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2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4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notesSlides/notesSlide5.xml" ContentType="application/vnd.openxmlformats-officedocument.presentationml.notesSlide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notesSlides/notesSlide6.xml" ContentType="application/vnd.openxmlformats-officedocument.presentationml.notesSlide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notesSlides/notesSlide7.xml" ContentType="application/vnd.openxmlformats-officedocument.presentationml.notesSlide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notesSlides/notesSlide8.xml" ContentType="application/vnd.openxmlformats-officedocument.presentationml.notesSlide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notesSlides/notesSlide9.xml" ContentType="application/vnd.openxmlformats-officedocument.presentationml.notesSlide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notesSlides/notesSlide10.xml" ContentType="application/vnd.openxmlformats-officedocument.presentationml.notesSlide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notesSlides/notesSlide11.xml" ContentType="application/vnd.openxmlformats-officedocument.presentationml.notesSlide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68.xml" ContentType="application/vnd.openxmlformats-officedocument.presentationml.tags+xml"/>
  <Override PartName="/ppt/notesSlides/notesSlide14.xml" ContentType="application/vnd.openxmlformats-officedocument.presentationml.notesSlide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notesSlides/notesSlide15.xml" ContentType="application/vnd.openxmlformats-officedocument.presentationml.notesSlide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notesSlides/notesSlide16.xml" ContentType="application/vnd.openxmlformats-officedocument.presentationml.notesSlide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notesSlides/notesSlide17.xml" ContentType="application/vnd.openxmlformats-officedocument.presentationml.notesSlide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notesSlides/notesSlide18.xml" ContentType="application/vnd.openxmlformats-officedocument.presentationml.notesSlide+xml"/>
  <Override PartName="/ppt/tags/tag402.xml" ContentType="application/vnd.openxmlformats-officedocument.presentationml.tags+xml"/>
  <Override PartName="/ppt/notesSlides/notesSlide19.xml" ContentType="application/vnd.openxmlformats-officedocument.presentationml.notesSlide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notesSlides/notesSlide20.xml" ContentType="application/vnd.openxmlformats-officedocument.presentationml.notesSlide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notesSlides/notesSlide21.xml" ContentType="application/vnd.openxmlformats-officedocument.presentationml.notesSlide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9" r:id="rId2"/>
    <p:sldId id="261" r:id="rId3"/>
    <p:sldId id="262" r:id="rId4"/>
    <p:sldId id="260" r:id="rId5"/>
    <p:sldId id="266" r:id="rId6"/>
    <p:sldId id="267" r:id="rId7"/>
    <p:sldId id="270" r:id="rId8"/>
    <p:sldId id="268" r:id="rId9"/>
    <p:sldId id="272" r:id="rId10"/>
    <p:sldId id="276" r:id="rId11"/>
    <p:sldId id="277" r:id="rId12"/>
    <p:sldId id="278" r:id="rId13"/>
    <p:sldId id="275" r:id="rId14"/>
    <p:sldId id="279" r:id="rId15"/>
    <p:sldId id="273" r:id="rId16"/>
    <p:sldId id="271" r:id="rId17"/>
    <p:sldId id="274" r:id="rId18"/>
    <p:sldId id="280" r:id="rId19"/>
    <p:sldId id="281" r:id="rId20"/>
    <p:sldId id="282" r:id="rId21"/>
    <p:sldId id="285" r:id="rId22"/>
    <p:sldId id="28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8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6" y="372"/>
      </p:cViewPr>
      <p:guideLst>
        <p:guide pos="3840"/>
        <p:guide orient="horz" pos="21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0" y="586755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2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1.xml"/><Relationship Id="rId6" Type="http://schemas.openxmlformats.org/officeDocument/2006/relationships/audio" Target="../media/media1.wav"/><Relationship Id="rId5" Type="http://schemas.microsoft.com/office/2007/relationships/media" Target="../media/media1.wav"/><Relationship Id="rId4" Type="http://schemas.openxmlformats.org/officeDocument/2006/relationships/tags" Target="../tags/tag3.xml"/><Relationship Id="rId9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tags" Target="../tags/tag20.xml"/><Relationship Id="rId3" Type="http://schemas.openxmlformats.org/officeDocument/2006/relationships/tags" Target="../tags/tag5.xml"/><Relationship Id="rId21" Type="http://schemas.openxmlformats.org/officeDocument/2006/relationships/tags" Target="../tags/tag23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5" Type="http://schemas.openxmlformats.org/officeDocument/2006/relationships/notesSlide" Target="../notesSlides/notesSlide2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tags" Target="../tags/tag22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slideLayout" Target="../slideLayouts/slideLayout2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tags" Target="../tags/tag25.xml"/><Relationship Id="rId10" Type="http://schemas.openxmlformats.org/officeDocument/2006/relationships/tags" Target="../tags/tag12.xml"/><Relationship Id="rId19" Type="http://schemas.openxmlformats.org/officeDocument/2006/relationships/tags" Target="../tags/tag2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tags" Target="../tags/tag2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tags" Target="../tags/tag43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tags" Target="../tags/tag42.xml"/><Relationship Id="rId2" Type="http://schemas.openxmlformats.org/officeDocument/2006/relationships/tags" Target="../tags/tag27.xml"/><Relationship Id="rId16" Type="http://schemas.openxmlformats.org/officeDocument/2006/relationships/tags" Target="../tags/tag41.xml"/><Relationship Id="rId20" Type="http://schemas.openxmlformats.org/officeDocument/2006/relationships/notesSlide" Target="../notesSlides/notesSlide3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tags" Target="../tags/tag40.xml"/><Relationship Id="rId10" Type="http://schemas.openxmlformats.org/officeDocument/2006/relationships/tags" Target="../tags/tag35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tags" Target="../tags/tag55.xml"/><Relationship Id="rId18" Type="http://schemas.openxmlformats.org/officeDocument/2006/relationships/tags" Target="../tags/tag60.xml"/><Relationship Id="rId3" Type="http://schemas.openxmlformats.org/officeDocument/2006/relationships/tags" Target="../tags/tag45.xml"/><Relationship Id="rId21" Type="http://schemas.openxmlformats.org/officeDocument/2006/relationships/image" Target="../media/image2.png"/><Relationship Id="rId7" Type="http://schemas.openxmlformats.org/officeDocument/2006/relationships/tags" Target="../tags/tag49.xml"/><Relationship Id="rId12" Type="http://schemas.openxmlformats.org/officeDocument/2006/relationships/tags" Target="../tags/tag54.xml"/><Relationship Id="rId17" Type="http://schemas.openxmlformats.org/officeDocument/2006/relationships/tags" Target="../tags/tag59.xml"/><Relationship Id="rId2" Type="http://schemas.openxmlformats.org/officeDocument/2006/relationships/tags" Target="../tags/tag44.xml"/><Relationship Id="rId16" Type="http://schemas.openxmlformats.org/officeDocument/2006/relationships/tags" Target="../tags/tag58.xml"/><Relationship Id="rId20" Type="http://schemas.openxmlformats.org/officeDocument/2006/relationships/notesSlide" Target="../notesSlides/notesSlide4.xml"/><Relationship Id="rId1" Type="http://schemas.openxmlformats.org/officeDocument/2006/relationships/themeOverride" Target="../theme/themeOverride3.xml"/><Relationship Id="rId6" Type="http://schemas.openxmlformats.org/officeDocument/2006/relationships/tags" Target="../tags/tag48.xml"/><Relationship Id="rId11" Type="http://schemas.openxmlformats.org/officeDocument/2006/relationships/tags" Target="../tags/tag53.xml"/><Relationship Id="rId5" Type="http://schemas.openxmlformats.org/officeDocument/2006/relationships/tags" Target="../tags/tag47.xml"/><Relationship Id="rId15" Type="http://schemas.openxmlformats.org/officeDocument/2006/relationships/tags" Target="../tags/tag57.xml"/><Relationship Id="rId10" Type="http://schemas.openxmlformats.org/officeDocument/2006/relationships/tags" Target="../tags/tag52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tags" Target="../tags/tag56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tags" Target="../tags/tag177.xml"/><Relationship Id="rId21" Type="http://schemas.openxmlformats.org/officeDocument/2006/relationships/tags" Target="../tags/tag81.xml"/><Relationship Id="rId42" Type="http://schemas.openxmlformats.org/officeDocument/2006/relationships/tags" Target="../tags/tag102.xml"/><Relationship Id="rId47" Type="http://schemas.openxmlformats.org/officeDocument/2006/relationships/tags" Target="../tags/tag107.xml"/><Relationship Id="rId63" Type="http://schemas.openxmlformats.org/officeDocument/2006/relationships/tags" Target="../tags/tag123.xml"/><Relationship Id="rId68" Type="http://schemas.openxmlformats.org/officeDocument/2006/relationships/tags" Target="../tags/tag128.xml"/><Relationship Id="rId84" Type="http://schemas.openxmlformats.org/officeDocument/2006/relationships/tags" Target="../tags/tag144.xml"/><Relationship Id="rId89" Type="http://schemas.openxmlformats.org/officeDocument/2006/relationships/tags" Target="../tags/tag149.xml"/><Relationship Id="rId112" Type="http://schemas.openxmlformats.org/officeDocument/2006/relationships/tags" Target="../tags/tag172.xml"/><Relationship Id="rId16" Type="http://schemas.openxmlformats.org/officeDocument/2006/relationships/tags" Target="../tags/tag76.xml"/><Relationship Id="rId107" Type="http://schemas.openxmlformats.org/officeDocument/2006/relationships/tags" Target="../tags/tag167.xml"/><Relationship Id="rId11" Type="http://schemas.openxmlformats.org/officeDocument/2006/relationships/tags" Target="../tags/tag71.xml"/><Relationship Id="rId32" Type="http://schemas.openxmlformats.org/officeDocument/2006/relationships/tags" Target="../tags/tag92.xml"/><Relationship Id="rId37" Type="http://schemas.openxmlformats.org/officeDocument/2006/relationships/tags" Target="../tags/tag97.xml"/><Relationship Id="rId53" Type="http://schemas.openxmlformats.org/officeDocument/2006/relationships/tags" Target="../tags/tag113.xml"/><Relationship Id="rId58" Type="http://schemas.openxmlformats.org/officeDocument/2006/relationships/tags" Target="../tags/tag118.xml"/><Relationship Id="rId74" Type="http://schemas.openxmlformats.org/officeDocument/2006/relationships/tags" Target="../tags/tag134.xml"/><Relationship Id="rId79" Type="http://schemas.openxmlformats.org/officeDocument/2006/relationships/tags" Target="../tags/tag139.xml"/><Relationship Id="rId102" Type="http://schemas.openxmlformats.org/officeDocument/2006/relationships/tags" Target="../tags/tag162.xml"/><Relationship Id="rId123" Type="http://schemas.openxmlformats.org/officeDocument/2006/relationships/tags" Target="../tags/tag183.xml"/><Relationship Id="rId128" Type="http://schemas.openxmlformats.org/officeDocument/2006/relationships/notesSlide" Target="../notesSlides/notesSlide5.xml"/><Relationship Id="rId5" Type="http://schemas.openxmlformats.org/officeDocument/2006/relationships/tags" Target="../tags/tag65.xml"/><Relationship Id="rId90" Type="http://schemas.openxmlformats.org/officeDocument/2006/relationships/tags" Target="../tags/tag150.xml"/><Relationship Id="rId95" Type="http://schemas.openxmlformats.org/officeDocument/2006/relationships/tags" Target="../tags/tag155.xml"/><Relationship Id="rId22" Type="http://schemas.openxmlformats.org/officeDocument/2006/relationships/tags" Target="../tags/tag82.xml"/><Relationship Id="rId27" Type="http://schemas.openxmlformats.org/officeDocument/2006/relationships/tags" Target="../tags/tag87.xml"/><Relationship Id="rId43" Type="http://schemas.openxmlformats.org/officeDocument/2006/relationships/tags" Target="../tags/tag103.xml"/><Relationship Id="rId48" Type="http://schemas.openxmlformats.org/officeDocument/2006/relationships/tags" Target="../tags/tag108.xml"/><Relationship Id="rId64" Type="http://schemas.openxmlformats.org/officeDocument/2006/relationships/tags" Target="../tags/tag124.xml"/><Relationship Id="rId69" Type="http://schemas.openxmlformats.org/officeDocument/2006/relationships/tags" Target="../tags/tag129.xml"/><Relationship Id="rId113" Type="http://schemas.openxmlformats.org/officeDocument/2006/relationships/tags" Target="../tags/tag173.xml"/><Relationship Id="rId118" Type="http://schemas.openxmlformats.org/officeDocument/2006/relationships/tags" Target="../tags/tag178.xml"/><Relationship Id="rId80" Type="http://schemas.openxmlformats.org/officeDocument/2006/relationships/tags" Target="../tags/tag140.xml"/><Relationship Id="rId85" Type="http://schemas.openxmlformats.org/officeDocument/2006/relationships/tags" Target="../tags/tag145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33" Type="http://schemas.openxmlformats.org/officeDocument/2006/relationships/tags" Target="../tags/tag93.xml"/><Relationship Id="rId38" Type="http://schemas.openxmlformats.org/officeDocument/2006/relationships/tags" Target="../tags/tag98.xml"/><Relationship Id="rId59" Type="http://schemas.openxmlformats.org/officeDocument/2006/relationships/tags" Target="../tags/tag119.xml"/><Relationship Id="rId103" Type="http://schemas.openxmlformats.org/officeDocument/2006/relationships/tags" Target="../tags/tag163.xml"/><Relationship Id="rId108" Type="http://schemas.openxmlformats.org/officeDocument/2006/relationships/tags" Target="../tags/tag168.xml"/><Relationship Id="rId124" Type="http://schemas.openxmlformats.org/officeDocument/2006/relationships/tags" Target="../tags/tag184.xml"/><Relationship Id="rId129" Type="http://schemas.openxmlformats.org/officeDocument/2006/relationships/image" Target="../media/image3.png"/><Relationship Id="rId54" Type="http://schemas.openxmlformats.org/officeDocument/2006/relationships/tags" Target="../tags/tag114.xml"/><Relationship Id="rId70" Type="http://schemas.openxmlformats.org/officeDocument/2006/relationships/tags" Target="../tags/tag130.xml"/><Relationship Id="rId75" Type="http://schemas.openxmlformats.org/officeDocument/2006/relationships/tags" Target="../tags/tag135.xml"/><Relationship Id="rId91" Type="http://schemas.openxmlformats.org/officeDocument/2006/relationships/tags" Target="../tags/tag151.xml"/><Relationship Id="rId96" Type="http://schemas.openxmlformats.org/officeDocument/2006/relationships/tags" Target="../tags/tag156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23" Type="http://schemas.openxmlformats.org/officeDocument/2006/relationships/tags" Target="../tags/tag83.xml"/><Relationship Id="rId28" Type="http://schemas.openxmlformats.org/officeDocument/2006/relationships/tags" Target="../tags/tag88.xml"/><Relationship Id="rId49" Type="http://schemas.openxmlformats.org/officeDocument/2006/relationships/tags" Target="../tags/tag109.xml"/><Relationship Id="rId114" Type="http://schemas.openxmlformats.org/officeDocument/2006/relationships/tags" Target="../tags/tag174.xml"/><Relationship Id="rId119" Type="http://schemas.openxmlformats.org/officeDocument/2006/relationships/tags" Target="../tags/tag179.xml"/><Relationship Id="rId44" Type="http://schemas.openxmlformats.org/officeDocument/2006/relationships/tags" Target="../tags/tag104.xml"/><Relationship Id="rId60" Type="http://schemas.openxmlformats.org/officeDocument/2006/relationships/tags" Target="../tags/tag120.xml"/><Relationship Id="rId65" Type="http://schemas.openxmlformats.org/officeDocument/2006/relationships/tags" Target="../tags/tag125.xml"/><Relationship Id="rId81" Type="http://schemas.openxmlformats.org/officeDocument/2006/relationships/tags" Target="../tags/tag141.xml"/><Relationship Id="rId86" Type="http://schemas.openxmlformats.org/officeDocument/2006/relationships/tags" Target="../tags/tag146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39" Type="http://schemas.openxmlformats.org/officeDocument/2006/relationships/tags" Target="../tags/tag99.xml"/><Relationship Id="rId109" Type="http://schemas.openxmlformats.org/officeDocument/2006/relationships/tags" Target="../tags/tag169.xml"/><Relationship Id="rId34" Type="http://schemas.openxmlformats.org/officeDocument/2006/relationships/tags" Target="../tags/tag94.xml"/><Relationship Id="rId50" Type="http://schemas.openxmlformats.org/officeDocument/2006/relationships/tags" Target="../tags/tag110.xml"/><Relationship Id="rId55" Type="http://schemas.openxmlformats.org/officeDocument/2006/relationships/tags" Target="../tags/tag115.xml"/><Relationship Id="rId76" Type="http://schemas.openxmlformats.org/officeDocument/2006/relationships/tags" Target="../tags/tag136.xml"/><Relationship Id="rId97" Type="http://schemas.openxmlformats.org/officeDocument/2006/relationships/tags" Target="../tags/tag157.xml"/><Relationship Id="rId104" Type="http://schemas.openxmlformats.org/officeDocument/2006/relationships/tags" Target="../tags/tag164.xml"/><Relationship Id="rId120" Type="http://schemas.openxmlformats.org/officeDocument/2006/relationships/tags" Target="../tags/tag180.xml"/><Relationship Id="rId125" Type="http://schemas.openxmlformats.org/officeDocument/2006/relationships/tags" Target="../tags/tag185.xml"/><Relationship Id="rId7" Type="http://schemas.openxmlformats.org/officeDocument/2006/relationships/tags" Target="../tags/tag67.xml"/><Relationship Id="rId71" Type="http://schemas.openxmlformats.org/officeDocument/2006/relationships/tags" Target="../tags/tag131.xml"/><Relationship Id="rId92" Type="http://schemas.openxmlformats.org/officeDocument/2006/relationships/tags" Target="../tags/tag152.xml"/><Relationship Id="rId2" Type="http://schemas.openxmlformats.org/officeDocument/2006/relationships/tags" Target="../tags/tag62.xml"/><Relationship Id="rId29" Type="http://schemas.openxmlformats.org/officeDocument/2006/relationships/tags" Target="../tags/tag89.xml"/><Relationship Id="rId24" Type="http://schemas.openxmlformats.org/officeDocument/2006/relationships/tags" Target="../tags/tag84.xml"/><Relationship Id="rId40" Type="http://schemas.openxmlformats.org/officeDocument/2006/relationships/tags" Target="../tags/tag100.xml"/><Relationship Id="rId45" Type="http://schemas.openxmlformats.org/officeDocument/2006/relationships/tags" Target="../tags/tag105.xml"/><Relationship Id="rId66" Type="http://schemas.openxmlformats.org/officeDocument/2006/relationships/tags" Target="../tags/tag126.xml"/><Relationship Id="rId87" Type="http://schemas.openxmlformats.org/officeDocument/2006/relationships/tags" Target="../tags/tag147.xml"/><Relationship Id="rId110" Type="http://schemas.openxmlformats.org/officeDocument/2006/relationships/tags" Target="../tags/tag170.xml"/><Relationship Id="rId115" Type="http://schemas.openxmlformats.org/officeDocument/2006/relationships/tags" Target="../tags/tag175.xml"/><Relationship Id="rId61" Type="http://schemas.openxmlformats.org/officeDocument/2006/relationships/tags" Target="../tags/tag121.xml"/><Relationship Id="rId82" Type="http://schemas.openxmlformats.org/officeDocument/2006/relationships/tags" Target="../tags/tag142.xml"/><Relationship Id="rId19" Type="http://schemas.openxmlformats.org/officeDocument/2006/relationships/tags" Target="../tags/tag79.xml"/><Relationship Id="rId14" Type="http://schemas.openxmlformats.org/officeDocument/2006/relationships/tags" Target="../tags/tag74.xml"/><Relationship Id="rId30" Type="http://schemas.openxmlformats.org/officeDocument/2006/relationships/tags" Target="../tags/tag90.xml"/><Relationship Id="rId35" Type="http://schemas.openxmlformats.org/officeDocument/2006/relationships/tags" Target="../tags/tag95.xml"/><Relationship Id="rId56" Type="http://schemas.openxmlformats.org/officeDocument/2006/relationships/tags" Target="../tags/tag116.xml"/><Relationship Id="rId77" Type="http://schemas.openxmlformats.org/officeDocument/2006/relationships/tags" Target="../tags/tag137.xml"/><Relationship Id="rId100" Type="http://schemas.openxmlformats.org/officeDocument/2006/relationships/tags" Target="../tags/tag160.xml"/><Relationship Id="rId105" Type="http://schemas.openxmlformats.org/officeDocument/2006/relationships/tags" Target="../tags/tag165.xml"/><Relationship Id="rId126" Type="http://schemas.openxmlformats.org/officeDocument/2006/relationships/tags" Target="../tags/tag186.xml"/><Relationship Id="rId8" Type="http://schemas.openxmlformats.org/officeDocument/2006/relationships/tags" Target="../tags/tag68.xml"/><Relationship Id="rId51" Type="http://schemas.openxmlformats.org/officeDocument/2006/relationships/tags" Target="../tags/tag111.xml"/><Relationship Id="rId72" Type="http://schemas.openxmlformats.org/officeDocument/2006/relationships/tags" Target="../tags/tag132.xml"/><Relationship Id="rId93" Type="http://schemas.openxmlformats.org/officeDocument/2006/relationships/tags" Target="../tags/tag153.xml"/><Relationship Id="rId98" Type="http://schemas.openxmlformats.org/officeDocument/2006/relationships/tags" Target="../tags/tag158.xml"/><Relationship Id="rId121" Type="http://schemas.openxmlformats.org/officeDocument/2006/relationships/tags" Target="../tags/tag181.xml"/><Relationship Id="rId3" Type="http://schemas.openxmlformats.org/officeDocument/2006/relationships/tags" Target="../tags/tag63.xml"/><Relationship Id="rId25" Type="http://schemas.openxmlformats.org/officeDocument/2006/relationships/tags" Target="../tags/tag85.xml"/><Relationship Id="rId46" Type="http://schemas.openxmlformats.org/officeDocument/2006/relationships/tags" Target="../tags/tag106.xml"/><Relationship Id="rId67" Type="http://schemas.openxmlformats.org/officeDocument/2006/relationships/tags" Target="../tags/tag127.xml"/><Relationship Id="rId116" Type="http://schemas.openxmlformats.org/officeDocument/2006/relationships/tags" Target="../tags/tag176.xml"/><Relationship Id="rId20" Type="http://schemas.openxmlformats.org/officeDocument/2006/relationships/tags" Target="../tags/tag80.xml"/><Relationship Id="rId41" Type="http://schemas.openxmlformats.org/officeDocument/2006/relationships/tags" Target="../tags/tag101.xml"/><Relationship Id="rId62" Type="http://schemas.openxmlformats.org/officeDocument/2006/relationships/tags" Target="../tags/tag122.xml"/><Relationship Id="rId83" Type="http://schemas.openxmlformats.org/officeDocument/2006/relationships/tags" Target="../tags/tag143.xml"/><Relationship Id="rId88" Type="http://schemas.openxmlformats.org/officeDocument/2006/relationships/tags" Target="../tags/tag148.xml"/><Relationship Id="rId111" Type="http://schemas.openxmlformats.org/officeDocument/2006/relationships/tags" Target="../tags/tag171.xml"/><Relationship Id="rId15" Type="http://schemas.openxmlformats.org/officeDocument/2006/relationships/tags" Target="../tags/tag75.xml"/><Relationship Id="rId36" Type="http://schemas.openxmlformats.org/officeDocument/2006/relationships/tags" Target="../tags/tag96.xml"/><Relationship Id="rId57" Type="http://schemas.openxmlformats.org/officeDocument/2006/relationships/tags" Target="../tags/tag117.xml"/><Relationship Id="rId106" Type="http://schemas.openxmlformats.org/officeDocument/2006/relationships/tags" Target="../tags/tag166.xml"/><Relationship Id="rId127" Type="http://schemas.openxmlformats.org/officeDocument/2006/relationships/slideLayout" Target="../slideLayouts/slideLayout7.xml"/><Relationship Id="rId10" Type="http://schemas.openxmlformats.org/officeDocument/2006/relationships/tags" Target="../tags/tag70.xml"/><Relationship Id="rId31" Type="http://schemas.openxmlformats.org/officeDocument/2006/relationships/tags" Target="../tags/tag91.xml"/><Relationship Id="rId52" Type="http://schemas.openxmlformats.org/officeDocument/2006/relationships/tags" Target="../tags/tag112.xml"/><Relationship Id="rId73" Type="http://schemas.openxmlformats.org/officeDocument/2006/relationships/tags" Target="../tags/tag133.xml"/><Relationship Id="rId78" Type="http://schemas.openxmlformats.org/officeDocument/2006/relationships/tags" Target="../tags/tag138.xml"/><Relationship Id="rId94" Type="http://schemas.openxmlformats.org/officeDocument/2006/relationships/tags" Target="../tags/tag154.xml"/><Relationship Id="rId99" Type="http://schemas.openxmlformats.org/officeDocument/2006/relationships/tags" Target="../tags/tag159.xml"/><Relationship Id="rId101" Type="http://schemas.openxmlformats.org/officeDocument/2006/relationships/tags" Target="../tags/tag161.xml"/><Relationship Id="rId122" Type="http://schemas.openxmlformats.org/officeDocument/2006/relationships/tags" Target="../tags/tag182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26" Type="http://schemas.openxmlformats.org/officeDocument/2006/relationships/tags" Target="../tags/tag86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tags" Target="../tags/tag303.xml"/><Relationship Id="rId21" Type="http://schemas.openxmlformats.org/officeDocument/2006/relationships/tags" Target="../tags/tag207.xml"/><Relationship Id="rId42" Type="http://schemas.openxmlformats.org/officeDocument/2006/relationships/tags" Target="../tags/tag228.xml"/><Relationship Id="rId63" Type="http://schemas.openxmlformats.org/officeDocument/2006/relationships/tags" Target="../tags/tag249.xml"/><Relationship Id="rId84" Type="http://schemas.openxmlformats.org/officeDocument/2006/relationships/tags" Target="../tags/tag270.xml"/><Relationship Id="rId138" Type="http://schemas.openxmlformats.org/officeDocument/2006/relationships/tags" Target="../tags/tag324.xml"/><Relationship Id="rId159" Type="http://schemas.openxmlformats.org/officeDocument/2006/relationships/tags" Target="../tags/tag345.xml"/><Relationship Id="rId107" Type="http://schemas.openxmlformats.org/officeDocument/2006/relationships/tags" Target="../tags/tag293.xml"/><Relationship Id="rId11" Type="http://schemas.openxmlformats.org/officeDocument/2006/relationships/tags" Target="../tags/tag197.xml"/><Relationship Id="rId32" Type="http://schemas.openxmlformats.org/officeDocument/2006/relationships/tags" Target="../tags/tag218.xml"/><Relationship Id="rId53" Type="http://schemas.openxmlformats.org/officeDocument/2006/relationships/tags" Target="../tags/tag239.xml"/><Relationship Id="rId74" Type="http://schemas.openxmlformats.org/officeDocument/2006/relationships/tags" Target="../tags/tag260.xml"/><Relationship Id="rId128" Type="http://schemas.openxmlformats.org/officeDocument/2006/relationships/tags" Target="../tags/tag314.xml"/><Relationship Id="rId149" Type="http://schemas.openxmlformats.org/officeDocument/2006/relationships/tags" Target="../tags/tag335.xml"/><Relationship Id="rId5" Type="http://schemas.openxmlformats.org/officeDocument/2006/relationships/tags" Target="../tags/tag191.xml"/><Relationship Id="rId95" Type="http://schemas.openxmlformats.org/officeDocument/2006/relationships/tags" Target="../tags/tag281.xml"/><Relationship Id="rId160" Type="http://schemas.openxmlformats.org/officeDocument/2006/relationships/tags" Target="../tags/tag346.xml"/><Relationship Id="rId22" Type="http://schemas.openxmlformats.org/officeDocument/2006/relationships/tags" Target="../tags/tag208.xml"/><Relationship Id="rId43" Type="http://schemas.openxmlformats.org/officeDocument/2006/relationships/tags" Target="../tags/tag229.xml"/><Relationship Id="rId64" Type="http://schemas.openxmlformats.org/officeDocument/2006/relationships/tags" Target="../tags/tag250.xml"/><Relationship Id="rId118" Type="http://schemas.openxmlformats.org/officeDocument/2006/relationships/tags" Target="../tags/tag304.xml"/><Relationship Id="rId139" Type="http://schemas.openxmlformats.org/officeDocument/2006/relationships/tags" Target="../tags/tag325.xml"/><Relationship Id="rId85" Type="http://schemas.openxmlformats.org/officeDocument/2006/relationships/tags" Target="../tags/tag271.xml"/><Relationship Id="rId150" Type="http://schemas.openxmlformats.org/officeDocument/2006/relationships/tags" Target="../tags/tag336.xml"/><Relationship Id="rId12" Type="http://schemas.openxmlformats.org/officeDocument/2006/relationships/tags" Target="../tags/tag198.xml"/><Relationship Id="rId17" Type="http://schemas.openxmlformats.org/officeDocument/2006/relationships/tags" Target="../tags/tag203.xml"/><Relationship Id="rId33" Type="http://schemas.openxmlformats.org/officeDocument/2006/relationships/tags" Target="../tags/tag219.xml"/><Relationship Id="rId38" Type="http://schemas.openxmlformats.org/officeDocument/2006/relationships/tags" Target="../tags/tag224.xml"/><Relationship Id="rId59" Type="http://schemas.openxmlformats.org/officeDocument/2006/relationships/tags" Target="../tags/tag245.xml"/><Relationship Id="rId103" Type="http://schemas.openxmlformats.org/officeDocument/2006/relationships/tags" Target="../tags/tag289.xml"/><Relationship Id="rId108" Type="http://schemas.openxmlformats.org/officeDocument/2006/relationships/tags" Target="../tags/tag294.xml"/><Relationship Id="rId124" Type="http://schemas.openxmlformats.org/officeDocument/2006/relationships/tags" Target="../tags/tag310.xml"/><Relationship Id="rId129" Type="http://schemas.openxmlformats.org/officeDocument/2006/relationships/tags" Target="../tags/tag315.xml"/><Relationship Id="rId54" Type="http://schemas.openxmlformats.org/officeDocument/2006/relationships/tags" Target="../tags/tag240.xml"/><Relationship Id="rId70" Type="http://schemas.openxmlformats.org/officeDocument/2006/relationships/tags" Target="../tags/tag256.xml"/><Relationship Id="rId75" Type="http://schemas.openxmlformats.org/officeDocument/2006/relationships/tags" Target="../tags/tag261.xml"/><Relationship Id="rId91" Type="http://schemas.openxmlformats.org/officeDocument/2006/relationships/tags" Target="../tags/tag277.xml"/><Relationship Id="rId96" Type="http://schemas.openxmlformats.org/officeDocument/2006/relationships/tags" Target="../tags/tag282.xml"/><Relationship Id="rId140" Type="http://schemas.openxmlformats.org/officeDocument/2006/relationships/tags" Target="../tags/tag326.xml"/><Relationship Id="rId145" Type="http://schemas.openxmlformats.org/officeDocument/2006/relationships/tags" Target="../tags/tag331.xml"/><Relationship Id="rId161" Type="http://schemas.openxmlformats.org/officeDocument/2006/relationships/tags" Target="../tags/tag347.xml"/><Relationship Id="rId1" Type="http://schemas.openxmlformats.org/officeDocument/2006/relationships/tags" Target="../tags/tag187.xml"/><Relationship Id="rId6" Type="http://schemas.openxmlformats.org/officeDocument/2006/relationships/tags" Target="../tags/tag192.xml"/><Relationship Id="rId23" Type="http://schemas.openxmlformats.org/officeDocument/2006/relationships/tags" Target="../tags/tag209.xml"/><Relationship Id="rId28" Type="http://schemas.openxmlformats.org/officeDocument/2006/relationships/tags" Target="../tags/tag214.xml"/><Relationship Id="rId49" Type="http://schemas.openxmlformats.org/officeDocument/2006/relationships/tags" Target="../tags/tag235.xml"/><Relationship Id="rId114" Type="http://schemas.openxmlformats.org/officeDocument/2006/relationships/tags" Target="../tags/tag300.xml"/><Relationship Id="rId119" Type="http://schemas.openxmlformats.org/officeDocument/2006/relationships/tags" Target="../tags/tag305.xml"/><Relationship Id="rId44" Type="http://schemas.openxmlformats.org/officeDocument/2006/relationships/tags" Target="../tags/tag230.xml"/><Relationship Id="rId60" Type="http://schemas.openxmlformats.org/officeDocument/2006/relationships/tags" Target="../tags/tag246.xml"/><Relationship Id="rId65" Type="http://schemas.openxmlformats.org/officeDocument/2006/relationships/tags" Target="../tags/tag251.xml"/><Relationship Id="rId81" Type="http://schemas.openxmlformats.org/officeDocument/2006/relationships/tags" Target="../tags/tag267.xml"/><Relationship Id="rId86" Type="http://schemas.openxmlformats.org/officeDocument/2006/relationships/tags" Target="../tags/tag272.xml"/><Relationship Id="rId130" Type="http://schemas.openxmlformats.org/officeDocument/2006/relationships/tags" Target="../tags/tag316.xml"/><Relationship Id="rId135" Type="http://schemas.openxmlformats.org/officeDocument/2006/relationships/tags" Target="../tags/tag321.xml"/><Relationship Id="rId151" Type="http://schemas.openxmlformats.org/officeDocument/2006/relationships/tags" Target="../tags/tag337.xml"/><Relationship Id="rId156" Type="http://schemas.openxmlformats.org/officeDocument/2006/relationships/tags" Target="../tags/tag342.xml"/><Relationship Id="rId13" Type="http://schemas.openxmlformats.org/officeDocument/2006/relationships/tags" Target="../tags/tag199.xml"/><Relationship Id="rId18" Type="http://schemas.openxmlformats.org/officeDocument/2006/relationships/tags" Target="../tags/tag204.xml"/><Relationship Id="rId39" Type="http://schemas.openxmlformats.org/officeDocument/2006/relationships/tags" Target="../tags/tag225.xml"/><Relationship Id="rId109" Type="http://schemas.openxmlformats.org/officeDocument/2006/relationships/tags" Target="../tags/tag295.xml"/><Relationship Id="rId34" Type="http://schemas.openxmlformats.org/officeDocument/2006/relationships/tags" Target="../tags/tag220.xml"/><Relationship Id="rId50" Type="http://schemas.openxmlformats.org/officeDocument/2006/relationships/tags" Target="../tags/tag236.xml"/><Relationship Id="rId55" Type="http://schemas.openxmlformats.org/officeDocument/2006/relationships/tags" Target="../tags/tag241.xml"/><Relationship Id="rId76" Type="http://schemas.openxmlformats.org/officeDocument/2006/relationships/tags" Target="../tags/tag262.xml"/><Relationship Id="rId97" Type="http://schemas.openxmlformats.org/officeDocument/2006/relationships/tags" Target="../tags/tag283.xml"/><Relationship Id="rId104" Type="http://schemas.openxmlformats.org/officeDocument/2006/relationships/tags" Target="../tags/tag290.xml"/><Relationship Id="rId120" Type="http://schemas.openxmlformats.org/officeDocument/2006/relationships/tags" Target="../tags/tag306.xml"/><Relationship Id="rId125" Type="http://schemas.openxmlformats.org/officeDocument/2006/relationships/tags" Target="../tags/tag311.xml"/><Relationship Id="rId141" Type="http://schemas.openxmlformats.org/officeDocument/2006/relationships/tags" Target="../tags/tag327.xml"/><Relationship Id="rId146" Type="http://schemas.openxmlformats.org/officeDocument/2006/relationships/tags" Target="../tags/tag332.xml"/><Relationship Id="rId7" Type="http://schemas.openxmlformats.org/officeDocument/2006/relationships/tags" Target="../tags/tag193.xml"/><Relationship Id="rId71" Type="http://schemas.openxmlformats.org/officeDocument/2006/relationships/tags" Target="../tags/tag257.xml"/><Relationship Id="rId92" Type="http://schemas.openxmlformats.org/officeDocument/2006/relationships/tags" Target="../tags/tag278.xml"/><Relationship Id="rId162" Type="http://schemas.openxmlformats.org/officeDocument/2006/relationships/tags" Target="../tags/tag348.xml"/><Relationship Id="rId2" Type="http://schemas.openxmlformats.org/officeDocument/2006/relationships/tags" Target="../tags/tag188.xml"/><Relationship Id="rId29" Type="http://schemas.openxmlformats.org/officeDocument/2006/relationships/tags" Target="../tags/tag215.xml"/><Relationship Id="rId24" Type="http://schemas.openxmlformats.org/officeDocument/2006/relationships/tags" Target="../tags/tag210.xml"/><Relationship Id="rId40" Type="http://schemas.openxmlformats.org/officeDocument/2006/relationships/tags" Target="../tags/tag226.xml"/><Relationship Id="rId45" Type="http://schemas.openxmlformats.org/officeDocument/2006/relationships/tags" Target="../tags/tag231.xml"/><Relationship Id="rId66" Type="http://schemas.openxmlformats.org/officeDocument/2006/relationships/tags" Target="../tags/tag252.xml"/><Relationship Id="rId87" Type="http://schemas.openxmlformats.org/officeDocument/2006/relationships/tags" Target="../tags/tag273.xml"/><Relationship Id="rId110" Type="http://schemas.openxmlformats.org/officeDocument/2006/relationships/tags" Target="../tags/tag296.xml"/><Relationship Id="rId115" Type="http://schemas.openxmlformats.org/officeDocument/2006/relationships/tags" Target="../tags/tag301.xml"/><Relationship Id="rId131" Type="http://schemas.openxmlformats.org/officeDocument/2006/relationships/tags" Target="../tags/tag317.xml"/><Relationship Id="rId136" Type="http://schemas.openxmlformats.org/officeDocument/2006/relationships/tags" Target="../tags/tag322.xml"/><Relationship Id="rId157" Type="http://schemas.openxmlformats.org/officeDocument/2006/relationships/tags" Target="../tags/tag343.xml"/><Relationship Id="rId61" Type="http://schemas.openxmlformats.org/officeDocument/2006/relationships/tags" Target="../tags/tag247.xml"/><Relationship Id="rId82" Type="http://schemas.openxmlformats.org/officeDocument/2006/relationships/tags" Target="../tags/tag268.xml"/><Relationship Id="rId152" Type="http://schemas.openxmlformats.org/officeDocument/2006/relationships/tags" Target="../tags/tag338.xml"/><Relationship Id="rId19" Type="http://schemas.openxmlformats.org/officeDocument/2006/relationships/tags" Target="../tags/tag205.xml"/><Relationship Id="rId14" Type="http://schemas.openxmlformats.org/officeDocument/2006/relationships/tags" Target="../tags/tag200.xml"/><Relationship Id="rId30" Type="http://schemas.openxmlformats.org/officeDocument/2006/relationships/tags" Target="../tags/tag216.xml"/><Relationship Id="rId35" Type="http://schemas.openxmlformats.org/officeDocument/2006/relationships/tags" Target="../tags/tag221.xml"/><Relationship Id="rId56" Type="http://schemas.openxmlformats.org/officeDocument/2006/relationships/tags" Target="../tags/tag242.xml"/><Relationship Id="rId77" Type="http://schemas.openxmlformats.org/officeDocument/2006/relationships/tags" Target="../tags/tag263.xml"/><Relationship Id="rId100" Type="http://schemas.openxmlformats.org/officeDocument/2006/relationships/tags" Target="../tags/tag286.xml"/><Relationship Id="rId105" Type="http://schemas.openxmlformats.org/officeDocument/2006/relationships/tags" Target="../tags/tag291.xml"/><Relationship Id="rId126" Type="http://schemas.openxmlformats.org/officeDocument/2006/relationships/tags" Target="../tags/tag312.xml"/><Relationship Id="rId147" Type="http://schemas.openxmlformats.org/officeDocument/2006/relationships/tags" Target="../tags/tag333.xml"/><Relationship Id="rId8" Type="http://schemas.openxmlformats.org/officeDocument/2006/relationships/tags" Target="../tags/tag194.xml"/><Relationship Id="rId51" Type="http://schemas.openxmlformats.org/officeDocument/2006/relationships/tags" Target="../tags/tag237.xml"/><Relationship Id="rId72" Type="http://schemas.openxmlformats.org/officeDocument/2006/relationships/tags" Target="../tags/tag258.xml"/><Relationship Id="rId93" Type="http://schemas.openxmlformats.org/officeDocument/2006/relationships/tags" Target="../tags/tag279.xml"/><Relationship Id="rId98" Type="http://schemas.openxmlformats.org/officeDocument/2006/relationships/tags" Target="../tags/tag284.xml"/><Relationship Id="rId121" Type="http://schemas.openxmlformats.org/officeDocument/2006/relationships/tags" Target="../tags/tag307.xml"/><Relationship Id="rId142" Type="http://schemas.openxmlformats.org/officeDocument/2006/relationships/tags" Target="../tags/tag328.xml"/><Relationship Id="rId163" Type="http://schemas.openxmlformats.org/officeDocument/2006/relationships/slideLayout" Target="../slideLayouts/slideLayout7.xml"/><Relationship Id="rId3" Type="http://schemas.openxmlformats.org/officeDocument/2006/relationships/tags" Target="../tags/tag189.xml"/><Relationship Id="rId25" Type="http://schemas.openxmlformats.org/officeDocument/2006/relationships/tags" Target="../tags/tag211.xml"/><Relationship Id="rId46" Type="http://schemas.openxmlformats.org/officeDocument/2006/relationships/tags" Target="../tags/tag232.xml"/><Relationship Id="rId67" Type="http://schemas.openxmlformats.org/officeDocument/2006/relationships/tags" Target="../tags/tag253.xml"/><Relationship Id="rId116" Type="http://schemas.openxmlformats.org/officeDocument/2006/relationships/tags" Target="../tags/tag302.xml"/><Relationship Id="rId137" Type="http://schemas.openxmlformats.org/officeDocument/2006/relationships/tags" Target="../tags/tag323.xml"/><Relationship Id="rId158" Type="http://schemas.openxmlformats.org/officeDocument/2006/relationships/tags" Target="../tags/tag344.xml"/><Relationship Id="rId20" Type="http://schemas.openxmlformats.org/officeDocument/2006/relationships/tags" Target="../tags/tag206.xml"/><Relationship Id="rId41" Type="http://schemas.openxmlformats.org/officeDocument/2006/relationships/tags" Target="../tags/tag227.xml"/><Relationship Id="rId62" Type="http://schemas.openxmlformats.org/officeDocument/2006/relationships/tags" Target="../tags/tag248.xml"/><Relationship Id="rId83" Type="http://schemas.openxmlformats.org/officeDocument/2006/relationships/tags" Target="../tags/tag269.xml"/><Relationship Id="rId88" Type="http://schemas.openxmlformats.org/officeDocument/2006/relationships/tags" Target="../tags/tag274.xml"/><Relationship Id="rId111" Type="http://schemas.openxmlformats.org/officeDocument/2006/relationships/tags" Target="../tags/tag297.xml"/><Relationship Id="rId132" Type="http://schemas.openxmlformats.org/officeDocument/2006/relationships/tags" Target="../tags/tag318.xml"/><Relationship Id="rId153" Type="http://schemas.openxmlformats.org/officeDocument/2006/relationships/tags" Target="../tags/tag339.xml"/><Relationship Id="rId15" Type="http://schemas.openxmlformats.org/officeDocument/2006/relationships/tags" Target="../tags/tag201.xml"/><Relationship Id="rId36" Type="http://schemas.openxmlformats.org/officeDocument/2006/relationships/tags" Target="../tags/tag222.xml"/><Relationship Id="rId57" Type="http://schemas.openxmlformats.org/officeDocument/2006/relationships/tags" Target="../tags/tag243.xml"/><Relationship Id="rId106" Type="http://schemas.openxmlformats.org/officeDocument/2006/relationships/tags" Target="../tags/tag292.xml"/><Relationship Id="rId127" Type="http://schemas.openxmlformats.org/officeDocument/2006/relationships/tags" Target="../tags/tag313.xml"/><Relationship Id="rId10" Type="http://schemas.openxmlformats.org/officeDocument/2006/relationships/tags" Target="../tags/tag196.xml"/><Relationship Id="rId31" Type="http://schemas.openxmlformats.org/officeDocument/2006/relationships/tags" Target="../tags/tag217.xml"/><Relationship Id="rId52" Type="http://schemas.openxmlformats.org/officeDocument/2006/relationships/tags" Target="../tags/tag238.xml"/><Relationship Id="rId73" Type="http://schemas.openxmlformats.org/officeDocument/2006/relationships/tags" Target="../tags/tag259.xml"/><Relationship Id="rId78" Type="http://schemas.openxmlformats.org/officeDocument/2006/relationships/tags" Target="../tags/tag264.xml"/><Relationship Id="rId94" Type="http://schemas.openxmlformats.org/officeDocument/2006/relationships/tags" Target="../tags/tag280.xml"/><Relationship Id="rId99" Type="http://schemas.openxmlformats.org/officeDocument/2006/relationships/tags" Target="../tags/tag285.xml"/><Relationship Id="rId101" Type="http://schemas.openxmlformats.org/officeDocument/2006/relationships/tags" Target="../tags/tag287.xml"/><Relationship Id="rId122" Type="http://schemas.openxmlformats.org/officeDocument/2006/relationships/tags" Target="../tags/tag308.xml"/><Relationship Id="rId143" Type="http://schemas.openxmlformats.org/officeDocument/2006/relationships/tags" Target="../tags/tag329.xml"/><Relationship Id="rId148" Type="http://schemas.openxmlformats.org/officeDocument/2006/relationships/tags" Target="../tags/tag334.xml"/><Relationship Id="rId164" Type="http://schemas.openxmlformats.org/officeDocument/2006/relationships/notesSlide" Target="../notesSlides/notesSlide6.xml"/><Relationship Id="rId4" Type="http://schemas.openxmlformats.org/officeDocument/2006/relationships/tags" Target="../tags/tag190.xml"/><Relationship Id="rId9" Type="http://schemas.openxmlformats.org/officeDocument/2006/relationships/tags" Target="../tags/tag195.xml"/><Relationship Id="rId26" Type="http://schemas.openxmlformats.org/officeDocument/2006/relationships/tags" Target="../tags/tag212.xml"/><Relationship Id="rId47" Type="http://schemas.openxmlformats.org/officeDocument/2006/relationships/tags" Target="../tags/tag233.xml"/><Relationship Id="rId68" Type="http://schemas.openxmlformats.org/officeDocument/2006/relationships/tags" Target="../tags/tag254.xml"/><Relationship Id="rId89" Type="http://schemas.openxmlformats.org/officeDocument/2006/relationships/tags" Target="../tags/tag275.xml"/><Relationship Id="rId112" Type="http://schemas.openxmlformats.org/officeDocument/2006/relationships/tags" Target="../tags/tag298.xml"/><Relationship Id="rId133" Type="http://schemas.openxmlformats.org/officeDocument/2006/relationships/tags" Target="../tags/tag319.xml"/><Relationship Id="rId154" Type="http://schemas.openxmlformats.org/officeDocument/2006/relationships/tags" Target="../tags/tag340.xml"/><Relationship Id="rId16" Type="http://schemas.openxmlformats.org/officeDocument/2006/relationships/tags" Target="../tags/tag202.xml"/><Relationship Id="rId37" Type="http://schemas.openxmlformats.org/officeDocument/2006/relationships/tags" Target="../tags/tag223.xml"/><Relationship Id="rId58" Type="http://schemas.openxmlformats.org/officeDocument/2006/relationships/tags" Target="../tags/tag244.xml"/><Relationship Id="rId79" Type="http://schemas.openxmlformats.org/officeDocument/2006/relationships/tags" Target="../tags/tag265.xml"/><Relationship Id="rId102" Type="http://schemas.openxmlformats.org/officeDocument/2006/relationships/tags" Target="../tags/tag288.xml"/><Relationship Id="rId123" Type="http://schemas.openxmlformats.org/officeDocument/2006/relationships/tags" Target="../tags/tag309.xml"/><Relationship Id="rId144" Type="http://schemas.openxmlformats.org/officeDocument/2006/relationships/tags" Target="../tags/tag330.xml"/><Relationship Id="rId90" Type="http://schemas.openxmlformats.org/officeDocument/2006/relationships/tags" Target="../tags/tag276.xml"/><Relationship Id="rId27" Type="http://schemas.openxmlformats.org/officeDocument/2006/relationships/tags" Target="../tags/tag213.xml"/><Relationship Id="rId48" Type="http://schemas.openxmlformats.org/officeDocument/2006/relationships/tags" Target="../tags/tag234.xml"/><Relationship Id="rId69" Type="http://schemas.openxmlformats.org/officeDocument/2006/relationships/tags" Target="../tags/tag255.xml"/><Relationship Id="rId113" Type="http://schemas.openxmlformats.org/officeDocument/2006/relationships/tags" Target="../tags/tag299.xml"/><Relationship Id="rId134" Type="http://schemas.openxmlformats.org/officeDocument/2006/relationships/tags" Target="../tags/tag320.xml"/><Relationship Id="rId80" Type="http://schemas.openxmlformats.org/officeDocument/2006/relationships/tags" Target="../tags/tag266.xml"/><Relationship Id="rId155" Type="http://schemas.openxmlformats.org/officeDocument/2006/relationships/tags" Target="../tags/tag34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56.xml"/><Relationship Id="rId3" Type="http://schemas.openxmlformats.org/officeDocument/2006/relationships/tags" Target="../tags/tag351.xml"/><Relationship Id="rId7" Type="http://schemas.openxmlformats.org/officeDocument/2006/relationships/tags" Target="../tags/tag355.xml"/><Relationship Id="rId2" Type="http://schemas.openxmlformats.org/officeDocument/2006/relationships/tags" Target="../tags/tag350.xml"/><Relationship Id="rId1" Type="http://schemas.openxmlformats.org/officeDocument/2006/relationships/tags" Target="../tags/tag349.xml"/><Relationship Id="rId6" Type="http://schemas.openxmlformats.org/officeDocument/2006/relationships/tags" Target="../tags/tag354.xml"/><Relationship Id="rId5" Type="http://schemas.openxmlformats.org/officeDocument/2006/relationships/tags" Target="../tags/tag353.xml"/><Relationship Id="rId10" Type="http://schemas.openxmlformats.org/officeDocument/2006/relationships/notesSlide" Target="../notesSlides/notesSlide7.xml"/><Relationship Id="rId4" Type="http://schemas.openxmlformats.org/officeDocument/2006/relationships/tags" Target="../tags/tag352.xml"/><Relationship Id="rId9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tags" Target="../tags/tag359.xml"/><Relationship Id="rId7" Type="http://schemas.openxmlformats.org/officeDocument/2006/relationships/image" Target="../media/image5.jpeg"/><Relationship Id="rId2" Type="http://schemas.openxmlformats.org/officeDocument/2006/relationships/tags" Target="../tags/tag358.xml"/><Relationship Id="rId1" Type="http://schemas.openxmlformats.org/officeDocument/2006/relationships/tags" Target="../tags/tag357.xml"/><Relationship Id="rId6" Type="http://schemas.openxmlformats.org/officeDocument/2006/relationships/image" Target="../media/image4.jpe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61.xml"/><Relationship Id="rId1" Type="http://schemas.openxmlformats.org/officeDocument/2006/relationships/tags" Target="../tags/tag360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63.xml"/><Relationship Id="rId1" Type="http://schemas.openxmlformats.org/officeDocument/2006/relationships/tags" Target="../tags/tag36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65.xml"/><Relationship Id="rId1" Type="http://schemas.openxmlformats.org/officeDocument/2006/relationships/tags" Target="../tags/tag364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67.xml"/><Relationship Id="rId1" Type="http://schemas.openxmlformats.org/officeDocument/2006/relationships/tags" Target="../tags/tag366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70.xml"/><Relationship Id="rId1" Type="http://schemas.openxmlformats.org/officeDocument/2006/relationships/tags" Target="../tags/tag369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72.xml"/><Relationship Id="rId1" Type="http://schemas.openxmlformats.org/officeDocument/2006/relationships/tags" Target="../tags/tag37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380.xml"/><Relationship Id="rId13" Type="http://schemas.openxmlformats.org/officeDocument/2006/relationships/tags" Target="../tags/tag385.xml"/><Relationship Id="rId3" Type="http://schemas.openxmlformats.org/officeDocument/2006/relationships/tags" Target="../tags/tag375.xml"/><Relationship Id="rId7" Type="http://schemas.openxmlformats.org/officeDocument/2006/relationships/tags" Target="../tags/tag379.xml"/><Relationship Id="rId12" Type="http://schemas.openxmlformats.org/officeDocument/2006/relationships/tags" Target="../tags/tag384.xml"/><Relationship Id="rId2" Type="http://schemas.openxmlformats.org/officeDocument/2006/relationships/tags" Target="../tags/tag374.xml"/><Relationship Id="rId16" Type="http://schemas.openxmlformats.org/officeDocument/2006/relationships/notesSlide" Target="../notesSlides/notesSlide17.xml"/><Relationship Id="rId1" Type="http://schemas.openxmlformats.org/officeDocument/2006/relationships/tags" Target="../tags/tag373.xml"/><Relationship Id="rId6" Type="http://schemas.openxmlformats.org/officeDocument/2006/relationships/tags" Target="../tags/tag378.xml"/><Relationship Id="rId11" Type="http://schemas.openxmlformats.org/officeDocument/2006/relationships/tags" Target="../tags/tag383.xml"/><Relationship Id="rId5" Type="http://schemas.openxmlformats.org/officeDocument/2006/relationships/tags" Target="../tags/tag377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82.xml"/><Relationship Id="rId4" Type="http://schemas.openxmlformats.org/officeDocument/2006/relationships/tags" Target="../tags/tag376.xml"/><Relationship Id="rId9" Type="http://schemas.openxmlformats.org/officeDocument/2006/relationships/tags" Target="../tags/tag381.xml"/><Relationship Id="rId14" Type="http://schemas.openxmlformats.org/officeDocument/2006/relationships/tags" Target="../tags/tag38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394.xml"/><Relationship Id="rId13" Type="http://schemas.openxmlformats.org/officeDocument/2006/relationships/tags" Target="../tags/tag399.xml"/><Relationship Id="rId3" Type="http://schemas.openxmlformats.org/officeDocument/2006/relationships/tags" Target="../tags/tag389.xml"/><Relationship Id="rId7" Type="http://schemas.openxmlformats.org/officeDocument/2006/relationships/tags" Target="../tags/tag393.xml"/><Relationship Id="rId12" Type="http://schemas.openxmlformats.org/officeDocument/2006/relationships/tags" Target="../tags/tag398.xml"/><Relationship Id="rId17" Type="http://schemas.openxmlformats.org/officeDocument/2006/relationships/notesSlide" Target="../notesSlides/notesSlide18.xml"/><Relationship Id="rId2" Type="http://schemas.openxmlformats.org/officeDocument/2006/relationships/tags" Target="../tags/tag388.xml"/><Relationship Id="rId16" Type="http://schemas.openxmlformats.org/officeDocument/2006/relationships/slideLayout" Target="../slideLayouts/slideLayout7.xml"/><Relationship Id="rId1" Type="http://schemas.openxmlformats.org/officeDocument/2006/relationships/tags" Target="../tags/tag387.xml"/><Relationship Id="rId6" Type="http://schemas.openxmlformats.org/officeDocument/2006/relationships/tags" Target="../tags/tag392.xml"/><Relationship Id="rId11" Type="http://schemas.openxmlformats.org/officeDocument/2006/relationships/tags" Target="../tags/tag397.xml"/><Relationship Id="rId5" Type="http://schemas.openxmlformats.org/officeDocument/2006/relationships/tags" Target="../tags/tag391.xml"/><Relationship Id="rId15" Type="http://schemas.openxmlformats.org/officeDocument/2006/relationships/tags" Target="../tags/tag401.xml"/><Relationship Id="rId10" Type="http://schemas.openxmlformats.org/officeDocument/2006/relationships/tags" Target="../tags/tag396.xml"/><Relationship Id="rId4" Type="http://schemas.openxmlformats.org/officeDocument/2006/relationships/tags" Target="../tags/tag390.xml"/><Relationship Id="rId9" Type="http://schemas.openxmlformats.org/officeDocument/2006/relationships/tags" Target="../tags/tag395.xml"/><Relationship Id="rId14" Type="http://schemas.openxmlformats.org/officeDocument/2006/relationships/tags" Target="../tags/tag40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405.xml"/><Relationship Id="rId2" Type="http://schemas.openxmlformats.org/officeDocument/2006/relationships/tags" Target="../tags/tag404.xml"/><Relationship Id="rId1" Type="http://schemas.openxmlformats.org/officeDocument/2006/relationships/tags" Target="../tags/tag403.xml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413.xml"/><Relationship Id="rId13" Type="http://schemas.openxmlformats.org/officeDocument/2006/relationships/tags" Target="../tags/tag418.xml"/><Relationship Id="rId18" Type="http://schemas.openxmlformats.org/officeDocument/2006/relationships/tags" Target="../tags/tag423.xml"/><Relationship Id="rId3" Type="http://schemas.openxmlformats.org/officeDocument/2006/relationships/tags" Target="../tags/tag408.xml"/><Relationship Id="rId21" Type="http://schemas.openxmlformats.org/officeDocument/2006/relationships/tags" Target="../tags/tag426.xml"/><Relationship Id="rId7" Type="http://schemas.openxmlformats.org/officeDocument/2006/relationships/tags" Target="../tags/tag412.xml"/><Relationship Id="rId12" Type="http://schemas.openxmlformats.org/officeDocument/2006/relationships/tags" Target="../tags/tag417.xml"/><Relationship Id="rId17" Type="http://schemas.openxmlformats.org/officeDocument/2006/relationships/tags" Target="../tags/tag422.xml"/><Relationship Id="rId2" Type="http://schemas.openxmlformats.org/officeDocument/2006/relationships/tags" Target="../tags/tag407.xml"/><Relationship Id="rId16" Type="http://schemas.openxmlformats.org/officeDocument/2006/relationships/tags" Target="../tags/tag421.xml"/><Relationship Id="rId20" Type="http://schemas.openxmlformats.org/officeDocument/2006/relationships/tags" Target="../tags/tag425.xml"/><Relationship Id="rId1" Type="http://schemas.openxmlformats.org/officeDocument/2006/relationships/tags" Target="../tags/tag406.xml"/><Relationship Id="rId6" Type="http://schemas.openxmlformats.org/officeDocument/2006/relationships/tags" Target="../tags/tag411.xml"/><Relationship Id="rId11" Type="http://schemas.openxmlformats.org/officeDocument/2006/relationships/tags" Target="../tags/tag416.xml"/><Relationship Id="rId24" Type="http://schemas.openxmlformats.org/officeDocument/2006/relationships/notesSlide" Target="../notesSlides/notesSlide21.xml"/><Relationship Id="rId5" Type="http://schemas.openxmlformats.org/officeDocument/2006/relationships/tags" Target="../tags/tag410.xml"/><Relationship Id="rId15" Type="http://schemas.openxmlformats.org/officeDocument/2006/relationships/tags" Target="../tags/tag420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415.xml"/><Relationship Id="rId19" Type="http://schemas.openxmlformats.org/officeDocument/2006/relationships/tags" Target="../tags/tag424.xml"/><Relationship Id="rId4" Type="http://schemas.openxmlformats.org/officeDocument/2006/relationships/tags" Target="../tags/tag409.xml"/><Relationship Id="rId9" Type="http://schemas.openxmlformats.org/officeDocument/2006/relationships/tags" Target="../tags/tag414.xml"/><Relationship Id="rId14" Type="http://schemas.openxmlformats.org/officeDocument/2006/relationships/tags" Target="../tags/tag419.xml"/><Relationship Id="rId22" Type="http://schemas.openxmlformats.org/officeDocument/2006/relationships/tags" Target="../tags/tag42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435.xml"/><Relationship Id="rId13" Type="http://schemas.openxmlformats.org/officeDocument/2006/relationships/tags" Target="../tags/tag440.xml"/><Relationship Id="rId3" Type="http://schemas.openxmlformats.org/officeDocument/2006/relationships/tags" Target="../tags/tag430.xml"/><Relationship Id="rId7" Type="http://schemas.openxmlformats.org/officeDocument/2006/relationships/tags" Target="../tags/tag434.xml"/><Relationship Id="rId12" Type="http://schemas.openxmlformats.org/officeDocument/2006/relationships/tags" Target="../tags/tag439.xml"/><Relationship Id="rId2" Type="http://schemas.openxmlformats.org/officeDocument/2006/relationships/tags" Target="../tags/tag429.xml"/><Relationship Id="rId1" Type="http://schemas.openxmlformats.org/officeDocument/2006/relationships/tags" Target="../tags/tag428.xml"/><Relationship Id="rId6" Type="http://schemas.openxmlformats.org/officeDocument/2006/relationships/tags" Target="../tags/tag433.xml"/><Relationship Id="rId11" Type="http://schemas.openxmlformats.org/officeDocument/2006/relationships/tags" Target="../tags/tag438.xml"/><Relationship Id="rId5" Type="http://schemas.openxmlformats.org/officeDocument/2006/relationships/tags" Target="../tags/tag432.xml"/><Relationship Id="rId15" Type="http://schemas.openxmlformats.org/officeDocument/2006/relationships/notesSlide" Target="../notesSlides/notesSlide22.xml"/><Relationship Id="rId10" Type="http://schemas.openxmlformats.org/officeDocument/2006/relationships/tags" Target="../tags/tag437.xml"/><Relationship Id="rId4" Type="http://schemas.openxmlformats.org/officeDocument/2006/relationships/tags" Target="../tags/tag431.xml"/><Relationship Id="rId9" Type="http://schemas.openxmlformats.org/officeDocument/2006/relationships/tags" Target="../tags/tag436.xml"/><Relationship Id="rId1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1"/>
          <p:cNvSpPr txBox="1"/>
          <p:nvPr>
            <p:custDataLst>
              <p:tags r:id="rId2"/>
            </p:custDataLst>
          </p:nvPr>
        </p:nvSpPr>
        <p:spPr>
          <a:xfrm>
            <a:off x="2694819" y="1916876"/>
            <a:ext cx="228035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</a:p>
        </p:txBody>
      </p:sp>
      <p:sp>
        <p:nvSpPr>
          <p:cNvPr id="4" name="PA_文本框 3"/>
          <p:cNvSpPr txBox="1"/>
          <p:nvPr>
            <p:custDataLst>
              <p:tags r:id="rId3"/>
            </p:custDataLst>
          </p:nvPr>
        </p:nvSpPr>
        <p:spPr>
          <a:xfrm>
            <a:off x="7594197" y="1916876"/>
            <a:ext cx="228035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</a:p>
        </p:txBody>
      </p:sp>
      <p:cxnSp>
        <p:nvCxnSpPr>
          <p:cNvPr id="1380" name="直接连接符 1379"/>
          <p:cNvCxnSpPr/>
          <p:nvPr/>
        </p:nvCxnSpPr>
        <p:spPr>
          <a:xfrm rot="2280000">
            <a:off x="9343538" y="-914088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1" name="直接连接符 1380"/>
          <p:cNvCxnSpPr/>
          <p:nvPr/>
        </p:nvCxnSpPr>
        <p:spPr>
          <a:xfrm rot="1009412">
            <a:off x="7642040" y="-1796510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2" name="直接连接符 1381"/>
          <p:cNvCxnSpPr/>
          <p:nvPr/>
        </p:nvCxnSpPr>
        <p:spPr>
          <a:xfrm rot="21338824">
            <a:off x="5736671" y="-2004683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3" name="直接连接符 1382"/>
          <p:cNvCxnSpPr/>
          <p:nvPr/>
        </p:nvCxnSpPr>
        <p:spPr>
          <a:xfrm rot="20068235">
            <a:off x="3884759" y="-1510507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4" name="直接连接符 1383"/>
          <p:cNvCxnSpPr/>
          <p:nvPr/>
        </p:nvCxnSpPr>
        <p:spPr>
          <a:xfrm rot="18797648">
            <a:off x="2336433" y="-380709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5" name="直接连接符 1384"/>
          <p:cNvCxnSpPr/>
          <p:nvPr/>
        </p:nvCxnSpPr>
        <p:spPr>
          <a:xfrm rot="17527059">
            <a:off x="1300786" y="1232114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6" name="直接连接符 1385"/>
          <p:cNvCxnSpPr/>
          <p:nvPr/>
        </p:nvCxnSpPr>
        <p:spPr>
          <a:xfrm rot="16256471">
            <a:off x="917686" y="3110142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7" name="直接连接符 1386"/>
          <p:cNvCxnSpPr/>
          <p:nvPr/>
        </p:nvCxnSpPr>
        <p:spPr>
          <a:xfrm rot="14985883">
            <a:off x="1238888" y="4999748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8" name="直接连接符 1387"/>
          <p:cNvCxnSpPr/>
          <p:nvPr/>
        </p:nvCxnSpPr>
        <p:spPr>
          <a:xfrm rot="13715295">
            <a:off x="2220997" y="6645715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9" name="直接连接符 1388"/>
          <p:cNvCxnSpPr/>
          <p:nvPr/>
        </p:nvCxnSpPr>
        <p:spPr>
          <a:xfrm rot="12444706">
            <a:off x="3731384" y="7825761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0" name="直接连接符 1389"/>
          <p:cNvCxnSpPr/>
          <p:nvPr/>
        </p:nvCxnSpPr>
        <p:spPr>
          <a:xfrm rot="11174117">
            <a:off x="5566058" y="8380507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1" name="直接连接符 1390"/>
          <p:cNvCxnSpPr/>
          <p:nvPr/>
        </p:nvCxnSpPr>
        <p:spPr>
          <a:xfrm rot="9903530">
            <a:off x="7477237" y="8235022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2" name="直接连接符 1391"/>
          <p:cNvCxnSpPr/>
          <p:nvPr/>
        </p:nvCxnSpPr>
        <p:spPr>
          <a:xfrm rot="8632941">
            <a:off x="9206805" y="7408977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3" name="直接连接符 1392"/>
          <p:cNvCxnSpPr/>
          <p:nvPr/>
        </p:nvCxnSpPr>
        <p:spPr>
          <a:xfrm rot="7362354">
            <a:off x="10521172" y="6013913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4" name="直接连接符 1393"/>
          <p:cNvCxnSpPr/>
          <p:nvPr/>
        </p:nvCxnSpPr>
        <p:spPr>
          <a:xfrm rot="6091765">
            <a:off x="11242834" y="4238252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5" name="直接连接符 1394"/>
          <p:cNvCxnSpPr/>
          <p:nvPr/>
        </p:nvCxnSpPr>
        <p:spPr>
          <a:xfrm rot="4821178">
            <a:off x="11274314" y="2321807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6" name="直接连接符 1395"/>
          <p:cNvCxnSpPr/>
          <p:nvPr/>
        </p:nvCxnSpPr>
        <p:spPr>
          <a:xfrm rot="3550589">
            <a:off x="10611371" y="523395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8" name="PA_文本框 2"/>
          <p:cNvSpPr txBox="1"/>
          <p:nvPr>
            <p:custDataLst>
              <p:tags r:id="rId4"/>
            </p:custDataLst>
          </p:nvPr>
        </p:nvSpPr>
        <p:spPr>
          <a:xfrm>
            <a:off x="5144508" y="1916876"/>
            <a:ext cx="228035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们</a:t>
            </a:r>
          </a:p>
        </p:txBody>
      </p:sp>
      <p:pic>
        <p:nvPicPr>
          <p:cNvPr id="1399" name="distorted house track 32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62611" y="-200421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9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9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12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12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3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99"/>
                </p:tgtEl>
              </p:cMediaNode>
            </p:audio>
          </p:childTnLst>
        </p:cTn>
      </p:par>
    </p:tnLst>
    <p:bldLst>
      <p:bldP spid="3" grpId="0"/>
      <p:bldP spid="4" grpId="0"/>
      <p:bldP spid="13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A_文本框 1"/>
          <p:cNvSpPr txBox="1"/>
          <p:nvPr>
            <p:custDataLst>
              <p:tags r:id="rId3"/>
            </p:custDataLst>
          </p:nvPr>
        </p:nvSpPr>
        <p:spPr>
          <a:xfrm>
            <a:off x="3287443" y="2413359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</a:p>
        </p:txBody>
      </p:sp>
      <p:sp>
        <p:nvSpPr>
          <p:cNvPr id="53" name="PA_文本框 3"/>
          <p:cNvSpPr txBox="1"/>
          <p:nvPr>
            <p:custDataLst>
              <p:tags r:id="rId4"/>
            </p:custDataLst>
          </p:nvPr>
        </p:nvSpPr>
        <p:spPr>
          <a:xfrm>
            <a:off x="6441944" y="2414788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</a:p>
        </p:txBody>
      </p:sp>
      <p:sp>
        <p:nvSpPr>
          <p:cNvPr id="54" name="PA_文本框 2"/>
          <p:cNvSpPr txBox="1"/>
          <p:nvPr>
            <p:custDataLst>
              <p:tags r:id="rId5"/>
            </p:custDataLst>
          </p:nvPr>
        </p:nvSpPr>
        <p:spPr>
          <a:xfrm>
            <a:off x="4985262" y="2415813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们</a:t>
            </a:r>
          </a:p>
        </p:txBody>
      </p:sp>
      <p:sp>
        <p:nvSpPr>
          <p:cNvPr id="2" name="PA_文本框 1"/>
          <p:cNvSpPr txBox="1"/>
          <p:nvPr>
            <p:custDataLst>
              <p:tags r:id="rId6"/>
            </p:custDataLst>
          </p:nvPr>
        </p:nvSpPr>
        <p:spPr>
          <a:xfrm>
            <a:off x="3290988" y="2410906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rgbClr val="35F7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</a:p>
        </p:txBody>
      </p:sp>
      <p:sp>
        <p:nvSpPr>
          <p:cNvPr id="3" name="PA_文本框 2"/>
          <p:cNvSpPr txBox="1"/>
          <p:nvPr>
            <p:custDataLst>
              <p:tags r:id="rId7"/>
            </p:custDataLst>
          </p:nvPr>
        </p:nvSpPr>
        <p:spPr>
          <a:xfrm>
            <a:off x="4955822" y="2410906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们</a:t>
            </a:r>
          </a:p>
        </p:txBody>
      </p:sp>
      <p:sp>
        <p:nvSpPr>
          <p:cNvPr id="5" name="PA_文本框 3"/>
          <p:cNvSpPr txBox="1"/>
          <p:nvPr>
            <p:custDataLst>
              <p:tags r:id="rId8"/>
            </p:custDataLst>
          </p:nvPr>
        </p:nvSpPr>
        <p:spPr>
          <a:xfrm>
            <a:off x="6441944" y="2410906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rgbClr val="FB2B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</a:p>
        </p:txBody>
      </p:sp>
      <p:sp>
        <p:nvSpPr>
          <p:cNvPr id="6" name="PA_文本框 3"/>
          <p:cNvSpPr txBox="1"/>
          <p:nvPr>
            <p:custDataLst>
              <p:tags r:id="rId9"/>
            </p:custDataLst>
          </p:nvPr>
        </p:nvSpPr>
        <p:spPr>
          <a:xfrm>
            <a:off x="6441944" y="2410906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rgbClr val="24F4E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</a:p>
        </p:txBody>
      </p:sp>
      <p:sp>
        <p:nvSpPr>
          <p:cNvPr id="7" name="PA_文本框 2"/>
          <p:cNvSpPr txBox="1"/>
          <p:nvPr>
            <p:custDataLst>
              <p:tags r:id="rId10"/>
            </p:custDataLst>
          </p:nvPr>
        </p:nvSpPr>
        <p:spPr>
          <a:xfrm>
            <a:off x="4955822" y="2410906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rgbClr val="FB2B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们</a:t>
            </a:r>
          </a:p>
        </p:txBody>
      </p:sp>
      <p:sp>
        <p:nvSpPr>
          <p:cNvPr id="8" name="PA_文本框 2"/>
          <p:cNvSpPr txBox="1"/>
          <p:nvPr>
            <p:custDataLst>
              <p:tags r:id="rId11"/>
            </p:custDataLst>
          </p:nvPr>
        </p:nvSpPr>
        <p:spPr>
          <a:xfrm>
            <a:off x="4955822" y="2410906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rgbClr val="24F4E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们</a:t>
            </a:r>
          </a:p>
        </p:txBody>
      </p:sp>
      <p:sp>
        <p:nvSpPr>
          <p:cNvPr id="9" name="PA_文本框 1"/>
          <p:cNvSpPr txBox="1"/>
          <p:nvPr>
            <p:custDataLst>
              <p:tags r:id="rId12"/>
            </p:custDataLst>
          </p:nvPr>
        </p:nvSpPr>
        <p:spPr>
          <a:xfrm>
            <a:off x="3290988" y="2410906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rgbClr val="FB2B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</a:p>
        </p:txBody>
      </p:sp>
      <p:sp>
        <p:nvSpPr>
          <p:cNvPr id="10" name="PA_文本框 1"/>
          <p:cNvSpPr txBox="1"/>
          <p:nvPr>
            <p:custDataLst>
              <p:tags r:id="rId13"/>
            </p:custDataLst>
          </p:nvPr>
        </p:nvSpPr>
        <p:spPr>
          <a:xfrm>
            <a:off x="3290988" y="2410906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rgbClr val="24F4E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</a:p>
        </p:txBody>
      </p:sp>
      <p:sp>
        <p:nvSpPr>
          <p:cNvPr id="11" name="PA_文本框 3"/>
          <p:cNvSpPr txBox="1"/>
          <p:nvPr>
            <p:custDataLst>
              <p:tags r:id="rId14"/>
            </p:custDataLst>
          </p:nvPr>
        </p:nvSpPr>
        <p:spPr>
          <a:xfrm>
            <a:off x="6441944" y="2410906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rgbClr val="2B9F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</a:p>
        </p:txBody>
      </p:sp>
      <p:sp>
        <p:nvSpPr>
          <p:cNvPr id="12" name="PA_文本框 3"/>
          <p:cNvSpPr txBox="1"/>
          <p:nvPr>
            <p:custDataLst>
              <p:tags r:id="rId15"/>
            </p:custDataLst>
          </p:nvPr>
        </p:nvSpPr>
        <p:spPr>
          <a:xfrm>
            <a:off x="6441944" y="2410906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rgbClr val="6B95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</a:p>
        </p:txBody>
      </p:sp>
      <p:sp>
        <p:nvSpPr>
          <p:cNvPr id="13" name="PA_文本框 3"/>
          <p:cNvSpPr txBox="1"/>
          <p:nvPr>
            <p:custDataLst>
              <p:tags r:id="rId16"/>
            </p:custDataLst>
          </p:nvPr>
        </p:nvSpPr>
        <p:spPr>
          <a:xfrm>
            <a:off x="6441944" y="2410906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rgbClr val="B04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</a:p>
        </p:txBody>
      </p:sp>
      <p:sp>
        <p:nvSpPr>
          <p:cNvPr id="14" name="PA_文本框 2"/>
          <p:cNvSpPr txBox="1"/>
          <p:nvPr>
            <p:custDataLst>
              <p:tags r:id="rId17"/>
            </p:custDataLst>
          </p:nvPr>
        </p:nvSpPr>
        <p:spPr>
          <a:xfrm>
            <a:off x="4955822" y="2410906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rgbClr val="FB2B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们</a:t>
            </a:r>
          </a:p>
        </p:txBody>
      </p:sp>
      <p:sp>
        <p:nvSpPr>
          <p:cNvPr id="15" name="PA_文本框 2"/>
          <p:cNvSpPr txBox="1"/>
          <p:nvPr>
            <p:custDataLst>
              <p:tags r:id="rId18"/>
            </p:custDataLst>
          </p:nvPr>
        </p:nvSpPr>
        <p:spPr>
          <a:xfrm>
            <a:off x="4955822" y="2410906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rgbClr val="24F4E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们</a:t>
            </a:r>
          </a:p>
        </p:txBody>
      </p:sp>
      <p:sp>
        <p:nvSpPr>
          <p:cNvPr id="16" name="PA_文本框 2"/>
          <p:cNvSpPr txBox="1"/>
          <p:nvPr>
            <p:custDataLst>
              <p:tags r:id="rId19"/>
            </p:custDataLst>
          </p:nvPr>
        </p:nvSpPr>
        <p:spPr>
          <a:xfrm>
            <a:off x="4955822" y="2410906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们</a:t>
            </a:r>
          </a:p>
        </p:txBody>
      </p:sp>
      <p:sp>
        <p:nvSpPr>
          <p:cNvPr id="17" name="PA_文本框 1"/>
          <p:cNvSpPr txBox="1"/>
          <p:nvPr>
            <p:custDataLst>
              <p:tags r:id="rId20"/>
            </p:custDataLst>
          </p:nvPr>
        </p:nvSpPr>
        <p:spPr>
          <a:xfrm>
            <a:off x="3290988" y="2410906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rgbClr val="49D2E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</a:p>
        </p:txBody>
      </p:sp>
      <p:sp>
        <p:nvSpPr>
          <p:cNvPr id="18" name="PA_文本框 1"/>
          <p:cNvSpPr txBox="1"/>
          <p:nvPr>
            <p:custDataLst>
              <p:tags r:id="rId21"/>
            </p:custDataLst>
          </p:nvPr>
        </p:nvSpPr>
        <p:spPr>
          <a:xfrm>
            <a:off x="3290988" y="2410906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rgbClr val="F0157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</a:p>
        </p:txBody>
      </p:sp>
      <p:sp>
        <p:nvSpPr>
          <p:cNvPr id="19" name="PA_文本框 1"/>
          <p:cNvSpPr txBox="1"/>
          <p:nvPr>
            <p:custDataLst>
              <p:tags r:id="rId22"/>
            </p:custDataLst>
          </p:nvPr>
        </p:nvSpPr>
        <p:spPr>
          <a:xfrm>
            <a:off x="3290988" y="2410906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</a:p>
        </p:txBody>
      </p:sp>
      <p:sp>
        <p:nvSpPr>
          <p:cNvPr id="4" name="PA_文本框 3"/>
          <p:cNvSpPr txBox="1"/>
          <p:nvPr>
            <p:custDataLst>
              <p:tags r:id="rId23"/>
            </p:custDataLst>
          </p:nvPr>
        </p:nvSpPr>
        <p:spPr>
          <a:xfrm>
            <a:off x="6441944" y="2410906"/>
            <a:ext cx="22803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</a:p>
        </p:txBody>
      </p:sp>
      <p:cxnSp>
        <p:nvCxnSpPr>
          <p:cNvPr id="21" name="直接连接符 20"/>
          <p:cNvCxnSpPr/>
          <p:nvPr/>
        </p:nvCxnSpPr>
        <p:spPr>
          <a:xfrm rot="-5400000">
            <a:off x="3822540" y="3326383"/>
            <a:ext cx="0" cy="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-6670588">
            <a:off x="3971763" y="4124655"/>
            <a:ext cx="0" cy="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rot="-7941176">
            <a:off x="4399278" y="4815116"/>
            <a:ext cx="0" cy="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rot="-9211765">
            <a:off x="5047347" y="5304515"/>
            <a:ext cx="0" cy="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-10482352">
            <a:off x="5828446" y="5526757"/>
            <a:ext cx="0" cy="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rot="-11752941">
            <a:off x="6637080" y="5451826"/>
            <a:ext cx="0" cy="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rot="-13023529">
            <a:off x="7364042" y="5089842"/>
            <a:ext cx="0" cy="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rot="-14294117">
            <a:off x="7911150" y="4489693"/>
            <a:ext cx="0" cy="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rot="-15564705">
            <a:off x="8204515" y="3732433"/>
            <a:ext cx="0" cy="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rot="-16835294">
            <a:off x="8204515" y="2920334"/>
            <a:ext cx="0" cy="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rot="-18105883">
            <a:off x="7911150" y="2163074"/>
            <a:ext cx="0" cy="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rot="-19376470">
            <a:off x="7364043" y="1562925"/>
            <a:ext cx="0" cy="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-20647059">
            <a:off x="6637081" y="1200941"/>
            <a:ext cx="0" cy="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rot="-21917646">
            <a:off x="5828446" y="1126010"/>
            <a:ext cx="0" cy="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rot="-23188235">
            <a:off x="5047348" y="1348252"/>
            <a:ext cx="0" cy="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rot="-24458822">
            <a:off x="4399279" y="1837650"/>
            <a:ext cx="0" cy="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rot="-25729411">
            <a:off x="3971763" y="2528111"/>
            <a:ext cx="0" cy="3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rot="-2340000">
            <a:off x="4350583" y="864443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rot="-3882857">
            <a:off x="3512783" y="1931283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rot="-5425714">
            <a:off x="3220836" y="3255982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rot="-6968571">
            <a:off x="3532566" y="4576165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rot="-8511429">
            <a:off x="4386231" y="5630354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rot="-10054286">
            <a:off x="5612753" y="6209754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rot="-11597142">
            <a:off x="6969203" y="6199608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rot="-13140000">
            <a:off x="8186919" y="5601925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rot="-14682858">
            <a:off x="9024719" y="4535084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rot="-16225714">
            <a:off x="9316665" y="3210385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rot="-17768571">
            <a:off x="9004935" y="1890202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rot="-19311429">
            <a:off x="8151270" y="836013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rot="-20854285">
            <a:off x="6924749" y="256613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rot="-22397142">
            <a:off x="5568299" y="266759"/>
            <a:ext cx="0" cy="324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400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48148E-6 L 0.00378 0.0062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00" y="301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4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48148E-6 L -0.00312 -0.0048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00" y="-255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4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0.00378 0.00625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00" y="301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4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-0.00312 -0.00486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00" y="-255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4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48148E-6 L 0.00378 0.00625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00" y="301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4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48148E-6 L -0.00312 -0.0048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00" y="-255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repeatCount="4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48148E-6 L 0.00404 -0.00023 " pathEditMode="relative" rAng="0" ptsTypes="AA">
                                      <p:cBhvr>
                                        <p:cTn id="18" dur="417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00" y="-2300"/>
                                    </p:animMotion>
                                    <p:anim from="visible" to="visible" calcmode="discrete" valueType="num">
                                      <p:cBhvr>
                                        <p:cTn id="19" dur="83" fill="hold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0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10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" dur="10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5" dur="206" fill="hold">
                                          <p:stCondLst>
                                            <p:cond delay="10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7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50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0" dur="50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" dur="50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32" dur="50" fill="hold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5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" dur="5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" dur="5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63" presetClass="path" presetSubtype="0" repeatCount="4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0.00404 -0.00023 " pathEditMode="relative" rAng="0" ptsTypes="AA">
                                      <p:cBhvr>
                                        <p:cTn id="40" dur="41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00" y="-2300"/>
                                    </p:animMotion>
                                    <p:anim from="visible" to="visible" calcmode="discrete" valueType="num">
                                      <p:cBhvr>
                                        <p:cTn id="41" dur="83" fill="hold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2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0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" dur="10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6" dur="10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47" dur="208" fill="hold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4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50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2" dur="50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" dur="50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54" dur="50" fill="hold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5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5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" dur="5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0" dur="5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63" presetClass="path" presetSubtype="0" repeatCount="4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48148E-6 L 0.00404 -0.00023 " pathEditMode="relative" rAng="0" ptsTypes="AA">
                                      <p:cBhvr>
                                        <p:cTn id="62" dur="417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00" y="-2300"/>
                                    </p:animMotion>
                                    <p:anim from="visible" to="visible" calcmode="discrete" valueType="num">
                                      <p:cBhvr>
                                        <p:cTn id="63" dur="83" fill="hold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6" dur="10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" dur="10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8" dur="10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69" dur="208" fill="hold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0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7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3" dur="50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4" dur="50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5" dur="50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76" dur="50" fill="hold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7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0" dur="5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1" dur="5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2" dur="5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6" presetClass="emph" presetSubtype="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9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0" presetID="26" presetClass="emph" presetSubtype="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2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26" presetClass="emph" presetSubtype="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5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6" presetID="26" presetClass="emph" presetSubtype="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8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9" presetID="26" presetClass="emph" presetSubtype="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1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2" presetID="26" presetClass="emph" presetSubtype="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4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5" presetID="26" presetClass="emph" presetSubtype="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8" presetID="26" presetClass="emph" presetSubtype="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0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1" presetID="26" presetClass="emph" presetSubtype="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3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4" presetID="26" presetClass="emph" presetSubtype="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6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7" presetID="26" presetClass="emph" presetSubtype="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9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0" presetID="26" presetClass="emph" presetSubtype="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2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3" presetID="26" presetClass="emph" presetSubtype="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5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6" presetID="26" presetClass="emph" presetSubtype="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8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9" presetID="26" presetClass="emph" presetSubtype="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2" presetID="26" presetClass="emph" presetSubtype="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4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5" presetID="27" presetClass="emph" presetSubtype="0" repeatCount="3000" fill="remove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6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257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58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9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1"/>
      <p:bldP spid="5" grpId="0"/>
      <p:bldP spid="6" grpId="0"/>
      <p:bldP spid="7" grpId="0"/>
      <p:bldP spid="8" grpId="0"/>
      <p:bldP spid="9" grpId="0"/>
      <p:bldP spid="10" grpId="0"/>
      <p:bldP spid="11" grpId="0"/>
      <p:bldP spid="14" grpId="0"/>
      <p:bldP spid="17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椭圆 1"/>
          <p:cNvSpPr/>
          <p:nvPr>
            <p:custDataLst>
              <p:tags r:id="rId2"/>
            </p:custDataLst>
          </p:nvPr>
        </p:nvSpPr>
        <p:spPr>
          <a:xfrm>
            <a:off x="4349709" y="1682709"/>
            <a:ext cx="3492582" cy="3492582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PA_椭圆 2"/>
          <p:cNvSpPr/>
          <p:nvPr>
            <p:custDataLst>
              <p:tags r:id="rId3"/>
            </p:custDataLst>
          </p:nvPr>
        </p:nvSpPr>
        <p:spPr>
          <a:xfrm>
            <a:off x="2552054" y="-114946"/>
            <a:ext cx="7087892" cy="7087892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PA_椭圆 3"/>
          <p:cNvSpPr/>
          <p:nvPr>
            <p:custDataLst>
              <p:tags r:id="rId4"/>
            </p:custDataLst>
          </p:nvPr>
        </p:nvSpPr>
        <p:spPr>
          <a:xfrm>
            <a:off x="4445051" y="1778051"/>
            <a:ext cx="3301898" cy="3301898"/>
          </a:xfrm>
          <a:prstGeom prst="ellipse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PA_椭圆 4"/>
          <p:cNvSpPr/>
          <p:nvPr>
            <p:custDataLst>
              <p:tags r:id="rId5"/>
            </p:custDataLst>
          </p:nvPr>
        </p:nvSpPr>
        <p:spPr>
          <a:xfrm>
            <a:off x="3288237" y="621237"/>
            <a:ext cx="5615526" cy="5615526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PA_椭圆 5"/>
          <p:cNvSpPr/>
          <p:nvPr>
            <p:custDataLst>
              <p:tags r:id="rId6"/>
            </p:custDataLst>
          </p:nvPr>
        </p:nvSpPr>
        <p:spPr>
          <a:xfrm>
            <a:off x="4583049" y="1916049"/>
            <a:ext cx="3025902" cy="3025902"/>
          </a:xfrm>
          <a:prstGeom prst="ellipse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" name="PA_组合 6"/>
          <p:cNvGrpSpPr/>
          <p:nvPr>
            <p:custDataLst>
              <p:tags r:id="rId7"/>
            </p:custDataLst>
          </p:nvPr>
        </p:nvGrpSpPr>
        <p:grpSpPr>
          <a:xfrm>
            <a:off x="4271196" y="1599106"/>
            <a:ext cx="3652634" cy="3652634"/>
            <a:chOff x="1437661" y="2089684"/>
            <a:chExt cx="1681774" cy="1681774"/>
          </a:xfrm>
          <a:solidFill>
            <a:schemeClr val="bg1"/>
          </a:solidFill>
        </p:grpSpPr>
        <p:sp>
          <p:nvSpPr>
            <p:cNvPr id="15" name="PA_空心符 14"/>
            <p:cNvSpPr/>
            <p:nvPr>
              <p:custDataLst>
                <p:tags r:id="rId17"/>
              </p:custDataLst>
            </p:nvPr>
          </p:nvSpPr>
          <p:spPr>
            <a:xfrm rot="2198000">
              <a:off x="1437661" y="2089684"/>
              <a:ext cx="1681774" cy="1681774"/>
            </a:xfrm>
            <a:prstGeom prst="blockArc">
              <a:avLst>
                <a:gd name="adj1" fmla="val 11179876"/>
                <a:gd name="adj2" fmla="val 642909"/>
                <a:gd name="adj3" fmla="val 3681"/>
              </a:avLst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PA_空心符 15"/>
            <p:cNvSpPr/>
            <p:nvPr>
              <p:custDataLst>
                <p:tags r:id="rId18"/>
              </p:custDataLst>
            </p:nvPr>
          </p:nvSpPr>
          <p:spPr>
            <a:xfrm rot="2198000" flipH="1" flipV="1">
              <a:off x="1437661" y="2089684"/>
              <a:ext cx="1681774" cy="1681774"/>
            </a:xfrm>
            <a:prstGeom prst="blockArc">
              <a:avLst>
                <a:gd name="adj1" fmla="val 11179876"/>
                <a:gd name="adj2" fmla="val 642909"/>
                <a:gd name="adj3" fmla="val 3681"/>
              </a:avLst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" name="PA_组合 7"/>
          <p:cNvGrpSpPr/>
          <p:nvPr>
            <p:custDataLst>
              <p:tags r:id="rId8"/>
            </p:custDataLst>
          </p:nvPr>
        </p:nvGrpSpPr>
        <p:grpSpPr>
          <a:xfrm>
            <a:off x="3795835" y="1064579"/>
            <a:ext cx="4586232" cy="4586232"/>
            <a:chOff x="3785251" y="795810"/>
            <a:chExt cx="2111628" cy="2111628"/>
          </a:xfrm>
          <a:solidFill>
            <a:schemeClr val="bg1"/>
          </a:solidFill>
        </p:grpSpPr>
        <p:sp>
          <p:nvSpPr>
            <p:cNvPr id="13" name="PA_空心符 12"/>
            <p:cNvSpPr/>
            <p:nvPr>
              <p:custDataLst>
                <p:tags r:id="rId15"/>
              </p:custDataLst>
            </p:nvPr>
          </p:nvSpPr>
          <p:spPr>
            <a:xfrm rot="16200000" flipH="1" flipV="1">
              <a:off x="3785251" y="795810"/>
              <a:ext cx="2111628" cy="2111628"/>
            </a:xfrm>
            <a:prstGeom prst="blockArc">
              <a:avLst>
                <a:gd name="adj1" fmla="val 10959085"/>
                <a:gd name="adj2" fmla="val 21493380"/>
                <a:gd name="adj3" fmla="val 3749"/>
              </a:avLst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PA_空心符 13"/>
            <p:cNvSpPr/>
            <p:nvPr>
              <p:custDataLst>
                <p:tags r:id="rId16"/>
              </p:custDataLst>
            </p:nvPr>
          </p:nvSpPr>
          <p:spPr>
            <a:xfrm rot="16200000">
              <a:off x="3785251" y="795810"/>
              <a:ext cx="2111628" cy="2111628"/>
            </a:xfrm>
            <a:prstGeom prst="blockArc">
              <a:avLst>
                <a:gd name="adj1" fmla="val 10959085"/>
                <a:gd name="adj2" fmla="val 21493380"/>
                <a:gd name="adj3" fmla="val 3749"/>
              </a:avLst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9" name="PA_组合 8"/>
          <p:cNvGrpSpPr/>
          <p:nvPr>
            <p:custDataLst>
              <p:tags r:id="rId9"/>
            </p:custDataLst>
          </p:nvPr>
        </p:nvGrpSpPr>
        <p:grpSpPr>
          <a:xfrm>
            <a:off x="3419909" y="727795"/>
            <a:ext cx="5390242" cy="5390242"/>
            <a:chOff x="5519580" y="1428972"/>
            <a:chExt cx="2481818" cy="2481818"/>
          </a:xfrm>
          <a:solidFill>
            <a:schemeClr val="bg1"/>
          </a:solidFill>
        </p:grpSpPr>
        <p:sp>
          <p:nvSpPr>
            <p:cNvPr id="11" name="PA_空心符 10"/>
            <p:cNvSpPr/>
            <p:nvPr>
              <p:custDataLst>
                <p:tags r:id="rId13"/>
              </p:custDataLst>
            </p:nvPr>
          </p:nvSpPr>
          <p:spPr>
            <a:xfrm rot="7584872">
              <a:off x="5519580" y="1428972"/>
              <a:ext cx="2481818" cy="2481818"/>
            </a:xfrm>
            <a:prstGeom prst="blockArc">
              <a:avLst>
                <a:gd name="adj1" fmla="val 11215078"/>
                <a:gd name="adj2" fmla="val 555292"/>
                <a:gd name="adj3" fmla="val 2986"/>
              </a:avLst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PA_空心符 11"/>
            <p:cNvSpPr/>
            <p:nvPr>
              <p:custDataLst>
                <p:tags r:id="rId14"/>
              </p:custDataLst>
            </p:nvPr>
          </p:nvSpPr>
          <p:spPr>
            <a:xfrm rot="7584872" flipH="1" flipV="1">
              <a:off x="5519580" y="1428972"/>
              <a:ext cx="2481818" cy="2481818"/>
            </a:xfrm>
            <a:prstGeom prst="blockArc">
              <a:avLst>
                <a:gd name="adj1" fmla="val 11215078"/>
                <a:gd name="adj2" fmla="val 555292"/>
                <a:gd name="adj3" fmla="val 2986"/>
              </a:avLst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7" name="PA_文本框 1"/>
          <p:cNvSpPr txBox="1"/>
          <p:nvPr>
            <p:custDataLst>
              <p:tags r:id="rId10"/>
            </p:custDataLst>
          </p:nvPr>
        </p:nvSpPr>
        <p:spPr>
          <a:xfrm>
            <a:off x="4608119" y="2770133"/>
            <a:ext cx="1198430" cy="124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</a:p>
        </p:txBody>
      </p:sp>
      <p:sp>
        <p:nvSpPr>
          <p:cNvPr id="18" name="PA_文本框 3"/>
          <p:cNvSpPr txBox="1"/>
          <p:nvPr>
            <p:custDataLst>
              <p:tags r:id="rId11"/>
            </p:custDataLst>
          </p:nvPr>
        </p:nvSpPr>
        <p:spPr>
          <a:xfrm>
            <a:off x="6473203" y="2770133"/>
            <a:ext cx="1198430" cy="124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</a:p>
        </p:txBody>
      </p:sp>
      <p:sp>
        <p:nvSpPr>
          <p:cNvPr id="19" name="PA_文本框 2"/>
          <p:cNvSpPr txBox="1"/>
          <p:nvPr>
            <p:custDataLst>
              <p:tags r:id="rId12"/>
            </p:custDataLst>
          </p:nvPr>
        </p:nvSpPr>
        <p:spPr>
          <a:xfrm>
            <a:off x="5548410" y="2770133"/>
            <a:ext cx="1198430" cy="124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们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500"/>
    </mc:Choice>
    <mc:Fallback xmlns="">
      <p:transition advTm="5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0" dur="2250" fill="hold"/>
                                        <p:tgtEl>
                                          <p:spTgt spid="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1" presetClass="entr" presetSubtype="0" fill="hold" grpId="2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1" presetClass="entr" presetSubtype="0" fill="hold" grpId="2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grpId="2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5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50300">
                                          <p:val>
                                            <p:strVal val="#ppt_h*1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40300">
                                          <p:val>
                                            <p:strVal val="#ppt_y+0.1"/>
                                          </p:val>
                                        </p:tav>
                                        <p:tav tm="613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2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503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6" presetClass="emph" presetSubtype="0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5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50300">
                                          <p:val>
                                            <p:strVal val="#ppt_h*1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40300">
                                          <p:val>
                                            <p:strVal val="#ppt_y+0.1"/>
                                          </p:val>
                                        </p:tav>
                                        <p:tav tm="613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503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5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50300">
                                          <p:val>
                                            <p:strVal val="#ppt_h*1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40300">
                                          <p:val>
                                            <p:strVal val="#ppt_y+0.1"/>
                                          </p:val>
                                        </p:tav>
                                        <p:tav tm="613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503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62" dur="2250" fill="hold"/>
                                        <p:tgtEl>
                                          <p:spTgt spid="5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71" dur="2250" fill="hold"/>
                                        <p:tgtEl>
                                          <p:spTgt spid="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2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43200000">
                                      <p:cBhvr>
                                        <p:cTn id="8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22" presetClass="exit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48000000">
                                      <p:cBhvr>
                                        <p:cTn id="9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21" presetClass="exit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54000000">
                                      <p:cBhvr>
                                        <p:cTn id="9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22" presetClass="exit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6" presetClass="emph" presetSubtype="0" fill="hold" grpId="4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100" dur="750" fill="hold"/>
                                        <p:tgtEl>
                                          <p:spTgt spid="4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9167 0 " pathEditMode="relative" rAng="0" ptsTypes="AA">
                                      <p:cBhvr>
                                        <p:cTn id="10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63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67 0 L 0.1293 0 " pathEditMode="relative" rAng="0" ptsTypes="AA">
                                      <p:cBhvr>
                                        <p:cTn id="10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53" presetClass="exit" presetSubtype="3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  <p:bldP spid="3" grpId="2" animBg="1"/>
      <p:bldP spid="4" grpId="0" animBg="1"/>
      <p:bldP spid="4" grpId="2" animBg="1"/>
      <p:bldP spid="4" grpId="3" animBg="1"/>
      <p:bldP spid="4" grpId="4" animBg="1"/>
      <p:bldP spid="4" grpId="5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17" grpId="1"/>
      <p:bldP spid="17" grpId="2"/>
      <p:bldP spid="18" grpId="1"/>
      <p:bldP spid="18" grpId="2"/>
      <p:bldP spid="19" grpId="1"/>
      <p:bldP spid="19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1"/>
          <a:srcRect l="10114" t="9114" r="10114" b="5935"/>
          <a:stretch>
            <a:fillRect/>
          </a:stretch>
        </p:blipFill>
        <p:spPr>
          <a:xfrm>
            <a:off x="-1" y="0"/>
            <a:ext cx="12192001" cy="7764009"/>
          </a:xfrm>
          <a:prstGeom prst="rect">
            <a:avLst/>
          </a:prstGeom>
        </p:spPr>
      </p:pic>
      <p:sp>
        <p:nvSpPr>
          <p:cNvPr id="55" name="PA_椭圆 3"/>
          <p:cNvSpPr/>
          <p:nvPr>
            <p:custDataLst>
              <p:tags r:id="rId2"/>
            </p:custDataLst>
          </p:nvPr>
        </p:nvSpPr>
        <p:spPr>
          <a:xfrm>
            <a:off x="3590143" y="1955555"/>
            <a:ext cx="1876880" cy="1876880"/>
          </a:xfrm>
          <a:prstGeom prst="ellipse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PA_椭圆 2"/>
          <p:cNvSpPr/>
          <p:nvPr>
            <p:custDataLst>
              <p:tags r:id="rId3"/>
            </p:custDataLst>
          </p:nvPr>
        </p:nvSpPr>
        <p:spPr>
          <a:xfrm>
            <a:off x="2514118" y="879530"/>
            <a:ext cx="4028930" cy="402893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" name="PA_椭圆 4"/>
          <p:cNvSpPr/>
          <p:nvPr>
            <p:custDataLst>
              <p:tags r:id="rId4"/>
            </p:custDataLst>
          </p:nvPr>
        </p:nvSpPr>
        <p:spPr>
          <a:xfrm>
            <a:off x="2932583" y="1297995"/>
            <a:ext cx="3192000" cy="31920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" name="PA_椭圆 5"/>
          <p:cNvSpPr/>
          <p:nvPr>
            <p:custDataLst>
              <p:tags r:id="rId5"/>
            </p:custDataLst>
          </p:nvPr>
        </p:nvSpPr>
        <p:spPr>
          <a:xfrm>
            <a:off x="3668584" y="2033996"/>
            <a:ext cx="1719998" cy="1719998"/>
          </a:xfrm>
          <a:prstGeom prst="ellipse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8" name="PA_组合 6"/>
          <p:cNvGrpSpPr/>
          <p:nvPr>
            <p:custDataLst>
              <p:tags r:id="rId6"/>
            </p:custDataLst>
          </p:nvPr>
        </p:nvGrpSpPr>
        <p:grpSpPr>
          <a:xfrm>
            <a:off x="3491973" y="1852295"/>
            <a:ext cx="2076246" cy="2076246"/>
            <a:chOff x="1437661" y="2089684"/>
            <a:chExt cx="1681774" cy="1681774"/>
          </a:xfrm>
          <a:solidFill>
            <a:schemeClr val="bg1"/>
          </a:solidFill>
        </p:grpSpPr>
        <p:sp>
          <p:nvSpPr>
            <p:cNvPr id="59" name="PA_空心符 14"/>
            <p:cNvSpPr/>
            <p:nvPr>
              <p:custDataLst>
                <p:tags r:id="rId17"/>
              </p:custDataLst>
            </p:nvPr>
          </p:nvSpPr>
          <p:spPr>
            <a:xfrm rot="2198000">
              <a:off x="1437661" y="2089684"/>
              <a:ext cx="1681774" cy="1681774"/>
            </a:xfrm>
            <a:prstGeom prst="blockArc">
              <a:avLst>
                <a:gd name="adj1" fmla="val 11179876"/>
                <a:gd name="adj2" fmla="val 642909"/>
                <a:gd name="adj3" fmla="val 3681"/>
              </a:avLst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PA_空心符 15"/>
            <p:cNvSpPr/>
            <p:nvPr>
              <p:custDataLst>
                <p:tags r:id="rId18"/>
              </p:custDataLst>
            </p:nvPr>
          </p:nvSpPr>
          <p:spPr>
            <a:xfrm rot="2198000" flipH="1" flipV="1">
              <a:off x="1437661" y="2089684"/>
              <a:ext cx="1681774" cy="1681774"/>
            </a:xfrm>
            <a:prstGeom prst="blockArc">
              <a:avLst>
                <a:gd name="adj1" fmla="val 11179876"/>
                <a:gd name="adj2" fmla="val 642909"/>
                <a:gd name="adj3" fmla="val 3681"/>
              </a:avLst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1" name="PA_组合 7"/>
          <p:cNvGrpSpPr/>
          <p:nvPr>
            <p:custDataLst>
              <p:tags r:id="rId7"/>
            </p:custDataLst>
          </p:nvPr>
        </p:nvGrpSpPr>
        <p:grpSpPr>
          <a:xfrm>
            <a:off x="3218072" y="1519228"/>
            <a:ext cx="2606924" cy="2606924"/>
            <a:chOff x="3785251" y="795810"/>
            <a:chExt cx="2111628" cy="2111628"/>
          </a:xfrm>
          <a:solidFill>
            <a:schemeClr val="bg1"/>
          </a:solidFill>
        </p:grpSpPr>
        <p:sp>
          <p:nvSpPr>
            <p:cNvPr id="62" name="PA_空心符 12"/>
            <p:cNvSpPr/>
            <p:nvPr>
              <p:custDataLst>
                <p:tags r:id="rId15"/>
              </p:custDataLst>
            </p:nvPr>
          </p:nvSpPr>
          <p:spPr>
            <a:xfrm rot="16200000" flipH="1" flipV="1">
              <a:off x="3785251" y="795810"/>
              <a:ext cx="2111628" cy="2111628"/>
            </a:xfrm>
            <a:prstGeom prst="blockArc">
              <a:avLst>
                <a:gd name="adj1" fmla="val 10959085"/>
                <a:gd name="adj2" fmla="val 21493380"/>
                <a:gd name="adj3" fmla="val 3749"/>
              </a:avLst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PA_空心符 13"/>
            <p:cNvSpPr/>
            <p:nvPr>
              <p:custDataLst>
                <p:tags r:id="rId16"/>
              </p:custDataLst>
            </p:nvPr>
          </p:nvSpPr>
          <p:spPr>
            <a:xfrm rot="16200000">
              <a:off x="3785251" y="795810"/>
              <a:ext cx="2111628" cy="2111628"/>
            </a:xfrm>
            <a:prstGeom prst="blockArc">
              <a:avLst>
                <a:gd name="adj1" fmla="val 10959085"/>
                <a:gd name="adj2" fmla="val 21493380"/>
                <a:gd name="adj3" fmla="val 3749"/>
              </a:avLst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4" name="PA_组合 8"/>
          <p:cNvGrpSpPr/>
          <p:nvPr>
            <p:custDataLst>
              <p:tags r:id="rId8"/>
            </p:custDataLst>
          </p:nvPr>
        </p:nvGrpSpPr>
        <p:grpSpPr>
          <a:xfrm>
            <a:off x="3015640" y="1355938"/>
            <a:ext cx="3063946" cy="3063946"/>
            <a:chOff x="5519580" y="1428972"/>
            <a:chExt cx="2481818" cy="2481818"/>
          </a:xfrm>
          <a:solidFill>
            <a:schemeClr val="bg1"/>
          </a:solidFill>
        </p:grpSpPr>
        <p:sp>
          <p:nvSpPr>
            <p:cNvPr id="65" name="PA_空心符 10"/>
            <p:cNvSpPr/>
            <p:nvPr>
              <p:custDataLst>
                <p:tags r:id="rId13"/>
              </p:custDataLst>
            </p:nvPr>
          </p:nvSpPr>
          <p:spPr>
            <a:xfrm rot="7584872">
              <a:off x="5519580" y="1428972"/>
              <a:ext cx="2481818" cy="2481818"/>
            </a:xfrm>
            <a:prstGeom prst="blockArc">
              <a:avLst>
                <a:gd name="adj1" fmla="val 11215078"/>
                <a:gd name="adj2" fmla="val 555292"/>
                <a:gd name="adj3" fmla="val 2986"/>
              </a:avLst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PA_空心符 11"/>
            <p:cNvSpPr/>
            <p:nvPr>
              <p:custDataLst>
                <p:tags r:id="rId14"/>
              </p:custDataLst>
            </p:nvPr>
          </p:nvSpPr>
          <p:spPr>
            <a:xfrm rot="7584872" flipH="1" flipV="1">
              <a:off x="5519580" y="1428972"/>
              <a:ext cx="2481818" cy="2481818"/>
            </a:xfrm>
            <a:prstGeom prst="blockArc">
              <a:avLst>
                <a:gd name="adj1" fmla="val 11215078"/>
                <a:gd name="adj2" fmla="val 555292"/>
                <a:gd name="adj3" fmla="val 2986"/>
              </a:avLst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3" name="PA_矩形 22"/>
          <p:cNvSpPr/>
          <p:nvPr>
            <p:custDataLst>
              <p:tags r:id="rId9"/>
            </p:custDataLst>
          </p:nvPr>
        </p:nvSpPr>
        <p:spPr>
          <a:xfrm>
            <a:off x="4235414" y="3439485"/>
            <a:ext cx="141577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solidFill>
                  <a:srgbClr val="000000"/>
                </a:solidFill>
                <a:latin typeface="迷你简细珊瑚" panose="03000509000000000000" pitchFamily="65" charset="-122"/>
                <a:ea typeface="迷你简细珊瑚" panose="03000509000000000000" pitchFamily="65" charset="-122"/>
              </a:rPr>
              <a:t>想</a:t>
            </a:r>
            <a:endParaRPr lang="zh-CN" altLang="en-US" dirty="0">
              <a:latin typeface="迷你简细珊瑚" panose="03000509000000000000" pitchFamily="65" charset="-122"/>
              <a:ea typeface="迷你简细珊瑚" panose="03000509000000000000" pitchFamily="65" charset="-122"/>
            </a:endParaRPr>
          </a:p>
        </p:txBody>
      </p:sp>
      <p:sp>
        <p:nvSpPr>
          <p:cNvPr id="7" name="PA_文本框 1"/>
          <p:cNvSpPr txBox="1"/>
          <p:nvPr>
            <p:custDataLst>
              <p:tags r:id="rId10"/>
            </p:custDataLst>
          </p:nvPr>
        </p:nvSpPr>
        <p:spPr>
          <a:xfrm>
            <a:off x="5642002" y="3675885"/>
            <a:ext cx="2978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缔造者</a:t>
            </a:r>
          </a:p>
        </p:txBody>
      </p:sp>
      <p:sp>
        <p:nvSpPr>
          <p:cNvPr id="28" name="PA_文本框 1"/>
          <p:cNvSpPr txBox="1"/>
          <p:nvPr>
            <p:custDataLst>
              <p:tags r:id="rId11"/>
            </p:custDataLst>
          </p:nvPr>
        </p:nvSpPr>
        <p:spPr>
          <a:xfrm>
            <a:off x="5121505" y="2619321"/>
            <a:ext cx="2978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latin typeface="迷你简细珊瑚" panose="03000509000000000000" pitchFamily="65" charset="-122"/>
                <a:ea typeface="迷你简细珊瑚" panose="03000509000000000000" pitchFamily="65" charset="-122"/>
              </a:rPr>
              <a:t>の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326854" y="3485205"/>
            <a:ext cx="2448052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9600" b="1">
                <a:solidFill>
                  <a:srgbClr val="000000"/>
                </a:solidFill>
                <a:latin typeface="迷你简细珊瑚" panose="03000509000000000000" pitchFamily="65" charset="-122"/>
                <a:ea typeface="迷你简细珊瑚" panose="03000509000000000000" pitchFamily="65" charset="-122"/>
              </a:defRPr>
            </a:lvl1pPr>
          </a:lstStyle>
          <a:p>
            <a:r>
              <a:rPr lang="zh-CN" altLang="en-US"/>
              <a:t>想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5624744" y="3680231"/>
            <a:ext cx="3657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7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缔造者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5881000" y="2665041"/>
            <a:ext cx="1835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7200" b="1">
                <a:latin typeface="迷你简细珊瑚" panose="03000509000000000000" pitchFamily="65" charset="-122"/>
                <a:ea typeface="迷你简细珊瑚" panose="03000509000000000000" pitchFamily="65" charset="-122"/>
              </a:defRPr>
            </a:lvl1pPr>
          </a:lstStyle>
          <a:p>
            <a:r>
              <a:rPr lang="ja-JP" altLang="en-US" dirty="0"/>
              <a:t>の</a:t>
            </a:r>
            <a:endParaRPr lang="zh-CN" altLang="en-US" dirty="0"/>
          </a:p>
        </p:txBody>
      </p:sp>
      <p:sp>
        <p:nvSpPr>
          <p:cNvPr id="6" name="PA_文本框 1"/>
          <p:cNvSpPr txBox="1"/>
          <p:nvPr>
            <p:custDataLst>
              <p:tags r:id="rId12"/>
            </p:custDataLst>
          </p:nvPr>
        </p:nvSpPr>
        <p:spPr>
          <a:xfrm>
            <a:off x="4027328" y="2197656"/>
            <a:ext cx="11984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latin typeface="迷你简细珊瑚" panose="03000509000000000000" pitchFamily="65" charset="-122"/>
                <a:ea typeface="迷你简细珊瑚" panose="03000509000000000000" pitchFamily="65" charset="-122"/>
              </a:rPr>
              <a:t>梦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3492023" y="2177132"/>
            <a:ext cx="24480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9600" b="1">
                <a:latin typeface="迷你简细珊瑚" panose="03000509000000000000" pitchFamily="65" charset="-122"/>
                <a:ea typeface="迷你简细珊瑚" panose="03000509000000000000" pitchFamily="65" charset="-122"/>
              </a:defRPr>
            </a:lvl1pPr>
          </a:lstStyle>
          <a:p>
            <a:r>
              <a:rPr lang="zh-CN" altLang="en-US" dirty="0"/>
              <a:t>梦</a:t>
            </a:r>
          </a:p>
        </p:txBody>
      </p:sp>
    </p:spTree>
  </p:cSld>
  <p:clrMapOvr>
    <a:masterClrMapping/>
  </p:clrMapOvr>
  <p:transition advTm="57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0" dur="2250" fill="hold"/>
                                        <p:tgtEl>
                                          <p:spTgt spid="5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4" dur="2250" fill="hold"/>
                                        <p:tgtEl>
                                          <p:spTgt spid="56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2" nodeType="withEffect">
                                  <p:stCondLst>
                                    <p:cond delay="1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33" dur="2250" fill="hold"/>
                                        <p:tgtEl>
                                          <p:spTgt spid="5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2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43200000">
                                      <p:cBhvr>
                                        <p:cTn id="47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48000000">
                                      <p:cBhvr>
                                        <p:cTn id="4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54000000">
                                      <p:cBhvr>
                                        <p:cTn id="5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2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200"/>
                            </p:stCondLst>
                            <p:childTnLst>
                              <p:par>
                                <p:cTn id="66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9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900"/>
                            </p:stCondLst>
                            <p:childTnLst>
                              <p:par>
                                <p:cTn id="76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6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600"/>
                            </p:stCondLst>
                            <p:childTnLst>
                              <p:par>
                                <p:cTn id="86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7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4" grpId="0" animBg="1"/>
      <p:bldP spid="54" grpId="1" animBg="1"/>
      <p:bldP spid="54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23" grpId="0"/>
      <p:bldP spid="7" grpId="0"/>
      <p:bldP spid="28" grpId="0"/>
      <p:bldP spid="49" grpId="0"/>
      <p:bldP spid="49" grpId="1"/>
      <p:bldP spid="50" grpId="0"/>
      <p:bldP spid="50" grpId="1"/>
      <p:bldP spid="51" grpId="0"/>
      <p:bldP spid="51" grpId="1"/>
      <p:bldP spid="6" grpId="0"/>
      <p:bldP spid="52" grpId="0"/>
      <p:bldP spid="5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_组合 115"/>
          <p:cNvGrpSpPr/>
          <p:nvPr>
            <p:custDataLst>
              <p:tags r:id="rId2"/>
            </p:custDataLst>
          </p:nvPr>
        </p:nvGrpSpPr>
        <p:grpSpPr>
          <a:xfrm>
            <a:off x="2909999" y="790"/>
            <a:ext cx="6372000" cy="6614209"/>
            <a:chOff x="2910000" y="791"/>
            <a:chExt cx="6372000" cy="6614209"/>
          </a:xfrm>
        </p:grpSpPr>
        <p:grpSp>
          <p:nvGrpSpPr>
            <p:cNvPr id="147" name="组合 146"/>
            <p:cNvGrpSpPr/>
            <p:nvPr/>
          </p:nvGrpSpPr>
          <p:grpSpPr>
            <a:xfrm>
              <a:off x="2910000" y="243000"/>
              <a:ext cx="6372000" cy="6372000"/>
              <a:chOff x="8020050" y="267782"/>
              <a:chExt cx="6372000" cy="6372000"/>
            </a:xfrm>
          </p:grpSpPr>
          <p:sp>
            <p:nvSpPr>
              <p:cNvPr id="149" name="PA_椭圆 148"/>
              <p:cNvSpPr/>
              <p:nvPr>
                <p:custDataLst>
                  <p:tags r:id="rId125"/>
                </p:custDataLst>
              </p:nvPr>
            </p:nvSpPr>
            <p:spPr>
              <a:xfrm>
                <a:off x="8020050" y="267782"/>
                <a:ext cx="6372000" cy="637200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50" name="PA_任意多边形 88"/>
              <p:cNvSpPr/>
              <p:nvPr>
                <p:custDataLst>
                  <p:tags r:id="rId126"/>
                </p:custDataLst>
              </p:nvPr>
            </p:nvSpPr>
            <p:spPr>
              <a:xfrm rot="5400000">
                <a:off x="9676050" y="1899001"/>
                <a:ext cx="3060001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8" name="PA_2"/>
            <p:cNvSpPr>
              <a:spLocks noChangeAspect="1"/>
            </p:cNvSpPr>
            <p:nvPr>
              <p:custDataLst>
                <p:tags r:id="rId124"/>
              </p:custDataLst>
            </p:nvPr>
          </p:nvSpPr>
          <p:spPr>
            <a:xfrm>
              <a:off x="5755346" y="791"/>
              <a:ext cx="692658" cy="692658"/>
            </a:xfrm>
            <a:prstGeom prst="ellipse">
              <a:avLst/>
            </a:prstGeom>
            <a:gradFill flip="none" rotWithShape="1">
              <a:gsLst>
                <a:gs pos="9000">
                  <a:schemeClr val="tx1">
                    <a:lumMod val="65000"/>
                    <a:lumOff val="35000"/>
                  </a:schemeClr>
                </a:gs>
                <a:gs pos="28000">
                  <a:srgbClr val="D9D9D9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" name="PA_任意多边形 147"/>
          <p:cNvSpPr/>
          <p:nvPr>
            <p:custDataLst>
              <p:tags r:id="rId3"/>
            </p:custDataLst>
          </p:nvPr>
        </p:nvSpPr>
        <p:spPr>
          <a:xfrm>
            <a:off x="6095998" y="-531000"/>
            <a:ext cx="1" cy="7920000"/>
          </a:xfrm>
          <a:custGeom>
            <a:avLst/>
            <a:gdLst/>
            <a:ahLst/>
            <a:cxnLst/>
            <a:rect l="0" t="0" r="0" b="0"/>
            <a:pathLst>
              <a:path w="1" h="6676573">
                <a:moveTo>
                  <a:pt x="0" y="0"/>
                </a:moveTo>
                <a:lnTo>
                  <a:pt x="0" y="0"/>
                </a:lnTo>
                <a:lnTo>
                  <a:pt x="0" y="6676572"/>
                </a:lnTo>
                <a:lnTo>
                  <a:pt x="0" y="6676572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" name="PA_组合 173"/>
          <p:cNvGrpSpPr/>
          <p:nvPr>
            <p:custDataLst>
              <p:tags r:id="rId4"/>
            </p:custDataLst>
          </p:nvPr>
        </p:nvGrpSpPr>
        <p:grpSpPr>
          <a:xfrm>
            <a:off x="4203697" y="1292368"/>
            <a:ext cx="3779158" cy="4077917"/>
            <a:chOff x="4203699" y="1292369"/>
            <a:chExt cx="3779158" cy="4077917"/>
          </a:xfrm>
        </p:grpSpPr>
        <p:sp>
          <p:nvSpPr>
            <p:cNvPr id="144" name="PA_椭圆 143"/>
            <p:cNvSpPr/>
            <p:nvPr>
              <p:custDataLst>
                <p:tags r:id="rId121"/>
              </p:custDataLst>
            </p:nvPr>
          </p:nvSpPr>
          <p:spPr>
            <a:xfrm>
              <a:off x="4203699" y="1506444"/>
              <a:ext cx="3779158" cy="386384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5" name="PA_任意多边形 67"/>
            <p:cNvSpPr/>
            <p:nvPr>
              <p:custDataLst>
                <p:tags r:id="rId122"/>
              </p:custDataLst>
            </p:nvPr>
          </p:nvSpPr>
          <p:spPr>
            <a:xfrm rot="5400000">
              <a:off x="5196000" y="2529000"/>
              <a:ext cx="1800000" cy="0"/>
            </a:xfrm>
            <a:custGeom>
              <a:avLst/>
              <a:gdLst>
                <a:gd name="connsiteX0" fmla="*/ 0 w 3338286"/>
                <a:gd name="connsiteY0" fmla="*/ 0 h 0"/>
                <a:gd name="connsiteX1" fmla="*/ 3338286 w 3338286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8286">
                  <a:moveTo>
                    <a:pt x="0" y="0"/>
                  </a:moveTo>
                  <a:lnTo>
                    <a:pt x="3338286" y="0"/>
                  </a:lnTo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6" name="PA_1_11"/>
            <p:cNvSpPr>
              <a:spLocks noChangeAspect="1"/>
            </p:cNvSpPr>
            <p:nvPr>
              <p:custDataLst>
                <p:tags r:id="rId123"/>
              </p:custDataLst>
            </p:nvPr>
          </p:nvSpPr>
          <p:spPr>
            <a:xfrm>
              <a:off x="5771575" y="1292369"/>
              <a:ext cx="692658" cy="692658"/>
            </a:xfrm>
            <a:prstGeom prst="ellipse">
              <a:avLst/>
            </a:prstGeom>
            <a:gradFill flip="none" rotWithShape="1">
              <a:gsLst>
                <a:gs pos="10000">
                  <a:schemeClr val="tx1">
                    <a:lumMod val="65000"/>
                    <a:lumOff val="35000"/>
                  </a:schemeClr>
                </a:gs>
                <a:gs pos="42000">
                  <a:srgbClr val="D9D9D9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" name="PA_组合 171"/>
          <p:cNvGrpSpPr/>
          <p:nvPr>
            <p:custDataLst>
              <p:tags r:id="rId5"/>
            </p:custDataLst>
          </p:nvPr>
        </p:nvGrpSpPr>
        <p:grpSpPr>
          <a:xfrm>
            <a:off x="3265713" y="710035"/>
            <a:ext cx="5631542" cy="5661736"/>
            <a:chOff x="3265715" y="710035"/>
            <a:chExt cx="5631542" cy="5661736"/>
          </a:xfrm>
        </p:grpSpPr>
        <p:sp>
          <p:nvSpPr>
            <p:cNvPr id="140" name="PA_椭圆 139"/>
            <p:cNvSpPr/>
            <p:nvPr>
              <p:custDataLst>
                <p:tags r:id="rId118"/>
              </p:custDataLst>
            </p:nvPr>
          </p:nvSpPr>
          <p:spPr>
            <a:xfrm>
              <a:off x="3265715" y="740229"/>
              <a:ext cx="5631542" cy="563154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5976663" y="710035"/>
              <a:ext cx="247908" cy="2718965"/>
              <a:chOff x="5976663" y="710035"/>
              <a:chExt cx="247908" cy="2718965"/>
            </a:xfrm>
          </p:grpSpPr>
          <p:sp>
            <p:nvSpPr>
              <p:cNvPr id="142" name="PA_任意多边形 166"/>
              <p:cNvSpPr/>
              <p:nvPr>
                <p:custDataLst>
                  <p:tags r:id="rId119"/>
                </p:custDataLst>
              </p:nvPr>
            </p:nvSpPr>
            <p:spPr>
              <a:xfrm rot="5400000">
                <a:off x="4836000" y="2169000"/>
                <a:ext cx="2520001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43" name="PA_1_12"/>
              <p:cNvSpPr>
                <a:spLocks noChangeAspect="1"/>
              </p:cNvSpPr>
              <p:nvPr>
                <p:custDataLst>
                  <p:tags r:id="rId120"/>
                </p:custDataLst>
              </p:nvPr>
            </p:nvSpPr>
            <p:spPr>
              <a:xfrm>
                <a:off x="5976663" y="710035"/>
                <a:ext cx="247908" cy="247908"/>
              </a:xfrm>
              <a:prstGeom prst="ellipse">
                <a:avLst/>
              </a:prstGeom>
              <a:gradFill flip="none" rotWithShape="1">
                <a:gsLst>
                  <a:gs pos="71000">
                    <a:schemeClr val="tx1">
                      <a:lumMod val="85000"/>
                      <a:lumOff val="15000"/>
                    </a:schemeClr>
                  </a:gs>
                  <a:gs pos="100000">
                    <a:srgbClr val="D9D9D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" name="PA_组合 8"/>
          <p:cNvGrpSpPr/>
          <p:nvPr>
            <p:custDataLst>
              <p:tags r:id="rId6"/>
            </p:custDataLst>
          </p:nvPr>
        </p:nvGrpSpPr>
        <p:grpSpPr>
          <a:xfrm>
            <a:off x="1029228" y="-1637771"/>
            <a:ext cx="10133540" cy="10133540"/>
            <a:chOff x="1067860" y="-1333214"/>
            <a:chExt cx="10133540" cy="10133540"/>
          </a:xfrm>
        </p:grpSpPr>
        <p:sp>
          <p:nvSpPr>
            <p:cNvPr id="136" name="PA_椭圆 135"/>
            <p:cNvSpPr/>
            <p:nvPr>
              <p:custDataLst>
                <p:tags r:id="rId115"/>
              </p:custDataLst>
            </p:nvPr>
          </p:nvSpPr>
          <p:spPr>
            <a:xfrm>
              <a:off x="1067860" y="-1333214"/>
              <a:ext cx="10133540" cy="1013354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37" name="组合 136"/>
            <p:cNvGrpSpPr/>
            <p:nvPr/>
          </p:nvGrpSpPr>
          <p:grpSpPr>
            <a:xfrm>
              <a:off x="5985254" y="-1203445"/>
              <a:ext cx="245560" cy="4632444"/>
              <a:chOff x="5985254" y="-1203445"/>
              <a:chExt cx="245560" cy="4632444"/>
            </a:xfrm>
          </p:grpSpPr>
          <p:sp>
            <p:nvSpPr>
              <p:cNvPr id="138" name="PA_任意多边形 70"/>
              <p:cNvSpPr/>
              <p:nvPr>
                <p:custDataLst>
                  <p:tags r:id="rId116"/>
                </p:custDataLst>
              </p:nvPr>
            </p:nvSpPr>
            <p:spPr>
              <a:xfrm rot="5400000">
                <a:off x="3846000" y="1179000"/>
                <a:ext cx="4499999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39" name="PA_1_21"/>
              <p:cNvSpPr>
                <a:spLocks noChangeAspect="1"/>
              </p:cNvSpPr>
              <p:nvPr>
                <p:custDataLst>
                  <p:tags r:id="rId117"/>
                </p:custDataLst>
              </p:nvPr>
            </p:nvSpPr>
            <p:spPr>
              <a:xfrm>
                <a:off x="5985254" y="-1203445"/>
                <a:ext cx="245560" cy="245560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" name="PA_组合 15"/>
          <p:cNvGrpSpPr/>
          <p:nvPr>
            <p:custDataLst>
              <p:tags r:id="rId7"/>
            </p:custDataLst>
          </p:nvPr>
        </p:nvGrpSpPr>
        <p:grpSpPr>
          <a:xfrm>
            <a:off x="3061604" y="389037"/>
            <a:ext cx="6063344" cy="6011763"/>
            <a:chOff x="3061606" y="389037"/>
            <a:chExt cx="6063344" cy="6011763"/>
          </a:xfrm>
        </p:grpSpPr>
        <p:sp>
          <p:nvSpPr>
            <p:cNvPr id="133" name="PA_椭圆 132"/>
            <p:cNvSpPr/>
            <p:nvPr>
              <p:custDataLst>
                <p:tags r:id="rId112"/>
              </p:custDataLst>
            </p:nvPr>
          </p:nvSpPr>
          <p:spPr>
            <a:xfrm>
              <a:off x="3061606" y="413882"/>
              <a:ext cx="6063344" cy="598691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4" name="PA_任意多边形 102"/>
            <p:cNvSpPr/>
            <p:nvPr>
              <p:custDataLst>
                <p:tags r:id="rId113"/>
              </p:custDataLst>
            </p:nvPr>
          </p:nvSpPr>
          <p:spPr>
            <a:xfrm rot="5400000">
              <a:off x="4656000" y="1989000"/>
              <a:ext cx="2880000" cy="0"/>
            </a:xfrm>
            <a:custGeom>
              <a:avLst/>
              <a:gdLst>
                <a:gd name="connsiteX0" fmla="*/ 0 w 3338286"/>
                <a:gd name="connsiteY0" fmla="*/ 0 h 0"/>
                <a:gd name="connsiteX1" fmla="*/ 3338286 w 3338286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8286">
                  <a:moveTo>
                    <a:pt x="0" y="0"/>
                  </a:moveTo>
                  <a:lnTo>
                    <a:pt x="3338286" y="0"/>
                  </a:lnTo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5" name="PA_1_16"/>
            <p:cNvSpPr>
              <a:spLocks noChangeAspect="1"/>
            </p:cNvSpPr>
            <p:nvPr>
              <p:custDataLst>
                <p:tags r:id="rId114"/>
              </p:custDataLst>
            </p:nvPr>
          </p:nvSpPr>
          <p:spPr>
            <a:xfrm>
              <a:off x="5936883" y="389037"/>
              <a:ext cx="343634" cy="343634"/>
            </a:xfrm>
            <a:prstGeom prst="ellipse">
              <a:avLst/>
            </a:prstGeom>
            <a:gradFill flip="none" rotWithShape="1">
              <a:gsLst>
                <a:gs pos="18000">
                  <a:schemeClr val="tx1">
                    <a:lumMod val="85000"/>
                    <a:lumOff val="15000"/>
                  </a:schemeClr>
                </a:gs>
                <a:gs pos="74000">
                  <a:srgbClr val="D9D9D9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PA_组合 180"/>
          <p:cNvGrpSpPr/>
          <p:nvPr>
            <p:custDataLst>
              <p:tags r:id="rId8"/>
            </p:custDataLst>
          </p:nvPr>
        </p:nvGrpSpPr>
        <p:grpSpPr>
          <a:xfrm>
            <a:off x="1892545" y="-749957"/>
            <a:ext cx="8413504" cy="8427106"/>
            <a:chOff x="1892546" y="-749956"/>
            <a:chExt cx="8413504" cy="8427106"/>
          </a:xfrm>
        </p:grpSpPr>
        <p:grpSp>
          <p:nvGrpSpPr>
            <p:cNvPr id="129" name="组合 128"/>
            <p:cNvGrpSpPr/>
            <p:nvPr/>
          </p:nvGrpSpPr>
          <p:grpSpPr>
            <a:xfrm>
              <a:off x="5899114" y="-730609"/>
              <a:ext cx="396032" cy="4159608"/>
              <a:chOff x="5899114" y="-730609"/>
              <a:chExt cx="396032" cy="4159608"/>
            </a:xfrm>
          </p:grpSpPr>
          <p:sp>
            <p:nvSpPr>
              <p:cNvPr id="131" name="PA_任意多边形 161"/>
              <p:cNvSpPr/>
              <p:nvPr>
                <p:custDataLst>
                  <p:tags r:id="rId110"/>
                </p:custDataLst>
              </p:nvPr>
            </p:nvSpPr>
            <p:spPr>
              <a:xfrm rot="5400000">
                <a:off x="4116000" y="1449000"/>
                <a:ext cx="3959999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32" name="PA_1_20"/>
              <p:cNvSpPr>
                <a:spLocks noChangeAspect="1"/>
              </p:cNvSpPr>
              <p:nvPr>
                <p:custDataLst>
                  <p:tags r:id="rId111"/>
                </p:custDataLst>
              </p:nvPr>
            </p:nvSpPr>
            <p:spPr>
              <a:xfrm>
                <a:off x="5899114" y="-730609"/>
                <a:ext cx="396032" cy="396032"/>
              </a:xfrm>
              <a:prstGeom prst="ellipse">
                <a:avLst/>
              </a:prstGeom>
              <a:gradFill flip="none" rotWithShape="1">
                <a:gsLst>
                  <a:gs pos="10000">
                    <a:schemeClr val="tx1">
                      <a:lumMod val="65000"/>
                      <a:lumOff val="35000"/>
                    </a:schemeClr>
                  </a:gs>
                  <a:gs pos="64000">
                    <a:srgbClr val="D9D9D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30" name="PA_椭圆 129"/>
            <p:cNvSpPr/>
            <p:nvPr>
              <p:custDataLst>
                <p:tags r:id="rId109"/>
              </p:custDataLst>
            </p:nvPr>
          </p:nvSpPr>
          <p:spPr>
            <a:xfrm>
              <a:off x="1892546" y="-749956"/>
              <a:ext cx="8413504" cy="842710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" name="PA_组合 182"/>
          <p:cNvGrpSpPr/>
          <p:nvPr>
            <p:custDataLst>
              <p:tags r:id="rId9"/>
            </p:custDataLst>
          </p:nvPr>
        </p:nvGrpSpPr>
        <p:grpSpPr>
          <a:xfrm>
            <a:off x="3562281" y="693449"/>
            <a:ext cx="5019472" cy="5337701"/>
            <a:chOff x="3560324" y="856033"/>
            <a:chExt cx="5019472" cy="5175116"/>
          </a:xfrm>
        </p:grpSpPr>
        <p:sp>
          <p:nvSpPr>
            <p:cNvPr id="126" name="PA_任意多边形 98"/>
            <p:cNvSpPr/>
            <p:nvPr>
              <p:custDataLst>
                <p:tags r:id="rId106"/>
              </p:custDataLst>
            </p:nvPr>
          </p:nvSpPr>
          <p:spPr>
            <a:xfrm rot="5400000">
              <a:off x="5016000" y="2349000"/>
              <a:ext cx="2160000" cy="0"/>
            </a:xfrm>
            <a:custGeom>
              <a:avLst/>
              <a:gdLst>
                <a:gd name="connsiteX0" fmla="*/ 0 w 3338286"/>
                <a:gd name="connsiteY0" fmla="*/ 0 h 0"/>
                <a:gd name="connsiteX1" fmla="*/ 3338286 w 3338286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8286">
                  <a:moveTo>
                    <a:pt x="0" y="0"/>
                  </a:moveTo>
                  <a:lnTo>
                    <a:pt x="3338286" y="0"/>
                  </a:lnTo>
                </a:path>
              </a:pathLst>
            </a:cu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7" name="PA_1_3"/>
            <p:cNvSpPr>
              <a:spLocks noChangeAspect="1"/>
            </p:cNvSpPr>
            <p:nvPr>
              <p:custDataLst>
                <p:tags r:id="rId107"/>
              </p:custDataLst>
            </p:nvPr>
          </p:nvSpPr>
          <p:spPr>
            <a:xfrm>
              <a:off x="5976837" y="1044464"/>
              <a:ext cx="252466" cy="252466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8" name="PA_椭圆 127"/>
            <p:cNvSpPr/>
            <p:nvPr>
              <p:custDataLst>
                <p:tags r:id="rId108"/>
              </p:custDataLst>
            </p:nvPr>
          </p:nvSpPr>
          <p:spPr>
            <a:xfrm>
              <a:off x="3560324" y="856033"/>
              <a:ext cx="5019472" cy="517511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0" name="PA_矩形 1"/>
          <p:cNvSpPr/>
          <p:nvPr>
            <p:custDataLst>
              <p:tags r:id="rId10"/>
            </p:custDataLst>
          </p:nvPr>
        </p:nvSpPr>
        <p:spPr>
          <a:xfrm>
            <a:off x="-25400000" y="-2540000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PA_矩形 2"/>
          <p:cNvSpPr/>
          <p:nvPr>
            <p:custDataLst>
              <p:tags r:id="rId11"/>
            </p:custDataLst>
          </p:nvPr>
        </p:nvSpPr>
        <p:spPr>
          <a:xfrm>
            <a:off x="37592000" y="3225800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2" name="PA_组合 25"/>
          <p:cNvGrpSpPr/>
          <p:nvPr>
            <p:custDataLst>
              <p:tags r:id="rId12"/>
            </p:custDataLst>
          </p:nvPr>
        </p:nvGrpSpPr>
        <p:grpSpPr>
          <a:xfrm>
            <a:off x="1412284" y="-1292806"/>
            <a:ext cx="9293814" cy="9598606"/>
            <a:chOff x="1412286" y="-1292806"/>
            <a:chExt cx="9293814" cy="9598606"/>
          </a:xfrm>
        </p:grpSpPr>
        <p:grpSp>
          <p:nvGrpSpPr>
            <p:cNvPr id="122" name="组合 121"/>
            <p:cNvGrpSpPr/>
            <p:nvPr/>
          </p:nvGrpSpPr>
          <p:grpSpPr>
            <a:xfrm>
              <a:off x="5939546" y="-1252507"/>
              <a:ext cx="343634" cy="4681506"/>
              <a:chOff x="5939546" y="-1252507"/>
              <a:chExt cx="343634" cy="4681506"/>
            </a:xfrm>
          </p:grpSpPr>
          <p:sp>
            <p:nvSpPr>
              <p:cNvPr id="124" name="PA_任意多边形 158"/>
              <p:cNvSpPr/>
              <p:nvPr>
                <p:custDataLst>
                  <p:tags r:id="rId104"/>
                </p:custDataLst>
              </p:nvPr>
            </p:nvSpPr>
            <p:spPr>
              <a:xfrm rot="5400000">
                <a:off x="3846000" y="1179000"/>
                <a:ext cx="4499999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25" name="PA_1_1"/>
              <p:cNvSpPr>
                <a:spLocks noChangeAspect="1"/>
              </p:cNvSpPr>
              <p:nvPr>
                <p:custDataLst>
                  <p:tags r:id="rId105"/>
                </p:custDataLst>
              </p:nvPr>
            </p:nvSpPr>
            <p:spPr>
              <a:xfrm>
                <a:off x="5939546" y="-1252507"/>
                <a:ext cx="343634" cy="343634"/>
              </a:xfrm>
              <a:prstGeom prst="ellipse">
                <a:avLst/>
              </a:prstGeom>
              <a:gradFill flip="none" rotWithShape="1">
                <a:gsLst>
                  <a:gs pos="18000">
                    <a:schemeClr val="tx1">
                      <a:lumMod val="85000"/>
                      <a:lumOff val="15000"/>
                    </a:schemeClr>
                  </a:gs>
                  <a:gs pos="74000">
                    <a:srgbClr val="D9D9D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23" name="PA_椭圆 122"/>
            <p:cNvSpPr/>
            <p:nvPr>
              <p:custDataLst>
                <p:tags r:id="rId103"/>
              </p:custDataLst>
            </p:nvPr>
          </p:nvSpPr>
          <p:spPr>
            <a:xfrm>
              <a:off x="1412286" y="-1292806"/>
              <a:ext cx="9293814" cy="959860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3" name="PA_组合 46"/>
          <p:cNvGrpSpPr/>
          <p:nvPr>
            <p:custDataLst>
              <p:tags r:id="rId13"/>
            </p:custDataLst>
          </p:nvPr>
        </p:nvGrpSpPr>
        <p:grpSpPr>
          <a:xfrm>
            <a:off x="737417" y="-1946788"/>
            <a:ext cx="10736826" cy="10913806"/>
            <a:chOff x="737419" y="-1946787"/>
            <a:chExt cx="10736826" cy="10913806"/>
          </a:xfrm>
        </p:grpSpPr>
        <p:grpSp>
          <p:nvGrpSpPr>
            <p:cNvPr id="118" name="组合 117"/>
            <p:cNvGrpSpPr/>
            <p:nvPr/>
          </p:nvGrpSpPr>
          <p:grpSpPr>
            <a:xfrm>
              <a:off x="5938497" y="-1788621"/>
              <a:ext cx="343634" cy="5217620"/>
              <a:chOff x="5938497" y="-1788621"/>
              <a:chExt cx="343634" cy="5217620"/>
            </a:xfrm>
          </p:grpSpPr>
          <p:sp>
            <p:nvSpPr>
              <p:cNvPr id="120" name="PA_任意多边形 149"/>
              <p:cNvSpPr/>
              <p:nvPr>
                <p:custDataLst>
                  <p:tags r:id="rId101"/>
                </p:custDataLst>
              </p:nvPr>
            </p:nvSpPr>
            <p:spPr>
              <a:xfrm rot="5400000">
                <a:off x="3576000" y="909000"/>
                <a:ext cx="5039999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21" name="PA_1_13"/>
              <p:cNvSpPr>
                <a:spLocks noChangeAspect="1"/>
              </p:cNvSpPr>
              <p:nvPr>
                <p:custDataLst>
                  <p:tags r:id="rId102"/>
                </p:custDataLst>
              </p:nvPr>
            </p:nvSpPr>
            <p:spPr>
              <a:xfrm>
                <a:off x="5938497" y="-1788621"/>
                <a:ext cx="343634" cy="343634"/>
              </a:xfrm>
              <a:prstGeom prst="ellipse">
                <a:avLst/>
              </a:prstGeom>
              <a:gradFill flip="none" rotWithShape="1">
                <a:gsLst>
                  <a:gs pos="18000">
                    <a:schemeClr val="tx1">
                      <a:lumMod val="85000"/>
                      <a:lumOff val="15000"/>
                    </a:schemeClr>
                  </a:gs>
                  <a:gs pos="74000">
                    <a:srgbClr val="D9D9D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19" name="PA_椭圆 118"/>
            <p:cNvSpPr/>
            <p:nvPr>
              <p:custDataLst>
                <p:tags r:id="rId100"/>
              </p:custDataLst>
            </p:nvPr>
          </p:nvSpPr>
          <p:spPr>
            <a:xfrm>
              <a:off x="737419" y="-1946787"/>
              <a:ext cx="10736826" cy="1091380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4" name="PA_组合 52"/>
          <p:cNvGrpSpPr/>
          <p:nvPr>
            <p:custDataLst>
              <p:tags r:id="rId14"/>
            </p:custDataLst>
          </p:nvPr>
        </p:nvGrpSpPr>
        <p:grpSpPr>
          <a:xfrm>
            <a:off x="1150373" y="-1396617"/>
            <a:ext cx="9969910" cy="9980178"/>
            <a:chOff x="1150374" y="-1396617"/>
            <a:chExt cx="9969910" cy="9980178"/>
          </a:xfrm>
        </p:grpSpPr>
        <p:grpSp>
          <p:nvGrpSpPr>
            <p:cNvPr id="114" name="组合 113"/>
            <p:cNvGrpSpPr/>
            <p:nvPr/>
          </p:nvGrpSpPr>
          <p:grpSpPr>
            <a:xfrm>
              <a:off x="5765191" y="-1396617"/>
              <a:ext cx="692658" cy="4825616"/>
              <a:chOff x="5765191" y="-1396617"/>
              <a:chExt cx="692658" cy="4825616"/>
            </a:xfrm>
          </p:grpSpPr>
          <p:sp>
            <p:nvSpPr>
              <p:cNvPr id="116" name="PA_任意多边形 153"/>
              <p:cNvSpPr/>
              <p:nvPr>
                <p:custDataLst>
                  <p:tags r:id="rId98"/>
                </p:custDataLst>
              </p:nvPr>
            </p:nvSpPr>
            <p:spPr>
              <a:xfrm rot="5400000">
                <a:off x="3846000" y="1179000"/>
                <a:ext cx="4499999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17" name="PA_2"/>
              <p:cNvSpPr>
                <a:spLocks noChangeAspect="1"/>
              </p:cNvSpPr>
              <p:nvPr>
                <p:custDataLst>
                  <p:tags r:id="rId99"/>
                </p:custDataLst>
              </p:nvPr>
            </p:nvSpPr>
            <p:spPr>
              <a:xfrm>
                <a:off x="5765191" y="-1396617"/>
                <a:ext cx="692658" cy="692658"/>
              </a:xfrm>
              <a:prstGeom prst="ellipse">
                <a:avLst/>
              </a:prstGeom>
              <a:gradFill flip="none" rotWithShape="1">
                <a:gsLst>
                  <a:gs pos="9000">
                    <a:schemeClr val="tx1">
                      <a:lumMod val="65000"/>
                      <a:lumOff val="35000"/>
                    </a:schemeClr>
                  </a:gs>
                  <a:gs pos="28000">
                    <a:srgbClr val="D9D9D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15" name="PA_椭圆 114"/>
            <p:cNvSpPr/>
            <p:nvPr>
              <p:custDataLst>
                <p:tags r:id="rId97"/>
              </p:custDataLst>
            </p:nvPr>
          </p:nvSpPr>
          <p:spPr>
            <a:xfrm>
              <a:off x="1150374" y="-1386349"/>
              <a:ext cx="9969910" cy="996991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5" name="PA_组合 58"/>
          <p:cNvGrpSpPr/>
          <p:nvPr>
            <p:custDataLst>
              <p:tags r:id="rId15"/>
            </p:custDataLst>
          </p:nvPr>
        </p:nvGrpSpPr>
        <p:grpSpPr>
          <a:xfrm>
            <a:off x="2458894" y="-173997"/>
            <a:ext cx="7268764" cy="7275188"/>
            <a:chOff x="2458896" y="-173997"/>
            <a:chExt cx="7268764" cy="7275188"/>
          </a:xfrm>
        </p:grpSpPr>
        <p:grpSp>
          <p:nvGrpSpPr>
            <p:cNvPr id="110" name="组合 109"/>
            <p:cNvGrpSpPr/>
            <p:nvPr/>
          </p:nvGrpSpPr>
          <p:grpSpPr>
            <a:xfrm>
              <a:off x="5994332" y="-5570"/>
              <a:ext cx="196918" cy="3429808"/>
              <a:chOff x="5994332" y="-5570"/>
              <a:chExt cx="196918" cy="3429808"/>
            </a:xfrm>
          </p:grpSpPr>
          <p:sp>
            <p:nvSpPr>
              <p:cNvPr id="112" name="PA_任意多边形 39"/>
              <p:cNvSpPr/>
              <p:nvPr>
                <p:custDataLst>
                  <p:tags r:id="rId95"/>
                </p:custDataLst>
              </p:nvPr>
            </p:nvSpPr>
            <p:spPr>
              <a:xfrm rot="5400000">
                <a:off x="4426857" y="1755095"/>
                <a:ext cx="3338286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13" name="PA_1_6"/>
              <p:cNvSpPr>
                <a:spLocks noChangeAspect="1"/>
              </p:cNvSpPr>
              <p:nvPr>
                <p:custDataLst>
                  <p:tags r:id="rId96"/>
                </p:custDataLst>
              </p:nvPr>
            </p:nvSpPr>
            <p:spPr>
              <a:xfrm>
                <a:off x="5994332" y="-5570"/>
                <a:ext cx="196918" cy="19691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11" name="PA_椭圆 110"/>
            <p:cNvSpPr/>
            <p:nvPr>
              <p:custDataLst>
                <p:tags r:id="rId94"/>
              </p:custDataLst>
            </p:nvPr>
          </p:nvSpPr>
          <p:spPr>
            <a:xfrm>
              <a:off x="2458896" y="-173997"/>
              <a:ext cx="7268764" cy="727518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6" name="PA_组合 62"/>
          <p:cNvGrpSpPr/>
          <p:nvPr>
            <p:custDataLst>
              <p:tags r:id="rId16"/>
            </p:custDataLst>
          </p:nvPr>
        </p:nvGrpSpPr>
        <p:grpSpPr>
          <a:xfrm>
            <a:off x="1828799" y="-1011677"/>
            <a:ext cx="8599250" cy="8871626"/>
            <a:chOff x="1828801" y="-1011677"/>
            <a:chExt cx="8599250" cy="8871626"/>
          </a:xfrm>
        </p:grpSpPr>
        <p:grpSp>
          <p:nvGrpSpPr>
            <p:cNvPr id="106" name="组合 105"/>
            <p:cNvGrpSpPr/>
            <p:nvPr/>
          </p:nvGrpSpPr>
          <p:grpSpPr>
            <a:xfrm>
              <a:off x="5899361" y="-749034"/>
              <a:ext cx="396032" cy="4178033"/>
              <a:chOff x="5899361" y="-749034"/>
              <a:chExt cx="396032" cy="4178033"/>
            </a:xfrm>
          </p:grpSpPr>
          <p:sp>
            <p:nvSpPr>
              <p:cNvPr id="108" name="PA_任意多边形 146"/>
              <p:cNvSpPr/>
              <p:nvPr>
                <p:custDataLst>
                  <p:tags r:id="rId92"/>
                </p:custDataLst>
              </p:nvPr>
            </p:nvSpPr>
            <p:spPr>
              <a:xfrm rot="5400000">
                <a:off x="4116000" y="1449000"/>
                <a:ext cx="3959999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9" name="PA_1_5"/>
              <p:cNvSpPr>
                <a:spLocks noChangeAspect="1"/>
              </p:cNvSpPr>
              <p:nvPr>
                <p:custDataLst>
                  <p:tags r:id="rId93"/>
                </p:custDataLst>
              </p:nvPr>
            </p:nvSpPr>
            <p:spPr>
              <a:xfrm>
                <a:off x="5899361" y="-749034"/>
                <a:ext cx="396032" cy="396032"/>
              </a:xfrm>
              <a:prstGeom prst="ellipse">
                <a:avLst/>
              </a:prstGeom>
              <a:gradFill flip="none" rotWithShape="1">
                <a:gsLst>
                  <a:gs pos="10000">
                    <a:schemeClr val="tx1">
                      <a:lumMod val="65000"/>
                      <a:lumOff val="35000"/>
                    </a:schemeClr>
                  </a:gs>
                  <a:gs pos="64000">
                    <a:srgbClr val="D9D9D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07" name="PA_椭圆 106"/>
            <p:cNvSpPr/>
            <p:nvPr>
              <p:custDataLst>
                <p:tags r:id="rId91"/>
              </p:custDataLst>
            </p:nvPr>
          </p:nvSpPr>
          <p:spPr>
            <a:xfrm>
              <a:off x="1828801" y="-1011677"/>
              <a:ext cx="8599250" cy="887162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7" name="PA_组合 65"/>
          <p:cNvGrpSpPr/>
          <p:nvPr>
            <p:custDataLst>
              <p:tags r:id="rId17"/>
            </p:custDataLst>
          </p:nvPr>
        </p:nvGrpSpPr>
        <p:grpSpPr>
          <a:xfrm>
            <a:off x="3063273" y="474686"/>
            <a:ext cx="6080726" cy="5955610"/>
            <a:chOff x="3063274" y="474687"/>
            <a:chExt cx="6080726" cy="5955610"/>
          </a:xfrm>
        </p:grpSpPr>
        <p:grpSp>
          <p:nvGrpSpPr>
            <p:cNvPr id="102" name="组合 101"/>
            <p:cNvGrpSpPr/>
            <p:nvPr/>
          </p:nvGrpSpPr>
          <p:grpSpPr>
            <a:xfrm>
              <a:off x="5981305" y="572067"/>
              <a:ext cx="238520" cy="2856933"/>
              <a:chOff x="5981305" y="572067"/>
              <a:chExt cx="238520" cy="2856933"/>
            </a:xfrm>
          </p:grpSpPr>
          <p:sp>
            <p:nvSpPr>
              <p:cNvPr id="104" name="PA_任意多边形 85"/>
              <p:cNvSpPr/>
              <p:nvPr>
                <p:custDataLst>
                  <p:tags r:id="rId89"/>
                </p:custDataLst>
              </p:nvPr>
            </p:nvSpPr>
            <p:spPr>
              <a:xfrm rot="5400000">
                <a:off x="4746000" y="2079000"/>
                <a:ext cx="2700000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5" name="PA_1_26"/>
              <p:cNvSpPr>
                <a:spLocks noChangeAspect="1"/>
              </p:cNvSpPr>
              <p:nvPr>
                <p:custDataLst>
                  <p:tags r:id="rId90"/>
                </p:custDataLst>
              </p:nvPr>
            </p:nvSpPr>
            <p:spPr>
              <a:xfrm>
                <a:off x="5981305" y="572067"/>
                <a:ext cx="238520" cy="238520"/>
              </a:xfrm>
              <a:prstGeom prst="ellipse">
                <a:avLst/>
              </a:prstGeom>
              <a:gradFill flip="none" rotWithShape="1">
                <a:gsLst>
                  <a:gs pos="71000">
                    <a:schemeClr val="tx1">
                      <a:lumMod val="85000"/>
                      <a:lumOff val="15000"/>
                    </a:schemeClr>
                  </a:gs>
                  <a:gs pos="100000">
                    <a:srgbClr val="D9D9D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03" name="PA_椭圆 102"/>
            <p:cNvSpPr/>
            <p:nvPr>
              <p:custDataLst>
                <p:tags r:id="rId88"/>
              </p:custDataLst>
            </p:nvPr>
          </p:nvSpPr>
          <p:spPr>
            <a:xfrm>
              <a:off x="3063274" y="474687"/>
              <a:ext cx="6080726" cy="595561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8" name="PA_组合 80"/>
          <p:cNvGrpSpPr/>
          <p:nvPr>
            <p:custDataLst>
              <p:tags r:id="rId18"/>
            </p:custDataLst>
          </p:nvPr>
        </p:nvGrpSpPr>
        <p:grpSpPr>
          <a:xfrm>
            <a:off x="3867148" y="1104900"/>
            <a:ext cx="4495800" cy="4572000"/>
            <a:chOff x="3867150" y="1104900"/>
            <a:chExt cx="4495800" cy="4572000"/>
          </a:xfrm>
        </p:grpSpPr>
        <p:grpSp>
          <p:nvGrpSpPr>
            <p:cNvPr id="98" name="组合 97"/>
            <p:cNvGrpSpPr/>
            <p:nvPr/>
          </p:nvGrpSpPr>
          <p:grpSpPr>
            <a:xfrm>
              <a:off x="5985791" y="1181558"/>
              <a:ext cx="216000" cy="2247442"/>
              <a:chOff x="5985791" y="1181558"/>
              <a:chExt cx="216000" cy="2247442"/>
            </a:xfrm>
          </p:grpSpPr>
          <p:sp>
            <p:nvSpPr>
              <p:cNvPr id="100" name="PA_任意多边形 142"/>
              <p:cNvSpPr/>
              <p:nvPr>
                <p:custDataLst>
                  <p:tags r:id="rId86"/>
                </p:custDataLst>
              </p:nvPr>
            </p:nvSpPr>
            <p:spPr>
              <a:xfrm rot="5400000">
                <a:off x="5013791" y="2349000"/>
                <a:ext cx="2160000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1" name="PA_1"/>
              <p:cNvSpPr>
                <a:spLocks noChangeAspect="1"/>
              </p:cNvSpPr>
              <p:nvPr>
                <p:custDataLst>
                  <p:tags r:id="rId87"/>
                </p:custDataLst>
              </p:nvPr>
            </p:nvSpPr>
            <p:spPr>
              <a:xfrm>
                <a:off x="5985791" y="1181558"/>
                <a:ext cx="216000" cy="216000"/>
              </a:xfrm>
              <a:prstGeom prst="ellipse">
                <a:avLst/>
              </a:prstGeom>
              <a:gradFill flip="none" rotWithShape="1">
                <a:gsLst>
                  <a:gs pos="71000">
                    <a:schemeClr val="tx1">
                      <a:lumMod val="85000"/>
                      <a:lumOff val="15000"/>
                    </a:schemeClr>
                  </a:gs>
                  <a:gs pos="100000">
                    <a:srgbClr val="D9D9D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99" name="PA_椭圆 98"/>
            <p:cNvSpPr/>
            <p:nvPr>
              <p:custDataLst>
                <p:tags r:id="rId85"/>
              </p:custDataLst>
            </p:nvPr>
          </p:nvSpPr>
          <p:spPr>
            <a:xfrm>
              <a:off x="3867150" y="1104900"/>
              <a:ext cx="4495800" cy="4572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9" name="PA_组合 95"/>
          <p:cNvGrpSpPr/>
          <p:nvPr>
            <p:custDataLst>
              <p:tags r:id="rId19"/>
            </p:custDataLst>
          </p:nvPr>
        </p:nvGrpSpPr>
        <p:grpSpPr>
          <a:xfrm>
            <a:off x="2809091" y="78025"/>
            <a:ext cx="6568372" cy="6692426"/>
            <a:chOff x="2809092" y="78025"/>
            <a:chExt cx="6568372" cy="6692426"/>
          </a:xfrm>
        </p:grpSpPr>
        <p:grpSp>
          <p:nvGrpSpPr>
            <p:cNvPr id="94" name="组合 93"/>
            <p:cNvGrpSpPr/>
            <p:nvPr/>
          </p:nvGrpSpPr>
          <p:grpSpPr>
            <a:xfrm>
              <a:off x="5988001" y="267393"/>
              <a:ext cx="216000" cy="3161607"/>
              <a:chOff x="5988001" y="267393"/>
              <a:chExt cx="216000" cy="3161607"/>
            </a:xfrm>
          </p:grpSpPr>
          <p:sp>
            <p:nvSpPr>
              <p:cNvPr id="96" name="PA_任意多边形 82"/>
              <p:cNvSpPr/>
              <p:nvPr>
                <p:custDataLst>
                  <p:tags r:id="rId83"/>
                </p:custDataLst>
              </p:nvPr>
            </p:nvSpPr>
            <p:spPr>
              <a:xfrm rot="5400000">
                <a:off x="4566000" y="1899000"/>
                <a:ext cx="3060000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7" name="PA_1_7"/>
              <p:cNvSpPr>
                <a:spLocks noChangeAspect="1"/>
              </p:cNvSpPr>
              <p:nvPr>
                <p:custDataLst>
                  <p:tags r:id="rId84"/>
                </p:custDataLst>
              </p:nvPr>
            </p:nvSpPr>
            <p:spPr>
              <a:xfrm>
                <a:off x="5988001" y="267393"/>
                <a:ext cx="216000" cy="216000"/>
              </a:xfrm>
              <a:prstGeom prst="ellipse">
                <a:avLst/>
              </a:prstGeom>
              <a:gradFill flip="none" rotWithShape="1">
                <a:gsLst>
                  <a:gs pos="71000">
                    <a:schemeClr val="tx1">
                      <a:lumMod val="85000"/>
                      <a:lumOff val="15000"/>
                    </a:schemeClr>
                  </a:gs>
                  <a:gs pos="100000">
                    <a:srgbClr val="D9D9D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95" name="PA_椭圆 94"/>
            <p:cNvSpPr/>
            <p:nvPr>
              <p:custDataLst>
                <p:tags r:id="rId82"/>
              </p:custDataLst>
            </p:nvPr>
          </p:nvSpPr>
          <p:spPr>
            <a:xfrm>
              <a:off x="2809092" y="78025"/>
              <a:ext cx="6568372" cy="669242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0" name="PA_组合 100"/>
          <p:cNvGrpSpPr/>
          <p:nvPr>
            <p:custDataLst>
              <p:tags r:id="rId20"/>
            </p:custDataLst>
          </p:nvPr>
        </p:nvGrpSpPr>
        <p:grpSpPr>
          <a:xfrm>
            <a:off x="3443081" y="856237"/>
            <a:ext cx="5214534" cy="5136000"/>
            <a:chOff x="3443083" y="856238"/>
            <a:chExt cx="5214534" cy="5136000"/>
          </a:xfrm>
        </p:grpSpPr>
        <p:grpSp>
          <p:nvGrpSpPr>
            <p:cNvPr id="90" name="组合 89"/>
            <p:cNvGrpSpPr/>
            <p:nvPr/>
          </p:nvGrpSpPr>
          <p:grpSpPr>
            <a:xfrm>
              <a:off x="5895435" y="883133"/>
              <a:ext cx="396032" cy="2545867"/>
              <a:chOff x="5895435" y="883133"/>
              <a:chExt cx="396032" cy="2545867"/>
            </a:xfrm>
          </p:grpSpPr>
          <p:sp>
            <p:nvSpPr>
              <p:cNvPr id="92" name="PA_任意多边形 137"/>
              <p:cNvSpPr/>
              <p:nvPr>
                <p:custDataLst>
                  <p:tags r:id="rId80"/>
                </p:custDataLst>
              </p:nvPr>
            </p:nvSpPr>
            <p:spPr>
              <a:xfrm rot="5400000">
                <a:off x="4926000" y="2259000"/>
                <a:ext cx="2340000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3" name="PA_1_19"/>
              <p:cNvSpPr>
                <a:spLocks noChangeAspect="1"/>
              </p:cNvSpPr>
              <p:nvPr>
                <p:custDataLst>
                  <p:tags r:id="rId81"/>
                </p:custDataLst>
              </p:nvPr>
            </p:nvSpPr>
            <p:spPr>
              <a:xfrm>
                <a:off x="5895435" y="883133"/>
                <a:ext cx="396032" cy="396032"/>
              </a:xfrm>
              <a:prstGeom prst="ellipse">
                <a:avLst/>
              </a:prstGeom>
              <a:gradFill flip="none" rotWithShape="1">
                <a:gsLst>
                  <a:gs pos="10000">
                    <a:schemeClr val="tx1">
                      <a:lumMod val="65000"/>
                      <a:lumOff val="35000"/>
                    </a:schemeClr>
                  </a:gs>
                  <a:gs pos="64000">
                    <a:srgbClr val="D9D9D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91" name="PA_椭圆 90"/>
            <p:cNvSpPr/>
            <p:nvPr>
              <p:custDataLst>
                <p:tags r:id="rId79"/>
              </p:custDataLst>
            </p:nvPr>
          </p:nvSpPr>
          <p:spPr>
            <a:xfrm>
              <a:off x="3443083" y="856238"/>
              <a:ext cx="5214534" cy="5136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1" name="PA_组合 109"/>
          <p:cNvGrpSpPr/>
          <p:nvPr>
            <p:custDataLst>
              <p:tags r:id="rId21"/>
            </p:custDataLst>
          </p:nvPr>
        </p:nvGrpSpPr>
        <p:grpSpPr>
          <a:xfrm>
            <a:off x="2570606" y="-220224"/>
            <a:ext cx="7045340" cy="7240456"/>
            <a:chOff x="2570608" y="-220224"/>
            <a:chExt cx="7045340" cy="7240456"/>
          </a:xfrm>
        </p:grpSpPr>
        <p:grpSp>
          <p:nvGrpSpPr>
            <p:cNvPr id="86" name="组合 85"/>
            <p:cNvGrpSpPr/>
            <p:nvPr/>
          </p:nvGrpSpPr>
          <p:grpSpPr>
            <a:xfrm>
              <a:off x="6005145" y="60613"/>
              <a:ext cx="176266" cy="3368387"/>
              <a:chOff x="6005145" y="60613"/>
              <a:chExt cx="176266" cy="3368387"/>
            </a:xfrm>
          </p:grpSpPr>
          <p:sp>
            <p:nvSpPr>
              <p:cNvPr id="88" name="PA_任意多边形 43"/>
              <p:cNvSpPr/>
              <p:nvPr>
                <p:custDataLst>
                  <p:tags r:id="rId77"/>
                </p:custDataLst>
              </p:nvPr>
            </p:nvSpPr>
            <p:spPr>
              <a:xfrm rot="5400000">
                <a:off x="4426857" y="1759857"/>
                <a:ext cx="3338286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9" name="PA_1_23"/>
              <p:cNvSpPr>
                <a:spLocks noChangeAspect="1"/>
              </p:cNvSpPr>
              <p:nvPr>
                <p:custDataLst>
                  <p:tags r:id="rId78"/>
                </p:custDataLst>
              </p:nvPr>
            </p:nvSpPr>
            <p:spPr>
              <a:xfrm>
                <a:off x="6005145" y="60613"/>
                <a:ext cx="176266" cy="176266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87" name="PA_椭圆 86"/>
            <p:cNvSpPr/>
            <p:nvPr>
              <p:custDataLst>
                <p:tags r:id="rId76"/>
              </p:custDataLst>
            </p:nvPr>
          </p:nvSpPr>
          <p:spPr>
            <a:xfrm>
              <a:off x="2570608" y="-220224"/>
              <a:ext cx="7045340" cy="724045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2" name="PA_组合 167"/>
          <p:cNvGrpSpPr/>
          <p:nvPr>
            <p:custDataLst>
              <p:tags r:id="rId22"/>
            </p:custDataLst>
          </p:nvPr>
        </p:nvGrpSpPr>
        <p:grpSpPr>
          <a:xfrm>
            <a:off x="337454" y="-2321706"/>
            <a:ext cx="11511644" cy="11503805"/>
            <a:chOff x="337456" y="-2321705"/>
            <a:chExt cx="11511644" cy="11503805"/>
          </a:xfrm>
        </p:grpSpPr>
        <p:grpSp>
          <p:nvGrpSpPr>
            <p:cNvPr id="82" name="组合 81"/>
            <p:cNvGrpSpPr/>
            <p:nvPr/>
          </p:nvGrpSpPr>
          <p:grpSpPr>
            <a:xfrm>
              <a:off x="5754752" y="-2321705"/>
              <a:ext cx="692658" cy="5750704"/>
              <a:chOff x="5754752" y="-2321705"/>
              <a:chExt cx="692658" cy="5750704"/>
            </a:xfrm>
          </p:grpSpPr>
          <p:sp>
            <p:nvSpPr>
              <p:cNvPr id="84" name="PA_任意多边形 121"/>
              <p:cNvSpPr/>
              <p:nvPr>
                <p:custDataLst>
                  <p:tags r:id="rId74"/>
                </p:custDataLst>
              </p:nvPr>
            </p:nvSpPr>
            <p:spPr>
              <a:xfrm rot="5400000">
                <a:off x="3396000" y="729000"/>
                <a:ext cx="5399999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5" name="PA_1_15"/>
              <p:cNvSpPr>
                <a:spLocks noChangeAspect="1"/>
              </p:cNvSpPr>
              <p:nvPr>
                <p:custDataLst>
                  <p:tags r:id="rId75"/>
                </p:custDataLst>
              </p:nvPr>
            </p:nvSpPr>
            <p:spPr>
              <a:xfrm>
                <a:off x="5754752" y="-2321705"/>
                <a:ext cx="692658" cy="692658"/>
              </a:xfrm>
              <a:prstGeom prst="ellipse">
                <a:avLst/>
              </a:prstGeom>
              <a:gradFill flip="none" rotWithShape="1">
                <a:gsLst>
                  <a:gs pos="10000">
                    <a:schemeClr val="tx1">
                      <a:lumMod val="65000"/>
                      <a:lumOff val="35000"/>
                    </a:schemeClr>
                  </a:gs>
                  <a:gs pos="42000">
                    <a:srgbClr val="D9D9D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83" name="PA_椭圆 82"/>
            <p:cNvSpPr/>
            <p:nvPr>
              <p:custDataLst>
                <p:tags r:id="rId73"/>
              </p:custDataLst>
            </p:nvPr>
          </p:nvSpPr>
          <p:spPr>
            <a:xfrm>
              <a:off x="337456" y="-2246818"/>
              <a:ext cx="11511644" cy="1142891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3" name="PA_组合 188"/>
          <p:cNvGrpSpPr/>
          <p:nvPr>
            <p:custDataLst>
              <p:tags r:id="rId23"/>
            </p:custDataLst>
          </p:nvPr>
        </p:nvGrpSpPr>
        <p:grpSpPr>
          <a:xfrm>
            <a:off x="1594754" y="-923925"/>
            <a:ext cx="8997044" cy="8696324"/>
            <a:chOff x="1594756" y="-923924"/>
            <a:chExt cx="8997044" cy="8696324"/>
          </a:xfrm>
        </p:grpSpPr>
        <p:grpSp>
          <p:nvGrpSpPr>
            <p:cNvPr id="78" name="组合 77"/>
            <p:cNvGrpSpPr/>
            <p:nvPr/>
          </p:nvGrpSpPr>
          <p:grpSpPr>
            <a:xfrm>
              <a:off x="5969891" y="-861161"/>
              <a:ext cx="252466" cy="4290160"/>
              <a:chOff x="5969891" y="-861161"/>
              <a:chExt cx="252466" cy="4290160"/>
            </a:xfrm>
          </p:grpSpPr>
          <p:sp>
            <p:nvSpPr>
              <p:cNvPr id="80" name="PA_任意多边形 126"/>
              <p:cNvSpPr/>
              <p:nvPr>
                <p:custDataLst>
                  <p:tags r:id="rId71"/>
                </p:custDataLst>
              </p:nvPr>
            </p:nvSpPr>
            <p:spPr>
              <a:xfrm rot="5400000">
                <a:off x="4026000" y="1359000"/>
                <a:ext cx="4139999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1" name="PA_1_18"/>
              <p:cNvSpPr>
                <a:spLocks noChangeAspect="1"/>
              </p:cNvSpPr>
              <p:nvPr>
                <p:custDataLst>
                  <p:tags r:id="rId72"/>
                </p:custDataLst>
              </p:nvPr>
            </p:nvSpPr>
            <p:spPr>
              <a:xfrm>
                <a:off x="5969891" y="-861161"/>
                <a:ext cx="252466" cy="252466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79" name="PA_椭圆 78"/>
            <p:cNvSpPr/>
            <p:nvPr>
              <p:custDataLst>
                <p:tags r:id="rId70"/>
              </p:custDataLst>
            </p:nvPr>
          </p:nvSpPr>
          <p:spPr>
            <a:xfrm>
              <a:off x="1594756" y="-923924"/>
              <a:ext cx="8997044" cy="869632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4" name="PA_组合 191"/>
          <p:cNvGrpSpPr/>
          <p:nvPr>
            <p:custDataLst>
              <p:tags r:id="rId24"/>
            </p:custDataLst>
          </p:nvPr>
        </p:nvGrpSpPr>
        <p:grpSpPr>
          <a:xfrm>
            <a:off x="-105341" y="-2714624"/>
            <a:ext cx="12493984" cy="12277724"/>
            <a:chOff x="-105339" y="-2714624"/>
            <a:chExt cx="12493984" cy="12277724"/>
          </a:xfrm>
        </p:grpSpPr>
        <p:grpSp>
          <p:nvGrpSpPr>
            <p:cNvPr id="74" name="组合 73"/>
            <p:cNvGrpSpPr/>
            <p:nvPr/>
          </p:nvGrpSpPr>
          <p:grpSpPr>
            <a:xfrm>
              <a:off x="5744838" y="-2336016"/>
              <a:ext cx="692658" cy="5765015"/>
              <a:chOff x="5744838" y="-2336016"/>
              <a:chExt cx="692658" cy="5765015"/>
            </a:xfrm>
          </p:grpSpPr>
          <p:sp>
            <p:nvSpPr>
              <p:cNvPr id="76" name="PA_2"/>
              <p:cNvSpPr>
                <a:spLocks noChangeAspect="1"/>
              </p:cNvSpPr>
              <p:nvPr>
                <p:custDataLst>
                  <p:tags r:id="rId68"/>
                </p:custDataLst>
              </p:nvPr>
            </p:nvSpPr>
            <p:spPr>
              <a:xfrm>
                <a:off x="5744838" y="-2336016"/>
                <a:ext cx="692658" cy="692658"/>
              </a:xfrm>
              <a:prstGeom prst="ellipse">
                <a:avLst/>
              </a:prstGeom>
              <a:gradFill flip="none" rotWithShape="1">
                <a:gsLst>
                  <a:gs pos="9000">
                    <a:schemeClr val="tx1">
                      <a:lumMod val="65000"/>
                      <a:lumOff val="35000"/>
                    </a:schemeClr>
                  </a:gs>
                  <a:gs pos="28000">
                    <a:srgbClr val="D9D9D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7" name="PA_任意多边形 134"/>
              <p:cNvSpPr/>
              <p:nvPr>
                <p:custDataLst>
                  <p:tags r:id="rId69"/>
                </p:custDataLst>
              </p:nvPr>
            </p:nvSpPr>
            <p:spPr>
              <a:xfrm rot="5400000">
                <a:off x="3396000" y="729000"/>
                <a:ext cx="5399999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75" name="PA_椭圆 74"/>
            <p:cNvSpPr/>
            <p:nvPr>
              <p:custDataLst>
                <p:tags r:id="rId67"/>
              </p:custDataLst>
            </p:nvPr>
          </p:nvSpPr>
          <p:spPr>
            <a:xfrm>
              <a:off x="-105339" y="-2714624"/>
              <a:ext cx="12493984" cy="1227772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5" name="PA_组合 194"/>
          <p:cNvGrpSpPr/>
          <p:nvPr>
            <p:custDataLst>
              <p:tags r:id="rId25"/>
            </p:custDataLst>
          </p:nvPr>
        </p:nvGrpSpPr>
        <p:grpSpPr>
          <a:xfrm>
            <a:off x="2852054" y="38100"/>
            <a:ext cx="6482444" cy="6781800"/>
            <a:chOff x="2852056" y="38100"/>
            <a:chExt cx="6482444" cy="6781800"/>
          </a:xfrm>
        </p:grpSpPr>
        <p:grpSp>
          <p:nvGrpSpPr>
            <p:cNvPr id="70" name="组合 69"/>
            <p:cNvGrpSpPr/>
            <p:nvPr/>
          </p:nvGrpSpPr>
          <p:grpSpPr>
            <a:xfrm>
              <a:off x="5929018" y="205497"/>
              <a:ext cx="343634" cy="3223503"/>
              <a:chOff x="5929018" y="205497"/>
              <a:chExt cx="343634" cy="3223503"/>
            </a:xfrm>
          </p:grpSpPr>
          <p:sp>
            <p:nvSpPr>
              <p:cNvPr id="72" name="PA_任意多边形 130"/>
              <p:cNvSpPr/>
              <p:nvPr>
                <p:custDataLst>
                  <p:tags r:id="rId65"/>
                </p:custDataLst>
              </p:nvPr>
            </p:nvSpPr>
            <p:spPr>
              <a:xfrm rot="5400000">
                <a:off x="4566000" y="1899000"/>
                <a:ext cx="3060000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3" name="PA_1_27"/>
              <p:cNvSpPr>
                <a:spLocks noChangeAspect="1"/>
              </p:cNvSpPr>
              <p:nvPr>
                <p:custDataLst>
                  <p:tags r:id="rId66"/>
                </p:custDataLst>
              </p:nvPr>
            </p:nvSpPr>
            <p:spPr>
              <a:xfrm>
                <a:off x="5929018" y="205497"/>
                <a:ext cx="343634" cy="343634"/>
              </a:xfrm>
              <a:prstGeom prst="ellipse">
                <a:avLst/>
              </a:prstGeom>
              <a:gradFill flip="none" rotWithShape="1">
                <a:gsLst>
                  <a:gs pos="18000">
                    <a:schemeClr val="tx1">
                      <a:lumMod val="85000"/>
                      <a:lumOff val="15000"/>
                    </a:schemeClr>
                  </a:gs>
                  <a:gs pos="74000">
                    <a:srgbClr val="D9D9D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71" name="PA_椭圆 70"/>
            <p:cNvSpPr/>
            <p:nvPr>
              <p:custDataLst>
                <p:tags r:id="rId64"/>
              </p:custDataLst>
            </p:nvPr>
          </p:nvSpPr>
          <p:spPr>
            <a:xfrm>
              <a:off x="2852056" y="38100"/>
              <a:ext cx="6482444" cy="67818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6" name="PA_组合 197"/>
          <p:cNvGrpSpPr/>
          <p:nvPr>
            <p:custDataLst>
              <p:tags r:id="rId26"/>
            </p:custDataLst>
          </p:nvPr>
        </p:nvGrpSpPr>
        <p:grpSpPr>
          <a:xfrm>
            <a:off x="1562097" y="-1300328"/>
            <a:ext cx="9067802" cy="9453728"/>
            <a:chOff x="1562098" y="-1300328"/>
            <a:chExt cx="9067802" cy="9453728"/>
          </a:xfrm>
        </p:grpSpPr>
        <p:grpSp>
          <p:nvGrpSpPr>
            <p:cNvPr id="66" name="组合 65"/>
            <p:cNvGrpSpPr/>
            <p:nvPr/>
          </p:nvGrpSpPr>
          <p:grpSpPr>
            <a:xfrm>
              <a:off x="6015440" y="-1018424"/>
              <a:ext cx="176266" cy="4447423"/>
              <a:chOff x="6015440" y="-1018424"/>
              <a:chExt cx="176266" cy="4447423"/>
            </a:xfrm>
          </p:grpSpPr>
          <p:sp>
            <p:nvSpPr>
              <p:cNvPr id="68" name="PA_任意多边形 55"/>
              <p:cNvSpPr/>
              <p:nvPr>
                <p:custDataLst>
                  <p:tags r:id="rId62"/>
                </p:custDataLst>
              </p:nvPr>
            </p:nvSpPr>
            <p:spPr>
              <a:xfrm rot="5400000">
                <a:off x="3933278" y="1269000"/>
                <a:ext cx="4319999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9" name="PA_1_8"/>
              <p:cNvSpPr>
                <a:spLocks noChangeAspect="1"/>
              </p:cNvSpPr>
              <p:nvPr>
                <p:custDataLst>
                  <p:tags r:id="rId63"/>
                </p:custDataLst>
              </p:nvPr>
            </p:nvSpPr>
            <p:spPr>
              <a:xfrm>
                <a:off x="6015440" y="-1018424"/>
                <a:ext cx="176266" cy="176266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67" name="PA_椭圆 66"/>
            <p:cNvSpPr/>
            <p:nvPr>
              <p:custDataLst>
                <p:tags r:id="rId61"/>
              </p:custDataLst>
            </p:nvPr>
          </p:nvSpPr>
          <p:spPr>
            <a:xfrm>
              <a:off x="1562098" y="-1300328"/>
              <a:ext cx="9067802" cy="945372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7" name="PA_组合 200"/>
          <p:cNvGrpSpPr/>
          <p:nvPr>
            <p:custDataLst>
              <p:tags r:id="rId27"/>
            </p:custDataLst>
          </p:nvPr>
        </p:nvGrpSpPr>
        <p:grpSpPr>
          <a:xfrm>
            <a:off x="599764" y="-2000557"/>
            <a:ext cx="10992466" cy="10849588"/>
            <a:chOff x="599766" y="-2000556"/>
            <a:chExt cx="10992466" cy="10849588"/>
          </a:xfrm>
        </p:grpSpPr>
        <p:grpSp>
          <p:nvGrpSpPr>
            <p:cNvPr id="62" name="组合 61"/>
            <p:cNvGrpSpPr/>
            <p:nvPr/>
          </p:nvGrpSpPr>
          <p:grpSpPr>
            <a:xfrm>
              <a:off x="5908409" y="-1991144"/>
              <a:ext cx="396032" cy="5420143"/>
              <a:chOff x="5908409" y="-1991144"/>
              <a:chExt cx="396032" cy="5420143"/>
            </a:xfrm>
          </p:grpSpPr>
          <p:sp>
            <p:nvSpPr>
              <p:cNvPr id="64" name="PA_任意多边形 73"/>
              <p:cNvSpPr/>
              <p:nvPr>
                <p:custDataLst>
                  <p:tags r:id="rId59"/>
                </p:custDataLst>
              </p:nvPr>
            </p:nvSpPr>
            <p:spPr>
              <a:xfrm rot="5400000">
                <a:off x="3486000" y="819000"/>
                <a:ext cx="5219999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5" name="PA_1_4"/>
              <p:cNvSpPr>
                <a:spLocks noChangeAspect="1"/>
              </p:cNvSpPr>
              <p:nvPr>
                <p:custDataLst>
                  <p:tags r:id="rId60"/>
                </p:custDataLst>
              </p:nvPr>
            </p:nvSpPr>
            <p:spPr>
              <a:xfrm>
                <a:off x="5908409" y="-1991144"/>
                <a:ext cx="396032" cy="396032"/>
              </a:xfrm>
              <a:prstGeom prst="ellipse">
                <a:avLst/>
              </a:prstGeom>
              <a:gradFill flip="none" rotWithShape="1">
                <a:gsLst>
                  <a:gs pos="10000">
                    <a:schemeClr val="tx1">
                      <a:lumMod val="65000"/>
                      <a:lumOff val="35000"/>
                    </a:schemeClr>
                  </a:gs>
                  <a:gs pos="64000">
                    <a:srgbClr val="D9D9D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63" name="PA_椭圆 62"/>
            <p:cNvSpPr/>
            <p:nvPr>
              <p:custDataLst>
                <p:tags r:id="rId58"/>
              </p:custDataLst>
            </p:nvPr>
          </p:nvSpPr>
          <p:spPr>
            <a:xfrm>
              <a:off x="599766" y="-2000556"/>
              <a:ext cx="10992466" cy="1084958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8" name="PA_组合 203"/>
          <p:cNvGrpSpPr/>
          <p:nvPr>
            <p:custDataLst>
              <p:tags r:id="rId28"/>
            </p:custDataLst>
          </p:nvPr>
        </p:nvGrpSpPr>
        <p:grpSpPr>
          <a:xfrm>
            <a:off x="3028947" y="504825"/>
            <a:ext cx="6134102" cy="5838824"/>
            <a:chOff x="3028948" y="504826"/>
            <a:chExt cx="6134102" cy="5838824"/>
          </a:xfrm>
        </p:grpSpPr>
        <p:grpSp>
          <p:nvGrpSpPr>
            <p:cNvPr id="58" name="组合 57"/>
            <p:cNvGrpSpPr/>
            <p:nvPr/>
          </p:nvGrpSpPr>
          <p:grpSpPr>
            <a:xfrm>
              <a:off x="5931754" y="550129"/>
              <a:ext cx="343634" cy="2878871"/>
              <a:chOff x="5931754" y="550129"/>
              <a:chExt cx="343634" cy="2878871"/>
            </a:xfrm>
          </p:grpSpPr>
          <p:sp>
            <p:nvSpPr>
              <p:cNvPr id="60" name="PA_任意多边形 91"/>
              <p:cNvSpPr/>
              <p:nvPr>
                <p:custDataLst>
                  <p:tags r:id="rId56"/>
                </p:custDataLst>
              </p:nvPr>
            </p:nvSpPr>
            <p:spPr>
              <a:xfrm rot="5400000">
                <a:off x="4746000" y="2079000"/>
                <a:ext cx="2700000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1" name="PA_1_14"/>
              <p:cNvSpPr>
                <a:spLocks noChangeAspect="1"/>
              </p:cNvSpPr>
              <p:nvPr>
                <p:custDataLst>
                  <p:tags r:id="rId57"/>
                </p:custDataLst>
              </p:nvPr>
            </p:nvSpPr>
            <p:spPr>
              <a:xfrm>
                <a:off x="5931754" y="550129"/>
                <a:ext cx="343634" cy="343634"/>
              </a:xfrm>
              <a:prstGeom prst="ellipse">
                <a:avLst/>
              </a:prstGeom>
              <a:gradFill flip="none" rotWithShape="1">
                <a:gsLst>
                  <a:gs pos="18000">
                    <a:schemeClr val="tx1">
                      <a:lumMod val="85000"/>
                      <a:lumOff val="15000"/>
                    </a:schemeClr>
                  </a:gs>
                  <a:gs pos="74000">
                    <a:srgbClr val="D9D9D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9" name="PA_椭圆 58"/>
            <p:cNvSpPr/>
            <p:nvPr>
              <p:custDataLst>
                <p:tags r:id="rId55"/>
              </p:custDataLst>
            </p:nvPr>
          </p:nvSpPr>
          <p:spPr>
            <a:xfrm>
              <a:off x="3028948" y="504826"/>
              <a:ext cx="6134102" cy="583882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9" name="PA_组合 209"/>
          <p:cNvGrpSpPr/>
          <p:nvPr>
            <p:custDataLst>
              <p:tags r:id="rId29"/>
            </p:custDataLst>
          </p:nvPr>
        </p:nvGrpSpPr>
        <p:grpSpPr>
          <a:xfrm>
            <a:off x="1523997" y="-1350202"/>
            <a:ext cx="9144002" cy="9617902"/>
            <a:chOff x="1523998" y="-1350202"/>
            <a:chExt cx="9144002" cy="9617902"/>
          </a:xfrm>
        </p:grpSpPr>
        <p:grpSp>
          <p:nvGrpSpPr>
            <p:cNvPr id="54" name="组合 53"/>
            <p:cNvGrpSpPr/>
            <p:nvPr/>
          </p:nvGrpSpPr>
          <p:grpSpPr>
            <a:xfrm>
              <a:off x="5752186" y="-1237652"/>
              <a:ext cx="692658" cy="4666651"/>
              <a:chOff x="5752186" y="-1237652"/>
              <a:chExt cx="692658" cy="4666651"/>
            </a:xfrm>
          </p:grpSpPr>
          <p:sp>
            <p:nvSpPr>
              <p:cNvPr id="56" name="PA_任意多边形 118"/>
              <p:cNvSpPr/>
              <p:nvPr>
                <p:custDataLst>
                  <p:tags r:id="rId53"/>
                </p:custDataLst>
              </p:nvPr>
            </p:nvSpPr>
            <p:spPr>
              <a:xfrm rot="5400000">
                <a:off x="3936000" y="1269000"/>
                <a:ext cx="4319999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7" name="PA_1_25"/>
              <p:cNvSpPr>
                <a:spLocks noChangeAspect="1"/>
              </p:cNvSpPr>
              <p:nvPr>
                <p:custDataLst>
                  <p:tags r:id="rId54"/>
                </p:custDataLst>
              </p:nvPr>
            </p:nvSpPr>
            <p:spPr>
              <a:xfrm>
                <a:off x="5752186" y="-1237652"/>
                <a:ext cx="692658" cy="692658"/>
              </a:xfrm>
              <a:prstGeom prst="ellipse">
                <a:avLst/>
              </a:prstGeom>
              <a:gradFill flip="none" rotWithShape="1">
                <a:gsLst>
                  <a:gs pos="10000">
                    <a:schemeClr val="tx1">
                      <a:lumMod val="65000"/>
                      <a:lumOff val="35000"/>
                    </a:schemeClr>
                  </a:gs>
                  <a:gs pos="42000">
                    <a:srgbClr val="D9D9D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5" name="PA_椭圆 54"/>
            <p:cNvSpPr/>
            <p:nvPr>
              <p:custDataLst>
                <p:tags r:id="rId52"/>
              </p:custDataLst>
            </p:nvPr>
          </p:nvSpPr>
          <p:spPr>
            <a:xfrm>
              <a:off x="1523998" y="-1350202"/>
              <a:ext cx="9144002" cy="961790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0" name="PA_组合 212"/>
          <p:cNvGrpSpPr/>
          <p:nvPr>
            <p:custDataLst>
              <p:tags r:id="rId30"/>
            </p:custDataLst>
          </p:nvPr>
        </p:nvGrpSpPr>
        <p:grpSpPr>
          <a:xfrm>
            <a:off x="2438398" y="-198852"/>
            <a:ext cx="7315200" cy="7315200"/>
            <a:chOff x="2438400" y="-198851"/>
            <a:chExt cx="7315200" cy="7315200"/>
          </a:xfrm>
        </p:grpSpPr>
        <p:grpSp>
          <p:nvGrpSpPr>
            <p:cNvPr id="50" name="组合 49"/>
            <p:cNvGrpSpPr/>
            <p:nvPr/>
          </p:nvGrpSpPr>
          <p:grpSpPr>
            <a:xfrm>
              <a:off x="5945385" y="-95457"/>
              <a:ext cx="325492" cy="3524457"/>
              <a:chOff x="5945385" y="-95457"/>
              <a:chExt cx="325492" cy="3524457"/>
            </a:xfrm>
          </p:grpSpPr>
          <p:sp>
            <p:nvSpPr>
              <p:cNvPr id="52" name="PA_任意多边形 49"/>
              <p:cNvSpPr/>
              <p:nvPr>
                <p:custDataLst>
                  <p:tags r:id="rId50"/>
                </p:custDataLst>
              </p:nvPr>
            </p:nvSpPr>
            <p:spPr>
              <a:xfrm rot="5400000">
                <a:off x="4426856" y="1759857"/>
                <a:ext cx="3338286" cy="0"/>
              </a:xfrm>
              <a:custGeom>
                <a:avLst/>
                <a:gdLst>
                  <a:gd name="connsiteX0" fmla="*/ 0 w 3338286"/>
                  <a:gd name="connsiteY0" fmla="*/ 0 h 0"/>
                  <a:gd name="connsiteX1" fmla="*/ 3338286 w 333828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38286">
                    <a:moveTo>
                      <a:pt x="0" y="0"/>
                    </a:moveTo>
                    <a:lnTo>
                      <a:pt x="3338286" y="0"/>
                    </a:lnTo>
                  </a:path>
                </a:pathLst>
              </a:cu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3" name="PA_1_2"/>
              <p:cNvSpPr>
                <a:spLocks noChangeAspect="1"/>
              </p:cNvSpPr>
              <p:nvPr>
                <p:custDataLst>
                  <p:tags r:id="rId51"/>
                </p:custDataLst>
              </p:nvPr>
            </p:nvSpPr>
            <p:spPr>
              <a:xfrm>
                <a:off x="5945385" y="-95457"/>
                <a:ext cx="325492" cy="325492"/>
              </a:xfrm>
              <a:prstGeom prst="ellipse">
                <a:avLst/>
              </a:prstGeom>
              <a:gradFill flip="none" rotWithShape="1">
                <a:gsLst>
                  <a:gs pos="71000">
                    <a:schemeClr val="tx1">
                      <a:lumMod val="85000"/>
                      <a:lumOff val="15000"/>
                    </a:schemeClr>
                  </a:gs>
                  <a:gs pos="100000">
                    <a:srgbClr val="D9D9D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1" name="PA_椭圆 50"/>
            <p:cNvSpPr/>
            <p:nvPr>
              <p:custDataLst>
                <p:tags r:id="rId49"/>
              </p:custDataLst>
            </p:nvPr>
          </p:nvSpPr>
          <p:spPr>
            <a:xfrm>
              <a:off x="2438400" y="-198851"/>
              <a:ext cx="7315200" cy="73152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1" name="PA_2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>
            <a:off x="8660750" y="3822700"/>
            <a:ext cx="692658" cy="692658"/>
          </a:xfrm>
          <a:prstGeom prst="ellipse">
            <a:avLst/>
          </a:prstGeom>
          <a:gradFill flip="none" rotWithShape="1">
            <a:gsLst>
              <a:gs pos="9000">
                <a:schemeClr val="tx1">
                  <a:lumMod val="65000"/>
                  <a:lumOff val="35000"/>
                </a:schemeClr>
              </a:gs>
              <a:gs pos="28000">
                <a:srgbClr val="D9D9D9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PA_1_2"/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10832364" y="2348766"/>
            <a:ext cx="343634" cy="343634"/>
          </a:xfrm>
          <a:prstGeom prst="ellipse">
            <a:avLst/>
          </a:prstGeom>
          <a:gradFill flip="none" rotWithShape="1">
            <a:gsLst>
              <a:gs pos="18000">
                <a:schemeClr val="tx1">
                  <a:lumMod val="85000"/>
                  <a:lumOff val="15000"/>
                </a:schemeClr>
              </a:gs>
              <a:gs pos="74000">
                <a:srgbClr val="D9D9D9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PA_1_5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711198" y="1124576"/>
            <a:ext cx="396032" cy="396032"/>
          </a:xfrm>
          <a:prstGeom prst="ellipse">
            <a:avLst/>
          </a:prstGeom>
          <a:gradFill flip="none" rotWithShape="1">
            <a:gsLst>
              <a:gs pos="10000">
                <a:schemeClr val="tx1">
                  <a:lumMod val="65000"/>
                  <a:lumOff val="35000"/>
                </a:schemeClr>
              </a:gs>
              <a:gs pos="64000">
                <a:srgbClr val="D9D9D9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PA_1_6"/>
          <p:cNvSpPr>
            <a:spLocks noChangeAspect="1"/>
          </p:cNvSpPr>
          <p:nvPr>
            <p:custDataLst>
              <p:tags r:id="rId34"/>
            </p:custDataLst>
          </p:nvPr>
        </p:nvSpPr>
        <p:spPr>
          <a:xfrm>
            <a:off x="8462734" y="6009661"/>
            <a:ext cx="396032" cy="396032"/>
          </a:xfrm>
          <a:prstGeom prst="ellipse">
            <a:avLst/>
          </a:prstGeom>
          <a:gradFill flip="none" rotWithShape="1">
            <a:gsLst>
              <a:gs pos="10000">
                <a:schemeClr val="tx1">
                  <a:lumMod val="65000"/>
                  <a:lumOff val="35000"/>
                </a:schemeClr>
              </a:gs>
              <a:gs pos="64000">
                <a:srgbClr val="D9D9D9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PA_2"/>
          <p:cNvSpPr>
            <a:spLocks noChangeAspect="1"/>
          </p:cNvSpPr>
          <p:nvPr>
            <p:custDataLst>
              <p:tags r:id="rId35"/>
            </p:custDataLst>
          </p:nvPr>
        </p:nvSpPr>
        <p:spPr>
          <a:xfrm>
            <a:off x="513840" y="3968242"/>
            <a:ext cx="692658" cy="692658"/>
          </a:xfrm>
          <a:prstGeom prst="ellipse">
            <a:avLst/>
          </a:prstGeom>
          <a:gradFill flip="none" rotWithShape="1">
            <a:gsLst>
              <a:gs pos="9000">
                <a:schemeClr val="tx1">
                  <a:lumMod val="65000"/>
                  <a:lumOff val="35000"/>
                </a:schemeClr>
              </a:gs>
              <a:gs pos="28000">
                <a:srgbClr val="D9D9D9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PA_1_12"/>
          <p:cNvSpPr>
            <a:spLocks noChangeAspect="1"/>
          </p:cNvSpPr>
          <p:nvPr>
            <p:custDataLst>
              <p:tags r:id="rId36"/>
            </p:custDataLst>
          </p:nvPr>
        </p:nvSpPr>
        <p:spPr>
          <a:xfrm>
            <a:off x="7473441" y="323342"/>
            <a:ext cx="692658" cy="692658"/>
          </a:xfrm>
          <a:prstGeom prst="ellipse">
            <a:avLst/>
          </a:prstGeom>
          <a:gradFill flip="none" rotWithShape="1">
            <a:gsLst>
              <a:gs pos="10000">
                <a:schemeClr val="tx1">
                  <a:lumMod val="65000"/>
                  <a:lumOff val="35000"/>
                </a:schemeClr>
              </a:gs>
              <a:gs pos="42000">
                <a:srgbClr val="D9D9D9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PA_1_14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1111764" y="3479066"/>
            <a:ext cx="343634" cy="343634"/>
          </a:xfrm>
          <a:prstGeom prst="ellipse">
            <a:avLst/>
          </a:prstGeom>
          <a:gradFill flip="none" rotWithShape="1">
            <a:gsLst>
              <a:gs pos="18000">
                <a:schemeClr val="tx1">
                  <a:lumMod val="85000"/>
                  <a:lumOff val="15000"/>
                </a:schemeClr>
              </a:gs>
              <a:gs pos="74000">
                <a:srgbClr val="D9D9D9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PA_1_15"/>
          <p:cNvSpPr>
            <a:spLocks noChangeAspect="1"/>
          </p:cNvSpPr>
          <p:nvPr>
            <p:custDataLst>
              <p:tags r:id="rId38"/>
            </p:custDataLst>
          </p:nvPr>
        </p:nvSpPr>
        <p:spPr>
          <a:xfrm>
            <a:off x="4241064" y="1193065"/>
            <a:ext cx="343634" cy="343634"/>
          </a:xfrm>
          <a:prstGeom prst="ellipse">
            <a:avLst/>
          </a:prstGeom>
          <a:gradFill flip="none" rotWithShape="1">
            <a:gsLst>
              <a:gs pos="18000">
                <a:schemeClr val="tx1">
                  <a:lumMod val="85000"/>
                  <a:lumOff val="15000"/>
                </a:schemeClr>
              </a:gs>
              <a:gs pos="74000">
                <a:srgbClr val="D9D9D9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PA_1_16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132840" y="5339842"/>
            <a:ext cx="692658" cy="692658"/>
          </a:xfrm>
          <a:prstGeom prst="ellipse">
            <a:avLst/>
          </a:prstGeom>
          <a:gradFill flip="none" rotWithShape="1">
            <a:gsLst>
              <a:gs pos="10000">
                <a:schemeClr val="tx1">
                  <a:lumMod val="65000"/>
                  <a:lumOff val="35000"/>
                </a:schemeClr>
              </a:gs>
              <a:gs pos="42000">
                <a:srgbClr val="D9D9D9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PA_1_17"/>
          <p:cNvSpPr>
            <a:spLocks noChangeAspect="1"/>
          </p:cNvSpPr>
          <p:nvPr>
            <p:custDataLst>
              <p:tags r:id="rId40"/>
            </p:custDataLst>
          </p:nvPr>
        </p:nvSpPr>
        <p:spPr>
          <a:xfrm>
            <a:off x="8756282" y="2655987"/>
            <a:ext cx="343634" cy="343634"/>
          </a:xfrm>
          <a:prstGeom prst="ellipse">
            <a:avLst/>
          </a:prstGeom>
          <a:gradFill flip="none" rotWithShape="1">
            <a:gsLst>
              <a:gs pos="18000">
                <a:schemeClr val="tx1">
                  <a:lumMod val="85000"/>
                  <a:lumOff val="15000"/>
                </a:schemeClr>
              </a:gs>
              <a:gs pos="74000">
                <a:srgbClr val="D9D9D9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PA_1_20"/>
          <p:cNvSpPr>
            <a:spLocks noChangeAspect="1"/>
          </p:cNvSpPr>
          <p:nvPr>
            <p:custDataLst>
              <p:tags r:id="rId41"/>
            </p:custDataLst>
          </p:nvPr>
        </p:nvSpPr>
        <p:spPr>
          <a:xfrm>
            <a:off x="4950077" y="5157729"/>
            <a:ext cx="396032" cy="396032"/>
          </a:xfrm>
          <a:prstGeom prst="ellipse">
            <a:avLst/>
          </a:prstGeom>
          <a:gradFill flip="none" rotWithShape="1">
            <a:gsLst>
              <a:gs pos="10000">
                <a:schemeClr val="tx1">
                  <a:lumMod val="65000"/>
                  <a:lumOff val="35000"/>
                </a:schemeClr>
              </a:gs>
              <a:gs pos="64000">
                <a:srgbClr val="D9D9D9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PA_1_21"/>
          <p:cNvSpPr>
            <a:spLocks noChangeAspect="1"/>
          </p:cNvSpPr>
          <p:nvPr>
            <p:custDataLst>
              <p:tags r:id="rId42"/>
            </p:custDataLst>
          </p:nvPr>
        </p:nvSpPr>
        <p:spPr>
          <a:xfrm>
            <a:off x="8532067" y="937467"/>
            <a:ext cx="396032" cy="396032"/>
          </a:xfrm>
          <a:prstGeom prst="ellipse">
            <a:avLst/>
          </a:prstGeom>
          <a:gradFill flip="none" rotWithShape="1">
            <a:gsLst>
              <a:gs pos="10000">
                <a:schemeClr val="tx1">
                  <a:lumMod val="65000"/>
                  <a:lumOff val="35000"/>
                </a:schemeClr>
              </a:gs>
              <a:gs pos="64000">
                <a:srgbClr val="D9D9D9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" name="PA_2"/>
          <p:cNvSpPr>
            <a:spLocks noChangeAspect="1"/>
          </p:cNvSpPr>
          <p:nvPr>
            <p:custDataLst>
              <p:tags r:id="rId43"/>
            </p:custDataLst>
          </p:nvPr>
        </p:nvSpPr>
        <p:spPr>
          <a:xfrm>
            <a:off x="9708641" y="3739642"/>
            <a:ext cx="692658" cy="692658"/>
          </a:xfrm>
          <a:prstGeom prst="ellipse">
            <a:avLst/>
          </a:prstGeom>
          <a:gradFill flip="none" rotWithShape="1">
            <a:gsLst>
              <a:gs pos="9000">
                <a:schemeClr val="tx1">
                  <a:lumMod val="65000"/>
                  <a:lumOff val="35000"/>
                </a:schemeClr>
              </a:gs>
              <a:gs pos="28000">
                <a:srgbClr val="D9D9D9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PA_1_26"/>
          <p:cNvSpPr>
            <a:spLocks noChangeAspect="1"/>
          </p:cNvSpPr>
          <p:nvPr>
            <p:custDataLst>
              <p:tags r:id="rId44"/>
            </p:custDataLst>
          </p:nvPr>
        </p:nvSpPr>
        <p:spPr>
          <a:xfrm>
            <a:off x="6172198" y="1916960"/>
            <a:ext cx="692658" cy="692658"/>
          </a:xfrm>
          <a:prstGeom prst="ellipse">
            <a:avLst/>
          </a:prstGeom>
          <a:gradFill flip="none" rotWithShape="1">
            <a:gsLst>
              <a:gs pos="10000">
                <a:schemeClr val="tx1">
                  <a:lumMod val="65000"/>
                  <a:lumOff val="35000"/>
                </a:schemeClr>
              </a:gs>
              <a:gs pos="42000">
                <a:srgbClr val="D9D9D9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PA_1_28"/>
          <p:cNvSpPr>
            <a:spLocks noChangeAspect="1"/>
          </p:cNvSpPr>
          <p:nvPr>
            <p:custDataLst>
              <p:tags r:id="rId45"/>
            </p:custDataLst>
          </p:nvPr>
        </p:nvSpPr>
        <p:spPr>
          <a:xfrm>
            <a:off x="2990279" y="3027473"/>
            <a:ext cx="343634" cy="343634"/>
          </a:xfrm>
          <a:prstGeom prst="ellipse">
            <a:avLst/>
          </a:prstGeom>
          <a:gradFill flip="none" rotWithShape="1">
            <a:gsLst>
              <a:gs pos="18000">
                <a:schemeClr val="tx1">
                  <a:lumMod val="85000"/>
                  <a:lumOff val="15000"/>
                </a:schemeClr>
              </a:gs>
              <a:gs pos="74000">
                <a:srgbClr val="D9D9D9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PA_椭圆 41"/>
          <p:cNvSpPr/>
          <p:nvPr>
            <p:custDataLst>
              <p:tags r:id="rId46"/>
            </p:custDataLst>
          </p:nvPr>
        </p:nvSpPr>
        <p:spPr>
          <a:xfrm>
            <a:off x="5105398" y="2438399"/>
            <a:ext cx="1981200" cy="1981200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7" name="PA_矩形 243"/>
          <p:cNvSpPr/>
          <p:nvPr>
            <p:custDataLst>
              <p:tags r:id="rId47"/>
            </p:custDataLst>
          </p:nvPr>
        </p:nvSpPr>
        <p:spPr>
          <a:xfrm>
            <a:off x="5294013" y="2938573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400" b="1" dirty="0">
                <a:solidFill>
                  <a:schemeClr val="bg1">
                    <a:lumMod val="85000"/>
                  </a:schemeClr>
                </a:solidFill>
                <a:effectLst>
                  <a:outerShdw blurRad="393700" sx="102000" sy="102000" algn="ctr" rotWithShape="0">
                    <a:schemeClr val="bg1">
                      <a:alpha val="7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绽放</a:t>
            </a:r>
          </a:p>
        </p:txBody>
      </p:sp>
      <p:sp>
        <p:nvSpPr>
          <p:cNvPr id="49" name="PA_文本框 246"/>
          <p:cNvSpPr txBox="1"/>
          <p:nvPr>
            <p:custDataLst>
              <p:tags r:id="rId48"/>
            </p:custDataLst>
          </p:nvPr>
        </p:nvSpPr>
        <p:spPr>
          <a:xfrm>
            <a:off x="5994929" y="-971550"/>
            <a:ext cx="158220" cy="384810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vert="horz" wrap="square" numCol="1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0"/>
              </a:lnSpc>
            </a:pPr>
            <a:r>
              <a:rPr lang="zh-CN" altLang="en-US" spc="-10000" dirty="0">
                <a:blipFill dpi="0" rotWithShape="1">
                  <a:blip r:embed="rId129"/>
                  <a:srcRect/>
                  <a:stretch>
                    <a:fillRect/>
                  </a:stretch>
                </a:blipFill>
                <a:latin typeface="Arial" panose="020B0604020202020204" pitchFamily="34" charset="0"/>
              </a:rPr>
              <a:t>■■■■■■■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300"/>
    </mc:Choice>
    <mc:Fallback xmlns="">
      <p:transition advTm="4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decel="50000" fill="hold" nodeType="withEffect">
                                  <p:stCondLst>
                                    <p:cond delay="204"/>
                                  </p:stCondLst>
                                  <p:childTnLst>
                                    <p:set>
                                      <p:cBhvr>
                                        <p:cTn id="6" dur="3499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8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9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50000" y="200000"/>
                                    </p:animScale>
                                    <p:animRot by="21600000">
                                      <p:cBhvr>
                                        <p:cTn id="10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11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entr" presetSubtype="0" decel="50000" fill="hold" nodeType="withEffect">
                                  <p:stCondLst>
                                    <p:cond delay="223"/>
                                  </p:stCondLst>
                                  <p:childTnLst>
                                    <p:set>
                                      <p:cBhvr>
                                        <p:cTn id="14" dur="3499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16" dur="583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50000" y="200000"/>
                                    </p:animScale>
                                    <p:animRot by="21600000">
                                      <p:cBhvr>
                                        <p:cTn id="18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19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entr" presetSubtype="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24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26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27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0" presetClass="entr" presetSubtype="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32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34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35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entr" presetSubtype="0" decel="50000" fill="hold" nodeType="withEffect">
                                  <p:stCondLst>
                                    <p:cond delay="238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40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42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43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entr" presetSubtype="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48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50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51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0" presetClass="entr" presetSubtype="0" decel="50000" fill="hold" nodeType="withEffect">
                                  <p:stCondLst>
                                    <p:cond delay="217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56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58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59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0" presetClass="entr" presetSubtype="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64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66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67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entr" presetSubtype="0" decel="50000" fill="hold" nodeType="withEffect">
                                  <p:stCondLst>
                                    <p:cond delay="16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72" dur="5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74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75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entr" presetSubtype="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80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82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83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0" presetClass="entr" presetSubtype="0" decel="50000" fill="hold" nodeType="withEffect">
                                  <p:stCondLst>
                                    <p:cond delay="57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88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90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91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0" presetClass="entr" presetSubtype="0" decel="50000" fill="hold" nodeType="withEffect">
                                  <p:stCondLst>
                                    <p:cond delay="82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96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98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99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0" presetClass="entr" presetSubtype="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104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106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107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0" presetClass="entr" presetSubtype="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112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114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115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0" presetClass="entr" presetSubtype="0" decel="50000" fill="hold" nodeType="withEffect">
                                  <p:stCondLst>
                                    <p:cond delay="153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120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122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123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0" presetClass="entr" presetSubtype="0" decel="50000" fill="hold" nodeType="withEffect">
                                  <p:stCondLst>
                                    <p:cond delay="148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128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130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131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0" presetClass="entr" presetSubtype="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136" dur="574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725" fill="hold">
                                          <p:stCondLst>
                                            <p:cond delay="17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138" dur="1725" fill="hold">
                                          <p:stCondLst>
                                            <p:cond delay="17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139" dur="575">
                                          <p:stCondLst>
                                            <p:cond delay="28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34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0" presetClass="entr" presetSubtype="0" decel="50000" fill="hold" nodeType="withEffect">
                                  <p:stCondLst>
                                    <p:cond delay="65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144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146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147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0" presetClass="entr" presetSubtype="0" decel="50000" fill="hold" nodeType="withEffect">
                                  <p:stCondLst>
                                    <p:cond delay="201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152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154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155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0" presetClass="entr" presetSubtype="0" decel="50000" fill="hold" nodeType="withEffect">
                                  <p:stCondLst>
                                    <p:cond delay="73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160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162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163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0" presetClass="entr" presetSubtype="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168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170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171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0" presetClass="entr" presetSubtype="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176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178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179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0" presetClass="entr" presetSubtype="0" decel="50000" fill="hold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184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186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187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0" presetClass="entr" presetSubtype="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192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194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195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0" presetClass="entr" presetSubtype="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200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202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203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0" presetClass="entr" presetSubtype="0" decel="50000" fill="hold" nodeType="withEffect">
                                  <p:stCondLst>
                                    <p:cond delay="15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Rot by="21600000"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Scale>
                                      <p:cBhvr>
                                        <p:cTn id="208" dur="582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100000" y="100000"/>
                                      <p:to x="50000" y="222000"/>
                                    </p:animScale>
                                    <p:animRot by="21600000">
                                      <p:cBhvr>
                                        <p:cTn id="210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211" dur="583">
                                          <p:stCondLst>
                                            <p:cond delay="291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3" presetClass="entr" presetSubtype="528" fill="hold" grpId="0" nodeType="withEffect">
                                  <p:stCondLst>
                                    <p:cond delay="15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3" presetClass="entr" presetSubtype="528" fill="hold" grpId="0" nodeType="withEffect">
                                  <p:stCondLst>
                                    <p:cond delay="15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3" presetClass="entr" presetSubtype="528" fill="hold" grpId="0" nodeType="withEffect">
                                  <p:stCondLst>
                                    <p:cond delay="15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3" presetClass="entr" presetSubtype="528" fill="hold" grpId="0" nodeType="withEffect">
                                  <p:stCondLst>
                                    <p:cond delay="15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3" presetClass="entr" presetSubtype="528" fill="hold" grpId="0" nodeType="withEffect">
                                  <p:stCondLst>
                                    <p:cond delay="15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3" presetClass="entr" presetSubtype="528" fill="hold" grpId="0" nodeType="withEffect">
                                  <p:stCondLst>
                                    <p:cond delay="15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3" presetClass="entr" presetSubtype="528" fill="hold" grpId="0" nodeType="withEffect">
                                  <p:stCondLst>
                                    <p:cond delay="15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23" presetClass="entr" presetSubtype="528" fill="hold" grpId="0" nodeType="withEffect">
                                  <p:stCondLst>
                                    <p:cond delay="15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3" presetClass="entr" presetSubtype="528" fill="hold" grpId="0" nodeType="withEffect">
                                  <p:stCondLst>
                                    <p:cond delay="15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23" presetClass="entr" presetSubtype="528" fill="hold" grpId="0" nodeType="withEffect">
                                  <p:stCondLst>
                                    <p:cond delay="15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3" presetClass="entr" presetSubtype="528" fill="hold" grpId="0" nodeType="withEffect">
                                  <p:stCondLst>
                                    <p:cond delay="15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9" presetID="23" presetClass="entr" presetSubtype="528" fill="hold" grpId="0" nodeType="withEffect">
                                  <p:stCondLst>
                                    <p:cond delay="15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3" presetClass="entr" presetSubtype="528" fill="hold" grpId="0" nodeType="withEffect">
                                  <p:stCondLst>
                                    <p:cond delay="15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1" presetID="23" presetClass="entr" presetSubtype="528" fill="hold" grpId="0" nodeType="withEffect">
                                  <p:stCondLst>
                                    <p:cond delay="15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3" presetClass="entr" presetSubtype="528" fill="hold" grpId="0" nodeType="withEffect">
                                  <p:stCondLst>
                                    <p:cond delay="15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2" presetClass="exit" presetSubtype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2" presetClass="exit" presetSubtype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2" presetClass="exit" presetSubtype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2" presetClass="exit" presetSubtype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2" presetClass="exit" presetSubtype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2" presetClass="exit" presetSubtype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2" presetClass="exit" presetSubtype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2" presetClass="exit" presetSubtype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2" presetClass="exit" presetSubtype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2" presetClass="exit" presetSubtype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2" presetClass="exit" presetSubtype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2" presetClass="exit" presetSubtype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2" presetClass="exit" presetSubtype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2" presetClass="exit" presetSubtype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2" presetClass="exit" presetSubtype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11" presetClass="entr" presetSubtype="0" fill="hold" grpId="0" nodeType="withEffect">
                                  <p:stCondLst>
                                    <p:cond delay="3100"/>
                                  </p:stCondLst>
                                  <p:iterate type="lt">
                                    <p:tmPct val="98000"/>
                                  </p:iterate>
                                  <p:childTnLst>
                                    <p:set>
                                      <p:cBhvr>
                                        <p:cTn id="367" dur="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42" presetClass="path" presetSubtype="0" accel="100000" fill="hold" grpId="1" nodeType="withEffect">
                                  <p:stCondLst>
                                    <p:cond delay="31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2.91667E-6 1.11111E-6 L 2.91667E-6 -0.32778 " pathEditMode="relative" ptsTypes="">
                                      <p:cBhvr>
                                        <p:cTn id="369" dur="7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10" presetClass="exit" presetSubtype="0" fill="hold" grpId="2" nodeType="withEffect">
                                  <p:stCondLst>
                                    <p:cond delay="32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1" dur="23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17" presetClass="exit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7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7" grpId="0"/>
      <p:bldP spid="47" grpId="1"/>
      <p:bldP spid="49" grpId="0"/>
      <p:bldP spid="49" grpId="1"/>
      <p:bldP spid="49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A_文本框 4"/>
          <p:cNvSpPr txBox="1"/>
          <p:nvPr>
            <p:custDataLst>
              <p:tags r:id="rId2"/>
            </p:custDataLst>
          </p:nvPr>
        </p:nvSpPr>
        <p:spPr>
          <a:xfrm>
            <a:off x="1314450" y="629947"/>
            <a:ext cx="95631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sz="6600" b="1" dirty="0">
              <a:solidFill>
                <a:schemeClr val="bg1"/>
              </a:solidFill>
              <a:latin typeface="迷你简细珊瑚" panose="03000509000000000000" pitchFamily="65" charset="-122"/>
              <a:ea typeface="迷你简细珊瑚" panose="03000509000000000000" pitchFamily="65" charset="-122"/>
            </a:endParaRPr>
          </a:p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迷你简细珊瑚" panose="03000509000000000000" pitchFamily="65" charset="-122"/>
                <a:ea typeface="迷你简细珊瑚" panose="03000509000000000000" pitchFamily="65" charset="-122"/>
              </a:rPr>
              <a:t>绽放</a:t>
            </a:r>
            <a:endParaRPr lang="en-US" altLang="zh-CN" sz="5400" b="1" dirty="0">
              <a:solidFill>
                <a:schemeClr val="bg1"/>
              </a:solidFill>
              <a:latin typeface="迷你简细珊瑚" panose="03000509000000000000" pitchFamily="65" charset="-122"/>
              <a:ea typeface="迷你简细珊瑚" panose="03000509000000000000" pitchFamily="65" charset="-122"/>
            </a:endParaRPr>
          </a:p>
          <a:p>
            <a:pPr algn="ctr"/>
            <a:r>
              <a:rPr lang="en-US" altLang="zh-CN" sz="6600" b="1" dirty="0">
                <a:solidFill>
                  <a:schemeClr val="bg1"/>
                </a:solidFill>
                <a:latin typeface="迷你简细珊瑚" panose="03000509000000000000" pitchFamily="65" charset="-122"/>
                <a:ea typeface="迷你简细珊瑚" panose="03000509000000000000" pitchFamily="65" charset="-122"/>
              </a:rPr>
              <a:t>LET YOUR GLORY SHINE</a:t>
            </a: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迷你简细珊瑚" panose="03000509000000000000" pitchFamily="65" charset="-122"/>
                <a:ea typeface="迷你简细珊瑚" panose="03000509000000000000" pitchFamily="65" charset="-122"/>
              </a:rPr>
              <a:t>你的光彩</a:t>
            </a:r>
            <a:endParaRPr lang="en-US" altLang="zh-CN" sz="3600" b="1" dirty="0">
              <a:solidFill>
                <a:schemeClr val="bg1"/>
              </a:solidFill>
              <a:latin typeface="迷你简细珊瑚" panose="03000509000000000000" pitchFamily="65" charset="-122"/>
              <a:ea typeface="迷你简细珊瑚" panose="03000509000000000000" pitchFamily="65" charset="-122"/>
            </a:endParaRPr>
          </a:p>
        </p:txBody>
      </p:sp>
      <p:sp>
        <p:nvSpPr>
          <p:cNvPr id="2" name="PA_1"/>
          <p:cNvSpPr txBox="1"/>
          <p:nvPr>
            <p:custDataLst>
              <p:tags r:id="rId3"/>
            </p:custDataLst>
          </p:nvPr>
        </p:nvSpPr>
        <p:spPr>
          <a:xfrm>
            <a:off x="4520664" y="2571750"/>
            <a:ext cx="5845909" cy="801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3" name="PA_组合 7"/>
          <p:cNvGrpSpPr/>
          <p:nvPr>
            <p:custDataLst>
              <p:tags r:id="rId4"/>
            </p:custDataLst>
          </p:nvPr>
        </p:nvGrpSpPr>
        <p:grpSpPr>
          <a:xfrm rot="34392070">
            <a:off x="5500973" y="2807519"/>
            <a:ext cx="804595" cy="970813"/>
            <a:chOff x="6900610" y="1474083"/>
            <a:chExt cx="3771900" cy="3771900"/>
          </a:xfrm>
        </p:grpSpPr>
        <p:sp>
          <p:nvSpPr>
            <p:cNvPr id="122" name="PA_4-Point Star 121"/>
            <p:cNvSpPr/>
            <p:nvPr>
              <p:custDataLst>
                <p:tags r:id="rId161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3" name="PA_黑鸣_椭圆 4"/>
            <p:cNvSpPr/>
            <p:nvPr>
              <p:custDataLst>
                <p:tags r:id="rId162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4" name="PA_组合 7"/>
          <p:cNvGrpSpPr/>
          <p:nvPr>
            <p:custDataLst>
              <p:tags r:id="rId5"/>
            </p:custDataLst>
          </p:nvPr>
        </p:nvGrpSpPr>
        <p:grpSpPr>
          <a:xfrm rot="24764033">
            <a:off x="4943377" y="3398211"/>
            <a:ext cx="792996" cy="956818"/>
            <a:chOff x="6900610" y="1474083"/>
            <a:chExt cx="3771900" cy="3771900"/>
          </a:xfrm>
        </p:grpSpPr>
        <p:sp>
          <p:nvSpPr>
            <p:cNvPr id="120" name="PA_4-Point Star 119"/>
            <p:cNvSpPr/>
            <p:nvPr>
              <p:custDataLst>
                <p:tags r:id="rId159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1" name="PA_黑鸣_椭圆 4"/>
            <p:cNvSpPr/>
            <p:nvPr>
              <p:custDataLst>
                <p:tags r:id="rId160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5" name="PA_组合 7"/>
          <p:cNvGrpSpPr/>
          <p:nvPr>
            <p:custDataLst>
              <p:tags r:id="rId6"/>
            </p:custDataLst>
          </p:nvPr>
        </p:nvGrpSpPr>
        <p:grpSpPr>
          <a:xfrm rot="22148403">
            <a:off x="5008758" y="2476410"/>
            <a:ext cx="788611" cy="951528"/>
            <a:chOff x="6900610" y="1474083"/>
            <a:chExt cx="3771900" cy="3771900"/>
          </a:xfrm>
        </p:grpSpPr>
        <p:sp>
          <p:nvSpPr>
            <p:cNvPr id="118" name="PA_4-Point Star 117"/>
            <p:cNvSpPr/>
            <p:nvPr>
              <p:custDataLst>
                <p:tags r:id="rId157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9" name="PA_黑鸣_椭圆 4"/>
            <p:cNvSpPr/>
            <p:nvPr>
              <p:custDataLst>
                <p:tags r:id="rId158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6" name="PA_组合 7"/>
          <p:cNvGrpSpPr/>
          <p:nvPr>
            <p:custDataLst>
              <p:tags r:id="rId7"/>
            </p:custDataLst>
          </p:nvPr>
        </p:nvGrpSpPr>
        <p:grpSpPr>
          <a:xfrm rot="25027337">
            <a:off x="4683143" y="2812992"/>
            <a:ext cx="786777" cy="949314"/>
            <a:chOff x="6900610" y="1474083"/>
            <a:chExt cx="3771900" cy="3771900"/>
          </a:xfrm>
        </p:grpSpPr>
        <p:sp>
          <p:nvSpPr>
            <p:cNvPr id="116" name="PA_4-Point Star 115"/>
            <p:cNvSpPr/>
            <p:nvPr>
              <p:custDataLst>
                <p:tags r:id="rId155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7" name="PA_黑鸣_椭圆 4"/>
            <p:cNvSpPr/>
            <p:nvPr>
              <p:custDataLst>
                <p:tags r:id="rId156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7" name="PA_组合 7"/>
          <p:cNvGrpSpPr/>
          <p:nvPr>
            <p:custDataLst>
              <p:tags r:id="rId8"/>
            </p:custDataLst>
          </p:nvPr>
        </p:nvGrpSpPr>
        <p:grpSpPr>
          <a:xfrm rot="33104861">
            <a:off x="5262811" y="2970048"/>
            <a:ext cx="558071" cy="673363"/>
            <a:chOff x="6900610" y="1474083"/>
            <a:chExt cx="3771900" cy="3771900"/>
          </a:xfrm>
        </p:grpSpPr>
        <p:sp>
          <p:nvSpPr>
            <p:cNvPr id="114" name="PA_4-Point Star 113"/>
            <p:cNvSpPr/>
            <p:nvPr>
              <p:custDataLst>
                <p:tags r:id="rId153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5" name="PA_黑鸣_椭圆 4"/>
            <p:cNvSpPr/>
            <p:nvPr>
              <p:custDataLst>
                <p:tags r:id="rId154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8" name="PA_组合 7"/>
          <p:cNvGrpSpPr/>
          <p:nvPr>
            <p:custDataLst>
              <p:tags r:id="rId9"/>
            </p:custDataLst>
          </p:nvPr>
        </p:nvGrpSpPr>
        <p:grpSpPr>
          <a:xfrm rot="29239523">
            <a:off x="6404223" y="3052137"/>
            <a:ext cx="694484" cy="837956"/>
            <a:chOff x="6900610" y="1474083"/>
            <a:chExt cx="3771900" cy="3771900"/>
          </a:xfrm>
        </p:grpSpPr>
        <p:sp>
          <p:nvSpPr>
            <p:cNvPr id="112" name="PA_4-Point Star 111"/>
            <p:cNvSpPr/>
            <p:nvPr>
              <p:custDataLst>
                <p:tags r:id="rId151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3" name="PA_黑鸣_椭圆 4"/>
            <p:cNvSpPr/>
            <p:nvPr>
              <p:custDataLst>
                <p:tags r:id="rId152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9" name="PA_组合 7"/>
          <p:cNvGrpSpPr/>
          <p:nvPr>
            <p:custDataLst>
              <p:tags r:id="rId10"/>
            </p:custDataLst>
          </p:nvPr>
        </p:nvGrpSpPr>
        <p:grpSpPr>
          <a:xfrm rot="37734913">
            <a:off x="6082399" y="2389446"/>
            <a:ext cx="856999" cy="1034043"/>
            <a:chOff x="6900610" y="1474083"/>
            <a:chExt cx="3771900" cy="3771900"/>
          </a:xfrm>
        </p:grpSpPr>
        <p:sp>
          <p:nvSpPr>
            <p:cNvPr id="110" name="PA_4-Point Star 109"/>
            <p:cNvSpPr/>
            <p:nvPr>
              <p:custDataLst>
                <p:tags r:id="rId149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1" name="PA_黑鸣_椭圆 4"/>
            <p:cNvSpPr/>
            <p:nvPr>
              <p:custDataLst>
                <p:tags r:id="rId150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0" name="PA_组合 7"/>
          <p:cNvGrpSpPr/>
          <p:nvPr>
            <p:custDataLst>
              <p:tags r:id="rId11"/>
            </p:custDataLst>
          </p:nvPr>
        </p:nvGrpSpPr>
        <p:grpSpPr>
          <a:xfrm rot="30584623">
            <a:off x="4881815" y="2995452"/>
            <a:ext cx="851700" cy="1027652"/>
            <a:chOff x="6900610" y="1474083"/>
            <a:chExt cx="3771900" cy="3771900"/>
          </a:xfrm>
        </p:grpSpPr>
        <p:sp>
          <p:nvSpPr>
            <p:cNvPr id="108" name="PA_4-Point Star 107"/>
            <p:cNvSpPr/>
            <p:nvPr>
              <p:custDataLst>
                <p:tags r:id="rId147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9" name="PA_黑鸣_椭圆 4"/>
            <p:cNvSpPr/>
            <p:nvPr>
              <p:custDataLst>
                <p:tags r:id="rId148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1" name="PA_组合 7"/>
          <p:cNvGrpSpPr/>
          <p:nvPr>
            <p:custDataLst>
              <p:tags r:id="rId12"/>
            </p:custDataLst>
          </p:nvPr>
        </p:nvGrpSpPr>
        <p:grpSpPr>
          <a:xfrm rot="39197688">
            <a:off x="4553568" y="2669819"/>
            <a:ext cx="543098" cy="655294"/>
            <a:chOff x="6900610" y="1474083"/>
            <a:chExt cx="3771900" cy="3771900"/>
          </a:xfrm>
        </p:grpSpPr>
        <p:sp>
          <p:nvSpPr>
            <p:cNvPr id="106" name="PA_4-Point Star 105"/>
            <p:cNvSpPr/>
            <p:nvPr>
              <p:custDataLst>
                <p:tags r:id="rId145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7" name="PA_黑鸣_椭圆 4"/>
            <p:cNvSpPr/>
            <p:nvPr>
              <p:custDataLst>
                <p:tags r:id="rId146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2" name="PA_组合 7"/>
          <p:cNvGrpSpPr/>
          <p:nvPr>
            <p:custDataLst>
              <p:tags r:id="rId13"/>
            </p:custDataLst>
          </p:nvPr>
        </p:nvGrpSpPr>
        <p:grpSpPr>
          <a:xfrm rot="26171613">
            <a:off x="4043525" y="2424965"/>
            <a:ext cx="820147" cy="989580"/>
            <a:chOff x="6900610" y="1474083"/>
            <a:chExt cx="3771900" cy="3771900"/>
          </a:xfrm>
        </p:grpSpPr>
        <p:sp>
          <p:nvSpPr>
            <p:cNvPr id="104" name="PA_4-Point Star 103"/>
            <p:cNvSpPr/>
            <p:nvPr>
              <p:custDataLst>
                <p:tags r:id="rId143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5" name="PA_黑鸣_椭圆 4"/>
            <p:cNvSpPr/>
            <p:nvPr>
              <p:custDataLst>
                <p:tags r:id="rId144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3" name="PA_组合 7"/>
          <p:cNvGrpSpPr/>
          <p:nvPr>
            <p:custDataLst>
              <p:tags r:id="rId14"/>
            </p:custDataLst>
          </p:nvPr>
        </p:nvGrpSpPr>
        <p:grpSpPr>
          <a:xfrm rot="33828234">
            <a:off x="3745586" y="3102447"/>
            <a:ext cx="746864" cy="901157"/>
            <a:chOff x="6900610" y="1474083"/>
            <a:chExt cx="3771900" cy="3771900"/>
          </a:xfrm>
        </p:grpSpPr>
        <p:sp>
          <p:nvSpPr>
            <p:cNvPr id="102" name="PA_4-Point Star 101"/>
            <p:cNvSpPr/>
            <p:nvPr>
              <p:custDataLst>
                <p:tags r:id="rId141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3" name="PA_黑鸣_椭圆 4"/>
            <p:cNvSpPr/>
            <p:nvPr>
              <p:custDataLst>
                <p:tags r:id="rId142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4" name="PA_组合 7"/>
          <p:cNvGrpSpPr/>
          <p:nvPr>
            <p:custDataLst>
              <p:tags r:id="rId15"/>
            </p:custDataLst>
          </p:nvPr>
        </p:nvGrpSpPr>
        <p:grpSpPr>
          <a:xfrm rot="21143536">
            <a:off x="4755867" y="2852959"/>
            <a:ext cx="464766" cy="560780"/>
            <a:chOff x="6900610" y="1474083"/>
            <a:chExt cx="3771900" cy="3771900"/>
          </a:xfrm>
        </p:grpSpPr>
        <p:sp>
          <p:nvSpPr>
            <p:cNvPr id="100" name="PA_4-Point Star 99"/>
            <p:cNvSpPr/>
            <p:nvPr>
              <p:custDataLst>
                <p:tags r:id="rId139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1" name="PA_黑鸣_椭圆 4"/>
            <p:cNvSpPr/>
            <p:nvPr>
              <p:custDataLst>
                <p:tags r:id="rId140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5" name="PA_组合 7"/>
          <p:cNvGrpSpPr/>
          <p:nvPr>
            <p:custDataLst>
              <p:tags r:id="rId16"/>
            </p:custDataLst>
          </p:nvPr>
        </p:nvGrpSpPr>
        <p:grpSpPr>
          <a:xfrm rot="24226604">
            <a:off x="6592971" y="2695622"/>
            <a:ext cx="445814" cy="537914"/>
            <a:chOff x="6900610" y="1474083"/>
            <a:chExt cx="3771900" cy="3771900"/>
          </a:xfrm>
        </p:grpSpPr>
        <p:sp>
          <p:nvSpPr>
            <p:cNvPr id="98" name="PA_4-Point Star 97"/>
            <p:cNvSpPr/>
            <p:nvPr>
              <p:custDataLst>
                <p:tags r:id="rId137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9" name="PA_黑鸣_椭圆 4"/>
            <p:cNvSpPr/>
            <p:nvPr>
              <p:custDataLst>
                <p:tags r:id="rId138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6" name="PA_组合 7"/>
          <p:cNvGrpSpPr/>
          <p:nvPr>
            <p:custDataLst>
              <p:tags r:id="rId17"/>
            </p:custDataLst>
          </p:nvPr>
        </p:nvGrpSpPr>
        <p:grpSpPr>
          <a:xfrm rot="25552769">
            <a:off x="7311640" y="2567497"/>
            <a:ext cx="677928" cy="817979"/>
            <a:chOff x="6900610" y="1474083"/>
            <a:chExt cx="3771900" cy="3771900"/>
          </a:xfrm>
        </p:grpSpPr>
        <p:sp>
          <p:nvSpPr>
            <p:cNvPr id="96" name="PA_4-Point Star 95"/>
            <p:cNvSpPr/>
            <p:nvPr>
              <p:custDataLst>
                <p:tags r:id="rId135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7" name="PA_黑鸣_椭圆 4"/>
            <p:cNvSpPr/>
            <p:nvPr>
              <p:custDataLst>
                <p:tags r:id="rId136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7" name="PA_组合 7"/>
          <p:cNvGrpSpPr/>
          <p:nvPr>
            <p:custDataLst>
              <p:tags r:id="rId18"/>
            </p:custDataLst>
          </p:nvPr>
        </p:nvGrpSpPr>
        <p:grpSpPr>
          <a:xfrm rot="28327236">
            <a:off x="8397355" y="3139438"/>
            <a:ext cx="566387" cy="683394"/>
            <a:chOff x="6900610" y="1474083"/>
            <a:chExt cx="3771900" cy="3771900"/>
          </a:xfrm>
        </p:grpSpPr>
        <p:sp>
          <p:nvSpPr>
            <p:cNvPr id="94" name="PA_4-Point Star 93"/>
            <p:cNvSpPr/>
            <p:nvPr>
              <p:custDataLst>
                <p:tags r:id="rId133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5" name="PA_黑鸣_椭圆 4"/>
            <p:cNvSpPr/>
            <p:nvPr>
              <p:custDataLst>
                <p:tags r:id="rId134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8" name="PA_组合 7"/>
          <p:cNvGrpSpPr/>
          <p:nvPr>
            <p:custDataLst>
              <p:tags r:id="rId19"/>
            </p:custDataLst>
          </p:nvPr>
        </p:nvGrpSpPr>
        <p:grpSpPr>
          <a:xfrm rot="23031995">
            <a:off x="9141808" y="3013841"/>
            <a:ext cx="732651" cy="884007"/>
            <a:chOff x="6900610" y="1474083"/>
            <a:chExt cx="3771900" cy="3771900"/>
          </a:xfrm>
        </p:grpSpPr>
        <p:sp>
          <p:nvSpPr>
            <p:cNvPr id="92" name="PA_4-Point Star 91"/>
            <p:cNvSpPr/>
            <p:nvPr>
              <p:custDataLst>
                <p:tags r:id="rId131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3" name="PA_黑鸣_椭圆 4"/>
            <p:cNvSpPr/>
            <p:nvPr>
              <p:custDataLst>
                <p:tags r:id="rId132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9" name="PA_组合 7"/>
          <p:cNvGrpSpPr/>
          <p:nvPr>
            <p:custDataLst>
              <p:tags r:id="rId20"/>
            </p:custDataLst>
          </p:nvPr>
        </p:nvGrpSpPr>
        <p:grpSpPr>
          <a:xfrm rot="32881263">
            <a:off x="8253631" y="2619365"/>
            <a:ext cx="634342" cy="765389"/>
            <a:chOff x="6900610" y="1474083"/>
            <a:chExt cx="3771900" cy="3771900"/>
          </a:xfrm>
        </p:grpSpPr>
        <p:sp>
          <p:nvSpPr>
            <p:cNvPr id="90" name="PA_4-Point Star 89"/>
            <p:cNvSpPr/>
            <p:nvPr>
              <p:custDataLst>
                <p:tags r:id="rId129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1" name="PA_黑鸣_椭圆 4"/>
            <p:cNvSpPr/>
            <p:nvPr>
              <p:custDataLst>
                <p:tags r:id="rId130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20" name="PA_组合 7"/>
          <p:cNvGrpSpPr/>
          <p:nvPr>
            <p:custDataLst>
              <p:tags r:id="rId21"/>
            </p:custDataLst>
          </p:nvPr>
        </p:nvGrpSpPr>
        <p:grpSpPr>
          <a:xfrm rot="32872083">
            <a:off x="9017205" y="3041464"/>
            <a:ext cx="437932" cy="528404"/>
            <a:chOff x="6900610" y="1474083"/>
            <a:chExt cx="3771900" cy="3771900"/>
          </a:xfrm>
        </p:grpSpPr>
        <p:sp>
          <p:nvSpPr>
            <p:cNvPr id="88" name="PA_4-Point Star 87"/>
            <p:cNvSpPr/>
            <p:nvPr>
              <p:custDataLst>
                <p:tags r:id="rId127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PA_黑鸣_椭圆 4"/>
            <p:cNvSpPr/>
            <p:nvPr>
              <p:custDataLst>
                <p:tags r:id="rId128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21" name="PA_组合 7"/>
          <p:cNvGrpSpPr/>
          <p:nvPr>
            <p:custDataLst>
              <p:tags r:id="rId22"/>
            </p:custDataLst>
          </p:nvPr>
        </p:nvGrpSpPr>
        <p:grpSpPr>
          <a:xfrm rot="24202432">
            <a:off x="7572176" y="3174119"/>
            <a:ext cx="478005" cy="576754"/>
            <a:chOff x="6900610" y="1474083"/>
            <a:chExt cx="3771900" cy="3771900"/>
          </a:xfrm>
        </p:grpSpPr>
        <p:sp>
          <p:nvSpPr>
            <p:cNvPr id="86" name="PA_4-Point Star 85"/>
            <p:cNvSpPr/>
            <p:nvPr>
              <p:custDataLst>
                <p:tags r:id="rId125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7" name="PA_黑鸣_椭圆 4"/>
            <p:cNvSpPr/>
            <p:nvPr>
              <p:custDataLst>
                <p:tags r:id="rId126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22" name="PA_组合 7"/>
          <p:cNvGrpSpPr/>
          <p:nvPr>
            <p:custDataLst>
              <p:tags r:id="rId23"/>
            </p:custDataLst>
          </p:nvPr>
        </p:nvGrpSpPr>
        <p:grpSpPr>
          <a:xfrm rot="23389510">
            <a:off x="8933140" y="3219606"/>
            <a:ext cx="439217" cy="529954"/>
            <a:chOff x="6900610" y="1474083"/>
            <a:chExt cx="3771900" cy="3771900"/>
          </a:xfrm>
        </p:grpSpPr>
        <p:sp>
          <p:nvSpPr>
            <p:cNvPr id="84" name="PA_4-Point Star 83"/>
            <p:cNvSpPr/>
            <p:nvPr>
              <p:custDataLst>
                <p:tags r:id="rId123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5" name="PA_黑鸣_椭圆 4"/>
            <p:cNvSpPr/>
            <p:nvPr>
              <p:custDataLst>
                <p:tags r:id="rId124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23" name="PA_组合 7"/>
          <p:cNvGrpSpPr/>
          <p:nvPr>
            <p:custDataLst>
              <p:tags r:id="rId24"/>
            </p:custDataLst>
          </p:nvPr>
        </p:nvGrpSpPr>
        <p:grpSpPr>
          <a:xfrm rot="36178630">
            <a:off x="3886228" y="2794414"/>
            <a:ext cx="600270" cy="724277"/>
            <a:chOff x="6900610" y="1474083"/>
            <a:chExt cx="3771900" cy="3771900"/>
          </a:xfrm>
        </p:grpSpPr>
        <p:sp>
          <p:nvSpPr>
            <p:cNvPr id="82" name="PA_4-Point Star 81"/>
            <p:cNvSpPr/>
            <p:nvPr>
              <p:custDataLst>
                <p:tags r:id="rId121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3" name="PA_黑鸣_椭圆 4"/>
            <p:cNvSpPr/>
            <p:nvPr>
              <p:custDataLst>
                <p:tags r:id="rId122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24" name="PA_组合 7"/>
          <p:cNvGrpSpPr/>
          <p:nvPr>
            <p:custDataLst>
              <p:tags r:id="rId25"/>
            </p:custDataLst>
          </p:nvPr>
        </p:nvGrpSpPr>
        <p:grpSpPr>
          <a:xfrm rot="22334119">
            <a:off x="5983439" y="2736407"/>
            <a:ext cx="506365" cy="610973"/>
            <a:chOff x="6900610" y="1474083"/>
            <a:chExt cx="3771900" cy="3771900"/>
          </a:xfrm>
        </p:grpSpPr>
        <p:sp>
          <p:nvSpPr>
            <p:cNvPr id="80" name="PA_4-Point Star 79"/>
            <p:cNvSpPr/>
            <p:nvPr>
              <p:custDataLst>
                <p:tags r:id="rId119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1" name="PA_黑鸣_椭圆 4"/>
            <p:cNvSpPr/>
            <p:nvPr>
              <p:custDataLst>
                <p:tags r:id="rId120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25" name="PA_组合 7"/>
          <p:cNvGrpSpPr/>
          <p:nvPr>
            <p:custDataLst>
              <p:tags r:id="rId26"/>
            </p:custDataLst>
          </p:nvPr>
        </p:nvGrpSpPr>
        <p:grpSpPr>
          <a:xfrm rot="29109243">
            <a:off x="2738636" y="2961473"/>
            <a:ext cx="642262" cy="774945"/>
            <a:chOff x="6900610" y="1474083"/>
            <a:chExt cx="3771900" cy="3771900"/>
          </a:xfrm>
        </p:grpSpPr>
        <p:sp>
          <p:nvSpPr>
            <p:cNvPr id="78" name="PA_4-Point Star 77"/>
            <p:cNvSpPr/>
            <p:nvPr>
              <p:custDataLst>
                <p:tags r:id="rId117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9" name="PA_黑鸣_椭圆 4"/>
            <p:cNvSpPr/>
            <p:nvPr>
              <p:custDataLst>
                <p:tags r:id="rId118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26" name="PA_组合 7"/>
          <p:cNvGrpSpPr/>
          <p:nvPr>
            <p:custDataLst>
              <p:tags r:id="rId27"/>
            </p:custDataLst>
          </p:nvPr>
        </p:nvGrpSpPr>
        <p:grpSpPr>
          <a:xfrm rot="26277140">
            <a:off x="7951149" y="2975782"/>
            <a:ext cx="567340" cy="684546"/>
            <a:chOff x="6900610" y="1474083"/>
            <a:chExt cx="3771900" cy="3771900"/>
          </a:xfrm>
        </p:grpSpPr>
        <p:sp>
          <p:nvSpPr>
            <p:cNvPr id="76" name="PA_4-Point Star 75"/>
            <p:cNvSpPr/>
            <p:nvPr>
              <p:custDataLst>
                <p:tags r:id="rId115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7" name="PA_黑鸣_椭圆 4"/>
            <p:cNvSpPr/>
            <p:nvPr>
              <p:custDataLst>
                <p:tags r:id="rId116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27" name="PA_组合 7"/>
          <p:cNvGrpSpPr/>
          <p:nvPr>
            <p:custDataLst>
              <p:tags r:id="rId28"/>
            </p:custDataLst>
          </p:nvPr>
        </p:nvGrpSpPr>
        <p:grpSpPr>
          <a:xfrm rot="28308149">
            <a:off x="4864093" y="3157551"/>
            <a:ext cx="432638" cy="522018"/>
            <a:chOff x="6900610" y="1474083"/>
            <a:chExt cx="3771900" cy="3771900"/>
          </a:xfrm>
        </p:grpSpPr>
        <p:sp>
          <p:nvSpPr>
            <p:cNvPr id="74" name="PA_4-Point Star 73"/>
            <p:cNvSpPr/>
            <p:nvPr>
              <p:custDataLst>
                <p:tags r:id="rId113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5" name="PA_黑鸣_椭圆 4"/>
            <p:cNvSpPr/>
            <p:nvPr>
              <p:custDataLst>
                <p:tags r:id="rId114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28" name="PA_组合 7"/>
          <p:cNvGrpSpPr/>
          <p:nvPr>
            <p:custDataLst>
              <p:tags r:id="rId29"/>
            </p:custDataLst>
          </p:nvPr>
        </p:nvGrpSpPr>
        <p:grpSpPr>
          <a:xfrm rot="24031544">
            <a:off x="9964488" y="3151632"/>
            <a:ext cx="544012" cy="656397"/>
            <a:chOff x="6900610" y="1474083"/>
            <a:chExt cx="3771900" cy="3771900"/>
          </a:xfrm>
        </p:grpSpPr>
        <p:sp>
          <p:nvSpPr>
            <p:cNvPr id="72" name="PA_4-Point Star 71"/>
            <p:cNvSpPr/>
            <p:nvPr>
              <p:custDataLst>
                <p:tags r:id="rId111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3" name="PA_黑鸣_椭圆 4"/>
            <p:cNvSpPr/>
            <p:nvPr>
              <p:custDataLst>
                <p:tags r:id="rId112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29" name="PA_组合 7"/>
          <p:cNvGrpSpPr/>
          <p:nvPr>
            <p:custDataLst>
              <p:tags r:id="rId30"/>
            </p:custDataLst>
          </p:nvPr>
        </p:nvGrpSpPr>
        <p:grpSpPr>
          <a:xfrm rot="27838715">
            <a:off x="6655119" y="3627313"/>
            <a:ext cx="801937" cy="967606"/>
            <a:chOff x="6900610" y="1474083"/>
            <a:chExt cx="3771900" cy="3771900"/>
          </a:xfrm>
        </p:grpSpPr>
        <p:sp>
          <p:nvSpPr>
            <p:cNvPr id="70" name="PA_4-Point Star 69"/>
            <p:cNvSpPr/>
            <p:nvPr>
              <p:custDataLst>
                <p:tags r:id="rId109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1" name="PA_黑鸣_椭圆 4"/>
            <p:cNvSpPr/>
            <p:nvPr>
              <p:custDataLst>
                <p:tags r:id="rId110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30" name="PA_组合 7"/>
          <p:cNvGrpSpPr/>
          <p:nvPr>
            <p:custDataLst>
              <p:tags r:id="rId31"/>
            </p:custDataLst>
          </p:nvPr>
        </p:nvGrpSpPr>
        <p:grpSpPr>
          <a:xfrm rot="32762523">
            <a:off x="4222654" y="2947982"/>
            <a:ext cx="842456" cy="1016495"/>
            <a:chOff x="6900610" y="1474083"/>
            <a:chExt cx="3771900" cy="3771900"/>
          </a:xfrm>
        </p:grpSpPr>
        <p:sp>
          <p:nvSpPr>
            <p:cNvPr id="68" name="PA_4-Point Star 67"/>
            <p:cNvSpPr/>
            <p:nvPr>
              <p:custDataLst>
                <p:tags r:id="rId107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9" name="PA_黑鸣_椭圆 4"/>
            <p:cNvSpPr/>
            <p:nvPr>
              <p:custDataLst>
                <p:tags r:id="rId108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31" name="PA_组合 7"/>
          <p:cNvGrpSpPr/>
          <p:nvPr>
            <p:custDataLst>
              <p:tags r:id="rId32"/>
            </p:custDataLst>
          </p:nvPr>
        </p:nvGrpSpPr>
        <p:grpSpPr>
          <a:xfrm rot="36959114">
            <a:off x="7129396" y="2922432"/>
            <a:ext cx="499884" cy="603152"/>
            <a:chOff x="6900610" y="1474083"/>
            <a:chExt cx="3771900" cy="3771900"/>
          </a:xfrm>
        </p:grpSpPr>
        <p:sp>
          <p:nvSpPr>
            <p:cNvPr id="66" name="PA_4-Point Star 65"/>
            <p:cNvSpPr/>
            <p:nvPr>
              <p:custDataLst>
                <p:tags r:id="rId105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7" name="PA_黑鸣_椭圆 4"/>
            <p:cNvSpPr/>
            <p:nvPr>
              <p:custDataLst>
                <p:tags r:id="rId106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32" name="PA_组合 7"/>
          <p:cNvGrpSpPr/>
          <p:nvPr>
            <p:custDataLst>
              <p:tags r:id="rId33"/>
            </p:custDataLst>
          </p:nvPr>
        </p:nvGrpSpPr>
        <p:grpSpPr>
          <a:xfrm rot="33296239">
            <a:off x="1644417" y="2638311"/>
            <a:ext cx="466514" cy="562888"/>
            <a:chOff x="6900610" y="1474083"/>
            <a:chExt cx="3771900" cy="3771900"/>
          </a:xfrm>
        </p:grpSpPr>
        <p:sp>
          <p:nvSpPr>
            <p:cNvPr id="64" name="PA_4-Point Star 63"/>
            <p:cNvSpPr/>
            <p:nvPr>
              <p:custDataLst>
                <p:tags r:id="rId103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PA_黑鸣_椭圆 4"/>
            <p:cNvSpPr/>
            <p:nvPr>
              <p:custDataLst>
                <p:tags r:id="rId104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33" name="PA_组合 7"/>
          <p:cNvGrpSpPr/>
          <p:nvPr>
            <p:custDataLst>
              <p:tags r:id="rId34"/>
            </p:custDataLst>
          </p:nvPr>
        </p:nvGrpSpPr>
        <p:grpSpPr>
          <a:xfrm rot="31750895">
            <a:off x="1702949" y="2881155"/>
            <a:ext cx="724064" cy="873646"/>
            <a:chOff x="6900610" y="1474083"/>
            <a:chExt cx="3771900" cy="3771900"/>
          </a:xfrm>
        </p:grpSpPr>
        <p:sp>
          <p:nvSpPr>
            <p:cNvPr id="62" name="PA_4-Point Star 61"/>
            <p:cNvSpPr/>
            <p:nvPr>
              <p:custDataLst>
                <p:tags r:id="rId101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PA_黑鸣_椭圆 4"/>
            <p:cNvSpPr/>
            <p:nvPr>
              <p:custDataLst>
                <p:tags r:id="rId102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34" name="PA_组合 7"/>
          <p:cNvGrpSpPr/>
          <p:nvPr>
            <p:custDataLst>
              <p:tags r:id="rId35"/>
            </p:custDataLst>
          </p:nvPr>
        </p:nvGrpSpPr>
        <p:grpSpPr>
          <a:xfrm rot="28884708">
            <a:off x="3259297" y="3000838"/>
            <a:ext cx="565109" cy="681853"/>
            <a:chOff x="6900610" y="1474083"/>
            <a:chExt cx="3771900" cy="3771900"/>
          </a:xfrm>
        </p:grpSpPr>
        <p:sp>
          <p:nvSpPr>
            <p:cNvPr id="60" name="PA_4-Point Star 59"/>
            <p:cNvSpPr/>
            <p:nvPr>
              <p:custDataLst>
                <p:tags r:id="rId99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PA_黑鸣_椭圆 4"/>
            <p:cNvSpPr/>
            <p:nvPr>
              <p:custDataLst>
                <p:tags r:id="rId100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35" name="PA_组合 7"/>
          <p:cNvGrpSpPr/>
          <p:nvPr>
            <p:custDataLst>
              <p:tags r:id="rId36"/>
            </p:custDataLst>
          </p:nvPr>
        </p:nvGrpSpPr>
        <p:grpSpPr>
          <a:xfrm rot="22746713">
            <a:off x="10084026" y="2483891"/>
            <a:ext cx="753600" cy="909284"/>
            <a:chOff x="6900610" y="1474083"/>
            <a:chExt cx="3771900" cy="3771900"/>
          </a:xfrm>
        </p:grpSpPr>
        <p:sp>
          <p:nvSpPr>
            <p:cNvPr id="58" name="PA_4-Point Star 57"/>
            <p:cNvSpPr/>
            <p:nvPr>
              <p:custDataLst>
                <p:tags r:id="rId97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PA_黑鸣_椭圆 4"/>
            <p:cNvSpPr/>
            <p:nvPr>
              <p:custDataLst>
                <p:tags r:id="rId98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36" name="PA_组合 7"/>
          <p:cNvGrpSpPr/>
          <p:nvPr>
            <p:custDataLst>
              <p:tags r:id="rId37"/>
            </p:custDataLst>
          </p:nvPr>
        </p:nvGrpSpPr>
        <p:grpSpPr>
          <a:xfrm rot="41316892">
            <a:off x="5701099" y="2649945"/>
            <a:ext cx="589769" cy="711608"/>
            <a:chOff x="6900610" y="1474083"/>
            <a:chExt cx="3771900" cy="3771900"/>
          </a:xfrm>
        </p:grpSpPr>
        <p:sp>
          <p:nvSpPr>
            <p:cNvPr id="56" name="PA_4-Point Star 55"/>
            <p:cNvSpPr/>
            <p:nvPr>
              <p:custDataLst>
                <p:tags r:id="rId95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PA_黑鸣_椭圆 4"/>
            <p:cNvSpPr/>
            <p:nvPr>
              <p:custDataLst>
                <p:tags r:id="rId96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37" name="PA_组合 7"/>
          <p:cNvGrpSpPr/>
          <p:nvPr>
            <p:custDataLst>
              <p:tags r:id="rId38"/>
            </p:custDataLst>
          </p:nvPr>
        </p:nvGrpSpPr>
        <p:grpSpPr>
          <a:xfrm rot="27850318">
            <a:off x="9342174" y="2751787"/>
            <a:ext cx="643149" cy="776015"/>
            <a:chOff x="6900610" y="1474083"/>
            <a:chExt cx="3771900" cy="3771900"/>
          </a:xfrm>
        </p:grpSpPr>
        <p:sp>
          <p:nvSpPr>
            <p:cNvPr id="54" name="PA_4-Point Star 53"/>
            <p:cNvSpPr/>
            <p:nvPr>
              <p:custDataLst>
                <p:tags r:id="rId93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PA_黑鸣_椭圆 4"/>
            <p:cNvSpPr/>
            <p:nvPr>
              <p:custDataLst>
                <p:tags r:id="rId94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38" name="PA_组合 7"/>
          <p:cNvGrpSpPr/>
          <p:nvPr>
            <p:custDataLst>
              <p:tags r:id="rId39"/>
            </p:custDataLst>
          </p:nvPr>
        </p:nvGrpSpPr>
        <p:grpSpPr>
          <a:xfrm rot="36255172">
            <a:off x="2036923" y="2566864"/>
            <a:ext cx="775368" cy="935550"/>
            <a:chOff x="6900610" y="1474083"/>
            <a:chExt cx="3771900" cy="3771900"/>
          </a:xfrm>
        </p:grpSpPr>
        <p:sp>
          <p:nvSpPr>
            <p:cNvPr id="52" name="PA_4-Point Star 51"/>
            <p:cNvSpPr/>
            <p:nvPr>
              <p:custDataLst>
                <p:tags r:id="rId91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3" name="PA_黑鸣_椭圆 4"/>
            <p:cNvSpPr/>
            <p:nvPr>
              <p:custDataLst>
                <p:tags r:id="rId92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39" name="PA_组合 7"/>
          <p:cNvGrpSpPr/>
          <p:nvPr>
            <p:custDataLst>
              <p:tags r:id="rId40"/>
            </p:custDataLst>
          </p:nvPr>
        </p:nvGrpSpPr>
        <p:grpSpPr>
          <a:xfrm rot="21640600">
            <a:off x="9808959" y="2712577"/>
            <a:ext cx="553589" cy="667954"/>
            <a:chOff x="6900610" y="1474083"/>
            <a:chExt cx="3771900" cy="3771900"/>
          </a:xfrm>
        </p:grpSpPr>
        <p:sp>
          <p:nvSpPr>
            <p:cNvPr id="50" name="PA_4-Point Star 49"/>
            <p:cNvSpPr/>
            <p:nvPr>
              <p:custDataLst>
                <p:tags r:id="rId89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1" name="PA_黑鸣_椭圆 4"/>
            <p:cNvSpPr/>
            <p:nvPr>
              <p:custDataLst>
                <p:tags r:id="rId90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40" name="PA_组合 7"/>
          <p:cNvGrpSpPr/>
          <p:nvPr>
            <p:custDataLst>
              <p:tags r:id="rId41"/>
            </p:custDataLst>
          </p:nvPr>
        </p:nvGrpSpPr>
        <p:grpSpPr>
          <a:xfrm rot="22701599">
            <a:off x="7825176" y="2697654"/>
            <a:ext cx="545696" cy="658429"/>
            <a:chOff x="6900610" y="1474083"/>
            <a:chExt cx="3771900" cy="3771900"/>
          </a:xfrm>
        </p:grpSpPr>
        <p:sp>
          <p:nvSpPr>
            <p:cNvPr id="48" name="PA_4-Point Star 47"/>
            <p:cNvSpPr/>
            <p:nvPr>
              <p:custDataLst>
                <p:tags r:id="rId87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PA_黑鸣_椭圆 4"/>
            <p:cNvSpPr/>
            <p:nvPr>
              <p:custDataLst>
                <p:tags r:id="rId88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41" name="PA_组合 7"/>
          <p:cNvGrpSpPr/>
          <p:nvPr>
            <p:custDataLst>
              <p:tags r:id="rId42"/>
            </p:custDataLst>
          </p:nvPr>
        </p:nvGrpSpPr>
        <p:grpSpPr>
          <a:xfrm rot="32882571">
            <a:off x="2549789" y="2507777"/>
            <a:ext cx="817938" cy="986913"/>
            <a:chOff x="6900610" y="1474083"/>
            <a:chExt cx="3771900" cy="3771900"/>
          </a:xfrm>
        </p:grpSpPr>
        <p:sp>
          <p:nvSpPr>
            <p:cNvPr id="46" name="PA_4-Point Star 45"/>
            <p:cNvSpPr/>
            <p:nvPr>
              <p:custDataLst>
                <p:tags r:id="rId85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PA_黑鸣_椭圆 4"/>
            <p:cNvSpPr/>
            <p:nvPr>
              <p:custDataLst>
                <p:tags r:id="rId86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42" name="PA_组合 7"/>
          <p:cNvGrpSpPr/>
          <p:nvPr>
            <p:custDataLst>
              <p:tags r:id="rId43"/>
            </p:custDataLst>
          </p:nvPr>
        </p:nvGrpSpPr>
        <p:grpSpPr>
          <a:xfrm rot="33604999">
            <a:off x="3234726" y="2527972"/>
            <a:ext cx="743713" cy="897354"/>
            <a:chOff x="6900610" y="1474083"/>
            <a:chExt cx="3771900" cy="3771900"/>
          </a:xfrm>
        </p:grpSpPr>
        <p:sp>
          <p:nvSpPr>
            <p:cNvPr id="44" name="PA_4-Point Star 43"/>
            <p:cNvSpPr/>
            <p:nvPr>
              <p:custDataLst>
                <p:tags r:id="rId83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PA_黑鸣_椭圆 4"/>
            <p:cNvSpPr/>
            <p:nvPr>
              <p:custDataLst>
                <p:tags r:id="rId84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24" name="PA_组合 7"/>
          <p:cNvGrpSpPr/>
          <p:nvPr>
            <p:custDataLst>
              <p:tags r:id="rId44"/>
            </p:custDataLst>
          </p:nvPr>
        </p:nvGrpSpPr>
        <p:grpSpPr>
          <a:xfrm rot="33104861">
            <a:off x="6032552" y="3740404"/>
            <a:ext cx="558071" cy="673363"/>
            <a:chOff x="6900610" y="1474083"/>
            <a:chExt cx="3771900" cy="3771900"/>
          </a:xfrm>
        </p:grpSpPr>
        <p:sp>
          <p:nvSpPr>
            <p:cNvPr id="125" name="PA_4-Point Star 113"/>
            <p:cNvSpPr/>
            <p:nvPr>
              <p:custDataLst>
                <p:tags r:id="rId81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6" name="PA_黑鸣_椭圆 4"/>
            <p:cNvSpPr/>
            <p:nvPr>
              <p:custDataLst>
                <p:tags r:id="rId82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27" name="PA_组合 7"/>
          <p:cNvGrpSpPr/>
          <p:nvPr>
            <p:custDataLst>
              <p:tags r:id="rId45"/>
            </p:custDataLst>
          </p:nvPr>
        </p:nvGrpSpPr>
        <p:grpSpPr>
          <a:xfrm rot="33104861">
            <a:off x="5651264" y="3503929"/>
            <a:ext cx="558071" cy="673363"/>
            <a:chOff x="6900610" y="1474083"/>
            <a:chExt cx="3771900" cy="3771900"/>
          </a:xfrm>
        </p:grpSpPr>
        <p:sp>
          <p:nvSpPr>
            <p:cNvPr id="128" name="PA_4-Point Star 113"/>
            <p:cNvSpPr/>
            <p:nvPr>
              <p:custDataLst>
                <p:tags r:id="rId79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9" name="PA_黑鸣_椭圆 4"/>
            <p:cNvSpPr/>
            <p:nvPr>
              <p:custDataLst>
                <p:tags r:id="rId80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30" name="PA_组合 7"/>
          <p:cNvGrpSpPr/>
          <p:nvPr>
            <p:custDataLst>
              <p:tags r:id="rId46"/>
            </p:custDataLst>
          </p:nvPr>
        </p:nvGrpSpPr>
        <p:grpSpPr>
          <a:xfrm rot="33104861">
            <a:off x="5270058" y="3907323"/>
            <a:ext cx="558071" cy="673363"/>
            <a:chOff x="6900610" y="1474083"/>
            <a:chExt cx="3771900" cy="3771900"/>
          </a:xfrm>
        </p:grpSpPr>
        <p:sp>
          <p:nvSpPr>
            <p:cNvPr id="131" name="PA_4-Point Star 113"/>
            <p:cNvSpPr/>
            <p:nvPr>
              <p:custDataLst>
                <p:tags r:id="rId77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2" name="PA_黑鸣_椭圆 4"/>
            <p:cNvSpPr/>
            <p:nvPr>
              <p:custDataLst>
                <p:tags r:id="rId78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33" name="PA_组合 7"/>
          <p:cNvGrpSpPr/>
          <p:nvPr>
            <p:custDataLst>
              <p:tags r:id="rId47"/>
            </p:custDataLst>
          </p:nvPr>
        </p:nvGrpSpPr>
        <p:grpSpPr>
          <a:xfrm rot="33104861">
            <a:off x="2954172" y="2559532"/>
            <a:ext cx="558071" cy="673363"/>
            <a:chOff x="6900610" y="1474083"/>
            <a:chExt cx="3771900" cy="3771900"/>
          </a:xfrm>
        </p:grpSpPr>
        <p:sp>
          <p:nvSpPr>
            <p:cNvPr id="134" name="PA_4-Point Star 113"/>
            <p:cNvSpPr/>
            <p:nvPr>
              <p:custDataLst>
                <p:tags r:id="rId75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5" name="PA_黑鸣_椭圆 4"/>
            <p:cNvSpPr/>
            <p:nvPr>
              <p:custDataLst>
                <p:tags r:id="rId76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36" name="PA_组合 7"/>
          <p:cNvGrpSpPr/>
          <p:nvPr>
            <p:custDataLst>
              <p:tags r:id="rId48"/>
            </p:custDataLst>
          </p:nvPr>
        </p:nvGrpSpPr>
        <p:grpSpPr>
          <a:xfrm rot="33104861">
            <a:off x="6329128" y="3070492"/>
            <a:ext cx="558071" cy="673363"/>
            <a:chOff x="6900610" y="1474083"/>
            <a:chExt cx="3771900" cy="3771900"/>
          </a:xfrm>
        </p:grpSpPr>
        <p:sp>
          <p:nvSpPr>
            <p:cNvPr id="137" name="PA_4-Point Star 113"/>
            <p:cNvSpPr/>
            <p:nvPr>
              <p:custDataLst>
                <p:tags r:id="rId73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8" name="PA_黑鸣_椭圆 4"/>
            <p:cNvSpPr/>
            <p:nvPr>
              <p:custDataLst>
                <p:tags r:id="rId74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39" name="PA_组合 7"/>
          <p:cNvGrpSpPr/>
          <p:nvPr>
            <p:custDataLst>
              <p:tags r:id="rId49"/>
            </p:custDataLst>
          </p:nvPr>
        </p:nvGrpSpPr>
        <p:grpSpPr>
          <a:xfrm rot="33104861">
            <a:off x="3646991" y="3016542"/>
            <a:ext cx="558071" cy="673363"/>
            <a:chOff x="6900610" y="1474083"/>
            <a:chExt cx="3771900" cy="3771900"/>
          </a:xfrm>
        </p:grpSpPr>
        <p:sp>
          <p:nvSpPr>
            <p:cNvPr id="140" name="PA_4-Point Star 113"/>
            <p:cNvSpPr/>
            <p:nvPr>
              <p:custDataLst>
                <p:tags r:id="rId71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1" name="PA_黑鸣_椭圆 4"/>
            <p:cNvSpPr/>
            <p:nvPr>
              <p:custDataLst>
                <p:tags r:id="rId72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42" name="PA_组合 7"/>
          <p:cNvGrpSpPr/>
          <p:nvPr>
            <p:custDataLst>
              <p:tags r:id="rId50"/>
            </p:custDataLst>
          </p:nvPr>
        </p:nvGrpSpPr>
        <p:grpSpPr>
          <a:xfrm rot="29109243">
            <a:off x="5212523" y="1497662"/>
            <a:ext cx="642262" cy="774945"/>
            <a:chOff x="6900610" y="1474083"/>
            <a:chExt cx="3771900" cy="3771900"/>
          </a:xfrm>
        </p:grpSpPr>
        <p:sp>
          <p:nvSpPr>
            <p:cNvPr id="143" name="PA_4-Point Star 77"/>
            <p:cNvSpPr/>
            <p:nvPr>
              <p:custDataLst>
                <p:tags r:id="rId69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4" name="PA_黑鸣_椭圆 4"/>
            <p:cNvSpPr/>
            <p:nvPr>
              <p:custDataLst>
                <p:tags r:id="rId70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45" name="PA_组合 7"/>
          <p:cNvGrpSpPr/>
          <p:nvPr>
            <p:custDataLst>
              <p:tags r:id="rId51"/>
            </p:custDataLst>
          </p:nvPr>
        </p:nvGrpSpPr>
        <p:grpSpPr>
          <a:xfrm rot="29109243">
            <a:off x="6410108" y="1901296"/>
            <a:ext cx="642262" cy="774945"/>
            <a:chOff x="6900610" y="1474083"/>
            <a:chExt cx="3771900" cy="3771900"/>
          </a:xfrm>
        </p:grpSpPr>
        <p:sp>
          <p:nvSpPr>
            <p:cNvPr id="146" name="PA_4-Point Star 77"/>
            <p:cNvSpPr/>
            <p:nvPr>
              <p:custDataLst>
                <p:tags r:id="rId67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47" name="PA_黑鸣_椭圆 4"/>
            <p:cNvSpPr/>
            <p:nvPr>
              <p:custDataLst>
                <p:tags r:id="rId68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48" name="PA_组合 7"/>
          <p:cNvGrpSpPr/>
          <p:nvPr>
            <p:custDataLst>
              <p:tags r:id="rId52"/>
            </p:custDataLst>
          </p:nvPr>
        </p:nvGrpSpPr>
        <p:grpSpPr>
          <a:xfrm rot="29109243">
            <a:off x="6184562" y="1403785"/>
            <a:ext cx="642262" cy="774945"/>
            <a:chOff x="6900610" y="1474083"/>
            <a:chExt cx="3771900" cy="3771900"/>
          </a:xfrm>
        </p:grpSpPr>
        <p:sp>
          <p:nvSpPr>
            <p:cNvPr id="149" name="PA_4-Point Star 77"/>
            <p:cNvSpPr/>
            <p:nvPr>
              <p:custDataLst>
                <p:tags r:id="rId65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0" name="PA_黑鸣_椭圆 4"/>
            <p:cNvSpPr/>
            <p:nvPr>
              <p:custDataLst>
                <p:tags r:id="rId66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51" name="PA_组合 7"/>
          <p:cNvGrpSpPr/>
          <p:nvPr>
            <p:custDataLst>
              <p:tags r:id="rId53"/>
            </p:custDataLst>
          </p:nvPr>
        </p:nvGrpSpPr>
        <p:grpSpPr>
          <a:xfrm rot="29109243">
            <a:off x="5605766" y="1753786"/>
            <a:ext cx="642262" cy="774945"/>
            <a:chOff x="6900610" y="1474083"/>
            <a:chExt cx="3771900" cy="3771900"/>
          </a:xfrm>
        </p:grpSpPr>
        <p:sp>
          <p:nvSpPr>
            <p:cNvPr id="152" name="PA_4-Point Star 77"/>
            <p:cNvSpPr/>
            <p:nvPr>
              <p:custDataLst>
                <p:tags r:id="rId63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3" name="PA_黑鸣_椭圆 4"/>
            <p:cNvSpPr/>
            <p:nvPr>
              <p:custDataLst>
                <p:tags r:id="rId64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54" name="PA_组合 7"/>
          <p:cNvGrpSpPr/>
          <p:nvPr>
            <p:custDataLst>
              <p:tags r:id="rId54"/>
            </p:custDataLst>
          </p:nvPr>
        </p:nvGrpSpPr>
        <p:grpSpPr>
          <a:xfrm rot="29109243">
            <a:off x="4960434" y="1753727"/>
            <a:ext cx="642262" cy="774945"/>
            <a:chOff x="6900610" y="1474083"/>
            <a:chExt cx="3771900" cy="3771900"/>
          </a:xfrm>
        </p:grpSpPr>
        <p:sp>
          <p:nvSpPr>
            <p:cNvPr id="155" name="PA_4-Point Star 77"/>
            <p:cNvSpPr/>
            <p:nvPr>
              <p:custDataLst>
                <p:tags r:id="rId61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6" name="PA_黑鸣_椭圆 4"/>
            <p:cNvSpPr/>
            <p:nvPr>
              <p:custDataLst>
                <p:tags r:id="rId62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57" name="PA_组合 7"/>
          <p:cNvGrpSpPr/>
          <p:nvPr>
            <p:custDataLst>
              <p:tags r:id="rId55"/>
            </p:custDataLst>
          </p:nvPr>
        </p:nvGrpSpPr>
        <p:grpSpPr>
          <a:xfrm rot="29109243">
            <a:off x="6709861" y="1334787"/>
            <a:ext cx="642262" cy="774945"/>
            <a:chOff x="6900610" y="1474083"/>
            <a:chExt cx="3771900" cy="3771900"/>
          </a:xfrm>
        </p:grpSpPr>
        <p:sp>
          <p:nvSpPr>
            <p:cNvPr id="158" name="PA_4-Point Star 77"/>
            <p:cNvSpPr/>
            <p:nvPr>
              <p:custDataLst>
                <p:tags r:id="rId59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9" name="PA_黑鸣_椭圆 4"/>
            <p:cNvSpPr/>
            <p:nvPr>
              <p:custDataLst>
                <p:tags r:id="rId60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  <p:grpSp>
        <p:nvGrpSpPr>
          <p:cNvPr id="160" name="PA_组合 7"/>
          <p:cNvGrpSpPr/>
          <p:nvPr>
            <p:custDataLst>
              <p:tags r:id="rId56"/>
            </p:custDataLst>
          </p:nvPr>
        </p:nvGrpSpPr>
        <p:grpSpPr>
          <a:xfrm rot="29109243">
            <a:off x="5485733" y="1684729"/>
            <a:ext cx="642262" cy="774945"/>
            <a:chOff x="6900610" y="1474083"/>
            <a:chExt cx="3771900" cy="3771900"/>
          </a:xfrm>
        </p:grpSpPr>
        <p:sp>
          <p:nvSpPr>
            <p:cNvPr id="161" name="PA_4-Point Star 77"/>
            <p:cNvSpPr/>
            <p:nvPr>
              <p:custDataLst>
                <p:tags r:id="rId57"/>
              </p:custDataLst>
            </p:nvPr>
          </p:nvSpPr>
          <p:spPr>
            <a:xfrm>
              <a:off x="6900610" y="1474083"/>
              <a:ext cx="3771900" cy="3771900"/>
            </a:xfrm>
            <a:prstGeom prst="star4">
              <a:avLst>
                <a:gd name="adj" fmla="val 11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2" name="PA_黑鸣_椭圆 4"/>
            <p:cNvSpPr/>
            <p:nvPr>
              <p:custDataLst>
                <p:tags r:id="rId58"/>
              </p:custDataLst>
            </p:nvPr>
          </p:nvSpPr>
          <p:spPr>
            <a:xfrm>
              <a:off x="7585128" y="2158601"/>
              <a:ext cx="2402864" cy="2402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7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numCol="1" rtlCol="0" anchor="ctr">
              <a:prstTxWarp prst="textPlain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"/>
                </a:lnSpc>
              </a:pPr>
              <a:endParaRPr lang="zh-CN" altLang="en-US" spc="-1200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0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6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22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28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34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40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46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52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58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64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70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76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82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88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94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9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9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00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06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0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0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12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18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24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30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36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42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48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54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60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66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72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78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84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90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9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196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19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9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202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20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0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208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2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214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2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220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2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226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2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232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2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238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2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244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2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253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2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259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2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265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2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271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2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277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2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283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2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289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2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295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29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29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301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3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30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307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30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3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313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3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3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319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3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3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>
                                        <p:cTn id="325" dur="5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Scale>
                                      <p:cBhvr>
                                        <p:cTn id="3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3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8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矩形 1"/>
          <p:cNvSpPr/>
          <p:nvPr>
            <p:custDataLst>
              <p:tags r:id="rId2"/>
            </p:custDataLst>
          </p:nvPr>
        </p:nvSpPr>
        <p:spPr>
          <a:xfrm>
            <a:off x="8412480" y="0"/>
            <a:ext cx="377952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PA_矩形 2"/>
          <p:cNvSpPr/>
          <p:nvPr>
            <p:custDataLst>
              <p:tags r:id="rId3"/>
            </p:custDataLst>
          </p:nvPr>
        </p:nvSpPr>
        <p:spPr>
          <a:xfrm>
            <a:off x="5764530" y="0"/>
            <a:ext cx="264795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PA_矩形 3"/>
          <p:cNvSpPr/>
          <p:nvPr>
            <p:custDataLst>
              <p:tags r:id="rId4"/>
            </p:custDataLst>
          </p:nvPr>
        </p:nvSpPr>
        <p:spPr>
          <a:xfrm>
            <a:off x="3947160" y="0"/>
            <a:ext cx="181737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PA_矩形 4"/>
          <p:cNvSpPr/>
          <p:nvPr>
            <p:custDataLst>
              <p:tags r:id="rId5"/>
            </p:custDataLst>
          </p:nvPr>
        </p:nvSpPr>
        <p:spPr>
          <a:xfrm>
            <a:off x="2438399" y="0"/>
            <a:ext cx="1518285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PA_矩形 5"/>
          <p:cNvSpPr/>
          <p:nvPr>
            <p:custDataLst>
              <p:tags r:id="rId6"/>
            </p:custDataLst>
          </p:nvPr>
        </p:nvSpPr>
        <p:spPr>
          <a:xfrm>
            <a:off x="1299210" y="0"/>
            <a:ext cx="1140142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PA_矩形 6"/>
          <p:cNvSpPr/>
          <p:nvPr>
            <p:custDataLst>
              <p:tags r:id="rId7"/>
            </p:custDataLst>
          </p:nvPr>
        </p:nvSpPr>
        <p:spPr>
          <a:xfrm>
            <a:off x="441234" y="0"/>
            <a:ext cx="872014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PA_矩形 7"/>
          <p:cNvSpPr/>
          <p:nvPr>
            <p:custDataLst>
              <p:tags r:id="rId8"/>
            </p:custDataLst>
          </p:nvPr>
        </p:nvSpPr>
        <p:spPr>
          <a:xfrm>
            <a:off x="0" y="0"/>
            <a:ext cx="449104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100"/>
    </mc:Choice>
    <mc:Fallback xmlns="">
      <p:transition advTm="1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_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15970" cy="6858000"/>
          </a:xfrm>
          <a:prstGeom prst="rect">
            <a:avLst/>
          </a:prstGeom>
        </p:spPr>
      </p:pic>
      <p:pic>
        <p:nvPicPr>
          <p:cNvPr id="11" name="PA_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pic>
        <p:nvPicPr>
          <p:cNvPr id="9" name="PA_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300"/>
    </mc:Choice>
    <mc:Fallback xmlns="">
      <p:transition advTm="2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50300">
                                          <p:val>
                                            <p:strVal val="#ppt_h*1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40300">
                                          <p:val>
                                            <p:strVal val="#ppt_y+0.1"/>
                                          </p:val>
                                        </p:tav>
                                        <p:tav tm="613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503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50300">
                                          <p:val>
                                            <p:strVal val="#ppt_h*1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40300">
                                          <p:val>
                                            <p:strVal val="#ppt_y+0.1"/>
                                          </p:val>
                                        </p:tav>
                                        <p:tav tm="613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503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50300">
                                          <p:val>
                                            <p:strVal val="#ppt_h*1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40300">
                                          <p:val>
                                            <p:strVal val="#ppt_y+0.1"/>
                                          </p:val>
                                        </p:tav>
                                        <p:tav tm="613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503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A_文本框 56"/>
          <p:cNvSpPr txBox="1"/>
          <p:nvPr>
            <p:custDataLst>
              <p:tags r:id="rId2"/>
            </p:custDataLst>
          </p:nvPr>
        </p:nvSpPr>
        <p:spPr>
          <a:xfrm>
            <a:off x="2098571" y="0"/>
            <a:ext cx="20955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疯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"/>
    </mc:Choice>
    <mc:Fallback xmlns="">
      <p:transition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A_文本框 56"/>
          <p:cNvSpPr txBox="1"/>
          <p:nvPr>
            <p:custDataLst>
              <p:tags r:id="rId2"/>
            </p:custDataLst>
          </p:nvPr>
        </p:nvSpPr>
        <p:spPr>
          <a:xfrm>
            <a:off x="7525977" y="1530904"/>
            <a:ext cx="20955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"/>
    </mc:Choice>
    <mc:Fallback xmlns="">
      <p:transition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56"/>
          <p:cNvSpPr txBox="1"/>
          <p:nvPr>
            <p:custDataLst>
              <p:tags r:id="rId2"/>
            </p:custDataLst>
          </p:nvPr>
        </p:nvSpPr>
        <p:spPr>
          <a:xfrm>
            <a:off x="1921591" y="2150337"/>
            <a:ext cx="20955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"/>
    </mc:Choice>
    <mc:Fallback xmlns="">
      <p:transition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56"/>
          <p:cNvSpPr txBox="1"/>
          <p:nvPr>
            <p:custDataLst>
              <p:tags r:id="rId2"/>
            </p:custDataLst>
          </p:nvPr>
        </p:nvSpPr>
        <p:spPr>
          <a:xfrm>
            <a:off x="8056920" y="-327393"/>
            <a:ext cx="20955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"/>
    </mc:Choice>
    <mc:Fallback xmlns="">
      <p:transition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042212" y="1910446"/>
            <a:ext cx="3249608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39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</a:t>
            </a:r>
            <a:endParaRPr lang="en-US" altLang="zh-CN" sz="239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324778" y="867627"/>
            <a:ext cx="3249608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39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</a:t>
            </a:r>
            <a:endParaRPr lang="en-US" altLang="zh-CN" sz="239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800"/>
    </mc:Choice>
    <mc:Fallback xmlns="">
      <p:transition advTm="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2" grpId="0"/>
      <p:bldP spid="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26828" y="1162597"/>
            <a:ext cx="2313454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6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绎</a:t>
            </a:r>
            <a:endParaRPr lang="en-US" altLang="zh-CN" sz="16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92854" y="1162597"/>
            <a:ext cx="2313454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6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</a:t>
            </a:r>
            <a:endParaRPr lang="en-US" altLang="zh-CN" sz="16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76898" y="3592513"/>
            <a:ext cx="82382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 .</a:t>
            </a:r>
            <a:r>
              <a:rPr lang="en-US" altLang="zh-CN" sz="4400" spc="6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iqingb</a:t>
            </a:r>
            <a:r>
              <a:rPr lang="en-US" altLang="zh-CN" sz="4400" spc="6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</a:t>
            </a:r>
            <a:r>
              <a:rPr lang="en-US" altLang="zh-CN" sz="4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44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4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</a:t>
            </a:r>
            <a:endParaRPr lang="zh-CN" altLang="en-US" sz="4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PA_黑鸣_文本框 7"/>
          <p:cNvSpPr txBox="1"/>
          <p:nvPr>
            <p:custDataLst>
              <p:tags r:id="rId1"/>
            </p:custDataLst>
          </p:nvPr>
        </p:nvSpPr>
        <p:spPr>
          <a:xfrm>
            <a:off x="6046964" y="3379964"/>
            <a:ext cx="98072" cy="98072"/>
          </a:xfrm>
          <a:prstGeom prst="rect">
            <a:avLst/>
          </a:prstGeom>
          <a:noFill/>
        </p:spPr>
        <p:txBody>
          <a:bodyPr wrap="square" numCol="1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0"/>
              </a:lnSpc>
            </a:pPr>
            <a:r>
              <a:rPr lang="zh-CN" altLang="en-US" spc="-12000">
                <a:solidFill>
                  <a:srgbClr val="FFFFFF"/>
                </a:solidFill>
              </a:rPr>
              <a:t>●●●●●●●●●●●●●●●●●●●●●●●●●●●●●●●●●●●●●●</a:t>
            </a:r>
            <a:endParaRPr lang="zh-CN" altLang="en-US" spc="-1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100"/>
    </mc:Choice>
    <mc:Fallback xmlns="">
      <p:transition advTm="1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05*sin(rand(360))+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05*sin(rand(360))+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48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(0.5+#ppt_w/2+rand(0.1))*(ppt_x-#ppt_x-2)/abs(ppt_x-#ppt_x-2)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*sin(rand(360))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480" fill="hold">
                                          <p:stCondLst>
                                            <p:cond delay="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2"/>
                                          </p:val>
                                        </p:tav>
                                        <p:tav tm="100000">
                                          <p:val>
                                            <p:strVal val="ppt_y-2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50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菱形 1"/>
          <p:cNvSpPr/>
          <p:nvPr>
            <p:custDataLst>
              <p:tags r:id="rId2"/>
            </p:custDataLst>
          </p:nvPr>
        </p:nvSpPr>
        <p:spPr>
          <a:xfrm>
            <a:off x="-2133600" y="-11153637"/>
            <a:ext cx="16459200" cy="29165272"/>
          </a:xfrm>
          <a:prstGeom prst="diamond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740000">
                                      <p:cBhvr>
                                        <p:cTn id="6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A_文本框 42"/>
          <p:cNvSpPr txBox="1"/>
          <p:nvPr>
            <p:custDataLst>
              <p:tags r:id="rId2"/>
            </p:custDataLst>
          </p:nvPr>
        </p:nvSpPr>
        <p:spPr>
          <a:xfrm>
            <a:off x="1333909" y="735955"/>
            <a:ext cx="952418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展示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4" presetClass="path" presetSubtype="0" repeatCount="300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93 0 L -0.00093 0 L 0.2 0 L -0.3 0 L 0.15 0 L -0.05 0 L 0.03009 0 L 0 0 " pathEditMode="relative" ptsTypes="">
                                      <p:cBhvr>
                                        <p:cTn id="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xit" presetSubtype="0" fill="hold" grpId="4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2"/>
      <p:bldP spid="43" grpId="3"/>
      <p:bldP spid="43" grpId="4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"/>
          <p:cNvSpPr txBox="1"/>
          <p:nvPr>
            <p:custDataLst>
              <p:tags r:id="rId2"/>
            </p:custDataLst>
          </p:nvPr>
        </p:nvSpPr>
        <p:spPr>
          <a:xfrm>
            <a:off x="2618478" y="2921169"/>
            <a:ext cx="69550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000" b="1" dirty="0">
                <a:solidFill>
                  <a:schemeClr val="bg1"/>
                </a:solidFill>
                <a:latin typeface="Arial Black" panose="020B0A04020102020204" pitchFamily="34" charset="0"/>
              </a:rPr>
              <a:t>33+  Transitions</a:t>
            </a:r>
            <a:endParaRPr lang="zh-CN" altLang="en-US" sz="6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PA_同心圆 3"/>
          <p:cNvSpPr/>
          <p:nvPr>
            <p:custDataLst>
              <p:tags r:id="rId3"/>
            </p:custDataLst>
          </p:nvPr>
        </p:nvSpPr>
        <p:spPr>
          <a:xfrm>
            <a:off x="-914400" y="-3581400"/>
            <a:ext cx="14020800" cy="14020800"/>
          </a:xfrm>
          <a:prstGeom prst="donut">
            <a:avLst>
              <a:gd name="adj" fmla="val 10779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PA_同心圆 9"/>
          <p:cNvSpPr/>
          <p:nvPr>
            <p:custDataLst>
              <p:tags r:id="rId4"/>
            </p:custDataLst>
          </p:nvPr>
        </p:nvSpPr>
        <p:spPr>
          <a:xfrm>
            <a:off x="-38100" y="-2705100"/>
            <a:ext cx="12268200" cy="12268200"/>
          </a:xfrm>
          <a:prstGeom prst="donut">
            <a:avLst>
              <a:gd name="adj" fmla="val 5805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PA_同心圆 8"/>
          <p:cNvSpPr/>
          <p:nvPr>
            <p:custDataLst>
              <p:tags r:id="rId5"/>
            </p:custDataLst>
          </p:nvPr>
        </p:nvSpPr>
        <p:spPr>
          <a:xfrm>
            <a:off x="457200" y="-2209800"/>
            <a:ext cx="11277600" cy="11277600"/>
          </a:xfrm>
          <a:prstGeom prst="donut">
            <a:avLst>
              <a:gd name="adj" fmla="val 6168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PA_同心圆 10"/>
          <p:cNvSpPr/>
          <p:nvPr>
            <p:custDataLst>
              <p:tags r:id="rId6"/>
            </p:custDataLst>
          </p:nvPr>
        </p:nvSpPr>
        <p:spPr>
          <a:xfrm>
            <a:off x="1066800" y="-1600200"/>
            <a:ext cx="10058400" cy="10058400"/>
          </a:xfrm>
          <a:prstGeom prst="donut">
            <a:avLst>
              <a:gd name="adj" fmla="val 7009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PA_同心圆 11"/>
          <p:cNvSpPr/>
          <p:nvPr>
            <p:custDataLst>
              <p:tags r:id="rId7"/>
            </p:custDataLst>
          </p:nvPr>
        </p:nvSpPr>
        <p:spPr>
          <a:xfrm>
            <a:off x="1752600" y="-914400"/>
            <a:ext cx="8686800" cy="8686800"/>
          </a:xfrm>
          <a:prstGeom prst="donut">
            <a:avLst>
              <a:gd name="adj" fmla="val 7246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PA_同心圆 12"/>
          <p:cNvSpPr/>
          <p:nvPr>
            <p:custDataLst>
              <p:tags r:id="rId8"/>
            </p:custDataLst>
          </p:nvPr>
        </p:nvSpPr>
        <p:spPr>
          <a:xfrm>
            <a:off x="2352675" y="-314325"/>
            <a:ext cx="7486650" cy="7486650"/>
          </a:xfrm>
          <a:prstGeom prst="donut">
            <a:avLst>
              <a:gd name="adj" fmla="val 7784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PA_同心圆 13"/>
          <p:cNvSpPr/>
          <p:nvPr>
            <p:custDataLst>
              <p:tags r:id="rId9"/>
            </p:custDataLst>
          </p:nvPr>
        </p:nvSpPr>
        <p:spPr>
          <a:xfrm>
            <a:off x="2770878" y="84828"/>
            <a:ext cx="6649347" cy="6649347"/>
          </a:xfrm>
          <a:prstGeom prst="donut">
            <a:avLst>
              <a:gd name="adj" fmla="val 11008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PA_同心圆 14"/>
          <p:cNvSpPr/>
          <p:nvPr>
            <p:custDataLst>
              <p:tags r:id="rId10"/>
            </p:custDataLst>
          </p:nvPr>
        </p:nvSpPr>
        <p:spPr>
          <a:xfrm>
            <a:off x="3467100" y="800100"/>
            <a:ext cx="5257800" cy="5257800"/>
          </a:xfrm>
          <a:prstGeom prst="donut">
            <a:avLst>
              <a:gd name="adj" fmla="val 11472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PA_同心圆 15"/>
          <p:cNvSpPr/>
          <p:nvPr>
            <p:custDataLst>
              <p:tags r:id="rId11"/>
            </p:custDataLst>
          </p:nvPr>
        </p:nvSpPr>
        <p:spPr>
          <a:xfrm>
            <a:off x="4005837" y="1300737"/>
            <a:ext cx="4233288" cy="4233288"/>
          </a:xfrm>
          <a:prstGeom prst="donut">
            <a:avLst>
              <a:gd name="adj" fmla="val 19375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PA_同心圆 16"/>
          <p:cNvSpPr/>
          <p:nvPr>
            <p:custDataLst>
              <p:tags r:id="rId12"/>
            </p:custDataLst>
          </p:nvPr>
        </p:nvSpPr>
        <p:spPr>
          <a:xfrm>
            <a:off x="4800600" y="2095500"/>
            <a:ext cx="2686050" cy="2724150"/>
          </a:xfrm>
          <a:prstGeom prst="donut">
            <a:avLst>
              <a:gd name="adj" fmla="val 28373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PA_椭圆 12"/>
          <p:cNvSpPr/>
          <p:nvPr>
            <p:custDataLst>
              <p:tags r:id="rId13"/>
            </p:custDataLst>
          </p:nvPr>
        </p:nvSpPr>
        <p:spPr>
          <a:xfrm>
            <a:off x="5367338" y="2700338"/>
            <a:ext cx="1457326" cy="145732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PA_文本框 42"/>
          <p:cNvSpPr txBox="1"/>
          <p:nvPr>
            <p:custDataLst>
              <p:tags r:id="rId14"/>
            </p:custDataLst>
          </p:nvPr>
        </p:nvSpPr>
        <p:spPr>
          <a:xfrm>
            <a:off x="1333909" y="735955"/>
            <a:ext cx="952418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创</a:t>
            </a:r>
          </a:p>
        </p:txBody>
      </p:sp>
    </p:spTree>
    <p:custDataLst>
      <p:tags r:id="rId1"/>
    </p:custDataLst>
  </p:cSld>
  <p:clrMapOvr>
    <a:masterClrMapping/>
  </p:clrMapOvr>
  <p:transition advTm="13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49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64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81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25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69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1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3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5" dur="2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7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79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81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83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85" dur="2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87" dur="2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"/>
          <p:cNvSpPr txBox="1"/>
          <p:nvPr>
            <p:custDataLst>
              <p:tags r:id="rId2"/>
            </p:custDataLst>
          </p:nvPr>
        </p:nvSpPr>
        <p:spPr>
          <a:xfrm>
            <a:off x="2618478" y="2921169"/>
            <a:ext cx="69550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000" b="1" dirty="0">
                <a:solidFill>
                  <a:schemeClr val="bg1"/>
                </a:solidFill>
                <a:latin typeface="Arial Black" panose="020B0A04020102020204" pitchFamily="34" charset="0"/>
              </a:rPr>
              <a:t>33+  Transitions</a:t>
            </a:r>
            <a:endParaRPr lang="zh-CN" altLang="en-US" sz="6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PA_同心圆 3"/>
          <p:cNvSpPr/>
          <p:nvPr>
            <p:custDataLst>
              <p:tags r:id="rId3"/>
            </p:custDataLst>
          </p:nvPr>
        </p:nvSpPr>
        <p:spPr>
          <a:xfrm>
            <a:off x="-914400" y="-3581400"/>
            <a:ext cx="14020800" cy="14020800"/>
          </a:xfrm>
          <a:prstGeom prst="donut">
            <a:avLst>
              <a:gd name="adj" fmla="val 10779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PA_同心圆 9"/>
          <p:cNvSpPr/>
          <p:nvPr>
            <p:custDataLst>
              <p:tags r:id="rId4"/>
            </p:custDataLst>
          </p:nvPr>
        </p:nvSpPr>
        <p:spPr>
          <a:xfrm>
            <a:off x="-38100" y="-2705100"/>
            <a:ext cx="12268200" cy="12268200"/>
          </a:xfrm>
          <a:prstGeom prst="donut">
            <a:avLst>
              <a:gd name="adj" fmla="val 5805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PA_同心圆 8"/>
          <p:cNvSpPr/>
          <p:nvPr>
            <p:custDataLst>
              <p:tags r:id="rId5"/>
            </p:custDataLst>
          </p:nvPr>
        </p:nvSpPr>
        <p:spPr>
          <a:xfrm>
            <a:off x="457200" y="-2209800"/>
            <a:ext cx="11277600" cy="11277600"/>
          </a:xfrm>
          <a:prstGeom prst="donut">
            <a:avLst>
              <a:gd name="adj" fmla="val 6168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PA_同心圆 10"/>
          <p:cNvSpPr/>
          <p:nvPr>
            <p:custDataLst>
              <p:tags r:id="rId6"/>
            </p:custDataLst>
          </p:nvPr>
        </p:nvSpPr>
        <p:spPr>
          <a:xfrm>
            <a:off x="1066800" y="-1600200"/>
            <a:ext cx="10058400" cy="10058400"/>
          </a:xfrm>
          <a:prstGeom prst="donut">
            <a:avLst>
              <a:gd name="adj" fmla="val 7009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PA_同心圆 11"/>
          <p:cNvSpPr/>
          <p:nvPr>
            <p:custDataLst>
              <p:tags r:id="rId7"/>
            </p:custDataLst>
          </p:nvPr>
        </p:nvSpPr>
        <p:spPr>
          <a:xfrm>
            <a:off x="1752600" y="-914400"/>
            <a:ext cx="8686800" cy="8686800"/>
          </a:xfrm>
          <a:prstGeom prst="donut">
            <a:avLst>
              <a:gd name="adj" fmla="val 7246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PA_同心圆 12"/>
          <p:cNvSpPr/>
          <p:nvPr>
            <p:custDataLst>
              <p:tags r:id="rId8"/>
            </p:custDataLst>
          </p:nvPr>
        </p:nvSpPr>
        <p:spPr>
          <a:xfrm>
            <a:off x="2352675" y="-314325"/>
            <a:ext cx="7486650" cy="7486650"/>
          </a:xfrm>
          <a:prstGeom prst="donut">
            <a:avLst>
              <a:gd name="adj" fmla="val 7784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PA_同心圆 13"/>
          <p:cNvSpPr/>
          <p:nvPr>
            <p:custDataLst>
              <p:tags r:id="rId9"/>
            </p:custDataLst>
          </p:nvPr>
        </p:nvSpPr>
        <p:spPr>
          <a:xfrm>
            <a:off x="2770878" y="84828"/>
            <a:ext cx="6649347" cy="6649347"/>
          </a:xfrm>
          <a:prstGeom prst="donut">
            <a:avLst>
              <a:gd name="adj" fmla="val 11008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PA_同心圆 14"/>
          <p:cNvSpPr/>
          <p:nvPr>
            <p:custDataLst>
              <p:tags r:id="rId10"/>
            </p:custDataLst>
          </p:nvPr>
        </p:nvSpPr>
        <p:spPr>
          <a:xfrm>
            <a:off x="3467100" y="800100"/>
            <a:ext cx="5257800" cy="5257800"/>
          </a:xfrm>
          <a:prstGeom prst="donut">
            <a:avLst>
              <a:gd name="adj" fmla="val 11472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PA_同心圆 15"/>
          <p:cNvSpPr/>
          <p:nvPr>
            <p:custDataLst>
              <p:tags r:id="rId11"/>
            </p:custDataLst>
          </p:nvPr>
        </p:nvSpPr>
        <p:spPr>
          <a:xfrm>
            <a:off x="4005837" y="1300737"/>
            <a:ext cx="4233288" cy="4233288"/>
          </a:xfrm>
          <a:prstGeom prst="donut">
            <a:avLst>
              <a:gd name="adj" fmla="val 19375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PA_同心圆 16"/>
          <p:cNvSpPr/>
          <p:nvPr>
            <p:custDataLst>
              <p:tags r:id="rId12"/>
            </p:custDataLst>
          </p:nvPr>
        </p:nvSpPr>
        <p:spPr>
          <a:xfrm>
            <a:off x="4800600" y="2095500"/>
            <a:ext cx="2686050" cy="2724150"/>
          </a:xfrm>
          <a:prstGeom prst="donut">
            <a:avLst>
              <a:gd name="adj" fmla="val 28373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PA_椭圆 12"/>
          <p:cNvSpPr/>
          <p:nvPr>
            <p:custDataLst>
              <p:tags r:id="rId13"/>
            </p:custDataLst>
          </p:nvPr>
        </p:nvSpPr>
        <p:spPr>
          <a:xfrm>
            <a:off x="5367338" y="2700338"/>
            <a:ext cx="1457326" cy="145732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PA_文本框 42"/>
          <p:cNvSpPr txBox="1"/>
          <p:nvPr>
            <p:custDataLst>
              <p:tags r:id="rId14"/>
            </p:custDataLst>
          </p:nvPr>
        </p:nvSpPr>
        <p:spPr>
          <a:xfrm>
            <a:off x="6088473" y="1610023"/>
            <a:ext cx="35052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意</a:t>
            </a:r>
          </a:p>
        </p:txBody>
      </p:sp>
      <p:sp>
        <p:nvSpPr>
          <p:cNvPr id="15" name="PA_文本框 42"/>
          <p:cNvSpPr txBox="1"/>
          <p:nvPr>
            <p:custDataLst>
              <p:tags r:id="rId15"/>
            </p:custDataLst>
          </p:nvPr>
        </p:nvSpPr>
        <p:spPr>
          <a:xfrm>
            <a:off x="2453176" y="304800"/>
            <a:ext cx="347564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创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00"/>
    </mc:Choice>
    <mc:Fallback xmlns="">
      <p:transition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/>
        </p:nvSpPr>
        <p:spPr>
          <a:xfrm flipH="1">
            <a:off x="3452005" y="1435729"/>
            <a:ext cx="4886929" cy="4176113"/>
          </a:xfrm>
          <a:custGeom>
            <a:avLst/>
            <a:gdLst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-1" fmla="*/ 1816100 w 3797300"/>
              <a:gd name="connsiteY0-2" fmla="*/ 1714500 h 1714500"/>
              <a:gd name="connsiteX1-3" fmla="*/ 3797300 w 3797300"/>
              <a:gd name="connsiteY1-4" fmla="*/ 0 h 1714500"/>
              <a:gd name="connsiteX2-5" fmla="*/ 2438400 w 3797300"/>
              <a:gd name="connsiteY2-6" fmla="*/ 406400 h 1714500"/>
              <a:gd name="connsiteX3-7" fmla="*/ 787400 w 3797300"/>
              <a:gd name="connsiteY3-8" fmla="*/ 228600 h 1714500"/>
              <a:gd name="connsiteX4-9" fmla="*/ 0 w 3797300"/>
              <a:gd name="connsiteY4-10" fmla="*/ 241300 h 1714500"/>
              <a:gd name="connsiteX5-11" fmla="*/ 1816100 w 3797300"/>
              <a:gd name="connsiteY5-12" fmla="*/ 1714500 h 1714500"/>
              <a:gd name="connsiteX0-13" fmla="*/ 1816100 w 3797300"/>
              <a:gd name="connsiteY0-14" fmla="*/ 1714500 h 1714500"/>
              <a:gd name="connsiteX1-15" fmla="*/ 3797300 w 3797300"/>
              <a:gd name="connsiteY1-16" fmla="*/ 0 h 1714500"/>
              <a:gd name="connsiteX2-17" fmla="*/ 2235200 w 3797300"/>
              <a:gd name="connsiteY2-18" fmla="*/ 241300 h 1714500"/>
              <a:gd name="connsiteX3-19" fmla="*/ 787400 w 3797300"/>
              <a:gd name="connsiteY3-20" fmla="*/ 228600 h 1714500"/>
              <a:gd name="connsiteX4-21" fmla="*/ 0 w 3797300"/>
              <a:gd name="connsiteY4-22" fmla="*/ 241300 h 1714500"/>
              <a:gd name="connsiteX5-23" fmla="*/ 1816100 w 3797300"/>
              <a:gd name="connsiteY5-24" fmla="*/ 1714500 h 1714500"/>
              <a:gd name="connsiteX0-25" fmla="*/ 1816100 w 3797300"/>
              <a:gd name="connsiteY0-26" fmla="*/ 1790174 h 1790174"/>
              <a:gd name="connsiteX1-27" fmla="*/ 3797300 w 3797300"/>
              <a:gd name="connsiteY1-28" fmla="*/ 75674 h 1790174"/>
              <a:gd name="connsiteX2-29" fmla="*/ 787400 w 3797300"/>
              <a:gd name="connsiteY2-30" fmla="*/ 304274 h 1790174"/>
              <a:gd name="connsiteX3-31" fmla="*/ 0 w 3797300"/>
              <a:gd name="connsiteY3-32" fmla="*/ 316974 h 1790174"/>
              <a:gd name="connsiteX4-33" fmla="*/ 1816100 w 3797300"/>
              <a:gd name="connsiteY4-34" fmla="*/ 1790174 h 1790174"/>
              <a:gd name="connsiteX0-35" fmla="*/ 1816100 w 3797300"/>
              <a:gd name="connsiteY0-36" fmla="*/ 1824895 h 1824895"/>
              <a:gd name="connsiteX1-37" fmla="*/ 3797300 w 3797300"/>
              <a:gd name="connsiteY1-38" fmla="*/ 110395 h 1824895"/>
              <a:gd name="connsiteX2-39" fmla="*/ 0 w 3797300"/>
              <a:gd name="connsiteY2-40" fmla="*/ 351695 h 1824895"/>
              <a:gd name="connsiteX3-41" fmla="*/ 1816100 w 3797300"/>
              <a:gd name="connsiteY3-42" fmla="*/ 1824895 h 1824895"/>
              <a:gd name="connsiteX0-43" fmla="*/ 1816100 w 3797300"/>
              <a:gd name="connsiteY0-44" fmla="*/ 1751176 h 1751176"/>
              <a:gd name="connsiteX1-45" fmla="*/ 3797300 w 3797300"/>
              <a:gd name="connsiteY1-46" fmla="*/ 36676 h 1751176"/>
              <a:gd name="connsiteX2-47" fmla="*/ 0 w 3797300"/>
              <a:gd name="connsiteY2-48" fmla="*/ 277976 h 1751176"/>
              <a:gd name="connsiteX3-49" fmla="*/ 1816100 w 3797300"/>
              <a:gd name="connsiteY3-50" fmla="*/ 1751176 h 1751176"/>
              <a:gd name="connsiteX0-51" fmla="*/ 1816100 w 3797300"/>
              <a:gd name="connsiteY0-52" fmla="*/ 1806997 h 1806997"/>
              <a:gd name="connsiteX1-53" fmla="*/ 3797300 w 3797300"/>
              <a:gd name="connsiteY1-54" fmla="*/ 92497 h 1806997"/>
              <a:gd name="connsiteX2-55" fmla="*/ 0 w 3797300"/>
              <a:gd name="connsiteY2-56" fmla="*/ 333797 h 1806997"/>
              <a:gd name="connsiteX3-57" fmla="*/ 1816100 w 3797300"/>
              <a:gd name="connsiteY3-58" fmla="*/ 1806997 h 1806997"/>
              <a:gd name="connsiteX0-59" fmla="*/ 1739900 w 3721100"/>
              <a:gd name="connsiteY0-60" fmla="*/ 1813704 h 1813704"/>
              <a:gd name="connsiteX1-61" fmla="*/ 3721100 w 3721100"/>
              <a:gd name="connsiteY1-62" fmla="*/ 99204 h 1813704"/>
              <a:gd name="connsiteX2-63" fmla="*/ 0 w 3721100"/>
              <a:gd name="connsiteY2-64" fmla="*/ 238904 h 1813704"/>
              <a:gd name="connsiteX3-65" fmla="*/ 1739900 w 3721100"/>
              <a:gd name="connsiteY3-66" fmla="*/ 1813704 h 1813704"/>
              <a:gd name="connsiteX0-67" fmla="*/ 1739900 w 3721100"/>
              <a:gd name="connsiteY0-68" fmla="*/ 1813704 h 1813704"/>
              <a:gd name="connsiteX1-69" fmla="*/ 3721100 w 3721100"/>
              <a:gd name="connsiteY1-70" fmla="*/ 99204 h 1813704"/>
              <a:gd name="connsiteX2-71" fmla="*/ 0 w 3721100"/>
              <a:gd name="connsiteY2-72" fmla="*/ 238904 h 1813704"/>
              <a:gd name="connsiteX3-73" fmla="*/ 1739900 w 3721100"/>
              <a:gd name="connsiteY3-74" fmla="*/ 1813704 h 1813704"/>
              <a:gd name="connsiteX0-75" fmla="*/ 1739900 w 3721100"/>
              <a:gd name="connsiteY0-76" fmla="*/ 1813704 h 1813704"/>
              <a:gd name="connsiteX1-77" fmla="*/ 3721100 w 3721100"/>
              <a:gd name="connsiteY1-78" fmla="*/ 99204 h 1813704"/>
              <a:gd name="connsiteX2-79" fmla="*/ 0 w 3721100"/>
              <a:gd name="connsiteY2-80" fmla="*/ 238904 h 1813704"/>
              <a:gd name="connsiteX3-81" fmla="*/ 1739900 w 3721100"/>
              <a:gd name="connsiteY3-82" fmla="*/ 1813704 h 1813704"/>
              <a:gd name="connsiteX0-83" fmla="*/ 1739900 w 3721100"/>
              <a:gd name="connsiteY0-84" fmla="*/ 2264152 h 2264152"/>
              <a:gd name="connsiteX1-85" fmla="*/ 3721100 w 3721100"/>
              <a:gd name="connsiteY1-86" fmla="*/ 549652 h 2264152"/>
              <a:gd name="connsiteX2-87" fmla="*/ 0 w 3721100"/>
              <a:gd name="connsiteY2-88" fmla="*/ 689352 h 2264152"/>
              <a:gd name="connsiteX3-89" fmla="*/ 1739900 w 3721100"/>
              <a:gd name="connsiteY3-90" fmla="*/ 2264152 h 2264152"/>
              <a:gd name="connsiteX0-91" fmla="*/ 1739900 w 3721100"/>
              <a:gd name="connsiteY0-92" fmla="*/ 2121887 h 2121887"/>
              <a:gd name="connsiteX1-93" fmla="*/ 3721100 w 3721100"/>
              <a:gd name="connsiteY1-94" fmla="*/ 407387 h 2121887"/>
              <a:gd name="connsiteX2-95" fmla="*/ 0 w 3721100"/>
              <a:gd name="connsiteY2-96" fmla="*/ 547087 h 2121887"/>
              <a:gd name="connsiteX3-97" fmla="*/ 1739900 w 3721100"/>
              <a:gd name="connsiteY3-98" fmla="*/ 2121887 h 2121887"/>
              <a:gd name="connsiteX0-99" fmla="*/ 1851656 w 3832856"/>
              <a:gd name="connsiteY0-100" fmla="*/ 2164303 h 2164303"/>
              <a:gd name="connsiteX1-101" fmla="*/ 3832856 w 3832856"/>
              <a:gd name="connsiteY1-102" fmla="*/ 449803 h 2164303"/>
              <a:gd name="connsiteX2-103" fmla="*/ 0 w 3832856"/>
              <a:gd name="connsiteY2-104" fmla="*/ 338053 h 2164303"/>
              <a:gd name="connsiteX3-105" fmla="*/ 1851656 w 3832856"/>
              <a:gd name="connsiteY3-106" fmla="*/ 2164303 h 2164303"/>
              <a:gd name="connsiteX0-107" fmla="*/ 1851656 w 3832856"/>
              <a:gd name="connsiteY0-108" fmla="*/ 2164303 h 2164303"/>
              <a:gd name="connsiteX1-109" fmla="*/ 3832856 w 3832856"/>
              <a:gd name="connsiteY1-110" fmla="*/ 449803 h 2164303"/>
              <a:gd name="connsiteX2-111" fmla="*/ 0 w 3832856"/>
              <a:gd name="connsiteY2-112" fmla="*/ 338053 h 2164303"/>
              <a:gd name="connsiteX3-113" fmla="*/ 1851656 w 3832856"/>
              <a:gd name="connsiteY3-114" fmla="*/ 2164303 h 2164303"/>
              <a:gd name="connsiteX0-115" fmla="*/ 1851656 w 3758352"/>
              <a:gd name="connsiteY0-116" fmla="*/ 2209980 h 2209980"/>
              <a:gd name="connsiteX1-117" fmla="*/ 3758352 w 3758352"/>
              <a:gd name="connsiteY1-118" fmla="*/ 439602 h 2209980"/>
              <a:gd name="connsiteX2-119" fmla="*/ 0 w 3758352"/>
              <a:gd name="connsiteY2-120" fmla="*/ 383730 h 2209980"/>
              <a:gd name="connsiteX3-121" fmla="*/ 1851656 w 3758352"/>
              <a:gd name="connsiteY3-122" fmla="*/ 2209980 h 2209980"/>
              <a:gd name="connsiteX0-123" fmla="*/ 1851656 w 3758352"/>
              <a:gd name="connsiteY0-124" fmla="*/ 2209980 h 2209980"/>
              <a:gd name="connsiteX1-125" fmla="*/ 3758352 w 3758352"/>
              <a:gd name="connsiteY1-126" fmla="*/ 439602 h 2209980"/>
              <a:gd name="connsiteX2-127" fmla="*/ 0 w 3758352"/>
              <a:gd name="connsiteY2-128" fmla="*/ 383730 h 2209980"/>
              <a:gd name="connsiteX3-129" fmla="*/ 1851656 w 3758352"/>
              <a:gd name="connsiteY3-130" fmla="*/ 2209980 h 2209980"/>
              <a:gd name="connsiteX0-131" fmla="*/ 1851656 w 3758366"/>
              <a:gd name="connsiteY0-132" fmla="*/ 1977700 h 1977700"/>
              <a:gd name="connsiteX1-133" fmla="*/ 3758352 w 3758366"/>
              <a:gd name="connsiteY1-134" fmla="*/ 207322 h 1977700"/>
              <a:gd name="connsiteX2-135" fmla="*/ 1880922 w 3758366"/>
              <a:gd name="connsiteY2-136" fmla="*/ 112412 h 1977700"/>
              <a:gd name="connsiteX3-137" fmla="*/ 0 w 3758366"/>
              <a:gd name="connsiteY3-138" fmla="*/ 151450 h 1977700"/>
              <a:gd name="connsiteX4-139" fmla="*/ 1851656 w 3758366"/>
              <a:gd name="connsiteY4-140" fmla="*/ 1977700 h 1977700"/>
              <a:gd name="connsiteX0-141" fmla="*/ 1851656 w 3758368"/>
              <a:gd name="connsiteY0-142" fmla="*/ 2450174 h 2450174"/>
              <a:gd name="connsiteX1-143" fmla="*/ 3758352 w 3758368"/>
              <a:gd name="connsiteY1-144" fmla="*/ 679796 h 2450174"/>
              <a:gd name="connsiteX2-145" fmla="*/ 1880922 w 3758368"/>
              <a:gd name="connsiteY2-146" fmla="*/ 584886 h 2450174"/>
              <a:gd name="connsiteX3-147" fmla="*/ 0 w 3758368"/>
              <a:gd name="connsiteY3-148" fmla="*/ 623924 h 2450174"/>
              <a:gd name="connsiteX4-149" fmla="*/ 1851656 w 3758368"/>
              <a:gd name="connsiteY4-150" fmla="*/ 2450174 h 2450174"/>
              <a:gd name="connsiteX0-151" fmla="*/ 1851656 w 3758368"/>
              <a:gd name="connsiteY0-152" fmla="*/ 2450174 h 2450174"/>
              <a:gd name="connsiteX1-153" fmla="*/ 3758352 w 3758368"/>
              <a:gd name="connsiteY1-154" fmla="*/ 679796 h 2450174"/>
              <a:gd name="connsiteX2-155" fmla="*/ 1880922 w 3758368"/>
              <a:gd name="connsiteY2-156" fmla="*/ 584886 h 2450174"/>
              <a:gd name="connsiteX3-157" fmla="*/ 0 w 3758368"/>
              <a:gd name="connsiteY3-158" fmla="*/ 623924 h 2450174"/>
              <a:gd name="connsiteX4-159" fmla="*/ 1851656 w 3758368"/>
              <a:gd name="connsiteY4-160" fmla="*/ 2450174 h 2450174"/>
              <a:gd name="connsiteX0-161" fmla="*/ 1851656 w 3758368"/>
              <a:gd name="connsiteY0-162" fmla="*/ 2763144 h 2763144"/>
              <a:gd name="connsiteX1-163" fmla="*/ 3758352 w 3758368"/>
              <a:gd name="connsiteY1-164" fmla="*/ 992766 h 2763144"/>
              <a:gd name="connsiteX2-165" fmla="*/ 1880922 w 3758368"/>
              <a:gd name="connsiteY2-166" fmla="*/ 897856 h 2763144"/>
              <a:gd name="connsiteX3-167" fmla="*/ 0 w 3758368"/>
              <a:gd name="connsiteY3-168" fmla="*/ 936894 h 2763144"/>
              <a:gd name="connsiteX4-169" fmla="*/ 1851656 w 3758368"/>
              <a:gd name="connsiteY4-170" fmla="*/ 2763144 h 2763144"/>
              <a:gd name="connsiteX0-171" fmla="*/ 1851656 w 3758368"/>
              <a:gd name="connsiteY0-172" fmla="*/ 2781792 h 2781792"/>
              <a:gd name="connsiteX1-173" fmla="*/ 3758352 w 3758368"/>
              <a:gd name="connsiteY1-174" fmla="*/ 1011414 h 2781792"/>
              <a:gd name="connsiteX2-175" fmla="*/ 1880922 w 3758368"/>
              <a:gd name="connsiteY2-176" fmla="*/ 916504 h 2781792"/>
              <a:gd name="connsiteX3-177" fmla="*/ 0 w 3758368"/>
              <a:gd name="connsiteY3-178" fmla="*/ 955542 h 2781792"/>
              <a:gd name="connsiteX4-179" fmla="*/ 1851656 w 3758368"/>
              <a:gd name="connsiteY4-180" fmla="*/ 2781792 h 2781792"/>
              <a:gd name="connsiteX0-181" fmla="*/ 1851656 w 3702491"/>
              <a:gd name="connsiteY0-182" fmla="*/ 2781792 h 2781792"/>
              <a:gd name="connsiteX1-183" fmla="*/ 3702474 w 3702491"/>
              <a:gd name="connsiteY1-184" fmla="*/ 992788 h 2781792"/>
              <a:gd name="connsiteX2-185" fmla="*/ 1880922 w 3702491"/>
              <a:gd name="connsiteY2-186" fmla="*/ 916504 h 2781792"/>
              <a:gd name="connsiteX3-187" fmla="*/ 0 w 3702491"/>
              <a:gd name="connsiteY3-188" fmla="*/ 955542 h 2781792"/>
              <a:gd name="connsiteX4-189" fmla="*/ 1851656 w 3702491"/>
              <a:gd name="connsiteY4-190" fmla="*/ 2781792 h 2781792"/>
              <a:gd name="connsiteX0-191" fmla="*/ 1851656 w 3702491"/>
              <a:gd name="connsiteY0-192" fmla="*/ 2781792 h 2781792"/>
              <a:gd name="connsiteX1-193" fmla="*/ 3702474 w 3702491"/>
              <a:gd name="connsiteY1-194" fmla="*/ 992788 h 2781792"/>
              <a:gd name="connsiteX2-195" fmla="*/ 1880922 w 3702491"/>
              <a:gd name="connsiteY2-196" fmla="*/ 916504 h 2781792"/>
              <a:gd name="connsiteX3-197" fmla="*/ 0 w 3702491"/>
              <a:gd name="connsiteY3-198" fmla="*/ 955542 h 2781792"/>
              <a:gd name="connsiteX4-199" fmla="*/ 1851656 w 3702491"/>
              <a:gd name="connsiteY4-200" fmla="*/ 2781792 h 2781792"/>
              <a:gd name="connsiteX0-201" fmla="*/ 1851656 w 3702486"/>
              <a:gd name="connsiteY0-202" fmla="*/ 2781792 h 2781792"/>
              <a:gd name="connsiteX1-203" fmla="*/ 3702474 w 3702486"/>
              <a:gd name="connsiteY1-204" fmla="*/ 992788 h 2781792"/>
              <a:gd name="connsiteX2-205" fmla="*/ 1880922 w 3702486"/>
              <a:gd name="connsiteY2-206" fmla="*/ 916504 h 2781792"/>
              <a:gd name="connsiteX3-207" fmla="*/ 0 w 3702486"/>
              <a:gd name="connsiteY3-208" fmla="*/ 955542 h 2781792"/>
              <a:gd name="connsiteX4-209" fmla="*/ 1851656 w 3702486"/>
              <a:gd name="connsiteY4-210" fmla="*/ 2781792 h 2781792"/>
              <a:gd name="connsiteX0-211" fmla="*/ 1851656 w 3702486"/>
              <a:gd name="connsiteY0-212" fmla="*/ 2876522 h 2876522"/>
              <a:gd name="connsiteX1-213" fmla="*/ 3702474 w 3702486"/>
              <a:gd name="connsiteY1-214" fmla="*/ 1087518 h 2876522"/>
              <a:gd name="connsiteX2-215" fmla="*/ 1880922 w 3702486"/>
              <a:gd name="connsiteY2-216" fmla="*/ 1011234 h 2876522"/>
              <a:gd name="connsiteX3-217" fmla="*/ 0 w 3702486"/>
              <a:gd name="connsiteY3-218" fmla="*/ 1050272 h 2876522"/>
              <a:gd name="connsiteX4-219" fmla="*/ 1851656 w 3702486"/>
              <a:gd name="connsiteY4-220" fmla="*/ 2876522 h 2876522"/>
              <a:gd name="connsiteX0-221" fmla="*/ 1851656 w 3702486"/>
              <a:gd name="connsiteY0-222" fmla="*/ 2891950 h 2891950"/>
              <a:gd name="connsiteX1-223" fmla="*/ 3702474 w 3702486"/>
              <a:gd name="connsiteY1-224" fmla="*/ 1102946 h 2891950"/>
              <a:gd name="connsiteX2-225" fmla="*/ 1880922 w 3702486"/>
              <a:gd name="connsiteY2-226" fmla="*/ 1026662 h 2891950"/>
              <a:gd name="connsiteX3-227" fmla="*/ 0 w 3702486"/>
              <a:gd name="connsiteY3-228" fmla="*/ 1065700 h 2891950"/>
              <a:gd name="connsiteX4-229" fmla="*/ 1851656 w 3702486"/>
              <a:gd name="connsiteY4-230" fmla="*/ 2891950 h 2891950"/>
              <a:gd name="connsiteX0-231" fmla="*/ 1851656 w 3732931"/>
              <a:gd name="connsiteY0-232" fmla="*/ 2891950 h 2891950"/>
              <a:gd name="connsiteX1-233" fmla="*/ 3702474 w 3732931"/>
              <a:gd name="connsiteY1-234" fmla="*/ 1102946 h 2891950"/>
              <a:gd name="connsiteX2-235" fmla="*/ 1880922 w 3732931"/>
              <a:gd name="connsiteY2-236" fmla="*/ 1026662 h 2891950"/>
              <a:gd name="connsiteX3-237" fmla="*/ 0 w 3732931"/>
              <a:gd name="connsiteY3-238" fmla="*/ 1065700 h 2891950"/>
              <a:gd name="connsiteX4-239" fmla="*/ 1851656 w 3732931"/>
              <a:gd name="connsiteY4-240" fmla="*/ 2891950 h 2891950"/>
              <a:gd name="connsiteX0-241" fmla="*/ 1851656 w 3732931"/>
              <a:gd name="connsiteY0-242" fmla="*/ 2891950 h 2891950"/>
              <a:gd name="connsiteX1-243" fmla="*/ 3702474 w 3732931"/>
              <a:gd name="connsiteY1-244" fmla="*/ 1102946 h 2891950"/>
              <a:gd name="connsiteX2-245" fmla="*/ 1880922 w 3732931"/>
              <a:gd name="connsiteY2-246" fmla="*/ 1026662 h 2891950"/>
              <a:gd name="connsiteX3-247" fmla="*/ 0 w 3732931"/>
              <a:gd name="connsiteY3-248" fmla="*/ 1065700 h 2891950"/>
              <a:gd name="connsiteX4-249" fmla="*/ 1851656 w 3732931"/>
              <a:gd name="connsiteY4-250" fmla="*/ 2891950 h 2891950"/>
              <a:gd name="connsiteX0-251" fmla="*/ 1842343 w 3732931"/>
              <a:gd name="connsiteY0-252" fmla="*/ 3189965 h 3189965"/>
              <a:gd name="connsiteX1-253" fmla="*/ 3702474 w 3732931"/>
              <a:gd name="connsiteY1-254" fmla="*/ 1102946 h 3189965"/>
              <a:gd name="connsiteX2-255" fmla="*/ 1880922 w 3732931"/>
              <a:gd name="connsiteY2-256" fmla="*/ 1026662 h 3189965"/>
              <a:gd name="connsiteX3-257" fmla="*/ 0 w 3732931"/>
              <a:gd name="connsiteY3-258" fmla="*/ 1065700 h 3189965"/>
              <a:gd name="connsiteX4-259" fmla="*/ 1842343 w 3732931"/>
              <a:gd name="connsiteY4-260" fmla="*/ 3189965 h 3189965"/>
              <a:gd name="connsiteX0-261" fmla="*/ 1842343 w 3732931"/>
              <a:gd name="connsiteY0-262" fmla="*/ 3189965 h 3189965"/>
              <a:gd name="connsiteX1-263" fmla="*/ 3702474 w 3732931"/>
              <a:gd name="connsiteY1-264" fmla="*/ 1102946 h 3189965"/>
              <a:gd name="connsiteX2-265" fmla="*/ 1880922 w 3732931"/>
              <a:gd name="connsiteY2-266" fmla="*/ 1026662 h 3189965"/>
              <a:gd name="connsiteX3-267" fmla="*/ 0 w 3732931"/>
              <a:gd name="connsiteY3-268" fmla="*/ 1065700 h 3189965"/>
              <a:gd name="connsiteX4-269" fmla="*/ 1842343 w 3732931"/>
              <a:gd name="connsiteY4-270" fmla="*/ 3189965 h 31899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732931" h="3189965">
                <a:moveTo>
                  <a:pt x="1842343" y="3189965"/>
                </a:moveTo>
                <a:cubicBezTo>
                  <a:pt x="2595873" y="2897854"/>
                  <a:pt x="3314179" y="1954186"/>
                  <a:pt x="3702474" y="1102946"/>
                </a:cubicBezTo>
                <a:cubicBezTo>
                  <a:pt x="3977429" y="93591"/>
                  <a:pt x="2311742" y="-705553"/>
                  <a:pt x="1880922" y="1026662"/>
                </a:cubicBezTo>
                <a:cubicBezTo>
                  <a:pt x="1319721" y="-603108"/>
                  <a:pt x="60756" y="-64724"/>
                  <a:pt x="0" y="1065700"/>
                </a:cubicBezTo>
                <a:cubicBezTo>
                  <a:pt x="354754" y="2002100"/>
                  <a:pt x="1094742" y="2851292"/>
                  <a:pt x="1842343" y="318996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/>
          <p:cNvSpPr/>
          <p:nvPr/>
        </p:nvSpPr>
        <p:spPr>
          <a:xfrm>
            <a:off x="3418725" y="2565861"/>
            <a:ext cx="4920209" cy="2893174"/>
          </a:xfrm>
          <a:custGeom>
            <a:avLst/>
            <a:gdLst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-1" fmla="*/ 1816100 w 3797300"/>
              <a:gd name="connsiteY0-2" fmla="*/ 1714500 h 1714500"/>
              <a:gd name="connsiteX1-3" fmla="*/ 3797300 w 3797300"/>
              <a:gd name="connsiteY1-4" fmla="*/ 0 h 1714500"/>
              <a:gd name="connsiteX2-5" fmla="*/ 2438400 w 3797300"/>
              <a:gd name="connsiteY2-6" fmla="*/ 406400 h 1714500"/>
              <a:gd name="connsiteX3-7" fmla="*/ 787400 w 3797300"/>
              <a:gd name="connsiteY3-8" fmla="*/ 228600 h 1714500"/>
              <a:gd name="connsiteX4-9" fmla="*/ 0 w 3797300"/>
              <a:gd name="connsiteY4-10" fmla="*/ 241300 h 1714500"/>
              <a:gd name="connsiteX5-11" fmla="*/ 1816100 w 3797300"/>
              <a:gd name="connsiteY5-12" fmla="*/ 1714500 h 1714500"/>
              <a:gd name="connsiteX0-13" fmla="*/ 1816100 w 3797300"/>
              <a:gd name="connsiteY0-14" fmla="*/ 1714500 h 1714500"/>
              <a:gd name="connsiteX1-15" fmla="*/ 3797300 w 3797300"/>
              <a:gd name="connsiteY1-16" fmla="*/ 0 h 1714500"/>
              <a:gd name="connsiteX2-17" fmla="*/ 2235200 w 3797300"/>
              <a:gd name="connsiteY2-18" fmla="*/ 241300 h 1714500"/>
              <a:gd name="connsiteX3-19" fmla="*/ 787400 w 3797300"/>
              <a:gd name="connsiteY3-20" fmla="*/ 228600 h 1714500"/>
              <a:gd name="connsiteX4-21" fmla="*/ 0 w 3797300"/>
              <a:gd name="connsiteY4-22" fmla="*/ 241300 h 1714500"/>
              <a:gd name="connsiteX5-23" fmla="*/ 1816100 w 3797300"/>
              <a:gd name="connsiteY5-24" fmla="*/ 1714500 h 1714500"/>
              <a:gd name="connsiteX0-25" fmla="*/ 1816100 w 3797300"/>
              <a:gd name="connsiteY0-26" fmla="*/ 1790174 h 1790174"/>
              <a:gd name="connsiteX1-27" fmla="*/ 3797300 w 3797300"/>
              <a:gd name="connsiteY1-28" fmla="*/ 75674 h 1790174"/>
              <a:gd name="connsiteX2-29" fmla="*/ 787400 w 3797300"/>
              <a:gd name="connsiteY2-30" fmla="*/ 304274 h 1790174"/>
              <a:gd name="connsiteX3-31" fmla="*/ 0 w 3797300"/>
              <a:gd name="connsiteY3-32" fmla="*/ 316974 h 1790174"/>
              <a:gd name="connsiteX4-33" fmla="*/ 1816100 w 3797300"/>
              <a:gd name="connsiteY4-34" fmla="*/ 1790174 h 1790174"/>
              <a:gd name="connsiteX0-35" fmla="*/ 1816100 w 3797300"/>
              <a:gd name="connsiteY0-36" fmla="*/ 1824895 h 1824895"/>
              <a:gd name="connsiteX1-37" fmla="*/ 3797300 w 3797300"/>
              <a:gd name="connsiteY1-38" fmla="*/ 110395 h 1824895"/>
              <a:gd name="connsiteX2-39" fmla="*/ 0 w 3797300"/>
              <a:gd name="connsiteY2-40" fmla="*/ 351695 h 1824895"/>
              <a:gd name="connsiteX3-41" fmla="*/ 1816100 w 3797300"/>
              <a:gd name="connsiteY3-42" fmla="*/ 1824895 h 1824895"/>
              <a:gd name="connsiteX0-43" fmla="*/ 1816100 w 3797300"/>
              <a:gd name="connsiteY0-44" fmla="*/ 1751176 h 1751176"/>
              <a:gd name="connsiteX1-45" fmla="*/ 3797300 w 3797300"/>
              <a:gd name="connsiteY1-46" fmla="*/ 36676 h 1751176"/>
              <a:gd name="connsiteX2-47" fmla="*/ 0 w 3797300"/>
              <a:gd name="connsiteY2-48" fmla="*/ 277976 h 1751176"/>
              <a:gd name="connsiteX3-49" fmla="*/ 1816100 w 3797300"/>
              <a:gd name="connsiteY3-50" fmla="*/ 1751176 h 1751176"/>
              <a:gd name="connsiteX0-51" fmla="*/ 1816100 w 3797300"/>
              <a:gd name="connsiteY0-52" fmla="*/ 1806997 h 1806997"/>
              <a:gd name="connsiteX1-53" fmla="*/ 3797300 w 3797300"/>
              <a:gd name="connsiteY1-54" fmla="*/ 92497 h 1806997"/>
              <a:gd name="connsiteX2-55" fmla="*/ 0 w 3797300"/>
              <a:gd name="connsiteY2-56" fmla="*/ 333797 h 1806997"/>
              <a:gd name="connsiteX3-57" fmla="*/ 1816100 w 3797300"/>
              <a:gd name="connsiteY3-58" fmla="*/ 1806997 h 1806997"/>
              <a:gd name="connsiteX0-59" fmla="*/ 1739900 w 3721100"/>
              <a:gd name="connsiteY0-60" fmla="*/ 1813704 h 1813704"/>
              <a:gd name="connsiteX1-61" fmla="*/ 3721100 w 3721100"/>
              <a:gd name="connsiteY1-62" fmla="*/ 99204 h 1813704"/>
              <a:gd name="connsiteX2-63" fmla="*/ 0 w 3721100"/>
              <a:gd name="connsiteY2-64" fmla="*/ 238904 h 1813704"/>
              <a:gd name="connsiteX3-65" fmla="*/ 1739900 w 3721100"/>
              <a:gd name="connsiteY3-66" fmla="*/ 1813704 h 1813704"/>
              <a:gd name="connsiteX0-67" fmla="*/ 1739900 w 3721100"/>
              <a:gd name="connsiteY0-68" fmla="*/ 1813704 h 1813704"/>
              <a:gd name="connsiteX1-69" fmla="*/ 3721100 w 3721100"/>
              <a:gd name="connsiteY1-70" fmla="*/ 99204 h 1813704"/>
              <a:gd name="connsiteX2-71" fmla="*/ 0 w 3721100"/>
              <a:gd name="connsiteY2-72" fmla="*/ 238904 h 1813704"/>
              <a:gd name="connsiteX3-73" fmla="*/ 1739900 w 3721100"/>
              <a:gd name="connsiteY3-74" fmla="*/ 1813704 h 1813704"/>
              <a:gd name="connsiteX0-75" fmla="*/ 1739900 w 3721100"/>
              <a:gd name="connsiteY0-76" fmla="*/ 1813704 h 1813704"/>
              <a:gd name="connsiteX1-77" fmla="*/ 3721100 w 3721100"/>
              <a:gd name="connsiteY1-78" fmla="*/ 99204 h 1813704"/>
              <a:gd name="connsiteX2-79" fmla="*/ 0 w 3721100"/>
              <a:gd name="connsiteY2-80" fmla="*/ 238904 h 1813704"/>
              <a:gd name="connsiteX3-81" fmla="*/ 1739900 w 3721100"/>
              <a:gd name="connsiteY3-82" fmla="*/ 1813704 h 1813704"/>
              <a:gd name="connsiteX0-83" fmla="*/ 1739900 w 3721100"/>
              <a:gd name="connsiteY0-84" fmla="*/ 2264152 h 2264152"/>
              <a:gd name="connsiteX1-85" fmla="*/ 3721100 w 3721100"/>
              <a:gd name="connsiteY1-86" fmla="*/ 549652 h 2264152"/>
              <a:gd name="connsiteX2-87" fmla="*/ 0 w 3721100"/>
              <a:gd name="connsiteY2-88" fmla="*/ 689352 h 2264152"/>
              <a:gd name="connsiteX3-89" fmla="*/ 1739900 w 3721100"/>
              <a:gd name="connsiteY3-90" fmla="*/ 2264152 h 2264152"/>
              <a:gd name="connsiteX0-91" fmla="*/ 1739900 w 3721100"/>
              <a:gd name="connsiteY0-92" fmla="*/ 2121887 h 2121887"/>
              <a:gd name="connsiteX1-93" fmla="*/ 3721100 w 3721100"/>
              <a:gd name="connsiteY1-94" fmla="*/ 407387 h 2121887"/>
              <a:gd name="connsiteX2-95" fmla="*/ 0 w 3721100"/>
              <a:gd name="connsiteY2-96" fmla="*/ 547087 h 2121887"/>
              <a:gd name="connsiteX3-97" fmla="*/ 1739900 w 3721100"/>
              <a:gd name="connsiteY3-98" fmla="*/ 2121887 h 2121887"/>
              <a:gd name="connsiteX0-99" fmla="*/ 1851656 w 3832856"/>
              <a:gd name="connsiteY0-100" fmla="*/ 2164303 h 2164303"/>
              <a:gd name="connsiteX1-101" fmla="*/ 3832856 w 3832856"/>
              <a:gd name="connsiteY1-102" fmla="*/ 449803 h 2164303"/>
              <a:gd name="connsiteX2-103" fmla="*/ 0 w 3832856"/>
              <a:gd name="connsiteY2-104" fmla="*/ 338053 h 2164303"/>
              <a:gd name="connsiteX3-105" fmla="*/ 1851656 w 3832856"/>
              <a:gd name="connsiteY3-106" fmla="*/ 2164303 h 2164303"/>
              <a:gd name="connsiteX0-107" fmla="*/ 1851656 w 3832856"/>
              <a:gd name="connsiteY0-108" fmla="*/ 2164303 h 2164303"/>
              <a:gd name="connsiteX1-109" fmla="*/ 3832856 w 3832856"/>
              <a:gd name="connsiteY1-110" fmla="*/ 449803 h 2164303"/>
              <a:gd name="connsiteX2-111" fmla="*/ 0 w 3832856"/>
              <a:gd name="connsiteY2-112" fmla="*/ 338053 h 2164303"/>
              <a:gd name="connsiteX3-113" fmla="*/ 1851656 w 3832856"/>
              <a:gd name="connsiteY3-114" fmla="*/ 2164303 h 2164303"/>
              <a:gd name="connsiteX0-115" fmla="*/ 1851656 w 3758352"/>
              <a:gd name="connsiteY0-116" fmla="*/ 2209980 h 2209980"/>
              <a:gd name="connsiteX1-117" fmla="*/ 3758352 w 3758352"/>
              <a:gd name="connsiteY1-118" fmla="*/ 439602 h 2209980"/>
              <a:gd name="connsiteX2-119" fmla="*/ 0 w 3758352"/>
              <a:gd name="connsiteY2-120" fmla="*/ 383730 h 2209980"/>
              <a:gd name="connsiteX3-121" fmla="*/ 1851656 w 3758352"/>
              <a:gd name="connsiteY3-122" fmla="*/ 2209980 h 2209980"/>
              <a:gd name="connsiteX0-123" fmla="*/ 1851656 w 3758352"/>
              <a:gd name="connsiteY0-124" fmla="*/ 2209980 h 2209980"/>
              <a:gd name="connsiteX1-125" fmla="*/ 3758352 w 3758352"/>
              <a:gd name="connsiteY1-126" fmla="*/ 439602 h 2209980"/>
              <a:gd name="connsiteX2-127" fmla="*/ 0 w 3758352"/>
              <a:gd name="connsiteY2-128" fmla="*/ 383730 h 2209980"/>
              <a:gd name="connsiteX3-129" fmla="*/ 1851656 w 3758352"/>
              <a:gd name="connsiteY3-130" fmla="*/ 2209980 h 22099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58352" h="2209980">
                <a:moveTo>
                  <a:pt x="1851656" y="2209980"/>
                </a:moveTo>
                <a:cubicBezTo>
                  <a:pt x="2605186" y="1917869"/>
                  <a:pt x="2988224" y="1328094"/>
                  <a:pt x="3758352" y="439602"/>
                </a:cubicBezTo>
                <a:cubicBezTo>
                  <a:pt x="3237236" y="-778722"/>
                  <a:pt x="1841500" y="986980"/>
                  <a:pt x="0" y="383730"/>
                </a:cubicBezTo>
                <a:cubicBezTo>
                  <a:pt x="354754" y="1320130"/>
                  <a:pt x="1271689" y="1685047"/>
                  <a:pt x="1851656" y="220998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/>
          <p:cNvSpPr/>
          <p:nvPr/>
        </p:nvSpPr>
        <p:spPr>
          <a:xfrm flipH="1">
            <a:off x="3683410" y="3428999"/>
            <a:ext cx="4375502" cy="2132667"/>
          </a:xfrm>
          <a:custGeom>
            <a:avLst/>
            <a:gdLst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-1" fmla="*/ 1816100 w 3797300"/>
              <a:gd name="connsiteY0-2" fmla="*/ 1714500 h 1714500"/>
              <a:gd name="connsiteX1-3" fmla="*/ 3797300 w 3797300"/>
              <a:gd name="connsiteY1-4" fmla="*/ 0 h 1714500"/>
              <a:gd name="connsiteX2-5" fmla="*/ 2438400 w 3797300"/>
              <a:gd name="connsiteY2-6" fmla="*/ 406400 h 1714500"/>
              <a:gd name="connsiteX3-7" fmla="*/ 787400 w 3797300"/>
              <a:gd name="connsiteY3-8" fmla="*/ 228600 h 1714500"/>
              <a:gd name="connsiteX4-9" fmla="*/ 0 w 3797300"/>
              <a:gd name="connsiteY4-10" fmla="*/ 241300 h 1714500"/>
              <a:gd name="connsiteX5-11" fmla="*/ 1816100 w 3797300"/>
              <a:gd name="connsiteY5-12" fmla="*/ 1714500 h 1714500"/>
              <a:gd name="connsiteX0-13" fmla="*/ 1816100 w 3797300"/>
              <a:gd name="connsiteY0-14" fmla="*/ 1714500 h 1714500"/>
              <a:gd name="connsiteX1-15" fmla="*/ 3797300 w 3797300"/>
              <a:gd name="connsiteY1-16" fmla="*/ 0 h 1714500"/>
              <a:gd name="connsiteX2-17" fmla="*/ 2235200 w 3797300"/>
              <a:gd name="connsiteY2-18" fmla="*/ 241300 h 1714500"/>
              <a:gd name="connsiteX3-19" fmla="*/ 787400 w 3797300"/>
              <a:gd name="connsiteY3-20" fmla="*/ 228600 h 1714500"/>
              <a:gd name="connsiteX4-21" fmla="*/ 0 w 3797300"/>
              <a:gd name="connsiteY4-22" fmla="*/ 241300 h 1714500"/>
              <a:gd name="connsiteX5-23" fmla="*/ 1816100 w 3797300"/>
              <a:gd name="connsiteY5-24" fmla="*/ 1714500 h 1714500"/>
              <a:gd name="connsiteX0-25" fmla="*/ 1816100 w 3797300"/>
              <a:gd name="connsiteY0-26" fmla="*/ 1790174 h 1790174"/>
              <a:gd name="connsiteX1-27" fmla="*/ 3797300 w 3797300"/>
              <a:gd name="connsiteY1-28" fmla="*/ 75674 h 1790174"/>
              <a:gd name="connsiteX2-29" fmla="*/ 787400 w 3797300"/>
              <a:gd name="connsiteY2-30" fmla="*/ 304274 h 1790174"/>
              <a:gd name="connsiteX3-31" fmla="*/ 0 w 3797300"/>
              <a:gd name="connsiteY3-32" fmla="*/ 316974 h 1790174"/>
              <a:gd name="connsiteX4-33" fmla="*/ 1816100 w 3797300"/>
              <a:gd name="connsiteY4-34" fmla="*/ 1790174 h 1790174"/>
              <a:gd name="connsiteX0-35" fmla="*/ 1816100 w 3797300"/>
              <a:gd name="connsiteY0-36" fmla="*/ 1824895 h 1824895"/>
              <a:gd name="connsiteX1-37" fmla="*/ 3797300 w 3797300"/>
              <a:gd name="connsiteY1-38" fmla="*/ 110395 h 1824895"/>
              <a:gd name="connsiteX2-39" fmla="*/ 0 w 3797300"/>
              <a:gd name="connsiteY2-40" fmla="*/ 351695 h 1824895"/>
              <a:gd name="connsiteX3-41" fmla="*/ 1816100 w 3797300"/>
              <a:gd name="connsiteY3-42" fmla="*/ 1824895 h 1824895"/>
              <a:gd name="connsiteX0-43" fmla="*/ 1816100 w 3797300"/>
              <a:gd name="connsiteY0-44" fmla="*/ 1751176 h 1751176"/>
              <a:gd name="connsiteX1-45" fmla="*/ 3797300 w 3797300"/>
              <a:gd name="connsiteY1-46" fmla="*/ 36676 h 1751176"/>
              <a:gd name="connsiteX2-47" fmla="*/ 0 w 3797300"/>
              <a:gd name="connsiteY2-48" fmla="*/ 277976 h 1751176"/>
              <a:gd name="connsiteX3-49" fmla="*/ 1816100 w 3797300"/>
              <a:gd name="connsiteY3-50" fmla="*/ 1751176 h 1751176"/>
              <a:gd name="connsiteX0-51" fmla="*/ 1816100 w 3797300"/>
              <a:gd name="connsiteY0-52" fmla="*/ 1806997 h 1806997"/>
              <a:gd name="connsiteX1-53" fmla="*/ 3797300 w 3797300"/>
              <a:gd name="connsiteY1-54" fmla="*/ 92497 h 1806997"/>
              <a:gd name="connsiteX2-55" fmla="*/ 0 w 3797300"/>
              <a:gd name="connsiteY2-56" fmla="*/ 333797 h 1806997"/>
              <a:gd name="connsiteX3-57" fmla="*/ 1816100 w 3797300"/>
              <a:gd name="connsiteY3-58" fmla="*/ 1806997 h 1806997"/>
              <a:gd name="connsiteX0-59" fmla="*/ 1739900 w 3721100"/>
              <a:gd name="connsiteY0-60" fmla="*/ 1813704 h 1813704"/>
              <a:gd name="connsiteX1-61" fmla="*/ 3721100 w 3721100"/>
              <a:gd name="connsiteY1-62" fmla="*/ 99204 h 1813704"/>
              <a:gd name="connsiteX2-63" fmla="*/ 0 w 3721100"/>
              <a:gd name="connsiteY2-64" fmla="*/ 238904 h 1813704"/>
              <a:gd name="connsiteX3-65" fmla="*/ 1739900 w 3721100"/>
              <a:gd name="connsiteY3-66" fmla="*/ 1813704 h 1813704"/>
              <a:gd name="connsiteX0-67" fmla="*/ 1739900 w 3721100"/>
              <a:gd name="connsiteY0-68" fmla="*/ 1813704 h 1813704"/>
              <a:gd name="connsiteX1-69" fmla="*/ 3721100 w 3721100"/>
              <a:gd name="connsiteY1-70" fmla="*/ 99204 h 1813704"/>
              <a:gd name="connsiteX2-71" fmla="*/ 0 w 3721100"/>
              <a:gd name="connsiteY2-72" fmla="*/ 238904 h 1813704"/>
              <a:gd name="connsiteX3-73" fmla="*/ 1739900 w 3721100"/>
              <a:gd name="connsiteY3-74" fmla="*/ 1813704 h 1813704"/>
              <a:gd name="connsiteX0-75" fmla="*/ 1739900 w 3721100"/>
              <a:gd name="connsiteY0-76" fmla="*/ 1813704 h 1813704"/>
              <a:gd name="connsiteX1-77" fmla="*/ 3721100 w 3721100"/>
              <a:gd name="connsiteY1-78" fmla="*/ 99204 h 1813704"/>
              <a:gd name="connsiteX2-79" fmla="*/ 0 w 3721100"/>
              <a:gd name="connsiteY2-80" fmla="*/ 238904 h 1813704"/>
              <a:gd name="connsiteX3-81" fmla="*/ 1739900 w 3721100"/>
              <a:gd name="connsiteY3-82" fmla="*/ 1813704 h 18137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1100" h="1813704">
                <a:moveTo>
                  <a:pt x="1739900" y="1813704"/>
                </a:moveTo>
                <a:cubicBezTo>
                  <a:pt x="2400300" y="1242204"/>
                  <a:pt x="2950972" y="987696"/>
                  <a:pt x="3721100" y="99204"/>
                </a:cubicBezTo>
                <a:cubicBezTo>
                  <a:pt x="3367617" y="-336829"/>
                  <a:pt x="1841500" y="842154"/>
                  <a:pt x="0" y="238904"/>
                </a:cubicBezTo>
                <a:cubicBezTo>
                  <a:pt x="364067" y="840037"/>
                  <a:pt x="1159933" y="1288771"/>
                  <a:pt x="1739900" y="1813704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>
            <a:off x="4140200" y="3812395"/>
            <a:ext cx="3721100" cy="1813704"/>
          </a:xfrm>
          <a:custGeom>
            <a:avLst/>
            <a:gdLst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-1" fmla="*/ 1816100 w 3797300"/>
              <a:gd name="connsiteY0-2" fmla="*/ 1714500 h 1714500"/>
              <a:gd name="connsiteX1-3" fmla="*/ 3797300 w 3797300"/>
              <a:gd name="connsiteY1-4" fmla="*/ 0 h 1714500"/>
              <a:gd name="connsiteX2-5" fmla="*/ 2438400 w 3797300"/>
              <a:gd name="connsiteY2-6" fmla="*/ 406400 h 1714500"/>
              <a:gd name="connsiteX3-7" fmla="*/ 787400 w 3797300"/>
              <a:gd name="connsiteY3-8" fmla="*/ 228600 h 1714500"/>
              <a:gd name="connsiteX4-9" fmla="*/ 0 w 3797300"/>
              <a:gd name="connsiteY4-10" fmla="*/ 241300 h 1714500"/>
              <a:gd name="connsiteX5-11" fmla="*/ 1816100 w 3797300"/>
              <a:gd name="connsiteY5-12" fmla="*/ 1714500 h 1714500"/>
              <a:gd name="connsiteX0-13" fmla="*/ 1816100 w 3797300"/>
              <a:gd name="connsiteY0-14" fmla="*/ 1714500 h 1714500"/>
              <a:gd name="connsiteX1-15" fmla="*/ 3797300 w 3797300"/>
              <a:gd name="connsiteY1-16" fmla="*/ 0 h 1714500"/>
              <a:gd name="connsiteX2-17" fmla="*/ 2235200 w 3797300"/>
              <a:gd name="connsiteY2-18" fmla="*/ 241300 h 1714500"/>
              <a:gd name="connsiteX3-19" fmla="*/ 787400 w 3797300"/>
              <a:gd name="connsiteY3-20" fmla="*/ 228600 h 1714500"/>
              <a:gd name="connsiteX4-21" fmla="*/ 0 w 3797300"/>
              <a:gd name="connsiteY4-22" fmla="*/ 241300 h 1714500"/>
              <a:gd name="connsiteX5-23" fmla="*/ 1816100 w 3797300"/>
              <a:gd name="connsiteY5-24" fmla="*/ 1714500 h 1714500"/>
              <a:gd name="connsiteX0-25" fmla="*/ 1816100 w 3797300"/>
              <a:gd name="connsiteY0-26" fmla="*/ 1790174 h 1790174"/>
              <a:gd name="connsiteX1-27" fmla="*/ 3797300 w 3797300"/>
              <a:gd name="connsiteY1-28" fmla="*/ 75674 h 1790174"/>
              <a:gd name="connsiteX2-29" fmla="*/ 787400 w 3797300"/>
              <a:gd name="connsiteY2-30" fmla="*/ 304274 h 1790174"/>
              <a:gd name="connsiteX3-31" fmla="*/ 0 w 3797300"/>
              <a:gd name="connsiteY3-32" fmla="*/ 316974 h 1790174"/>
              <a:gd name="connsiteX4-33" fmla="*/ 1816100 w 3797300"/>
              <a:gd name="connsiteY4-34" fmla="*/ 1790174 h 1790174"/>
              <a:gd name="connsiteX0-35" fmla="*/ 1816100 w 3797300"/>
              <a:gd name="connsiteY0-36" fmla="*/ 1824895 h 1824895"/>
              <a:gd name="connsiteX1-37" fmla="*/ 3797300 w 3797300"/>
              <a:gd name="connsiteY1-38" fmla="*/ 110395 h 1824895"/>
              <a:gd name="connsiteX2-39" fmla="*/ 0 w 3797300"/>
              <a:gd name="connsiteY2-40" fmla="*/ 351695 h 1824895"/>
              <a:gd name="connsiteX3-41" fmla="*/ 1816100 w 3797300"/>
              <a:gd name="connsiteY3-42" fmla="*/ 1824895 h 1824895"/>
              <a:gd name="connsiteX0-43" fmla="*/ 1816100 w 3797300"/>
              <a:gd name="connsiteY0-44" fmla="*/ 1751176 h 1751176"/>
              <a:gd name="connsiteX1-45" fmla="*/ 3797300 w 3797300"/>
              <a:gd name="connsiteY1-46" fmla="*/ 36676 h 1751176"/>
              <a:gd name="connsiteX2-47" fmla="*/ 0 w 3797300"/>
              <a:gd name="connsiteY2-48" fmla="*/ 277976 h 1751176"/>
              <a:gd name="connsiteX3-49" fmla="*/ 1816100 w 3797300"/>
              <a:gd name="connsiteY3-50" fmla="*/ 1751176 h 1751176"/>
              <a:gd name="connsiteX0-51" fmla="*/ 1816100 w 3797300"/>
              <a:gd name="connsiteY0-52" fmla="*/ 1806997 h 1806997"/>
              <a:gd name="connsiteX1-53" fmla="*/ 3797300 w 3797300"/>
              <a:gd name="connsiteY1-54" fmla="*/ 92497 h 1806997"/>
              <a:gd name="connsiteX2-55" fmla="*/ 0 w 3797300"/>
              <a:gd name="connsiteY2-56" fmla="*/ 333797 h 1806997"/>
              <a:gd name="connsiteX3-57" fmla="*/ 1816100 w 3797300"/>
              <a:gd name="connsiteY3-58" fmla="*/ 1806997 h 1806997"/>
              <a:gd name="connsiteX0-59" fmla="*/ 1739900 w 3721100"/>
              <a:gd name="connsiteY0-60" fmla="*/ 1813704 h 1813704"/>
              <a:gd name="connsiteX1-61" fmla="*/ 3721100 w 3721100"/>
              <a:gd name="connsiteY1-62" fmla="*/ 99204 h 1813704"/>
              <a:gd name="connsiteX2-63" fmla="*/ 0 w 3721100"/>
              <a:gd name="connsiteY2-64" fmla="*/ 238904 h 1813704"/>
              <a:gd name="connsiteX3-65" fmla="*/ 1739900 w 3721100"/>
              <a:gd name="connsiteY3-66" fmla="*/ 1813704 h 1813704"/>
              <a:gd name="connsiteX0-67" fmla="*/ 1739900 w 3721100"/>
              <a:gd name="connsiteY0-68" fmla="*/ 1813704 h 1813704"/>
              <a:gd name="connsiteX1-69" fmla="*/ 3721100 w 3721100"/>
              <a:gd name="connsiteY1-70" fmla="*/ 99204 h 1813704"/>
              <a:gd name="connsiteX2-71" fmla="*/ 0 w 3721100"/>
              <a:gd name="connsiteY2-72" fmla="*/ 238904 h 1813704"/>
              <a:gd name="connsiteX3-73" fmla="*/ 1739900 w 3721100"/>
              <a:gd name="connsiteY3-74" fmla="*/ 1813704 h 1813704"/>
              <a:gd name="connsiteX0-75" fmla="*/ 1739900 w 3721100"/>
              <a:gd name="connsiteY0-76" fmla="*/ 1813704 h 1813704"/>
              <a:gd name="connsiteX1-77" fmla="*/ 3721100 w 3721100"/>
              <a:gd name="connsiteY1-78" fmla="*/ 99204 h 1813704"/>
              <a:gd name="connsiteX2-79" fmla="*/ 0 w 3721100"/>
              <a:gd name="connsiteY2-80" fmla="*/ 238904 h 1813704"/>
              <a:gd name="connsiteX3-81" fmla="*/ 1739900 w 3721100"/>
              <a:gd name="connsiteY3-82" fmla="*/ 1813704 h 18137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1100" h="1813704">
                <a:moveTo>
                  <a:pt x="1739900" y="1813704"/>
                </a:moveTo>
                <a:cubicBezTo>
                  <a:pt x="2400300" y="1242204"/>
                  <a:pt x="2950972" y="987696"/>
                  <a:pt x="3721100" y="99204"/>
                </a:cubicBezTo>
                <a:cubicBezTo>
                  <a:pt x="3367617" y="-336829"/>
                  <a:pt x="1841500" y="842154"/>
                  <a:pt x="0" y="238904"/>
                </a:cubicBezTo>
                <a:cubicBezTo>
                  <a:pt x="364067" y="840037"/>
                  <a:pt x="1159933" y="1288771"/>
                  <a:pt x="1739900" y="1813704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心形 1"/>
          <p:cNvSpPr/>
          <p:nvPr/>
        </p:nvSpPr>
        <p:spPr>
          <a:xfrm>
            <a:off x="3451122" y="1386348"/>
            <a:ext cx="4866968" cy="4277033"/>
          </a:xfrm>
          <a:prstGeom prst="heart">
            <a:avLst/>
          </a:prstGeom>
          <a:noFill/>
          <a:ln w="254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文本框 7"/>
          <p:cNvSpPr txBox="1"/>
          <p:nvPr>
            <p:custDataLst>
              <p:tags r:id="rId1"/>
            </p:custDataLst>
          </p:nvPr>
        </p:nvSpPr>
        <p:spPr>
          <a:xfrm>
            <a:off x="3683410" y="2256321"/>
            <a:ext cx="41561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dirty="0">
                <a:latin typeface="迷你简细珊瑚" panose="03000509000000000000" pitchFamily="65" charset="-122"/>
                <a:ea typeface="迷你简细珊瑚" panose="03000509000000000000" pitchFamily="65" charset="-122"/>
              </a:rPr>
              <a:t>潮流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100"/>
    </mc:Choice>
    <mc:Fallback xmlns="">
      <p:transition advTm="2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6" grpId="0" animBg="1"/>
      <p:bldP spid="6" grpId="1" animBg="1"/>
      <p:bldP spid="5" grpId="0" animBg="1"/>
      <p:bldP spid="5" grpId="1" animBg="1"/>
      <p:bldP spid="4" grpId="0" animBg="1"/>
      <p:bldP spid="4" grpId="1" animBg="1"/>
      <p:bldP spid="2" grpId="0" animBg="1"/>
      <p:bldP spid="8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/>
        </p:nvSpPr>
        <p:spPr>
          <a:xfrm flipH="1">
            <a:off x="4789892" y="2304636"/>
            <a:ext cx="2630127" cy="2247567"/>
          </a:xfrm>
          <a:custGeom>
            <a:avLst/>
            <a:gdLst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-1" fmla="*/ 1816100 w 3797300"/>
              <a:gd name="connsiteY0-2" fmla="*/ 1714500 h 1714500"/>
              <a:gd name="connsiteX1-3" fmla="*/ 3797300 w 3797300"/>
              <a:gd name="connsiteY1-4" fmla="*/ 0 h 1714500"/>
              <a:gd name="connsiteX2-5" fmla="*/ 2438400 w 3797300"/>
              <a:gd name="connsiteY2-6" fmla="*/ 406400 h 1714500"/>
              <a:gd name="connsiteX3-7" fmla="*/ 787400 w 3797300"/>
              <a:gd name="connsiteY3-8" fmla="*/ 228600 h 1714500"/>
              <a:gd name="connsiteX4-9" fmla="*/ 0 w 3797300"/>
              <a:gd name="connsiteY4-10" fmla="*/ 241300 h 1714500"/>
              <a:gd name="connsiteX5-11" fmla="*/ 1816100 w 3797300"/>
              <a:gd name="connsiteY5-12" fmla="*/ 1714500 h 1714500"/>
              <a:gd name="connsiteX0-13" fmla="*/ 1816100 w 3797300"/>
              <a:gd name="connsiteY0-14" fmla="*/ 1714500 h 1714500"/>
              <a:gd name="connsiteX1-15" fmla="*/ 3797300 w 3797300"/>
              <a:gd name="connsiteY1-16" fmla="*/ 0 h 1714500"/>
              <a:gd name="connsiteX2-17" fmla="*/ 2235200 w 3797300"/>
              <a:gd name="connsiteY2-18" fmla="*/ 241300 h 1714500"/>
              <a:gd name="connsiteX3-19" fmla="*/ 787400 w 3797300"/>
              <a:gd name="connsiteY3-20" fmla="*/ 228600 h 1714500"/>
              <a:gd name="connsiteX4-21" fmla="*/ 0 w 3797300"/>
              <a:gd name="connsiteY4-22" fmla="*/ 241300 h 1714500"/>
              <a:gd name="connsiteX5-23" fmla="*/ 1816100 w 3797300"/>
              <a:gd name="connsiteY5-24" fmla="*/ 1714500 h 1714500"/>
              <a:gd name="connsiteX0-25" fmla="*/ 1816100 w 3797300"/>
              <a:gd name="connsiteY0-26" fmla="*/ 1790174 h 1790174"/>
              <a:gd name="connsiteX1-27" fmla="*/ 3797300 w 3797300"/>
              <a:gd name="connsiteY1-28" fmla="*/ 75674 h 1790174"/>
              <a:gd name="connsiteX2-29" fmla="*/ 787400 w 3797300"/>
              <a:gd name="connsiteY2-30" fmla="*/ 304274 h 1790174"/>
              <a:gd name="connsiteX3-31" fmla="*/ 0 w 3797300"/>
              <a:gd name="connsiteY3-32" fmla="*/ 316974 h 1790174"/>
              <a:gd name="connsiteX4-33" fmla="*/ 1816100 w 3797300"/>
              <a:gd name="connsiteY4-34" fmla="*/ 1790174 h 1790174"/>
              <a:gd name="connsiteX0-35" fmla="*/ 1816100 w 3797300"/>
              <a:gd name="connsiteY0-36" fmla="*/ 1824895 h 1824895"/>
              <a:gd name="connsiteX1-37" fmla="*/ 3797300 w 3797300"/>
              <a:gd name="connsiteY1-38" fmla="*/ 110395 h 1824895"/>
              <a:gd name="connsiteX2-39" fmla="*/ 0 w 3797300"/>
              <a:gd name="connsiteY2-40" fmla="*/ 351695 h 1824895"/>
              <a:gd name="connsiteX3-41" fmla="*/ 1816100 w 3797300"/>
              <a:gd name="connsiteY3-42" fmla="*/ 1824895 h 1824895"/>
              <a:gd name="connsiteX0-43" fmla="*/ 1816100 w 3797300"/>
              <a:gd name="connsiteY0-44" fmla="*/ 1751176 h 1751176"/>
              <a:gd name="connsiteX1-45" fmla="*/ 3797300 w 3797300"/>
              <a:gd name="connsiteY1-46" fmla="*/ 36676 h 1751176"/>
              <a:gd name="connsiteX2-47" fmla="*/ 0 w 3797300"/>
              <a:gd name="connsiteY2-48" fmla="*/ 277976 h 1751176"/>
              <a:gd name="connsiteX3-49" fmla="*/ 1816100 w 3797300"/>
              <a:gd name="connsiteY3-50" fmla="*/ 1751176 h 1751176"/>
              <a:gd name="connsiteX0-51" fmla="*/ 1816100 w 3797300"/>
              <a:gd name="connsiteY0-52" fmla="*/ 1806997 h 1806997"/>
              <a:gd name="connsiteX1-53" fmla="*/ 3797300 w 3797300"/>
              <a:gd name="connsiteY1-54" fmla="*/ 92497 h 1806997"/>
              <a:gd name="connsiteX2-55" fmla="*/ 0 w 3797300"/>
              <a:gd name="connsiteY2-56" fmla="*/ 333797 h 1806997"/>
              <a:gd name="connsiteX3-57" fmla="*/ 1816100 w 3797300"/>
              <a:gd name="connsiteY3-58" fmla="*/ 1806997 h 1806997"/>
              <a:gd name="connsiteX0-59" fmla="*/ 1739900 w 3721100"/>
              <a:gd name="connsiteY0-60" fmla="*/ 1813704 h 1813704"/>
              <a:gd name="connsiteX1-61" fmla="*/ 3721100 w 3721100"/>
              <a:gd name="connsiteY1-62" fmla="*/ 99204 h 1813704"/>
              <a:gd name="connsiteX2-63" fmla="*/ 0 w 3721100"/>
              <a:gd name="connsiteY2-64" fmla="*/ 238904 h 1813704"/>
              <a:gd name="connsiteX3-65" fmla="*/ 1739900 w 3721100"/>
              <a:gd name="connsiteY3-66" fmla="*/ 1813704 h 1813704"/>
              <a:gd name="connsiteX0-67" fmla="*/ 1739900 w 3721100"/>
              <a:gd name="connsiteY0-68" fmla="*/ 1813704 h 1813704"/>
              <a:gd name="connsiteX1-69" fmla="*/ 3721100 w 3721100"/>
              <a:gd name="connsiteY1-70" fmla="*/ 99204 h 1813704"/>
              <a:gd name="connsiteX2-71" fmla="*/ 0 w 3721100"/>
              <a:gd name="connsiteY2-72" fmla="*/ 238904 h 1813704"/>
              <a:gd name="connsiteX3-73" fmla="*/ 1739900 w 3721100"/>
              <a:gd name="connsiteY3-74" fmla="*/ 1813704 h 1813704"/>
              <a:gd name="connsiteX0-75" fmla="*/ 1739900 w 3721100"/>
              <a:gd name="connsiteY0-76" fmla="*/ 1813704 h 1813704"/>
              <a:gd name="connsiteX1-77" fmla="*/ 3721100 w 3721100"/>
              <a:gd name="connsiteY1-78" fmla="*/ 99204 h 1813704"/>
              <a:gd name="connsiteX2-79" fmla="*/ 0 w 3721100"/>
              <a:gd name="connsiteY2-80" fmla="*/ 238904 h 1813704"/>
              <a:gd name="connsiteX3-81" fmla="*/ 1739900 w 3721100"/>
              <a:gd name="connsiteY3-82" fmla="*/ 1813704 h 1813704"/>
              <a:gd name="connsiteX0-83" fmla="*/ 1739900 w 3721100"/>
              <a:gd name="connsiteY0-84" fmla="*/ 2264152 h 2264152"/>
              <a:gd name="connsiteX1-85" fmla="*/ 3721100 w 3721100"/>
              <a:gd name="connsiteY1-86" fmla="*/ 549652 h 2264152"/>
              <a:gd name="connsiteX2-87" fmla="*/ 0 w 3721100"/>
              <a:gd name="connsiteY2-88" fmla="*/ 689352 h 2264152"/>
              <a:gd name="connsiteX3-89" fmla="*/ 1739900 w 3721100"/>
              <a:gd name="connsiteY3-90" fmla="*/ 2264152 h 2264152"/>
              <a:gd name="connsiteX0-91" fmla="*/ 1739900 w 3721100"/>
              <a:gd name="connsiteY0-92" fmla="*/ 2121887 h 2121887"/>
              <a:gd name="connsiteX1-93" fmla="*/ 3721100 w 3721100"/>
              <a:gd name="connsiteY1-94" fmla="*/ 407387 h 2121887"/>
              <a:gd name="connsiteX2-95" fmla="*/ 0 w 3721100"/>
              <a:gd name="connsiteY2-96" fmla="*/ 547087 h 2121887"/>
              <a:gd name="connsiteX3-97" fmla="*/ 1739900 w 3721100"/>
              <a:gd name="connsiteY3-98" fmla="*/ 2121887 h 2121887"/>
              <a:gd name="connsiteX0-99" fmla="*/ 1851656 w 3832856"/>
              <a:gd name="connsiteY0-100" fmla="*/ 2164303 h 2164303"/>
              <a:gd name="connsiteX1-101" fmla="*/ 3832856 w 3832856"/>
              <a:gd name="connsiteY1-102" fmla="*/ 449803 h 2164303"/>
              <a:gd name="connsiteX2-103" fmla="*/ 0 w 3832856"/>
              <a:gd name="connsiteY2-104" fmla="*/ 338053 h 2164303"/>
              <a:gd name="connsiteX3-105" fmla="*/ 1851656 w 3832856"/>
              <a:gd name="connsiteY3-106" fmla="*/ 2164303 h 2164303"/>
              <a:gd name="connsiteX0-107" fmla="*/ 1851656 w 3832856"/>
              <a:gd name="connsiteY0-108" fmla="*/ 2164303 h 2164303"/>
              <a:gd name="connsiteX1-109" fmla="*/ 3832856 w 3832856"/>
              <a:gd name="connsiteY1-110" fmla="*/ 449803 h 2164303"/>
              <a:gd name="connsiteX2-111" fmla="*/ 0 w 3832856"/>
              <a:gd name="connsiteY2-112" fmla="*/ 338053 h 2164303"/>
              <a:gd name="connsiteX3-113" fmla="*/ 1851656 w 3832856"/>
              <a:gd name="connsiteY3-114" fmla="*/ 2164303 h 2164303"/>
              <a:gd name="connsiteX0-115" fmla="*/ 1851656 w 3758352"/>
              <a:gd name="connsiteY0-116" fmla="*/ 2209980 h 2209980"/>
              <a:gd name="connsiteX1-117" fmla="*/ 3758352 w 3758352"/>
              <a:gd name="connsiteY1-118" fmla="*/ 439602 h 2209980"/>
              <a:gd name="connsiteX2-119" fmla="*/ 0 w 3758352"/>
              <a:gd name="connsiteY2-120" fmla="*/ 383730 h 2209980"/>
              <a:gd name="connsiteX3-121" fmla="*/ 1851656 w 3758352"/>
              <a:gd name="connsiteY3-122" fmla="*/ 2209980 h 2209980"/>
              <a:gd name="connsiteX0-123" fmla="*/ 1851656 w 3758352"/>
              <a:gd name="connsiteY0-124" fmla="*/ 2209980 h 2209980"/>
              <a:gd name="connsiteX1-125" fmla="*/ 3758352 w 3758352"/>
              <a:gd name="connsiteY1-126" fmla="*/ 439602 h 2209980"/>
              <a:gd name="connsiteX2-127" fmla="*/ 0 w 3758352"/>
              <a:gd name="connsiteY2-128" fmla="*/ 383730 h 2209980"/>
              <a:gd name="connsiteX3-129" fmla="*/ 1851656 w 3758352"/>
              <a:gd name="connsiteY3-130" fmla="*/ 2209980 h 2209980"/>
              <a:gd name="connsiteX0-131" fmla="*/ 1851656 w 3758366"/>
              <a:gd name="connsiteY0-132" fmla="*/ 1977700 h 1977700"/>
              <a:gd name="connsiteX1-133" fmla="*/ 3758352 w 3758366"/>
              <a:gd name="connsiteY1-134" fmla="*/ 207322 h 1977700"/>
              <a:gd name="connsiteX2-135" fmla="*/ 1880922 w 3758366"/>
              <a:gd name="connsiteY2-136" fmla="*/ 112412 h 1977700"/>
              <a:gd name="connsiteX3-137" fmla="*/ 0 w 3758366"/>
              <a:gd name="connsiteY3-138" fmla="*/ 151450 h 1977700"/>
              <a:gd name="connsiteX4-139" fmla="*/ 1851656 w 3758366"/>
              <a:gd name="connsiteY4-140" fmla="*/ 1977700 h 1977700"/>
              <a:gd name="connsiteX0-141" fmla="*/ 1851656 w 3758368"/>
              <a:gd name="connsiteY0-142" fmla="*/ 2450174 h 2450174"/>
              <a:gd name="connsiteX1-143" fmla="*/ 3758352 w 3758368"/>
              <a:gd name="connsiteY1-144" fmla="*/ 679796 h 2450174"/>
              <a:gd name="connsiteX2-145" fmla="*/ 1880922 w 3758368"/>
              <a:gd name="connsiteY2-146" fmla="*/ 584886 h 2450174"/>
              <a:gd name="connsiteX3-147" fmla="*/ 0 w 3758368"/>
              <a:gd name="connsiteY3-148" fmla="*/ 623924 h 2450174"/>
              <a:gd name="connsiteX4-149" fmla="*/ 1851656 w 3758368"/>
              <a:gd name="connsiteY4-150" fmla="*/ 2450174 h 2450174"/>
              <a:gd name="connsiteX0-151" fmla="*/ 1851656 w 3758368"/>
              <a:gd name="connsiteY0-152" fmla="*/ 2450174 h 2450174"/>
              <a:gd name="connsiteX1-153" fmla="*/ 3758352 w 3758368"/>
              <a:gd name="connsiteY1-154" fmla="*/ 679796 h 2450174"/>
              <a:gd name="connsiteX2-155" fmla="*/ 1880922 w 3758368"/>
              <a:gd name="connsiteY2-156" fmla="*/ 584886 h 2450174"/>
              <a:gd name="connsiteX3-157" fmla="*/ 0 w 3758368"/>
              <a:gd name="connsiteY3-158" fmla="*/ 623924 h 2450174"/>
              <a:gd name="connsiteX4-159" fmla="*/ 1851656 w 3758368"/>
              <a:gd name="connsiteY4-160" fmla="*/ 2450174 h 2450174"/>
              <a:gd name="connsiteX0-161" fmla="*/ 1851656 w 3758368"/>
              <a:gd name="connsiteY0-162" fmla="*/ 2763144 h 2763144"/>
              <a:gd name="connsiteX1-163" fmla="*/ 3758352 w 3758368"/>
              <a:gd name="connsiteY1-164" fmla="*/ 992766 h 2763144"/>
              <a:gd name="connsiteX2-165" fmla="*/ 1880922 w 3758368"/>
              <a:gd name="connsiteY2-166" fmla="*/ 897856 h 2763144"/>
              <a:gd name="connsiteX3-167" fmla="*/ 0 w 3758368"/>
              <a:gd name="connsiteY3-168" fmla="*/ 936894 h 2763144"/>
              <a:gd name="connsiteX4-169" fmla="*/ 1851656 w 3758368"/>
              <a:gd name="connsiteY4-170" fmla="*/ 2763144 h 2763144"/>
              <a:gd name="connsiteX0-171" fmla="*/ 1851656 w 3758368"/>
              <a:gd name="connsiteY0-172" fmla="*/ 2781792 h 2781792"/>
              <a:gd name="connsiteX1-173" fmla="*/ 3758352 w 3758368"/>
              <a:gd name="connsiteY1-174" fmla="*/ 1011414 h 2781792"/>
              <a:gd name="connsiteX2-175" fmla="*/ 1880922 w 3758368"/>
              <a:gd name="connsiteY2-176" fmla="*/ 916504 h 2781792"/>
              <a:gd name="connsiteX3-177" fmla="*/ 0 w 3758368"/>
              <a:gd name="connsiteY3-178" fmla="*/ 955542 h 2781792"/>
              <a:gd name="connsiteX4-179" fmla="*/ 1851656 w 3758368"/>
              <a:gd name="connsiteY4-180" fmla="*/ 2781792 h 2781792"/>
              <a:gd name="connsiteX0-181" fmla="*/ 1851656 w 3702491"/>
              <a:gd name="connsiteY0-182" fmla="*/ 2781792 h 2781792"/>
              <a:gd name="connsiteX1-183" fmla="*/ 3702474 w 3702491"/>
              <a:gd name="connsiteY1-184" fmla="*/ 992788 h 2781792"/>
              <a:gd name="connsiteX2-185" fmla="*/ 1880922 w 3702491"/>
              <a:gd name="connsiteY2-186" fmla="*/ 916504 h 2781792"/>
              <a:gd name="connsiteX3-187" fmla="*/ 0 w 3702491"/>
              <a:gd name="connsiteY3-188" fmla="*/ 955542 h 2781792"/>
              <a:gd name="connsiteX4-189" fmla="*/ 1851656 w 3702491"/>
              <a:gd name="connsiteY4-190" fmla="*/ 2781792 h 2781792"/>
              <a:gd name="connsiteX0-191" fmla="*/ 1851656 w 3702491"/>
              <a:gd name="connsiteY0-192" fmla="*/ 2781792 h 2781792"/>
              <a:gd name="connsiteX1-193" fmla="*/ 3702474 w 3702491"/>
              <a:gd name="connsiteY1-194" fmla="*/ 992788 h 2781792"/>
              <a:gd name="connsiteX2-195" fmla="*/ 1880922 w 3702491"/>
              <a:gd name="connsiteY2-196" fmla="*/ 916504 h 2781792"/>
              <a:gd name="connsiteX3-197" fmla="*/ 0 w 3702491"/>
              <a:gd name="connsiteY3-198" fmla="*/ 955542 h 2781792"/>
              <a:gd name="connsiteX4-199" fmla="*/ 1851656 w 3702491"/>
              <a:gd name="connsiteY4-200" fmla="*/ 2781792 h 2781792"/>
              <a:gd name="connsiteX0-201" fmla="*/ 1851656 w 3702486"/>
              <a:gd name="connsiteY0-202" fmla="*/ 2781792 h 2781792"/>
              <a:gd name="connsiteX1-203" fmla="*/ 3702474 w 3702486"/>
              <a:gd name="connsiteY1-204" fmla="*/ 992788 h 2781792"/>
              <a:gd name="connsiteX2-205" fmla="*/ 1880922 w 3702486"/>
              <a:gd name="connsiteY2-206" fmla="*/ 916504 h 2781792"/>
              <a:gd name="connsiteX3-207" fmla="*/ 0 w 3702486"/>
              <a:gd name="connsiteY3-208" fmla="*/ 955542 h 2781792"/>
              <a:gd name="connsiteX4-209" fmla="*/ 1851656 w 3702486"/>
              <a:gd name="connsiteY4-210" fmla="*/ 2781792 h 2781792"/>
              <a:gd name="connsiteX0-211" fmla="*/ 1851656 w 3702486"/>
              <a:gd name="connsiteY0-212" fmla="*/ 2876522 h 2876522"/>
              <a:gd name="connsiteX1-213" fmla="*/ 3702474 w 3702486"/>
              <a:gd name="connsiteY1-214" fmla="*/ 1087518 h 2876522"/>
              <a:gd name="connsiteX2-215" fmla="*/ 1880922 w 3702486"/>
              <a:gd name="connsiteY2-216" fmla="*/ 1011234 h 2876522"/>
              <a:gd name="connsiteX3-217" fmla="*/ 0 w 3702486"/>
              <a:gd name="connsiteY3-218" fmla="*/ 1050272 h 2876522"/>
              <a:gd name="connsiteX4-219" fmla="*/ 1851656 w 3702486"/>
              <a:gd name="connsiteY4-220" fmla="*/ 2876522 h 2876522"/>
              <a:gd name="connsiteX0-221" fmla="*/ 1851656 w 3702486"/>
              <a:gd name="connsiteY0-222" fmla="*/ 2891950 h 2891950"/>
              <a:gd name="connsiteX1-223" fmla="*/ 3702474 w 3702486"/>
              <a:gd name="connsiteY1-224" fmla="*/ 1102946 h 2891950"/>
              <a:gd name="connsiteX2-225" fmla="*/ 1880922 w 3702486"/>
              <a:gd name="connsiteY2-226" fmla="*/ 1026662 h 2891950"/>
              <a:gd name="connsiteX3-227" fmla="*/ 0 w 3702486"/>
              <a:gd name="connsiteY3-228" fmla="*/ 1065700 h 2891950"/>
              <a:gd name="connsiteX4-229" fmla="*/ 1851656 w 3702486"/>
              <a:gd name="connsiteY4-230" fmla="*/ 2891950 h 2891950"/>
              <a:gd name="connsiteX0-231" fmla="*/ 1851656 w 3732931"/>
              <a:gd name="connsiteY0-232" fmla="*/ 2891950 h 2891950"/>
              <a:gd name="connsiteX1-233" fmla="*/ 3702474 w 3732931"/>
              <a:gd name="connsiteY1-234" fmla="*/ 1102946 h 2891950"/>
              <a:gd name="connsiteX2-235" fmla="*/ 1880922 w 3732931"/>
              <a:gd name="connsiteY2-236" fmla="*/ 1026662 h 2891950"/>
              <a:gd name="connsiteX3-237" fmla="*/ 0 w 3732931"/>
              <a:gd name="connsiteY3-238" fmla="*/ 1065700 h 2891950"/>
              <a:gd name="connsiteX4-239" fmla="*/ 1851656 w 3732931"/>
              <a:gd name="connsiteY4-240" fmla="*/ 2891950 h 2891950"/>
              <a:gd name="connsiteX0-241" fmla="*/ 1851656 w 3732931"/>
              <a:gd name="connsiteY0-242" fmla="*/ 2891950 h 2891950"/>
              <a:gd name="connsiteX1-243" fmla="*/ 3702474 w 3732931"/>
              <a:gd name="connsiteY1-244" fmla="*/ 1102946 h 2891950"/>
              <a:gd name="connsiteX2-245" fmla="*/ 1880922 w 3732931"/>
              <a:gd name="connsiteY2-246" fmla="*/ 1026662 h 2891950"/>
              <a:gd name="connsiteX3-247" fmla="*/ 0 w 3732931"/>
              <a:gd name="connsiteY3-248" fmla="*/ 1065700 h 2891950"/>
              <a:gd name="connsiteX4-249" fmla="*/ 1851656 w 3732931"/>
              <a:gd name="connsiteY4-250" fmla="*/ 2891950 h 2891950"/>
              <a:gd name="connsiteX0-251" fmla="*/ 1842343 w 3732931"/>
              <a:gd name="connsiteY0-252" fmla="*/ 3189965 h 3189965"/>
              <a:gd name="connsiteX1-253" fmla="*/ 3702474 w 3732931"/>
              <a:gd name="connsiteY1-254" fmla="*/ 1102946 h 3189965"/>
              <a:gd name="connsiteX2-255" fmla="*/ 1880922 w 3732931"/>
              <a:gd name="connsiteY2-256" fmla="*/ 1026662 h 3189965"/>
              <a:gd name="connsiteX3-257" fmla="*/ 0 w 3732931"/>
              <a:gd name="connsiteY3-258" fmla="*/ 1065700 h 3189965"/>
              <a:gd name="connsiteX4-259" fmla="*/ 1842343 w 3732931"/>
              <a:gd name="connsiteY4-260" fmla="*/ 3189965 h 3189965"/>
              <a:gd name="connsiteX0-261" fmla="*/ 1842343 w 3732931"/>
              <a:gd name="connsiteY0-262" fmla="*/ 3189965 h 3189965"/>
              <a:gd name="connsiteX1-263" fmla="*/ 3702474 w 3732931"/>
              <a:gd name="connsiteY1-264" fmla="*/ 1102946 h 3189965"/>
              <a:gd name="connsiteX2-265" fmla="*/ 1880922 w 3732931"/>
              <a:gd name="connsiteY2-266" fmla="*/ 1026662 h 3189965"/>
              <a:gd name="connsiteX3-267" fmla="*/ 0 w 3732931"/>
              <a:gd name="connsiteY3-268" fmla="*/ 1065700 h 3189965"/>
              <a:gd name="connsiteX4-269" fmla="*/ 1842343 w 3732931"/>
              <a:gd name="connsiteY4-270" fmla="*/ 3189965 h 31899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732931" h="3189965">
                <a:moveTo>
                  <a:pt x="1842343" y="3189965"/>
                </a:moveTo>
                <a:cubicBezTo>
                  <a:pt x="2595873" y="2897854"/>
                  <a:pt x="3314179" y="1954186"/>
                  <a:pt x="3702474" y="1102946"/>
                </a:cubicBezTo>
                <a:cubicBezTo>
                  <a:pt x="3977429" y="93591"/>
                  <a:pt x="2311742" y="-705553"/>
                  <a:pt x="1880922" y="1026662"/>
                </a:cubicBezTo>
                <a:cubicBezTo>
                  <a:pt x="1319721" y="-603108"/>
                  <a:pt x="60756" y="-64724"/>
                  <a:pt x="0" y="1065700"/>
                </a:cubicBezTo>
                <a:cubicBezTo>
                  <a:pt x="354754" y="2002100"/>
                  <a:pt x="1094742" y="2851292"/>
                  <a:pt x="1842343" y="318996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/>
          <p:cNvSpPr/>
          <p:nvPr/>
        </p:nvSpPr>
        <p:spPr>
          <a:xfrm>
            <a:off x="4771981" y="2912868"/>
            <a:ext cx="2648038" cy="1557095"/>
          </a:xfrm>
          <a:custGeom>
            <a:avLst/>
            <a:gdLst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-1" fmla="*/ 1816100 w 3797300"/>
              <a:gd name="connsiteY0-2" fmla="*/ 1714500 h 1714500"/>
              <a:gd name="connsiteX1-3" fmla="*/ 3797300 w 3797300"/>
              <a:gd name="connsiteY1-4" fmla="*/ 0 h 1714500"/>
              <a:gd name="connsiteX2-5" fmla="*/ 2438400 w 3797300"/>
              <a:gd name="connsiteY2-6" fmla="*/ 406400 h 1714500"/>
              <a:gd name="connsiteX3-7" fmla="*/ 787400 w 3797300"/>
              <a:gd name="connsiteY3-8" fmla="*/ 228600 h 1714500"/>
              <a:gd name="connsiteX4-9" fmla="*/ 0 w 3797300"/>
              <a:gd name="connsiteY4-10" fmla="*/ 241300 h 1714500"/>
              <a:gd name="connsiteX5-11" fmla="*/ 1816100 w 3797300"/>
              <a:gd name="connsiteY5-12" fmla="*/ 1714500 h 1714500"/>
              <a:gd name="connsiteX0-13" fmla="*/ 1816100 w 3797300"/>
              <a:gd name="connsiteY0-14" fmla="*/ 1714500 h 1714500"/>
              <a:gd name="connsiteX1-15" fmla="*/ 3797300 w 3797300"/>
              <a:gd name="connsiteY1-16" fmla="*/ 0 h 1714500"/>
              <a:gd name="connsiteX2-17" fmla="*/ 2235200 w 3797300"/>
              <a:gd name="connsiteY2-18" fmla="*/ 241300 h 1714500"/>
              <a:gd name="connsiteX3-19" fmla="*/ 787400 w 3797300"/>
              <a:gd name="connsiteY3-20" fmla="*/ 228600 h 1714500"/>
              <a:gd name="connsiteX4-21" fmla="*/ 0 w 3797300"/>
              <a:gd name="connsiteY4-22" fmla="*/ 241300 h 1714500"/>
              <a:gd name="connsiteX5-23" fmla="*/ 1816100 w 3797300"/>
              <a:gd name="connsiteY5-24" fmla="*/ 1714500 h 1714500"/>
              <a:gd name="connsiteX0-25" fmla="*/ 1816100 w 3797300"/>
              <a:gd name="connsiteY0-26" fmla="*/ 1790174 h 1790174"/>
              <a:gd name="connsiteX1-27" fmla="*/ 3797300 w 3797300"/>
              <a:gd name="connsiteY1-28" fmla="*/ 75674 h 1790174"/>
              <a:gd name="connsiteX2-29" fmla="*/ 787400 w 3797300"/>
              <a:gd name="connsiteY2-30" fmla="*/ 304274 h 1790174"/>
              <a:gd name="connsiteX3-31" fmla="*/ 0 w 3797300"/>
              <a:gd name="connsiteY3-32" fmla="*/ 316974 h 1790174"/>
              <a:gd name="connsiteX4-33" fmla="*/ 1816100 w 3797300"/>
              <a:gd name="connsiteY4-34" fmla="*/ 1790174 h 1790174"/>
              <a:gd name="connsiteX0-35" fmla="*/ 1816100 w 3797300"/>
              <a:gd name="connsiteY0-36" fmla="*/ 1824895 h 1824895"/>
              <a:gd name="connsiteX1-37" fmla="*/ 3797300 w 3797300"/>
              <a:gd name="connsiteY1-38" fmla="*/ 110395 h 1824895"/>
              <a:gd name="connsiteX2-39" fmla="*/ 0 w 3797300"/>
              <a:gd name="connsiteY2-40" fmla="*/ 351695 h 1824895"/>
              <a:gd name="connsiteX3-41" fmla="*/ 1816100 w 3797300"/>
              <a:gd name="connsiteY3-42" fmla="*/ 1824895 h 1824895"/>
              <a:gd name="connsiteX0-43" fmla="*/ 1816100 w 3797300"/>
              <a:gd name="connsiteY0-44" fmla="*/ 1751176 h 1751176"/>
              <a:gd name="connsiteX1-45" fmla="*/ 3797300 w 3797300"/>
              <a:gd name="connsiteY1-46" fmla="*/ 36676 h 1751176"/>
              <a:gd name="connsiteX2-47" fmla="*/ 0 w 3797300"/>
              <a:gd name="connsiteY2-48" fmla="*/ 277976 h 1751176"/>
              <a:gd name="connsiteX3-49" fmla="*/ 1816100 w 3797300"/>
              <a:gd name="connsiteY3-50" fmla="*/ 1751176 h 1751176"/>
              <a:gd name="connsiteX0-51" fmla="*/ 1816100 w 3797300"/>
              <a:gd name="connsiteY0-52" fmla="*/ 1806997 h 1806997"/>
              <a:gd name="connsiteX1-53" fmla="*/ 3797300 w 3797300"/>
              <a:gd name="connsiteY1-54" fmla="*/ 92497 h 1806997"/>
              <a:gd name="connsiteX2-55" fmla="*/ 0 w 3797300"/>
              <a:gd name="connsiteY2-56" fmla="*/ 333797 h 1806997"/>
              <a:gd name="connsiteX3-57" fmla="*/ 1816100 w 3797300"/>
              <a:gd name="connsiteY3-58" fmla="*/ 1806997 h 1806997"/>
              <a:gd name="connsiteX0-59" fmla="*/ 1739900 w 3721100"/>
              <a:gd name="connsiteY0-60" fmla="*/ 1813704 h 1813704"/>
              <a:gd name="connsiteX1-61" fmla="*/ 3721100 w 3721100"/>
              <a:gd name="connsiteY1-62" fmla="*/ 99204 h 1813704"/>
              <a:gd name="connsiteX2-63" fmla="*/ 0 w 3721100"/>
              <a:gd name="connsiteY2-64" fmla="*/ 238904 h 1813704"/>
              <a:gd name="connsiteX3-65" fmla="*/ 1739900 w 3721100"/>
              <a:gd name="connsiteY3-66" fmla="*/ 1813704 h 1813704"/>
              <a:gd name="connsiteX0-67" fmla="*/ 1739900 w 3721100"/>
              <a:gd name="connsiteY0-68" fmla="*/ 1813704 h 1813704"/>
              <a:gd name="connsiteX1-69" fmla="*/ 3721100 w 3721100"/>
              <a:gd name="connsiteY1-70" fmla="*/ 99204 h 1813704"/>
              <a:gd name="connsiteX2-71" fmla="*/ 0 w 3721100"/>
              <a:gd name="connsiteY2-72" fmla="*/ 238904 h 1813704"/>
              <a:gd name="connsiteX3-73" fmla="*/ 1739900 w 3721100"/>
              <a:gd name="connsiteY3-74" fmla="*/ 1813704 h 1813704"/>
              <a:gd name="connsiteX0-75" fmla="*/ 1739900 w 3721100"/>
              <a:gd name="connsiteY0-76" fmla="*/ 1813704 h 1813704"/>
              <a:gd name="connsiteX1-77" fmla="*/ 3721100 w 3721100"/>
              <a:gd name="connsiteY1-78" fmla="*/ 99204 h 1813704"/>
              <a:gd name="connsiteX2-79" fmla="*/ 0 w 3721100"/>
              <a:gd name="connsiteY2-80" fmla="*/ 238904 h 1813704"/>
              <a:gd name="connsiteX3-81" fmla="*/ 1739900 w 3721100"/>
              <a:gd name="connsiteY3-82" fmla="*/ 1813704 h 1813704"/>
              <a:gd name="connsiteX0-83" fmla="*/ 1739900 w 3721100"/>
              <a:gd name="connsiteY0-84" fmla="*/ 2264152 h 2264152"/>
              <a:gd name="connsiteX1-85" fmla="*/ 3721100 w 3721100"/>
              <a:gd name="connsiteY1-86" fmla="*/ 549652 h 2264152"/>
              <a:gd name="connsiteX2-87" fmla="*/ 0 w 3721100"/>
              <a:gd name="connsiteY2-88" fmla="*/ 689352 h 2264152"/>
              <a:gd name="connsiteX3-89" fmla="*/ 1739900 w 3721100"/>
              <a:gd name="connsiteY3-90" fmla="*/ 2264152 h 2264152"/>
              <a:gd name="connsiteX0-91" fmla="*/ 1739900 w 3721100"/>
              <a:gd name="connsiteY0-92" fmla="*/ 2121887 h 2121887"/>
              <a:gd name="connsiteX1-93" fmla="*/ 3721100 w 3721100"/>
              <a:gd name="connsiteY1-94" fmla="*/ 407387 h 2121887"/>
              <a:gd name="connsiteX2-95" fmla="*/ 0 w 3721100"/>
              <a:gd name="connsiteY2-96" fmla="*/ 547087 h 2121887"/>
              <a:gd name="connsiteX3-97" fmla="*/ 1739900 w 3721100"/>
              <a:gd name="connsiteY3-98" fmla="*/ 2121887 h 2121887"/>
              <a:gd name="connsiteX0-99" fmla="*/ 1851656 w 3832856"/>
              <a:gd name="connsiteY0-100" fmla="*/ 2164303 h 2164303"/>
              <a:gd name="connsiteX1-101" fmla="*/ 3832856 w 3832856"/>
              <a:gd name="connsiteY1-102" fmla="*/ 449803 h 2164303"/>
              <a:gd name="connsiteX2-103" fmla="*/ 0 w 3832856"/>
              <a:gd name="connsiteY2-104" fmla="*/ 338053 h 2164303"/>
              <a:gd name="connsiteX3-105" fmla="*/ 1851656 w 3832856"/>
              <a:gd name="connsiteY3-106" fmla="*/ 2164303 h 2164303"/>
              <a:gd name="connsiteX0-107" fmla="*/ 1851656 w 3832856"/>
              <a:gd name="connsiteY0-108" fmla="*/ 2164303 h 2164303"/>
              <a:gd name="connsiteX1-109" fmla="*/ 3832856 w 3832856"/>
              <a:gd name="connsiteY1-110" fmla="*/ 449803 h 2164303"/>
              <a:gd name="connsiteX2-111" fmla="*/ 0 w 3832856"/>
              <a:gd name="connsiteY2-112" fmla="*/ 338053 h 2164303"/>
              <a:gd name="connsiteX3-113" fmla="*/ 1851656 w 3832856"/>
              <a:gd name="connsiteY3-114" fmla="*/ 2164303 h 2164303"/>
              <a:gd name="connsiteX0-115" fmla="*/ 1851656 w 3758352"/>
              <a:gd name="connsiteY0-116" fmla="*/ 2209980 h 2209980"/>
              <a:gd name="connsiteX1-117" fmla="*/ 3758352 w 3758352"/>
              <a:gd name="connsiteY1-118" fmla="*/ 439602 h 2209980"/>
              <a:gd name="connsiteX2-119" fmla="*/ 0 w 3758352"/>
              <a:gd name="connsiteY2-120" fmla="*/ 383730 h 2209980"/>
              <a:gd name="connsiteX3-121" fmla="*/ 1851656 w 3758352"/>
              <a:gd name="connsiteY3-122" fmla="*/ 2209980 h 2209980"/>
              <a:gd name="connsiteX0-123" fmla="*/ 1851656 w 3758352"/>
              <a:gd name="connsiteY0-124" fmla="*/ 2209980 h 2209980"/>
              <a:gd name="connsiteX1-125" fmla="*/ 3758352 w 3758352"/>
              <a:gd name="connsiteY1-126" fmla="*/ 439602 h 2209980"/>
              <a:gd name="connsiteX2-127" fmla="*/ 0 w 3758352"/>
              <a:gd name="connsiteY2-128" fmla="*/ 383730 h 2209980"/>
              <a:gd name="connsiteX3-129" fmla="*/ 1851656 w 3758352"/>
              <a:gd name="connsiteY3-130" fmla="*/ 2209980 h 22099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58352" h="2209980">
                <a:moveTo>
                  <a:pt x="1851656" y="2209980"/>
                </a:moveTo>
                <a:cubicBezTo>
                  <a:pt x="2605186" y="1917869"/>
                  <a:pt x="2988224" y="1328094"/>
                  <a:pt x="3758352" y="439602"/>
                </a:cubicBezTo>
                <a:cubicBezTo>
                  <a:pt x="3237236" y="-778722"/>
                  <a:pt x="1841500" y="986980"/>
                  <a:pt x="0" y="383730"/>
                </a:cubicBezTo>
                <a:cubicBezTo>
                  <a:pt x="354754" y="1320130"/>
                  <a:pt x="1271689" y="1685047"/>
                  <a:pt x="1851656" y="220998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/>
          <p:cNvSpPr/>
          <p:nvPr/>
        </p:nvSpPr>
        <p:spPr>
          <a:xfrm flipH="1">
            <a:off x="4914433" y="3377406"/>
            <a:ext cx="2354879" cy="1147793"/>
          </a:xfrm>
          <a:custGeom>
            <a:avLst/>
            <a:gdLst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-1" fmla="*/ 1816100 w 3797300"/>
              <a:gd name="connsiteY0-2" fmla="*/ 1714500 h 1714500"/>
              <a:gd name="connsiteX1-3" fmla="*/ 3797300 w 3797300"/>
              <a:gd name="connsiteY1-4" fmla="*/ 0 h 1714500"/>
              <a:gd name="connsiteX2-5" fmla="*/ 2438400 w 3797300"/>
              <a:gd name="connsiteY2-6" fmla="*/ 406400 h 1714500"/>
              <a:gd name="connsiteX3-7" fmla="*/ 787400 w 3797300"/>
              <a:gd name="connsiteY3-8" fmla="*/ 228600 h 1714500"/>
              <a:gd name="connsiteX4-9" fmla="*/ 0 w 3797300"/>
              <a:gd name="connsiteY4-10" fmla="*/ 241300 h 1714500"/>
              <a:gd name="connsiteX5-11" fmla="*/ 1816100 w 3797300"/>
              <a:gd name="connsiteY5-12" fmla="*/ 1714500 h 1714500"/>
              <a:gd name="connsiteX0-13" fmla="*/ 1816100 w 3797300"/>
              <a:gd name="connsiteY0-14" fmla="*/ 1714500 h 1714500"/>
              <a:gd name="connsiteX1-15" fmla="*/ 3797300 w 3797300"/>
              <a:gd name="connsiteY1-16" fmla="*/ 0 h 1714500"/>
              <a:gd name="connsiteX2-17" fmla="*/ 2235200 w 3797300"/>
              <a:gd name="connsiteY2-18" fmla="*/ 241300 h 1714500"/>
              <a:gd name="connsiteX3-19" fmla="*/ 787400 w 3797300"/>
              <a:gd name="connsiteY3-20" fmla="*/ 228600 h 1714500"/>
              <a:gd name="connsiteX4-21" fmla="*/ 0 w 3797300"/>
              <a:gd name="connsiteY4-22" fmla="*/ 241300 h 1714500"/>
              <a:gd name="connsiteX5-23" fmla="*/ 1816100 w 3797300"/>
              <a:gd name="connsiteY5-24" fmla="*/ 1714500 h 1714500"/>
              <a:gd name="connsiteX0-25" fmla="*/ 1816100 w 3797300"/>
              <a:gd name="connsiteY0-26" fmla="*/ 1790174 h 1790174"/>
              <a:gd name="connsiteX1-27" fmla="*/ 3797300 w 3797300"/>
              <a:gd name="connsiteY1-28" fmla="*/ 75674 h 1790174"/>
              <a:gd name="connsiteX2-29" fmla="*/ 787400 w 3797300"/>
              <a:gd name="connsiteY2-30" fmla="*/ 304274 h 1790174"/>
              <a:gd name="connsiteX3-31" fmla="*/ 0 w 3797300"/>
              <a:gd name="connsiteY3-32" fmla="*/ 316974 h 1790174"/>
              <a:gd name="connsiteX4-33" fmla="*/ 1816100 w 3797300"/>
              <a:gd name="connsiteY4-34" fmla="*/ 1790174 h 1790174"/>
              <a:gd name="connsiteX0-35" fmla="*/ 1816100 w 3797300"/>
              <a:gd name="connsiteY0-36" fmla="*/ 1824895 h 1824895"/>
              <a:gd name="connsiteX1-37" fmla="*/ 3797300 w 3797300"/>
              <a:gd name="connsiteY1-38" fmla="*/ 110395 h 1824895"/>
              <a:gd name="connsiteX2-39" fmla="*/ 0 w 3797300"/>
              <a:gd name="connsiteY2-40" fmla="*/ 351695 h 1824895"/>
              <a:gd name="connsiteX3-41" fmla="*/ 1816100 w 3797300"/>
              <a:gd name="connsiteY3-42" fmla="*/ 1824895 h 1824895"/>
              <a:gd name="connsiteX0-43" fmla="*/ 1816100 w 3797300"/>
              <a:gd name="connsiteY0-44" fmla="*/ 1751176 h 1751176"/>
              <a:gd name="connsiteX1-45" fmla="*/ 3797300 w 3797300"/>
              <a:gd name="connsiteY1-46" fmla="*/ 36676 h 1751176"/>
              <a:gd name="connsiteX2-47" fmla="*/ 0 w 3797300"/>
              <a:gd name="connsiteY2-48" fmla="*/ 277976 h 1751176"/>
              <a:gd name="connsiteX3-49" fmla="*/ 1816100 w 3797300"/>
              <a:gd name="connsiteY3-50" fmla="*/ 1751176 h 1751176"/>
              <a:gd name="connsiteX0-51" fmla="*/ 1816100 w 3797300"/>
              <a:gd name="connsiteY0-52" fmla="*/ 1806997 h 1806997"/>
              <a:gd name="connsiteX1-53" fmla="*/ 3797300 w 3797300"/>
              <a:gd name="connsiteY1-54" fmla="*/ 92497 h 1806997"/>
              <a:gd name="connsiteX2-55" fmla="*/ 0 w 3797300"/>
              <a:gd name="connsiteY2-56" fmla="*/ 333797 h 1806997"/>
              <a:gd name="connsiteX3-57" fmla="*/ 1816100 w 3797300"/>
              <a:gd name="connsiteY3-58" fmla="*/ 1806997 h 1806997"/>
              <a:gd name="connsiteX0-59" fmla="*/ 1739900 w 3721100"/>
              <a:gd name="connsiteY0-60" fmla="*/ 1813704 h 1813704"/>
              <a:gd name="connsiteX1-61" fmla="*/ 3721100 w 3721100"/>
              <a:gd name="connsiteY1-62" fmla="*/ 99204 h 1813704"/>
              <a:gd name="connsiteX2-63" fmla="*/ 0 w 3721100"/>
              <a:gd name="connsiteY2-64" fmla="*/ 238904 h 1813704"/>
              <a:gd name="connsiteX3-65" fmla="*/ 1739900 w 3721100"/>
              <a:gd name="connsiteY3-66" fmla="*/ 1813704 h 1813704"/>
              <a:gd name="connsiteX0-67" fmla="*/ 1739900 w 3721100"/>
              <a:gd name="connsiteY0-68" fmla="*/ 1813704 h 1813704"/>
              <a:gd name="connsiteX1-69" fmla="*/ 3721100 w 3721100"/>
              <a:gd name="connsiteY1-70" fmla="*/ 99204 h 1813704"/>
              <a:gd name="connsiteX2-71" fmla="*/ 0 w 3721100"/>
              <a:gd name="connsiteY2-72" fmla="*/ 238904 h 1813704"/>
              <a:gd name="connsiteX3-73" fmla="*/ 1739900 w 3721100"/>
              <a:gd name="connsiteY3-74" fmla="*/ 1813704 h 1813704"/>
              <a:gd name="connsiteX0-75" fmla="*/ 1739900 w 3721100"/>
              <a:gd name="connsiteY0-76" fmla="*/ 1813704 h 1813704"/>
              <a:gd name="connsiteX1-77" fmla="*/ 3721100 w 3721100"/>
              <a:gd name="connsiteY1-78" fmla="*/ 99204 h 1813704"/>
              <a:gd name="connsiteX2-79" fmla="*/ 0 w 3721100"/>
              <a:gd name="connsiteY2-80" fmla="*/ 238904 h 1813704"/>
              <a:gd name="connsiteX3-81" fmla="*/ 1739900 w 3721100"/>
              <a:gd name="connsiteY3-82" fmla="*/ 1813704 h 18137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1100" h="1813704">
                <a:moveTo>
                  <a:pt x="1739900" y="1813704"/>
                </a:moveTo>
                <a:cubicBezTo>
                  <a:pt x="2400300" y="1242204"/>
                  <a:pt x="2950972" y="987696"/>
                  <a:pt x="3721100" y="99204"/>
                </a:cubicBezTo>
                <a:cubicBezTo>
                  <a:pt x="3367617" y="-336829"/>
                  <a:pt x="1841500" y="842154"/>
                  <a:pt x="0" y="238904"/>
                </a:cubicBezTo>
                <a:cubicBezTo>
                  <a:pt x="364067" y="840037"/>
                  <a:pt x="1159933" y="1288771"/>
                  <a:pt x="1739900" y="1813704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>
            <a:off x="5160276" y="3583748"/>
            <a:ext cx="2002682" cy="976128"/>
          </a:xfrm>
          <a:custGeom>
            <a:avLst/>
            <a:gdLst>
              <a:gd name="connsiteX0" fmla="*/ 1816100 w 3797300"/>
              <a:gd name="connsiteY0" fmla="*/ 1714500 h 1714500"/>
              <a:gd name="connsiteX1" fmla="*/ 3797300 w 3797300"/>
              <a:gd name="connsiteY1" fmla="*/ 0 h 1714500"/>
              <a:gd name="connsiteX2" fmla="*/ 2438400 w 3797300"/>
              <a:gd name="connsiteY2" fmla="*/ 406400 h 1714500"/>
              <a:gd name="connsiteX3" fmla="*/ 787400 w 3797300"/>
              <a:gd name="connsiteY3" fmla="*/ 228600 h 1714500"/>
              <a:gd name="connsiteX4" fmla="*/ 0 w 3797300"/>
              <a:gd name="connsiteY4" fmla="*/ 241300 h 1714500"/>
              <a:gd name="connsiteX5" fmla="*/ 1816100 w 3797300"/>
              <a:gd name="connsiteY5" fmla="*/ 1714500 h 1714500"/>
              <a:gd name="connsiteX0-1" fmla="*/ 1816100 w 3797300"/>
              <a:gd name="connsiteY0-2" fmla="*/ 1714500 h 1714500"/>
              <a:gd name="connsiteX1-3" fmla="*/ 3797300 w 3797300"/>
              <a:gd name="connsiteY1-4" fmla="*/ 0 h 1714500"/>
              <a:gd name="connsiteX2-5" fmla="*/ 2438400 w 3797300"/>
              <a:gd name="connsiteY2-6" fmla="*/ 406400 h 1714500"/>
              <a:gd name="connsiteX3-7" fmla="*/ 787400 w 3797300"/>
              <a:gd name="connsiteY3-8" fmla="*/ 228600 h 1714500"/>
              <a:gd name="connsiteX4-9" fmla="*/ 0 w 3797300"/>
              <a:gd name="connsiteY4-10" fmla="*/ 241300 h 1714500"/>
              <a:gd name="connsiteX5-11" fmla="*/ 1816100 w 3797300"/>
              <a:gd name="connsiteY5-12" fmla="*/ 1714500 h 1714500"/>
              <a:gd name="connsiteX0-13" fmla="*/ 1816100 w 3797300"/>
              <a:gd name="connsiteY0-14" fmla="*/ 1714500 h 1714500"/>
              <a:gd name="connsiteX1-15" fmla="*/ 3797300 w 3797300"/>
              <a:gd name="connsiteY1-16" fmla="*/ 0 h 1714500"/>
              <a:gd name="connsiteX2-17" fmla="*/ 2235200 w 3797300"/>
              <a:gd name="connsiteY2-18" fmla="*/ 241300 h 1714500"/>
              <a:gd name="connsiteX3-19" fmla="*/ 787400 w 3797300"/>
              <a:gd name="connsiteY3-20" fmla="*/ 228600 h 1714500"/>
              <a:gd name="connsiteX4-21" fmla="*/ 0 w 3797300"/>
              <a:gd name="connsiteY4-22" fmla="*/ 241300 h 1714500"/>
              <a:gd name="connsiteX5-23" fmla="*/ 1816100 w 3797300"/>
              <a:gd name="connsiteY5-24" fmla="*/ 1714500 h 1714500"/>
              <a:gd name="connsiteX0-25" fmla="*/ 1816100 w 3797300"/>
              <a:gd name="connsiteY0-26" fmla="*/ 1790174 h 1790174"/>
              <a:gd name="connsiteX1-27" fmla="*/ 3797300 w 3797300"/>
              <a:gd name="connsiteY1-28" fmla="*/ 75674 h 1790174"/>
              <a:gd name="connsiteX2-29" fmla="*/ 787400 w 3797300"/>
              <a:gd name="connsiteY2-30" fmla="*/ 304274 h 1790174"/>
              <a:gd name="connsiteX3-31" fmla="*/ 0 w 3797300"/>
              <a:gd name="connsiteY3-32" fmla="*/ 316974 h 1790174"/>
              <a:gd name="connsiteX4-33" fmla="*/ 1816100 w 3797300"/>
              <a:gd name="connsiteY4-34" fmla="*/ 1790174 h 1790174"/>
              <a:gd name="connsiteX0-35" fmla="*/ 1816100 w 3797300"/>
              <a:gd name="connsiteY0-36" fmla="*/ 1824895 h 1824895"/>
              <a:gd name="connsiteX1-37" fmla="*/ 3797300 w 3797300"/>
              <a:gd name="connsiteY1-38" fmla="*/ 110395 h 1824895"/>
              <a:gd name="connsiteX2-39" fmla="*/ 0 w 3797300"/>
              <a:gd name="connsiteY2-40" fmla="*/ 351695 h 1824895"/>
              <a:gd name="connsiteX3-41" fmla="*/ 1816100 w 3797300"/>
              <a:gd name="connsiteY3-42" fmla="*/ 1824895 h 1824895"/>
              <a:gd name="connsiteX0-43" fmla="*/ 1816100 w 3797300"/>
              <a:gd name="connsiteY0-44" fmla="*/ 1751176 h 1751176"/>
              <a:gd name="connsiteX1-45" fmla="*/ 3797300 w 3797300"/>
              <a:gd name="connsiteY1-46" fmla="*/ 36676 h 1751176"/>
              <a:gd name="connsiteX2-47" fmla="*/ 0 w 3797300"/>
              <a:gd name="connsiteY2-48" fmla="*/ 277976 h 1751176"/>
              <a:gd name="connsiteX3-49" fmla="*/ 1816100 w 3797300"/>
              <a:gd name="connsiteY3-50" fmla="*/ 1751176 h 1751176"/>
              <a:gd name="connsiteX0-51" fmla="*/ 1816100 w 3797300"/>
              <a:gd name="connsiteY0-52" fmla="*/ 1806997 h 1806997"/>
              <a:gd name="connsiteX1-53" fmla="*/ 3797300 w 3797300"/>
              <a:gd name="connsiteY1-54" fmla="*/ 92497 h 1806997"/>
              <a:gd name="connsiteX2-55" fmla="*/ 0 w 3797300"/>
              <a:gd name="connsiteY2-56" fmla="*/ 333797 h 1806997"/>
              <a:gd name="connsiteX3-57" fmla="*/ 1816100 w 3797300"/>
              <a:gd name="connsiteY3-58" fmla="*/ 1806997 h 1806997"/>
              <a:gd name="connsiteX0-59" fmla="*/ 1739900 w 3721100"/>
              <a:gd name="connsiteY0-60" fmla="*/ 1813704 h 1813704"/>
              <a:gd name="connsiteX1-61" fmla="*/ 3721100 w 3721100"/>
              <a:gd name="connsiteY1-62" fmla="*/ 99204 h 1813704"/>
              <a:gd name="connsiteX2-63" fmla="*/ 0 w 3721100"/>
              <a:gd name="connsiteY2-64" fmla="*/ 238904 h 1813704"/>
              <a:gd name="connsiteX3-65" fmla="*/ 1739900 w 3721100"/>
              <a:gd name="connsiteY3-66" fmla="*/ 1813704 h 1813704"/>
              <a:gd name="connsiteX0-67" fmla="*/ 1739900 w 3721100"/>
              <a:gd name="connsiteY0-68" fmla="*/ 1813704 h 1813704"/>
              <a:gd name="connsiteX1-69" fmla="*/ 3721100 w 3721100"/>
              <a:gd name="connsiteY1-70" fmla="*/ 99204 h 1813704"/>
              <a:gd name="connsiteX2-71" fmla="*/ 0 w 3721100"/>
              <a:gd name="connsiteY2-72" fmla="*/ 238904 h 1813704"/>
              <a:gd name="connsiteX3-73" fmla="*/ 1739900 w 3721100"/>
              <a:gd name="connsiteY3-74" fmla="*/ 1813704 h 1813704"/>
              <a:gd name="connsiteX0-75" fmla="*/ 1739900 w 3721100"/>
              <a:gd name="connsiteY0-76" fmla="*/ 1813704 h 1813704"/>
              <a:gd name="connsiteX1-77" fmla="*/ 3721100 w 3721100"/>
              <a:gd name="connsiteY1-78" fmla="*/ 99204 h 1813704"/>
              <a:gd name="connsiteX2-79" fmla="*/ 0 w 3721100"/>
              <a:gd name="connsiteY2-80" fmla="*/ 238904 h 1813704"/>
              <a:gd name="connsiteX3-81" fmla="*/ 1739900 w 3721100"/>
              <a:gd name="connsiteY3-82" fmla="*/ 1813704 h 18137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1100" h="1813704">
                <a:moveTo>
                  <a:pt x="1739900" y="1813704"/>
                </a:moveTo>
                <a:cubicBezTo>
                  <a:pt x="2400300" y="1242204"/>
                  <a:pt x="2950972" y="987696"/>
                  <a:pt x="3721100" y="99204"/>
                </a:cubicBezTo>
                <a:cubicBezTo>
                  <a:pt x="3367617" y="-336829"/>
                  <a:pt x="1841500" y="842154"/>
                  <a:pt x="0" y="238904"/>
                </a:cubicBezTo>
                <a:cubicBezTo>
                  <a:pt x="364067" y="840037"/>
                  <a:pt x="1159933" y="1288771"/>
                  <a:pt x="1739900" y="1813704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心形 1"/>
          <p:cNvSpPr/>
          <p:nvPr/>
        </p:nvSpPr>
        <p:spPr>
          <a:xfrm>
            <a:off x="4789417" y="2278059"/>
            <a:ext cx="2619384" cy="2301882"/>
          </a:xfrm>
          <a:prstGeom prst="heart">
            <a:avLst/>
          </a:prstGeom>
          <a:noFill/>
          <a:ln w="254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文本框 7"/>
          <p:cNvSpPr txBox="1"/>
          <p:nvPr>
            <p:custDataLst>
              <p:tags r:id="rId1"/>
            </p:custDataLst>
          </p:nvPr>
        </p:nvSpPr>
        <p:spPr>
          <a:xfrm>
            <a:off x="4782179" y="2720237"/>
            <a:ext cx="26193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latin typeface="迷你简细珊瑚" panose="03000509000000000000" pitchFamily="65" charset="-122"/>
                <a:ea typeface="迷你简细珊瑚" panose="03000509000000000000" pitchFamily="65" charset="-122"/>
              </a:rPr>
              <a:t>潮流</a:t>
            </a:r>
          </a:p>
        </p:txBody>
      </p:sp>
      <p:sp>
        <p:nvSpPr>
          <p:cNvPr id="9" name="PA_文本框 42"/>
          <p:cNvSpPr txBox="1"/>
          <p:nvPr>
            <p:custDataLst>
              <p:tags r:id="rId2"/>
            </p:custDataLst>
          </p:nvPr>
        </p:nvSpPr>
        <p:spPr>
          <a:xfrm>
            <a:off x="956190" y="1800051"/>
            <a:ext cx="347564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900" dirty="0">
                <a:solidFill>
                  <a:schemeClr val="bg1"/>
                </a:solidFill>
              </a:rPr>
              <a:t>新</a:t>
            </a:r>
          </a:p>
        </p:txBody>
      </p:sp>
      <p:sp>
        <p:nvSpPr>
          <p:cNvPr id="10" name="PA_文本框 42"/>
          <p:cNvSpPr txBox="1"/>
          <p:nvPr>
            <p:custDataLst>
              <p:tags r:id="rId3"/>
            </p:custDataLst>
          </p:nvPr>
        </p:nvSpPr>
        <p:spPr>
          <a:xfrm>
            <a:off x="7667316" y="1800051"/>
            <a:ext cx="347564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900" dirty="0">
                <a:solidFill>
                  <a:schemeClr val="bg1"/>
                </a:solidFill>
              </a:rPr>
              <a:t>奇</a:t>
            </a:r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repeatCount="300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0093 L 0 -0.00093 L 0 0.2 L 0 -0.3 L 0 0.15 L 0 -0.05 L 0 0.03009 L 0 0 " pathEditMode="relative" ptsTypes="">
                                      <p:cBhvr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4" presetClass="path" presetSubtype="0" repeatCount="300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0093 L 0 -0.00093 L 0 0.2 L 0 -0.3 L 0 0.15 L 0 -0.05 L 0 0.03009 L 0 0 " pathEditMode="relative" ptsTypes="">
                                      <p:cBhvr>
                                        <p:cTn id="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xit" presetSubtype="0" fill="hold" grpId="3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/>
      <p:bldP spid="9" grpId="2"/>
      <p:bldP spid="9" grpId="3"/>
      <p:bldP spid="10" grpId="1"/>
      <p:bldP spid="10" grpId="2"/>
      <p:bldP spid="10" grpId="3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椭圆 1"/>
          <p:cNvSpPr/>
          <p:nvPr>
            <p:custDataLst>
              <p:tags r:id="rId2"/>
            </p:custDataLst>
          </p:nvPr>
        </p:nvSpPr>
        <p:spPr>
          <a:xfrm>
            <a:off x="4889866" y="2224439"/>
            <a:ext cx="2412268" cy="24122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PA_椭圆 2"/>
          <p:cNvSpPr/>
          <p:nvPr>
            <p:custDataLst>
              <p:tags r:id="rId3"/>
            </p:custDataLst>
          </p:nvPr>
        </p:nvSpPr>
        <p:spPr>
          <a:xfrm>
            <a:off x="4707571" y="2038596"/>
            <a:ext cx="2772308" cy="2772308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4" name="PA_直接连接符 3"/>
          <p:cNvCxnSpPr/>
          <p:nvPr>
            <p:custDataLst>
              <p:tags r:id="rId4"/>
            </p:custDataLst>
          </p:nvPr>
        </p:nvCxnSpPr>
        <p:spPr>
          <a:xfrm>
            <a:off x="6095999" y="256500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PA_直接连接符 4"/>
          <p:cNvCxnSpPr/>
          <p:nvPr>
            <p:custDataLst>
              <p:tags r:id="rId5"/>
            </p:custDataLst>
          </p:nvPr>
        </p:nvCxnSpPr>
        <p:spPr>
          <a:xfrm rot="5400000">
            <a:off x="6528000" y="299700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A_直接连接符 5"/>
          <p:cNvCxnSpPr/>
          <p:nvPr>
            <p:custDataLst>
              <p:tags r:id="rId6"/>
            </p:custDataLst>
          </p:nvPr>
        </p:nvCxnSpPr>
        <p:spPr>
          <a:xfrm rot="10800000">
            <a:off x="6096000" y="342900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A_直接连接符 6"/>
          <p:cNvCxnSpPr/>
          <p:nvPr>
            <p:custDataLst>
              <p:tags r:id="rId7"/>
            </p:custDataLst>
          </p:nvPr>
        </p:nvCxnSpPr>
        <p:spPr>
          <a:xfrm rot="5400000">
            <a:off x="5663999" y="299700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A_直接连接符 7"/>
          <p:cNvCxnSpPr/>
          <p:nvPr>
            <p:custDataLst>
              <p:tags r:id="rId8"/>
            </p:custDataLst>
          </p:nvPr>
        </p:nvCxnSpPr>
        <p:spPr>
          <a:xfrm rot="2700000">
            <a:off x="6402597" y="269153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A_直接连接符 8"/>
          <p:cNvCxnSpPr/>
          <p:nvPr>
            <p:custDataLst>
              <p:tags r:id="rId9"/>
            </p:custDataLst>
          </p:nvPr>
        </p:nvCxnSpPr>
        <p:spPr>
          <a:xfrm rot="8100000">
            <a:off x="6402597" y="3306718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A_直接连接符 9"/>
          <p:cNvCxnSpPr/>
          <p:nvPr>
            <p:custDataLst>
              <p:tags r:id="rId10"/>
            </p:custDataLst>
          </p:nvPr>
        </p:nvCxnSpPr>
        <p:spPr>
          <a:xfrm rot="13500000">
            <a:off x="5790529" y="3302469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/>
          <p:nvPr>
            <p:custDataLst>
              <p:tags r:id="rId11"/>
            </p:custDataLst>
          </p:nvPr>
        </p:nvCxnSpPr>
        <p:spPr>
          <a:xfrm rot="8100000">
            <a:off x="5788254" y="268728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A_椭圆 11"/>
          <p:cNvSpPr/>
          <p:nvPr>
            <p:custDataLst>
              <p:tags r:id="rId12"/>
            </p:custDataLst>
          </p:nvPr>
        </p:nvSpPr>
        <p:spPr>
          <a:xfrm>
            <a:off x="4887591" y="2218616"/>
            <a:ext cx="2412268" cy="2412268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3" name="PA_直接连接符 12"/>
          <p:cNvCxnSpPr/>
          <p:nvPr>
            <p:custDataLst>
              <p:tags r:id="rId13"/>
            </p:custDataLst>
          </p:nvPr>
        </p:nvCxnSpPr>
        <p:spPr>
          <a:xfrm>
            <a:off x="6096000" y="256500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A_直接连接符 13"/>
          <p:cNvCxnSpPr/>
          <p:nvPr>
            <p:custDataLst>
              <p:tags r:id="rId14"/>
            </p:custDataLst>
          </p:nvPr>
        </p:nvCxnSpPr>
        <p:spPr>
          <a:xfrm rot="5400000">
            <a:off x="6528002" y="299700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A_直接连接符 14"/>
          <p:cNvCxnSpPr/>
          <p:nvPr>
            <p:custDataLst>
              <p:tags r:id="rId15"/>
            </p:custDataLst>
          </p:nvPr>
        </p:nvCxnSpPr>
        <p:spPr>
          <a:xfrm rot="10800000">
            <a:off x="6096001" y="342900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16"/>
            </p:custDataLst>
          </p:nvPr>
        </p:nvCxnSpPr>
        <p:spPr>
          <a:xfrm rot="5400000">
            <a:off x="5664000" y="299700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17"/>
            </p:custDataLst>
          </p:nvPr>
        </p:nvCxnSpPr>
        <p:spPr>
          <a:xfrm rot="2700000">
            <a:off x="6402598" y="269153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A_直接连接符 17"/>
          <p:cNvCxnSpPr/>
          <p:nvPr>
            <p:custDataLst>
              <p:tags r:id="rId18"/>
            </p:custDataLst>
          </p:nvPr>
        </p:nvCxnSpPr>
        <p:spPr>
          <a:xfrm rot="8100000">
            <a:off x="6402598" y="3306718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A_直接连接符 18"/>
          <p:cNvCxnSpPr/>
          <p:nvPr>
            <p:custDataLst>
              <p:tags r:id="rId19"/>
            </p:custDataLst>
          </p:nvPr>
        </p:nvCxnSpPr>
        <p:spPr>
          <a:xfrm rot="13500000">
            <a:off x="5790530" y="3302469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A_直接连接符 19"/>
          <p:cNvCxnSpPr/>
          <p:nvPr>
            <p:custDataLst>
              <p:tags r:id="rId20"/>
            </p:custDataLst>
          </p:nvPr>
        </p:nvCxnSpPr>
        <p:spPr>
          <a:xfrm rot="8100000">
            <a:off x="5788255" y="2687280"/>
            <a:ext cx="0" cy="864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A_文本框 42"/>
          <p:cNvSpPr txBox="1"/>
          <p:nvPr>
            <p:custDataLst>
              <p:tags r:id="rId21"/>
            </p:custDataLst>
          </p:nvPr>
        </p:nvSpPr>
        <p:spPr>
          <a:xfrm>
            <a:off x="1009978" y="1800051"/>
            <a:ext cx="347564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900" dirty="0">
                <a:solidFill>
                  <a:schemeClr val="bg1"/>
                </a:solidFill>
              </a:rPr>
              <a:t>突</a:t>
            </a:r>
          </a:p>
        </p:txBody>
      </p:sp>
      <p:sp>
        <p:nvSpPr>
          <p:cNvPr id="23" name="PA_文本框 42"/>
          <p:cNvSpPr txBox="1"/>
          <p:nvPr>
            <p:custDataLst>
              <p:tags r:id="rId22"/>
            </p:custDataLst>
          </p:nvPr>
        </p:nvSpPr>
        <p:spPr>
          <a:xfrm>
            <a:off x="7533667" y="1800051"/>
            <a:ext cx="347564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4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9900" dirty="0">
                <a:solidFill>
                  <a:schemeClr val="bg1"/>
                </a:solidFill>
              </a:rPr>
              <a:t>破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800"/>
    </mc:Choice>
    <mc:Fallback xmlns="">
      <p:transition advTm="1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xit" presetSubtype="32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19" dur="65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08333E-7 -4.07407E-6 L 0.08841 -0.1581 " pathEditMode="relative" rAng="0" ptsTypes="AA">
                                      <p:cBhvr>
                                        <p:cTn id="5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4" y="-7917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2.96296E-6 L 0 -0.22153 " pathEditMode="relative" rAng="0" ptsTypes="AA">
                                      <p:cBhvr>
                                        <p:cTn id="59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088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7 -1.11111E-6 L -0.08099 -0.14907 " pathEditMode="relative" rAng="0" ptsTypes="AA">
                                      <p:cBhvr>
                                        <p:cTn id="61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9" y="-745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0 L -0.11432 0.00069 " pathEditMode="relative" rAng="0" ptsTypes="AA">
                                      <p:cBhvr>
                                        <p:cTn id="63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6" y="23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.55112E-17 -4.44444E-6 L -0.07839 0.14445 " pathEditMode="relative" rAng="0" ptsTypes="AA">
                                      <p:cBhvr>
                                        <p:cTn id="65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9" y="7222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-2.96296E-6 L -0.00013 0.20139 " pathEditMode="relative" rAng="0" ptsTypes="AA">
                                      <p:cBhvr>
                                        <p:cTn id="6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0069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08333E-7 1.11111E-6 L 0.08112 0.14907 " pathEditMode="relative" rAng="0" ptsTypes="AA">
                                      <p:cBhvr>
                                        <p:cTn id="69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9" y="745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33333E-6 0 L 0.12409 0.00069 " pathEditMode="relative" rAng="0" ptsTypes="AA">
                                      <p:cBhvr>
                                        <p:cTn id="7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8" y="23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22" presetClass="exit" presetSubtype="4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2" presetClass="exit" presetSubtype="4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xit" presetSubtype="4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2" presetClass="exit" presetSubtype="2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2" presetClass="exit" presetSubtype="1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2" presetClass="exit" presetSubtype="1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2" presetClass="exit" presetSubtype="1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2" presetClass="exit" presetSubtype="8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fill="hold" grpId="3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02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6" presetClass="exit" presetSubtype="32" fill="hold" grpId="4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ntr" presetSubtype="52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2" presetClass="pat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-2.08333E-7 -4.07407E-6 L 0.08841 -0.1581 " pathEditMode="relative" rAng="0" ptsTypes="AA">
                                      <p:cBhvr>
                                        <p:cTn id="138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4" y="-7917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0 2.96296E-6 L 0 -0.22153 " pathEditMode="relative" rAng="0" ptsTypes="AA">
                                      <p:cBhvr>
                                        <p:cTn id="140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088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2" presetClass="pat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4.16667E-7 -1.11111E-6 L -0.08099 -0.14907 " pathEditMode="relative" rAng="0" ptsTypes="AA">
                                      <p:cBhvr>
                                        <p:cTn id="142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9" y="-7454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-3.33333E-6 0 L -0.11432 0.00069 " pathEditMode="relative" rAng="0" ptsTypes="AA">
                                      <p:cBhvr>
                                        <p:cTn id="144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6" y="23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5.55112E-17 -4.44444E-6 L -0.07839 0.14445 " pathEditMode="relative" rAng="0" ptsTypes="AA">
                                      <p:cBhvr>
                                        <p:cTn id="146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9" y="7222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0 -2.96296E-6 L -0.00013 0.20139 " pathEditMode="relative" rAng="0" ptsTypes="AA">
                                      <p:cBhvr>
                                        <p:cTn id="148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0069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-2.08333E-7 1.11111E-6 L 0.08112 0.14907 " pathEditMode="relative" rAng="0" ptsTypes="AA">
                                      <p:cBhvr>
                                        <p:cTn id="150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9" y="7454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3.33333E-6 0 L 0.12409 0.00069 " pathEditMode="relative" rAng="0" ptsTypes="AA">
                                      <p:cBhvr>
                                        <p:cTn id="15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8" y="23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22" presetClass="exit" presetSubtype="4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2" presetClass="exit" presetSubtype="4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2" presetClass="exit" presetSubtype="4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2" presetClass="exit" presetSubtype="2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2" presetClass="exit" presetSubtype="1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2" presetClass="exit" presetSubtype="1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2" presetClass="exit" presetSubtype="1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7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2" presetClass="exit" presetSubtype="8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1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2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2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1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2" grpId="4" animBg="1"/>
      <p:bldP spid="3" grpId="0" animBg="1"/>
      <p:bldP spid="3" grpId="1" animBg="1"/>
      <p:bldP spid="3" grpId="2" animBg="1"/>
      <p:bldP spid="12" grpId="0" animBg="1"/>
      <p:bldP spid="12" grpId="1" animBg="1"/>
      <p:bldP spid="22" grpId="0"/>
      <p:bldP spid="22" grpId="1"/>
      <p:bldP spid="23" grpId="0"/>
      <p:bldP spid="23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4"/>
          <p:cNvSpPr txBox="1"/>
          <p:nvPr>
            <p:custDataLst>
              <p:tags r:id="rId2"/>
            </p:custDataLst>
          </p:nvPr>
        </p:nvSpPr>
        <p:spPr>
          <a:xfrm>
            <a:off x="3845697" y="2839022"/>
            <a:ext cx="5251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400" dirty="0">
                <a:solidFill>
                  <a:schemeClr val="bg1"/>
                </a:solidFill>
                <a:latin typeface="迷你简细珊瑚" panose="03000509000000000000" pitchFamily="65" charset="-122"/>
                <a:ea typeface="迷你简细珊瑚" panose="03000509000000000000" pitchFamily="65" charset="-122"/>
              </a:rPr>
              <a:t>突破天际就现在</a:t>
            </a:r>
          </a:p>
        </p:txBody>
      </p:sp>
      <p:sp>
        <p:nvSpPr>
          <p:cNvPr id="3" name="PA_椭圆 3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20825457">
            <a:off x="8466942" y="2673369"/>
            <a:ext cx="1008063" cy="1008063"/>
          </a:xfrm>
          <a:prstGeom prst="ellipse">
            <a:avLst/>
          </a:prstGeom>
          <a:gradFill rotWithShape="1">
            <a:gsLst>
              <a:gs pos="39100">
                <a:srgbClr val="8DA9DB">
                  <a:alpha val="51000"/>
                </a:srgbClr>
              </a:gs>
              <a:gs pos="0">
                <a:schemeClr val="accent1">
                  <a:alpha val="0"/>
                </a:schemeClr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</a:ln>
          <a:effec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" name="PA_组合 3"/>
          <p:cNvGrpSpPr/>
          <p:nvPr>
            <p:custDataLst>
              <p:tags r:id="rId4"/>
            </p:custDataLst>
          </p:nvPr>
        </p:nvGrpSpPr>
        <p:grpSpPr>
          <a:xfrm>
            <a:off x="1434380" y="1042005"/>
            <a:ext cx="5022817" cy="5478582"/>
            <a:chOff x="1988958" y="307799"/>
            <a:chExt cx="5022817" cy="5478582"/>
          </a:xfrm>
        </p:grpSpPr>
        <p:sp>
          <p:nvSpPr>
            <p:cNvPr id="5" name="PA_AutoShape 30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 rot="7833386" flipH="1">
              <a:off x="3982858" y="29661"/>
              <a:ext cx="187325" cy="417512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chemeClr val="accent1">
                    <a:alpha val="32001"/>
                  </a:schemeClr>
                </a:gs>
                <a:gs pos="100000">
                  <a:schemeClr val="accent1">
                    <a:gamma/>
                    <a:shade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" name="PA_椭圆 23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 rot="20433386">
              <a:off x="4253574" y="2210829"/>
              <a:ext cx="647700" cy="647700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" name="PA_椭圆 24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 rot="20433386">
              <a:off x="2258800" y="307799"/>
              <a:ext cx="4752975" cy="4752976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8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PA_椭圆 25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 rot="20433386">
              <a:off x="3026435" y="1031411"/>
              <a:ext cx="3167063" cy="3167063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17999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PA_椭圆 26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 rot="20433386">
              <a:off x="3709363" y="1601366"/>
              <a:ext cx="1800225" cy="180022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42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PA_椭圆 27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 rot="20433386">
              <a:off x="4524962" y="2473146"/>
              <a:ext cx="144463" cy="144463"/>
            </a:xfrm>
            <a:prstGeom prst="ellipse">
              <a:avLst/>
            </a:prstGeom>
            <a:solidFill>
              <a:schemeClr val="bg1"/>
            </a:solidFill>
            <a:ln w="9525" algn="ctr">
              <a:noFill/>
              <a:rou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PA_AutoShape 32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 rot="1649284" flipH="1">
              <a:off x="4212925" y="314268"/>
              <a:ext cx="187325" cy="5472113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chemeClr val="accent1">
                    <a:alpha val="32001"/>
                  </a:schemeClr>
                </a:gs>
                <a:gs pos="100000">
                  <a:schemeClr val="accent1">
                    <a:gamma/>
                    <a:shade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PA_AutoShape 33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 rot="12565181" flipH="1">
              <a:off x="4626387" y="1619813"/>
              <a:ext cx="144463" cy="1223963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chemeClr val="accent1">
                    <a:alpha val="32001"/>
                  </a:schemeClr>
                </a:gs>
                <a:gs pos="100000">
                  <a:schemeClr val="accent1">
                    <a:gamma/>
                    <a:shade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PA_AutoShape 37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 rot="5223252" flipH="1">
              <a:off x="4441402" y="1955820"/>
              <a:ext cx="144463" cy="1223963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chemeClr val="accent1">
                    <a:alpha val="32001"/>
                  </a:schemeClr>
                </a:gs>
                <a:gs pos="100000">
                  <a:schemeClr val="accent1">
                    <a:gamma/>
                    <a:shade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00"/>
    </mc:Choice>
    <mc:Fallback xmlns="">
      <p:transition advTm="1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9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0" accel="10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1" accel="10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5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50000" y="150000"/>
                                      <p:to x="100000" y="100000"/>
                                    </p:animScale>
                                    <p:animRot by="21600000">
                                      <p:cBhvr>
                                        <p:cTn id="13" dur="15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9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6511690"/>
  <p:tag name="SCENECOLOR-TEXT" val="Color_Theme"/>
  <p:tag name="SCENECOLOR-TEXT-VALUE" val="1"/>
  <p:tag name="RESOURCEID" val="636570643196571693"/>
  <p:tag name="SCENEID" val="Unkown"/>
  <p:tag name="SCENELINKIDS" val="2|17|18|19"/>
  <p:tag name="ANIMSTRING" val="298ff3c1ec5ce37193cb3b1af7a2ae5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5101609"/>
  <p:tag name="SCENECOLOR-TEXT" val="Color_Theme"/>
  <p:tag name="SCENECOLOR-TEXT-VALUE" val="1"/>
  <p:tag name="RESOURCEID" val="636570643195161612"/>
  <p:tag name="SCENEID" val="Unkown"/>
  <p:tag name="SCENELINKIDS" val="4|11|12|13"/>
  <p:tag name="ANIMSTRING" val="298ff3c1ec5ce37193cb3b1af7a2ae5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5821650"/>
  <p:tag name="SCENECOLOR-TEXT" val="Color_Theme"/>
  <p:tag name="SCENECOLOR-TEXT-VALUE" val="1"/>
  <p:tag name="RESOURCEID" val="636570643195881654"/>
  <p:tag name="SCENEID" val="Unkown"/>
  <p:tag name="SCENELINKIDS" val="3|14|15|16"/>
  <p:tag name="ANIMSTRING" val="298ff3c1ec5ce37193cb3b1af7a2ae5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REPLACED" val="True"/>
  <p:tag name="COLORS" val="1,20400|2,302891|3,711613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6511690"/>
  <p:tag name="SCENECOLOR-TEXT" val="Color_Theme"/>
  <p:tag name="SCENECOLOR-TEXT-VALUE" val="1"/>
  <p:tag name="RESOURCEID" val="636570643196571693"/>
  <p:tag name="SCENEID" val="Unkown"/>
  <p:tag name="SCENELINKIDS" val="2|17|18|19"/>
  <p:tag name="ANIMSTRING" val="298ff3c1ec5ce37193cb3b1af7a2ae5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5101609"/>
  <p:tag name="SCENECOLOR-TEXT" val="Color_Theme"/>
  <p:tag name="SCENECOLOR-TEXT-VALUE" val="1"/>
  <p:tag name="RESOURCEID" val="636570643195161612"/>
  <p:tag name="SCENEID" val="Unkown"/>
  <p:tag name="SCENELINKIDS" val="4|11|12|13"/>
  <p:tag name="ANIMSTRING" val="298ff3c1ec5ce37193cb3b1af7a2ae5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5821650"/>
  <p:tag name="SCENECOLOR-TEXT" val="Color_Theme"/>
  <p:tag name="SCENECOLOR-TEXT-VALUE" val="1"/>
  <p:tag name="RESOURCEID" val="636570643195881654"/>
  <p:tag name="SCENEID" val="Unkown"/>
  <p:tag name="SCENELINKIDS" val="3|14|15|16"/>
  <p:tag name="ANIMSTRING" val="298ff3c1ec5ce37193cb3b1af7a2ae5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6511690"/>
  <p:tag name="SCENECOLOR-TEXT" val="Color_Theme"/>
  <p:tag name="SCENECOLOR-TEXT-VALUE" val="1"/>
  <p:tag name="RESOURCEID" val="636570643196571693"/>
  <p:tag name="SCENEID" val="Unkown"/>
  <p:tag name="SCENELINKIDS" val="2|17|18|19"/>
  <p:tag name="ANIMSTRING" val="298ff3c1ec5ce37193cb3b1af7a2ae5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5821650"/>
  <p:tag name="SCENECOLOR-TEXT" val="Color_Theme"/>
  <p:tag name="SCENECOLOR-TEXT-VALUE" val="1"/>
  <p:tag name="RESOURCEID" val="636570643195881654"/>
  <p:tag name="SCENEID" val="Unkown"/>
  <p:tag name="SCENELINKIDS" val="3|14|15|16"/>
  <p:tag name="ANIMSTRING" val="298ff3c1ec5ce37193cb3b1af7a2ae5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  <p:tag name="FIXEDCOLORSHADOW" val="5385211"/>
  <p:tag name="SCENESHAPETYPE" val="SceneText"/>
  <p:tag name="SCENESHAPESUBTYPE" val="SceneTitleText"/>
  <p:tag name="SCENESHAPENAME" val="抖音文本"/>
  <p:tag name="TXTGRP" val="636570643128177781"/>
  <p:tag name="SCENECOLOR-TEXT" val="Color_Theme"/>
  <p:tag name="SCENECOLOR-TEXT-VALUE" val="2"/>
  <p:tag name="RESOURCEID" val="636570643128247785"/>
  <p:tag name="SCENEID" val="Unkown"/>
  <p:tag name="SCENELINKIDS" val="4|5|6"/>
  <p:tag name="ANIMSTRING" val="1f8d7f95197095d9605027edf7d8d86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  <p:tag name="FIXEDCOLORSHADOW" val="15594532"/>
  <p:tag name="SCENESHAPETYPE" val="SceneText"/>
  <p:tag name="SCENESHAPESUBTYPE" val="SceneTitleText"/>
  <p:tag name="SCENESHAPENAME" val="抖音文本"/>
  <p:tag name="TXTGRP" val="636570643128177781"/>
  <p:tag name="SCENECOLOR-TEXT" val="Color_Theme"/>
  <p:tag name="SCENECOLOR-TEXT-VALUE" val="3"/>
  <p:tag name="RESOURCEID" val="636570643128247785"/>
  <p:tag name="SCENEID" val="Unkown"/>
  <p:tag name="SCENELINKIDS" val="4|5|6"/>
  <p:tag name="ANIMSTRING" val="1f8d7f95197095d9605027edf7d8d86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  <p:tag name="FIXEDCOLORSHADOW" val="5385211"/>
  <p:tag name="SCENESHAPETYPE" val="SceneText"/>
  <p:tag name="SCENESHAPESUBTYPE" val="SceneTitleText"/>
  <p:tag name="SCENESHAPENAME" val="抖音文本"/>
  <p:tag name="TXTGRP" val="636570643128467798"/>
  <p:tag name="SCENECOLOR-TEXT" val="Color_Theme"/>
  <p:tag name="SCENECOLOR-TEXT-VALUE" val="2"/>
  <p:tag name="RESOURCEID" val="636570643128497799"/>
  <p:tag name="SCENEID" val="Unkown"/>
  <p:tag name="SCENELINKIDS" val="3|7|8"/>
  <p:tag name="ANIMSTRING" val="1f8d7f95197095d9605027edf7d8d86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  <p:tag name="FIXEDCOLORSHADOW" val="15594532"/>
  <p:tag name="SCENESHAPETYPE" val="SceneText"/>
  <p:tag name="SCENESHAPESUBTYPE" val="SceneTitleText"/>
  <p:tag name="SCENESHAPENAME" val="抖音文本"/>
  <p:tag name="TXTGRP" val="636570643128467798"/>
  <p:tag name="SCENECOLOR-TEXT" val="Color_Theme"/>
  <p:tag name="SCENECOLOR-TEXT-VALUE" val="3"/>
  <p:tag name="RESOURCEID" val="636570643128497799"/>
  <p:tag name="SCENEID" val="Unkown"/>
  <p:tag name="SCENELINKIDS" val="3|7|8"/>
  <p:tag name="ANIMSTRING" val="1f8d7f95197095d9605027edf7d8d86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  <p:tag name="FIXEDCOLORSHADOW" val="5385211"/>
  <p:tag name="SCENESHAPETYPE" val="SceneText"/>
  <p:tag name="SCENESHAPESUBTYPE" val="SceneTitleText"/>
  <p:tag name="SCENESHAPENAME" val="抖音文本"/>
  <p:tag name="TXTGRP" val="636570643128657809"/>
  <p:tag name="SCENECOLOR-TEXT" val="Color_Theme"/>
  <p:tag name="SCENECOLOR-TEXT-VALUE" val="2"/>
  <p:tag name="RESOURCEID" val="636570643128697811"/>
  <p:tag name="SCENEID" val="Unkown"/>
  <p:tag name="SCENELINKIDS" val="2|9|10"/>
  <p:tag name="ANIMSTRING" val="1f8d7f95197095d9605027edf7d8d86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  <p:tag name="FIXEDCOLORSHADOW" val="15594532"/>
  <p:tag name="SCENESHAPETYPE" val="SceneText"/>
  <p:tag name="SCENESHAPESUBTYPE" val="SceneTitleText"/>
  <p:tag name="SCENESHAPENAME" val="抖音文本"/>
  <p:tag name="TXTGRP" val="636570643128657809"/>
  <p:tag name="SCENECOLOR-TEXT" val="Color_Theme"/>
  <p:tag name="SCENECOLOR-TEXT-VALUE" val="3"/>
  <p:tag name="RESOURCEID" val="636570643128697811"/>
  <p:tag name="SCENEID" val="Unkown"/>
  <p:tag name="SCENELINKIDS" val="2|9|10"/>
  <p:tag name="ANIMSTRING" val="1f8d7f95197095d9605027edf7d8d86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FIXEDCOLORSHADOW" val="5385211"/>
  <p:tag name="SCENESHAPETYPE" val="SceneText"/>
  <p:tag name="SCENESHAPESUBTYPE" val="SceneTitleText"/>
  <p:tag name="SCENESHAPENAME" val="抖音文本"/>
  <p:tag name="TXTGRP" val="636570643195101609"/>
  <p:tag name="SCENECOLOR-TEXT" val="Color_Theme"/>
  <p:tag name="SCENECOLOR-TEXT-VALUE" val="2"/>
  <p:tag name="RESOURCEID" val="636570643195161612"/>
  <p:tag name="SCENEID" val="Unkown"/>
  <p:tag name="SCENELINKIDS" val="4|11|12|13"/>
  <p:tag name="ANIMSTRING" val="298ff3c1ec5ce37193cb3b1af7a2ae5c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FIXEDCOLORSHADOW" val="15594532"/>
  <p:tag name="SCENESHAPETYPE" val="SceneText"/>
  <p:tag name="SCENESHAPESUBTYPE" val="SceneTitleText"/>
  <p:tag name="SCENESHAPENAME" val="抖音文本"/>
  <p:tag name="TXTGRP" val="636570643195101609"/>
  <p:tag name="SCENECOLOR-TEXT" val="Color_Theme"/>
  <p:tag name="SCENECOLOR-TEXT-VALUE" val="3"/>
  <p:tag name="RESOURCEID" val="636570643195161612"/>
  <p:tag name="SCENEID" val="Unkown"/>
  <p:tag name="SCENELINKIDS" val="4|11|12|13"/>
  <p:tag name="ANIMSTRING" val="298ff3c1ec5ce37193cb3b1af7a2ae5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5101609"/>
  <p:tag name="SCENECOLOR-TEXT" val="Color_Theme"/>
  <p:tag name="SCENECOLOR-TEXT-VALUE" val="1"/>
  <p:tag name="RESOURCEID" val="636570643195161612"/>
  <p:tag name="SCENEID" val="Unkown"/>
  <p:tag name="SCENELINKIDS" val="4|11|12|13"/>
  <p:tag name="ANIMSTRING" val="298ff3c1ec5ce37193cb3b1af7a2ae5c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FIXEDCOLORSHADOW" val="5385211"/>
  <p:tag name="SCENESHAPETYPE" val="SceneText"/>
  <p:tag name="SCENESHAPESUBTYPE" val="SceneTitleText"/>
  <p:tag name="SCENESHAPENAME" val="抖音文本"/>
  <p:tag name="TXTGRP" val="636570643195821650"/>
  <p:tag name="SCENECOLOR-TEXT" val="Color_Theme"/>
  <p:tag name="SCENECOLOR-TEXT-VALUE" val="2"/>
  <p:tag name="RESOURCEID" val="636570643195881654"/>
  <p:tag name="SCENEID" val="Unkown"/>
  <p:tag name="SCENELINKIDS" val="3|14|15|16"/>
  <p:tag name="ANIMSTRING" val="298ff3c1ec5ce37193cb3b1af7a2ae5c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FIXEDCOLORSHADOW" val="15594532"/>
  <p:tag name="SCENESHAPETYPE" val="SceneText"/>
  <p:tag name="SCENESHAPESUBTYPE" val="SceneTitleText"/>
  <p:tag name="SCENESHAPENAME" val="抖音文本"/>
  <p:tag name="TXTGRP" val="636570643195821650"/>
  <p:tag name="SCENECOLOR-TEXT" val="Color_Theme"/>
  <p:tag name="SCENECOLOR-TEXT-VALUE" val="3"/>
  <p:tag name="RESOURCEID" val="636570643195881654"/>
  <p:tag name="SCENEID" val="Unkown"/>
  <p:tag name="SCENELINKIDS" val="3|14|15|16"/>
  <p:tag name="ANIMSTRING" val="298ff3c1ec5ce37193cb3b1af7a2ae5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5821650"/>
  <p:tag name="SCENECOLOR-TEXT" val="Color_Theme"/>
  <p:tag name="SCENECOLOR-TEXT-VALUE" val="1"/>
  <p:tag name="RESOURCEID" val="636570643195881654"/>
  <p:tag name="SCENEID" val="Unkown"/>
  <p:tag name="SCENELINKIDS" val="3|14|15|16"/>
  <p:tag name="ANIMSTRING" val="298ff3c1ec5ce37193cb3b1af7a2ae5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6511690"/>
  <p:tag name="SCENECOLOR-TEXT" val="Color_Theme"/>
  <p:tag name="SCENECOLOR-TEXT-VALUE" val="2"/>
  <p:tag name="RESOURCEID" val="636570643196571693"/>
  <p:tag name="SCENEID" val="Unkown"/>
  <p:tag name="SCENELINKIDS" val="2|17|18|19"/>
  <p:tag name="ANIMSTRING" val="298ff3c1ec5ce37193cb3b1af7a2ae5c"/>
  <p:tag name="FIXEDCOLORSHADOW" val="1473389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6511690"/>
  <p:tag name="SCENECOLOR-TEXT" val="Color_Theme"/>
  <p:tag name="SCENECOLOR-TEXT-VALUE" val="3"/>
  <p:tag name="RESOURCEID" val="636570643196571693"/>
  <p:tag name="SCENEID" val="Unkown"/>
  <p:tag name="SCENELINKIDS" val="2|17|18|19"/>
  <p:tag name="ANIMSTRING" val="298ff3c1ec5ce37193cb3b1af7a2ae5c"/>
  <p:tag name="FIXEDCOLORSHADOW" val="793547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6511690"/>
  <p:tag name="SCENECOLOR-TEXT" val="Color_Theme"/>
  <p:tag name="SCENECOLOR-TEXT-VALUE" val="1"/>
  <p:tag name="RESOURCEID" val="636570643196571693"/>
  <p:tag name="SCENEID" val="Unkown"/>
  <p:tag name="SCENELINKIDS" val="2|17|18|19"/>
  <p:tag name="ANIMSTRING" val="298ff3c1ec5ce37193cb3b1af7a2ae5c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5101609"/>
  <p:tag name="SCENECOLOR-TEXT" val="Color_Theme"/>
  <p:tag name="SCENECOLOR-TEXT-VALUE" val="1"/>
  <p:tag name="RESOURCEID" val="636570643195161612"/>
  <p:tag name="SCENEID" val="Unkown"/>
  <p:tag name="SCENELINKIDS" val="4|11|12|13"/>
  <p:tag name="ANIMSTRING" val="298ff3c1ec5ce37193cb3b1af7a2ae5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KCCOLORTYPE" val="Color_Theme"/>
  <p:tag name="BAKCCOLOR" val="7"/>
  <p:tag name="COLORS" val="1,0|2,16777215|3,0|4,16777215|5,0|6,16777215|7,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682038294"/>
  <p:tag name="SCENEID" val="Unkown"/>
  <p:tag name="SCENELINKIDS" val="2|3|4|5|6|7|8|9|10"/>
  <p:tag name="ANIMSTRING" val="79f54148f3fb2fdec3d126825dfc56eb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682038294"/>
  <p:tag name="SCENEID" val="Unkown"/>
  <p:tag name="SCENELINKIDS" val="2|3|4|5|6|7|8|9|10"/>
  <p:tag name="ANIMSTRING" val="79f54148f3fb2fdec3d126825dfc56eb"/>
  <p:tag name="SCENESHAPETYPE" val="SceneShape"/>
  <p:tag name="SCENESHAPESUBTYPE" val="SceneSimpleShape"/>
  <p:tag name="SCENECOLOR-LINE" val="Color_Theme"/>
  <p:tag name="SCENECOLOR-LINE-VALUE" val="3"/>
  <p:tag name="SCENECOLOR-TEXT" val="Color_Theme"/>
  <p:tag name="SCENECOLOR-TEXT-VALUE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682038294"/>
  <p:tag name="SCENEID" val="Unkown"/>
  <p:tag name="SCENELINKIDS" val="2|3|4|5|6|7|8|9|10"/>
  <p:tag name="ANIMSTRING" val="79f54148f3fb2fdec3d126825dfc56eb"/>
  <p:tag name="SCENESHAPETYPE" val="SceneShape"/>
  <p:tag name="SCENESHAPESUBTYPE" val="SceneSimpleShape"/>
  <p:tag name="SCENECOLOR-FILL" val="Color_Theme"/>
  <p:tag name="SCENECOLOR-FILL-VALUE" val="2"/>
  <p:tag name="SCENECOLOR-TEXT" val="Color_Theme"/>
  <p:tag name="SCENECOLOR-TEXT-VALUE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682038294"/>
  <p:tag name="SCENEID" val="Unkown"/>
  <p:tag name="SCENELINKIDS" val="2|3|4|5|6|7|8|9|10"/>
  <p:tag name="ANIMSTRING" val="79f54148f3fb2fdec3d126825dfc56eb"/>
  <p:tag name="SCENESHAPETYPE" val="SceneShape"/>
  <p:tag name="SCENESHAPESUBTYPE" val="SceneSimpleShape"/>
  <p:tag name="SCENECOLOR-LINE" val="Color_Theme"/>
  <p:tag name="SCENECOLOR-LINE-VALUE" val="3"/>
  <p:tag name="SCENECOLOR-TEXT" val="Color_Theme"/>
  <p:tag name="SCENECOLOR-TEXT-VALUE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682038294"/>
  <p:tag name="SCENEID" val="Unkown"/>
  <p:tag name="SCENELINKIDS" val="2|3|4|5|6|7|8|9|10"/>
  <p:tag name="ANIMSTRING" val="79f54148f3fb2fdec3d126825dfc56eb"/>
  <p:tag name="SCENESHAPETYPE" val="SceneShape"/>
  <p:tag name="SCENESHAPESUBTYPE" val="SceneSimpleShape"/>
  <p:tag name="SCENECOLOR-LINE" val="Color_Theme"/>
  <p:tag name="SCENECOLOR-LINE-VALUE" val="3"/>
  <p:tag name="SCENECOLOR-TEXT" val="Color_Theme"/>
  <p:tag name="SCENECOLOR-TEXT-VALUE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682038294"/>
  <p:tag name="SCENEID" val="Unkown"/>
  <p:tag name="SCENELINKIDS" val="2|3|4|5|6|7|8|9|10"/>
  <p:tag name="ANIMSTRING" val="79f54148f3fb2fdec3d126825dfc56eb"/>
  <p:tag name="SCENESHAPETYPE" val="SceneShape"/>
  <p:tag name="SCENESHAPESUBTYPE" val="SceneSimpleShap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682038294"/>
  <p:tag name="SCENEID" val="Unkown"/>
  <p:tag name="SCENELINKIDS" val="2|3|4|5|6|7|8|9|10"/>
  <p:tag name="ANIMSTRING" val="79f54148f3fb2fdec3d126825dfc56eb"/>
  <p:tag name="SCENESHAPETYPE" val="SceneShape"/>
  <p:tag name="SCENESHAPESUBTYPE" val="SceneSimpleShap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682038294"/>
  <p:tag name="SCENEID" val="Unkown"/>
  <p:tag name="SCENELINKIDS" val="2|3|4|5|6|7|8|9|10"/>
  <p:tag name="ANIMSTRING" val="79f54148f3fb2fdec3d126825dfc56eb"/>
  <p:tag name="SCENESHAPETYPE" val="SceneShape"/>
  <p:tag name="SCENESHAPESUBTYPE" val="SceneSimpleShap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6511690"/>
  <p:tag name="SCENECOLOR-TEXT" val="Color_Theme"/>
  <p:tag name="SCENECOLOR-TEXT-VALUE" val="1"/>
  <p:tag name="RESOURCEID" val="636570643196571693"/>
  <p:tag name="SCENEID" val="Unkown"/>
  <p:tag name="SCENELINKIDS" val="2|17|18|19"/>
  <p:tag name="ANIMSTRING" val="298ff3c1ec5ce37193cb3b1af7a2ae5c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5101609"/>
  <p:tag name="SCENECOLOR-TEXT" val="Color_Theme"/>
  <p:tag name="SCENECOLOR-TEXT-VALUE" val="1"/>
  <p:tag name="RESOURCEID" val="636570643195161612"/>
  <p:tag name="SCENEID" val="Unkown"/>
  <p:tag name="SCENELINKIDS" val="4|11|12|13"/>
  <p:tag name="ANIMSTRING" val="298ff3c1ec5ce37193cb3b1af7a2ae5c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5821650"/>
  <p:tag name="SCENECOLOR-TEXT" val="Color_Theme"/>
  <p:tag name="SCENECOLOR-TEXT-VALUE" val="1"/>
  <p:tag name="RESOURCEID" val="636570643195881654"/>
  <p:tag name="SCENEID" val="Unkown"/>
  <p:tag name="SCENELINKIDS" val="3|14|15|16"/>
  <p:tag name="ANIMSTRING" val="298ff3c1ec5ce37193cb3b1af7a2ae5c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2"/>
  <p:tag name="SCENECOLOR-FILL-VALUE" val="Color_Theme"/>
  <p:tag name="SCENECOLOR-TEXT" val="2"/>
  <p:tag name="SCENECOLOR-TEXT-VALUE" val="Color_Them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682038294"/>
  <p:tag name="SCENEID" val="Unkown"/>
  <p:tag name="SCENELINKIDS" val="2|3|4|5|6|7|8|9|10"/>
  <p:tag name="ANIMSTRING" val="79f54148f3fb2fdec3d126825dfc56eb"/>
  <p:tag name="SCENESHAPETYPE" val="SceneShape"/>
  <p:tag name="SCENESHAPESUBTYPE" val="SceneSimpleShape"/>
  <p:tag name="SCENECOLOR-FILL" val="Color_Theme"/>
  <p:tag name="SCENECOLOR-FILL-VALUE" val="2"/>
  <p:tag name="SCENECOLOR-TEXT" val="Color_Theme"/>
  <p:tag name="SCENECOLOR-TEXT-VALUE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682038294"/>
  <p:tag name="SCENEID" val="Unkown"/>
  <p:tag name="SCENELINKIDS" val="2|3|4|5|6|7|8|9|10"/>
  <p:tag name="ANIMSTRING" val="79f54148f3fb2fdec3d126825dfc56eb"/>
  <p:tag name="SCENESHAPETYPE" val="SceneShape"/>
  <p:tag name="SCENESHAPESUBTYPE" val="SceneSimpleShape"/>
  <p:tag name="SCENECOLOR-LINE" val="Color_Theme"/>
  <p:tag name="SCENECOLOR-LINE-VALUE" val="3"/>
  <p:tag name="SCENECOLOR-TEXT" val="Color_Theme"/>
  <p:tag name="SCENECOLOR-TEXT-VALUE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682038294"/>
  <p:tag name="SCENEID" val="Unkown"/>
  <p:tag name="SCENELINKIDS" val="2|3|4|5|6|7|8|9|10"/>
  <p:tag name="ANIMSTRING" val="79f54148f3fb2fdec3d126825dfc56eb"/>
  <p:tag name="SCENESHAPETYPE" val="SceneShape"/>
  <p:tag name="SCENESHAPESUBTYPE" val="SceneSimpleShape"/>
  <p:tag name="SCENECOLOR-LINE" val="Color_Theme"/>
  <p:tag name="SCENECOLOR-LINE-VALUE" val="3"/>
  <p:tag name="SCENECOLOR-TEXT" val="Color_Theme"/>
  <p:tag name="SCENECOLOR-TEXT-VALUE" val="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682038294"/>
  <p:tag name="SCENEID" val="Unkown"/>
  <p:tag name="SCENELINKIDS" val="2|3|4|5|6|7|8|9|10"/>
  <p:tag name="ANIMSTRING" val="79f54148f3fb2fdec3d126825dfc56eb"/>
  <p:tag name="SCENESHAPETYPE" val="SceneShape"/>
  <p:tag name="SCENESHAPESUBTYPE" val="SceneSimpleShape"/>
  <p:tag name="SCENECOLOR-LINE" val="Color_Theme"/>
  <p:tag name="SCENECOLOR-LINE-VALUE" val="3"/>
  <p:tag name="SCENECOLOR-TEXT" val="Color_Theme"/>
  <p:tag name="SCENECOLOR-TEXT-VALUE" val="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682038294"/>
  <p:tag name="SCENEID" val="Unkown"/>
  <p:tag name="SCENELINKIDS" val="2|3|4|5|6|7|8|9|10"/>
  <p:tag name="ANIMSTRING" val="79f54148f3fb2fdec3d126825dfc56eb"/>
  <p:tag name="SCENESHAPETYPE" val="SceneShape"/>
  <p:tag name="SCENESHAPESUBTYPE" val="SceneSimpleShap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682038294"/>
  <p:tag name="SCENEID" val="Unkown"/>
  <p:tag name="SCENELINKIDS" val="2|3|4|5|6|7|8|9|10"/>
  <p:tag name="ANIMSTRING" val="79f54148f3fb2fdec3d126825dfc56eb"/>
  <p:tag name="SCENESHAPETYPE" val="SceneShape"/>
  <p:tag name="SCENESHAPESUBTYPE" val="SceneSimpleShap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682038294"/>
  <p:tag name="SCENEID" val="Unkown"/>
  <p:tag name="SCENELINKIDS" val="2|3|4|5|6|7|8|9|10"/>
  <p:tag name="ANIMSTRING" val="79f54148f3fb2fdec3d126825dfc56eb"/>
  <p:tag name="SCENESHAPETYPE" val="SceneShape"/>
  <p:tag name="SCENESHAPESUBTYPE" val="SceneSimpleShap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6511690"/>
  <p:tag name="SCENECOLOR-TEXT" val="Color_Theme"/>
  <p:tag name="SCENECOLOR-TEXT-VALUE" val="1"/>
  <p:tag name="RESOURCEID" val="636570643196571693"/>
  <p:tag name="SCENEID" val="Unkown"/>
  <p:tag name="SCENELINKIDS" val="2|17|18|19"/>
  <p:tag name="ANIMSTRING" val="298ff3c1ec5ce37193cb3b1af7a2ae5c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6511690"/>
  <p:tag name="SCENECOLOR-TEXT" val="Color_Theme"/>
  <p:tag name="SCENECOLOR-TEXT-VALUE" val="1"/>
  <p:tag name="RESOURCEID" val="636570643196571693"/>
  <p:tag name="SCENEID" val="Unkown"/>
  <p:tag name="SCENELINKIDS" val="2|17|18|19"/>
  <p:tag name="ANIMSTRING" val="298ff3c1ec5ce37193cb3b1af7a2ae5c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SHAPETYPE" val="SceneText"/>
  <p:tag name="SCENESHAPESUBTYPE" val="SceneTitleText"/>
  <p:tag name="SCENESHAPENAME" val="抖音文本"/>
  <p:tag name="TXTGRP" val="636570643196511690"/>
  <p:tag name="SCENECOLOR-TEXT" val="Color_Theme"/>
  <p:tag name="SCENECOLOR-TEXT-VALUE" val="1"/>
  <p:tag name="RESOURCEID" val="636570643196571693"/>
  <p:tag name="SCENEID" val="Unkown"/>
  <p:tag name="SCENELINKIDS" val="2|17|18|19"/>
  <p:tag name="ANIMSTRING" val="298ff3c1ec5ce37193cb3b1af7a2ae5c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2"/>
  <p:tag name="SCENECOLOR-FILL-VALUE" val="Color_Theme"/>
  <p:tag name="SCENECOLOR-TEXT" val="2"/>
  <p:tag name="SCENECOLOR-TEXT-VALUE" val="Color_Them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3,2500134|6,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TEXT" val="Color_Theme"/>
  <p:tag name="SCENECOLOR-TEXT-VALUE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TEXT" val="Color_Theme"/>
  <p:tag name="SCENECOLOR-TEXT-VALUE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TEXT" val="Color_Theme"/>
  <p:tag name="SCENECOLOR-TEXT-VALUE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TEXT" val="Color_Theme"/>
  <p:tag name="SCENECOLOR-TEXT-VALUE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TEXT" val="Color_Theme"/>
  <p:tag name="SCENECOLOR-TEXT-VALUE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TEXT" val="Color_Theme"/>
  <p:tag name="SCENECOLOR-TEXT-VALUE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TEXT" val="Color_Theme"/>
  <p:tag name="SCENECOLOR-TEXT-VALUE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TEXT" val="Color_Theme"/>
  <p:tag name="SCENECOLOR-TEXT-VALUE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TEXT" val="Color_Theme"/>
  <p:tag name="SCENECOLOR-TEXT-VALUE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TEXT" val="Color_Theme"/>
  <p:tag name="SCENECOLOR-TEXT-VALUE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TEXT" val="Color_Theme"/>
  <p:tag name="SCENECOLOR-TEXT-VALUE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TEXT" val="Color_Theme"/>
  <p:tag name="SCENECOLOR-TEXT-VALUE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TEXT" val="Color_Theme"/>
  <p:tag name="SCENECOLOR-TEXT-VALUE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TEXT" val="Color_Theme"/>
  <p:tag name="SCENECOLOR-TEXT-VALUE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TEXT" val="Color_Theme"/>
  <p:tag name="SCENECOLOR-TEXT-VALUE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TEXT" val="Color_Theme"/>
  <p:tag name="SCENECOLOR-TEXT-VALUE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TEXT" val="Color_Theme"/>
  <p:tag name="SCENECOLOR-TEXT-VALUE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TEXT" val="Color_Theme"/>
  <p:tag name="SCENECOLOR-TEXT-VALUE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PicShape"/>
  <p:tag name="SCENECOLOR-TEXT" val="Color_Theme"/>
  <p:tag name="SCENECOLOR-TEXT-VALUE" val="6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1793417940777"/>
  <p:tag name="SCENEID" val="Unkown"/>
  <p:tag name="SCENELINKIDS" val="2|3|4|5|6|7|8|9|10|11|12|13|14|15|16|17|18|19|20|21|22|23|24|25|26|27|28|29|30|31|32|33|34|35|36|37|38|39|40|41|42|43|44|45|46|47|48|49"/>
  <p:tag name="ANIMSTRING" val="6acde67e4f73b0febf6a2bc3f49e848e"/>
  <p:tag name="SCENESHAPETYPE" val="SceneShape"/>
  <p:tag name="SCENESHAPESUBTYPE" val="SceneSimpleShap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2"/>
  <p:tag name="SCENECOLOR-FILL-VALUE" val="Color_Theme"/>
  <p:tag name="SCENECOLOR-TEXT" val="2"/>
  <p:tag name="SCENECOLOR-TEXT-VALUE" val="Color_Them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2"/>
  <p:tag name="SCENECOLOR-FILL-VALUE" val="Color_Theme"/>
  <p:tag name="SCENECOLOR-TEXT" val="2"/>
  <p:tag name="SCENECOLOR-TEXT-VALUE" val="Color_Them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2"/>
  <p:tag name="SCENECOLOR-FILL-VALUE" val="Color_Theme"/>
  <p:tag name="SCENECOLOR-TEXT" val="2"/>
  <p:tag name="SCENECOLOR-TEXT-VALUE" val="Color_Them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2"/>
  <p:tag name="SCENECOLOR-FILL-VALUE" val="Color_Theme"/>
  <p:tag name="SCENECOLOR-TEXT" val="2"/>
  <p:tag name="SCENECOLOR-TEXT-VALUE" val="Color_Them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2"/>
  <p:tag name="SCENECOLOR-FILL-VALUE" val="Color_Theme"/>
  <p:tag name="SCENECOLOR-TEXT" val="2"/>
  <p:tag name="SCENECOLOR-TEXT-VALUE" val="Color_Them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3"/>
  <p:tag name="SCENECOLOR-FILL-VALUE" val="Color_Theme"/>
  <p:tag name="SCENECOLOR-TEXT" val="3"/>
  <p:tag name="SCENECOLOR-TEXT-VALUE" val="Color_Them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1,0|2,16777215"/>
  <p:tag name="BAKCCOLORTYPE" val="Color_Theme"/>
  <p:tag name="BAKCCOLOR" val="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Text"/>
  <p:tag name="SCENESHAPESUBTYPE" val="SceneTitleText"/>
  <p:tag name="SCENECOLOR-TEXT" val="Color_Theme"/>
  <p:tag name="SCENECOLOR-TEXT-VALUE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Text"/>
  <p:tag name="SCENESHAPESUBTYPE" val="SceneTitleText"/>
  <p:tag name="SCENESHAPENAME" val="标题文本"/>
  <p:tag name="SCENECOLOR-TEXT" val="Color_Theme"/>
  <p:tag name="SCENECOLOR-TEXT-VALUE" val="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5667332680"/>
  <p:tag name="SCENEID" val="Unkown"/>
  <p:tag name="SCENELINKIDS" val="2|3|4|5|6|7|8|9|10|11|12|13|14|15|16|17|18|19|20|21|22|23|24|25|26|27|28|29|30|31|32|33|34|35|36|37|38|39|40|41|42|43"/>
  <p:tag name="ANIMSTRING" val="98480f8c719b34c9ec5c6d447fa2bb9c"/>
  <p:tag name="SCENESHAPETYPE" val="SceneShape"/>
  <p:tag name="SCENESHAPESUBTYPE" val="SceneSimpleShap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1"/>
  <p:tag name="SCENECOLOR-FILL-VALUE" val="Color_Theme"/>
  <p:tag name="SCENECOLOR-TEXT" val="1"/>
  <p:tag name="SCENECOLOR-TEXT-VALUE" val="Color_Them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TCHBACKPIC" val="-1,1"/>
  <p:tag name="BAKCCOLORTYPE" val="Color_Theme"/>
  <p:tag name="BAKCCOLOR" val="1"/>
  <p:tag name="COLORS" val="1,16777215|2,1973790|3,16777215|4,0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0623214877"/>
  <p:tag name="SCENEID" val="Unkown"/>
  <p:tag name="SCENELINKIDS" val="2|3|4|5|6|7|8"/>
  <p:tag name="ANIMSTRING" val="021f416da12487fb6a6931b1899d0874"/>
  <p:tag name="SCENESHAPETYPE" val="SceneShape"/>
  <p:tag name="SCENESHAPESUBTYPE" val="SceneSimpleShape"/>
  <p:tag name="SWITCHPICID" val="1"/>
  <p:tag name="SCENECOLOR-FILL" val="Color_Theme"/>
  <p:tag name="SCENECOLOR-FILL-VALUE" val="2"/>
  <p:tag name="SCENECOLOR-TEXT" val="Color_Theme"/>
  <p:tag name="SCENECOLOR-TEXT-VALUE" val="3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0623214877"/>
  <p:tag name="SCENEID" val="Unkown"/>
  <p:tag name="SCENELINKIDS" val="2|3|4|5|6|7|8"/>
  <p:tag name="ANIMSTRING" val="021f416da12487fb6a6931b1899d0874"/>
  <p:tag name="SCENESHAPETYPE" val="SceneShape"/>
  <p:tag name="SCENESHAPESUBTYPE" val="SceneSimpleShape"/>
  <p:tag name="SWITCHPICID" val="1"/>
  <p:tag name="SCENECOLOR-FILL" val="Color_Theme"/>
  <p:tag name="SCENECOLOR-FILL-VALUE" val="2"/>
  <p:tag name="SCENECOLOR-TEXT" val="Color_Theme"/>
  <p:tag name="SCENECOLOR-TEXT-VALUE" val="3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0623214877"/>
  <p:tag name="SCENEID" val="Unkown"/>
  <p:tag name="SCENELINKIDS" val="2|3|4|5|6|7|8"/>
  <p:tag name="ANIMSTRING" val="021f416da12487fb6a6931b1899d0874"/>
  <p:tag name="SCENESHAPETYPE" val="SceneShape"/>
  <p:tag name="SCENESHAPESUBTYPE" val="SceneSimpleShape"/>
  <p:tag name="SWITCHPICID" val="1"/>
  <p:tag name="SCENECOLOR-FILL" val="Color_Theme"/>
  <p:tag name="SCENECOLOR-FILL-VALUE" val="2"/>
  <p:tag name="SCENECOLOR-TEXT" val="Color_Theme"/>
  <p:tag name="SCENECOLOR-TEXT-VALUE" val="3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0623214877"/>
  <p:tag name="SCENEID" val="Unkown"/>
  <p:tag name="SCENELINKIDS" val="2|3|4|5|6|7|8"/>
  <p:tag name="ANIMSTRING" val="021f416da12487fb6a6931b1899d0874"/>
  <p:tag name="SCENESHAPETYPE" val="SceneShape"/>
  <p:tag name="SCENESHAPESUBTYPE" val="SceneSimpleShape"/>
  <p:tag name="SWITCHPICID" val="1"/>
  <p:tag name="SCENECOLOR-FILL" val="Color_Theme"/>
  <p:tag name="SCENECOLOR-FILL-VALUE" val="2"/>
  <p:tag name="SCENECOLOR-TEXT" val="Color_Theme"/>
  <p:tag name="SCENECOLOR-TEXT-VALUE" val="3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0623214877"/>
  <p:tag name="SCENEID" val="Unkown"/>
  <p:tag name="SCENELINKIDS" val="2|3|4|5|6|7|8"/>
  <p:tag name="ANIMSTRING" val="021f416da12487fb6a6931b1899d0874"/>
  <p:tag name="SCENESHAPETYPE" val="SceneShape"/>
  <p:tag name="SCENESHAPESUBTYPE" val="SceneSimpleShape"/>
  <p:tag name="SWITCHPICID" val="1"/>
  <p:tag name="SCENECOLOR-FILL" val="Color_Theme"/>
  <p:tag name="SCENECOLOR-FILL-VALUE" val="2"/>
  <p:tag name="SCENECOLOR-TEXT" val="Color_Theme"/>
  <p:tag name="SCENECOLOR-TEXT-VALUE" val="3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0623214877"/>
  <p:tag name="SCENEID" val="Unkown"/>
  <p:tag name="SCENELINKIDS" val="2|3|4|5|6|7|8"/>
  <p:tag name="ANIMSTRING" val="021f416da12487fb6a6931b1899d0874"/>
  <p:tag name="SCENESHAPETYPE" val="SceneShape"/>
  <p:tag name="SCENESHAPESUBTYPE" val="SceneSimpleShape"/>
  <p:tag name="SWITCHPICID" val="1"/>
  <p:tag name="SCENECOLOR-FILL" val="Color_Theme"/>
  <p:tag name="SCENECOLOR-FILL-VALUE" val="2"/>
  <p:tag name="SCENECOLOR-TEXT" val="Color_Theme"/>
  <p:tag name="SCENECOLOR-TEXT-VALUE" val="3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0623214877"/>
  <p:tag name="SCENEID" val="Unkown"/>
  <p:tag name="SCENELINKIDS" val="2|3|4|5|6|7|8"/>
  <p:tag name="ANIMSTRING" val="021f416da12487fb6a6931b1899d0874"/>
  <p:tag name="SCENESHAPETYPE" val="SceneShape"/>
  <p:tag name="SCENESHAPESUBTYPE" val="SceneSimpleShape"/>
  <p:tag name="SWITCHPICID" val="1"/>
  <p:tag name="SCENECOLOR-FILL" val="Color_Theme"/>
  <p:tag name="SCENECOLOR-FILL-VALUE" val="2"/>
  <p:tag name="SCENECOLOR-TEXT" val="Color_Theme"/>
  <p:tag name="SCENECOLOR-TEXT-VALUE" val="3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KCCOLORTYPE" val="Color_Theme"/>
  <p:tag name="BAKCCOLOR" val="1"/>
  <p:tag name="COLORS" val="1,16777215|2,0|3,0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KCCOLORTYPE" val="Color_Theme"/>
  <p:tag name="BAKCCOLOR" val="1"/>
  <p:tag name="COLORS" val="1,16777215|2,0|3,0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KCCOLORTYPE" val="Color_Theme"/>
  <p:tag name="BAKCCOLOR" val="1"/>
  <p:tag name="COLORS" val="1,16777215|2,0|3,0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KCCOLORTYPE" val="Color_Theme"/>
  <p:tag name="BAKCCOLOR" val="1"/>
  <p:tag name="COLORS" val="1,16777215|2,0|3,0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35233626085312"/>
  <p:tag name="SCENEID" val="Unkown"/>
  <p:tag name="SCENELINKIDS" val="2"/>
  <p:tag name="ANIMSTRING" val="020f3beef0d1ccb2a9427403a57b484a"/>
  <p:tag name="SCENESHAPETYPE" val="SceneText"/>
  <p:tag name="SCENESHAPESUBTYPE" val="SceneContenText"/>
  <p:tag name="SCENESHAPENAME" val="粒子文本"/>
  <p:tag name="CHARPIC" val="TRUE"/>
  <p:tag name="SCENECOLOR-TEXT" val="Color_Theme"/>
  <p:tag name="SCENECOLOR-TEXT-VALUE" val="2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TCHBACKPIC" val="-1,1"/>
  <p:tag name="BAKCCOLORTYPE" val="Color_Theme"/>
  <p:tag name="BAKCCOLOR" val="1"/>
  <p:tag name="COLORS" val="1,16777215|2,0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428405077"/>
  <p:tag name="SCENEID" val="Unkown"/>
  <p:tag name="SCENELINKIDS" val="2"/>
  <p:tag name="ANIMSTRING" val="1e0fb350290ff7a428f01eeb8d953186"/>
  <p:tag name="SCENESHAPETYPE" val="SceneShape"/>
  <p:tag name="SCENESHAPESUBTYPE" val="SceneSimpleShape"/>
  <p:tag name="SWITCHPICID" val="1"/>
  <p:tag name="SCENECOLOR-FILL" val="Color_Theme"/>
  <p:tag name="SCENECOLOR-FILL-VALUE" val="2"/>
  <p:tag name="SCENECOLOR-TEXT" val="Color_Theme"/>
  <p:tag name="SCENECOLOR-TEXT-VALUE" val="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KCCOLORTYPE" val="Color_Theme"/>
  <p:tag name="BAKCCOLOR" val="1"/>
  <p:tag name="COLORS" val="1,16777215|2,0|3,16777215|4,48895|5,0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TCHBACKPIC" val="-1,1"/>
  <p:tag name="BAKCCOLORTYPE" val="Color_Theme"/>
  <p:tag name="BAKCCOLOR" val="1"/>
  <p:tag name="COLORS" val="1,16777215|2,0|3,0|4,0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TEXT" val="Color_Theme"/>
  <p:tag name="SCENECOLOR-TEXT-VALUE" val="1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1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TCHBACKPIC" val="-1,1"/>
  <p:tag name="BAKCCOLORTYPE" val="Color_Theme"/>
  <p:tag name="BAKCCOLOR" val="1"/>
  <p:tag name="COLORS" val="1,16777215|2,0|3,0|4,0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TEXT" val="Color_Theme"/>
  <p:tag name="SCENECOLOR-TEXT-VALUE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4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82541215299482"/>
  <p:tag name="SCENEID" val="Unkown"/>
  <p:tag name="SCENELINKIDS" val="2|3|4|5|6|7|8|9|10|11|12|13"/>
  <p:tag name="ANIMSTRING" val="682570562e9364d9767235a1d71fab2d"/>
  <p:tag name="SCENESHAPETYPE" val="SceneShape"/>
  <p:tag name="SCENESHAPESUBTYPE" val="SceneSimpleShape"/>
  <p:tag name="SWITCHPICID" val="1"/>
  <p:tag name="SCENECOLOR-FILL" val="Color_Theme"/>
  <p:tag name="SCENECOLOR-FILL-VALUE" val="3"/>
  <p:tag name="SCENECOLOR-TEXT" val="Color_Theme"/>
  <p:tag name="SCENECOLOR-TEXT-VALUE" val="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KCCOLORTYPE" val="Color_Theme"/>
  <p:tag name="BAKCCOLOR" val="1"/>
  <p:tag name="COLORS" val="1,0|2,16777215|3,0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PicShape"/>
  <p:tag name="SCENESHAPENAME" val="主题LOGO"/>
  <p:tag name="SCENECOLOR-FILL" val="Color_Theme"/>
  <p:tag name="SCENECOLOR-FILL-VALUE" val="2"/>
  <p:tag name="SCENECOLOR-TEXT" val="Color_Theme"/>
  <p:tag name="SCENECOLOR-TEXT-VALUE" val="2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  <p:tag name="SCENECOLOR-TEXT" val="Color_Theme"/>
  <p:tag name="SCENECOLOR-TEXT-VALUE" val="2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  <p:tag name="SCENECOLOR-TEXT" val="Color_Theme"/>
  <p:tag name="SCENECOLOR-TEXT-VALUE" val="2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24210570094"/>
  <p:tag name="SCENEID" val="Unkown"/>
  <p:tag name="SCENELINKIDS" val="2|3|4|5|6|7|8|9|10|11|12|13|14|15|16|17|18|19|20"/>
  <p:tag name="ANIMSTRING" val="ffb2793f276e0871b19c9a786252912a"/>
  <p:tag name="SCENESHAPETYPE" val="SceneShape"/>
  <p:tag name="SCENESHAPESUBTYPE" val="SceneSimpleShape"/>
  <p:tag name="SCENECOLOR-LINE" val="Color_Theme"/>
  <p:tag name="SCENECOLOR-LINE-VALUE" val="2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KCCOLORTYPE" val="Color_Theme"/>
  <p:tag name="BAKCCOLOR" val="1"/>
  <p:tag name="COLORS" val="1,0|2,16777215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2882284222"/>
  <p:tag name="SCENEID" val="Unkown"/>
  <p:tag name="SCENELINKIDS" val="2|3|4"/>
  <p:tag name="ANIMSTRING" val="11c1d1b30e997ce307f27d3a87515323"/>
  <p:tag name="SCENESHAPETYPE" val="SceneText"/>
  <p:tag name="SCENESHAPESUBTYPE" val="SceneTitleText"/>
  <p:tag name="SCENESHAPENAME" val="主题文本"/>
  <p:tag name="SCENECOLOR-TEXT" val="Color_Theme"/>
  <p:tag name="SCENECOLOR-TEXT-VALUE" val="2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2882284222"/>
  <p:tag name="SCENEID" val="Unkown"/>
  <p:tag name="SCENELINKIDS" val="2|3|4"/>
  <p:tag name="ANIMSTRING" val="11c1d1b30e997ce307f27d3a87515323"/>
  <p:tag name="SCENESHAPETYPE" val="SceneShape"/>
  <p:tag name="SCENESHAPESUBTYPE" val="SceneSimpleShape"/>
  <p:tag name="SCENECOLOR-TEXT" val="Color_Theme"/>
  <p:tag name="SCENECOLOR-TEXT-VALUE" val="1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440342882284222"/>
  <p:tag name="SCENEID" val="Unkown"/>
  <p:tag name="SCENELINKIDS" val="2|3|4"/>
  <p:tag name="ANIMSTRING" val="11c1d1b30e997ce307f27d3a87515323"/>
  <p:tag name="SCENESHAPETYPE" val="SceneShape"/>
  <p:tag name="SCENESHAPESUBTYPE" val="SceneSimpleShap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1"/>
  <p:tag name="SCENECOLOR-TEXT-VALUE" val="Color_Them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2"/>
  <p:tag name="SCENECOLOR-TEXT-VALUE" val="Color_Them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3"/>
  <p:tag name="SCENECOLOR-TEXT-VALUE" val="Color_Them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4"/>
  <p:tag name="SCENECOLOR-TEXT-VALUE" val="Color_Them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5"/>
  <p:tag name="SCENECOLOR-TEXT-VALUE" val="Color_Them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FILL" val="6"/>
  <p:tag name="SCENECOLOR-FILL-VALUE" val="Color_Theme"/>
  <p:tag name="SCENECOLOR-TEXT" val="6"/>
  <p:tag name="SCENECOLOR-TEXT-VALUE" val="Color_Them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7"/>
  <p:tag name="SCENECOLOR-TEXT-VALUE" val="Color_Them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8"/>
  <p:tag name="SCENECOLOR-TEXT-VALUE" val="Color_Them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SCENECOLOR-TEXT" val="9"/>
  <p:tag name="SCENECOLOR-TEXT-VALUE" val="Color_Theme"/>
</p:tagLst>
</file>

<file path=ppt/theme/theme1.xml><?xml version="1.0" encoding="utf-8"?>
<a:theme xmlns:a="http://schemas.openxmlformats.org/drawingml/2006/main" name="Office Theme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E6406"/>
      </a:accent1>
      <a:accent2>
        <a:srgbClr val="FF7E2F"/>
      </a:accent2>
      <a:accent3>
        <a:srgbClr val="FC670C"/>
      </a:accent3>
      <a:accent4>
        <a:srgbClr val="EA8908"/>
      </a:accent4>
      <a:accent5>
        <a:srgbClr val="E55A0D"/>
      </a:accent5>
      <a:accent6>
        <a:srgbClr val="CF4507"/>
      </a:accent6>
      <a:hlink>
        <a:srgbClr val="FE6406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E6406"/>
    </a:accent1>
    <a:accent2>
      <a:srgbClr val="FF7E2F"/>
    </a:accent2>
    <a:accent3>
      <a:srgbClr val="FC670C"/>
    </a:accent3>
    <a:accent4>
      <a:srgbClr val="EA8908"/>
    </a:accent4>
    <a:accent5>
      <a:srgbClr val="E55A0D"/>
    </a:accent5>
    <a:accent6>
      <a:srgbClr val="CF4507"/>
    </a:accent6>
    <a:hlink>
      <a:srgbClr val="FE6406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E6406"/>
    </a:accent1>
    <a:accent2>
      <a:srgbClr val="FF7E2F"/>
    </a:accent2>
    <a:accent3>
      <a:srgbClr val="FC670C"/>
    </a:accent3>
    <a:accent4>
      <a:srgbClr val="EA8908"/>
    </a:accent4>
    <a:accent5>
      <a:srgbClr val="E55A0D"/>
    </a:accent5>
    <a:accent6>
      <a:srgbClr val="CF4507"/>
    </a:accent6>
    <a:hlink>
      <a:srgbClr val="FE6406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E6406"/>
    </a:accent1>
    <a:accent2>
      <a:srgbClr val="FF7E2F"/>
    </a:accent2>
    <a:accent3>
      <a:srgbClr val="FC670C"/>
    </a:accent3>
    <a:accent4>
      <a:srgbClr val="EA8908"/>
    </a:accent4>
    <a:accent5>
      <a:srgbClr val="E55A0D"/>
    </a:accent5>
    <a:accent6>
      <a:srgbClr val="CF4507"/>
    </a:accent6>
    <a:hlink>
      <a:srgbClr val="FE6406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157</Words>
  <Application>Microsoft Office PowerPoint</Application>
  <PresentationFormat>宽屏</PresentationFormat>
  <Paragraphs>86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等线</vt:lpstr>
      <vt:lpstr>等线 Light</vt:lpstr>
      <vt:lpstr>迷你简细珊瑚</vt:lpstr>
      <vt:lpstr>宋体</vt:lpstr>
      <vt:lpstr>微软雅黑</vt:lpstr>
      <vt:lpstr>Arial</vt:lpstr>
      <vt:lpstr>Arial Black</vt:lpstr>
      <vt:lpstr>Calibri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快闪1</dc:title>
  <dc:creator>WIN7</dc:creator>
  <cp:lastModifiedBy>vian</cp:lastModifiedBy>
  <cp:revision>42</cp:revision>
  <dcterms:created xsi:type="dcterms:W3CDTF">2017-08-18T03:02:00Z</dcterms:created>
  <dcterms:modified xsi:type="dcterms:W3CDTF">2022-12-29T08:57:24Z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2052-10.1.0.7510</vt:lpwstr>
  </property>
</Properties>
</file>