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Lst>
  <p:notesMasterIdLst>
    <p:notesMasterId r:id="rId23"/>
  </p:notesMasterIdLst>
  <p:sldIdLst>
    <p:sldId id="256" r:id="rId3"/>
    <p:sldId id="257" r:id="rId4"/>
    <p:sldId id="258" r:id="rId5"/>
    <p:sldId id="261" r:id="rId6"/>
    <p:sldId id="273" r:id="rId7"/>
    <p:sldId id="262" r:id="rId8"/>
    <p:sldId id="269" r:id="rId9"/>
    <p:sldId id="267" r:id="rId10"/>
    <p:sldId id="259" r:id="rId11"/>
    <p:sldId id="266" r:id="rId12"/>
    <p:sldId id="268" r:id="rId13"/>
    <p:sldId id="270" r:id="rId14"/>
    <p:sldId id="271" r:id="rId15"/>
    <p:sldId id="260" r:id="rId16"/>
    <p:sldId id="263" r:id="rId17"/>
    <p:sldId id="265" r:id="rId18"/>
    <p:sldId id="272" r:id="rId19"/>
    <p:sldId id="274" r:id="rId20"/>
    <p:sldId id="264" r:id="rId21"/>
    <p:sldId id="275"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422C"/>
    <a:srgbClr val="A6A6A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0" autoAdjust="0"/>
    <p:restoredTop sz="94660"/>
  </p:normalViewPr>
  <p:slideViewPr>
    <p:cSldViewPr snapToGrid="0" showGuides="1">
      <p:cViewPr varScale="1">
        <p:scale>
          <a:sx n="101" d="100"/>
          <a:sy n="101" d="100"/>
        </p:scale>
        <p:origin x="150" y="414"/>
      </p:cViewPr>
      <p:guideLst>
        <p:guide orient="horz" pos="2160"/>
        <p:guide pos="384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C74B03-4261-42BC-B974-44D867CEF6FD}" type="datetimeFigureOut">
              <a:rPr lang="zh-CN" altLang="en-US" smtClean="0"/>
              <a:t>2022/12/28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D4810-1997-4EC0-A024-058386997B0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2D4810-1997-4EC0-A024-058386997B09}"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21B135-5576-4B81-95FB-A67A1F4E04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8C327-84DD-48CC-8988-573347792950}" type="datetimeFigureOut">
              <a:rPr lang="zh-CN" altLang="en-US" smtClean="0"/>
              <a:t>2022/12/28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1B135-5576-4B81-95FB-A67A1F4E04C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E0206D-21FB-4EA8-BC66-26FBD14A15A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6.jpeg"/><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13.jpeg"/><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15.jpeg"/><Relationship Id="rId4" Type="http://schemas.openxmlformats.org/officeDocument/2006/relationships/image" Target="../media/image2.emf"/></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7833567" y="628413"/>
            <a:ext cx="3755500" cy="5481000"/>
          </a:xfrm>
          <a:prstGeom prst="rect">
            <a:avLst/>
          </a:prstGeom>
        </p:spPr>
      </p:pic>
      <p:pic>
        <p:nvPicPr>
          <p:cNvPr id="3" name="图片 2"/>
          <p:cNvPicPr>
            <a:picLocks noChangeAspect="1"/>
          </p:cNvPicPr>
          <p:nvPr/>
        </p:nvPicPr>
        <p:blipFill>
          <a:blip r:embed="rId4"/>
          <a:stretch>
            <a:fillRect/>
          </a:stretch>
        </p:blipFill>
        <p:spPr>
          <a:xfrm>
            <a:off x="416600" y="-116069"/>
            <a:ext cx="4820418" cy="3088661"/>
          </a:xfrm>
          <a:prstGeom prst="rect">
            <a:avLst/>
          </a:prstGeom>
        </p:spPr>
      </p:pic>
      <p:pic>
        <p:nvPicPr>
          <p:cNvPr id="4" name="图片 3"/>
          <p:cNvPicPr>
            <a:picLocks noChangeAspect="1"/>
          </p:cNvPicPr>
          <p:nvPr/>
        </p:nvPicPr>
        <p:blipFill>
          <a:blip r:embed="rId5"/>
          <a:stretch>
            <a:fillRect/>
          </a:stretch>
        </p:blipFill>
        <p:spPr>
          <a:xfrm>
            <a:off x="725838" y="1469455"/>
            <a:ext cx="7029887" cy="5016807"/>
          </a:xfrm>
          <a:prstGeom prst="rect">
            <a:avLst/>
          </a:prstGeom>
        </p:spPr>
      </p:pic>
      <p:sp>
        <p:nvSpPr>
          <p:cNvPr id="5" name="文本框 4"/>
          <p:cNvSpPr txBox="1"/>
          <p:nvPr/>
        </p:nvSpPr>
        <p:spPr>
          <a:xfrm>
            <a:off x="1703745" y="3968622"/>
            <a:ext cx="662473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圣诞极简小清新模板</a:t>
            </a:r>
          </a:p>
        </p:txBody>
      </p:sp>
      <p:sp>
        <p:nvSpPr>
          <p:cNvPr id="6" name="文本框 5"/>
          <p:cNvSpPr txBox="1"/>
          <p:nvPr/>
        </p:nvSpPr>
        <p:spPr>
          <a:xfrm>
            <a:off x="1703745" y="4817855"/>
            <a:ext cx="460851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商务总结</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各类汇报</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毕业论文</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通用模板</a:t>
            </a:r>
          </a:p>
        </p:txBody>
      </p:sp>
      <p:sp>
        <p:nvSpPr>
          <p:cNvPr id="7" name="文本框 6"/>
          <p:cNvSpPr txBox="1"/>
          <p:nvPr/>
        </p:nvSpPr>
        <p:spPr>
          <a:xfrm>
            <a:off x="1703745" y="5122041"/>
            <a:ext cx="4735387" cy="55308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Add up everything what you like and what you want   </a:t>
            </a: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1200" cap="none" spc="0" normalizeH="0" baseline="0" noProof="0" dirty="0" smtClean="0">
                <a:ln>
                  <a:noFill/>
                </a:ln>
                <a:solidFill>
                  <a:srgbClr val="35422C"/>
                </a:solidFill>
                <a:effectLst/>
                <a:uLnTx/>
                <a:uFillTx/>
                <a:latin typeface="微软雅黑" panose="020B0503020204020204" pitchFamily="34" charset="-122"/>
                <a:ea typeface="微软雅黑" panose="020B0503020204020204" pitchFamily="34" charset="-122"/>
                <a:cs typeface="+mn-cs"/>
              </a:rPr>
              <a:t>20XX,</a:t>
            </a:r>
            <a:r>
              <a:rPr kumimoji="0" lang="zh-CN" altLang="en-US" sz="1000" b="0" i="0" u="none" strike="noStrike" kern="120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朝着更温暖的方向前进</a:t>
            </a:r>
          </a:p>
        </p:txBody>
      </p:sp>
      <p:sp>
        <p:nvSpPr>
          <p:cNvPr id="8" name="文本框 7"/>
          <p:cNvSpPr txBox="1"/>
          <p:nvPr/>
        </p:nvSpPr>
        <p:spPr>
          <a:xfrm>
            <a:off x="1703705" y="3319780"/>
            <a:ext cx="2623185" cy="7620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30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2  0  </a:t>
            </a:r>
            <a:r>
              <a:rPr lang="en-US" altLang="zh-CN" sz="4400" b="1" spc="-300" dirty="0" smtClean="0">
                <a:solidFill>
                  <a:srgbClr val="35422C"/>
                </a:solidFill>
                <a:latin typeface="方正粗倩简体" panose="03000509000000000000" pitchFamily="65" charset="-122"/>
                <a:ea typeface="方正粗倩简体" panose="03000509000000000000" pitchFamily="65" charset="-122"/>
              </a:rPr>
              <a:t>X  </a:t>
            </a:r>
            <a:r>
              <a:rPr lang="en-US" altLang="zh-CN" sz="4400" b="1" spc="-300" dirty="0" err="1" smtClean="0">
                <a:solidFill>
                  <a:srgbClr val="35422C"/>
                </a:solidFill>
                <a:latin typeface="方正粗倩简体" panose="03000509000000000000" pitchFamily="65" charset="-122"/>
                <a:ea typeface="方正粗倩简体" panose="03000509000000000000" pitchFamily="65" charset="-122"/>
              </a:rPr>
              <a:t>X</a:t>
            </a:r>
            <a:endParaRPr kumimoji="0" lang="zh-CN" altLang="en-US" sz="4400" b="1" i="0" u="none" strike="noStrike" kern="1200" cap="none" spc="-30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02267" y="1500850"/>
            <a:ext cx="3052352" cy="4454784"/>
          </a:xfrm>
          <a:prstGeom prst="rect">
            <a:avLst/>
          </a:prstGeom>
        </p:spPr>
      </p:pic>
      <p:sp>
        <p:nvSpPr>
          <p:cNvPr id="3" name="矩形 2"/>
          <p:cNvSpPr/>
          <p:nvPr/>
        </p:nvSpPr>
        <p:spPr>
          <a:xfrm>
            <a:off x="6416396" y="4435525"/>
            <a:ext cx="2932441" cy="47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5422C"/>
              </a:solidFill>
              <a:effectLst/>
              <a:uLnTx/>
              <a:uFillTx/>
              <a:latin typeface="等线" panose="02010600030101010101" charset="-122"/>
              <a:ea typeface="等线" panose="02010600030101010101" charset="-122"/>
              <a:cs typeface="+mn-cs"/>
            </a:endParaRPr>
          </a:p>
        </p:txBody>
      </p:sp>
      <p:sp>
        <p:nvSpPr>
          <p:cNvPr id="4" name="矩形 3"/>
          <p:cNvSpPr/>
          <p:nvPr/>
        </p:nvSpPr>
        <p:spPr>
          <a:xfrm>
            <a:off x="6416397" y="3853855"/>
            <a:ext cx="2932441" cy="47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5422C"/>
              </a:solidFill>
              <a:effectLst/>
              <a:uLnTx/>
              <a:uFillTx/>
              <a:latin typeface="等线" panose="02010600030101010101" charset="-122"/>
              <a:ea typeface="等线" panose="02010600030101010101" charset="-122"/>
              <a:cs typeface="+mn-cs"/>
            </a:endParaRPr>
          </a:p>
        </p:txBody>
      </p:sp>
      <p:sp>
        <p:nvSpPr>
          <p:cNvPr id="5" name="矩形 4"/>
          <p:cNvSpPr/>
          <p:nvPr/>
        </p:nvSpPr>
        <p:spPr>
          <a:xfrm>
            <a:off x="6416397" y="3253564"/>
            <a:ext cx="2932441" cy="47064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5422C"/>
              </a:solidFill>
              <a:effectLst/>
              <a:uLnTx/>
              <a:uFillTx/>
              <a:latin typeface="等线" panose="02010600030101010101" charset="-122"/>
              <a:ea typeface="等线" panose="02010600030101010101" charset="-122"/>
              <a:cs typeface="+mn-cs"/>
            </a:endParaRPr>
          </a:p>
        </p:txBody>
      </p:sp>
      <p:sp>
        <p:nvSpPr>
          <p:cNvPr id="6" name="文本框 5"/>
          <p:cNvSpPr txBox="1"/>
          <p:nvPr/>
        </p:nvSpPr>
        <p:spPr>
          <a:xfrm>
            <a:off x="5798211" y="3258054"/>
            <a:ext cx="618187" cy="46166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01</a:t>
            </a:r>
            <a:endParaRPr kumimoji="0" lang="zh-CN" altLang="en-US"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6416396" y="3317154"/>
            <a:ext cx="31295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单击这里添加您要文本</a:t>
            </a:r>
          </a:p>
        </p:txBody>
      </p:sp>
      <p:sp>
        <p:nvSpPr>
          <p:cNvPr id="8" name="文本框 7"/>
          <p:cNvSpPr txBox="1"/>
          <p:nvPr/>
        </p:nvSpPr>
        <p:spPr>
          <a:xfrm>
            <a:off x="6416396" y="3897720"/>
            <a:ext cx="31295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单击这里添加您要文本</a:t>
            </a:r>
          </a:p>
        </p:txBody>
      </p:sp>
      <p:sp>
        <p:nvSpPr>
          <p:cNvPr id="9" name="文本框 8"/>
          <p:cNvSpPr txBox="1"/>
          <p:nvPr/>
        </p:nvSpPr>
        <p:spPr>
          <a:xfrm>
            <a:off x="6416396" y="4433383"/>
            <a:ext cx="31295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单击这里添加您要文本</a:t>
            </a:r>
          </a:p>
        </p:txBody>
      </p:sp>
      <p:sp>
        <p:nvSpPr>
          <p:cNvPr id="10" name="文本框 9"/>
          <p:cNvSpPr txBox="1"/>
          <p:nvPr/>
        </p:nvSpPr>
        <p:spPr>
          <a:xfrm>
            <a:off x="5798211" y="3847975"/>
            <a:ext cx="61818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02</a:t>
            </a:r>
            <a:endParaRPr kumimoji="0" lang="zh-CN" altLang="en-US"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5798211" y="4389665"/>
            <a:ext cx="61818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03</a:t>
            </a:r>
            <a:endParaRPr kumimoji="0" lang="zh-CN" altLang="en-US"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a:spLocks noChangeArrowheads="1"/>
          </p:cNvSpPr>
          <p:nvPr/>
        </p:nvSpPr>
        <p:spPr bwMode="auto">
          <a:xfrm>
            <a:off x="8476877" y="449328"/>
            <a:ext cx="13857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目录</a:t>
            </a:r>
          </a:p>
        </p:txBody>
      </p:sp>
      <p:cxnSp>
        <p:nvCxnSpPr>
          <p:cNvPr id="13" name="直接连接符 12"/>
          <p:cNvCxnSpPr>
            <a:cxnSpLocks noChangeShapeType="1"/>
          </p:cNvCxnSpPr>
          <p:nvPr/>
        </p:nvCxnSpPr>
        <p:spPr bwMode="auto">
          <a:xfrm>
            <a:off x="9545962" y="551700"/>
            <a:ext cx="0" cy="361950"/>
          </a:xfrm>
          <a:prstGeom prst="line">
            <a:avLst/>
          </a:prstGeom>
          <a:noFill/>
          <a:ln w="6350" algn="ctr">
            <a:solidFill>
              <a:srgbClr val="35422C"/>
            </a:solidFill>
            <a:miter lim="800000"/>
          </a:ln>
          <a:extLst>
            <a:ext uri="{909E8E84-426E-40DD-AFC4-6F175D3DCCD1}">
              <a14:hiddenFill xmlns:a14="http://schemas.microsoft.com/office/drawing/2010/main">
                <a:noFill/>
              </a14:hiddenFill>
            </a:ext>
          </a:extLst>
        </p:spPr>
      </p:cxnSp>
      <p:sp>
        <p:nvSpPr>
          <p:cNvPr id="14" name="矩形 13"/>
          <p:cNvSpPr>
            <a:spLocks noChangeArrowheads="1"/>
          </p:cNvSpPr>
          <p:nvPr/>
        </p:nvSpPr>
        <p:spPr bwMode="auto">
          <a:xfrm>
            <a:off x="9582475" y="551700"/>
            <a:ext cx="2006600" cy="46196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0" cap="none" spc="0" normalizeH="0" baseline="0" noProof="0" dirty="0">
                <a:ln>
                  <a:noFill/>
                </a:ln>
                <a:solidFill>
                  <a:srgbClr val="35422C"/>
                </a:solidFill>
                <a:effectLst/>
                <a:uLnTx/>
                <a:uFillTx/>
                <a:latin typeface="Bodoni MT Black" panose="02070A03080606020203" pitchFamily="18" charset="0"/>
                <a:ea typeface="微软雅黑" panose="020B0503020204020204" pitchFamily="34" charset="-122"/>
                <a:cs typeface="+mn-cs"/>
              </a:rPr>
              <a:t>CONTENTS</a:t>
            </a:r>
          </a:p>
        </p:txBody>
      </p:sp>
      <p:sp>
        <p:nvSpPr>
          <p:cNvPr id="15" name="矩形 14"/>
          <p:cNvSpPr/>
          <p:nvPr/>
        </p:nvSpPr>
        <p:spPr>
          <a:xfrm>
            <a:off x="6416396" y="4977215"/>
            <a:ext cx="2932441" cy="470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35422C"/>
              </a:solidFill>
              <a:effectLst/>
              <a:uLnTx/>
              <a:uFillTx/>
              <a:latin typeface="等线" panose="02010600030101010101" charset="-122"/>
              <a:ea typeface="等线" panose="02010600030101010101" charset="-122"/>
              <a:cs typeface="+mn-cs"/>
            </a:endParaRPr>
          </a:p>
        </p:txBody>
      </p:sp>
      <p:sp>
        <p:nvSpPr>
          <p:cNvPr id="16" name="文本框 15"/>
          <p:cNvSpPr txBox="1"/>
          <p:nvPr/>
        </p:nvSpPr>
        <p:spPr>
          <a:xfrm>
            <a:off x="6416396" y="4975073"/>
            <a:ext cx="31295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单击这里添加您要文本</a:t>
            </a:r>
          </a:p>
        </p:txBody>
      </p:sp>
      <p:sp>
        <p:nvSpPr>
          <p:cNvPr id="17" name="文本框 16"/>
          <p:cNvSpPr txBox="1"/>
          <p:nvPr/>
        </p:nvSpPr>
        <p:spPr>
          <a:xfrm>
            <a:off x="5798211" y="4931355"/>
            <a:ext cx="61818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04</a:t>
            </a:r>
            <a:endParaRPr kumimoji="0" lang="zh-CN" altLang="en-US" sz="2400" b="0" i="0" u="none" strike="noStrike" kern="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par>
                                <p:cTn id="36" presetID="1" presetClass="entr" presetSubtype="0" fill="hold" grpId="0" nodeType="withEffect" nodePh="1">
                                  <p:stCondLst>
                                    <p:cond delay="500"/>
                                  </p:stCondLst>
                                  <p:endCondLst>
                                    <p:cond evt="begin" delay="0">
                                      <p:tn val="36"/>
                                    </p:cond>
                                  </p:endCondLst>
                                  <p:childTnLst>
                                    <p:set>
                                      <p:cBhvr>
                                        <p:cTn id="37" dur="1" fill="hold">
                                          <p:stCondLst>
                                            <p:cond delay="0"/>
                                          </p:stCondLst>
                                        </p:cTn>
                                        <p:tgtEl>
                                          <p:spTgt spid="15"/>
                                        </p:tgtEl>
                                        <p:attrNameLst>
                                          <p:attrName>style.visibility</p:attrName>
                                        </p:attrNameLst>
                                      </p:cBhvr>
                                      <p:to>
                                        <p:strVal val="visible"/>
                                      </p:to>
                                    </p:set>
                                  </p:childTnLst>
                                </p:cTn>
                              </p:par>
                              <p:par>
                                <p:cTn id="38" presetID="1" presetClass="entr" presetSubtype="0"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childTnLst>
                                </p:cTn>
                              </p:par>
                              <p:par>
                                <p:cTn id="40" presetID="1" presetClass="entr" presetSubtype="0"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7" grpId="0"/>
      <p:bldP spid="8" grpId="0"/>
      <p:bldP spid="9" grpId="0"/>
      <p:bldP spid="10" grpId="0"/>
      <p:bldP spid="11" grpId="0"/>
      <p:bldP spid="12"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178629" y="-133486"/>
            <a:ext cx="4716530" cy="3022095"/>
          </a:xfrm>
          <a:prstGeom prst="rect">
            <a:avLst/>
          </a:prstGeom>
        </p:spPr>
      </p:pic>
      <p:pic>
        <p:nvPicPr>
          <p:cNvPr id="5" name="图片 4"/>
          <p:cNvPicPr>
            <a:picLocks noChangeAspect="1"/>
          </p:cNvPicPr>
          <p:nvPr/>
        </p:nvPicPr>
        <p:blipFill rotWithShape="1">
          <a:blip r:embed="rId4"/>
          <a:srcRect b="17456"/>
          <a:stretch>
            <a:fillRect/>
          </a:stretch>
        </p:blipFill>
        <p:spPr>
          <a:xfrm>
            <a:off x="1853998" y="766355"/>
            <a:ext cx="9638966" cy="5677988"/>
          </a:xfrm>
          <a:prstGeom prst="rect">
            <a:avLst/>
          </a:prstGeom>
        </p:spPr>
      </p:pic>
      <p:sp>
        <p:nvSpPr>
          <p:cNvPr id="2" name="文本框 1"/>
          <p:cNvSpPr txBox="1"/>
          <p:nvPr/>
        </p:nvSpPr>
        <p:spPr>
          <a:xfrm>
            <a:off x="3726349" y="2721114"/>
            <a:ext cx="488262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01</a:t>
            </a:r>
            <a:r>
              <a:rPr kumimoji="0" lang="en-US" altLang="zh-CN"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 </a:t>
            </a:r>
            <a:r>
              <a:rPr kumimoji="0" lang="zh-CN" altLang="en-US"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请在此处添加标题文字</a:t>
            </a:r>
          </a:p>
        </p:txBody>
      </p:sp>
      <p:sp>
        <p:nvSpPr>
          <p:cNvPr id="3" name="文本框 2"/>
          <p:cNvSpPr txBox="1"/>
          <p:nvPr/>
        </p:nvSpPr>
        <p:spPr>
          <a:xfrm>
            <a:off x="3726349" y="3429000"/>
            <a:ext cx="4739302" cy="7848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rgbClr val="575757"/>
                </a:solidFill>
                <a:effectLst/>
                <a:uLnTx/>
                <a:uFillTx/>
                <a:latin typeface="等线" panose="02010600030101010101" charset="-122"/>
                <a:ea typeface="等线" panose="02010600030101010101"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矩形 3"/>
          <p:cNvSpPr/>
          <p:nvPr/>
        </p:nvSpPr>
        <p:spPr>
          <a:xfrm>
            <a:off x="2414319" y="1991483"/>
            <a:ext cx="2198913" cy="3940632"/>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文本框 4"/>
          <p:cNvSpPr txBox="1"/>
          <p:nvPr/>
        </p:nvSpPr>
        <p:spPr>
          <a:xfrm>
            <a:off x="2540295" y="3967397"/>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charset="-122"/>
                <a:ea typeface="等线" panose="02010600030101010101" charset="-122"/>
              </a:rPr>
              <a:t>单击输入标题文字</a:t>
            </a:r>
          </a:p>
        </p:txBody>
      </p:sp>
      <p:sp>
        <p:nvSpPr>
          <p:cNvPr id="6" name="矩形 5"/>
          <p:cNvSpPr/>
          <p:nvPr/>
        </p:nvSpPr>
        <p:spPr>
          <a:xfrm>
            <a:off x="4950690" y="1991482"/>
            <a:ext cx="2198913" cy="3940633"/>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文本框 6"/>
          <p:cNvSpPr txBox="1"/>
          <p:nvPr/>
        </p:nvSpPr>
        <p:spPr>
          <a:xfrm>
            <a:off x="5076666" y="3967397"/>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charset="-122"/>
                <a:ea typeface="等线" panose="02010600030101010101" charset="-122"/>
              </a:rPr>
              <a:t>单击输入标题文字</a:t>
            </a:r>
          </a:p>
        </p:txBody>
      </p:sp>
      <p:sp>
        <p:nvSpPr>
          <p:cNvPr id="8" name="矩形 7"/>
          <p:cNvSpPr/>
          <p:nvPr/>
        </p:nvSpPr>
        <p:spPr>
          <a:xfrm>
            <a:off x="7417574" y="1991482"/>
            <a:ext cx="2198913" cy="3940633"/>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文本框 8"/>
          <p:cNvSpPr txBox="1"/>
          <p:nvPr/>
        </p:nvSpPr>
        <p:spPr>
          <a:xfrm>
            <a:off x="7543550" y="3967397"/>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charset="-122"/>
                <a:ea typeface="等线" panose="02010600030101010101" charset="-122"/>
              </a:rPr>
              <a:t>单击输入标题文字</a:t>
            </a:r>
          </a:p>
        </p:txBody>
      </p:sp>
      <p:sp>
        <p:nvSpPr>
          <p:cNvPr id="10" name="矩形 9"/>
          <p:cNvSpPr/>
          <p:nvPr/>
        </p:nvSpPr>
        <p:spPr>
          <a:xfrm>
            <a:off x="2555275" y="4377959"/>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sp>
        <p:nvSpPr>
          <p:cNvPr id="11" name="矩形 10"/>
          <p:cNvSpPr/>
          <p:nvPr/>
        </p:nvSpPr>
        <p:spPr>
          <a:xfrm>
            <a:off x="5091646" y="4377959"/>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sp>
        <p:nvSpPr>
          <p:cNvPr id="12" name="矩形 11"/>
          <p:cNvSpPr/>
          <p:nvPr/>
        </p:nvSpPr>
        <p:spPr>
          <a:xfrm>
            <a:off x="7558530" y="4377959"/>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grpSp>
        <p:nvGrpSpPr>
          <p:cNvPr id="13" name="组合 12"/>
          <p:cNvGrpSpPr/>
          <p:nvPr/>
        </p:nvGrpSpPr>
        <p:grpSpPr>
          <a:xfrm>
            <a:off x="2979972" y="1443424"/>
            <a:ext cx="941558" cy="2431491"/>
            <a:chOff x="5746632" y="3058315"/>
            <a:chExt cx="349766" cy="903240"/>
          </a:xfrm>
        </p:grpSpPr>
        <p:sp>
          <p:nvSpPr>
            <p:cNvPr id="14" name="Freeform 63"/>
            <p:cNvSpPr>
              <a:spLocks noEditPoints="1"/>
            </p:cNvSpPr>
            <p:nvPr/>
          </p:nvSpPr>
          <p:spPr bwMode="auto">
            <a:xfrm>
              <a:off x="5746632" y="3131343"/>
              <a:ext cx="349766" cy="830212"/>
            </a:xfrm>
            <a:custGeom>
              <a:avLst/>
              <a:gdLst>
                <a:gd name="T0" fmla="*/ 789 w 848"/>
                <a:gd name="T1" fmla="*/ 1548 h 2018"/>
                <a:gd name="T2" fmla="*/ 662 w 848"/>
                <a:gd name="T3" fmla="*/ 1525 h 2018"/>
                <a:gd name="T4" fmla="*/ 582 w 848"/>
                <a:gd name="T5" fmla="*/ 1853 h 2018"/>
                <a:gd name="T6" fmla="*/ 501 w 848"/>
                <a:gd name="T7" fmla="*/ 1968 h 2018"/>
                <a:gd name="T8" fmla="*/ 501 w 848"/>
                <a:gd name="T9" fmla="*/ 1766 h 2018"/>
                <a:gd name="T10" fmla="*/ 393 w 848"/>
                <a:gd name="T11" fmla="*/ 1860 h 2018"/>
                <a:gd name="T12" fmla="*/ 277 w 848"/>
                <a:gd name="T13" fmla="*/ 1975 h 2018"/>
                <a:gd name="T14" fmla="*/ 319 w 848"/>
                <a:gd name="T15" fmla="*/ 1849 h 2018"/>
                <a:gd name="T16" fmla="*/ 225 w 848"/>
                <a:gd name="T17" fmla="*/ 1538 h 2018"/>
                <a:gd name="T18" fmla="*/ 10 w 848"/>
                <a:gd name="T19" fmla="*/ 1547 h 2018"/>
                <a:gd name="T20" fmla="*/ 272 w 848"/>
                <a:gd name="T21" fmla="*/ 1360 h 2018"/>
                <a:gd name="T22" fmla="*/ 150 w 848"/>
                <a:gd name="T23" fmla="*/ 963 h 2018"/>
                <a:gd name="T24" fmla="*/ 246 w 848"/>
                <a:gd name="T25" fmla="*/ 237 h 2018"/>
                <a:gd name="T26" fmla="*/ 347 w 848"/>
                <a:gd name="T27" fmla="*/ 244 h 2018"/>
                <a:gd name="T28" fmla="*/ 709 w 848"/>
                <a:gd name="T29" fmla="*/ 940 h 2018"/>
                <a:gd name="T30" fmla="*/ 647 w 848"/>
                <a:gd name="T31" fmla="*/ 1394 h 2018"/>
                <a:gd name="T32" fmla="*/ 837 w 848"/>
                <a:gd name="T33" fmla="*/ 1481 h 2018"/>
                <a:gd name="T34" fmla="*/ 777 w 848"/>
                <a:gd name="T35" fmla="*/ 1477 h 2018"/>
                <a:gd name="T36" fmla="*/ 756 w 848"/>
                <a:gd name="T37" fmla="*/ 1476 h 2018"/>
                <a:gd name="T38" fmla="*/ 747 w 848"/>
                <a:gd name="T39" fmla="*/ 1532 h 2018"/>
                <a:gd name="T40" fmla="*/ 616 w 848"/>
                <a:gd name="T41" fmla="*/ 883 h 2018"/>
                <a:gd name="T42" fmla="*/ 402 w 848"/>
                <a:gd name="T43" fmla="*/ 1181 h 2018"/>
                <a:gd name="T44" fmla="*/ 231 w 848"/>
                <a:gd name="T45" fmla="*/ 1094 h 2018"/>
                <a:gd name="T46" fmla="*/ 242 w 848"/>
                <a:gd name="T47" fmla="*/ 1277 h 2018"/>
                <a:gd name="T48" fmla="*/ 671 w 848"/>
                <a:gd name="T49" fmla="*/ 884 h 2018"/>
                <a:gd name="T50" fmla="*/ 403 w 848"/>
                <a:gd name="T51" fmla="*/ 774 h 2018"/>
                <a:gd name="T52" fmla="*/ 442 w 848"/>
                <a:gd name="T53" fmla="*/ 835 h 2018"/>
                <a:gd name="T54" fmla="*/ 593 w 848"/>
                <a:gd name="T55" fmla="*/ 1337 h 2018"/>
                <a:gd name="T56" fmla="*/ 287 w 848"/>
                <a:gd name="T57" fmla="*/ 1376 h 2018"/>
                <a:gd name="T58" fmla="*/ 448 w 848"/>
                <a:gd name="T59" fmla="*/ 1745 h 2018"/>
                <a:gd name="T60" fmla="*/ 616 w 848"/>
                <a:gd name="T61" fmla="*/ 723 h 2018"/>
                <a:gd name="T62" fmla="*/ 644 w 848"/>
                <a:gd name="T63" fmla="*/ 790 h 2018"/>
                <a:gd name="T64" fmla="*/ 568 w 848"/>
                <a:gd name="T65" fmla="*/ 1870 h 2018"/>
                <a:gd name="T66" fmla="*/ 609 w 848"/>
                <a:gd name="T67" fmla="*/ 1969 h 2018"/>
                <a:gd name="T68" fmla="*/ 390 w 848"/>
                <a:gd name="T69" fmla="*/ 879 h 2018"/>
                <a:gd name="T70" fmla="*/ 288 w 848"/>
                <a:gd name="T71" fmla="*/ 1138 h 2018"/>
                <a:gd name="T72" fmla="*/ 437 w 848"/>
                <a:gd name="T73" fmla="*/ 1072 h 2018"/>
                <a:gd name="T74" fmla="*/ 598 w 848"/>
                <a:gd name="T75" fmla="*/ 1046 h 2018"/>
                <a:gd name="T76" fmla="*/ 223 w 848"/>
                <a:gd name="T77" fmla="*/ 619 h 2018"/>
                <a:gd name="T78" fmla="*/ 561 w 848"/>
                <a:gd name="T79" fmla="*/ 1850 h 2018"/>
                <a:gd name="T80" fmla="*/ 516 w 848"/>
                <a:gd name="T81" fmla="*/ 1853 h 2018"/>
                <a:gd name="T82" fmla="*/ 490 w 848"/>
                <a:gd name="T83" fmla="*/ 508 h 2018"/>
                <a:gd name="T84" fmla="*/ 534 w 848"/>
                <a:gd name="T85" fmla="*/ 575 h 2018"/>
                <a:gd name="T86" fmla="*/ 380 w 848"/>
                <a:gd name="T87" fmla="*/ 1098 h 2018"/>
                <a:gd name="T88" fmla="*/ 464 w 848"/>
                <a:gd name="T89" fmla="*/ 468 h 2018"/>
                <a:gd name="T90" fmla="*/ 244 w 848"/>
                <a:gd name="T91" fmla="*/ 500 h 2018"/>
                <a:gd name="T92" fmla="*/ 389 w 848"/>
                <a:gd name="T93" fmla="*/ 1875 h 2018"/>
                <a:gd name="T94" fmla="*/ 301 w 848"/>
                <a:gd name="T95" fmla="*/ 1971 h 2018"/>
                <a:gd name="T96" fmla="*/ 359 w 848"/>
                <a:gd name="T97" fmla="*/ 309 h 2018"/>
                <a:gd name="T98" fmla="*/ 400 w 848"/>
                <a:gd name="T99" fmla="*/ 374 h 2018"/>
                <a:gd name="T100" fmla="*/ 336 w 848"/>
                <a:gd name="T101" fmla="*/ 1761 h 2018"/>
                <a:gd name="T102" fmla="*/ 268 w 848"/>
                <a:gd name="T103" fmla="*/ 302 h 2018"/>
                <a:gd name="T104" fmla="*/ 268 w 848"/>
                <a:gd name="T105" fmla="*/ 302 h 2018"/>
                <a:gd name="T106" fmla="*/ 115 w 848"/>
                <a:gd name="T107" fmla="*/ 1489 h 2018"/>
                <a:gd name="T108" fmla="*/ 106 w 848"/>
                <a:gd name="T109" fmla="*/ 1539 h 2018"/>
                <a:gd name="T110" fmla="*/ 106 w 848"/>
                <a:gd name="T111" fmla="*/ 1539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2018">
                  <a:moveTo>
                    <a:pt x="837" y="1481"/>
                  </a:moveTo>
                  <a:cubicBezTo>
                    <a:pt x="847" y="1493"/>
                    <a:pt x="848" y="1510"/>
                    <a:pt x="838" y="1524"/>
                  </a:cubicBezTo>
                  <a:cubicBezTo>
                    <a:pt x="827" y="1539"/>
                    <a:pt x="808" y="1547"/>
                    <a:pt x="789" y="1548"/>
                  </a:cubicBezTo>
                  <a:cubicBezTo>
                    <a:pt x="781" y="1548"/>
                    <a:pt x="769" y="1548"/>
                    <a:pt x="758" y="1546"/>
                  </a:cubicBezTo>
                  <a:cubicBezTo>
                    <a:pt x="755" y="1550"/>
                    <a:pt x="750" y="1553"/>
                    <a:pt x="744" y="1551"/>
                  </a:cubicBezTo>
                  <a:cubicBezTo>
                    <a:pt x="718" y="1545"/>
                    <a:pt x="687" y="1535"/>
                    <a:pt x="662" y="1525"/>
                  </a:cubicBezTo>
                  <a:cubicBezTo>
                    <a:pt x="668" y="1582"/>
                    <a:pt x="672" y="1696"/>
                    <a:pt x="658" y="1707"/>
                  </a:cubicBezTo>
                  <a:cubicBezTo>
                    <a:pt x="637" y="1724"/>
                    <a:pt x="605" y="1741"/>
                    <a:pt x="577" y="1750"/>
                  </a:cubicBezTo>
                  <a:cubicBezTo>
                    <a:pt x="582" y="1766"/>
                    <a:pt x="584" y="1837"/>
                    <a:pt x="582" y="1853"/>
                  </a:cubicBezTo>
                  <a:cubicBezTo>
                    <a:pt x="589" y="1858"/>
                    <a:pt x="582" y="1906"/>
                    <a:pt x="583" y="1923"/>
                  </a:cubicBezTo>
                  <a:cubicBezTo>
                    <a:pt x="595" y="1925"/>
                    <a:pt x="609" y="1928"/>
                    <a:pt x="617" y="1937"/>
                  </a:cubicBezTo>
                  <a:cubicBezTo>
                    <a:pt x="656" y="2018"/>
                    <a:pt x="511" y="2008"/>
                    <a:pt x="501" y="1968"/>
                  </a:cubicBezTo>
                  <a:cubicBezTo>
                    <a:pt x="491" y="1929"/>
                    <a:pt x="494" y="1896"/>
                    <a:pt x="494" y="1862"/>
                  </a:cubicBezTo>
                  <a:cubicBezTo>
                    <a:pt x="494" y="1858"/>
                    <a:pt x="496" y="1855"/>
                    <a:pt x="499" y="1854"/>
                  </a:cubicBezTo>
                  <a:cubicBezTo>
                    <a:pt x="495" y="1837"/>
                    <a:pt x="498" y="1778"/>
                    <a:pt x="501" y="1766"/>
                  </a:cubicBezTo>
                  <a:cubicBezTo>
                    <a:pt x="471" y="1769"/>
                    <a:pt x="442" y="1770"/>
                    <a:pt x="415" y="1769"/>
                  </a:cubicBezTo>
                  <a:cubicBezTo>
                    <a:pt x="405" y="1769"/>
                    <a:pt x="406" y="1769"/>
                    <a:pt x="393" y="1768"/>
                  </a:cubicBezTo>
                  <a:cubicBezTo>
                    <a:pt x="392" y="1791"/>
                    <a:pt x="396" y="1843"/>
                    <a:pt x="393" y="1860"/>
                  </a:cubicBezTo>
                  <a:cubicBezTo>
                    <a:pt x="414" y="1858"/>
                    <a:pt x="400" y="1900"/>
                    <a:pt x="400" y="1909"/>
                  </a:cubicBezTo>
                  <a:cubicBezTo>
                    <a:pt x="402" y="1928"/>
                    <a:pt x="405" y="1950"/>
                    <a:pt x="400" y="1974"/>
                  </a:cubicBezTo>
                  <a:cubicBezTo>
                    <a:pt x="394" y="1998"/>
                    <a:pt x="285" y="2009"/>
                    <a:pt x="277" y="1975"/>
                  </a:cubicBezTo>
                  <a:cubicBezTo>
                    <a:pt x="269" y="1940"/>
                    <a:pt x="309" y="1929"/>
                    <a:pt x="321" y="1925"/>
                  </a:cubicBezTo>
                  <a:cubicBezTo>
                    <a:pt x="322" y="1905"/>
                    <a:pt x="311" y="1850"/>
                    <a:pt x="318" y="1849"/>
                  </a:cubicBezTo>
                  <a:cubicBezTo>
                    <a:pt x="318" y="1849"/>
                    <a:pt x="319" y="1849"/>
                    <a:pt x="319" y="1849"/>
                  </a:cubicBezTo>
                  <a:cubicBezTo>
                    <a:pt x="320" y="1823"/>
                    <a:pt x="323" y="1786"/>
                    <a:pt x="323" y="1758"/>
                  </a:cubicBezTo>
                  <a:cubicBezTo>
                    <a:pt x="287" y="1749"/>
                    <a:pt x="229" y="1709"/>
                    <a:pt x="227" y="1701"/>
                  </a:cubicBezTo>
                  <a:cubicBezTo>
                    <a:pt x="219" y="1652"/>
                    <a:pt x="219" y="1595"/>
                    <a:pt x="225" y="1538"/>
                  </a:cubicBezTo>
                  <a:cubicBezTo>
                    <a:pt x="193" y="1558"/>
                    <a:pt x="157" y="1568"/>
                    <a:pt x="118" y="1559"/>
                  </a:cubicBezTo>
                  <a:cubicBezTo>
                    <a:pt x="115" y="1558"/>
                    <a:pt x="111" y="1555"/>
                    <a:pt x="110" y="1552"/>
                  </a:cubicBezTo>
                  <a:cubicBezTo>
                    <a:pt x="102" y="1562"/>
                    <a:pt x="20" y="1592"/>
                    <a:pt x="10" y="1547"/>
                  </a:cubicBezTo>
                  <a:cubicBezTo>
                    <a:pt x="0" y="1501"/>
                    <a:pt x="90" y="1484"/>
                    <a:pt x="96" y="1487"/>
                  </a:cubicBezTo>
                  <a:cubicBezTo>
                    <a:pt x="97" y="1484"/>
                    <a:pt x="99" y="1482"/>
                    <a:pt x="102" y="1481"/>
                  </a:cubicBezTo>
                  <a:cubicBezTo>
                    <a:pt x="237" y="1436"/>
                    <a:pt x="272" y="1360"/>
                    <a:pt x="272" y="1360"/>
                  </a:cubicBezTo>
                  <a:cubicBezTo>
                    <a:pt x="237" y="1320"/>
                    <a:pt x="205" y="1279"/>
                    <a:pt x="180" y="1234"/>
                  </a:cubicBezTo>
                  <a:cubicBezTo>
                    <a:pt x="136" y="1156"/>
                    <a:pt x="100" y="1048"/>
                    <a:pt x="156" y="970"/>
                  </a:cubicBezTo>
                  <a:cubicBezTo>
                    <a:pt x="153" y="969"/>
                    <a:pt x="151" y="967"/>
                    <a:pt x="150" y="963"/>
                  </a:cubicBezTo>
                  <a:cubicBezTo>
                    <a:pt x="136" y="901"/>
                    <a:pt x="156" y="825"/>
                    <a:pt x="167" y="764"/>
                  </a:cubicBezTo>
                  <a:cubicBezTo>
                    <a:pt x="182" y="680"/>
                    <a:pt x="200" y="596"/>
                    <a:pt x="216" y="511"/>
                  </a:cubicBezTo>
                  <a:cubicBezTo>
                    <a:pt x="233" y="421"/>
                    <a:pt x="248" y="329"/>
                    <a:pt x="246" y="237"/>
                  </a:cubicBezTo>
                  <a:cubicBezTo>
                    <a:pt x="244" y="154"/>
                    <a:pt x="223" y="82"/>
                    <a:pt x="203" y="3"/>
                  </a:cubicBezTo>
                  <a:cubicBezTo>
                    <a:pt x="214" y="0"/>
                    <a:pt x="214" y="0"/>
                    <a:pt x="214" y="0"/>
                  </a:cubicBezTo>
                  <a:cubicBezTo>
                    <a:pt x="224" y="15"/>
                    <a:pt x="309" y="179"/>
                    <a:pt x="347" y="244"/>
                  </a:cubicBezTo>
                  <a:cubicBezTo>
                    <a:pt x="355" y="257"/>
                    <a:pt x="466" y="422"/>
                    <a:pt x="508" y="484"/>
                  </a:cubicBezTo>
                  <a:cubicBezTo>
                    <a:pt x="556" y="556"/>
                    <a:pt x="642" y="710"/>
                    <a:pt x="642" y="713"/>
                  </a:cubicBezTo>
                  <a:cubicBezTo>
                    <a:pt x="675" y="784"/>
                    <a:pt x="700" y="859"/>
                    <a:pt x="709" y="940"/>
                  </a:cubicBezTo>
                  <a:cubicBezTo>
                    <a:pt x="742" y="981"/>
                    <a:pt x="701" y="1139"/>
                    <a:pt x="662" y="1216"/>
                  </a:cubicBezTo>
                  <a:cubicBezTo>
                    <a:pt x="645" y="1250"/>
                    <a:pt x="624" y="1288"/>
                    <a:pt x="604" y="1320"/>
                  </a:cubicBezTo>
                  <a:cubicBezTo>
                    <a:pt x="624" y="1336"/>
                    <a:pt x="639" y="1362"/>
                    <a:pt x="647" y="1394"/>
                  </a:cubicBezTo>
                  <a:cubicBezTo>
                    <a:pt x="680" y="1426"/>
                    <a:pt x="722" y="1448"/>
                    <a:pt x="770" y="1457"/>
                  </a:cubicBezTo>
                  <a:cubicBezTo>
                    <a:pt x="771" y="1457"/>
                    <a:pt x="772" y="1458"/>
                    <a:pt x="773" y="1458"/>
                  </a:cubicBezTo>
                  <a:cubicBezTo>
                    <a:pt x="773" y="1458"/>
                    <a:pt x="823" y="1463"/>
                    <a:pt x="837" y="1481"/>
                  </a:cubicBezTo>
                  <a:close/>
                  <a:moveTo>
                    <a:pt x="769" y="1525"/>
                  </a:moveTo>
                  <a:cubicBezTo>
                    <a:pt x="774" y="1525"/>
                    <a:pt x="825" y="1538"/>
                    <a:pt x="825" y="1507"/>
                  </a:cubicBezTo>
                  <a:cubicBezTo>
                    <a:pt x="824" y="1475"/>
                    <a:pt x="791" y="1482"/>
                    <a:pt x="777" y="1477"/>
                  </a:cubicBezTo>
                  <a:cubicBezTo>
                    <a:pt x="777" y="1493"/>
                    <a:pt x="775" y="1510"/>
                    <a:pt x="769" y="1525"/>
                  </a:cubicBezTo>
                  <a:close/>
                  <a:moveTo>
                    <a:pt x="747" y="1532"/>
                  </a:moveTo>
                  <a:cubicBezTo>
                    <a:pt x="754" y="1518"/>
                    <a:pt x="754" y="1491"/>
                    <a:pt x="756" y="1476"/>
                  </a:cubicBezTo>
                  <a:cubicBezTo>
                    <a:pt x="718" y="1472"/>
                    <a:pt x="680" y="1442"/>
                    <a:pt x="652" y="1418"/>
                  </a:cubicBezTo>
                  <a:cubicBezTo>
                    <a:pt x="656" y="1439"/>
                    <a:pt x="665" y="1496"/>
                    <a:pt x="665" y="1502"/>
                  </a:cubicBezTo>
                  <a:cubicBezTo>
                    <a:pt x="693" y="1524"/>
                    <a:pt x="743" y="1531"/>
                    <a:pt x="747" y="1532"/>
                  </a:cubicBezTo>
                  <a:close/>
                  <a:moveTo>
                    <a:pt x="617" y="1248"/>
                  </a:moveTo>
                  <a:cubicBezTo>
                    <a:pt x="663" y="1162"/>
                    <a:pt x="723" y="1051"/>
                    <a:pt x="689" y="952"/>
                  </a:cubicBezTo>
                  <a:cubicBezTo>
                    <a:pt x="671" y="904"/>
                    <a:pt x="639" y="894"/>
                    <a:pt x="616" y="883"/>
                  </a:cubicBezTo>
                  <a:cubicBezTo>
                    <a:pt x="679" y="983"/>
                    <a:pt x="564" y="1216"/>
                    <a:pt x="480" y="1156"/>
                  </a:cubicBezTo>
                  <a:cubicBezTo>
                    <a:pt x="479" y="1157"/>
                    <a:pt x="477" y="1159"/>
                    <a:pt x="476" y="1160"/>
                  </a:cubicBezTo>
                  <a:cubicBezTo>
                    <a:pt x="455" y="1177"/>
                    <a:pt x="429" y="1182"/>
                    <a:pt x="402" y="1181"/>
                  </a:cubicBezTo>
                  <a:cubicBezTo>
                    <a:pt x="384" y="1181"/>
                    <a:pt x="362" y="1178"/>
                    <a:pt x="349" y="1165"/>
                  </a:cubicBezTo>
                  <a:cubicBezTo>
                    <a:pt x="349" y="1165"/>
                    <a:pt x="349" y="1165"/>
                    <a:pt x="349" y="1165"/>
                  </a:cubicBezTo>
                  <a:cubicBezTo>
                    <a:pt x="303" y="1197"/>
                    <a:pt x="245" y="1138"/>
                    <a:pt x="231" y="1094"/>
                  </a:cubicBezTo>
                  <a:cubicBezTo>
                    <a:pt x="218" y="1056"/>
                    <a:pt x="205" y="992"/>
                    <a:pt x="216" y="944"/>
                  </a:cubicBezTo>
                  <a:cubicBezTo>
                    <a:pt x="202" y="949"/>
                    <a:pt x="189" y="955"/>
                    <a:pt x="175" y="960"/>
                  </a:cubicBezTo>
                  <a:cubicBezTo>
                    <a:pt x="135" y="1078"/>
                    <a:pt x="168" y="1178"/>
                    <a:pt x="242" y="1277"/>
                  </a:cubicBezTo>
                  <a:cubicBezTo>
                    <a:pt x="303" y="1358"/>
                    <a:pt x="377" y="1438"/>
                    <a:pt x="455" y="1503"/>
                  </a:cubicBezTo>
                  <a:cubicBezTo>
                    <a:pt x="514" y="1424"/>
                    <a:pt x="571" y="1335"/>
                    <a:pt x="617" y="1248"/>
                  </a:cubicBezTo>
                  <a:close/>
                  <a:moveTo>
                    <a:pt x="671" y="884"/>
                  </a:moveTo>
                  <a:cubicBezTo>
                    <a:pt x="667" y="865"/>
                    <a:pt x="662" y="846"/>
                    <a:pt x="656" y="828"/>
                  </a:cubicBezTo>
                  <a:cubicBezTo>
                    <a:pt x="656" y="828"/>
                    <a:pt x="656" y="827"/>
                    <a:pt x="656" y="827"/>
                  </a:cubicBezTo>
                  <a:cubicBezTo>
                    <a:pt x="579" y="786"/>
                    <a:pt x="490" y="763"/>
                    <a:pt x="403" y="774"/>
                  </a:cubicBezTo>
                  <a:cubicBezTo>
                    <a:pt x="317" y="785"/>
                    <a:pt x="253" y="821"/>
                    <a:pt x="187" y="873"/>
                  </a:cubicBezTo>
                  <a:cubicBezTo>
                    <a:pt x="185" y="893"/>
                    <a:pt x="182" y="914"/>
                    <a:pt x="179" y="934"/>
                  </a:cubicBezTo>
                  <a:cubicBezTo>
                    <a:pt x="243" y="872"/>
                    <a:pt x="364" y="847"/>
                    <a:pt x="442" y="835"/>
                  </a:cubicBezTo>
                  <a:cubicBezTo>
                    <a:pt x="521" y="823"/>
                    <a:pt x="612" y="830"/>
                    <a:pt x="671" y="884"/>
                  </a:cubicBezTo>
                  <a:close/>
                  <a:moveTo>
                    <a:pt x="640" y="1696"/>
                  </a:moveTo>
                  <a:cubicBezTo>
                    <a:pt x="654" y="1664"/>
                    <a:pt x="654" y="1388"/>
                    <a:pt x="593" y="1337"/>
                  </a:cubicBezTo>
                  <a:cubicBezTo>
                    <a:pt x="555" y="1400"/>
                    <a:pt x="512" y="1460"/>
                    <a:pt x="470" y="1520"/>
                  </a:cubicBezTo>
                  <a:cubicBezTo>
                    <a:pt x="464" y="1528"/>
                    <a:pt x="455" y="1529"/>
                    <a:pt x="448" y="1523"/>
                  </a:cubicBezTo>
                  <a:cubicBezTo>
                    <a:pt x="392" y="1478"/>
                    <a:pt x="336" y="1430"/>
                    <a:pt x="287" y="1376"/>
                  </a:cubicBezTo>
                  <a:cubicBezTo>
                    <a:pt x="222" y="1528"/>
                    <a:pt x="254" y="1697"/>
                    <a:pt x="253" y="1698"/>
                  </a:cubicBezTo>
                  <a:cubicBezTo>
                    <a:pt x="282" y="1712"/>
                    <a:pt x="305" y="1731"/>
                    <a:pt x="338" y="1737"/>
                  </a:cubicBezTo>
                  <a:cubicBezTo>
                    <a:pt x="374" y="1745"/>
                    <a:pt x="411" y="1748"/>
                    <a:pt x="448" y="1745"/>
                  </a:cubicBezTo>
                  <a:cubicBezTo>
                    <a:pt x="512" y="1741"/>
                    <a:pt x="618" y="1722"/>
                    <a:pt x="640" y="1696"/>
                  </a:cubicBezTo>
                  <a:close/>
                  <a:moveTo>
                    <a:pt x="644" y="790"/>
                  </a:moveTo>
                  <a:cubicBezTo>
                    <a:pt x="635" y="767"/>
                    <a:pt x="626" y="745"/>
                    <a:pt x="616" y="723"/>
                  </a:cubicBezTo>
                  <a:cubicBezTo>
                    <a:pt x="481" y="656"/>
                    <a:pt x="333" y="660"/>
                    <a:pt x="203" y="730"/>
                  </a:cubicBezTo>
                  <a:cubicBezTo>
                    <a:pt x="203" y="732"/>
                    <a:pt x="194" y="801"/>
                    <a:pt x="191" y="834"/>
                  </a:cubicBezTo>
                  <a:cubicBezTo>
                    <a:pt x="309" y="723"/>
                    <a:pt x="501" y="723"/>
                    <a:pt x="644" y="790"/>
                  </a:cubicBezTo>
                  <a:close/>
                  <a:moveTo>
                    <a:pt x="609" y="1969"/>
                  </a:moveTo>
                  <a:cubicBezTo>
                    <a:pt x="612" y="1933"/>
                    <a:pt x="582" y="1943"/>
                    <a:pt x="570" y="1941"/>
                  </a:cubicBezTo>
                  <a:cubicBezTo>
                    <a:pt x="564" y="1940"/>
                    <a:pt x="574" y="1896"/>
                    <a:pt x="568" y="1870"/>
                  </a:cubicBezTo>
                  <a:cubicBezTo>
                    <a:pt x="555" y="1870"/>
                    <a:pt x="530" y="1871"/>
                    <a:pt x="516" y="1869"/>
                  </a:cubicBezTo>
                  <a:cubicBezTo>
                    <a:pt x="511" y="1900"/>
                    <a:pt x="510" y="1932"/>
                    <a:pt x="519" y="1961"/>
                  </a:cubicBezTo>
                  <a:cubicBezTo>
                    <a:pt x="528" y="1992"/>
                    <a:pt x="609" y="1989"/>
                    <a:pt x="609" y="1969"/>
                  </a:cubicBezTo>
                  <a:close/>
                  <a:moveTo>
                    <a:pt x="598" y="1046"/>
                  </a:moveTo>
                  <a:cubicBezTo>
                    <a:pt x="615" y="986"/>
                    <a:pt x="623" y="930"/>
                    <a:pt x="593" y="874"/>
                  </a:cubicBezTo>
                  <a:cubicBezTo>
                    <a:pt x="532" y="860"/>
                    <a:pt x="446" y="866"/>
                    <a:pt x="390" y="879"/>
                  </a:cubicBezTo>
                  <a:cubicBezTo>
                    <a:pt x="339" y="892"/>
                    <a:pt x="283" y="917"/>
                    <a:pt x="236" y="937"/>
                  </a:cubicBezTo>
                  <a:cubicBezTo>
                    <a:pt x="232" y="981"/>
                    <a:pt x="234" y="1016"/>
                    <a:pt x="246" y="1062"/>
                  </a:cubicBezTo>
                  <a:cubicBezTo>
                    <a:pt x="252" y="1088"/>
                    <a:pt x="263" y="1123"/>
                    <a:pt x="288" y="1138"/>
                  </a:cubicBezTo>
                  <a:cubicBezTo>
                    <a:pt x="305" y="1149"/>
                    <a:pt x="321" y="1148"/>
                    <a:pt x="339" y="1147"/>
                  </a:cubicBezTo>
                  <a:cubicBezTo>
                    <a:pt x="334" y="1126"/>
                    <a:pt x="346" y="1103"/>
                    <a:pt x="363" y="1089"/>
                  </a:cubicBezTo>
                  <a:cubicBezTo>
                    <a:pt x="385" y="1071"/>
                    <a:pt x="412" y="1064"/>
                    <a:pt x="437" y="1072"/>
                  </a:cubicBezTo>
                  <a:cubicBezTo>
                    <a:pt x="438" y="1072"/>
                    <a:pt x="438" y="1071"/>
                    <a:pt x="438" y="1071"/>
                  </a:cubicBezTo>
                  <a:cubicBezTo>
                    <a:pt x="471" y="1075"/>
                    <a:pt x="500" y="1107"/>
                    <a:pt x="492" y="1136"/>
                  </a:cubicBezTo>
                  <a:cubicBezTo>
                    <a:pt x="546" y="1146"/>
                    <a:pt x="583" y="1098"/>
                    <a:pt x="598" y="1046"/>
                  </a:cubicBezTo>
                  <a:close/>
                  <a:moveTo>
                    <a:pt x="597" y="684"/>
                  </a:moveTo>
                  <a:cubicBezTo>
                    <a:pt x="588" y="666"/>
                    <a:pt x="578" y="648"/>
                    <a:pt x="567" y="630"/>
                  </a:cubicBezTo>
                  <a:cubicBezTo>
                    <a:pt x="472" y="561"/>
                    <a:pt x="321" y="549"/>
                    <a:pt x="223" y="619"/>
                  </a:cubicBezTo>
                  <a:cubicBezTo>
                    <a:pt x="218" y="646"/>
                    <a:pt x="213" y="672"/>
                    <a:pt x="209" y="698"/>
                  </a:cubicBezTo>
                  <a:cubicBezTo>
                    <a:pt x="307" y="619"/>
                    <a:pt x="482" y="635"/>
                    <a:pt x="597" y="684"/>
                  </a:cubicBezTo>
                  <a:close/>
                  <a:moveTo>
                    <a:pt x="561" y="1850"/>
                  </a:moveTo>
                  <a:cubicBezTo>
                    <a:pt x="568" y="1814"/>
                    <a:pt x="559" y="1774"/>
                    <a:pt x="560" y="1755"/>
                  </a:cubicBezTo>
                  <a:cubicBezTo>
                    <a:pt x="546" y="1758"/>
                    <a:pt x="528" y="1763"/>
                    <a:pt x="514" y="1765"/>
                  </a:cubicBezTo>
                  <a:cubicBezTo>
                    <a:pt x="518" y="1778"/>
                    <a:pt x="511" y="1831"/>
                    <a:pt x="516" y="1853"/>
                  </a:cubicBezTo>
                  <a:cubicBezTo>
                    <a:pt x="527" y="1852"/>
                    <a:pt x="550" y="1851"/>
                    <a:pt x="561" y="1850"/>
                  </a:cubicBezTo>
                  <a:close/>
                  <a:moveTo>
                    <a:pt x="534" y="575"/>
                  </a:moveTo>
                  <a:cubicBezTo>
                    <a:pt x="520" y="552"/>
                    <a:pt x="505" y="530"/>
                    <a:pt x="490" y="508"/>
                  </a:cubicBezTo>
                  <a:cubicBezTo>
                    <a:pt x="401" y="472"/>
                    <a:pt x="323" y="468"/>
                    <a:pt x="241" y="518"/>
                  </a:cubicBezTo>
                  <a:cubicBezTo>
                    <a:pt x="237" y="542"/>
                    <a:pt x="233" y="566"/>
                    <a:pt x="228" y="590"/>
                  </a:cubicBezTo>
                  <a:cubicBezTo>
                    <a:pt x="295" y="525"/>
                    <a:pt x="443" y="531"/>
                    <a:pt x="534" y="575"/>
                  </a:cubicBezTo>
                  <a:close/>
                  <a:moveTo>
                    <a:pt x="450" y="1152"/>
                  </a:moveTo>
                  <a:cubicBezTo>
                    <a:pt x="488" y="1127"/>
                    <a:pt x="469" y="1098"/>
                    <a:pt x="455" y="1093"/>
                  </a:cubicBezTo>
                  <a:cubicBezTo>
                    <a:pt x="430" y="1084"/>
                    <a:pt x="403" y="1082"/>
                    <a:pt x="380" y="1098"/>
                  </a:cubicBezTo>
                  <a:cubicBezTo>
                    <a:pt x="368" y="1107"/>
                    <a:pt x="349" y="1129"/>
                    <a:pt x="360" y="1146"/>
                  </a:cubicBezTo>
                  <a:cubicBezTo>
                    <a:pt x="375" y="1169"/>
                    <a:pt x="430" y="1163"/>
                    <a:pt x="450" y="1152"/>
                  </a:cubicBezTo>
                  <a:close/>
                  <a:moveTo>
                    <a:pt x="464" y="468"/>
                  </a:moveTo>
                  <a:cubicBezTo>
                    <a:pt x="458" y="461"/>
                    <a:pt x="425" y="411"/>
                    <a:pt x="413" y="394"/>
                  </a:cubicBezTo>
                  <a:cubicBezTo>
                    <a:pt x="351" y="374"/>
                    <a:pt x="306" y="397"/>
                    <a:pt x="256" y="411"/>
                  </a:cubicBezTo>
                  <a:cubicBezTo>
                    <a:pt x="254" y="427"/>
                    <a:pt x="246" y="486"/>
                    <a:pt x="244" y="500"/>
                  </a:cubicBezTo>
                  <a:cubicBezTo>
                    <a:pt x="302" y="447"/>
                    <a:pt x="391" y="440"/>
                    <a:pt x="464" y="468"/>
                  </a:cubicBezTo>
                  <a:close/>
                  <a:moveTo>
                    <a:pt x="384" y="1957"/>
                  </a:moveTo>
                  <a:cubicBezTo>
                    <a:pt x="384" y="1939"/>
                    <a:pt x="387" y="1883"/>
                    <a:pt x="389" y="1875"/>
                  </a:cubicBezTo>
                  <a:cubicBezTo>
                    <a:pt x="379" y="1872"/>
                    <a:pt x="332" y="1865"/>
                    <a:pt x="331" y="1865"/>
                  </a:cubicBezTo>
                  <a:cubicBezTo>
                    <a:pt x="335" y="1886"/>
                    <a:pt x="336" y="1912"/>
                    <a:pt x="336" y="1934"/>
                  </a:cubicBezTo>
                  <a:cubicBezTo>
                    <a:pt x="336" y="1939"/>
                    <a:pt x="287" y="1942"/>
                    <a:pt x="301" y="1971"/>
                  </a:cubicBezTo>
                  <a:cubicBezTo>
                    <a:pt x="316" y="1999"/>
                    <a:pt x="381" y="1975"/>
                    <a:pt x="384" y="1957"/>
                  </a:cubicBezTo>
                  <a:close/>
                  <a:moveTo>
                    <a:pt x="400" y="374"/>
                  </a:moveTo>
                  <a:cubicBezTo>
                    <a:pt x="386" y="353"/>
                    <a:pt x="373" y="331"/>
                    <a:pt x="359" y="309"/>
                  </a:cubicBezTo>
                  <a:cubicBezTo>
                    <a:pt x="328" y="312"/>
                    <a:pt x="297" y="319"/>
                    <a:pt x="266" y="319"/>
                  </a:cubicBezTo>
                  <a:cubicBezTo>
                    <a:pt x="264" y="344"/>
                    <a:pt x="262" y="367"/>
                    <a:pt x="259" y="390"/>
                  </a:cubicBezTo>
                  <a:cubicBezTo>
                    <a:pt x="298" y="361"/>
                    <a:pt x="356" y="357"/>
                    <a:pt x="400" y="374"/>
                  </a:cubicBezTo>
                  <a:close/>
                  <a:moveTo>
                    <a:pt x="377" y="1854"/>
                  </a:moveTo>
                  <a:cubicBezTo>
                    <a:pt x="379" y="1838"/>
                    <a:pt x="376" y="1780"/>
                    <a:pt x="380" y="1768"/>
                  </a:cubicBezTo>
                  <a:cubicBezTo>
                    <a:pt x="370" y="1767"/>
                    <a:pt x="349" y="1764"/>
                    <a:pt x="336" y="1761"/>
                  </a:cubicBezTo>
                  <a:cubicBezTo>
                    <a:pt x="337" y="1779"/>
                    <a:pt x="332" y="1824"/>
                    <a:pt x="332" y="1847"/>
                  </a:cubicBezTo>
                  <a:cubicBezTo>
                    <a:pt x="333" y="1847"/>
                    <a:pt x="371" y="1853"/>
                    <a:pt x="377" y="1854"/>
                  </a:cubicBezTo>
                  <a:close/>
                  <a:moveTo>
                    <a:pt x="268" y="302"/>
                  </a:moveTo>
                  <a:cubicBezTo>
                    <a:pt x="291" y="291"/>
                    <a:pt x="317" y="286"/>
                    <a:pt x="344" y="284"/>
                  </a:cubicBezTo>
                  <a:cubicBezTo>
                    <a:pt x="315" y="237"/>
                    <a:pt x="288" y="189"/>
                    <a:pt x="263" y="140"/>
                  </a:cubicBezTo>
                  <a:cubicBezTo>
                    <a:pt x="271" y="192"/>
                    <a:pt x="271" y="248"/>
                    <a:pt x="268" y="302"/>
                  </a:cubicBezTo>
                  <a:close/>
                  <a:moveTo>
                    <a:pt x="227" y="1519"/>
                  </a:moveTo>
                  <a:cubicBezTo>
                    <a:pt x="231" y="1490"/>
                    <a:pt x="248" y="1437"/>
                    <a:pt x="256" y="1410"/>
                  </a:cubicBezTo>
                  <a:cubicBezTo>
                    <a:pt x="227" y="1452"/>
                    <a:pt x="117" y="1496"/>
                    <a:pt x="115" y="1489"/>
                  </a:cubicBezTo>
                  <a:cubicBezTo>
                    <a:pt x="118" y="1501"/>
                    <a:pt x="129" y="1531"/>
                    <a:pt x="132" y="1543"/>
                  </a:cubicBezTo>
                  <a:cubicBezTo>
                    <a:pt x="167" y="1549"/>
                    <a:pt x="195" y="1533"/>
                    <a:pt x="227" y="1519"/>
                  </a:cubicBezTo>
                  <a:close/>
                  <a:moveTo>
                    <a:pt x="106" y="1539"/>
                  </a:moveTo>
                  <a:cubicBezTo>
                    <a:pt x="102" y="1528"/>
                    <a:pt x="98" y="1511"/>
                    <a:pt x="96" y="1500"/>
                  </a:cubicBezTo>
                  <a:cubicBezTo>
                    <a:pt x="83" y="1505"/>
                    <a:pt x="16" y="1508"/>
                    <a:pt x="30" y="1538"/>
                  </a:cubicBezTo>
                  <a:cubicBezTo>
                    <a:pt x="44" y="1568"/>
                    <a:pt x="97" y="1555"/>
                    <a:pt x="106" y="1539"/>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4"/>
            <p:cNvSpPr/>
            <p:nvPr/>
          </p:nvSpPr>
          <p:spPr bwMode="auto">
            <a:xfrm>
              <a:off x="6065649" y="3738627"/>
              <a:ext cx="23061" cy="23061"/>
            </a:xfrm>
            <a:custGeom>
              <a:avLst/>
              <a:gdLst>
                <a:gd name="T0" fmla="*/ 56 w 56"/>
                <a:gd name="T1" fmla="*/ 32 h 63"/>
                <a:gd name="T2" fmla="*/ 0 w 56"/>
                <a:gd name="T3" fmla="*/ 50 h 63"/>
                <a:gd name="T4" fmla="*/ 8 w 56"/>
                <a:gd name="T5" fmla="*/ 2 h 63"/>
                <a:gd name="T6" fmla="*/ 56 w 56"/>
                <a:gd name="T7" fmla="*/ 32 h 63"/>
              </a:gdLst>
              <a:ahLst/>
              <a:cxnLst>
                <a:cxn ang="0">
                  <a:pos x="T0" y="T1"/>
                </a:cxn>
                <a:cxn ang="0">
                  <a:pos x="T2" y="T3"/>
                </a:cxn>
                <a:cxn ang="0">
                  <a:pos x="T4" y="T5"/>
                </a:cxn>
                <a:cxn ang="0">
                  <a:pos x="T6" y="T7"/>
                </a:cxn>
              </a:cxnLst>
              <a:rect l="0" t="0" r="r" b="b"/>
              <a:pathLst>
                <a:path w="56" h="63">
                  <a:moveTo>
                    <a:pt x="56" y="32"/>
                  </a:moveTo>
                  <a:cubicBezTo>
                    <a:pt x="56" y="63"/>
                    <a:pt x="5" y="50"/>
                    <a:pt x="0" y="50"/>
                  </a:cubicBezTo>
                  <a:cubicBezTo>
                    <a:pt x="6" y="35"/>
                    <a:pt x="8" y="18"/>
                    <a:pt x="8" y="2"/>
                  </a:cubicBezTo>
                  <a:cubicBezTo>
                    <a:pt x="22" y="7"/>
                    <a:pt x="55" y="0"/>
                    <a:pt x="56" y="32"/>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5"/>
            <p:cNvSpPr/>
            <p:nvPr/>
          </p:nvSpPr>
          <p:spPr bwMode="auto">
            <a:xfrm>
              <a:off x="6015683" y="3715566"/>
              <a:ext cx="42279" cy="46123"/>
            </a:xfrm>
            <a:custGeom>
              <a:avLst/>
              <a:gdLst>
                <a:gd name="T0" fmla="*/ 104 w 104"/>
                <a:gd name="T1" fmla="*/ 58 h 114"/>
                <a:gd name="T2" fmla="*/ 95 w 104"/>
                <a:gd name="T3" fmla="*/ 114 h 114"/>
                <a:gd name="T4" fmla="*/ 13 w 104"/>
                <a:gd name="T5" fmla="*/ 84 h 114"/>
                <a:gd name="T6" fmla="*/ 0 w 104"/>
                <a:gd name="T7" fmla="*/ 0 h 114"/>
                <a:gd name="T8" fmla="*/ 104 w 104"/>
                <a:gd name="T9" fmla="*/ 58 h 114"/>
              </a:gdLst>
              <a:ahLst/>
              <a:cxnLst>
                <a:cxn ang="0">
                  <a:pos x="T0" y="T1"/>
                </a:cxn>
                <a:cxn ang="0">
                  <a:pos x="T2" y="T3"/>
                </a:cxn>
                <a:cxn ang="0">
                  <a:pos x="T4" y="T5"/>
                </a:cxn>
                <a:cxn ang="0">
                  <a:pos x="T6" y="T7"/>
                </a:cxn>
                <a:cxn ang="0">
                  <a:pos x="T8" y="T9"/>
                </a:cxn>
              </a:cxnLst>
              <a:rect l="0" t="0" r="r" b="b"/>
              <a:pathLst>
                <a:path w="104" h="114">
                  <a:moveTo>
                    <a:pt x="104" y="58"/>
                  </a:moveTo>
                  <a:cubicBezTo>
                    <a:pt x="102" y="73"/>
                    <a:pt x="102" y="100"/>
                    <a:pt x="95" y="114"/>
                  </a:cubicBezTo>
                  <a:cubicBezTo>
                    <a:pt x="91" y="113"/>
                    <a:pt x="41" y="106"/>
                    <a:pt x="13" y="84"/>
                  </a:cubicBezTo>
                  <a:cubicBezTo>
                    <a:pt x="13" y="78"/>
                    <a:pt x="4" y="21"/>
                    <a:pt x="0" y="0"/>
                  </a:cubicBezTo>
                  <a:cubicBezTo>
                    <a:pt x="28" y="24"/>
                    <a:pt x="66" y="54"/>
                    <a:pt x="104" y="58"/>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5804286" y="3492638"/>
              <a:ext cx="242145" cy="257520"/>
            </a:xfrm>
            <a:custGeom>
              <a:avLst/>
              <a:gdLst>
                <a:gd name="T0" fmla="*/ 554 w 588"/>
                <a:gd name="T1" fmla="*/ 69 h 620"/>
                <a:gd name="T2" fmla="*/ 482 w 588"/>
                <a:gd name="T3" fmla="*/ 365 h 620"/>
                <a:gd name="T4" fmla="*/ 320 w 588"/>
                <a:gd name="T5" fmla="*/ 620 h 620"/>
                <a:gd name="T6" fmla="*/ 107 w 588"/>
                <a:gd name="T7" fmla="*/ 394 h 620"/>
                <a:gd name="T8" fmla="*/ 40 w 588"/>
                <a:gd name="T9" fmla="*/ 77 h 620"/>
                <a:gd name="T10" fmla="*/ 81 w 588"/>
                <a:gd name="T11" fmla="*/ 61 h 620"/>
                <a:gd name="T12" fmla="*/ 96 w 588"/>
                <a:gd name="T13" fmla="*/ 211 h 620"/>
                <a:gd name="T14" fmla="*/ 214 w 588"/>
                <a:gd name="T15" fmla="*/ 282 h 620"/>
                <a:gd name="T16" fmla="*/ 214 w 588"/>
                <a:gd name="T17" fmla="*/ 282 h 620"/>
                <a:gd name="T18" fmla="*/ 267 w 588"/>
                <a:gd name="T19" fmla="*/ 298 h 620"/>
                <a:gd name="T20" fmla="*/ 341 w 588"/>
                <a:gd name="T21" fmla="*/ 277 h 620"/>
                <a:gd name="T22" fmla="*/ 345 w 588"/>
                <a:gd name="T23" fmla="*/ 273 h 620"/>
                <a:gd name="T24" fmla="*/ 481 w 588"/>
                <a:gd name="T25" fmla="*/ 0 h 620"/>
                <a:gd name="T26" fmla="*/ 554 w 588"/>
                <a:gd name="T27" fmla="*/ 69 h 620"/>
                <a:gd name="T28" fmla="*/ 314 w 588"/>
                <a:gd name="T29" fmla="*/ 334 h 620"/>
                <a:gd name="T30" fmla="*/ 308 w 588"/>
                <a:gd name="T31" fmla="*/ 329 h 620"/>
                <a:gd name="T32" fmla="*/ 282 w 588"/>
                <a:gd name="T33" fmla="*/ 345 h 620"/>
                <a:gd name="T34" fmla="*/ 247 w 588"/>
                <a:gd name="T35" fmla="*/ 341 h 620"/>
                <a:gd name="T36" fmla="*/ 239 w 588"/>
                <a:gd name="T37" fmla="*/ 351 h 620"/>
                <a:gd name="T38" fmla="*/ 282 w 588"/>
                <a:gd name="T39" fmla="*/ 368 h 620"/>
                <a:gd name="T40" fmla="*/ 314 w 588"/>
                <a:gd name="T41" fmla="*/ 33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620">
                  <a:moveTo>
                    <a:pt x="554" y="69"/>
                  </a:moveTo>
                  <a:cubicBezTo>
                    <a:pt x="588" y="168"/>
                    <a:pt x="528" y="279"/>
                    <a:pt x="482" y="365"/>
                  </a:cubicBezTo>
                  <a:cubicBezTo>
                    <a:pt x="436" y="452"/>
                    <a:pt x="379" y="541"/>
                    <a:pt x="320" y="620"/>
                  </a:cubicBezTo>
                  <a:cubicBezTo>
                    <a:pt x="242" y="555"/>
                    <a:pt x="168" y="475"/>
                    <a:pt x="107" y="394"/>
                  </a:cubicBezTo>
                  <a:cubicBezTo>
                    <a:pt x="33" y="295"/>
                    <a:pt x="0" y="195"/>
                    <a:pt x="40" y="77"/>
                  </a:cubicBezTo>
                  <a:cubicBezTo>
                    <a:pt x="54" y="72"/>
                    <a:pt x="67" y="66"/>
                    <a:pt x="81" y="61"/>
                  </a:cubicBezTo>
                  <a:cubicBezTo>
                    <a:pt x="70" y="109"/>
                    <a:pt x="83" y="173"/>
                    <a:pt x="96" y="211"/>
                  </a:cubicBezTo>
                  <a:cubicBezTo>
                    <a:pt x="110" y="255"/>
                    <a:pt x="168" y="314"/>
                    <a:pt x="214" y="282"/>
                  </a:cubicBezTo>
                  <a:cubicBezTo>
                    <a:pt x="214" y="282"/>
                    <a:pt x="214" y="282"/>
                    <a:pt x="214" y="282"/>
                  </a:cubicBezTo>
                  <a:cubicBezTo>
                    <a:pt x="227" y="295"/>
                    <a:pt x="249" y="298"/>
                    <a:pt x="267" y="298"/>
                  </a:cubicBezTo>
                  <a:cubicBezTo>
                    <a:pt x="294" y="299"/>
                    <a:pt x="320" y="294"/>
                    <a:pt x="341" y="277"/>
                  </a:cubicBezTo>
                  <a:cubicBezTo>
                    <a:pt x="342" y="276"/>
                    <a:pt x="344" y="274"/>
                    <a:pt x="345" y="273"/>
                  </a:cubicBezTo>
                  <a:cubicBezTo>
                    <a:pt x="429" y="333"/>
                    <a:pt x="544" y="100"/>
                    <a:pt x="481" y="0"/>
                  </a:cubicBezTo>
                  <a:cubicBezTo>
                    <a:pt x="504" y="11"/>
                    <a:pt x="536" y="21"/>
                    <a:pt x="554" y="69"/>
                  </a:cubicBezTo>
                  <a:close/>
                  <a:moveTo>
                    <a:pt x="314" y="334"/>
                  </a:moveTo>
                  <a:cubicBezTo>
                    <a:pt x="314" y="331"/>
                    <a:pt x="311" y="329"/>
                    <a:pt x="308" y="329"/>
                  </a:cubicBezTo>
                  <a:cubicBezTo>
                    <a:pt x="298" y="332"/>
                    <a:pt x="291" y="339"/>
                    <a:pt x="282" y="345"/>
                  </a:cubicBezTo>
                  <a:cubicBezTo>
                    <a:pt x="272" y="351"/>
                    <a:pt x="257" y="346"/>
                    <a:pt x="247" y="341"/>
                  </a:cubicBezTo>
                  <a:cubicBezTo>
                    <a:pt x="240" y="338"/>
                    <a:pt x="234" y="346"/>
                    <a:pt x="239" y="351"/>
                  </a:cubicBezTo>
                  <a:cubicBezTo>
                    <a:pt x="251" y="364"/>
                    <a:pt x="264" y="370"/>
                    <a:pt x="282" y="368"/>
                  </a:cubicBezTo>
                  <a:cubicBezTo>
                    <a:pt x="299" y="365"/>
                    <a:pt x="313" y="350"/>
                    <a:pt x="314" y="3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7"/>
            <p:cNvSpPr/>
            <p:nvPr/>
          </p:nvSpPr>
          <p:spPr bwMode="auto">
            <a:xfrm>
              <a:off x="5823504" y="3446516"/>
              <a:ext cx="199866" cy="69184"/>
            </a:xfrm>
            <a:custGeom>
              <a:avLst/>
              <a:gdLst>
                <a:gd name="T0" fmla="*/ 477 w 492"/>
                <a:gd name="T1" fmla="*/ 65 h 171"/>
                <a:gd name="T2" fmla="*/ 492 w 492"/>
                <a:gd name="T3" fmla="*/ 121 h 171"/>
                <a:gd name="T4" fmla="*/ 263 w 492"/>
                <a:gd name="T5" fmla="*/ 72 h 171"/>
                <a:gd name="T6" fmla="*/ 0 w 492"/>
                <a:gd name="T7" fmla="*/ 171 h 171"/>
                <a:gd name="T8" fmla="*/ 8 w 492"/>
                <a:gd name="T9" fmla="*/ 110 h 171"/>
                <a:gd name="T10" fmla="*/ 224 w 492"/>
                <a:gd name="T11" fmla="*/ 11 h 171"/>
                <a:gd name="T12" fmla="*/ 477 w 492"/>
                <a:gd name="T13" fmla="*/ 64 h 171"/>
                <a:gd name="T14" fmla="*/ 477 w 492"/>
                <a:gd name="T15" fmla="*/ 65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2" h="171">
                  <a:moveTo>
                    <a:pt x="477" y="65"/>
                  </a:moveTo>
                  <a:cubicBezTo>
                    <a:pt x="483" y="83"/>
                    <a:pt x="488" y="102"/>
                    <a:pt x="492" y="121"/>
                  </a:cubicBezTo>
                  <a:cubicBezTo>
                    <a:pt x="433" y="67"/>
                    <a:pt x="342" y="60"/>
                    <a:pt x="263" y="72"/>
                  </a:cubicBezTo>
                  <a:cubicBezTo>
                    <a:pt x="185" y="84"/>
                    <a:pt x="64" y="109"/>
                    <a:pt x="0" y="171"/>
                  </a:cubicBezTo>
                  <a:cubicBezTo>
                    <a:pt x="3" y="151"/>
                    <a:pt x="6" y="130"/>
                    <a:pt x="8" y="110"/>
                  </a:cubicBezTo>
                  <a:cubicBezTo>
                    <a:pt x="74" y="58"/>
                    <a:pt x="138" y="22"/>
                    <a:pt x="224" y="11"/>
                  </a:cubicBezTo>
                  <a:cubicBezTo>
                    <a:pt x="311" y="0"/>
                    <a:pt x="400" y="23"/>
                    <a:pt x="477" y="64"/>
                  </a:cubicBezTo>
                  <a:cubicBezTo>
                    <a:pt x="477" y="64"/>
                    <a:pt x="477" y="65"/>
                    <a:pt x="477" y="65"/>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68"/>
            <p:cNvSpPr>
              <a:spLocks noEditPoints="1"/>
            </p:cNvSpPr>
            <p:nvPr/>
          </p:nvSpPr>
          <p:spPr bwMode="auto">
            <a:xfrm>
              <a:off x="5838878" y="3680974"/>
              <a:ext cx="176805" cy="169117"/>
            </a:xfrm>
            <a:custGeom>
              <a:avLst/>
              <a:gdLst>
                <a:gd name="T0" fmla="*/ 371 w 432"/>
                <a:gd name="T1" fmla="*/ 0 h 411"/>
                <a:gd name="T2" fmla="*/ 418 w 432"/>
                <a:gd name="T3" fmla="*/ 359 h 411"/>
                <a:gd name="T4" fmla="*/ 226 w 432"/>
                <a:gd name="T5" fmla="*/ 408 h 411"/>
                <a:gd name="T6" fmla="*/ 116 w 432"/>
                <a:gd name="T7" fmla="*/ 400 h 411"/>
                <a:gd name="T8" fmla="*/ 31 w 432"/>
                <a:gd name="T9" fmla="*/ 361 h 411"/>
                <a:gd name="T10" fmla="*/ 65 w 432"/>
                <a:gd name="T11" fmla="*/ 39 h 411"/>
                <a:gd name="T12" fmla="*/ 226 w 432"/>
                <a:gd name="T13" fmla="*/ 186 h 411"/>
                <a:gd name="T14" fmla="*/ 248 w 432"/>
                <a:gd name="T15" fmla="*/ 183 h 411"/>
                <a:gd name="T16" fmla="*/ 371 w 432"/>
                <a:gd name="T17" fmla="*/ 0 h 411"/>
                <a:gd name="T18" fmla="*/ 253 w 432"/>
                <a:gd name="T19" fmla="*/ 249 h 411"/>
                <a:gd name="T20" fmla="*/ 229 w 432"/>
                <a:gd name="T21" fmla="*/ 225 h 411"/>
                <a:gd name="T22" fmla="*/ 206 w 432"/>
                <a:gd name="T23" fmla="*/ 249 h 411"/>
                <a:gd name="T24" fmla="*/ 229 w 432"/>
                <a:gd name="T25" fmla="*/ 273 h 411"/>
                <a:gd name="T26" fmla="*/ 253 w 432"/>
                <a:gd name="T27" fmla="*/ 249 h 411"/>
                <a:gd name="T28" fmla="*/ 253 w 432"/>
                <a:gd name="T29" fmla="*/ 342 h 411"/>
                <a:gd name="T30" fmla="*/ 229 w 432"/>
                <a:gd name="T31" fmla="*/ 318 h 411"/>
                <a:gd name="T32" fmla="*/ 206 w 432"/>
                <a:gd name="T33" fmla="*/ 342 h 411"/>
                <a:gd name="T34" fmla="*/ 229 w 432"/>
                <a:gd name="T35" fmla="*/ 366 h 411"/>
                <a:gd name="T36" fmla="*/ 253 w 432"/>
                <a:gd name="T37" fmla="*/ 342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11">
                  <a:moveTo>
                    <a:pt x="371" y="0"/>
                  </a:moveTo>
                  <a:cubicBezTo>
                    <a:pt x="432" y="51"/>
                    <a:pt x="432" y="327"/>
                    <a:pt x="418" y="359"/>
                  </a:cubicBezTo>
                  <a:cubicBezTo>
                    <a:pt x="396" y="385"/>
                    <a:pt x="290" y="404"/>
                    <a:pt x="226" y="408"/>
                  </a:cubicBezTo>
                  <a:cubicBezTo>
                    <a:pt x="189" y="411"/>
                    <a:pt x="152" y="408"/>
                    <a:pt x="116" y="400"/>
                  </a:cubicBezTo>
                  <a:cubicBezTo>
                    <a:pt x="83" y="394"/>
                    <a:pt x="60" y="375"/>
                    <a:pt x="31" y="361"/>
                  </a:cubicBezTo>
                  <a:cubicBezTo>
                    <a:pt x="32" y="360"/>
                    <a:pt x="0" y="191"/>
                    <a:pt x="65" y="39"/>
                  </a:cubicBezTo>
                  <a:cubicBezTo>
                    <a:pt x="114" y="93"/>
                    <a:pt x="170" y="141"/>
                    <a:pt x="226" y="186"/>
                  </a:cubicBezTo>
                  <a:cubicBezTo>
                    <a:pt x="233" y="192"/>
                    <a:pt x="242" y="191"/>
                    <a:pt x="248" y="183"/>
                  </a:cubicBezTo>
                  <a:cubicBezTo>
                    <a:pt x="290" y="123"/>
                    <a:pt x="333" y="63"/>
                    <a:pt x="371" y="0"/>
                  </a:cubicBezTo>
                  <a:close/>
                  <a:moveTo>
                    <a:pt x="253" y="249"/>
                  </a:moveTo>
                  <a:cubicBezTo>
                    <a:pt x="253" y="236"/>
                    <a:pt x="242" y="225"/>
                    <a:pt x="229" y="225"/>
                  </a:cubicBezTo>
                  <a:cubicBezTo>
                    <a:pt x="216" y="225"/>
                    <a:pt x="206" y="236"/>
                    <a:pt x="206" y="249"/>
                  </a:cubicBezTo>
                  <a:cubicBezTo>
                    <a:pt x="206" y="262"/>
                    <a:pt x="216" y="273"/>
                    <a:pt x="229" y="273"/>
                  </a:cubicBezTo>
                  <a:cubicBezTo>
                    <a:pt x="242" y="273"/>
                    <a:pt x="253" y="262"/>
                    <a:pt x="253" y="249"/>
                  </a:cubicBezTo>
                  <a:close/>
                  <a:moveTo>
                    <a:pt x="253" y="342"/>
                  </a:moveTo>
                  <a:cubicBezTo>
                    <a:pt x="253" y="329"/>
                    <a:pt x="242" y="318"/>
                    <a:pt x="229" y="318"/>
                  </a:cubicBezTo>
                  <a:cubicBezTo>
                    <a:pt x="216" y="318"/>
                    <a:pt x="206" y="329"/>
                    <a:pt x="206" y="342"/>
                  </a:cubicBezTo>
                  <a:cubicBezTo>
                    <a:pt x="206" y="355"/>
                    <a:pt x="216" y="366"/>
                    <a:pt x="229" y="366"/>
                  </a:cubicBezTo>
                  <a:cubicBezTo>
                    <a:pt x="242" y="366"/>
                    <a:pt x="253" y="355"/>
                    <a:pt x="253" y="34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9"/>
            <p:cNvSpPr/>
            <p:nvPr/>
          </p:nvSpPr>
          <p:spPr bwMode="auto">
            <a:xfrm>
              <a:off x="5827348" y="3400393"/>
              <a:ext cx="184492" cy="73028"/>
            </a:xfrm>
            <a:custGeom>
              <a:avLst/>
              <a:gdLst>
                <a:gd name="T0" fmla="*/ 425 w 453"/>
                <a:gd name="T1" fmla="*/ 67 h 178"/>
                <a:gd name="T2" fmla="*/ 453 w 453"/>
                <a:gd name="T3" fmla="*/ 134 h 178"/>
                <a:gd name="T4" fmla="*/ 0 w 453"/>
                <a:gd name="T5" fmla="*/ 178 h 178"/>
                <a:gd name="T6" fmla="*/ 12 w 453"/>
                <a:gd name="T7" fmla="*/ 74 h 178"/>
                <a:gd name="T8" fmla="*/ 425 w 453"/>
                <a:gd name="T9" fmla="*/ 67 h 178"/>
              </a:gdLst>
              <a:ahLst/>
              <a:cxnLst>
                <a:cxn ang="0">
                  <a:pos x="T0" y="T1"/>
                </a:cxn>
                <a:cxn ang="0">
                  <a:pos x="T2" y="T3"/>
                </a:cxn>
                <a:cxn ang="0">
                  <a:pos x="T4" y="T5"/>
                </a:cxn>
                <a:cxn ang="0">
                  <a:pos x="T6" y="T7"/>
                </a:cxn>
                <a:cxn ang="0">
                  <a:pos x="T8" y="T9"/>
                </a:cxn>
              </a:cxnLst>
              <a:rect l="0" t="0" r="r" b="b"/>
              <a:pathLst>
                <a:path w="453" h="178">
                  <a:moveTo>
                    <a:pt x="425" y="67"/>
                  </a:moveTo>
                  <a:cubicBezTo>
                    <a:pt x="435" y="89"/>
                    <a:pt x="444" y="111"/>
                    <a:pt x="453" y="134"/>
                  </a:cubicBezTo>
                  <a:cubicBezTo>
                    <a:pt x="310" y="67"/>
                    <a:pt x="118" y="67"/>
                    <a:pt x="0" y="178"/>
                  </a:cubicBezTo>
                  <a:cubicBezTo>
                    <a:pt x="3" y="145"/>
                    <a:pt x="12" y="76"/>
                    <a:pt x="12" y="74"/>
                  </a:cubicBezTo>
                  <a:cubicBezTo>
                    <a:pt x="142" y="4"/>
                    <a:pt x="290" y="0"/>
                    <a:pt x="425" y="67"/>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0"/>
            <p:cNvSpPr/>
            <p:nvPr/>
          </p:nvSpPr>
          <p:spPr bwMode="auto">
            <a:xfrm>
              <a:off x="5958029" y="3900057"/>
              <a:ext cx="42279" cy="49967"/>
            </a:xfrm>
            <a:custGeom>
              <a:avLst/>
              <a:gdLst>
                <a:gd name="T0" fmla="*/ 60 w 102"/>
                <a:gd name="T1" fmla="*/ 72 h 123"/>
                <a:gd name="T2" fmla="*/ 99 w 102"/>
                <a:gd name="T3" fmla="*/ 100 h 123"/>
                <a:gd name="T4" fmla="*/ 9 w 102"/>
                <a:gd name="T5" fmla="*/ 92 h 123"/>
                <a:gd name="T6" fmla="*/ 6 w 102"/>
                <a:gd name="T7" fmla="*/ 0 h 123"/>
                <a:gd name="T8" fmla="*/ 58 w 102"/>
                <a:gd name="T9" fmla="*/ 1 h 123"/>
                <a:gd name="T10" fmla="*/ 60 w 102"/>
                <a:gd name="T11" fmla="*/ 72 h 123"/>
              </a:gdLst>
              <a:ahLst/>
              <a:cxnLst>
                <a:cxn ang="0">
                  <a:pos x="T0" y="T1"/>
                </a:cxn>
                <a:cxn ang="0">
                  <a:pos x="T2" y="T3"/>
                </a:cxn>
                <a:cxn ang="0">
                  <a:pos x="T4" y="T5"/>
                </a:cxn>
                <a:cxn ang="0">
                  <a:pos x="T6" y="T7"/>
                </a:cxn>
                <a:cxn ang="0">
                  <a:pos x="T8" y="T9"/>
                </a:cxn>
                <a:cxn ang="0">
                  <a:pos x="T10" y="T11"/>
                </a:cxn>
              </a:cxnLst>
              <a:rect l="0" t="0" r="r" b="b"/>
              <a:pathLst>
                <a:path w="102" h="123">
                  <a:moveTo>
                    <a:pt x="60" y="72"/>
                  </a:moveTo>
                  <a:cubicBezTo>
                    <a:pt x="72" y="74"/>
                    <a:pt x="102" y="64"/>
                    <a:pt x="99" y="100"/>
                  </a:cubicBezTo>
                  <a:cubicBezTo>
                    <a:pt x="99" y="120"/>
                    <a:pt x="18" y="123"/>
                    <a:pt x="9" y="92"/>
                  </a:cubicBezTo>
                  <a:cubicBezTo>
                    <a:pt x="0" y="63"/>
                    <a:pt x="1" y="31"/>
                    <a:pt x="6" y="0"/>
                  </a:cubicBezTo>
                  <a:cubicBezTo>
                    <a:pt x="20" y="2"/>
                    <a:pt x="45" y="1"/>
                    <a:pt x="58" y="1"/>
                  </a:cubicBezTo>
                  <a:cubicBezTo>
                    <a:pt x="64" y="27"/>
                    <a:pt x="54" y="71"/>
                    <a:pt x="60" y="7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1"/>
            <p:cNvSpPr>
              <a:spLocks noEditPoints="1"/>
            </p:cNvSpPr>
            <p:nvPr/>
          </p:nvSpPr>
          <p:spPr bwMode="auto">
            <a:xfrm>
              <a:off x="5842722" y="3484952"/>
              <a:ext cx="161430" cy="119151"/>
            </a:xfrm>
            <a:custGeom>
              <a:avLst/>
              <a:gdLst>
                <a:gd name="T0" fmla="*/ 361 w 391"/>
                <a:gd name="T1" fmla="*/ 14 h 289"/>
                <a:gd name="T2" fmla="*/ 366 w 391"/>
                <a:gd name="T3" fmla="*/ 186 h 289"/>
                <a:gd name="T4" fmla="*/ 260 w 391"/>
                <a:gd name="T5" fmla="*/ 276 h 289"/>
                <a:gd name="T6" fmla="*/ 206 w 391"/>
                <a:gd name="T7" fmla="*/ 211 h 289"/>
                <a:gd name="T8" fmla="*/ 205 w 391"/>
                <a:gd name="T9" fmla="*/ 212 h 289"/>
                <a:gd name="T10" fmla="*/ 131 w 391"/>
                <a:gd name="T11" fmla="*/ 229 h 289"/>
                <a:gd name="T12" fmla="*/ 107 w 391"/>
                <a:gd name="T13" fmla="*/ 287 h 289"/>
                <a:gd name="T14" fmla="*/ 56 w 391"/>
                <a:gd name="T15" fmla="*/ 278 h 289"/>
                <a:gd name="T16" fmla="*/ 14 w 391"/>
                <a:gd name="T17" fmla="*/ 202 h 289"/>
                <a:gd name="T18" fmla="*/ 4 w 391"/>
                <a:gd name="T19" fmla="*/ 77 h 289"/>
                <a:gd name="T20" fmla="*/ 158 w 391"/>
                <a:gd name="T21" fmla="*/ 19 h 289"/>
                <a:gd name="T22" fmla="*/ 361 w 391"/>
                <a:gd name="T23" fmla="*/ 14 h 289"/>
                <a:gd name="T24" fmla="*/ 306 w 391"/>
                <a:gd name="T25" fmla="*/ 97 h 289"/>
                <a:gd name="T26" fmla="*/ 318 w 391"/>
                <a:gd name="T27" fmla="*/ 84 h 289"/>
                <a:gd name="T28" fmla="*/ 299 w 391"/>
                <a:gd name="T29" fmla="*/ 70 h 289"/>
                <a:gd name="T30" fmla="*/ 288 w 391"/>
                <a:gd name="T31" fmla="*/ 68 h 289"/>
                <a:gd name="T32" fmla="*/ 277 w 391"/>
                <a:gd name="T33" fmla="*/ 71 h 289"/>
                <a:gd name="T34" fmla="*/ 276 w 391"/>
                <a:gd name="T35" fmla="*/ 78 h 289"/>
                <a:gd name="T36" fmla="*/ 282 w 391"/>
                <a:gd name="T37" fmla="*/ 82 h 289"/>
                <a:gd name="T38" fmla="*/ 290 w 391"/>
                <a:gd name="T39" fmla="*/ 86 h 289"/>
                <a:gd name="T40" fmla="*/ 306 w 391"/>
                <a:gd name="T41" fmla="*/ 97 h 289"/>
                <a:gd name="T42" fmla="*/ 322 w 391"/>
                <a:gd name="T43" fmla="*/ 162 h 289"/>
                <a:gd name="T44" fmla="*/ 300 w 391"/>
                <a:gd name="T45" fmla="*/ 132 h 289"/>
                <a:gd name="T46" fmla="*/ 277 w 391"/>
                <a:gd name="T47" fmla="*/ 162 h 289"/>
                <a:gd name="T48" fmla="*/ 300 w 391"/>
                <a:gd name="T49" fmla="*/ 192 h 289"/>
                <a:gd name="T50" fmla="*/ 322 w 391"/>
                <a:gd name="T51" fmla="*/ 162 h 289"/>
                <a:gd name="T52" fmla="*/ 101 w 391"/>
                <a:gd name="T53" fmla="*/ 173 h 289"/>
                <a:gd name="T54" fmla="*/ 78 w 391"/>
                <a:gd name="T55" fmla="*/ 143 h 289"/>
                <a:gd name="T56" fmla="*/ 56 w 391"/>
                <a:gd name="T57" fmla="*/ 173 h 289"/>
                <a:gd name="T58" fmla="*/ 78 w 391"/>
                <a:gd name="T59" fmla="*/ 203 h 289"/>
                <a:gd name="T60" fmla="*/ 101 w 391"/>
                <a:gd name="T61" fmla="*/ 173 h 289"/>
                <a:gd name="T62" fmla="*/ 81 w 391"/>
                <a:gd name="T63" fmla="*/ 104 h 289"/>
                <a:gd name="T64" fmla="*/ 78 w 391"/>
                <a:gd name="T65" fmla="*/ 94 h 289"/>
                <a:gd name="T66" fmla="*/ 49 w 391"/>
                <a:gd name="T67" fmla="*/ 100 h 289"/>
                <a:gd name="T68" fmla="*/ 35 w 391"/>
                <a:gd name="T69" fmla="*/ 123 h 289"/>
                <a:gd name="T70" fmla="*/ 38 w 391"/>
                <a:gd name="T71" fmla="*/ 126 h 289"/>
                <a:gd name="T72" fmla="*/ 58 w 391"/>
                <a:gd name="T73" fmla="*/ 119 h 289"/>
                <a:gd name="T74" fmla="*/ 81 w 391"/>
                <a:gd name="T75" fmla="*/ 10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289">
                  <a:moveTo>
                    <a:pt x="361" y="14"/>
                  </a:moveTo>
                  <a:cubicBezTo>
                    <a:pt x="391" y="70"/>
                    <a:pt x="383" y="126"/>
                    <a:pt x="366" y="186"/>
                  </a:cubicBezTo>
                  <a:cubicBezTo>
                    <a:pt x="351" y="238"/>
                    <a:pt x="314" y="286"/>
                    <a:pt x="260" y="276"/>
                  </a:cubicBezTo>
                  <a:cubicBezTo>
                    <a:pt x="268" y="247"/>
                    <a:pt x="239" y="215"/>
                    <a:pt x="206" y="211"/>
                  </a:cubicBezTo>
                  <a:cubicBezTo>
                    <a:pt x="206" y="211"/>
                    <a:pt x="206" y="212"/>
                    <a:pt x="205" y="212"/>
                  </a:cubicBezTo>
                  <a:cubicBezTo>
                    <a:pt x="180" y="204"/>
                    <a:pt x="153" y="211"/>
                    <a:pt x="131" y="229"/>
                  </a:cubicBezTo>
                  <a:cubicBezTo>
                    <a:pt x="114" y="243"/>
                    <a:pt x="102" y="266"/>
                    <a:pt x="107" y="287"/>
                  </a:cubicBezTo>
                  <a:cubicBezTo>
                    <a:pt x="89" y="288"/>
                    <a:pt x="73" y="289"/>
                    <a:pt x="56" y="278"/>
                  </a:cubicBezTo>
                  <a:cubicBezTo>
                    <a:pt x="31" y="263"/>
                    <a:pt x="20" y="228"/>
                    <a:pt x="14" y="202"/>
                  </a:cubicBezTo>
                  <a:cubicBezTo>
                    <a:pt x="2" y="156"/>
                    <a:pt x="0" y="121"/>
                    <a:pt x="4" y="77"/>
                  </a:cubicBezTo>
                  <a:cubicBezTo>
                    <a:pt x="51" y="57"/>
                    <a:pt x="107" y="32"/>
                    <a:pt x="158" y="19"/>
                  </a:cubicBezTo>
                  <a:cubicBezTo>
                    <a:pt x="214" y="6"/>
                    <a:pt x="300" y="0"/>
                    <a:pt x="361" y="14"/>
                  </a:cubicBezTo>
                  <a:close/>
                  <a:moveTo>
                    <a:pt x="306" y="97"/>
                  </a:moveTo>
                  <a:cubicBezTo>
                    <a:pt x="314" y="100"/>
                    <a:pt x="324" y="92"/>
                    <a:pt x="318" y="84"/>
                  </a:cubicBezTo>
                  <a:cubicBezTo>
                    <a:pt x="314" y="77"/>
                    <a:pt x="306" y="73"/>
                    <a:pt x="299" y="70"/>
                  </a:cubicBezTo>
                  <a:cubicBezTo>
                    <a:pt x="295" y="69"/>
                    <a:pt x="292" y="68"/>
                    <a:pt x="288" y="68"/>
                  </a:cubicBezTo>
                  <a:cubicBezTo>
                    <a:pt x="283" y="68"/>
                    <a:pt x="281" y="70"/>
                    <a:pt x="277" y="71"/>
                  </a:cubicBezTo>
                  <a:cubicBezTo>
                    <a:pt x="274" y="72"/>
                    <a:pt x="273" y="76"/>
                    <a:pt x="276" y="78"/>
                  </a:cubicBezTo>
                  <a:cubicBezTo>
                    <a:pt x="278" y="79"/>
                    <a:pt x="280" y="81"/>
                    <a:pt x="282" y="82"/>
                  </a:cubicBezTo>
                  <a:cubicBezTo>
                    <a:pt x="285" y="83"/>
                    <a:pt x="287" y="85"/>
                    <a:pt x="290" y="86"/>
                  </a:cubicBezTo>
                  <a:cubicBezTo>
                    <a:pt x="295" y="89"/>
                    <a:pt x="300" y="94"/>
                    <a:pt x="306" y="97"/>
                  </a:cubicBezTo>
                  <a:close/>
                  <a:moveTo>
                    <a:pt x="322" y="162"/>
                  </a:moveTo>
                  <a:cubicBezTo>
                    <a:pt x="322" y="145"/>
                    <a:pt x="312" y="132"/>
                    <a:pt x="300" y="132"/>
                  </a:cubicBezTo>
                  <a:cubicBezTo>
                    <a:pt x="288" y="132"/>
                    <a:pt x="277" y="145"/>
                    <a:pt x="277" y="162"/>
                  </a:cubicBezTo>
                  <a:cubicBezTo>
                    <a:pt x="277" y="178"/>
                    <a:pt x="288" y="192"/>
                    <a:pt x="300" y="192"/>
                  </a:cubicBezTo>
                  <a:cubicBezTo>
                    <a:pt x="312" y="192"/>
                    <a:pt x="322" y="178"/>
                    <a:pt x="322" y="162"/>
                  </a:cubicBezTo>
                  <a:close/>
                  <a:moveTo>
                    <a:pt x="101" y="173"/>
                  </a:moveTo>
                  <a:cubicBezTo>
                    <a:pt x="101" y="156"/>
                    <a:pt x="91" y="143"/>
                    <a:pt x="78" y="143"/>
                  </a:cubicBezTo>
                  <a:cubicBezTo>
                    <a:pt x="66" y="143"/>
                    <a:pt x="56" y="156"/>
                    <a:pt x="56" y="173"/>
                  </a:cubicBezTo>
                  <a:cubicBezTo>
                    <a:pt x="56" y="189"/>
                    <a:pt x="66" y="203"/>
                    <a:pt x="78" y="203"/>
                  </a:cubicBezTo>
                  <a:cubicBezTo>
                    <a:pt x="91" y="203"/>
                    <a:pt x="101" y="189"/>
                    <a:pt x="101" y="173"/>
                  </a:cubicBezTo>
                  <a:close/>
                  <a:moveTo>
                    <a:pt x="81" y="104"/>
                  </a:moveTo>
                  <a:cubicBezTo>
                    <a:pt x="83" y="101"/>
                    <a:pt x="82" y="95"/>
                    <a:pt x="78" y="94"/>
                  </a:cubicBezTo>
                  <a:cubicBezTo>
                    <a:pt x="68" y="89"/>
                    <a:pt x="58" y="95"/>
                    <a:pt x="49" y="100"/>
                  </a:cubicBezTo>
                  <a:cubicBezTo>
                    <a:pt x="41" y="106"/>
                    <a:pt x="32" y="113"/>
                    <a:pt x="35" y="123"/>
                  </a:cubicBezTo>
                  <a:cubicBezTo>
                    <a:pt x="35" y="124"/>
                    <a:pt x="36" y="126"/>
                    <a:pt x="38" y="126"/>
                  </a:cubicBezTo>
                  <a:cubicBezTo>
                    <a:pt x="46" y="128"/>
                    <a:pt x="51" y="124"/>
                    <a:pt x="58" y="119"/>
                  </a:cubicBezTo>
                  <a:cubicBezTo>
                    <a:pt x="65" y="114"/>
                    <a:pt x="76" y="112"/>
                    <a:pt x="81" y="104"/>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2"/>
            <p:cNvSpPr/>
            <p:nvPr/>
          </p:nvSpPr>
          <p:spPr bwMode="auto">
            <a:xfrm>
              <a:off x="5835035" y="3358114"/>
              <a:ext cx="157587" cy="61497"/>
            </a:xfrm>
            <a:custGeom>
              <a:avLst/>
              <a:gdLst>
                <a:gd name="T0" fmla="*/ 358 w 388"/>
                <a:gd name="T1" fmla="*/ 81 h 149"/>
                <a:gd name="T2" fmla="*/ 388 w 388"/>
                <a:gd name="T3" fmla="*/ 135 h 149"/>
                <a:gd name="T4" fmla="*/ 0 w 388"/>
                <a:gd name="T5" fmla="*/ 149 h 149"/>
                <a:gd name="T6" fmla="*/ 14 w 388"/>
                <a:gd name="T7" fmla="*/ 70 h 149"/>
                <a:gd name="T8" fmla="*/ 358 w 388"/>
                <a:gd name="T9" fmla="*/ 81 h 149"/>
              </a:gdLst>
              <a:ahLst/>
              <a:cxnLst>
                <a:cxn ang="0">
                  <a:pos x="T0" y="T1"/>
                </a:cxn>
                <a:cxn ang="0">
                  <a:pos x="T2" y="T3"/>
                </a:cxn>
                <a:cxn ang="0">
                  <a:pos x="T4" y="T5"/>
                </a:cxn>
                <a:cxn ang="0">
                  <a:pos x="T6" y="T7"/>
                </a:cxn>
                <a:cxn ang="0">
                  <a:pos x="T8" y="T9"/>
                </a:cxn>
              </a:cxnLst>
              <a:rect l="0" t="0" r="r" b="b"/>
              <a:pathLst>
                <a:path w="388" h="149">
                  <a:moveTo>
                    <a:pt x="358" y="81"/>
                  </a:moveTo>
                  <a:cubicBezTo>
                    <a:pt x="369" y="99"/>
                    <a:pt x="379" y="117"/>
                    <a:pt x="388" y="135"/>
                  </a:cubicBezTo>
                  <a:cubicBezTo>
                    <a:pt x="273" y="86"/>
                    <a:pt x="98" y="70"/>
                    <a:pt x="0" y="149"/>
                  </a:cubicBezTo>
                  <a:cubicBezTo>
                    <a:pt x="4" y="123"/>
                    <a:pt x="9" y="97"/>
                    <a:pt x="14" y="70"/>
                  </a:cubicBezTo>
                  <a:cubicBezTo>
                    <a:pt x="112" y="0"/>
                    <a:pt x="263" y="12"/>
                    <a:pt x="358" y="8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3"/>
            <p:cNvSpPr/>
            <p:nvPr/>
          </p:nvSpPr>
          <p:spPr bwMode="auto">
            <a:xfrm>
              <a:off x="5958029" y="3853934"/>
              <a:ext cx="23061" cy="38436"/>
            </a:xfrm>
            <a:custGeom>
              <a:avLst/>
              <a:gdLst>
                <a:gd name="T0" fmla="*/ 49 w 57"/>
                <a:gd name="T1" fmla="*/ 0 h 98"/>
                <a:gd name="T2" fmla="*/ 50 w 57"/>
                <a:gd name="T3" fmla="*/ 95 h 98"/>
                <a:gd name="T4" fmla="*/ 5 w 57"/>
                <a:gd name="T5" fmla="*/ 98 h 98"/>
                <a:gd name="T6" fmla="*/ 3 w 57"/>
                <a:gd name="T7" fmla="*/ 10 h 98"/>
                <a:gd name="T8" fmla="*/ 49 w 57"/>
                <a:gd name="T9" fmla="*/ 0 h 98"/>
              </a:gdLst>
              <a:ahLst/>
              <a:cxnLst>
                <a:cxn ang="0">
                  <a:pos x="T0" y="T1"/>
                </a:cxn>
                <a:cxn ang="0">
                  <a:pos x="T2" y="T3"/>
                </a:cxn>
                <a:cxn ang="0">
                  <a:pos x="T4" y="T5"/>
                </a:cxn>
                <a:cxn ang="0">
                  <a:pos x="T6" y="T7"/>
                </a:cxn>
                <a:cxn ang="0">
                  <a:pos x="T8" y="T9"/>
                </a:cxn>
              </a:cxnLst>
              <a:rect l="0" t="0" r="r" b="b"/>
              <a:pathLst>
                <a:path w="57" h="98">
                  <a:moveTo>
                    <a:pt x="49" y="0"/>
                  </a:moveTo>
                  <a:cubicBezTo>
                    <a:pt x="48" y="19"/>
                    <a:pt x="57" y="59"/>
                    <a:pt x="50" y="95"/>
                  </a:cubicBezTo>
                  <a:cubicBezTo>
                    <a:pt x="39" y="96"/>
                    <a:pt x="16" y="97"/>
                    <a:pt x="5" y="98"/>
                  </a:cubicBezTo>
                  <a:cubicBezTo>
                    <a:pt x="0" y="76"/>
                    <a:pt x="7" y="23"/>
                    <a:pt x="3" y="10"/>
                  </a:cubicBezTo>
                  <a:cubicBezTo>
                    <a:pt x="17" y="8"/>
                    <a:pt x="35" y="3"/>
                    <a:pt x="49"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4"/>
            <p:cNvSpPr/>
            <p:nvPr/>
          </p:nvSpPr>
          <p:spPr bwMode="auto">
            <a:xfrm>
              <a:off x="5958029" y="3511856"/>
              <a:ext cx="19218" cy="15374"/>
            </a:xfrm>
            <a:custGeom>
              <a:avLst/>
              <a:gdLst>
                <a:gd name="T0" fmla="*/ 45 w 51"/>
                <a:gd name="T1" fmla="*/ 16 h 32"/>
                <a:gd name="T2" fmla="*/ 33 w 51"/>
                <a:gd name="T3" fmla="*/ 29 h 32"/>
                <a:gd name="T4" fmla="*/ 17 w 51"/>
                <a:gd name="T5" fmla="*/ 18 h 32"/>
                <a:gd name="T6" fmla="*/ 9 w 51"/>
                <a:gd name="T7" fmla="*/ 14 h 32"/>
                <a:gd name="T8" fmla="*/ 3 w 51"/>
                <a:gd name="T9" fmla="*/ 10 h 32"/>
                <a:gd name="T10" fmla="*/ 4 w 51"/>
                <a:gd name="T11" fmla="*/ 3 h 32"/>
                <a:gd name="T12" fmla="*/ 15 w 51"/>
                <a:gd name="T13" fmla="*/ 0 h 32"/>
                <a:gd name="T14" fmla="*/ 26 w 51"/>
                <a:gd name="T15" fmla="*/ 2 h 32"/>
                <a:gd name="T16" fmla="*/ 45 w 51"/>
                <a:gd name="T1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2">
                  <a:moveTo>
                    <a:pt x="45" y="16"/>
                  </a:moveTo>
                  <a:cubicBezTo>
                    <a:pt x="51" y="24"/>
                    <a:pt x="41" y="32"/>
                    <a:pt x="33" y="29"/>
                  </a:cubicBezTo>
                  <a:cubicBezTo>
                    <a:pt x="27" y="26"/>
                    <a:pt x="22" y="21"/>
                    <a:pt x="17" y="18"/>
                  </a:cubicBezTo>
                  <a:cubicBezTo>
                    <a:pt x="14" y="17"/>
                    <a:pt x="12" y="15"/>
                    <a:pt x="9" y="14"/>
                  </a:cubicBezTo>
                  <a:cubicBezTo>
                    <a:pt x="7" y="13"/>
                    <a:pt x="5" y="11"/>
                    <a:pt x="3" y="10"/>
                  </a:cubicBezTo>
                  <a:cubicBezTo>
                    <a:pt x="0" y="8"/>
                    <a:pt x="1" y="4"/>
                    <a:pt x="4" y="3"/>
                  </a:cubicBezTo>
                  <a:cubicBezTo>
                    <a:pt x="8" y="2"/>
                    <a:pt x="10" y="0"/>
                    <a:pt x="15" y="0"/>
                  </a:cubicBezTo>
                  <a:cubicBezTo>
                    <a:pt x="19" y="0"/>
                    <a:pt x="22" y="1"/>
                    <a:pt x="26" y="2"/>
                  </a:cubicBezTo>
                  <a:cubicBezTo>
                    <a:pt x="33" y="5"/>
                    <a:pt x="41" y="9"/>
                    <a:pt x="45" y="1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75"/>
            <p:cNvSpPr>
              <a:spLocks noChangeArrowheads="1"/>
            </p:cNvSpPr>
            <p:nvPr/>
          </p:nvSpPr>
          <p:spPr bwMode="auto">
            <a:xfrm>
              <a:off x="5958029" y="3538761"/>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6"/>
            <p:cNvSpPr/>
            <p:nvPr/>
          </p:nvSpPr>
          <p:spPr bwMode="auto">
            <a:xfrm>
              <a:off x="5842722" y="3323521"/>
              <a:ext cx="126838" cy="49967"/>
            </a:xfrm>
            <a:custGeom>
              <a:avLst/>
              <a:gdLst>
                <a:gd name="T0" fmla="*/ 262 w 306"/>
                <a:gd name="T1" fmla="*/ 40 h 122"/>
                <a:gd name="T2" fmla="*/ 306 w 306"/>
                <a:gd name="T3" fmla="*/ 107 h 122"/>
                <a:gd name="T4" fmla="*/ 0 w 306"/>
                <a:gd name="T5" fmla="*/ 122 h 122"/>
                <a:gd name="T6" fmla="*/ 13 w 306"/>
                <a:gd name="T7" fmla="*/ 50 h 122"/>
                <a:gd name="T8" fmla="*/ 262 w 306"/>
                <a:gd name="T9" fmla="*/ 40 h 122"/>
              </a:gdLst>
              <a:ahLst/>
              <a:cxnLst>
                <a:cxn ang="0">
                  <a:pos x="T0" y="T1"/>
                </a:cxn>
                <a:cxn ang="0">
                  <a:pos x="T2" y="T3"/>
                </a:cxn>
                <a:cxn ang="0">
                  <a:pos x="T4" y="T5"/>
                </a:cxn>
                <a:cxn ang="0">
                  <a:pos x="T6" y="T7"/>
                </a:cxn>
                <a:cxn ang="0">
                  <a:pos x="T8" y="T9"/>
                </a:cxn>
              </a:cxnLst>
              <a:rect l="0" t="0" r="r" b="b"/>
              <a:pathLst>
                <a:path w="306" h="122">
                  <a:moveTo>
                    <a:pt x="262" y="40"/>
                  </a:moveTo>
                  <a:cubicBezTo>
                    <a:pt x="277" y="62"/>
                    <a:pt x="292" y="84"/>
                    <a:pt x="306" y="107"/>
                  </a:cubicBezTo>
                  <a:cubicBezTo>
                    <a:pt x="215" y="63"/>
                    <a:pt x="67" y="57"/>
                    <a:pt x="0" y="122"/>
                  </a:cubicBezTo>
                  <a:cubicBezTo>
                    <a:pt x="5" y="98"/>
                    <a:pt x="9" y="74"/>
                    <a:pt x="13" y="50"/>
                  </a:cubicBezTo>
                  <a:cubicBezTo>
                    <a:pt x="95" y="0"/>
                    <a:pt x="173" y="4"/>
                    <a:pt x="262" y="4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77"/>
            <p:cNvSpPr>
              <a:spLocks noChangeArrowheads="1"/>
            </p:cNvSpPr>
            <p:nvPr/>
          </p:nvSpPr>
          <p:spPr bwMode="auto">
            <a:xfrm>
              <a:off x="5923437" y="3773219"/>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8"/>
            <p:cNvSpPr>
              <a:spLocks noChangeArrowheads="1"/>
            </p:cNvSpPr>
            <p:nvPr/>
          </p:nvSpPr>
          <p:spPr bwMode="auto">
            <a:xfrm>
              <a:off x="5923437" y="3811655"/>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9"/>
            <p:cNvSpPr/>
            <p:nvPr/>
          </p:nvSpPr>
          <p:spPr bwMode="auto">
            <a:xfrm>
              <a:off x="5892689" y="3577197"/>
              <a:ext cx="57654" cy="34592"/>
            </a:xfrm>
            <a:custGeom>
              <a:avLst/>
              <a:gdLst>
                <a:gd name="T0" fmla="*/ 106 w 139"/>
                <a:gd name="T1" fmla="*/ 11 h 87"/>
                <a:gd name="T2" fmla="*/ 101 w 139"/>
                <a:gd name="T3" fmla="*/ 70 h 87"/>
                <a:gd name="T4" fmla="*/ 11 w 139"/>
                <a:gd name="T5" fmla="*/ 64 h 87"/>
                <a:gd name="T6" fmla="*/ 31 w 139"/>
                <a:gd name="T7" fmla="*/ 16 h 87"/>
                <a:gd name="T8" fmla="*/ 106 w 139"/>
                <a:gd name="T9" fmla="*/ 11 h 87"/>
              </a:gdLst>
              <a:ahLst/>
              <a:cxnLst>
                <a:cxn ang="0">
                  <a:pos x="T0" y="T1"/>
                </a:cxn>
                <a:cxn ang="0">
                  <a:pos x="T2" y="T3"/>
                </a:cxn>
                <a:cxn ang="0">
                  <a:pos x="T4" y="T5"/>
                </a:cxn>
                <a:cxn ang="0">
                  <a:pos x="T6" y="T7"/>
                </a:cxn>
                <a:cxn ang="0">
                  <a:pos x="T8" y="T9"/>
                </a:cxn>
              </a:cxnLst>
              <a:rect l="0" t="0" r="r" b="b"/>
              <a:pathLst>
                <a:path w="139" h="87">
                  <a:moveTo>
                    <a:pt x="106" y="11"/>
                  </a:moveTo>
                  <a:cubicBezTo>
                    <a:pt x="120" y="16"/>
                    <a:pt x="139" y="45"/>
                    <a:pt x="101" y="70"/>
                  </a:cubicBezTo>
                  <a:cubicBezTo>
                    <a:pt x="81" y="81"/>
                    <a:pt x="26" y="87"/>
                    <a:pt x="11" y="64"/>
                  </a:cubicBezTo>
                  <a:cubicBezTo>
                    <a:pt x="0" y="47"/>
                    <a:pt x="19" y="25"/>
                    <a:pt x="31" y="16"/>
                  </a:cubicBezTo>
                  <a:cubicBezTo>
                    <a:pt x="54" y="0"/>
                    <a:pt x="81" y="2"/>
                    <a:pt x="106" y="11"/>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0"/>
            <p:cNvSpPr/>
            <p:nvPr/>
          </p:nvSpPr>
          <p:spPr bwMode="auto">
            <a:xfrm>
              <a:off x="5900376" y="3631007"/>
              <a:ext cx="34592" cy="15374"/>
            </a:xfrm>
            <a:custGeom>
              <a:avLst/>
              <a:gdLst>
                <a:gd name="T0" fmla="*/ 74 w 80"/>
                <a:gd name="T1" fmla="*/ 0 h 41"/>
                <a:gd name="T2" fmla="*/ 80 w 80"/>
                <a:gd name="T3" fmla="*/ 5 h 41"/>
                <a:gd name="T4" fmla="*/ 48 w 80"/>
                <a:gd name="T5" fmla="*/ 39 h 41"/>
                <a:gd name="T6" fmla="*/ 5 w 80"/>
                <a:gd name="T7" fmla="*/ 22 h 41"/>
                <a:gd name="T8" fmla="*/ 13 w 80"/>
                <a:gd name="T9" fmla="*/ 12 h 41"/>
                <a:gd name="T10" fmla="*/ 48 w 80"/>
                <a:gd name="T11" fmla="*/ 16 h 41"/>
                <a:gd name="T12" fmla="*/ 74 w 80"/>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0" h="41">
                  <a:moveTo>
                    <a:pt x="74" y="0"/>
                  </a:moveTo>
                  <a:cubicBezTo>
                    <a:pt x="77" y="0"/>
                    <a:pt x="80" y="2"/>
                    <a:pt x="80" y="5"/>
                  </a:cubicBezTo>
                  <a:cubicBezTo>
                    <a:pt x="79" y="21"/>
                    <a:pt x="65" y="36"/>
                    <a:pt x="48" y="39"/>
                  </a:cubicBezTo>
                  <a:cubicBezTo>
                    <a:pt x="30" y="41"/>
                    <a:pt x="17" y="35"/>
                    <a:pt x="5" y="22"/>
                  </a:cubicBezTo>
                  <a:cubicBezTo>
                    <a:pt x="0" y="17"/>
                    <a:pt x="6" y="9"/>
                    <a:pt x="13" y="12"/>
                  </a:cubicBezTo>
                  <a:cubicBezTo>
                    <a:pt x="23" y="17"/>
                    <a:pt x="38" y="22"/>
                    <a:pt x="48" y="16"/>
                  </a:cubicBezTo>
                  <a:cubicBezTo>
                    <a:pt x="57" y="10"/>
                    <a:pt x="64" y="3"/>
                    <a:pt x="74"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1"/>
            <p:cNvSpPr/>
            <p:nvPr/>
          </p:nvSpPr>
          <p:spPr bwMode="auto">
            <a:xfrm>
              <a:off x="5850409" y="3285085"/>
              <a:ext cx="88402" cy="53810"/>
            </a:xfrm>
            <a:custGeom>
              <a:avLst/>
              <a:gdLst>
                <a:gd name="T0" fmla="*/ 169 w 220"/>
                <a:gd name="T1" fmla="*/ 20 h 126"/>
                <a:gd name="T2" fmla="*/ 220 w 220"/>
                <a:gd name="T3" fmla="*/ 94 h 126"/>
                <a:gd name="T4" fmla="*/ 0 w 220"/>
                <a:gd name="T5" fmla="*/ 126 h 126"/>
                <a:gd name="T6" fmla="*/ 12 w 220"/>
                <a:gd name="T7" fmla="*/ 37 h 126"/>
                <a:gd name="T8" fmla="*/ 169 w 220"/>
                <a:gd name="T9" fmla="*/ 20 h 126"/>
              </a:gdLst>
              <a:ahLst/>
              <a:cxnLst>
                <a:cxn ang="0">
                  <a:pos x="T0" y="T1"/>
                </a:cxn>
                <a:cxn ang="0">
                  <a:pos x="T2" y="T3"/>
                </a:cxn>
                <a:cxn ang="0">
                  <a:pos x="T4" y="T5"/>
                </a:cxn>
                <a:cxn ang="0">
                  <a:pos x="T6" y="T7"/>
                </a:cxn>
                <a:cxn ang="0">
                  <a:pos x="T8" y="T9"/>
                </a:cxn>
              </a:cxnLst>
              <a:rect l="0" t="0" r="r" b="b"/>
              <a:pathLst>
                <a:path w="220" h="126">
                  <a:moveTo>
                    <a:pt x="169" y="20"/>
                  </a:moveTo>
                  <a:cubicBezTo>
                    <a:pt x="181" y="37"/>
                    <a:pt x="214" y="87"/>
                    <a:pt x="220" y="94"/>
                  </a:cubicBezTo>
                  <a:cubicBezTo>
                    <a:pt x="147" y="66"/>
                    <a:pt x="58" y="73"/>
                    <a:pt x="0" y="126"/>
                  </a:cubicBezTo>
                  <a:cubicBezTo>
                    <a:pt x="2" y="112"/>
                    <a:pt x="10" y="53"/>
                    <a:pt x="12" y="37"/>
                  </a:cubicBezTo>
                  <a:cubicBezTo>
                    <a:pt x="62" y="23"/>
                    <a:pt x="107" y="0"/>
                    <a:pt x="169" y="2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2"/>
            <p:cNvSpPr/>
            <p:nvPr/>
          </p:nvSpPr>
          <p:spPr bwMode="auto">
            <a:xfrm>
              <a:off x="5865783" y="3896214"/>
              <a:ext cx="42279" cy="57654"/>
            </a:xfrm>
            <a:custGeom>
              <a:avLst/>
              <a:gdLst>
                <a:gd name="T0" fmla="*/ 102 w 102"/>
                <a:gd name="T1" fmla="*/ 10 h 134"/>
                <a:gd name="T2" fmla="*/ 97 w 102"/>
                <a:gd name="T3" fmla="*/ 92 h 134"/>
                <a:gd name="T4" fmla="*/ 14 w 102"/>
                <a:gd name="T5" fmla="*/ 106 h 134"/>
                <a:gd name="T6" fmla="*/ 49 w 102"/>
                <a:gd name="T7" fmla="*/ 69 h 134"/>
                <a:gd name="T8" fmla="*/ 44 w 102"/>
                <a:gd name="T9" fmla="*/ 0 h 134"/>
                <a:gd name="T10" fmla="*/ 102 w 102"/>
                <a:gd name="T11" fmla="*/ 10 h 134"/>
              </a:gdLst>
              <a:ahLst/>
              <a:cxnLst>
                <a:cxn ang="0">
                  <a:pos x="T0" y="T1"/>
                </a:cxn>
                <a:cxn ang="0">
                  <a:pos x="T2" y="T3"/>
                </a:cxn>
                <a:cxn ang="0">
                  <a:pos x="T4" y="T5"/>
                </a:cxn>
                <a:cxn ang="0">
                  <a:pos x="T6" y="T7"/>
                </a:cxn>
                <a:cxn ang="0">
                  <a:pos x="T8" y="T9"/>
                </a:cxn>
                <a:cxn ang="0">
                  <a:pos x="T10" y="T11"/>
                </a:cxn>
              </a:cxnLst>
              <a:rect l="0" t="0" r="r" b="b"/>
              <a:pathLst>
                <a:path w="102" h="134">
                  <a:moveTo>
                    <a:pt x="102" y="10"/>
                  </a:moveTo>
                  <a:cubicBezTo>
                    <a:pt x="100" y="18"/>
                    <a:pt x="97" y="74"/>
                    <a:pt x="97" y="92"/>
                  </a:cubicBezTo>
                  <a:cubicBezTo>
                    <a:pt x="94" y="110"/>
                    <a:pt x="29" y="134"/>
                    <a:pt x="14" y="106"/>
                  </a:cubicBezTo>
                  <a:cubicBezTo>
                    <a:pt x="0" y="77"/>
                    <a:pt x="49" y="74"/>
                    <a:pt x="49" y="69"/>
                  </a:cubicBezTo>
                  <a:cubicBezTo>
                    <a:pt x="49" y="47"/>
                    <a:pt x="48" y="21"/>
                    <a:pt x="44" y="0"/>
                  </a:cubicBezTo>
                  <a:cubicBezTo>
                    <a:pt x="45" y="0"/>
                    <a:pt x="92" y="7"/>
                    <a:pt x="102" y="1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3"/>
            <p:cNvSpPr/>
            <p:nvPr/>
          </p:nvSpPr>
          <p:spPr bwMode="auto">
            <a:xfrm>
              <a:off x="5854253" y="3258181"/>
              <a:ext cx="57654" cy="34592"/>
            </a:xfrm>
            <a:custGeom>
              <a:avLst/>
              <a:gdLst>
                <a:gd name="T0" fmla="*/ 100 w 141"/>
                <a:gd name="T1" fmla="*/ 0 h 81"/>
                <a:gd name="T2" fmla="*/ 141 w 141"/>
                <a:gd name="T3" fmla="*/ 65 h 81"/>
                <a:gd name="T4" fmla="*/ 0 w 141"/>
                <a:gd name="T5" fmla="*/ 81 h 81"/>
                <a:gd name="T6" fmla="*/ 7 w 141"/>
                <a:gd name="T7" fmla="*/ 10 h 81"/>
                <a:gd name="T8" fmla="*/ 100 w 141"/>
                <a:gd name="T9" fmla="*/ 0 h 81"/>
              </a:gdLst>
              <a:ahLst/>
              <a:cxnLst>
                <a:cxn ang="0">
                  <a:pos x="T0" y="T1"/>
                </a:cxn>
                <a:cxn ang="0">
                  <a:pos x="T2" y="T3"/>
                </a:cxn>
                <a:cxn ang="0">
                  <a:pos x="T4" y="T5"/>
                </a:cxn>
                <a:cxn ang="0">
                  <a:pos x="T6" y="T7"/>
                </a:cxn>
                <a:cxn ang="0">
                  <a:pos x="T8" y="T9"/>
                </a:cxn>
              </a:cxnLst>
              <a:rect l="0" t="0" r="r" b="b"/>
              <a:pathLst>
                <a:path w="141" h="81">
                  <a:moveTo>
                    <a:pt x="100" y="0"/>
                  </a:moveTo>
                  <a:cubicBezTo>
                    <a:pt x="114" y="22"/>
                    <a:pt x="127" y="44"/>
                    <a:pt x="141" y="65"/>
                  </a:cubicBezTo>
                  <a:cubicBezTo>
                    <a:pt x="97" y="48"/>
                    <a:pt x="39" y="52"/>
                    <a:pt x="0" y="81"/>
                  </a:cubicBezTo>
                  <a:cubicBezTo>
                    <a:pt x="3" y="58"/>
                    <a:pt x="5" y="35"/>
                    <a:pt x="7" y="10"/>
                  </a:cubicBezTo>
                  <a:cubicBezTo>
                    <a:pt x="38" y="10"/>
                    <a:pt x="69" y="3"/>
                    <a:pt x="100" y="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4"/>
            <p:cNvSpPr/>
            <p:nvPr/>
          </p:nvSpPr>
          <p:spPr bwMode="auto">
            <a:xfrm>
              <a:off x="5885001" y="3853934"/>
              <a:ext cx="19218" cy="38436"/>
            </a:xfrm>
            <a:custGeom>
              <a:avLst/>
              <a:gdLst>
                <a:gd name="T0" fmla="*/ 48 w 48"/>
                <a:gd name="T1" fmla="*/ 7 h 93"/>
                <a:gd name="T2" fmla="*/ 45 w 48"/>
                <a:gd name="T3" fmla="*/ 93 h 93"/>
                <a:gd name="T4" fmla="*/ 0 w 48"/>
                <a:gd name="T5" fmla="*/ 86 h 93"/>
                <a:gd name="T6" fmla="*/ 4 w 48"/>
                <a:gd name="T7" fmla="*/ 0 h 93"/>
                <a:gd name="T8" fmla="*/ 48 w 48"/>
                <a:gd name="T9" fmla="*/ 7 h 93"/>
              </a:gdLst>
              <a:ahLst/>
              <a:cxnLst>
                <a:cxn ang="0">
                  <a:pos x="T0" y="T1"/>
                </a:cxn>
                <a:cxn ang="0">
                  <a:pos x="T2" y="T3"/>
                </a:cxn>
                <a:cxn ang="0">
                  <a:pos x="T4" y="T5"/>
                </a:cxn>
                <a:cxn ang="0">
                  <a:pos x="T6" y="T7"/>
                </a:cxn>
                <a:cxn ang="0">
                  <a:pos x="T8" y="T9"/>
                </a:cxn>
              </a:cxnLst>
              <a:rect l="0" t="0" r="r" b="b"/>
              <a:pathLst>
                <a:path w="48" h="93">
                  <a:moveTo>
                    <a:pt x="48" y="7"/>
                  </a:moveTo>
                  <a:cubicBezTo>
                    <a:pt x="44" y="19"/>
                    <a:pt x="47" y="77"/>
                    <a:pt x="45" y="93"/>
                  </a:cubicBezTo>
                  <a:cubicBezTo>
                    <a:pt x="39" y="92"/>
                    <a:pt x="1" y="86"/>
                    <a:pt x="0" y="86"/>
                  </a:cubicBezTo>
                  <a:cubicBezTo>
                    <a:pt x="0" y="63"/>
                    <a:pt x="5" y="18"/>
                    <a:pt x="4" y="0"/>
                  </a:cubicBezTo>
                  <a:cubicBezTo>
                    <a:pt x="17" y="3"/>
                    <a:pt x="38" y="6"/>
                    <a:pt x="48" y="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85"/>
            <p:cNvSpPr>
              <a:spLocks noChangeArrowheads="1"/>
            </p:cNvSpPr>
            <p:nvPr/>
          </p:nvSpPr>
          <p:spPr bwMode="auto">
            <a:xfrm>
              <a:off x="5865783" y="3542605"/>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86"/>
            <p:cNvSpPr/>
            <p:nvPr/>
          </p:nvSpPr>
          <p:spPr bwMode="auto">
            <a:xfrm>
              <a:off x="5858096" y="3523387"/>
              <a:ext cx="19218" cy="15374"/>
            </a:xfrm>
            <a:custGeom>
              <a:avLst/>
              <a:gdLst>
                <a:gd name="T0" fmla="*/ 46 w 51"/>
                <a:gd name="T1" fmla="*/ 5 h 39"/>
                <a:gd name="T2" fmla="*/ 49 w 51"/>
                <a:gd name="T3" fmla="*/ 15 h 39"/>
                <a:gd name="T4" fmla="*/ 26 w 51"/>
                <a:gd name="T5" fmla="*/ 30 h 39"/>
                <a:gd name="T6" fmla="*/ 6 w 51"/>
                <a:gd name="T7" fmla="*/ 37 h 39"/>
                <a:gd name="T8" fmla="*/ 3 w 51"/>
                <a:gd name="T9" fmla="*/ 34 h 39"/>
                <a:gd name="T10" fmla="*/ 17 w 51"/>
                <a:gd name="T11" fmla="*/ 11 h 39"/>
                <a:gd name="T12" fmla="*/ 46 w 51"/>
                <a:gd name="T13" fmla="*/ 5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46" y="5"/>
                  </a:moveTo>
                  <a:cubicBezTo>
                    <a:pt x="50" y="6"/>
                    <a:pt x="51" y="12"/>
                    <a:pt x="49" y="15"/>
                  </a:cubicBezTo>
                  <a:cubicBezTo>
                    <a:pt x="44" y="23"/>
                    <a:pt x="33" y="25"/>
                    <a:pt x="26" y="30"/>
                  </a:cubicBezTo>
                  <a:cubicBezTo>
                    <a:pt x="19" y="35"/>
                    <a:pt x="14" y="39"/>
                    <a:pt x="6" y="37"/>
                  </a:cubicBezTo>
                  <a:cubicBezTo>
                    <a:pt x="4" y="37"/>
                    <a:pt x="3" y="35"/>
                    <a:pt x="3" y="34"/>
                  </a:cubicBezTo>
                  <a:cubicBezTo>
                    <a:pt x="0" y="24"/>
                    <a:pt x="9" y="17"/>
                    <a:pt x="17" y="11"/>
                  </a:cubicBezTo>
                  <a:cubicBezTo>
                    <a:pt x="26" y="6"/>
                    <a:pt x="36" y="0"/>
                    <a:pt x="46" y="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7"/>
            <p:cNvSpPr/>
            <p:nvPr/>
          </p:nvSpPr>
          <p:spPr bwMode="auto">
            <a:xfrm>
              <a:off x="5858096" y="3188996"/>
              <a:ext cx="30749" cy="65341"/>
            </a:xfrm>
            <a:custGeom>
              <a:avLst/>
              <a:gdLst>
                <a:gd name="T0" fmla="*/ 81 w 81"/>
                <a:gd name="T1" fmla="*/ 144 h 162"/>
                <a:gd name="T2" fmla="*/ 5 w 81"/>
                <a:gd name="T3" fmla="*/ 162 h 162"/>
                <a:gd name="T4" fmla="*/ 0 w 81"/>
                <a:gd name="T5" fmla="*/ 0 h 162"/>
                <a:gd name="T6" fmla="*/ 81 w 81"/>
                <a:gd name="T7" fmla="*/ 144 h 162"/>
              </a:gdLst>
              <a:ahLst/>
              <a:cxnLst>
                <a:cxn ang="0">
                  <a:pos x="T0" y="T1"/>
                </a:cxn>
                <a:cxn ang="0">
                  <a:pos x="T2" y="T3"/>
                </a:cxn>
                <a:cxn ang="0">
                  <a:pos x="T4" y="T5"/>
                </a:cxn>
                <a:cxn ang="0">
                  <a:pos x="T6" y="T7"/>
                </a:cxn>
              </a:cxnLst>
              <a:rect l="0" t="0" r="r" b="b"/>
              <a:pathLst>
                <a:path w="81" h="162">
                  <a:moveTo>
                    <a:pt x="81" y="144"/>
                  </a:moveTo>
                  <a:cubicBezTo>
                    <a:pt x="54" y="146"/>
                    <a:pt x="28" y="151"/>
                    <a:pt x="5" y="162"/>
                  </a:cubicBezTo>
                  <a:cubicBezTo>
                    <a:pt x="8" y="108"/>
                    <a:pt x="8" y="52"/>
                    <a:pt x="0" y="0"/>
                  </a:cubicBezTo>
                  <a:cubicBezTo>
                    <a:pt x="25" y="49"/>
                    <a:pt x="52" y="97"/>
                    <a:pt x="81" y="144"/>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88"/>
            <p:cNvSpPr>
              <a:spLocks noEditPoints="1"/>
            </p:cNvSpPr>
            <p:nvPr/>
          </p:nvSpPr>
          <p:spPr bwMode="auto">
            <a:xfrm>
              <a:off x="5788912" y="3058315"/>
              <a:ext cx="69184" cy="76871"/>
            </a:xfrm>
            <a:custGeom>
              <a:avLst/>
              <a:gdLst>
                <a:gd name="T0" fmla="*/ 109 w 172"/>
                <a:gd name="T1" fmla="*/ 18 h 190"/>
                <a:gd name="T2" fmla="*/ 162 w 172"/>
                <a:gd name="T3" fmla="*/ 129 h 190"/>
                <a:gd name="T4" fmla="*/ 115 w 172"/>
                <a:gd name="T5" fmla="*/ 183 h 190"/>
                <a:gd name="T6" fmla="*/ 104 w 172"/>
                <a:gd name="T7" fmla="*/ 186 h 190"/>
                <a:gd name="T8" fmla="*/ 49 w 172"/>
                <a:gd name="T9" fmla="*/ 177 h 190"/>
                <a:gd name="T10" fmla="*/ 24 w 172"/>
                <a:gd name="T11" fmla="*/ 53 h 190"/>
                <a:gd name="T12" fmla="*/ 109 w 172"/>
                <a:gd name="T13" fmla="*/ 18 h 190"/>
                <a:gd name="T14" fmla="*/ 142 w 172"/>
                <a:gd name="T15" fmla="*/ 111 h 190"/>
                <a:gd name="T16" fmla="*/ 110 w 172"/>
                <a:gd name="T17" fmla="*/ 37 h 190"/>
                <a:gd name="T18" fmla="*/ 70 w 172"/>
                <a:gd name="T19" fmla="*/ 36 h 190"/>
                <a:gd name="T20" fmla="*/ 41 w 172"/>
                <a:gd name="T21" fmla="*/ 68 h 190"/>
                <a:gd name="T22" fmla="*/ 60 w 172"/>
                <a:gd name="T23" fmla="*/ 158 h 190"/>
                <a:gd name="T24" fmla="*/ 142 w 172"/>
                <a:gd name="T25" fmla="*/ 1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90">
                  <a:moveTo>
                    <a:pt x="109" y="18"/>
                  </a:moveTo>
                  <a:cubicBezTo>
                    <a:pt x="154" y="28"/>
                    <a:pt x="172" y="87"/>
                    <a:pt x="162" y="129"/>
                  </a:cubicBezTo>
                  <a:cubicBezTo>
                    <a:pt x="155" y="155"/>
                    <a:pt x="137" y="175"/>
                    <a:pt x="115" y="183"/>
                  </a:cubicBezTo>
                  <a:cubicBezTo>
                    <a:pt x="104" y="186"/>
                    <a:pt x="104" y="186"/>
                    <a:pt x="104" y="186"/>
                  </a:cubicBezTo>
                  <a:cubicBezTo>
                    <a:pt x="87" y="190"/>
                    <a:pt x="67" y="188"/>
                    <a:pt x="49" y="177"/>
                  </a:cubicBezTo>
                  <a:cubicBezTo>
                    <a:pt x="5" y="152"/>
                    <a:pt x="0" y="93"/>
                    <a:pt x="24" y="53"/>
                  </a:cubicBezTo>
                  <a:cubicBezTo>
                    <a:pt x="41" y="25"/>
                    <a:pt x="81" y="0"/>
                    <a:pt x="109" y="18"/>
                  </a:cubicBezTo>
                  <a:close/>
                  <a:moveTo>
                    <a:pt x="142" y="111"/>
                  </a:moveTo>
                  <a:cubicBezTo>
                    <a:pt x="143" y="82"/>
                    <a:pt x="133" y="55"/>
                    <a:pt x="110" y="37"/>
                  </a:cubicBezTo>
                  <a:cubicBezTo>
                    <a:pt x="97" y="33"/>
                    <a:pt x="83" y="29"/>
                    <a:pt x="70" y="36"/>
                  </a:cubicBezTo>
                  <a:cubicBezTo>
                    <a:pt x="57" y="43"/>
                    <a:pt x="47" y="54"/>
                    <a:pt x="41" y="68"/>
                  </a:cubicBezTo>
                  <a:cubicBezTo>
                    <a:pt x="28" y="96"/>
                    <a:pt x="27" y="142"/>
                    <a:pt x="60" y="158"/>
                  </a:cubicBezTo>
                  <a:cubicBezTo>
                    <a:pt x="104" y="179"/>
                    <a:pt x="140" y="152"/>
                    <a:pt x="142" y="1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9"/>
            <p:cNvSpPr/>
            <p:nvPr/>
          </p:nvSpPr>
          <p:spPr bwMode="auto">
            <a:xfrm>
              <a:off x="5796599" y="3711722"/>
              <a:ext cx="57654" cy="57654"/>
            </a:xfrm>
            <a:custGeom>
              <a:avLst/>
              <a:gdLst>
                <a:gd name="T0" fmla="*/ 141 w 141"/>
                <a:gd name="T1" fmla="*/ 0 h 139"/>
                <a:gd name="T2" fmla="*/ 112 w 141"/>
                <a:gd name="T3" fmla="*/ 109 h 139"/>
                <a:gd name="T4" fmla="*/ 17 w 141"/>
                <a:gd name="T5" fmla="*/ 133 h 139"/>
                <a:gd name="T6" fmla="*/ 0 w 141"/>
                <a:gd name="T7" fmla="*/ 79 h 139"/>
                <a:gd name="T8" fmla="*/ 141 w 141"/>
                <a:gd name="T9" fmla="*/ 0 h 139"/>
              </a:gdLst>
              <a:ahLst/>
              <a:cxnLst>
                <a:cxn ang="0">
                  <a:pos x="T0" y="T1"/>
                </a:cxn>
                <a:cxn ang="0">
                  <a:pos x="T2" y="T3"/>
                </a:cxn>
                <a:cxn ang="0">
                  <a:pos x="T4" y="T5"/>
                </a:cxn>
                <a:cxn ang="0">
                  <a:pos x="T6" y="T7"/>
                </a:cxn>
                <a:cxn ang="0">
                  <a:pos x="T8" y="T9"/>
                </a:cxn>
              </a:cxnLst>
              <a:rect l="0" t="0" r="r" b="b"/>
              <a:pathLst>
                <a:path w="141" h="139">
                  <a:moveTo>
                    <a:pt x="141" y="0"/>
                  </a:moveTo>
                  <a:cubicBezTo>
                    <a:pt x="133" y="27"/>
                    <a:pt x="116" y="80"/>
                    <a:pt x="112" y="109"/>
                  </a:cubicBezTo>
                  <a:cubicBezTo>
                    <a:pt x="80" y="123"/>
                    <a:pt x="52" y="139"/>
                    <a:pt x="17" y="133"/>
                  </a:cubicBezTo>
                  <a:cubicBezTo>
                    <a:pt x="14" y="121"/>
                    <a:pt x="3" y="91"/>
                    <a:pt x="0" y="79"/>
                  </a:cubicBezTo>
                  <a:cubicBezTo>
                    <a:pt x="2" y="86"/>
                    <a:pt x="112" y="42"/>
                    <a:pt x="141"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90"/>
            <p:cNvSpPr/>
            <p:nvPr/>
          </p:nvSpPr>
          <p:spPr bwMode="auto">
            <a:xfrm>
              <a:off x="5800443" y="3069845"/>
              <a:ext cx="46123" cy="61497"/>
            </a:xfrm>
            <a:custGeom>
              <a:avLst/>
              <a:gdLst>
                <a:gd name="T0" fmla="*/ 83 w 116"/>
                <a:gd name="T1" fmla="*/ 8 h 150"/>
                <a:gd name="T2" fmla="*/ 115 w 116"/>
                <a:gd name="T3" fmla="*/ 82 h 150"/>
                <a:gd name="T4" fmla="*/ 33 w 116"/>
                <a:gd name="T5" fmla="*/ 129 h 150"/>
                <a:gd name="T6" fmla="*/ 14 w 116"/>
                <a:gd name="T7" fmla="*/ 39 h 150"/>
                <a:gd name="T8" fmla="*/ 43 w 116"/>
                <a:gd name="T9" fmla="*/ 7 h 150"/>
                <a:gd name="T10" fmla="*/ 83 w 116"/>
                <a:gd name="T11" fmla="*/ 8 h 150"/>
              </a:gdLst>
              <a:ahLst/>
              <a:cxnLst>
                <a:cxn ang="0">
                  <a:pos x="T0" y="T1"/>
                </a:cxn>
                <a:cxn ang="0">
                  <a:pos x="T2" y="T3"/>
                </a:cxn>
                <a:cxn ang="0">
                  <a:pos x="T4" y="T5"/>
                </a:cxn>
                <a:cxn ang="0">
                  <a:pos x="T6" y="T7"/>
                </a:cxn>
                <a:cxn ang="0">
                  <a:pos x="T8" y="T9"/>
                </a:cxn>
                <a:cxn ang="0">
                  <a:pos x="T10" y="T11"/>
                </a:cxn>
              </a:cxnLst>
              <a:rect l="0" t="0" r="r" b="b"/>
              <a:pathLst>
                <a:path w="116" h="150">
                  <a:moveTo>
                    <a:pt x="83" y="8"/>
                  </a:moveTo>
                  <a:cubicBezTo>
                    <a:pt x="106" y="26"/>
                    <a:pt x="116" y="53"/>
                    <a:pt x="115" y="82"/>
                  </a:cubicBezTo>
                  <a:cubicBezTo>
                    <a:pt x="113" y="123"/>
                    <a:pt x="77" y="150"/>
                    <a:pt x="33" y="129"/>
                  </a:cubicBezTo>
                  <a:cubicBezTo>
                    <a:pt x="0" y="113"/>
                    <a:pt x="1" y="67"/>
                    <a:pt x="14" y="39"/>
                  </a:cubicBezTo>
                  <a:cubicBezTo>
                    <a:pt x="20" y="25"/>
                    <a:pt x="30" y="14"/>
                    <a:pt x="43" y="7"/>
                  </a:cubicBezTo>
                  <a:cubicBezTo>
                    <a:pt x="56" y="0"/>
                    <a:pt x="70" y="4"/>
                    <a:pt x="83" y="8"/>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5455314" y="1805980"/>
            <a:ext cx="1085333" cy="2050072"/>
            <a:chOff x="6411686" y="1537692"/>
            <a:chExt cx="380514" cy="718748"/>
          </a:xfrm>
        </p:grpSpPr>
        <p:sp>
          <p:nvSpPr>
            <p:cNvPr id="43" name="Freeform 148"/>
            <p:cNvSpPr>
              <a:spLocks noEditPoints="1"/>
            </p:cNvSpPr>
            <p:nvPr/>
          </p:nvSpPr>
          <p:spPr bwMode="auto">
            <a:xfrm>
              <a:off x="6465496" y="1818274"/>
              <a:ext cx="280581" cy="222927"/>
            </a:xfrm>
            <a:custGeom>
              <a:avLst/>
              <a:gdLst>
                <a:gd name="T0" fmla="*/ 629 w 678"/>
                <a:gd name="T1" fmla="*/ 50 h 546"/>
                <a:gd name="T2" fmla="*/ 675 w 678"/>
                <a:gd name="T3" fmla="*/ 236 h 546"/>
                <a:gd name="T4" fmla="*/ 552 w 678"/>
                <a:gd name="T5" fmla="*/ 418 h 546"/>
                <a:gd name="T6" fmla="*/ 319 w 678"/>
                <a:gd name="T7" fmla="*/ 546 h 546"/>
                <a:gd name="T8" fmla="*/ 84 w 678"/>
                <a:gd name="T9" fmla="*/ 386 h 546"/>
                <a:gd name="T10" fmla="*/ 4 w 678"/>
                <a:gd name="T11" fmla="*/ 196 h 546"/>
                <a:gd name="T12" fmla="*/ 38 w 678"/>
                <a:gd name="T13" fmla="*/ 48 h 546"/>
                <a:gd name="T14" fmla="*/ 145 w 678"/>
                <a:gd name="T15" fmla="*/ 0 h 546"/>
                <a:gd name="T16" fmla="*/ 105 w 678"/>
                <a:gd name="T17" fmla="*/ 156 h 546"/>
                <a:gd name="T18" fmla="*/ 246 w 678"/>
                <a:gd name="T19" fmla="*/ 200 h 546"/>
                <a:gd name="T20" fmla="*/ 246 w 678"/>
                <a:gd name="T21" fmla="*/ 220 h 546"/>
                <a:gd name="T22" fmla="*/ 353 w 678"/>
                <a:gd name="T23" fmla="*/ 287 h 546"/>
                <a:gd name="T24" fmla="*/ 432 w 678"/>
                <a:gd name="T25" fmla="*/ 195 h 546"/>
                <a:gd name="T26" fmla="*/ 563 w 678"/>
                <a:gd name="T27" fmla="*/ 8 h 546"/>
                <a:gd name="T28" fmla="*/ 629 w 678"/>
                <a:gd name="T29" fmla="*/ 50 h 546"/>
                <a:gd name="T30" fmla="*/ 352 w 678"/>
                <a:gd name="T31" fmla="*/ 342 h 546"/>
                <a:gd name="T32" fmla="*/ 389 w 678"/>
                <a:gd name="T33" fmla="*/ 319 h 546"/>
                <a:gd name="T34" fmla="*/ 386 w 678"/>
                <a:gd name="T35" fmla="*/ 315 h 546"/>
                <a:gd name="T36" fmla="*/ 355 w 678"/>
                <a:gd name="T37" fmla="*/ 323 h 546"/>
                <a:gd name="T38" fmla="*/ 326 w 678"/>
                <a:gd name="T39" fmla="*/ 310 h 546"/>
                <a:gd name="T40" fmla="*/ 318 w 678"/>
                <a:gd name="T41" fmla="*/ 316 h 546"/>
                <a:gd name="T42" fmla="*/ 352 w 678"/>
                <a:gd name="T43" fmla="*/ 34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546">
                  <a:moveTo>
                    <a:pt x="629" y="50"/>
                  </a:moveTo>
                  <a:cubicBezTo>
                    <a:pt x="656" y="110"/>
                    <a:pt x="678" y="165"/>
                    <a:pt x="675" y="236"/>
                  </a:cubicBezTo>
                  <a:cubicBezTo>
                    <a:pt x="672" y="319"/>
                    <a:pt x="622" y="382"/>
                    <a:pt x="552" y="418"/>
                  </a:cubicBezTo>
                  <a:cubicBezTo>
                    <a:pt x="483" y="447"/>
                    <a:pt x="363" y="486"/>
                    <a:pt x="319" y="546"/>
                  </a:cubicBezTo>
                  <a:cubicBezTo>
                    <a:pt x="247" y="482"/>
                    <a:pt x="155" y="449"/>
                    <a:pt x="84" y="386"/>
                  </a:cubicBezTo>
                  <a:cubicBezTo>
                    <a:pt x="29" y="338"/>
                    <a:pt x="9" y="266"/>
                    <a:pt x="4" y="196"/>
                  </a:cubicBezTo>
                  <a:cubicBezTo>
                    <a:pt x="0" y="134"/>
                    <a:pt x="7" y="86"/>
                    <a:pt x="38" y="48"/>
                  </a:cubicBezTo>
                  <a:cubicBezTo>
                    <a:pt x="47" y="41"/>
                    <a:pt x="112" y="1"/>
                    <a:pt x="145" y="0"/>
                  </a:cubicBezTo>
                  <a:cubicBezTo>
                    <a:pt x="105" y="33"/>
                    <a:pt x="83" y="108"/>
                    <a:pt x="105" y="156"/>
                  </a:cubicBezTo>
                  <a:cubicBezTo>
                    <a:pt x="130" y="213"/>
                    <a:pt x="194" y="216"/>
                    <a:pt x="246" y="200"/>
                  </a:cubicBezTo>
                  <a:cubicBezTo>
                    <a:pt x="246" y="206"/>
                    <a:pt x="246" y="213"/>
                    <a:pt x="246" y="220"/>
                  </a:cubicBezTo>
                  <a:cubicBezTo>
                    <a:pt x="252" y="267"/>
                    <a:pt x="312" y="290"/>
                    <a:pt x="353" y="287"/>
                  </a:cubicBezTo>
                  <a:cubicBezTo>
                    <a:pt x="398" y="283"/>
                    <a:pt x="431" y="238"/>
                    <a:pt x="432" y="195"/>
                  </a:cubicBezTo>
                  <a:cubicBezTo>
                    <a:pt x="560" y="218"/>
                    <a:pt x="598" y="96"/>
                    <a:pt x="563" y="8"/>
                  </a:cubicBezTo>
                  <a:cubicBezTo>
                    <a:pt x="582" y="18"/>
                    <a:pt x="611" y="27"/>
                    <a:pt x="629" y="50"/>
                  </a:cubicBezTo>
                  <a:close/>
                  <a:moveTo>
                    <a:pt x="352" y="342"/>
                  </a:moveTo>
                  <a:cubicBezTo>
                    <a:pt x="365" y="342"/>
                    <a:pt x="390" y="335"/>
                    <a:pt x="389" y="319"/>
                  </a:cubicBezTo>
                  <a:cubicBezTo>
                    <a:pt x="389" y="318"/>
                    <a:pt x="388" y="316"/>
                    <a:pt x="386" y="315"/>
                  </a:cubicBezTo>
                  <a:cubicBezTo>
                    <a:pt x="376" y="312"/>
                    <a:pt x="366" y="322"/>
                    <a:pt x="355" y="323"/>
                  </a:cubicBezTo>
                  <a:cubicBezTo>
                    <a:pt x="343" y="324"/>
                    <a:pt x="335" y="317"/>
                    <a:pt x="326" y="310"/>
                  </a:cubicBezTo>
                  <a:cubicBezTo>
                    <a:pt x="321" y="308"/>
                    <a:pt x="317" y="312"/>
                    <a:pt x="318" y="316"/>
                  </a:cubicBezTo>
                  <a:cubicBezTo>
                    <a:pt x="321" y="333"/>
                    <a:pt x="337" y="341"/>
                    <a:pt x="352"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9"/>
            <p:cNvSpPr/>
            <p:nvPr/>
          </p:nvSpPr>
          <p:spPr bwMode="auto">
            <a:xfrm>
              <a:off x="6546211" y="2191100"/>
              <a:ext cx="42279" cy="57654"/>
            </a:xfrm>
            <a:custGeom>
              <a:avLst/>
              <a:gdLst>
                <a:gd name="T0" fmla="*/ 45 w 106"/>
                <a:gd name="T1" fmla="*/ 0 h 139"/>
                <a:gd name="T2" fmla="*/ 106 w 106"/>
                <a:gd name="T3" fmla="*/ 5 h 139"/>
                <a:gd name="T4" fmla="*/ 103 w 106"/>
                <a:gd name="T5" fmla="*/ 98 h 139"/>
                <a:gd name="T6" fmla="*/ 79 w 106"/>
                <a:gd name="T7" fmla="*/ 131 h 139"/>
                <a:gd name="T8" fmla="*/ 20 w 106"/>
                <a:gd name="T9" fmla="*/ 131 h 139"/>
                <a:gd name="T10" fmla="*/ 6 w 106"/>
                <a:gd name="T11" fmla="*/ 103 h 139"/>
                <a:gd name="T12" fmla="*/ 43 w 106"/>
                <a:gd name="T13" fmla="*/ 84 h 139"/>
                <a:gd name="T14" fmla="*/ 45 w 106"/>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9">
                  <a:moveTo>
                    <a:pt x="45" y="0"/>
                  </a:moveTo>
                  <a:cubicBezTo>
                    <a:pt x="62" y="6"/>
                    <a:pt x="106" y="5"/>
                    <a:pt x="106" y="5"/>
                  </a:cubicBezTo>
                  <a:cubicBezTo>
                    <a:pt x="103" y="29"/>
                    <a:pt x="106" y="71"/>
                    <a:pt x="103" y="98"/>
                  </a:cubicBezTo>
                  <a:cubicBezTo>
                    <a:pt x="100" y="125"/>
                    <a:pt x="88" y="129"/>
                    <a:pt x="79" y="131"/>
                  </a:cubicBezTo>
                  <a:cubicBezTo>
                    <a:pt x="64" y="136"/>
                    <a:pt x="33" y="139"/>
                    <a:pt x="20" y="131"/>
                  </a:cubicBezTo>
                  <a:cubicBezTo>
                    <a:pt x="12" y="127"/>
                    <a:pt x="0" y="125"/>
                    <a:pt x="6" y="103"/>
                  </a:cubicBezTo>
                  <a:cubicBezTo>
                    <a:pt x="13" y="81"/>
                    <a:pt x="42" y="91"/>
                    <a:pt x="43" y="84"/>
                  </a:cubicBezTo>
                  <a:cubicBezTo>
                    <a:pt x="47" y="69"/>
                    <a:pt x="47" y="13"/>
                    <a:pt x="45"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50"/>
            <p:cNvSpPr/>
            <p:nvPr/>
          </p:nvSpPr>
          <p:spPr bwMode="auto">
            <a:xfrm>
              <a:off x="6626926" y="2191100"/>
              <a:ext cx="46123" cy="57654"/>
            </a:xfrm>
            <a:custGeom>
              <a:avLst/>
              <a:gdLst>
                <a:gd name="T0" fmla="*/ 110 w 112"/>
                <a:gd name="T1" fmla="*/ 91 h 146"/>
                <a:gd name="T2" fmla="*/ 75 w 112"/>
                <a:gd name="T3" fmla="*/ 137 h 146"/>
                <a:gd name="T4" fmla="*/ 10 w 112"/>
                <a:gd name="T5" fmla="*/ 103 h 146"/>
                <a:gd name="T6" fmla="*/ 3 w 112"/>
                <a:gd name="T7" fmla="*/ 0 h 146"/>
                <a:gd name="T8" fmla="*/ 63 w 112"/>
                <a:gd name="T9" fmla="*/ 1 h 146"/>
                <a:gd name="T10" fmla="*/ 61 w 112"/>
                <a:gd name="T11" fmla="*/ 81 h 146"/>
                <a:gd name="T12" fmla="*/ 110 w 112"/>
                <a:gd name="T13" fmla="*/ 91 h 146"/>
              </a:gdLst>
              <a:ahLst/>
              <a:cxnLst>
                <a:cxn ang="0">
                  <a:pos x="T0" y="T1"/>
                </a:cxn>
                <a:cxn ang="0">
                  <a:pos x="T2" y="T3"/>
                </a:cxn>
                <a:cxn ang="0">
                  <a:pos x="T4" y="T5"/>
                </a:cxn>
                <a:cxn ang="0">
                  <a:pos x="T6" y="T7"/>
                </a:cxn>
                <a:cxn ang="0">
                  <a:pos x="T8" y="T9"/>
                </a:cxn>
                <a:cxn ang="0">
                  <a:pos x="T10" y="T11"/>
                </a:cxn>
                <a:cxn ang="0">
                  <a:pos x="T12" y="T13"/>
                </a:cxn>
              </a:cxnLst>
              <a:rect l="0" t="0" r="r" b="b"/>
              <a:pathLst>
                <a:path w="112" h="146">
                  <a:moveTo>
                    <a:pt x="110" y="91"/>
                  </a:moveTo>
                  <a:cubicBezTo>
                    <a:pt x="112" y="105"/>
                    <a:pt x="112" y="127"/>
                    <a:pt x="75" y="137"/>
                  </a:cubicBezTo>
                  <a:cubicBezTo>
                    <a:pt x="38" y="146"/>
                    <a:pt x="17" y="124"/>
                    <a:pt x="10" y="103"/>
                  </a:cubicBezTo>
                  <a:cubicBezTo>
                    <a:pt x="0" y="75"/>
                    <a:pt x="6" y="29"/>
                    <a:pt x="3" y="0"/>
                  </a:cubicBezTo>
                  <a:cubicBezTo>
                    <a:pt x="19" y="7"/>
                    <a:pt x="44" y="1"/>
                    <a:pt x="63" y="1"/>
                  </a:cubicBezTo>
                  <a:cubicBezTo>
                    <a:pt x="60" y="18"/>
                    <a:pt x="54" y="82"/>
                    <a:pt x="61" y="81"/>
                  </a:cubicBezTo>
                  <a:cubicBezTo>
                    <a:pt x="90" y="66"/>
                    <a:pt x="109" y="81"/>
                    <a:pt x="110" y="9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51"/>
            <p:cNvSpPr/>
            <p:nvPr/>
          </p:nvSpPr>
          <p:spPr bwMode="auto">
            <a:xfrm>
              <a:off x="6626926" y="2152664"/>
              <a:ext cx="26905" cy="30749"/>
            </a:xfrm>
            <a:custGeom>
              <a:avLst/>
              <a:gdLst>
                <a:gd name="T0" fmla="*/ 63 w 63"/>
                <a:gd name="T1" fmla="*/ 0 h 72"/>
                <a:gd name="T2" fmla="*/ 60 w 63"/>
                <a:gd name="T3" fmla="*/ 72 h 72"/>
                <a:gd name="T4" fmla="*/ 0 w 63"/>
                <a:gd name="T5" fmla="*/ 71 h 72"/>
                <a:gd name="T6" fmla="*/ 7 w 63"/>
                <a:gd name="T7" fmla="*/ 5 h 72"/>
                <a:gd name="T8" fmla="*/ 63 w 63"/>
                <a:gd name="T9" fmla="*/ 0 h 72"/>
              </a:gdLst>
              <a:ahLst/>
              <a:cxnLst>
                <a:cxn ang="0">
                  <a:pos x="T0" y="T1"/>
                </a:cxn>
                <a:cxn ang="0">
                  <a:pos x="T2" y="T3"/>
                </a:cxn>
                <a:cxn ang="0">
                  <a:pos x="T4" y="T5"/>
                </a:cxn>
                <a:cxn ang="0">
                  <a:pos x="T6" y="T7"/>
                </a:cxn>
                <a:cxn ang="0">
                  <a:pos x="T8" y="T9"/>
                </a:cxn>
              </a:cxnLst>
              <a:rect l="0" t="0" r="r" b="b"/>
              <a:pathLst>
                <a:path w="63" h="72">
                  <a:moveTo>
                    <a:pt x="63" y="0"/>
                  </a:moveTo>
                  <a:cubicBezTo>
                    <a:pt x="60" y="10"/>
                    <a:pt x="59" y="58"/>
                    <a:pt x="60" y="72"/>
                  </a:cubicBezTo>
                  <a:cubicBezTo>
                    <a:pt x="44" y="71"/>
                    <a:pt x="16" y="71"/>
                    <a:pt x="0" y="71"/>
                  </a:cubicBezTo>
                  <a:cubicBezTo>
                    <a:pt x="0" y="66"/>
                    <a:pt x="7" y="22"/>
                    <a:pt x="7" y="5"/>
                  </a:cubicBezTo>
                  <a:cubicBezTo>
                    <a:pt x="26" y="4"/>
                    <a:pt x="44" y="2"/>
                    <a:pt x="63" y="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2"/>
            <p:cNvSpPr/>
            <p:nvPr/>
          </p:nvSpPr>
          <p:spPr bwMode="auto">
            <a:xfrm>
              <a:off x="6565429" y="2152664"/>
              <a:ext cx="23061" cy="34592"/>
            </a:xfrm>
            <a:custGeom>
              <a:avLst/>
              <a:gdLst>
                <a:gd name="T0" fmla="*/ 62 w 62"/>
                <a:gd name="T1" fmla="*/ 6 h 83"/>
                <a:gd name="T2" fmla="*/ 59 w 62"/>
                <a:gd name="T3" fmla="*/ 83 h 83"/>
                <a:gd name="T4" fmla="*/ 1 w 62"/>
                <a:gd name="T5" fmla="*/ 79 h 83"/>
                <a:gd name="T6" fmla="*/ 3 w 62"/>
                <a:gd name="T7" fmla="*/ 0 h 83"/>
                <a:gd name="T8" fmla="*/ 62 w 62"/>
                <a:gd name="T9" fmla="*/ 6 h 83"/>
              </a:gdLst>
              <a:ahLst/>
              <a:cxnLst>
                <a:cxn ang="0">
                  <a:pos x="T0" y="T1"/>
                </a:cxn>
                <a:cxn ang="0">
                  <a:pos x="T2" y="T3"/>
                </a:cxn>
                <a:cxn ang="0">
                  <a:pos x="T4" y="T5"/>
                </a:cxn>
                <a:cxn ang="0">
                  <a:pos x="T6" y="T7"/>
                </a:cxn>
                <a:cxn ang="0">
                  <a:pos x="T8" y="T9"/>
                </a:cxn>
              </a:cxnLst>
              <a:rect l="0" t="0" r="r" b="b"/>
              <a:pathLst>
                <a:path w="62" h="83">
                  <a:moveTo>
                    <a:pt x="62" y="6"/>
                  </a:moveTo>
                  <a:cubicBezTo>
                    <a:pt x="61" y="29"/>
                    <a:pt x="58" y="59"/>
                    <a:pt x="59" y="83"/>
                  </a:cubicBezTo>
                  <a:cubicBezTo>
                    <a:pt x="44" y="80"/>
                    <a:pt x="16" y="77"/>
                    <a:pt x="1" y="79"/>
                  </a:cubicBezTo>
                  <a:cubicBezTo>
                    <a:pt x="4" y="55"/>
                    <a:pt x="0" y="25"/>
                    <a:pt x="3" y="0"/>
                  </a:cubicBezTo>
                  <a:cubicBezTo>
                    <a:pt x="19" y="2"/>
                    <a:pt x="60" y="6"/>
                    <a:pt x="62" y="6"/>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3"/>
            <p:cNvSpPr/>
            <p:nvPr/>
          </p:nvSpPr>
          <p:spPr bwMode="auto">
            <a:xfrm>
              <a:off x="6419373" y="2052732"/>
              <a:ext cx="30749" cy="23061"/>
            </a:xfrm>
            <a:custGeom>
              <a:avLst/>
              <a:gdLst>
                <a:gd name="T0" fmla="*/ 62 w 72"/>
                <a:gd name="T1" fmla="*/ 2 h 57"/>
                <a:gd name="T2" fmla="*/ 72 w 72"/>
                <a:gd name="T3" fmla="*/ 42 h 57"/>
                <a:gd name="T4" fmla="*/ 41 w 72"/>
                <a:gd name="T5" fmla="*/ 54 h 57"/>
                <a:gd name="T6" fmla="*/ 2 w 72"/>
                <a:gd name="T7" fmla="*/ 31 h 57"/>
                <a:gd name="T8" fmla="*/ 32 w 72"/>
                <a:gd name="T9" fmla="*/ 1 h 57"/>
                <a:gd name="T10" fmla="*/ 62 w 72"/>
                <a:gd name="T11" fmla="*/ 2 h 57"/>
              </a:gdLst>
              <a:ahLst/>
              <a:cxnLst>
                <a:cxn ang="0">
                  <a:pos x="T0" y="T1"/>
                </a:cxn>
                <a:cxn ang="0">
                  <a:pos x="T2" y="T3"/>
                </a:cxn>
                <a:cxn ang="0">
                  <a:pos x="T4" y="T5"/>
                </a:cxn>
                <a:cxn ang="0">
                  <a:pos x="T6" y="T7"/>
                </a:cxn>
                <a:cxn ang="0">
                  <a:pos x="T8" y="T9"/>
                </a:cxn>
                <a:cxn ang="0">
                  <a:pos x="T10" y="T11"/>
                </a:cxn>
              </a:cxnLst>
              <a:rect l="0" t="0" r="r" b="b"/>
              <a:pathLst>
                <a:path w="72" h="57">
                  <a:moveTo>
                    <a:pt x="62" y="2"/>
                  </a:moveTo>
                  <a:cubicBezTo>
                    <a:pt x="65" y="10"/>
                    <a:pt x="70" y="34"/>
                    <a:pt x="72" y="42"/>
                  </a:cubicBezTo>
                  <a:cubicBezTo>
                    <a:pt x="64" y="47"/>
                    <a:pt x="50" y="52"/>
                    <a:pt x="41" y="54"/>
                  </a:cubicBezTo>
                  <a:cubicBezTo>
                    <a:pt x="35" y="56"/>
                    <a:pt x="5" y="57"/>
                    <a:pt x="2" y="31"/>
                  </a:cubicBezTo>
                  <a:cubicBezTo>
                    <a:pt x="0" y="4"/>
                    <a:pt x="26" y="1"/>
                    <a:pt x="32" y="1"/>
                  </a:cubicBezTo>
                  <a:cubicBezTo>
                    <a:pt x="42" y="0"/>
                    <a:pt x="52" y="0"/>
                    <a:pt x="62" y="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4"/>
            <p:cNvSpPr/>
            <p:nvPr/>
          </p:nvSpPr>
          <p:spPr bwMode="auto">
            <a:xfrm>
              <a:off x="6749921" y="2033514"/>
              <a:ext cx="34592" cy="26905"/>
            </a:xfrm>
            <a:custGeom>
              <a:avLst/>
              <a:gdLst>
                <a:gd name="T0" fmla="*/ 71 w 81"/>
                <a:gd name="T1" fmla="*/ 12 h 65"/>
                <a:gd name="T2" fmla="*/ 78 w 81"/>
                <a:gd name="T3" fmla="*/ 39 h 65"/>
                <a:gd name="T4" fmla="*/ 47 w 81"/>
                <a:gd name="T5" fmla="*/ 60 h 65"/>
                <a:gd name="T6" fmla="*/ 0 w 81"/>
                <a:gd name="T7" fmla="*/ 49 h 65"/>
                <a:gd name="T8" fmla="*/ 3 w 81"/>
                <a:gd name="T9" fmla="*/ 9 h 65"/>
                <a:gd name="T10" fmla="*/ 71 w 81"/>
                <a:gd name="T11" fmla="*/ 12 h 65"/>
              </a:gdLst>
              <a:ahLst/>
              <a:cxnLst>
                <a:cxn ang="0">
                  <a:pos x="T0" y="T1"/>
                </a:cxn>
                <a:cxn ang="0">
                  <a:pos x="T2" y="T3"/>
                </a:cxn>
                <a:cxn ang="0">
                  <a:pos x="T4" y="T5"/>
                </a:cxn>
                <a:cxn ang="0">
                  <a:pos x="T6" y="T7"/>
                </a:cxn>
                <a:cxn ang="0">
                  <a:pos x="T8" y="T9"/>
                </a:cxn>
                <a:cxn ang="0">
                  <a:pos x="T10" y="T11"/>
                </a:cxn>
              </a:cxnLst>
              <a:rect l="0" t="0" r="r" b="b"/>
              <a:pathLst>
                <a:path w="81" h="65">
                  <a:moveTo>
                    <a:pt x="71" y="12"/>
                  </a:moveTo>
                  <a:cubicBezTo>
                    <a:pt x="79" y="16"/>
                    <a:pt x="81" y="32"/>
                    <a:pt x="78" y="39"/>
                  </a:cubicBezTo>
                  <a:cubicBezTo>
                    <a:pt x="72" y="50"/>
                    <a:pt x="60" y="57"/>
                    <a:pt x="47" y="60"/>
                  </a:cubicBezTo>
                  <a:cubicBezTo>
                    <a:pt x="31" y="65"/>
                    <a:pt x="11" y="60"/>
                    <a:pt x="0" y="49"/>
                  </a:cubicBezTo>
                  <a:cubicBezTo>
                    <a:pt x="3" y="37"/>
                    <a:pt x="3" y="23"/>
                    <a:pt x="3" y="9"/>
                  </a:cubicBezTo>
                  <a:cubicBezTo>
                    <a:pt x="25" y="0"/>
                    <a:pt x="51" y="1"/>
                    <a:pt x="71" y="1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55"/>
            <p:cNvSpPr/>
            <p:nvPr/>
          </p:nvSpPr>
          <p:spPr bwMode="auto">
            <a:xfrm>
              <a:off x="6523150" y="2079637"/>
              <a:ext cx="169117" cy="57654"/>
            </a:xfrm>
            <a:custGeom>
              <a:avLst/>
              <a:gdLst>
                <a:gd name="T0" fmla="*/ 412 w 416"/>
                <a:gd name="T1" fmla="*/ 43 h 144"/>
                <a:gd name="T2" fmla="*/ 416 w 416"/>
                <a:gd name="T3" fmla="*/ 84 h 144"/>
                <a:gd name="T4" fmla="*/ 0 w 416"/>
                <a:gd name="T5" fmla="*/ 66 h 144"/>
                <a:gd name="T6" fmla="*/ 9 w 416"/>
                <a:gd name="T7" fmla="*/ 0 h 144"/>
                <a:gd name="T8" fmla="*/ 9 w 416"/>
                <a:gd name="T9" fmla="*/ 0 h 144"/>
                <a:gd name="T10" fmla="*/ 412 w 416"/>
                <a:gd name="T11" fmla="*/ 43 h 144"/>
              </a:gdLst>
              <a:ahLst/>
              <a:cxnLst>
                <a:cxn ang="0">
                  <a:pos x="T0" y="T1"/>
                </a:cxn>
                <a:cxn ang="0">
                  <a:pos x="T2" y="T3"/>
                </a:cxn>
                <a:cxn ang="0">
                  <a:pos x="T4" y="T5"/>
                </a:cxn>
                <a:cxn ang="0">
                  <a:pos x="T6" y="T7"/>
                </a:cxn>
                <a:cxn ang="0">
                  <a:pos x="T8" y="T9"/>
                </a:cxn>
                <a:cxn ang="0">
                  <a:pos x="T10" y="T11"/>
                </a:cxn>
              </a:cxnLst>
              <a:rect l="0" t="0" r="r" b="b"/>
              <a:pathLst>
                <a:path w="416" h="144">
                  <a:moveTo>
                    <a:pt x="412" y="43"/>
                  </a:moveTo>
                  <a:cubicBezTo>
                    <a:pt x="413" y="60"/>
                    <a:pt x="414" y="68"/>
                    <a:pt x="416" y="84"/>
                  </a:cubicBezTo>
                  <a:cubicBezTo>
                    <a:pt x="399" y="98"/>
                    <a:pt x="112" y="144"/>
                    <a:pt x="0" y="66"/>
                  </a:cubicBezTo>
                  <a:cubicBezTo>
                    <a:pt x="1" y="42"/>
                    <a:pt x="7" y="17"/>
                    <a:pt x="9" y="0"/>
                  </a:cubicBezTo>
                  <a:cubicBezTo>
                    <a:pt x="9" y="0"/>
                    <a:pt x="9" y="0"/>
                    <a:pt x="9" y="0"/>
                  </a:cubicBezTo>
                  <a:cubicBezTo>
                    <a:pt x="115" y="96"/>
                    <a:pt x="339" y="75"/>
                    <a:pt x="41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56"/>
            <p:cNvSpPr/>
            <p:nvPr/>
          </p:nvSpPr>
          <p:spPr bwMode="auto">
            <a:xfrm>
              <a:off x="6530837" y="2037357"/>
              <a:ext cx="157587" cy="46123"/>
            </a:xfrm>
            <a:custGeom>
              <a:avLst/>
              <a:gdLst>
                <a:gd name="T0" fmla="*/ 371 w 383"/>
                <a:gd name="T1" fmla="*/ 19 h 111"/>
                <a:gd name="T2" fmla="*/ 383 w 383"/>
                <a:gd name="T3" fmla="*/ 75 h 111"/>
                <a:gd name="T4" fmla="*/ 182 w 383"/>
                <a:gd name="T5" fmla="*/ 104 h 111"/>
                <a:gd name="T6" fmla="*/ 0 w 383"/>
                <a:gd name="T7" fmla="*/ 43 h 111"/>
                <a:gd name="T8" fmla="*/ 9 w 383"/>
                <a:gd name="T9" fmla="*/ 0 h 111"/>
                <a:gd name="T10" fmla="*/ 371 w 383"/>
                <a:gd name="T11" fmla="*/ 19 h 111"/>
              </a:gdLst>
              <a:ahLst/>
              <a:cxnLst>
                <a:cxn ang="0">
                  <a:pos x="T0" y="T1"/>
                </a:cxn>
                <a:cxn ang="0">
                  <a:pos x="T2" y="T3"/>
                </a:cxn>
                <a:cxn ang="0">
                  <a:pos x="T4" y="T5"/>
                </a:cxn>
                <a:cxn ang="0">
                  <a:pos x="T6" y="T7"/>
                </a:cxn>
                <a:cxn ang="0">
                  <a:pos x="T8" y="T9"/>
                </a:cxn>
                <a:cxn ang="0">
                  <a:pos x="T10" y="T11"/>
                </a:cxn>
              </a:cxnLst>
              <a:rect l="0" t="0" r="r" b="b"/>
              <a:pathLst>
                <a:path w="383" h="111">
                  <a:moveTo>
                    <a:pt x="371" y="19"/>
                  </a:moveTo>
                  <a:cubicBezTo>
                    <a:pt x="372" y="23"/>
                    <a:pt x="381" y="64"/>
                    <a:pt x="383" y="75"/>
                  </a:cubicBezTo>
                  <a:cubicBezTo>
                    <a:pt x="383" y="75"/>
                    <a:pt x="303" y="111"/>
                    <a:pt x="182" y="104"/>
                  </a:cubicBezTo>
                  <a:cubicBezTo>
                    <a:pt x="116" y="100"/>
                    <a:pt x="61" y="76"/>
                    <a:pt x="0" y="43"/>
                  </a:cubicBezTo>
                  <a:cubicBezTo>
                    <a:pt x="1" y="39"/>
                    <a:pt x="7" y="8"/>
                    <a:pt x="9" y="0"/>
                  </a:cubicBezTo>
                  <a:cubicBezTo>
                    <a:pt x="109" y="62"/>
                    <a:pt x="273" y="89"/>
                    <a:pt x="37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57"/>
            <p:cNvSpPr/>
            <p:nvPr/>
          </p:nvSpPr>
          <p:spPr bwMode="auto">
            <a:xfrm>
              <a:off x="6623083" y="2006609"/>
              <a:ext cx="53810" cy="26905"/>
            </a:xfrm>
            <a:custGeom>
              <a:avLst/>
              <a:gdLst>
                <a:gd name="T0" fmla="*/ 120 w 129"/>
                <a:gd name="T1" fmla="*/ 0 h 62"/>
                <a:gd name="T2" fmla="*/ 129 w 129"/>
                <a:gd name="T3" fmla="*/ 31 h 62"/>
                <a:gd name="T4" fmla="*/ 0 w 129"/>
                <a:gd name="T5" fmla="*/ 57 h 62"/>
                <a:gd name="T6" fmla="*/ 120 w 129"/>
                <a:gd name="T7" fmla="*/ 0 h 62"/>
              </a:gdLst>
              <a:ahLst/>
              <a:cxnLst>
                <a:cxn ang="0">
                  <a:pos x="T0" y="T1"/>
                </a:cxn>
                <a:cxn ang="0">
                  <a:pos x="T2" y="T3"/>
                </a:cxn>
                <a:cxn ang="0">
                  <a:pos x="T4" y="T5"/>
                </a:cxn>
                <a:cxn ang="0">
                  <a:pos x="T6" y="T7"/>
                </a:cxn>
              </a:cxnLst>
              <a:rect l="0" t="0" r="r" b="b"/>
              <a:pathLst>
                <a:path w="129" h="62">
                  <a:moveTo>
                    <a:pt x="120" y="0"/>
                  </a:moveTo>
                  <a:cubicBezTo>
                    <a:pt x="123" y="10"/>
                    <a:pt x="126" y="21"/>
                    <a:pt x="129" y="31"/>
                  </a:cubicBezTo>
                  <a:cubicBezTo>
                    <a:pt x="90" y="62"/>
                    <a:pt x="45" y="59"/>
                    <a:pt x="0" y="57"/>
                  </a:cubicBezTo>
                  <a:cubicBezTo>
                    <a:pt x="35" y="31"/>
                    <a:pt x="78" y="16"/>
                    <a:pt x="1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58"/>
            <p:cNvSpPr/>
            <p:nvPr/>
          </p:nvSpPr>
          <p:spPr bwMode="auto">
            <a:xfrm>
              <a:off x="6450122" y="2014296"/>
              <a:ext cx="76871" cy="61497"/>
            </a:xfrm>
            <a:custGeom>
              <a:avLst/>
              <a:gdLst>
                <a:gd name="T0" fmla="*/ 190 w 190"/>
                <a:gd name="T1" fmla="*/ 0 h 147"/>
                <a:gd name="T2" fmla="*/ 168 w 190"/>
                <a:gd name="T3" fmla="*/ 101 h 147"/>
                <a:gd name="T4" fmla="*/ 16 w 190"/>
                <a:gd name="T5" fmla="*/ 147 h 147"/>
                <a:gd name="T6" fmla="*/ 0 w 190"/>
                <a:gd name="T7" fmla="*/ 77 h 147"/>
                <a:gd name="T8" fmla="*/ 190 w 190"/>
                <a:gd name="T9" fmla="*/ 0 h 147"/>
              </a:gdLst>
              <a:ahLst/>
              <a:cxnLst>
                <a:cxn ang="0">
                  <a:pos x="T0" y="T1"/>
                </a:cxn>
                <a:cxn ang="0">
                  <a:pos x="T2" y="T3"/>
                </a:cxn>
                <a:cxn ang="0">
                  <a:pos x="T4" y="T5"/>
                </a:cxn>
                <a:cxn ang="0">
                  <a:pos x="T6" y="T7"/>
                </a:cxn>
                <a:cxn ang="0">
                  <a:pos x="T8" y="T9"/>
                </a:cxn>
              </a:cxnLst>
              <a:rect l="0" t="0" r="r" b="b"/>
              <a:pathLst>
                <a:path w="190" h="147">
                  <a:moveTo>
                    <a:pt x="190" y="0"/>
                  </a:moveTo>
                  <a:cubicBezTo>
                    <a:pt x="181" y="29"/>
                    <a:pt x="174" y="72"/>
                    <a:pt x="168" y="101"/>
                  </a:cubicBezTo>
                  <a:cubicBezTo>
                    <a:pt x="121" y="128"/>
                    <a:pt x="65" y="144"/>
                    <a:pt x="16" y="147"/>
                  </a:cubicBezTo>
                  <a:cubicBezTo>
                    <a:pt x="16" y="124"/>
                    <a:pt x="9" y="101"/>
                    <a:pt x="0" y="77"/>
                  </a:cubicBezTo>
                  <a:cubicBezTo>
                    <a:pt x="70" y="69"/>
                    <a:pt x="136" y="44"/>
                    <a:pt x="190"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59"/>
            <p:cNvSpPr/>
            <p:nvPr/>
          </p:nvSpPr>
          <p:spPr bwMode="auto">
            <a:xfrm>
              <a:off x="6684580" y="2018140"/>
              <a:ext cx="61497" cy="49967"/>
            </a:xfrm>
            <a:custGeom>
              <a:avLst/>
              <a:gdLst>
                <a:gd name="T0" fmla="*/ 140 w 149"/>
                <a:gd name="T1" fmla="*/ 36 h 126"/>
                <a:gd name="T2" fmla="*/ 134 w 149"/>
                <a:gd name="T3" fmla="*/ 102 h 126"/>
                <a:gd name="T4" fmla="*/ 25 w 149"/>
                <a:gd name="T5" fmla="*/ 87 h 126"/>
                <a:gd name="T6" fmla="*/ 0 w 149"/>
                <a:gd name="T7" fmla="*/ 0 h 126"/>
                <a:gd name="T8" fmla="*/ 140 w 149"/>
                <a:gd name="T9" fmla="*/ 35 h 126"/>
                <a:gd name="T10" fmla="*/ 140 w 149"/>
                <a:gd name="T11" fmla="*/ 35 h 126"/>
                <a:gd name="T12" fmla="*/ 140 w 149"/>
                <a:gd name="T13" fmla="*/ 36 h 126"/>
              </a:gdLst>
              <a:ahLst/>
              <a:cxnLst>
                <a:cxn ang="0">
                  <a:pos x="T0" y="T1"/>
                </a:cxn>
                <a:cxn ang="0">
                  <a:pos x="T2" y="T3"/>
                </a:cxn>
                <a:cxn ang="0">
                  <a:pos x="T4" y="T5"/>
                </a:cxn>
                <a:cxn ang="0">
                  <a:pos x="T6" y="T7"/>
                </a:cxn>
                <a:cxn ang="0">
                  <a:pos x="T8" y="T9"/>
                </a:cxn>
                <a:cxn ang="0">
                  <a:pos x="T10" y="T11"/>
                </a:cxn>
                <a:cxn ang="0">
                  <a:pos x="T12" y="T13"/>
                </a:cxn>
              </a:cxnLst>
              <a:rect l="0" t="0" r="r" b="b"/>
              <a:pathLst>
                <a:path w="149" h="126">
                  <a:moveTo>
                    <a:pt x="140" y="36"/>
                  </a:moveTo>
                  <a:cubicBezTo>
                    <a:pt x="142" y="43"/>
                    <a:pt x="149" y="82"/>
                    <a:pt x="134" y="102"/>
                  </a:cubicBezTo>
                  <a:cubicBezTo>
                    <a:pt x="99" y="126"/>
                    <a:pt x="31" y="109"/>
                    <a:pt x="25" y="87"/>
                  </a:cubicBezTo>
                  <a:cubicBezTo>
                    <a:pt x="20" y="66"/>
                    <a:pt x="11" y="28"/>
                    <a:pt x="0" y="0"/>
                  </a:cubicBezTo>
                  <a:cubicBezTo>
                    <a:pt x="37" y="30"/>
                    <a:pt x="94" y="36"/>
                    <a:pt x="140" y="35"/>
                  </a:cubicBezTo>
                  <a:cubicBezTo>
                    <a:pt x="140" y="35"/>
                    <a:pt x="140" y="35"/>
                    <a:pt x="140" y="35"/>
                  </a:cubicBezTo>
                  <a:cubicBezTo>
                    <a:pt x="135" y="36"/>
                    <a:pt x="134" y="36"/>
                    <a:pt x="140" y="3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60"/>
            <p:cNvSpPr/>
            <p:nvPr/>
          </p:nvSpPr>
          <p:spPr bwMode="auto">
            <a:xfrm>
              <a:off x="6523150" y="2114229"/>
              <a:ext cx="172961" cy="49967"/>
            </a:xfrm>
            <a:custGeom>
              <a:avLst/>
              <a:gdLst>
                <a:gd name="T0" fmla="*/ 419 w 420"/>
                <a:gd name="T1" fmla="*/ 16 h 120"/>
                <a:gd name="T2" fmla="*/ 420 w 420"/>
                <a:gd name="T3" fmla="*/ 61 h 120"/>
                <a:gd name="T4" fmla="*/ 17 w 420"/>
                <a:gd name="T5" fmla="*/ 45 h 120"/>
                <a:gd name="T6" fmla="*/ 3 w 420"/>
                <a:gd name="T7" fmla="*/ 0 h 120"/>
                <a:gd name="T8" fmla="*/ 166 w 420"/>
                <a:gd name="T9" fmla="*/ 46 h 120"/>
                <a:gd name="T10" fmla="*/ 419 w 420"/>
                <a:gd name="T11" fmla="*/ 16 h 120"/>
              </a:gdLst>
              <a:ahLst/>
              <a:cxnLst>
                <a:cxn ang="0">
                  <a:pos x="T0" y="T1"/>
                </a:cxn>
                <a:cxn ang="0">
                  <a:pos x="T2" y="T3"/>
                </a:cxn>
                <a:cxn ang="0">
                  <a:pos x="T4" y="T5"/>
                </a:cxn>
                <a:cxn ang="0">
                  <a:pos x="T6" y="T7"/>
                </a:cxn>
                <a:cxn ang="0">
                  <a:pos x="T8" y="T9"/>
                </a:cxn>
                <a:cxn ang="0">
                  <a:pos x="T10" y="T11"/>
                </a:cxn>
              </a:cxnLst>
              <a:rect l="0" t="0" r="r" b="b"/>
              <a:pathLst>
                <a:path w="420" h="120">
                  <a:moveTo>
                    <a:pt x="419" y="16"/>
                  </a:moveTo>
                  <a:cubicBezTo>
                    <a:pt x="420" y="31"/>
                    <a:pt x="420" y="46"/>
                    <a:pt x="420" y="61"/>
                  </a:cubicBezTo>
                  <a:cubicBezTo>
                    <a:pt x="420" y="61"/>
                    <a:pt x="140" y="120"/>
                    <a:pt x="17" y="45"/>
                  </a:cubicBezTo>
                  <a:cubicBezTo>
                    <a:pt x="0" y="34"/>
                    <a:pt x="5" y="20"/>
                    <a:pt x="3" y="0"/>
                  </a:cubicBezTo>
                  <a:cubicBezTo>
                    <a:pt x="44" y="39"/>
                    <a:pt x="112" y="44"/>
                    <a:pt x="166" y="46"/>
                  </a:cubicBezTo>
                  <a:cubicBezTo>
                    <a:pt x="312" y="51"/>
                    <a:pt x="418" y="18"/>
                    <a:pt x="419" y="1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1"/>
            <p:cNvSpPr/>
            <p:nvPr/>
          </p:nvSpPr>
          <p:spPr bwMode="auto">
            <a:xfrm>
              <a:off x="6526993" y="2060419"/>
              <a:ext cx="165274" cy="49967"/>
            </a:xfrm>
            <a:custGeom>
              <a:avLst/>
              <a:gdLst>
                <a:gd name="T0" fmla="*/ 394 w 398"/>
                <a:gd name="T1" fmla="*/ 37 h 116"/>
                <a:gd name="T2" fmla="*/ 398 w 398"/>
                <a:gd name="T3" fmla="*/ 67 h 116"/>
                <a:gd name="T4" fmla="*/ 0 w 398"/>
                <a:gd name="T5" fmla="*/ 30 h 116"/>
                <a:gd name="T6" fmla="*/ 6 w 398"/>
                <a:gd name="T7" fmla="*/ 0 h 116"/>
                <a:gd name="T8" fmla="*/ 394 w 398"/>
                <a:gd name="T9" fmla="*/ 37 h 116"/>
              </a:gdLst>
              <a:ahLst/>
              <a:cxnLst>
                <a:cxn ang="0">
                  <a:pos x="T0" y="T1"/>
                </a:cxn>
                <a:cxn ang="0">
                  <a:pos x="T2" y="T3"/>
                </a:cxn>
                <a:cxn ang="0">
                  <a:pos x="T4" y="T5"/>
                </a:cxn>
                <a:cxn ang="0">
                  <a:pos x="T6" y="T7"/>
                </a:cxn>
                <a:cxn ang="0">
                  <a:pos x="T8" y="T9"/>
                </a:cxn>
              </a:cxnLst>
              <a:rect l="0" t="0" r="r" b="b"/>
              <a:pathLst>
                <a:path w="398" h="116">
                  <a:moveTo>
                    <a:pt x="394" y="37"/>
                  </a:moveTo>
                  <a:cubicBezTo>
                    <a:pt x="395" y="47"/>
                    <a:pt x="397" y="57"/>
                    <a:pt x="398" y="67"/>
                  </a:cubicBezTo>
                  <a:cubicBezTo>
                    <a:pt x="337" y="116"/>
                    <a:pt x="79" y="109"/>
                    <a:pt x="0" y="30"/>
                  </a:cubicBezTo>
                  <a:cubicBezTo>
                    <a:pt x="2" y="20"/>
                    <a:pt x="4" y="10"/>
                    <a:pt x="6" y="0"/>
                  </a:cubicBezTo>
                  <a:cubicBezTo>
                    <a:pt x="118" y="72"/>
                    <a:pt x="274" y="81"/>
                    <a:pt x="394" y="3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2"/>
            <p:cNvSpPr/>
            <p:nvPr/>
          </p:nvSpPr>
          <p:spPr bwMode="auto">
            <a:xfrm>
              <a:off x="6534681" y="2014296"/>
              <a:ext cx="146056" cy="46123"/>
            </a:xfrm>
            <a:custGeom>
              <a:avLst/>
              <a:gdLst>
                <a:gd name="T0" fmla="*/ 347 w 357"/>
                <a:gd name="T1" fmla="*/ 30 h 117"/>
                <a:gd name="T2" fmla="*/ 357 w 357"/>
                <a:gd name="T3" fmla="*/ 67 h 117"/>
                <a:gd name="T4" fmla="*/ 151 w 357"/>
                <a:gd name="T5" fmla="*/ 104 h 117"/>
                <a:gd name="T6" fmla="*/ 0 w 357"/>
                <a:gd name="T7" fmla="*/ 49 h 117"/>
                <a:gd name="T8" fmla="*/ 7 w 357"/>
                <a:gd name="T9" fmla="*/ 0 h 117"/>
                <a:gd name="T10" fmla="*/ 157 w 357"/>
                <a:gd name="T11" fmla="*/ 89 h 117"/>
                <a:gd name="T12" fmla="*/ 202 w 357"/>
                <a:gd name="T13" fmla="*/ 53 h 117"/>
                <a:gd name="T14" fmla="*/ 347 w 357"/>
                <a:gd name="T15" fmla="*/ 3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17">
                  <a:moveTo>
                    <a:pt x="347" y="30"/>
                  </a:moveTo>
                  <a:cubicBezTo>
                    <a:pt x="350" y="42"/>
                    <a:pt x="354" y="55"/>
                    <a:pt x="357" y="67"/>
                  </a:cubicBezTo>
                  <a:cubicBezTo>
                    <a:pt x="317" y="100"/>
                    <a:pt x="227" y="117"/>
                    <a:pt x="151" y="104"/>
                  </a:cubicBezTo>
                  <a:cubicBezTo>
                    <a:pt x="97" y="94"/>
                    <a:pt x="45" y="71"/>
                    <a:pt x="0" y="49"/>
                  </a:cubicBezTo>
                  <a:cubicBezTo>
                    <a:pt x="3" y="33"/>
                    <a:pt x="6" y="16"/>
                    <a:pt x="7" y="0"/>
                  </a:cubicBezTo>
                  <a:cubicBezTo>
                    <a:pt x="54" y="27"/>
                    <a:pt x="152" y="96"/>
                    <a:pt x="157" y="89"/>
                  </a:cubicBezTo>
                  <a:cubicBezTo>
                    <a:pt x="166" y="76"/>
                    <a:pt x="190" y="63"/>
                    <a:pt x="202" y="53"/>
                  </a:cubicBezTo>
                  <a:cubicBezTo>
                    <a:pt x="246" y="63"/>
                    <a:pt x="316" y="63"/>
                    <a:pt x="347" y="3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63"/>
            <p:cNvSpPr/>
            <p:nvPr/>
          </p:nvSpPr>
          <p:spPr bwMode="auto">
            <a:xfrm>
              <a:off x="6569273" y="1856709"/>
              <a:ext cx="76871" cy="73028"/>
            </a:xfrm>
            <a:custGeom>
              <a:avLst/>
              <a:gdLst>
                <a:gd name="T0" fmla="*/ 158 w 188"/>
                <a:gd name="T1" fmla="*/ 75 h 173"/>
                <a:gd name="T2" fmla="*/ 86 w 188"/>
                <a:gd name="T3" fmla="*/ 170 h 173"/>
                <a:gd name="T4" fmla="*/ 25 w 188"/>
                <a:gd name="T5" fmla="*/ 75 h 173"/>
                <a:gd name="T6" fmla="*/ 76 w 188"/>
                <a:gd name="T7" fmla="*/ 0 h 173"/>
                <a:gd name="T8" fmla="*/ 158 w 188"/>
                <a:gd name="T9" fmla="*/ 75 h 173"/>
              </a:gdLst>
              <a:ahLst/>
              <a:cxnLst>
                <a:cxn ang="0">
                  <a:pos x="T0" y="T1"/>
                </a:cxn>
                <a:cxn ang="0">
                  <a:pos x="T2" y="T3"/>
                </a:cxn>
                <a:cxn ang="0">
                  <a:pos x="T4" y="T5"/>
                </a:cxn>
                <a:cxn ang="0">
                  <a:pos x="T6" y="T7"/>
                </a:cxn>
                <a:cxn ang="0">
                  <a:pos x="T8" y="T9"/>
                </a:cxn>
              </a:cxnLst>
              <a:rect l="0" t="0" r="r" b="b"/>
              <a:pathLst>
                <a:path w="188" h="173">
                  <a:moveTo>
                    <a:pt x="158" y="75"/>
                  </a:moveTo>
                  <a:cubicBezTo>
                    <a:pt x="188" y="122"/>
                    <a:pt x="137" y="173"/>
                    <a:pt x="86" y="170"/>
                  </a:cubicBezTo>
                  <a:cubicBezTo>
                    <a:pt x="42" y="168"/>
                    <a:pt x="0" y="130"/>
                    <a:pt x="25" y="75"/>
                  </a:cubicBezTo>
                  <a:cubicBezTo>
                    <a:pt x="34" y="49"/>
                    <a:pt x="64" y="25"/>
                    <a:pt x="76" y="0"/>
                  </a:cubicBezTo>
                  <a:cubicBezTo>
                    <a:pt x="107" y="23"/>
                    <a:pt x="136" y="43"/>
                    <a:pt x="158" y="75"/>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4"/>
            <p:cNvSpPr>
              <a:spLocks noEditPoints="1"/>
            </p:cNvSpPr>
            <p:nvPr/>
          </p:nvSpPr>
          <p:spPr bwMode="auto">
            <a:xfrm>
              <a:off x="6503932" y="1802899"/>
              <a:ext cx="196022" cy="96089"/>
            </a:xfrm>
            <a:custGeom>
              <a:avLst/>
              <a:gdLst>
                <a:gd name="T0" fmla="*/ 448 w 468"/>
                <a:gd name="T1" fmla="*/ 41 h 240"/>
                <a:gd name="T2" fmla="*/ 456 w 468"/>
                <a:gd name="T3" fmla="*/ 157 h 240"/>
                <a:gd name="T4" fmla="*/ 333 w 468"/>
                <a:gd name="T5" fmla="*/ 224 h 240"/>
                <a:gd name="T6" fmla="*/ 228 w 468"/>
                <a:gd name="T7" fmla="*/ 124 h 240"/>
                <a:gd name="T8" fmla="*/ 156 w 468"/>
                <a:gd name="T9" fmla="*/ 217 h 240"/>
                <a:gd name="T10" fmla="*/ 27 w 468"/>
                <a:gd name="T11" fmla="*/ 187 h 240"/>
                <a:gd name="T12" fmla="*/ 66 w 468"/>
                <a:gd name="T13" fmla="*/ 35 h 240"/>
                <a:gd name="T14" fmla="*/ 448 w 468"/>
                <a:gd name="T15" fmla="*/ 41 h 240"/>
                <a:gd name="T16" fmla="*/ 425 w 468"/>
                <a:gd name="T17" fmla="*/ 104 h 240"/>
                <a:gd name="T18" fmla="*/ 407 w 468"/>
                <a:gd name="T19" fmla="*/ 68 h 240"/>
                <a:gd name="T20" fmla="*/ 364 w 468"/>
                <a:gd name="T21" fmla="*/ 55 h 240"/>
                <a:gd name="T22" fmla="*/ 362 w 468"/>
                <a:gd name="T23" fmla="*/ 70 h 240"/>
                <a:gd name="T24" fmla="*/ 399 w 468"/>
                <a:gd name="T25" fmla="*/ 94 h 240"/>
                <a:gd name="T26" fmla="*/ 425 w 468"/>
                <a:gd name="T27" fmla="*/ 104 h 240"/>
                <a:gd name="T28" fmla="*/ 147 w 468"/>
                <a:gd name="T29" fmla="*/ 70 h 240"/>
                <a:gd name="T30" fmla="*/ 145 w 468"/>
                <a:gd name="T31" fmla="*/ 62 h 240"/>
                <a:gd name="T32" fmla="*/ 133 w 468"/>
                <a:gd name="T33" fmla="*/ 57 h 240"/>
                <a:gd name="T34" fmla="*/ 67 w 468"/>
                <a:gd name="T35" fmla="*/ 96 h 240"/>
                <a:gd name="T36" fmla="*/ 73 w 468"/>
                <a:gd name="T37" fmla="*/ 106 h 240"/>
                <a:gd name="T38" fmla="*/ 140 w 468"/>
                <a:gd name="T39" fmla="*/ 77 h 240"/>
                <a:gd name="T40" fmla="*/ 147 w 468"/>
                <a:gd name="T41" fmla="*/ 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240">
                  <a:moveTo>
                    <a:pt x="448" y="41"/>
                  </a:moveTo>
                  <a:cubicBezTo>
                    <a:pt x="463" y="75"/>
                    <a:pt x="468" y="117"/>
                    <a:pt x="456" y="157"/>
                  </a:cubicBezTo>
                  <a:cubicBezTo>
                    <a:pt x="438" y="218"/>
                    <a:pt x="387" y="228"/>
                    <a:pt x="333" y="224"/>
                  </a:cubicBezTo>
                  <a:cubicBezTo>
                    <a:pt x="320" y="178"/>
                    <a:pt x="263" y="149"/>
                    <a:pt x="228" y="124"/>
                  </a:cubicBezTo>
                  <a:cubicBezTo>
                    <a:pt x="220" y="118"/>
                    <a:pt x="167" y="185"/>
                    <a:pt x="156" y="217"/>
                  </a:cubicBezTo>
                  <a:cubicBezTo>
                    <a:pt x="94" y="240"/>
                    <a:pt x="54" y="236"/>
                    <a:pt x="27" y="187"/>
                  </a:cubicBezTo>
                  <a:cubicBezTo>
                    <a:pt x="0" y="137"/>
                    <a:pt x="35" y="72"/>
                    <a:pt x="66" y="35"/>
                  </a:cubicBezTo>
                  <a:cubicBezTo>
                    <a:pt x="180" y="0"/>
                    <a:pt x="398" y="0"/>
                    <a:pt x="448" y="41"/>
                  </a:cubicBezTo>
                  <a:close/>
                  <a:moveTo>
                    <a:pt x="425" y="104"/>
                  </a:moveTo>
                  <a:cubicBezTo>
                    <a:pt x="433" y="91"/>
                    <a:pt x="417" y="76"/>
                    <a:pt x="407" y="68"/>
                  </a:cubicBezTo>
                  <a:cubicBezTo>
                    <a:pt x="394" y="59"/>
                    <a:pt x="380" y="53"/>
                    <a:pt x="364" y="55"/>
                  </a:cubicBezTo>
                  <a:cubicBezTo>
                    <a:pt x="356" y="56"/>
                    <a:pt x="356" y="67"/>
                    <a:pt x="362" y="70"/>
                  </a:cubicBezTo>
                  <a:cubicBezTo>
                    <a:pt x="374" y="78"/>
                    <a:pt x="388" y="83"/>
                    <a:pt x="399" y="94"/>
                  </a:cubicBezTo>
                  <a:cubicBezTo>
                    <a:pt x="404" y="100"/>
                    <a:pt x="417" y="117"/>
                    <a:pt x="425" y="104"/>
                  </a:cubicBezTo>
                  <a:close/>
                  <a:moveTo>
                    <a:pt x="147" y="70"/>
                  </a:moveTo>
                  <a:cubicBezTo>
                    <a:pt x="147" y="66"/>
                    <a:pt x="147" y="64"/>
                    <a:pt x="145" y="62"/>
                  </a:cubicBezTo>
                  <a:cubicBezTo>
                    <a:pt x="142" y="58"/>
                    <a:pt x="138" y="56"/>
                    <a:pt x="133" y="57"/>
                  </a:cubicBezTo>
                  <a:cubicBezTo>
                    <a:pt x="109" y="63"/>
                    <a:pt x="83" y="77"/>
                    <a:pt x="67" y="96"/>
                  </a:cubicBezTo>
                  <a:cubicBezTo>
                    <a:pt x="62" y="100"/>
                    <a:pt x="67" y="108"/>
                    <a:pt x="73" y="106"/>
                  </a:cubicBezTo>
                  <a:cubicBezTo>
                    <a:pt x="96" y="98"/>
                    <a:pt x="116" y="84"/>
                    <a:pt x="140" y="77"/>
                  </a:cubicBezTo>
                  <a:cubicBezTo>
                    <a:pt x="143" y="76"/>
                    <a:pt x="146" y="73"/>
                    <a:pt x="147" y="7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5"/>
            <p:cNvSpPr>
              <a:spLocks noEditPoints="1"/>
            </p:cNvSpPr>
            <p:nvPr/>
          </p:nvSpPr>
          <p:spPr bwMode="auto">
            <a:xfrm>
              <a:off x="6411686" y="1537692"/>
              <a:ext cx="380514" cy="718748"/>
            </a:xfrm>
            <a:custGeom>
              <a:avLst/>
              <a:gdLst>
                <a:gd name="T0" fmla="*/ 817 w 922"/>
                <a:gd name="T1" fmla="*/ 1275 h 1756"/>
                <a:gd name="T2" fmla="*/ 709 w 922"/>
                <a:gd name="T3" fmla="*/ 1476 h 1756"/>
                <a:gd name="T4" fmla="*/ 643 w 922"/>
                <a:gd name="T5" fmla="*/ 1663 h 1756"/>
                <a:gd name="T6" fmla="*/ 515 w 922"/>
                <a:gd name="T7" fmla="*/ 1509 h 1756"/>
                <a:gd name="T8" fmla="*/ 406 w 922"/>
                <a:gd name="T9" fmla="*/ 1747 h 1756"/>
                <a:gd name="T10" fmla="*/ 351 w 922"/>
                <a:gd name="T11" fmla="*/ 1668 h 1756"/>
                <a:gd name="T12" fmla="*/ 262 w 922"/>
                <a:gd name="T13" fmla="*/ 1459 h 1756"/>
                <a:gd name="T14" fmla="*/ 105 w 922"/>
                <a:gd name="T15" fmla="*/ 1330 h 1756"/>
                <a:gd name="T16" fmla="*/ 67 w 922"/>
                <a:gd name="T17" fmla="*/ 1324 h 1756"/>
                <a:gd name="T18" fmla="*/ 21 w 922"/>
                <a:gd name="T19" fmla="*/ 1249 h 1756"/>
                <a:gd name="T20" fmla="*/ 79 w 922"/>
                <a:gd name="T21" fmla="*/ 1226 h 1756"/>
                <a:gd name="T22" fmla="*/ 119 w 922"/>
                <a:gd name="T23" fmla="*/ 800 h 1756"/>
                <a:gd name="T24" fmla="*/ 430 w 922"/>
                <a:gd name="T25" fmla="*/ 135 h 1756"/>
                <a:gd name="T26" fmla="*/ 471 w 922"/>
                <a:gd name="T27" fmla="*/ 140 h 1756"/>
                <a:gd name="T28" fmla="*/ 865 w 922"/>
                <a:gd name="T29" fmla="*/ 715 h 1756"/>
                <a:gd name="T30" fmla="*/ 654 w 922"/>
                <a:gd name="T31" fmla="*/ 1137 h 1756"/>
                <a:gd name="T32" fmla="*/ 823 w 922"/>
                <a:gd name="T33" fmla="*/ 1204 h 1756"/>
                <a:gd name="T34" fmla="*/ 664 w 922"/>
                <a:gd name="T35" fmla="*/ 1171 h 1756"/>
                <a:gd name="T36" fmla="*/ 804 w 922"/>
                <a:gd name="T37" fmla="*/ 1207 h 1756"/>
                <a:gd name="T38" fmla="*/ 916 w 922"/>
                <a:gd name="T39" fmla="*/ 1230 h 1756"/>
                <a:gd name="T40" fmla="*/ 825 w 922"/>
                <a:gd name="T41" fmla="*/ 1220 h 1756"/>
                <a:gd name="T42" fmla="*/ 900 w 922"/>
                <a:gd name="T43" fmla="*/ 1250 h 1756"/>
                <a:gd name="T44" fmla="*/ 445 w 922"/>
                <a:gd name="T45" fmla="*/ 560 h 1756"/>
                <a:gd name="T46" fmla="*/ 173 w 922"/>
                <a:gd name="T47" fmla="*/ 706 h 1756"/>
                <a:gd name="T48" fmla="*/ 820 w 922"/>
                <a:gd name="T49" fmla="*/ 818 h 1756"/>
                <a:gd name="T50" fmla="*/ 693 w 922"/>
                <a:gd name="T51" fmla="*/ 693 h 1756"/>
                <a:gd name="T52" fmla="*/ 376 w 922"/>
                <a:gd name="T53" fmla="*/ 905 h 1756"/>
                <a:gd name="T54" fmla="*/ 275 w 922"/>
                <a:gd name="T55" fmla="*/ 685 h 1756"/>
                <a:gd name="T56" fmla="*/ 214 w 922"/>
                <a:gd name="T57" fmla="*/ 1071 h 1756"/>
                <a:gd name="T58" fmla="*/ 805 w 922"/>
                <a:gd name="T59" fmla="*/ 921 h 1756"/>
                <a:gd name="T60" fmla="*/ 530 w 922"/>
                <a:gd name="T61" fmla="*/ 242 h 1756"/>
                <a:gd name="T62" fmla="*/ 128 w 922"/>
                <a:gd name="T63" fmla="*/ 660 h 1756"/>
                <a:gd name="T64" fmla="*/ 682 w 922"/>
                <a:gd name="T65" fmla="*/ 801 h 1756"/>
                <a:gd name="T66" fmla="*/ 253 w 922"/>
                <a:gd name="T67" fmla="*/ 831 h 1756"/>
                <a:gd name="T68" fmla="*/ 559 w 922"/>
                <a:gd name="T69" fmla="*/ 868 h 1756"/>
                <a:gd name="T70" fmla="*/ 684 w 922"/>
                <a:gd name="T71" fmla="*/ 1422 h 1756"/>
                <a:gd name="T72" fmla="*/ 282 w 922"/>
                <a:gd name="T73" fmla="*/ 1451 h 1756"/>
                <a:gd name="T74" fmla="*/ 679 w 922"/>
                <a:gd name="T75" fmla="*/ 1365 h 1756"/>
                <a:gd name="T76" fmla="*/ 267 w 922"/>
                <a:gd name="T77" fmla="*/ 1388 h 1756"/>
                <a:gd name="T78" fmla="*/ 672 w 922"/>
                <a:gd name="T79" fmla="*/ 1316 h 1756"/>
                <a:gd name="T80" fmla="*/ 676 w 922"/>
                <a:gd name="T81" fmla="*/ 1346 h 1756"/>
                <a:gd name="T82" fmla="*/ 295 w 922"/>
                <a:gd name="T83" fmla="*/ 1223 h 1756"/>
                <a:gd name="T84" fmla="*/ 669 w 922"/>
                <a:gd name="T85" fmla="*/ 1298 h 1756"/>
                <a:gd name="T86" fmla="*/ 499 w 922"/>
                <a:gd name="T87" fmla="*/ 1213 h 1756"/>
                <a:gd name="T88" fmla="*/ 297 w 922"/>
                <a:gd name="T89" fmla="*/ 1209 h 1756"/>
                <a:gd name="T90" fmla="*/ 640 w 922"/>
                <a:gd name="T91" fmla="*/ 1177 h 1756"/>
                <a:gd name="T92" fmla="*/ 640 w 922"/>
                <a:gd name="T93" fmla="*/ 1177 h 1756"/>
                <a:gd name="T94" fmla="*/ 583 w 922"/>
                <a:gd name="T95" fmla="*/ 1671 h 1756"/>
                <a:gd name="T96" fmla="*/ 532 w 922"/>
                <a:gd name="T97" fmla="*/ 1693 h 1756"/>
                <a:gd name="T98" fmla="*/ 588 w 922"/>
                <a:gd name="T99" fmla="*/ 1503 h 1756"/>
                <a:gd name="T100" fmla="*/ 585 w 922"/>
                <a:gd name="T101" fmla="*/ 1575 h 1756"/>
                <a:gd name="T102" fmla="*/ 453 w 922"/>
                <a:gd name="T103" fmla="*/ 783 h 1756"/>
                <a:gd name="T104" fmla="*/ 501 w 922"/>
                <a:gd name="T105" fmla="*/ 82 h 1756"/>
                <a:gd name="T106" fmla="*/ 442 w 922"/>
                <a:gd name="T107" fmla="*/ 122 h 1756"/>
                <a:gd name="T108" fmla="*/ 370 w 922"/>
                <a:gd name="T109" fmla="*/ 1594 h 1756"/>
                <a:gd name="T110" fmla="*/ 345 w 922"/>
                <a:gd name="T111" fmla="*/ 1725 h 1756"/>
                <a:gd name="T112" fmla="*/ 431 w 922"/>
                <a:gd name="T113" fmla="*/ 1599 h 1756"/>
                <a:gd name="T114" fmla="*/ 371 w 922"/>
                <a:gd name="T115" fmla="*/ 1502 h 1756"/>
                <a:gd name="T116" fmla="*/ 260 w 922"/>
                <a:gd name="T117" fmla="*/ 1268 h 1756"/>
                <a:gd name="T118" fmla="*/ 108 w 922"/>
                <a:gd name="T119" fmla="*/ 1314 h 1756"/>
                <a:gd name="T120" fmla="*/ 79 w 922"/>
                <a:gd name="T121" fmla="*/ 1258 h 1756"/>
                <a:gd name="T122" fmla="*/ 58 w 922"/>
                <a:gd name="T123" fmla="*/ 1310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1756">
                  <a:moveTo>
                    <a:pt x="916" y="1230"/>
                  </a:moveTo>
                  <a:cubicBezTo>
                    <a:pt x="922" y="1252"/>
                    <a:pt x="899" y="1280"/>
                    <a:pt x="879" y="1284"/>
                  </a:cubicBezTo>
                  <a:cubicBezTo>
                    <a:pt x="860" y="1288"/>
                    <a:pt x="835" y="1285"/>
                    <a:pt x="817" y="1275"/>
                  </a:cubicBezTo>
                  <a:cubicBezTo>
                    <a:pt x="810" y="1287"/>
                    <a:pt x="800" y="1296"/>
                    <a:pt x="783" y="1300"/>
                  </a:cubicBezTo>
                  <a:cubicBezTo>
                    <a:pt x="758" y="1306"/>
                    <a:pt x="723" y="1301"/>
                    <a:pt x="695" y="1288"/>
                  </a:cubicBezTo>
                  <a:cubicBezTo>
                    <a:pt x="705" y="1351"/>
                    <a:pt x="708" y="1415"/>
                    <a:pt x="709" y="1476"/>
                  </a:cubicBezTo>
                  <a:cubicBezTo>
                    <a:pt x="709" y="1487"/>
                    <a:pt x="631" y="1497"/>
                    <a:pt x="602" y="1501"/>
                  </a:cubicBezTo>
                  <a:cubicBezTo>
                    <a:pt x="605" y="1514"/>
                    <a:pt x="600" y="1637"/>
                    <a:pt x="600" y="1650"/>
                  </a:cubicBezTo>
                  <a:cubicBezTo>
                    <a:pt x="612" y="1648"/>
                    <a:pt x="636" y="1649"/>
                    <a:pt x="643" y="1663"/>
                  </a:cubicBezTo>
                  <a:cubicBezTo>
                    <a:pt x="653" y="1685"/>
                    <a:pt x="653" y="1708"/>
                    <a:pt x="636" y="1725"/>
                  </a:cubicBezTo>
                  <a:cubicBezTo>
                    <a:pt x="612" y="1751"/>
                    <a:pt x="554" y="1748"/>
                    <a:pt x="530" y="1725"/>
                  </a:cubicBezTo>
                  <a:cubicBezTo>
                    <a:pt x="496" y="1694"/>
                    <a:pt x="512" y="1524"/>
                    <a:pt x="515" y="1509"/>
                  </a:cubicBezTo>
                  <a:cubicBezTo>
                    <a:pt x="491" y="1509"/>
                    <a:pt x="468" y="1509"/>
                    <a:pt x="444" y="1508"/>
                  </a:cubicBezTo>
                  <a:cubicBezTo>
                    <a:pt x="447" y="1534"/>
                    <a:pt x="445" y="1685"/>
                    <a:pt x="444" y="1687"/>
                  </a:cubicBezTo>
                  <a:cubicBezTo>
                    <a:pt x="453" y="1712"/>
                    <a:pt x="431" y="1738"/>
                    <a:pt x="406" y="1747"/>
                  </a:cubicBezTo>
                  <a:cubicBezTo>
                    <a:pt x="384" y="1756"/>
                    <a:pt x="357" y="1751"/>
                    <a:pt x="336" y="1738"/>
                  </a:cubicBezTo>
                  <a:cubicBezTo>
                    <a:pt x="322" y="1729"/>
                    <a:pt x="302" y="1709"/>
                    <a:pt x="309" y="1690"/>
                  </a:cubicBezTo>
                  <a:cubicBezTo>
                    <a:pt x="315" y="1674"/>
                    <a:pt x="334" y="1667"/>
                    <a:pt x="351" y="1668"/>
                  </a:cubicBezTo>
                  <a:cubicBezTo>
                    <a:pt x="351" y="1658"/>
                    <a:pt x="352" y="1648"/>
                    <a:pt x="352" y="1638"/>
                  </a:cubicBezTo>
                  <a:cubicBezTo>
                    <a:pt x="352" y="1623"/>
                    <a:pt x="353" y="1528"/>
                    <a:pt x="357" y="1500"/>
                  </a:cubicBezTo>
                  <a:cubicBezTo>
                    <a:pt x="322" y="1495"/>
                    <a:pt x="287" y="1484"/>
                    <a:pt x="262" y="1459"/>
                  </a:cubicBezTo>
                  <a:cubicBezTo>
                    <a:pt x="234" y="1432"/>
                    <a:pt x="242" y="1384"/>
                    <a:pt x="247" y="1350"/>
                  </a:cubicBezTo>
                  <a:cubicBezTo>
                    <a:pt x="249" y="1329"/>
                    <a:pt x="252" y="1308"/>
                    <a:pt x="256" y="1287"/>
                  </a:cubicBezTo>
                  <a:cubicBezTo>
                    <a:pt x="213" y="1315"/>
                    <a:pt x="149" y="1320"/>
                    <a:pt x="105" y="1330"/>
                  </a:cubicBezTo>
                  <a:cubicBezTo>
                    <a:pt x="96" y="1333"/>
                    <a:pt x="90" y="1325"/>
                    <a:pt x="91" y="1317"/>
                  </a:cubicBezTo>
                  <a:cubicBezTo>
                    <a:pt x="92" y="1316"/>
                    <a:pt x="91" y="1315"/>
                    <a:pt x="92" y="1314"/>
                  </a:cubicBezTo>
                  <a:cubicBezTo>
                    <a:pt x="84" y="1319"/>
                    <a:pt x="75" y="1322"/>
                    <a:pt x="67" y="1324"/>
                  </a:cubicBezTo>
                  <a:cubicBezTo>
                    <a:pt x="57" y="1327"/>
                    <a:pt x="46" y="1328"/>
                    <a:pt x="36" y="1325"/>
                  </a:cubicBezTo>
                  <a:cubicBezTo>
                    <a:pt x="20" y="1321"/>
                    <a:pt x="6" y="1309"/>
                    <a:pt x="3" y="1292"/>
                  </a:cubicBezTo>
                  <a:cubicBezTo>
                    <a:pt x="0" y="1275"/>
                    <a:pt x="6" y="1258"/>
                    <a:pt x="21" y="1249"/>
                  </a:cubicBezTo>
                  <a:cubicBezTo>
                    <a:pt x="37" y="1239"/>
                    <a:pt x="55" y="1239"/>
                    <a:pt x="71" y="1244"/>
                  </a:cubicBezTo>
                  <a:cubicBezTo>
                    <a:pt x="71" y="1242"/>
                    <a:pt x="70" y="1240"/>
                    <a:pt x="70" y="1238"/>
                  </a:cubicBezTo>
                  <a:cubicBezTo>
                    <a:pt x="68" y="1232"/>
                    <a:pt x="73" y="1226"/>
                    <a:pt x="79" y="1226"/>
                  </a:cubicBezTo>
                  <a:cubicBezTo>
                    <a:pt x="154" y="1221"/>
                    <a:pt x="222" y="1192"/>
                    <a:pt x="280" y="1145"/>
                  </a:cubicBezTo>
                  <a:cubicBezTo>
                    <a:pt x="225" y="1112"/>
                    <a:pt x="174" y="1075"/>
                    <a:pt x="147" y="1017"/>
                  </a:cubicBezTo>
                  <a:cubicBezTo>
                    <a:pt x="120" y="959"/>
                    <a:pt x="104" y="873"/>
                    <a:pt x="119" y="800"/>
                  </a:cubicBezTo>
                  <a:cubicBezTo>
                    <a:pt x="57" y="716"/>
                    <a:pt x="130" y="587"/>
                    <a:pt x="174" y="511"/>
                  </a:cubicBezTo>
                  <a:cubicBezTo>
                    <a:pt x="251" y="379"/>
                    <a:pt x="361" y="270"/>
                    <a:pt x="438" y="138"/>
                  </a:cubicBezTo>
                  <a:cubicBezTo>
                    <a:pt x="435" y="137"/>
                    <a:pt x="433" y="136"/>
                    <a:pt x="430" y="135"/>
                  </a:cubicBezTo>
                  <a:cubicBezTo>
                    <a:pt x="391" y="118"/>
                    <a:pt x="365" y="75"/>
                    <a:pt x="393" y="36"/>
                  </a:cubicBezTo>
                  <a:cubicBezTo>
                    <a:pt x="413" y="8"/>
                    <a:pt x="439" y="0"/>
                    <a:pt x="481" y="18"/>
                  </a:cubicBezTo>
                  <a:cubicBezTo>
                    <a:pt x="529" y="39"/>
                    <a:pt x="525" y="126"/>
                    <a:pt x="471" y="140"/>
                  </a:cubicBezTo>
                  <a:cubicBezTo>
                    <a:pt x="571" y="249"/>
                    <a:pt x="675" y="363"/>
                    <a:pt x="761" y="482"/>
                  </a:cubicBezTo>
                  <a:cubicBezTo>
                    <a:pt x="808" y="549"/>
                    <a:pt x="860" y="633"/>
                    <a:pt x="865" y="715"/>
                  </a:cubicBezTo>
                  <a:cubicBezTo>
                    <a:pt x="865" y="715"/>
                    <a:pt x="865" y="715"/>
                    <a:pt x="865" y="715"/>
                  </a:cubicBezTo>
                  <a:cubicBezTo>
                    <a:pt x="868" y="774"/>
                    <a:pt x="855" y="806"/>
                    <a:pt x="826" y="844"/>
                  </a:cubicBezTo>
                  <a:cubicBezTo>
                    <a:pt x="839" y="919"/>
                    <a:pt x="825" y="1001"/>
                    <a:pt x="781" y="1055"/>
                  </a:cubicBezTo>
                  <a:cubicBezTo>
                    <a:pt x="748" y="1096"/>
                    <a:pt x="702" y="1118"/>
                    <a:pt x="654" y="1137"/>
                  </a:cubicBezTo>
                  <a:cubicBezTo>
                    <a:pt x="699" y="1176"/>
                    <a:pt x="754" y="1190"/>
                    <a:pt x="813" y="1186"/>
                  </a:cubicBezTo>
                  <a:cubicBezTo>
                    <a:pt x="818" y="1185"/>
                    <a:pt x="822" y="1191"/>
                    <a:pt x="823" y="1196"/>
                  </a:cubicBezTo>
                  <a:cubicBezTo>
                    <a:pt x="823" y="1198"/>
                    <a:pt x="823" y="1201"/>
                    <a:pt x="823" y="1204"/>
                  </a:cubicBezTo>
                  <a:cubicBezTo>
                    <a:pt x="815" y="1205"/>
                    <a:pt x="808" y="1205"/>
                    <a:pt x="804" y="1206"/>
                  </a:cubicBezTo>
                  <a:cubicBezTo>
                    <a:pt x="804" y="1206"/>
                    <a:pt x="804" y="1206"/>
                    <a:pt x="804" y="1206"/>
                  </a:cubicBezTo>
                  <a:cubicBezTo>
                    <a:pt x="758" y="1207"/>
                    <a:pt x="701" y="1201"/>
                    <a:pt x="664" y="1171"/>
                  </a:cubicBezTo>
                  <a:cubicBezTo>
                    <a:pt x="675" y="1199"/>
                    <a:pt x="684" y="1237"/>
                    <a:pt x="689" y="1258"/>
                  </a:cubicBezTo>
                  <a:cubicBezTo>
                    <a:pt x="695" y="1280"/>
                    <a:pt x="763" y="1297"/>
                    <a:pt x="798" y="1273"/>
                  </a:cubicBezTo>
                  <a:cubicBezTo>
                    <a:pt x="813" y="1253"/>
                    <a:pt x="806" y="1214"/>
                    <a:pt x="804" y="1207"/>
                  </a:cubicBezTo>
                  <a:cubicBezTo>
                    <a:pt x="808" y="1206"/>
                    <a:pt x="814" y="1206"/>
                    <a:pt x="823" y="1205"/>
                  </a:cubicBezTo>
                  <a:cubicBezTo>
                    <a:pt x="823" y="1205"/>
                    <a:pt x="823" y="1204"/>
                    <a:pt x="823" y="1204"/>
                  </a:cubicBezTo>
                  <a:cubicBezTo>
                    <a:pt x="856" y="1202"/>
                    <a:pt x="910" y="1204"/>
                    <a:pt x="916" y="1230"/>
                  </a:cubicBezTo>
                  <a:close/>
                  <a:moveTo>
                    <a:pt x="900" y="1250"/>
                  </a:moveTo>
                  <a:cubicBezTo>
                    <a:pt x="903" y="1243"/>
                    <a:pt x="901" y="1227"/>
                    <a:pt x="893" y="1223"/>
                  </a:cubicBezTo>
                  <a:cubicBezTo>
                    <a:pt x="873" y="1212"/>
                    <a:pt x="847" y="1211"/>
                    <a:pt x="825" y="1220"/>
                  </a:cubicBezTo>
                  <a:cubicBezTo>
                    <a:pt x="825" y="1234"/>
                    <a:pt x="825" y="1248"/>
                    <a:pt x="822" y="1260"/>
                  </a:cubicBezTo>
                  <a:cubicBezTo>
                    <a:pt x="833" y="1271"/>
                    <a:pt x="853" y="1276"/>
                    <a:pt x="869" y="1271"/>
                  </a:cubicBezTo>
                  <a:cubicBezTo>
                    <a:pt x="882" y="1268"/>
                    <a:pt x="894" y="1261"/>
                    <a:pt x="900" y="1250"/>
                  </a:cubicBezTo>
                  <a:close/>
                  <a:moveTo>
                    <a:pt x="820" y="818"/>
                  </a:moveTo>
                  <a:cubicBezTo>
                    <a:pt x="840" y="787"/>
                    <a:pt x="847" y="753"/>
                    <a:pt x="846" y="719"/>
                  </a:cubicBezTo>
                  <a:cubicBezTo>
                    <a:pt x="760" y="576"/>
                    <a:pt x="603" y="537"/>
                    <a:pt x="445" y="560"/>
                  </a:cubicBezTo>
                  <a:cubicBezTo>
                    <a:pt x="331" y="576"/>
                    <a:pt x="195" y="595"/>
                    <a:pt x="121" y="692"/>
                  </a:cubicBezTo>
                  <a:cubicBezTo>
                    <a:pt x="116" y="719"/>
                    <a:pt x="117" y="746"/>
                    <a:pt x="127" y="769"/>
                  </a:cubicBezTo>
                  <a:cubicBezTo>
                    <a:pt x="137" y="742"/>
                    <a:pt x="150" y="725"/>
                    <a:pt x="173" y="706"/>
                  </a:cubicBezTo>
                  <a:cubicBezTo>
                    <a:pt x="254" y="648"/>
                    <a:pt x="403" y="635"/>
                    <a:pt x="501" y="635"/>
                  </a:cubicBezTo>
                  <a:cubicBezTo>
                    <a:pt x="575" y="635"/>
                    <a:pt x="681" y="643"/>
                    <a:pt x="743" y="695"/>
                  </a:cubicBezTo>
                  <a:cubicBezTo>
                    <a:pt x="780" y="723"/>
                    <a:pt x="807" y="770"/>
                    <a:pt x="820" y="818"/>
                  </a:cubicBezTo>
                  <a:close/>
                  <a:moveTo>
                    <a:pt x="805" y="921"/>
                  </a:moveTo>
                  <a:cubicBezTo>
                    <a:pt x="808" y="850"/>
                    <a:pt x="786" y="795"/>
                    <a:pt x="759" y="735"/>
                  </a:cubicBezTo>
                  <a:cubicBezTo>
                    <a:pt x="741" y="712"/>
                    <a:pt x="712" y="703"/>
                    <a:pt x="693" y="693"/>
                  </a:cubicBezTo>
                  <a:cubicBezTo>
                    <a:pt x="728" y="781"/>
                    <a:pt x="690" y="903"/>
                    <a:pt x="562" y="880"/>
                  </a:cubicBezTo>
                  <a:cubicBezTo>
                    <a:pt x="561" y="923"/>
                    <a:pt x="528" y="968"/>
                    <a:pt x="483" y="972"/>
                  </a:cubicBezTo>
                  <a:cubicBezTo>
                    <a:pt x="442" y="975"/>
                    <a:pt x="382" y="952"/>
                    <a:pt x="376" y="905"/>
                  </a:cubicBezTo>
                  <a:cubicBezTo>
                    <a:pt x="376" y="898"/>
                    <a:pt x="376" y="891"/>
                    <a:pt x="376" y="885"/>
                  </a:cubicBezTo>
                  <a:cubicBezTo>
                    <a:pt x="324" y="901"/>
                    <a:pt x="260" y="898"/>
                    <a:pt x="235" y="841"/>
                  </a:cubicBezTo>
                  <a:cubicBezTo>
                    <a:pt x="213" y="793"/>
                    <a:pt x="235" y="718"/>
                    <a:pt x="275" y="685"/>
                  </a:cubicBezTo>
                  <a:cubicBezTo>
                    <a:pt x="242" y="686"/>
                    <a:pt x="177" y="726"/>
                    <a:pt x="168" y="733"/>
                  </a:cubicBezTo>
                  <a:cubicBezTo>
                    <a:pt x="137" y="771"/>
                    <a:pt x="130" y="819"/>
                    <a:pt x="134" y="881"/>
                  </a:cubicBezTo>
                  <a:cubicBezTo>
                    <a:pt x="139" y="951"/>
                    <a:pt x="159" y="1023"/>
                    <a:pt x="214" y="1071"/>
                  </a:cubicBezTo>
                  <a:cubicBezTo>
                    <a:pt x="285" y="1134"/>
                    <a:pt x="377" y="1167"/>
                    <a:pt x="449" y="1231"/>
                  </a:cubicBezTo>
                  <a:cubicBezTo>
                    <a:pt x="493" y="1171"/>
                    <a:pt x="613" y="1132"/>
                    <a:pt x="682" y="1103"/>
                  </a:cubicBezTo>
                  <a:cubicBezTo>
                    <a:pt x="752" y="1067"/>
                    <a:pt x="802" y="1004"/>
                    <a:pt x="805" y="921"/>
                  </a:cubicBezTo>
                  <a:close/>
                  <a:moveTo>
                    <a:pt x="841" y="677"/>
                  </a:moveTo>
                  <a:cubicBezTo>
                    <a:pt x="820" y="582"/>
                    <a:pt x="744" y="487"/>
                    <a:pt x="688" y="421"/>
                  </a:cubicBezTo>
                  <a:cubicBezTo>
                    <a:pt x="637" y="360"/>
                    <a:pt x="583" y="302"/>
                    <a:pt x="530" y="242"/>
                  </a:cubicBezTo>
                  <a:cubicBezTo>
                    <a:pt x="503" y="211"/>
                    <a:pt x="469" y="178"/>
                    <a:pt x="450" y="141"/>
                  </a:cubicBezTo>
                  <a:cubicBezTo>
                    <a:pt x="440" y="195"/>
                    <a:pt x="292" y="360"/>
                    <a:pt x="223" y="474"/>
                  </a:cubicBezTo>
                  <a:cubicBezTo>
                    <a:pt x="194" y="521"/>
                    <a:pt x="147" y="592"/>
                    <a:pt x="128" y="660"/>
                  </a:cubicBezTo>
                  <a:cubicBezTo>
                    <a:pt x="202" y="568"/>
                    <a:pt x="345" y="549"/>
                    <a:pt x="457" y="535"/>
                  </a:cubicBezTo>
                  <a:cubicBezTo>
                    <a:pt x="607" y="517"/>
                    <a:pt x="753" y="556"/>
                    <a:pt x="841" y="677"/>
                  </a:cubicBezTo>
                  <a:close/>
                  <a:moveTo>
                    <a:pt x="682" y="801"/>
                  </a:moveTo>
                  <a:cubicBezTo>
                    <a:pt x="694" y="761"/>
                    <a:pt x="689" y="719"/>
                    <a:pt x="674" y="685"/>
                  </a:cubicBezTo>
                  <a:cubicBezTo>
                    <a:pt x="624" y="644"/>
                    <a:pt x="406" y="644"/>
                    <a:pt x="292" y="679"/>
                  </a:cubicBezTo>
                  <a:cubicBezTo>
                    <a:pt x="261" y="716"/>
                    <a:pt x="226" y="781"/>
                    <a:pt x="253" y="831"/>
                  </a:cubicBezTo>
                  <a:cubicBezTo>
                    <a:pt x="280" y="880"/>
                    <a:pt x="320" y="884"/>
                    <a:pt x="382" y="861"/>
                  </a:cubicBezTo>
                  <a:cubicBezTo>
                    <a:pt x="393" y="829"/>
                    <a:pt x="446" y="762"/>
                    <a:pt x="454" y="768"/>
                  </a:cubicBezTo>
                  <a:cubicBezTo>
                    <a:pt x="489" y="793"/>
                    <a:pt x="546" y="822"/>
                    <a:pt x="559" y="868"/>
                  </a:cubicBezTo>
                  <a:cubicBezTo>
                    <a:pt x="613" y="872"/>
                    <a:pt x="664" y="862"/>
                    <a:pt x="682" y="801"/>
                  </a:cubicBezTo>
                  <a:close/>
                  <a:moveTo>
                    <a:pt x="685" y="1467"/>
                  </a:moveTo>
                  <a:cubicBezTo>
                    <a:pt x="685" y="1452"/>
                    <a:pt x="685" y="1437"/>
                    <a:pt x="684" y="1422"/>
                  </a:cubicBezTo>
                  <a:cubicBezTo>
                    <a:pt x="683" y="1424"/>
                    <a:pt x="577" y="1457"/>
                    <a:pt x="431" y="1452"/>
                  </a:cubicBezTo>
                  <a:cubicBezTo>
                    <a:pt x="377" y="1450"/>
                    <a:pt x="309" y="1445"/>
                    <a:pt x="268" y="1406"/>
                  </a:cubicBezTo>
                  <a:cubicBezTo>
                    <a:pt x="270" y="1426"/>
                    <a:pt x="265" y="1440"/>
                    <a:pt x="282" y="1451"/>
                  </a:cubicBezTo>
                  <a:cubicBezTo>
                    <a:pt x="405" y="1526"/>
                    <a:pt x="685" y="1467"/>
                    <a:pt x="685" y="1467"/>
                  </a:cubicBezTo>
                  <a:close/>
                  <a:moveTo>
                    <a:pt x="683" y="1406"/>
                  </a:moveTo>
                  <a:cubicBezTo>
                    <a:pt x="681" y="1390"/>
                    <a:pt x="680" y="1382"/>
                    <a:pt x="679" y="1365"/>
                  </a:cubicBezTo>
                  <a:cubicBezTo>
                    <a:pt x="606" y="1397"/>
                    <a:pt x="382" y="1418"/>
                    <a:pt x="276" y="1322"/>
                  </a:cubicBezTo>
                  <a:cubicBezTo>
                    <a:pt x="276" y="1322"/>
                    <a:pt x="276" y="1322"/>
                    <a:pt x="276" y="1322"/>
                  </a:cubicBezTo>
                  <a:cubicBezTo>
                    <a:pt x="274" y="1339"/>
                    <a:pt x="268" y="1364"/>
                    <a:pt x="267" y="1388"/>
                  </a:cubicBezTo>
                  <a:cubicBezTo>
                    <a:pt x="379" y="1466"/>
                    <a:pt x="666" y="1420"/>
                    <a:pt x="683" y="1406"/>
                  </a:cubicBezTo>
                  <a:close/>
                  <a:moveTo>
                    <a:pt x="676" y="1346"/>
                  </a:moveTo>
                  <a:cubicBezTo>
                    <a:pt x="675" y="1336"/>
                    <a:pt x="673" y="1326"/>
                    <a:pt x="672" y="1316"/>
                  </a:cubicBezTo>
                  <a:cubicBezTo>
                    <a:pt x="552" y="1360"/>
                    <a:pt x="396" y="1351"/>
                    <a:pt x="284" y="1279"/>
                  </a:cubicBezTo>
                  <a:cubicBezTo>
                    <a:pt x="282" y="1289"/>
                    <a:pt x="280" y="1299"/>
                    <a:pt x="278" y="1309"/>
                  </a:cubicBezTo>
                  <a:cubicBezTo>
                    <a:pt x="357" y="1388"/>
                    <a:pt x="615" y="1395"/>
                    <a:pt x="676" y="1346"/>
                  </a:cubicBezTo>
                  <a:close/>
                  <a:moveTo>
                    <a:pt x="669" y="1298"/>
                  </a:moveTo>
                  <a:cubicBezTo>
                    <a:pt x="667" y="1287"/>
                    <a:pt x="658" y="1246"/>
                    <a:pt x="657" y="1242"/>
                  </a:cubicBezTo>
                  <a:cubicBezTo>
                    <a:pt x="559" y="1312"/>
                    <a:pt x="395" y="1285"/>
                    <a:pt x="295" y="1223"/>
                  </a:cubicBezTo>
                  <a:cubicBezTo>
                    <a:pt x="293" y="1231"/>
                    <a:pt x="287" y="1262"/>
                    <a:pt x="286" y="1266"/>
                  </a:cubicBezTo>
                  <a:cubicBezTo>
                    <a:pt x="347" y="1299"/>
                    <a:pt x="402" y="1323"/>
                    <a:pt x="468" y="1327"/>
                  </a:cubicBezTo>
                  <a:cubicBezTo>
                    <a:pt x="589" y="1334"/>
                    <a:pt x="669" y="1298"/>
                    <a:pt x="669" y="1298"/>
                  </a:cubicBezTo>
                  <a:close/>
                  <a:moveTo>
                    <a:pt x="654" y="1227"/>
                  </a:moveTo>
                  <a:cubicBezTo>
                    <a:pt x="651" y="1215"/>
                    <a:pt x="647" y="1202"/>
                    <a:pt x="644" y="1190"/>
                  </a:cubicBezTo>
                  <a:cubicBezTo>
                    <a:pt x="613" y="1223"/>
                    <a:pt x="543" y="1223"/>
                    <a:pt x="499" y="1213"/>
                  </a:cubicBezTo>
                  <a:cubicBezTo>
                    <a:pt x="487" y="1223"/>
                    <a:pt x="463" y="1236"/>
                    <a:pt x="454" y="1249"/>
                  </a:cubicBezTo>
                  <a:cubicBezTo>
                    <a:pt x="449" y="1256"/>
                    <a:pt x="351" y="1187"/>
                    <a:pt x="304" y="1160"/>
                  </a:cubicBezTo>
                  <a:cubicBezTo>
                    <a:pt x="303" y="1176"/>
                    <a:pt x="300" y="1193"/>
                    <a:pt x="297" y="1209"/>
                  </a:cubicBezTo>
                  <a:cubicBezTo>
                    <a:pt x="342" y="1231"/>
                    <a:pt x="394" y="1254"/>
                    <a:pt x="448" y="1264"/>
                  </a:cubicBezTo>
                  <a:cubicBezTo>
                    <a:pt x="524" y="1277"/>
                    <a:pt x="614" y="1260"/>
                    <a:pt x="654" y="1227"/>
                  </a:cubicBezTo>
                  <a:close/>
                  <a:moveTo>
                    <a:pt x="640" y="1177"/>
                  </a:moveTo>
                  <a:cubicBezTo>
                    <a:pt x="637" y="1167"/>
                    <a:pt x="634" y="1156"/>
                    <a:pt x="631" y="1146"/>
                  </a:cubicBezTo>
                  <a:cubicBezTo>
                    <a:pt x="589" y="1162"/>
                    <a:pt x="546" y="1177"/>
                    <a:pt x="511" y="1203"/>
                  </a:cubicBezTo>
                  <a:cubicBezTo>
                    <a:pt x="556" y="1205"/>
                    <a:pt x="601" y="1208"/>
                    <a:pt x="640" y="1177"/>
                  </a:cubicBezTo>
                  <a:close/>
                  <a:moveTo>
                    <a:pt x="597" y="1727"/>
                  </a:moveTo>
                  <a:cubicBezTo>
                    <a:pt x="634" y="1717"/>
                    <a:pt x="634" y="1695"/>
                    <a:pt x="632" y="1681"/>
                  </a:cubicBezTo>
                  <a:cubicBezTo>
                    <a:pt x="631" y="1671"/>
                    <a:pt x="612" y="1656"/>
                    <a:pt x="583" y="1671"/>
                  </a:cubicBezTo>
                  <a:cubicBezTo>
                    <a:pt x="576" y="1672"/>
                    <a:pt x="582" y="1608"/>
                    <a:pt x="585" y="1591"/>
                  </a:cubicBezTo>
                  <a:cubicBezTo>
                    <a:pt x="566" y="1591"/>
                    <a:pt x="541" y="1597"/>
                    <a:pt x="525" y="1590"/>
                  </a:cubicBezTo>
                  <a:cubicBezTo>
                    <a:pt x="528" y="1619"/>
                    <a:pt x="522" y="1665"/>
                    <a:pt x="532" y="1693"/>
                  </a:cubicBezTo>
                  <a:cubicBezTo>
                    <a:pt x="539" y="1714"/>
                    <a:pt x="560" y="1736"/>
                    <a:pt x="597" y="1727"/>
                  </a:cubicBezTo>
                  <a:close/>
                  <a:moveTo>
                    <a:pt x="585" y="1575"/>
                  </a:moveTo>
                  <a:cubicBezTo>
                    <a:pt x="584" y="1561"/>
                    <a:pt x="585" y="1513"/>
                    <a:pt x="588" y="1503"/>
                  </a:cubicBezTo>
                  <a:cubicBezTo>
                    <a:pt x="569" y="1505"/>
                    <a:pt x="551" y="1507"/>
                    <a:pt x="532" y="1508"/>
                  </a:cubicBezTo>
                  <a:cubicBezTo>
                    <a:pt x="532" y="1525"/>
                    <a:pt x="525" y="1569"/>
                    <a:pt x="525" y="1574"/>
                  </a:cubicBezTo>
                  <a:cubicBezTo>
                    <a:pt x="541" y="1574"/>
                    <a:pt x="569" y="1574"/>
                    <a:pt x="585" y="1575"/>
                  </a:cubicBezTo>
                  <a:close/>
                  <a:moveTo>
                    <a:pt x="463" y="953"/>
                  </a:moveTo>
                  <a:cubicBezTo>
                    <a:pt x="514" y="956"/>
                    <a:pt x="565" y="905"/>
                    <a:pt x="535" y="858"/>
                  </a:cubicBezTo>
                  <a:cubicBezTo>
                    <a:pt x="513" y="826"/>
                    <a:pt x="484" y="806"/>
                    <a:pt x="453" y="783"/>
                  </a:cubicBezTo>
                  <a:cubicBezTo>
                    <a:pt x="441" y="808"/>
                    <a:pt x="411" y="832"/>
                    <a:pt x="402" y="858"/>
                  </a:cubicBezTo>
                  <a:cubicBezTo>
                    <a:pt x="377" y="913"/>
                    <a:pt x="419" y="951"/>
                    <a:pt x="463" y="953"/>
                  </a:cubicBezTo>
                  <a:close/>
                  <a:moveTo>
                    <a:pt x="501" y="82"/>
                  </a:moveTo>
                  <a:cubicBezTo>
                    <a:pt x="503" y="60"/>
                    <a:pt x="498" y="42"/>
                    <a:pt x="479" y="31"/>
                  </a:cubicBezTo>
                  <a:cubicBezTo>
                    <a:pt x="449" y="14"/>
                    <a:pt x="419" y="25"/>
                    <a:pt x="405" y="52"/>
                  </a:cubicBezTo>
                  <a:cubicBezTo>
                    <a:pt x="389" y="82"/>
                    <a:pt x="412" y="115"/>
                    <a:pt x="442" y="122"/>
                  </a:cubicBezTo>
                  <a:cubicBezTo>
                    <a:pt x="474" y="125"/>
                    <a:pt x="500" y="105"/>
                    <a:pt x="501" y="82"/>
                  </a:cubicBezTo>
                  <a:close/>
                  <a:moveTo>
                    <a:pt x="431" y="1599"/>
                  </a:moveTo>
                  <a:cubicBezTo>
                    <a:pt x="431" y="1599"/>
                    <a:pt x="387" y="1600"/>
                    <a:pt x="370" y="1594"/>
                  </a:cubicBezTo>
                  <a:cubicBezTo>
                    <a:pt x="372" y="1607"/>
                    <a:pt x="372" y="1663"/>
                    <a:pt x="368" y="1678"/>
                  </a:cubicBezTo>
                  <a:cubicBezTo>
                    <a:pt x="367" y="1685"/>
                    <a:pt x="338" y="1675"/>
                    <a:pt x="331" y="1697"/>
                  </a:cubicBezTo>
                  <a:cubicBezTo>
                    <a:pt x="325" y="1719"/>
                    <a:pt x="337" y="1721"/>
                    <a:pt x="345" y="1725"/>
                  </a:cubicBezTo>
                  <a:cubicBezTo>
                    <a:pt x="358" y="1733"/>
                    <a:pt x="389" y="1730"/>
                    <a:pt x="404" y="1725"/>
                  </a:cubicBezTo>
                  <a:cubicBezTo>
                    <a:pt x="413" y="1723"/>
                    <a:pt x="425" y="1719"/>
                    <a:pt x="428" y="1692"/>
                  </a:cubicBezTo>
                  <a:cubicBezTo>
                    <a:pt x="431" y="1665"/>
                    <a:pt x="428" y="1623"/>
                    <a:pt x="431" y="1599"/>
                  </a:cubicBezTo>
                  <a:close/>
                  <a:moveTo>
                    <a:pt x="427" y="1585"/>
                  </a:moveTo>
                  <a:cubicBezTo>
                    <a:pt x="426" y="1561"/>
                    <a:pt x="429" y="1531"/>
                    <a:pt x="430" y="1508"/>
                  </a:cubicBezTo>
                  <a:cubicBezTo>
                    <a:pt x="428" y="1508"/>
                    <a:pt x="387" y="1504"/>
                    <a:pt x="371" y="1502"/>
                  </a:cubicBezTo>
                  <a:cubicBezTo>
                    <a:pt x="368" y="1527"/>
                    <a:pt x="372" y="1557"/>
                    <a:pt x="369" y="1581"/>
                  </a:cubicBezTo>
                  <a:cubicBezTo>
                    <a:pt x="384" y="1579"/>
                    <a:pt x="412" y="1582"/>
                    <a:pt x="427" y="1585"/>
                  </a:cubicBezTo>
                  <a:close/>
                  <a:moveTo>
                    <a:pt x="260" y="1268"/>
                  </a:moveTo>
                  <a:cubicBezTo>
                    <a:pt x="266" y="1239"/>
                    <a:pt x="273" y="1196"/>
                    <a:pt x="282" y="1167"/>
                  </a:cubicBezTo>
                  <a:cubicBezTo>
                    <a:pt x="228" y="1211"/>
                    <a:pt x="162" y="1236"/>
                    <a:pt x="92" y="1244"/>
                  </a:cubicBezTo>
                  <a:cubicBezTo>
                    <a:pt x="101" y="1268"/>
                    <a:pt x="108" y="1291"/>
                    <a:pt x="108" y="1314"/>
                  </a:cubicBezTo>
                  <a:cubicBezTo>
                    <a:pt x="157" y="1311"/>
                    <a:pt x="213" y="1295"/>
                    <a:pt x="260" y="1268"/>
                  </a:cubicBezTo>
                  <a:close/>
                  <a:moveTo>
                    <a:pt x="89" y="1298"/>
                  </a:moveTo>
                  <a:cubicBezTo>
                    <a:pt x="87" y="1290"/>
                    <a:pt x="82" y="1266"/>
                    <a:pt x="79" y="1258"/>
                  </a:cubicBezTo>
                  <a:cubicBezTo>
                    <a:pt x="69" y="1256"/>
                    <a:pt x="59" y="1256"/>
                    <a:pt x="49" y="1257"/>
                  </a:cubicBezTo>
                  <a:cubicBezTo>
                    <a:pt x="43" y="1257"/>
                    <a:pt x="17" y="1260"/>
                    <a:pt x="19" y="1287"/>
                  </a:cubicBezTo>
                  <a:cubicBezTo>
                    <a:pt x="22" y="1313"/>
                    <a:pt x="52" y="1312"/>
                    <a:pt x="58" y="1310"/>
                  </a:cubicBezTo>
                  <a:cubicBezTo>
                    <a:pt x="67" y="1308"/>
                    <a:pt x="81" y="1303"/>
                    <a:pt x="89" y="1298"/>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6"/>
            <p:cNvSpPr/>
            <p:nvPr/>
          </p:nvSpPr>
          <p:spPr bwMode="auto">
            <a:xfrm>
              <a:off x="6461653" y="1756776"/>
              <a:ext cx="299799" cy="115307"/>
            </a:xfrm>
            <a:custGeom>
              <a:avLst/>
              <a:gdLst>
                <a:gd name="T0" fmla="*/ 730 w 731"/>
                <a:gd name="T1" fmla="*/ 182 h 281"/>
                <a:gd name="T2" fmla="*/ 704 w 731"/>
                <a:gd name="T3" fmla="*/ 281 h 281"/>
                <a:gd name="T4" fmla="*/ 627 w 731"/>
                <a:gd name="T5" fmla="*/ 158 h 281"/>
                <a:gd name="T6" fmla="*/ 385 w 731"/>
                <a:gd name="T7" fmla="*/ 98 h 281"/>
                <a:gd name="T8" fmla="*/ 57 w 731"/>
                <a:gd name="T9" fmla="*/ 169 h 281"/>
                <a:gd name="T10" fmla="*/ 11 w 731"/>
                <a:gd name="T11" fmla="*/ 232 h 281"/>
                <a:gd name="T12" fmla="*/ 5 w 731"/>
                <a:gd name="T13" fmla="*/ 155 h 281"/>
                <a:gd name="T14" fmla="*/ 329 w 731"/>
                <a:gd name="T15" fmla="*/ 23 h 281"/>
                <a:gd name="T16" fmla="*/ 730 w 731"/>
                <a:gd name="T17" fmla="*/ 18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81">
                  <a:moveTo>
                    <a:pt x="730" y="182"/>
                  </a:moveTo>
                  <a:cubicBezTo>
                    <a:pt x="731" y="216"/>
                    <a:pt x="724" y="250"/>
                    <a:pt x="704" y="281"/>
                  </a:cubicBezTo>
                  <a:cubicBezTo>
                    <a:pt x="691" y="233"/>
                    <a:pt x="664" y="186"/>
                    <a:pt x="627" y="158"/>
                  </a:cubicBezTo>
                  <a:cubicBezTo>
                    <a:pt x="565" y="106"/>
                    <a:pt x="459" y="98"/>
                    <a:pt x="385" y="98"/>
                  </a:cubicBezTo>
                  <a:cubicBezTo>
                    <a:pt x="287" y="98"/>
                    <a:pt x="138" y="111"/>
                    <a:pt x="57" y="169"/>
                  </a:cubicBezTo>
                  <a:cubicBezTo>
                    <a:pt x="34" y="188"/>
                    <a:pt x="21" y="205"/>
                    <a:pt x="11" y="232"/>
                  </a:cubicBezTo>
                  <a:cubicBezTo>
                    <a:pt x="1" y="209"/>
                    <a:pt x="0" y="182"/>
                    <a:pt x="5" y="155"/>
                  </a:cubicBezTo>
                  <a:cubicBezTo>
                    <a:pt x="79" y="58"/>
                    <a:pt x="215" y="39"/>
                    <a:pt x="329" y="23"/>
                  </a:cubicBezTo>
                  <a:cubicBezTo>
                    <a:pt x="487" y="0"/>
                    <a:pt x="644" y="39"/>
                    <a:pt x="730"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67"/>
            <p:cNvSpPr/>
            <p:nvPr/>
          </p:nvSpPr>
          <p:spPr bwMode="auto">
            <a:xfrm>
              <a:off x="6742234" y="2029670"/>
              <a:ext cx="7687" cy="3844"/>
            </a:xfrm>
            <a:custGeom>
              <a:avLst/>
              <a:gdLst>
                <a:gd name="T0" fmla="*/ 19 w 19"/>
                <a:gd name="T1" fmla="*/ 0 h 3"/>
                <a:gd name="T2" fmla="*/ 19 w 19"/>
                <a:gd name="T3" fmla="*/ 1 h 3"/>
                <a:gd name="T4" fmla="*/ 0 w 19"/>
                <a:gd name="T5" fmla="*/ 3 h 3"/>
                <a:gd name="T6" fmla="*/ 0 w 19"/>
                <a:gd name="T7" fmla="*/ 2 h 3"/>
                <a:gd name="T8" fmla="*/ 19 w 19"/>
                <a:gd name="T9" fmla="*/ 0 h 3"/>
              </a:gdLst>
              <a:ahLst/>
              <a:cxnLst>
                <a:cxn ang="0">
                  <a:pos x="T0" y="T1"/>
                </a:cxn>
                <a:cxn ang="0">
                  <a:pos x="T2" y="T3"/>
                </a:cxn>
                <a:cxn ang="0">
                  <a:pos x="T4" y="T5"/>
                </a:cxn>
                <a:cxn ang="0">
                  <a:pos x="T6" y="T7"/>
                </a:cxn>
                <a:cxn ang="0">
                  <a:pos x="T8" y="T9"/>
                </a:cxn>
              </a:cxnLst>
              <a:rect l="0" t="0" r="r" b="b"/>
              <a:pathLst>
                <a:path w="19" h="3">
                  <a:moveTo>
                    <a:pt x="19" y="0"/>
                  </a:moveTo>
                  <a:cubicBezTo>
                    <a:pt x="19" y="0"/>
                    <a:pt x="19" y="1"/>
                    <a:pt x="19" y="1"/>
                  </a:cubicBezTo>
                  <a:cubicBezTo>
                    <a:pt x="10" y="2"/>
                    <a:pt x="4" y="2"/>
                    <a:pt x="0" y="3"/>
                  </a:cubicBezTo>
                  <a:cubicBezTo>
                    <a:pt x="0" y="2"/>
                    <a:pt x="0" y="2"/>
                    <a:pt x="0" y="2"/>
                  </a:cubicBezTo>
                  <a:cubicBezTo>
                    <a:pt x="4" y="1"/>
                    <a:pt x="11" y="1"/>
                    <a:pt x="19"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68"/>
            <p:cNvSpPr/>
            <p:nvPr/>
          </p:nvSpPr>
          <p:spPr bwMode="auto">
            <a:xfrm>
              <a:off x="6742234" y="2033514"/>
              <a:ext cx="0" cy="0"/>
            </a:xfrm>
            <a:custGeom>
              <a:avLst/>
              <a:gdLst>
                <a:gd name="T0" fmla="*/ 6 w 6"/>
                <a:gd name="T1" fmla="*/ 0 h 1"/>
                <a:gd name="T2" fmla="*/ 6 w 6"/>
                <a:gd name="T3" fmla="*/ 1 h 1"/>
                <a:gd name="T4" fmla="*/ 6 w 6"/>
                <a:gd name="T5" fmla="*/ 0 h 1"/>
              </a:gdLst>
              <a:ahLst/>
              <a:cxnLst>
                <a:cxn ang="0">
                  <a:pos x="T0" y="T1"/>
                </a:cxn>
                <a:cxn ang="0">
                  <a:pos x="T2" y="T3"/>
                </a:cxn>
                <a:cxn ang="0">
                  <a:pos x="T4" y="T5"/>
                </a:cxn>
              </a:cxnLst>
              <a:rect l="0" t="0" r="r" b="b"/>
              <a:pathLst>
                <a:path w="6" h="1">
                  <a:moveTo>
                    <a:pt x="6" y="0"/>
                  </a:moveTo>
                  <a:cubicBezTo>
                    <a:pt x="6" y="0"/>
                    <a:pt x="6" y="0"/>
                    <a:pt x="6" y="1"/>
                  </a:cubicBezTo>
                  <a:cubicBezTo>
                    <a:pt x="0" y="1"/>
                    <a:pt x="1" y="1"/>
                    <a:pt x="6"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69"/>
            <p:cNvSpPr/>
            <p:nvPr/>
          </p:nvSpPr>
          <p:spPr bwMode="auto">
            <a:xfrm>
              <a:off x="6465496" y="1595346"/>
              <a:ext cx="292112" cy="219084"/>
            </a:xfrm>
            <a:custGeom>
              <a:avLst/>
              <a:gdLst>
                <a:gd name="T0" fmla="*/ 560 w 713"/>
                <a:gd name="T1" fmla="*/ 280 h 536"/>
                <a:gd name="T2" fmla="*/ 713 w 713"/>
                <a:gd name="T3" fmla="*/ 536 h 536"/>
                <a:gd name="T4" fmla="*/ 329 w 713"/>
                <a:gd name="T5" fmla="*/ 394 h 536"/>
                <a:gd name="T6" fmla="*/ 0 w 713"/>
                <a:gd name="T7" fmla="*/ 519 h 536"/>
                <a:gd name="T8" fmla="*/ 95 w 713"/>
                <a:gd name="T9" fmla="*/ 333 h 536"/>
                <a:gd name="T10" fmla="*/ 322 w 713"/>
                <a:gd name="T11" fmla="*/ 0 h 536"/>
                <a:gd name="T12" fmla="*/ 402 w 713"/>
                <a:gd name="T13" fmla="*/ 101 h 536"/>
                <a:gd name="T14" fmla="*/ 560 w 713"/>
                <a:gd name="T15" fmla="*/ 28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536">
                  <a:moveTo>
                    <a:pt x="560" y="280"/>
                  </a:moveTo>
                  <a:cubicBezTo>
                    <a:pt x="616" y="346"/>
                    <a:pt x="692" y="441"/>
                    <a:pt x="713" y="536"/>
                  </a:cubicBezTo>
                  <a:cubicBezTo>
                    <a:pt x="625" y="415"/>
                    <a:pt x="479" y="376"/>
                    <a:pt x="329" y="394"/>
                  </a:cubicBezTo>
                  <a:cubicBezTo>
                    <a:pt x="217" y="408"/>
                    <a:pt x="74" y="427"/>
                    <a:pt x="0" y="519"/>
                  </a:cubicBezTo>
                  <a:cubicBezTo>
                    <a:pt x="19" y="451"/>
                    <a:pt x="66" y="380"/>
                    <a:pt x="95" y="333"/>
                  </a:cubicBezTo>
                  <a:cubicBezTo>
                    <a:pt x="164" y="219"/>
                    <a:pt x="312" y="54"/>
                    <a:pt x="322" y="0"/>
                  </a:cubicBezTo>
                  <a:cubicBezTo>
                    <a:pt x="341" y="37"/>
                    <a:pt x="375" y="70"/>
                    <a:pt x="402" y="101"/>
                  </a:cubicBezTo>
                  <a:cubicBezTo>
                    <a:pt x="455" y="161"/>
                    <a:pt x="509" y="219"/>
                    <a:pt x="560" y="28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70"/>
            <p:cNvSpPr/>
            <p:nvPr/>
          </p:nvSpPr>
          <p:spPr bwMode="auto">
            <a:xfrm>
              <a:off x="6653831" y="1822117"/>
              <a:ext cx="30749" cy="26905"/>
            </a:xfrm>
            <a:custGeom>
              <a:avLst/>
              <a:gdLst>
                <a:gd name="T0" fmla="*/ 51 w 77"/>
                <a:gd name="T1" fmla="*/ 15 h 64"/>
                <a:gd name="T2" fmla="*/ 69 w 77"/>
                <a:gd name="T3" fmla="*/ 51 h 64"/>
                <a:gd name="T4" fmla="*/ 43 w 77"/>
                <a:gd name="T5" fmla="*/ 41 h 64"/>
                <a:gd name="T6" fmla="*/ 6 w 77"/>
                <a:gd name="T7" fmla="*/ 17 h 64"/>
                <a:gd name="T8" fmla="*/ 8 w 77"/>
                <a:gd name="T9" fmla="*/ 2 h 64"/>
                <a:gd name="T10" fmla="*/ 51 w 77"/>
                <a:gd name="T11" fmla="*/ 15 h 64"/>
              </a:gdLst>
              <a:ahLst/>
              <a:cxnLst>
                <a:cxn ang="0">
                  <a:pos x="T0" y="T1"/>
                </a:cxn>
                <a:cxn ang="0">
                  <a:pos x="T2" y="T3"/>
                </a:cxn>
                <a:cxn ang="0">
                  <a:pos x="T4" y="T5"/>
                </a:cxn>
                <a:cxn ang="0">
                  <a:pos x="T6" y="T7"/>
                </a:cxn>
                <a:cxn ang="0">
                  <a:pos x="T8" y="T9"/>
                </a:cxn>
                <a:cxn ang="0">
                  <a:pos x="T10" y="T11"/>
                </a:cxn>
              </a:cxnLst>
              <a:rect l="0" t="0" r="r" b="b"/>
              <a:pathLst>
                <a:path w="77" h="64">
                  <a:moveTo>
                    <a:pt x="51" y="15"/>
                  </a:moveTo>
                  <a:cubicBezTo>
                    <a:pt x="61" y="23"/>
                    <a:pt x="77" y="38"/>
                    <a:pt x="69" y="51"/>
                  </a:cubicBezTo>
                  <a:cubicBezTo>
                    <a:pt x="61" y="64"/>
                    <a:pt x="48" y="47"/>
                    <a:pt x="43" y="41"/>
                  </a:cubicBezTo>
                  <a:cubicBezTo>
                    <a:pt x="32" y="30"/>
                    <a:pt x="18" y="25"/>
                    <a:pt x="6" y="17"/>
                  </a:cubicBezTo>
                  <a:cubicBezTo>
                    <a:pt x="0" y="14"/>
                    <a:pt x="0" y="3"/>
                    <a:pt x="8" y="2"/>
                  </a:cubicBezTo>
                  <a:cubicBezTo>
                    <a:pt x="24" y="0"/>
                    <a:pt x="38" y="6"/>
                    <a:pt x="51" y="1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1"/>
            <p:cNvSpPr/>
            <p:nvPr/>
          </p:nvSpPr>
          <p:spPr bwMode="auto">
            <a:xfrm>
              <a:off x="6596178" y="1945112"/>
              <a:ext cx="30749" cy="11531"/>
            </a:xfrm>
            <a:custGeom>
              <a:avLst/>
              <a:gdLst>
                <a:gd name="T0" fmla="*/ 72 w 73"/>
                <a:gd name="T1" fmla="*/ 11 h 34"/>
                <a:gd name="T2" fmla="*/ 35 w 73"/>
                <a:gd name="T3" fmla="*/ 34 h 34"/>
                <a:gd name="T4" fmla="*/ 1 w 73"/>
                <a:gd name="T5" fmla="*/ 8 h 34"/>
                <a:gd name="T6" fmla="*/ 9 w 73"/>
                <a:gd name="T7" fmla="*/ 2 h 34"/>
                <a:gd name="T8" fmla="*/ 38 w 73"/>
                <a:gd name="T9" fmla="*/ 15 h 34"/>
                <a:gd name="T10" fmla="*/ 69 w 73"/>
                <a:gd name="T11" fmla="*/ 7 h 34"/>
                <a:gd name="T12" fmla="*/ 72 w 73"/>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73" h="34">
                  <a:moveTo>
                    <a:pt x="72" y="11"/>
                  </a:moveTo>
                  <a:cubicBezTo>
                    <a:pt x="73" y="27"/>
                    <a:pt x="48" y="34"/>
                    <a:pt x="35" y="34"/>
                  </a:cubicBezTo>
                  <a:cubicBezTo>
                    <a:pt x="20" y="33"/>
                    <a:pt x="4" y="25"/>
                    <a:pt x="1" y="8"/>
                  </a:cubicBezTo>
                  <a:cubicBezTo>
                    <a:pt x="0" y="4"/>
                    <a:pt x="4" y="0"/>
                    <a:pt x="9" y="2"/>
                  </a:cubicBezTo>
                  <a:cubicBezTo>
                    <a:pt x="18" y="9"/>
                    <a:pt x="26" y="16"/>
                    <a:pt x="38" y="15"/>
                  </a:cubicBezTo>
                  <a:cubicBezTo>
                    <a:pt x="49" y="14"/>
                    <a:pt x="59" y="4"/>
                    <a:pt x="69" y="7"/>
                  </a:cubicBezTo>
                  <a:cubicBezTo>
                    <a:pt x="71" y="8"/>
                    <a:pt x="72" y="10"/>
                    <a:pt x="72" y="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72"/>
            <p:cNvSpPr/>
            <p:nvPr/>
          </p:nvSpPr>
          <p:spPr bwMode="auto">
            <a:xfrm>
              <a:off x="6573116" y="1541536"/>
              <a:ext cx="46123" cy="46123"/>
            </a:xfrm>
            <a:custGeom>
              <a:avLst/>
              <a:gdLst>
                <a:gd name="T0" fmla="*/ 90 w 114"/>
                <a:gd name="T1" fmla="*/ 17 h 111"/>
                <a:gd name="T2" fmla="*/ 112 w 114"/>
                <a:gd name="T3" fmla="*/ 68 h 111"/>
                <a:gd name="T4" fmla="*/ 53 w 114"/>
                <a:gd name="T5" fmla="*/ 108 h 111"/>
                <a:gd name="T6" fmla="*/ 16 w 114"/>
                <a:gd name="T7" fmla="*/ 38 h 111"/>
                <a:gd name="T8" fmla="*/ 90 w 114"/>
                <a:gd name="T9" fmla="*/ 17 h 111"/>
              </a:gdLst>
              <a:ahLst/>
              <a:cxnLst>
                <a:cxn ang="0">
                  <a:pos x="T0" y="T1"/>
                </a:cxn>
                <a:cxn ang="0">
                  <a:pos x="T2" y="T3"/>
                </a:cxn>
                <a:cxn ang="0">
                  <a:pos x="T4" y="T5"/>
                </a:cxn>
                <a:cxn ang="0">
                  <a:pos x="T6" y="T7"/>
                </a:cxn>
                <a:cxn ang="0">
                  <a:pos x="T8" y="T9"/>
                </a:cxn>
              </a:cxnLst>
              <a:rect l="0" t="0" r="r" b="b"/>
              <a:pathLst>
                <a:path w="114" h="111">
                  <a:moveTo>
                    <a:pt x="90" y="17"/>
                  </a:moveTo>
                  <a:cubicBezTo>
                    <a:pt x="109" y="28"/>
                    <a:pt x="114" y="46"/>
                    <a:pt x="112" y="68"/>
                  </a:cubicBezTo>
                  <a:cubicBezTo>
                    <a:pt x="111" y="91"/>
                    <a:pt x="85" y="111"/>
                    <a:pt x="53" y="108"/>
                  </a:cubicBezTo>
                  <a:cubicBezTo>
                    <a:pt x="23" y="101"/>
                    <a:pt x="0" y="68"/>
                    <a:pt x="16" y="38"/>
                  </a:cubicBezTo>
                  <a:cubicBezTo>
                    <a:pt x="30" y="11"/>
                    <a:pt x="60" y="0"/>
                    <a:pt x="9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73"/>
            <p:cNvSpPr/>
            <p:nvPr/>
          </p:nvSpPr>
          <p:spPr bwMode="auto">
            <a:xfrm>
              <a:off x="6530837" y="1825961"/>
              <a:ext cx="34592" cy="19218"/>
            </a:xfrm>
            <a:custGeom>
              <a:avLst/>
              <a:gdLst>
                <a:gd name="T0" fmla="*/ 83 w 85"/>
                <a:gd name="T1" fmla="*/ 6 h 52"/>
                <a:gd name="T2" fmla="*/ 85 w 85"/>
                <a:gd name="T3" fmla="*/ 14 h 52"/>
                <a:gd name="T4" fmla="*/ 78 w 85"/>
                <a:gd name="T5" fmla="*/ 21 h 52"/>
                <a:gd name="T6" fmla="*/ 11 w 85"/>
                <a:gd name="T7" fmla="*/ 50 h 52"/>
                <a:gd name="T8" fmla="*/ 5 w 85"/>
                <a:gd name="T9" fmla="*/ 40 h 52"/>
                <a:gd name="T10" fmla="*/ 71 w 85"/>
                <a:gd name="T11" fmla="*/ 1 h 52"/>
                <a:gd name="T12" fmla="*/ 83 w 85"/>
                <a:gd name="T13" fmla="*/ 6 h 52"/>
              </a:gdLst>
              <a:ahLst/>
              <a:cxnLst>
                <a:cxn ang="0">
                  <a:pos x="T0" y="T1"/>
                </a:cxn>
                <a:cxn ang="0">
                  <a:pos x="T2" y="T3"/>
                </a:cxn>
                <a:cxn ang="0">
                  <a:pos x="T4" y="T5"/>
                </a:cxn>
                <a:cxn ang="0">
                  <a:pos x="T6" y="T7"/>
                </a:cxn>
                <a:cxn ang="0">
                  <a:pos x="T8" y="T9"/>
                </a:cxn>
                <a:cxn ang="0">
                  <a:pos x="T10" y="T11"/>
                </a:cxn>
                <a:cxn ang="0">
                  <a:pos x="T12" y="T13"/>
                </a:cxn>
              </a:cxnLst>
              <a:rect l="0" t="0" r="r" b="b"/>
              <a:pathLst>
                <a:path w="85" h="52">
                  <a:moveTo>
                    <a:pt x="83" y="6"/>
                  </a:moveTo>
                  <a:cubicBezTo>
                    <a:pt x="85" y="8"/>
                    <a:pt x="85" y="10"/>
                    <a:pt x="85" y="14"/>
                  </a:cubicBezTo>
                  <a:cubicBezTo>
                    <a:pt x="84" y="17"/>
                    <a:pt x="81" y="20"/>
                    <a:pt x="78" y="21"/>
                  </a:cubicBezTo>
                  <a:cubicBezTo>
                    <a:pt x="54" y="28"/>
                    <a:pt x="34" y="42"/>
                    <a:pt x="11" y="50"/>
                  </a:cubicBezTo>
                  <a:cubicBezTo>
                    <a:pt x="5" y="52"/>
                    <a:pt x="0" y="44"/>
                    <a:pt x="5" y="40"/>
                  </a:cubicBezTo>
                  <a:cubicBezTo>
                    <a:pt x="21" y="21"/>
                    <a:pt x="47" y="7"/>
                    <a:pt x="71" y="1"/>
                  </a:cubicBezTo>
                  <a:cubicBezTo>
                    <a:pt x="76" y="0"/>
                    <a:pt x="80" y="2"/>
                    <a:pt x="83" y="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174"/>
            <p:cNvSpPr>
              <a:spLocks noChangeArrowheads="1"/>
            </p:cNvSpPr>
            <p:nvPr/>
          </p:nvSpPr>
          <p:spPr bwMode="auto">
            <a:xfrm>
              <a:off x="6546211" y="184902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175"/>
            <p:cNvSpPr>
              <a:spLocks noChangeArrowheads="1"/>
            </p:cNvSpPr>
            <p:nvPr/>
          </p:nvSpPr>
          <p:spPr bwMode="auto">
            <a:xfrm>
              <a:off x="6649988" y="1849022"/>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1" name="组合 70"/>
          <p:cNvGrpSpPr/>
          <p:nvPr/>
        </p:nvGrpSpPr>
        <p:grpSpPr>
          <a:xfrm>
            <a:off x="7977601" y="1336570"/>
            <a:ext cx="1099492" cy="2558819"/>
            <a:chOff x="8841269" y="3144794"/>
            <a:chExt cx="422793" cy="983955"/>
          </a:xfrm>
        </p:grpSpPr>
        <p:sp>
          <p:nvSpPr>
            <p:cNvPr id="72" name="Freeform 229"/>
            <p:cNvSpPr>
              <a:spLocks noEditPoints="1"/>
            </p:cNvSpPr>
            <p:nvPr/>
          </p:nvSpPr>
          <p:spPr bwMode="auto">
            <a:xfrm>
              <a:off x="8841269" y="3144794"/>
              <a:ext cx="422793" cy="983955"/>
            </a:xfrm>
            <a:custGeom>
              <a:avLst/>
              <a:gdLst>
                <a:gd name="T0" fmla="*/ 137 w 1021"/>
                <a:gd name="T1" fmla="*/ 1774 h 2404"/>
                <a:gd name="T2" fmla="*/ 439 w 1021"/>
                <a:gd name="T3" fmla="*/ 1759 h 2404"/>
                <a:gd name="T4" fmla="*/ 368 w 1021"/>
                <a:gd name="T5" fmla="*/ 1371 h 2404"/>
                <a:gd name="T6" fmla="*/ 63 w 1021"/>
                <a:gd name="T7" fmla="*/ 1891 h 2404"/>
                <a:gd name="T8" fmla="*/ 129 w 1021"/>
                <a:gd name="T9" fmla="*/ 1798 h 2404"/>
                <a:gd name="T10" fmla="*/ 992 w 1021"/>
                <a:gd name="T11" fmla="*/ 1850 h 2404"/>
                <a:gd name="T12" fmla="*/ 944 w 1021"/>
                <a:gd name="T13" fmla="*/ 1788 h 2404"/>
                <a:gd name="T14" fmla="*/ 696 w 1021"/>
                <a:gd name="T15" fmla="*/ 1482 h 2404"/>
                <a:gd name="T16" fmla="*/ 932 w 1021"/>
                <a:gd name="T17" fmla="*/ 1771 h 2404"/>
                <a:gd name="T18" fmla="*/ 584 w 1021"/>
                <a:gd name="T19" fmla="*/ 1428 h 2404"/>
                <a:gd name="T20" fmla="*/ 702 w 1021"/>
                <a:gd name="T21" fmla="*/ 1749 h 2404"/>
                <a:gd name="T22" fmla="*/ 665 w 1021"/>
                <a:gd name="T23" fmla="*/ 1468 h 2404"/>
                <a:gd name="T24" fmla="*/ 589 w 1021"/>
                <a:gd name="T25" fmla="*/ 2287 h 2404"/>
                <a:gd name="T26" fmla="*/ 674 w 1021"/>
                <a:gd name="T27" fmla="*/ 2343 h 2404"/>
                <a:gd name="T28" fmla="*/ 440 w 1021"/>
                <a:gd name="T29" fmla="*/ 106 h 2404"/>
                <a:gd name="T30" fmla="*/ 406 w 1021"/>
                <a:gd name="T31" fmla="*/ 77 h 2404"/>
                <a:gd name="T32" fmla="*/ 493 w 1021"/>
                <a:gd name="T33" fmla="*/ 2285 h 2404"/>
                <a:gd name="T34" fmla="*/ 445 w 1021"/>
                <a:gd name="T35" fmla="*/ 2335 h 2404"/>
                <a:gd name="T36" fmla="*/ 478 w 1021"/>
                <a:gd name="T37" fmla="*/ 975 h 2404"/>
                <a:gd name="T38" fmla="*/ 602 w 1021"/>
                <a:gd name="T39" fmla="*/ 772 h 2404"/>
                <a:gd name="T40" fmla="*/ 297 w 1021"/>
                <a:gd name="T41" fmla="*/ 996 h 2404"/>
                <a:gd name="T42" fmla="*/ 559 w 1021"/>
                <a:gd name="T43" fmla="*/ 480 h 2404"/>
                <a:gd name="T44" fmla="*/ 232 w 1021"/>
                <a:gd name="T45" fmla="*/ 786 h 2404"/>
                <a:gd name="T46" fmla="*/ 559 w 1021"/>
                <a:gd name="T47" fmla="*/ 480 h 2404"/>
                <a:gd name="T48" fmla="*/ 477 w 1021"/>
                <a:gd name="T49" fmla="*/ 995 h 2404"/>
                <a:gd name="T50" fmla="*/ 584 w 1021"/>
                <a:gd name="T51" fmla="*/ 1399 h 2404"/>
                <a:gd name="T52" fmla="*/ 618 w 1021"/>
                <a:gd name="T53" fmla="*/ 775 h 2404"/>
                <a:gd name="T54" fmla="*/ 501 w 1021"/>
                <a:gd name="T55" fmla="*/ 1182 h 2404"/>
                <a:gd name="T56" fmla="*/ 304 w 1021"/>
                <a:gd name="T57" fmla="*/ 1060 h 2404"/>
                <a:gd name="T58" fmla="*/ 268 w 1021"/>
                <a:gd name="T59" fmla="*/ 1225 h 2404"/>
                <a:gd name="T60" fmla="*/ 509 w 1021"/>
                <a:gd name="T61" fmla="*/ 2286 h 2404"/>
                <a:gd name="T62" fmla="*/ 398 w 1021"/>
                <a:gd name="T63" fmla="*/ 2372 h 2404"/>
                <a:gd name="T64" fmla="*/ 299 w 1021"/>
                <a:gd name="T65" fmla="*/ 2135 h 2404"/>
                <a:gd name="T66" fmla="*/ 331 w 1021"/>
                <a:gd name="T67" fmla="*/ 1737 h 2404"/>
                <a:gd name="T68" fmla="*/ 125 w 1021"/>
                <a:gd name="T69" fmla="*/ 1787 h 2404"/>
                <a:gd name="T70" fmla="*/ 350 w 1021"/>
                <a:gd name="T71" fmla="*/ 1387 h 2404"/>
                <a:gd name="T72" fmla="*/ 204 w 1021"/>
                <a:gd name="T73" fmla="*/ 817 h 2404"/>
                <a:gd name="T74" fmla="*/ 429 w 1021"/>
                <a:gd name="T75" fmla="*/ 122 h 2404"/>
                <a:gd name="T76" fmla="*/ 495 w 1021"/>
                <a:gd name="T77" fmla="*/ 55 h 2404"/>
                <a:gd name="T78" fmla="*/ 596 w 1021"/>
                <a:gd name="T79" fmla="*/ 511 h 2404"/>
                <a:gd name="T80" fmla="*/ 660 w 1021"/>
                <a:gd name="T81" fmla="*/ 1347 h 2404"/>
                <a:gd name="T82" fmla="*/ 951 w 1021"/>
                <a:gd name="T83" fmla="*/ 1775 h 2404"/>
                <a:gd name="T84" fmla="*/ 965 w 1021"/>
                <a:gd name="T85" fmla="*/ 1884 h 2404"/>
                <a:gd name="T86" fmla="*/ 730 w 1021"/>
                <a:gd name="T87" fmla="*/ 1723 h 2404"/>
                <a:gd name="T88" fmla="*/ 646 w 1021"/>
                <a:gd name="T89" fmla="*/ 2279 h 2404"/>
                <a:gd name="T90" fmla="*/ 702 w 1021"/>
                <a:gd name="T91" fmla="*/ 2367 h 2404"/>
                <a:gd name="T92" fmla="*/ 576 w 1021"/>
                <a:gd name="T93" fmla="*/ 2288 h 2404"/>
                <a:gd name="T94" fmla="*/ 738 w 1021"/>
                <a:gd name="T95" fmla="*/ 2219 h 2404"/>
                <a:gd name="T96" fmla="*/ 706 w 1021"/>
                <a:gd name="T97" fmla="*/ 1769 h 2404"/>
                <a:gd name="T98" fmla="*/ 572 w 1021"/>
                <a:gd name="T99" fmla="*/ 1439 h 2404"/>
                <a:gd name="T100" fmla="*/ 452 w 1021"/>
                <a:gd name="T101" fmla="*/ 1779 h 2404"/>
                <a:gd name="T102" fmla="*/ 336 w 1021"/>
                <a:gd name="T103" fmla="*/ 2004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1" h="2404">
                  <a:moveTo>
                    <a:pt x="334" y="1684"/>
                  </a:moveTo>
                  <a:cubicBezTo>
                    <a:pt x="339" y="1598"/>
                    <a:pt x="342" y="1512"/>
                    <a:pt x="348" y="1426"/>
                  </a:cubicBezTo>
                  <a:cubicBezTo>
                    <a:pt x="346" y="1428"/>
                    <a:pt x="303" y="1660"/>
                    <a:pt x="137" y="1774"/>
                  </a:cubicBezTo>
                  <a:cubicBezTo>
                    <a:pt x="133" y="1779"/>
                    <a:pt x="157" y="1836"/>
                    <a:pt x="169" y="1831"/>
                  </a:cubicBezTo>
                  <a:cubicBezTo>
                    <a:pt x="193" y="1821"/>
                    <a:pt x="316" y="1752"/>
                    <a:pt x="334" y="1684"/>
                  </a:cubicBezTo>
                  <a:close/>
                  <a:moveTo>
                    <a:pt x="439" y="1759"/>
                  </a:moveTo>
                  <a:cubicBezTo>
                    <a:pt x="443" y="1722"/>
                    <a:pt x="445" y="1674"/>
                    <a:pt x="443" y="1637"/>
                  </a:cubicBezTo>
                  <a:cubicBezTo>
                    <a:pt x="440" y="1575"/>
                    <a:pt x="441" y="1513"/>
                    <a:pt x="434" y="1443"/>
                  </a:cubicBezTo>
                  <a:cubicBezTo>
                    <a:pt x="418" y="1415"/>
                    <a:pt x="368" y="1371"/>
                    <a:pt x="368" y="1371"/>
                  </a:cubicBezTo>
                  <a:cubicBezTo>
                    <a:pt x="368" y="1371"/>
                    <a:pt x="355" y="1735"/>
                    <a:pt x="355" y="1743"/>
                  </a:cubicBezTo>
                  <a:cubicBezTo>
                    <a:pt x="376" y="1758"/>
                    <a:pt x="435" y="1787"/>
                    <a:pt x="439" y="1759"/>
                  </a:cubicBezTo>
                  <a:close/>
                  <a:moveTo>
                    <a:pt x="63" y="1891"/>
                  </a:moveTo>
                  <a:cubicBezTo>
                    <a:pt x="77" y="1898"/>
                    <a:pt x="104" y="1874"/>
                    <a:pt x="115" y="1866"/>
                  </a:cubicBezTo>
                  <a:cubicBezTo>
                    <a:pt x="125" y="1858"/>
                    <a:pt x="134" y="1849"/>
                    <a:pt x="145" y="1842"/>
                  </a:cubicBezTo>
                  <a:cubicBezTo>
                    <a:pt x="139" y="1827"/>
                    <a:pt x="134" y="1813"/>
                    <a:pt x="129" y="1798"/>
                  </a:cubicBezTo>
                  <a:cubicBezTo>
                    <a:pt x="77" y="1829"/>
                    <a:pt x="39" y="1880"/>
                    <a:pt x="63" y="1891"/>
                  </a:cubicBezTo>
                  <a:close/>
                  <a:moveTo>
                    <a:pt x="920" y="1847"/>
                  </a:moveTo>
                  <a:cubicBezTo>
                    <a:pt x="939" y="1858"/>
                    <a:pt x="978" y="1876"/>
                    <a:pt x="992" y="1850"/>
                  </a:cubicBezTo>
                  <a:cubicBezTo>
                    <a:pt x="998" y="1839"/>
                    <a:pt x="994" y="1827"/>
                    <a:pt x="987" y="1818"/>
                  </a:cubicBezTo>
                  <a:cubicBezTo>
                    <a:pt x="980" y="1810"/>
                    <a:pt x="972" y="1803"/>
                    <a:pt x="963" y="1798"/>
                  </a:cubicBezTo>
                  <a:cubicBezTo>
                    <a:pt x="957" y="1794"/>
                    <a:pt x="950" y="1792"/>
                    <a:pt x="944" y="1788"/>
                  </a:cubicBezTo>
                  <a:cubicBezTo>
                    <a:pt x="938" y="1809"/>
                    <a:pt x="930" y="1828"/>
                    <a:pt x="920" y="1847"/>
                  </a:cubicBezTo>
                  <a:close/>
                  <a:moveTo>
                    <a:pt x="775" y="1612"/>
                  </a:moveTo>
                  <a:cubicBezTo>
                    <a:pt x="747" y="1572"/>
                    <a:pt x="719" y="1528"/>
                    <a:pt x="696" y="1482"/>
                  </a:cubicBezTo>
                  <a:cubicBezTo>
                    <a:pt x="699" y="1497"/>
                    <a:pt x="718" y="1636"/>
                    <a:pt x="723" y="1690"/>
                  </a:cubicBezTo>
                  <a:cubicBezTo>
                    <a:pt x="775" y="1743"/>
                    <a:pt x="832" y="1816"/>
                    <a:pt x="901" y="1828"/>
                  </a:cubicBezTo>
                  <a:cubicBezTo>
                    <a:pt x="912" y="1809"/>
                    <a:pt x="921" y="1790"/>
                    <a:pt x="932" y="1771"/>
                  </a:cubicBezTo>
                  <a:cubicBezTo>
                    <a:pt x="866" y="1744"/>
                    <a:pt x="811" y="1666"/>
                    <a:pt x="775" y="1612"/>
                  </a:cubicBezTo>
                  <a:close/>
                  <a:moveTo>
                    <a:pt x="646" y="1365"/>
                  </a:moveTo>
                  <a:cubicBezTo>
                    <a:pt x="627" y="1388"/>
                    <a:pt x="606" y="1408"/>
                    <a:pt x="584" y="1428"/>
                  </a:cubicBezTo>
                  <a:cubicBezTo>
                    <a:pt x="596" y="1485"/>
                    <a:pt x="599" y="1543"/>
                    <a:pt x="603" y="1600"/>
                  </a:cubicBezTo>
                  <a:cubicBezTo>
                    <a:pt x="605" y="1631"/>
                    <a:pt x="607" y="1662"/>
                    <a:pt x="606" y="1693"/>
                  </a:cubicBezTo>
                  <a:cubicBezTo>
                    <a:pt x="604" y="1745"/>
                    <a:pt x="642" y="1798"/>
                    <a:pt x="702" y="1749"/>
                  </a:cubicBezTo>
                  <a:cubicBezTo>
                    <a:pt x="702" y="1749"/>
                    <a:pt x="703" y="1748"/>
                    <a:pt x="703" y="1748"/>
                  </a:cubicBezTo>
                  <a:cubicBezTo>
                    <a:pt x="700" y="1716"/>
                    <a:pt x="697" y="1683"/>
                    <a:pt x="694" y="1651"/>
                  </a:cubicBezTo>
                  <a:cubicBezTo>
                    <a:pt x="688" y="1589"/>
                    <a:pt x="681" y="1529"/>
                    <a:pt x="665" y="1468"/>
                  </a:cubicBezTo>
                  <a:cubicBezTo>
                    <a:pt x="656" y="1434"/>
                    <a:pt x="648" y="1400"/>
                    <a:pt x="646" y="1365"/>
                  </a:cubicBezTo>
                  <a:close/>
                  <a:moveTo>
                    <a:pt x="627" y="2283"/>
                  </a:moveTo>
                  <a:cubicBezTo>
                    <a:pt x="616" y="2285"/>
                    <a:pt x="600" y="2286"/>
                    <a:pt x="589" y="2287"/>
                  </a:cubicBezTo>
                  <a:cubicBezTo>
                    <a:pt x="590" y="2298"/>
                    <a:pt x="580" y="2346"/>
                    <a:pt x="598" y="2363"/>
                  </a:cubicBezTo>
                  <a:cubicBezTo>
                    <a:pt x="616" y="2379"/>
                    <a:pt x="673" y="2392"/>
                    <a:pt x="678" y="2364"/>
                  </a:cubicBezTo>
                  <a:cubicBezTo>
                    <a:pt x="681" y="2357"/>
                    <a:pt x="679" y="2348"/>
                    <a:pt x="674" y="2343"/>
                  </a:cubicBezTo>
                  <a:cubicBezTo>
                    <a:pt x="662" y="2333"/>
                    <a:pt x="647" y="2329"/>
                    <a:pt x="636" y="2318"/>
                  </a:cubicBezTo>
                  <a:cubicBezTo>
                    <a:pt x="627" y="2308"/>
                    <a:pt x="625" y="2295"/>
                    <a:pt x="627" y="2283"/>
                  </a:cubicBezTo>
                  <a:close/>
                  <a:moveTo>
                    <a:pt x="440" y="106"/>
                  </a:moveTo>
                  <a:cubicBezTo>
                    <a:pt x="469" y="107"/>
                    <a:pt x="490" y="82"/>
                    <a:pt x="479" y="45"/>
                  </a:cubicBezTo>
                  <a:cubicBezTo>
                    <a:pt x="468" y="8"/>
                    <a:pt x="426" y="17"/>
                    <a:pt x="415" y="30"/>
                  </a:cubicBezTo>
                  <a:cubicBezTo>
                    <a:pt x="406" y="42"/>
                    <a:pt x="400" y="62"/>
                    <a:pt x="406" y="77"/>
                  </a:cubicBezTo>
                  <a:cubicBezTo>
                    <a:pt x="410" y="87"/>
                    <a:pt x="411" y="104"/>
                    <a:pt x="440" y="106"/>
                  </a:cubicBezTo>
                  <a:close/>
                  <a:moveTo>
                    <a:pt x="493" y="2372"/>
                  </a:moveTo>
                  <a:cubicBezTo>
                    <a:pt x="510" y="2357"/>
                    <a:pt x="493" y="2287"/>
                    <a:pt x="493" y="2285"/>
                  </a:cubicBezTo>
                  <a:cubicBezTo>
                    <a:pt x="485" y="2284"/>
                    <a:pt x="462" y="2280"/>
                    <a:pt x="455" y="2278"/>
                  </a:cubicBezTo>
                  <a:cubicBezTo>
                    <a:pt x="460" y="2293"/>
                    <a:pt x="456" y="2310"/>
                    <a:pt x="459" y="2325"/>
                  </a:cubicBezTo>
                  <a:cubicBezTo>
                    <a:pt x="461" y="2331"/>
                    <a:pt x="452" y="2334"/>
                    <a:pt x="445" y="2335"/>
                  </a:cubicBezTo>
                  <a:cubicBezTo>
                    <a:pt x="435" y="2337"/>
                    <a:pt x="398" y="2357"/>
                    <a:pt x="425" y="2370"/>
                  </a:cubicBezTo>
                  <a:cubicBezTo>
                    <a:pt x="445" y="2380"/>
                    <a:pt x="476" y="2387"/>
                    <a:pt x="493" y="2372"/>
                  </a:cubicBezTo>
                  <a:close/>
                  <a:moveTo>
                    <a:pt x="478" y="975"/>
                  </a:moveTo>
                  <a:cubicBezTo>
                    <a:pt x="507" y="1009"/>
                    <a:pt x="539" y="1047"/>
                    <a:pt x="543" y="1093"/>
                  </a:cubicBezTo>
                  <a:cubicBezTo>
                    <a:pt x="589" y="1138"/>
                    <a:pt x="637" y="1016"/>
                    <a:pt x="636" y="973"/>
                  </a:cubicBezTo>
                  <a:cubicBezTo>
                    <a:pt x="635" y="926"/>
                    <a:pt x="622" y="866"/>
                    <a:pt x="602" y="772"/>
                  </a:cubicBezTo>
                  <a:cubicBezTo>
                    <a:pt x="549" y="762"/>
                    <a:pt x="495" y="757"/>
                    <a:pt x="441" y="759"/>
                  </a:cubicBezTo>
                  <a:cubicBezTo>
                    <a:pt x="384" y="761"/>
                    <a:pt x="336" y="772"/>
                    <a:pt x="287" y="788"/>
                  </a:cubicBezTo>
                  <a:cubicBezTo>
                    <a:pt x="283" y="857"/>
                    <a:pt x="276" y="930"/>
                    <a:pt x="297" y="996"/>
                  </a:cubicBezTo>
                  <a:cubicBezTo>
                    <a:pt x="314" y="1049"/>
                    <a:pt x="364" y="1188"/>
                    <a:pt x="438" y="1089"/>
                  </a:cubicBezTo>
                  <a:cubicBezTo>
                    <a:pt x="444" y="1056"/>
                    <a:pt x="468" y="964"/>
                    <a:pt x="478" y="975"/>
                  </a:cubicBezTo>
                  <a:close/>
                  <a:moveTo>
                    <a:pt x="559" y="480"/>
                  </a:moveTo>
                  <a:cubicBezTo>
                    <a:pt x="518" y="371"/>
                    <a:pt x="474" y="252"/>
                    <a:pt x="439" y="141"/>
                  </a:cubicBezTo>
                  <a:cubicBezTo>
                    <a:pt x="403" y="250"/>
                    <a:pt x="380" y="352"/>
                    <a:pt x="347" y="445"/>
                  </a:cubicBezTo>
                  <a:cubicBezTo>
                    <a:pt x="307" y="558"/>
                    <a:pt x="259" y="658"/>
                    <a:pt x="232" y="786"/>
                  </a:cubicBezTo>
                  <a:cubicBezTo>
                    <a:pt x="287" y="744"/>
                    <a:pt x="376" y="736"/>
                    <a:pt x="441" y="735"/>
                  </a:cubicBezTo>
                  <a:cubicBezTo>
                    <a:pt x="524" y="734"/>
                    <a:pt x="607" y="744"/>
                    <a:pt x="687" y="768"/>
                  </a:cubicBezTo>
                  <a:cubicBezTo>
                    <a:pt x="667" y="644"/>
                    <a:pt x="596" y="579"/>
                    <a:pt x="559" y="480"/>
                  </a:cubicBezTo>
                  <a:close/>
                  <a:moveTo>
                    <a:pt x="480" y="1156"/>
                  </a:moveTo>
                  <a:cubicBezTo>
                    <a:pt x="516" y="1174"/>
                    <a:pt x="530" y="1122"/>
                    <a:pt x="527" y="1099"/>
                  </a:cubicBezTo>
                  <a:cubicBezTo>
                    <a:pt x="523" y="1065"/>
                    <a:pt x="498" y="1021"/>
                    <a:pt x="477" y="995"/>
                  </a:cubicBezTo>
                  <a:cubicBezTo>
                    <a:pt x="461" y="1045"/>
                    <a:pt x="433" y="1134"/>
                    <a:pt x="480" y="1156"/>
                  </a:cubicBezTo>
                  <a:close/>
                  <a:moveTo>
                    <a:pt x="489" y="1520"/>
                  </a:moveTo>
                  <a:cubicBezTo>
                    <a:pt x="513" y="1472"/>
                    <a:pt x="547" y="1438"/>
                    <a:pt x="584" y="1399"/>
                  </a:cubicBezTo>
                  <a:cubicBezTo>
                    <a:pt x="648" y="1332"/>
                    <a:pt x="698" y="1245"/>
                    <a:pt x="718" y="1155"/>
                  </a:cubicBezTo>
                  <a:cubicBezTo>
                    <a:pt x="744" y="1033"/>
                    <a:pt x="766" y="901"/>
                    <a:pt x="684" y="795"/>
                  </a:cubicBezTo>
                  <a:cubicBezTo>
                    <a:pt x="666" y="790"/>
                    <a:pt x="636" y="778"/>
                    <a:pt x="618" y="775"/>
                  </a:cubicBezTo>
                  <a:cubicBezTo>
                    <a:pt x="644" y="866"/>
                    <a:pt x="679" y="980"/>
                    <a:pt x="630" y="1067"/>
                  </a:cubicBezTo>
                  <a:cubicBezTo>
                    <a:pt x="617" y="1091"/>
                    <a:pt x="589" y="1135"/>
                    <a:pt x="546" y="1115"/>
                  </a:cubicBezTo>
                  <a:cubicBezTo>
                    <a:pt x="542" y="1140"/>
                    <a:pt x="527" y="1175"/>
                    <a:pt x="501" y="1182"/>
                  </a:cubicBezTo>
                  <a:cubicBezTo>
                    <a:pt x="469" y="1192"/>
                    <a:pt x="437" y="1153"/>
                    <a:pt x="435" y="1124"/>
                  </a:cubicBezTo>
                  <a:cubicBezTo>
                    <a:pt x="435" y="1122"/>
                    <a:pt x="435" y="1120"/>
                    <a:pt x="435" y="1118"/>
                  </a:cubicBezTo>
                  <a:cubicBezTo>
                    <a:pt x="381" y="1170"/>
                    <a:pt x="332" y="1120"/>
                    <a:pt x="304" y="1060"/>
                  </a:cubicBezTo>
                  <a:cubicBezTo>
                    <a:pt x="267" y="980"/>
                    <a:pt x="253" y="876"/>
                    <a:pt x="279" y="790"/>
                  </a:cubicBezTo>
                  <a:cubicBezTo>
                    <a:pt x="262" y="796"/>
                    <a:pt x="245" y="802"/>
                    <a:pt x="227" y="808"/>
                  </a:cubicBezTo>
                  <a:cubicBezTo>
                    <a:pt x="168" y="909"/>
                    <a:pt x="181" y="1111"/>
                    <a:pt x="268" y="1225"/>
                  </a:cubicBezTo>
                  <a:cubicBezTo>
                    <a:pt x="338" y="1316"/>
                    <a:pt x="469" y="1401"/>
                    <a:pt x="489" y="1520"/>
                  </a:cubicBezTo>
                  <a:close/>
                  <a:moveTo>
                    <a:pt x="576" y="2288"/>
                  </a:moveTo>
                  <a:cubicBezTo>
                    <a:pt x="553" y="2289"/>
                    <a:pt x="531" y="2288"/>
                    <a:pt x="509" y="2286"/>
                  </a:cubicBezTo>
                  <a:cubicBezTo>
                    <a:pt x="512" y="2318"/>
                    <a:pt x="519" y="2348"/>
                    <a:pt x="513" y="2380"/>
                  </a:cubicBezTo>
                  <a:cubicBezTo>
                    <a:pt x="513" y="2384"/>
                    <a:pt x="509" y="2388"/>
                    <a:pt x="505" y="2389"/>
                  </a:cubicBezTo>
                  <a:cubicBezTo>
                    <a:pt x="474" y="2399"/>
                    <a:pt x="420" y="2404"/>
                    <a:pt x="398" y="2372"/>
                  </a:cubicBezTo>
                  <a:cubicBezTo>
                    <a:pt x="377" y="2343"/>
                    <a:pt x="413" y="2324"/>
                    <a:pt x="439" y="2317"/>
                  </a:cubicBezTo>
                  <a:cubicBezTo>
                    <a:pt x="437" y="2303"/>
                    <a:pt x="436" y="2289"/>
                    <a:pt x="436" y="2274"/>
                  </a:cubicBezTo>
                  <a:cubicBezTo>
                    <a:pt x="360" y="2256"/>
                    <a:pt x="300" y="2223"/>
                    <a:pt x="299" y="2135"/>
                  </a:cubicBezTo>
                  <a:cubicBezTo>
                    <a:pt x="298" y="2084"/>
                    <a:pt x="306" y="2033"/>
                    <a:pt x="312" y="1982"/>
                  </a:cubicBezTo>
                  <a:cubicBezTo>
                    <a:pt x="321" y="1916"/>
                    <a:pt x="323" y="1849"/>
                    <a:pt x="328" y="1782"/>
                  </a:cubicBezTo>
                  <a:cubicBezTo>
                    <a:pt x="329" y="1767"/>
                    <a:pt x="330" y="1752"/>
                    <a:pt x="331" y="1737"/>
                  </a:cubicBezTo>
                  <a:cubicBezTo>
                    <a:pt x="283" y="1789"/>
                    <a:pt x="210" y="1831"/>
                    <a:pt x="164" y="1850"/>
                  </a:cubicBezTo>
                  <a:cubicBezTo>
                    <a:pt x="144" y="1881"/>
                    <a:pt x="78" y="1941"/>
                    <a:pt x="46" y="1909"/>
                  </a:cubicBezTo>
                  <a:cubicBezTo>
                    <a:pt x="0" y="1863"/>
                    <a:pt x="90" y="1808"/>
                    <a:pt x="125" y="1787"/>
                  </a:cubicBezTo>
                  <a:cubicBezTo>
                    <a:pt x="124" y="1785"/>
                    <a:pt x="123" y="1782"/>
                    <a:pt x="123" y="1780"/>
                  </a:cubicBezTo>
                  <a:cubicBezTo>
                    <a:pt x="121" y="1774"/>
                    <a:pt x="123" y="1769"/>
                    <a:pt x="128" y="1766"/>
                  </a:cubicBezTo>
                  <a:cubicBezTo>
                    <a:pt x="276" y="1678"/>
                    <a:pt x="338" y="1402"/>
                    <a:pt x="350" y="1387"/>
                  </a:cubicBezTo>
                  <a:cubicBezTo>
                    <a:pt x="350" y="1387"/>
                    <a:pt x="351" y="1369"/>
                    <a:pt x="353" y="1355"/>
                  </a:cubicBezTo>
                  <a:cubicBezTo>
                    <a:pt x="294" y="1293"/>
                    <a:pt x="226" y="1234"/>
                    <a:pt x="201" y="1156"/>
                  </a:cubicBezTo>
                  <a:cubicBezTo>
                    <a:pt x="173" y="1067"/>
                    <a:pt x="144" y="905"/>
                    <a:pt x="204" y="817"/>
                  </a:cubicBezTo>
                  <a:cubicBezTo>
                    <a:pt x="203" y="814"/>
                    <a:pt x="202" y="812"/>
                    <a:pt x="203" y="808"/>
                  </a:cubicBezTo>
                  <a:cubicBezTo>
                    <a:pt x="233" y="682"/>
                    <a:pt x="283" y="561"/>
                    <a:pt x="326" y="439"/>
                  </a:cubicBezTo>
                  <a:cubicBezTo>
                    <a:pt x="364" y="336"/>
                    <a:pt x="388" y="224"/>
                    <a:pt x="429" y="122"/>
                  </a:cubicBezTo>
                  <a:cubicBezTo>
                    <a:pt x="405" y="116"/>
                    <a:pt x="385" y="92"/>
                    <a:pt x="386" y="67"/>
                  </a:cubicBezTo>
                  <a:cubicBezTo>
                    <a:pt x="387" y="40"/>
                    <a:pt x="405" y="8"/>
                    <a:pt x="436" y="5"/>
                  </a:cubicBezTo>
                  <a:cubicBezTo>
                    <a:pt x="473" y="0"/>
                    <a:pt x="494" y="35"/>
                    <a:pt x="495" y="55"/>
                  </a:cubicBezTo>
                  <a:cubicBezTo>
                    <a:pt x="496" y="83"/>
                    <a:pt x="486" y="106"/>
                    <a:pt x="459" y="119"/>
                  </a:cubicBezTo>
                  <a:cubicBezTo>
                    <a:pt x="456" y="121"/>
                    <a:pt x="453" y="122"/>
                    <a:pt x="449" y="123"/>
                  </a:cubicBezTo>
                  <a:cubicBezTo>
                    <a:pt x="505" y="249"/>
                    <a:pt x="536" y="386"/>
                    <a:pt x="596" y="511"/>
                  </a:cubicBezTo>
                  <a:cubicBezTo>
                    <a:pt x="639" y="601"/>
                    <a:pt x="741" y="730"/>
                    <a:pt x="716" y="807"/>
                  </a:cubicBezTo>
                  <a:cubicBezTo>
                    <a:pt x="776" y="891"/>
                    <a:pt x="768" y="1036"/>
                    <a:pt x="750" y="1126"/>
                  </a:cubicBezTo>
                  <a:cubicBezTo>
                    <a:pt x="735" y="1203"/>
                    <a:pt x="706" y="1281"/>
                    <a:pt x="660" y="1347"/>
                  </a:cubicBezTo>
                  <a:cubicBezTo>
                    <a:pt x="663" y="1356"/>
                    <a:pt x="686" y="1468"/>
                    <a:pt x="785" y="1584"/>
                  </a:cubicBezTo>
                  <a:cubicBezTo>
                    <a:pt x="838" y="1660"/>
                    <a:pt x="873" y="1714"/>
                    <a:pt x="949" y="1760"/>
                  </a:cubicBezTo>
                  <a:cubicBezTo>
                    <a:pt x="953" y="1762"/>
                    <a:pt x="953" y="1772"/>
                    <a:pt x="951" y="1775"/>
                  </a:cubicBezTo>
                  <a:cubicBezTo>
                    <a:pt x="957" y="1778"/>
                    <a:pt x="999" y="1790"/>
                    <a:pt x="1009" y="1811"/>
                  </a:cubicBezTo>
                  <a:cubicBezTo>
                    <a:pt x="1018" y="1826"/>
                    <a:pt x="1021" y="1847"/>
                    <a:pt x="1010" y="1862"/>
                  </a:cubicBezTo>
                  <a:cubicBezTo>
                    <a:pt x="1000" y="1876"/>
                    <a:pt x="983" y="1886"/>
                    <a:pt x="965" y="1884"/>
                  </a:cubicBezTo>
                  <a:cubicBezTo>
                    <a:pt x="943" y="1882"/>
                    <a:pt x="927" y="1872"/>
                    <a:pt x="913" y="1856"/>
                  </a:cubicBezTo>
                  <a:cubicBezTo>
                    <a:pt x="910" y="1858"/>
                    <a:pt x="906" y="1859"/>
                    <a:pt x="903" y="1858"/>
                  </a:cubicBezTo>
                  <a:cubicBezTo>
                    <a:pt x="834" y="1841"/>
                    <a:pt x="771" y="1784"/>
                    <a:pt x="730" y="1723"/>
                  </a:cubicBezTo>
                  <a:cubicBezTo>
                    <a:pt x="730" y="1723"/>
                    <a:pt x="755" y="1890"/>
                    <a:pt x="771" y="1974"/>
                  </a:cubicBezTo>
                  <a:cubicBezTo>
                    <a:pt x="780" y="2021"/>
                    <a:pt x="838" y="2218"/>
                    <a:pt x="731" y="2251"/>
                  </a:cubicBezTo>
                  <a:cubicBezTo>
                    <a:pt x="710" y="2263"/>
                    <a:pt x="671" y="2274"/>
                    <a:pt x="646" y="2279"/>
                  </a:cubicBezTo>
                  <a:cubicBezTo>
                    <a:pt x="646" y="2289"/>
                    <a:pt x="647" y="2300"/>
                    <a:pt x="656" y="2306"/>
                  </a:cubicBezTo>
                  <a:cubicBezTo>
                    <a:pt x="663" y="2311"/>
                    <a:pt x="671" y="2314"/>
                    <a:pt x="678" y="2318"/>
                  </a:cubicBezTo>
                  <a:cubicBezTo>
                    <a:pt x="695" y="2328"/>
                    <a:pt x="707" y="2347"/>
                    <a:pt x="702" y="2367"/>
                  </a:cubicBezTo>
                  <a:cubicBezTo>
                    <a:pt x="696" y="2388"/>
                    <a:pt x="671" y="2396"/>
                    <a:pt x="650" y="2396"/>
                  </a:cubicBezTo>
                  <a:cubicBezTo>
                    <a:pt x="615" y="2396"/>
                    <a:pt x="597" y="2386"/>
                    <a:pt x="591" y="2380"/>
                  </a:cubicBezTo>
                  <a:cubicBezTo>
                    <a:pt x="572" y="2359"/>
                    <a:pt x="569" y="2316"/>
                    <a:pt x="576" y="2288"/>
                  </a:cubicBezTo>
                  <a:close/>
                  <a:moveTo>
                    <a:pt x="435" y="2245"/>
                  </a:moveTo>
                  <a:cubicBezTo>
                    <a:pt x="529" y="2265"/>
                    <a:pt x="631" y="2263"/>
                    <a:pt x="720" y="2226"/>
                  </a:cubicBezTo>
                  <a:cubicBezTo>
                    <a:pt x="738" y="2219"/>
                    <a:pt x="738" y="2219"/>
                    <a:pt x="738" y="2219"/>
                  </a:cubicBezTo>
                  <a:cubicBezTo>
                    <a:pt x="776" y="2181"/>
                    <a:pt x="762" y="2145"/>
                    <a:pt x="757" y="2086"/>
                  </a:cubicBezTo>
                  <a:cubicBezTo>
                    <a:pt x="752" y="2023"/>
                    <a:pt x="738" y="1960"/>
                    <a:pt x="725" y="1898"/>
                  </a:cubicBezTo>
                  <a:cubicBezTo>
                    <a:pt x="716" y="1855"/>
                    <a:pt x="710" y="1812"/>
                    <a:pt x="706" y="1769"/>
                  </a:cubicBezTo>
                  <a:cubicBezTo>
                    <a:pt x="678" y="1804"/>
                    <a:pt x="600" y="1797"/>
                    <a:pt x="590" y="1750"/>
                  </a:cubicBezTo>
                  <a:cubicBezTo>
                    <a:pt x="579" y="1702"/>
                    <a:pt x="587" y="1649"/>
                    <a:pt x="583" y="1601"/>
                  </a:cubicBezTo>
                  <a:cubicBezTo>
                    <a:pt x="579" y="1547"/>
                    <a:pt x="574" y="1493"/>
                    <a:pt x="572" y="1439"/>
                  </a:cubicBezTo>
                  <a:cubicBezTo>
                    <a:pt x="538" y="1470"/>
                    <a:pt x="489" y="1554"/>
                    <a:pt x="489" y="1555"/>
                  </a:cubicBezTo>
                  <a:cubicBezTo>
                    <a:pt x="489" y="1568"/>
                    <a:pt x="460" y="1489"/>
                    <a:pt x="452" y="1481"/>
                  </a:cubicBezTo>
                  <a:cubicBezTo>
                    <a:pt x="460" y="1558"/>
                    <a:pt x="466" y="1706"/>
                    <a:pt x="452" y="1779"/>
                  </a:cubicBezTo>
                  <a:cubicBezTo>
                    <a:pt x="451" y="1783"/>
                    <a:pt x="445" y="1788"/>
                    <a:pt x="440" y="1788"/>
                  </a:cubicBezTo>
                  <a:cubicBezTo>
                    <a:pt x="413" y="1785"/>
                    <a:pt x="377" y="1783"/>
                    <a:pt x="353" y="1767"/>
                  </a:cubicBezTo>
                  <a:cubicBezTo>
                    <a:pt x="349" y="1846"/>
                    <a:pt x="346" y="1926"/>
                    <a:pt x="336" y="2004"/>
                  </a:cubicBezTo>
                  <a:cubicBezTo>
                    <a:pt x="329" y="2051"/>
                    <a:pt x="320" y="2103"/>
                    <a:pt x="327" y="2150"/>
                  </a:cubicBezTo>
                  <a:cubicBezTo>
                    <a:pt x="336" y="2209"/>
                    <a:pt x="381" y="2233"/>
                    <a:pt x="435" y="224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30"/>
            <p:cNvSpPr/>
            <p:nvPr/>
          </p:nvSpPr>
          <p:spPr bwMode="auto">
            <a:xfrm>
              <a:off x="9221783" y="3878917"/>
              <a:ext cx="30749" cy="34592"/>
            </a:xfrm>
            <a:custGeom>
              <a:avLst/>
              <a:gdLst>
                <a:gd name="T0" fmla="*/ 67 w 78"/>
                <a:gd name="T1" fmla="*/ 30 h 88"/>
                <a:gd name="T2" fmla="*/ 72 w 78"/>
                <a:gd name="T3" fmla="*/ 62 h 88"/>
                <a:gd name="T4" fmla="*/ 0 w 78"/>
                <a:gd name="T5" fmla="*/ 59 h 88"/>
                <a:gd name="T6" fmla="*/ 24 w 78"/>
                <a:gd name="T7" fmla="*/ 0 h 88"/>
                <a:gd name="T8" fmla="*/ 43 w 78"/>
                <a:gd name="T9" fmla="*/ 10 h 88"/>
                <a:gd name="T10" fmla="*/ 67 w 78"/>
                <a:gd name="T11" fmla="*/ 30 h 88"/>
              </a:gdLst>
              <a:ahLst/>
              <a:cxnLst>
                <a:cxn ang="0">
                  <a:pos x="T0" y="T1"/>
                </a:cxn>
                <a:cxn ang="0">
                  <a:pos x="T2" y="T3"/>
                </a:cxn>
                <a:cxn ang="0">
                  <a:pos x="T4" y="T5"/>
                </a:cxn>
                <a:cxn ang="0">
                  <a:pos x="T6" y="T7"/>
                </a:cxn>
                <a:cxn ang="0">
                  <a:pos x="T8" y="T9"/>
                </a:cxn>
                <a:cxn ang="0">
                  <a:pos x="T10" y="T11"/>
                </a:cxn>
              </a:cxnLst>
              <a:rect l="0" t="0" r="r" b="b"/>
              <a:pathLst>
                <a:path w="78" h="88">
                  <a:moveTo>
                    <a:pt x="67" y="30"/>
                  </a:moveTo>
                  <a:cubicBezTo>
                    <a:pt x="74" y="39"/>
                    <a:pt x="78" y="51"/>
                    <a:pt x="72" y="62"/>
                  </a:cubicBezTo>
                  <a:cubicBezTo>
                    <a:pt x="58" y="88"/>
                    <a:pt x="19" y="70"/>
                    <a:pt x="0" y="59"/>
                  </a:cubicBezTo>
                  <a:cubicBezTo>
                    <a:pt x="10" y="40"/>
                    <a:pt x="18" y="21"/>
                    <a:pt x="24" y="0"/>
                  </a:cubicBezTo>
                  <a:cubicBezTo>
                    <a:pt x="30" y="4"/>
                    <a:pt x="37" y="6"/>
                    <a:pt x="43" y="10"/>
                  </a:cubicBezTo>
                  <a:cubicBezTo>
                    <a:pt x="52" y="15"/>
                    <a:pt x="60" y="22"/>
                    <a:pt x="67" y="3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31"/>
            <p:cNvSpPr/>
            <p:nvPr/>
          </p:nvSpPr>
          <p:spPr bwMode="auto">
            <a:xfrm>
              <a:off x="9129537" y="3752079"/>
              <a:ext cx="96090" cy="142212"/>
            </a:xfrm>
            <a:custGeom>
              <a:avLst/>
              <a:gdLst>
                <a:gd name="T0" fmla="*/ 236 w 236"/>
                <a:gd name="T1" fmla="*/ 289 h 346"/>
                <a:gd name="T2" fmla="*/ 205 w 236"/>
                <a:gd name="T3" fmla="*/ 346 h 346"/>
                <a:gd name="T4" fmla="*/ 27 w 236"/>
                <a:gd name="T5" fmla="*/ 208 h 346"/>
                <a:gd name="T6" fmla="*/ 0 w 236"/>
                <a:gd name="T7" fmla="*/ 0 h 346"/>
                <a:gd name="T8" fmla="*/ 79 w 236"/>
                <a:gd name="T9" fmla="*/ 130 h 346"/>
                <a:gd name="T10" fmla="*/ 236 w 236"/>
                <a:gd name="T11" fmla="*/ 289 h 346"/>
              </a:gdLst>
              <a:ahLst/>
              <a:cxnLst>
                <a:cxn ang="0">
                  <a:pos x="T0" y="T1"/>
                </a:cxn>
                <a:cxn ang="0">
                  <a:pos x="T2" y="T3"/>
                </a:cxn>
                <a:cxn ang="0">
                  <a:pos x="T4" y="T5"/>
                </a:cxn>
                <a:cxn ang="0">
                  <a:pos x="T6" y="T7"/>
                </a:cxn>
                <a:cxn ang="0">
                  <a:pos x="T8" y="T9"/>
                </a:cxn>
                <a:cxn ang="0">
                  <a:pos x="T10" y="T11"/>
                </a:cxn>
              </a:cxnLst>
              <a:rect l="0" t="0" r="r" b="b"/>
              <a:pathLst>
                <a:path w="236" h="346">
                  <a:moveTo>
                    <a:pt x="236" y="289"/>
                  </a:moveTo>
                  <a:cubicBezTo>
                    <a:pt x="225" y="308"/>
                    <a:pt x="216" y="327"/>
                    <a:pt x="205" y="346"/>
                  </a:cubicBezTo>
                  <a:cubicBezTo>
                    <a:pt x="136" y="334"/>
                    <a:pt x="79" y="261"/>
                    <a:pt x="27" y="208"/>
                  </a:cubicBezTo>
                  <a:cubicBezTo>
                    <a:pt x="22" y="154"/>
                    <a:pt x="3" y="15"/>
                    <a:pt x="0" y="0"/>
                  </a:cubicBezTo>
                  <a:cubicBezTo>
                    <a:pt x="23" y="46"/>
                    <a:pt x="51" y="90"/>
                    <a:pt x="79" y="130"/>
                  </a:cubicBezTo>
                  <a:cubicBezTo>
                    <a:pt x="115" y="184"/>
                    <a:pt x="170" y="262"/>
                    <a:pt x="236" y="289"/>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32"/>
            <p:cNvSpPr/>
            <p:nvPr/>
          </p:nvSpPr>
          <p:spPr bwMode="auto">
            <a:xfrm>
              <a:off x="8975793" y="3732861"/>
              <a:ext cx="184492" cy="342078"/>
            </a:xfrm>
            <a:custGeom>
              <a:avLst/>
              <a:gdLst>
                <a:gd name="T0" fmla="*/ 437 w 456"/>
                <a:gd name="T1" fmla="*/ 647 h 826"/>
                <a:gd name="T2" fmla="*/ 418 w 456"/>
                <a:gd name="T3" fmla="*/ 780 h 826"/>
                <a:gd name="T4" fmla="*/ 400 w 456"/>
                <a:gd name="T5" fmla="*/ 787 h 826"/>
                <a:gd name="T6" fmla="*/ 115 w 456"/>
                <a:gd name="T7" fmla="*/ 806 h 826"/>
                <a:gd name="T8" fmla="*/ 7 w 456"/>
                <a:gd name="T9" fmla="*/ 711 h 826"/>
                <a:gd name="T10" fmla="*/ 16 w 456"/>
                <a:gd name="T11" fmla="*/ 565 h 826"/>
                <a:gd name="T12" fmla="*/ 33 w 456"/>
                <a:gd name="T13" fmla="*/ 328 h 826"/>
                <a:gd name="T14" fmla="*/ 120 w 456"/>
                <a:gd name="T15" fmla="*/ 349 h 826"/>
                <a:gd name="T16" fmla="*/ 132 w 456"/>
                <a:gd name="T17" fmla="*/ 340 h 826"/>
                <a:gd name="T18" fmla="*/ 132 w 456"/>
                <a:gd name="T19" fmla="*/ 42 h 826"/>
                <a:gd name="T20" fmla="*/ 169 w 456"/>
                <a:gd name="T21" fmla="*/ 116 h 826"/>
                <a:gd name="T22" fmla="*/ 252 w 456"/>
                <a:gd name="T23" fmla="*/ 0 h 826"/>
                <a:gd name="T24" fmla="*/ 263 w 456"/>
                <a:gd name="T25" fmla="*/ 162 h 826"/>
                <a:gd name="T26" fmla="*/ 270 w 456"/>
                <a:gd name="T27" fmla="*/ 311 h 826"/>
                <a:gd name="T28" fmla="*/ 386 w 456"/>
                <a:gd name="T29" fmla="*/ 330 h 826"/>
                <a:gd name="T30" fmla="*/ 405 w 456"/>
                <a:gd name="T31" fmla="*/ 459 h 826"/>
                <a:gd name="T32" fmla="*/ 437 w 456"/>
                <a:gd name="T33" fmla="*/ 64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826">
                  <a:moveTo>
                    <a:pt x="437" y="647"/>
                  </a:moveTo>
                  <a:cubicBezTo>
                    <a:pt x="442" y="706"/>
                    <a:pt x="456" y="742"/>
                    <a:pt x="418" y="780"/>
                  </a:cubicBezTo>
                  <a:cubicBezTo>
                    <a:pt x="400" y="787"/>
                    <a:pt x="400" y="787"/>
                    <a:pt x="400" y="787"/>
                  </a:cubicBezTo>
                  <a:cubicBezTo>
                    <a:pt x="311" y="824"/>
                    <a:pt x="209" y="826"/>
                    <a:pt x="115" y="806"/>
                  </a:cubicBezTo>
                  <a:cubicBezTo>
                    <a:pt x="61" y="794"/>
                    <a:pt x="16" y="770"/>
                    <a:pt x="7" y="711"/>
                  </a:cubicBezTo>
                  <a:cubicBezTo>
                    <a:pt x="0" y="664"/>
                    <a:pt x="9" y="612"/>
                    <a:pt x="16" y="565"/>
                  </a:cubicBezTo>
                  <a:cubicBezTo>
                    <a:pt x="26" y="487"/>
                    <a:pt x="29" y="407"/>
                    <a:pt x="33" y="328"/>
                  </a:cubicBezTo>
                  <a:cubicBezTo>
                    <a:pt x="57" y="344"/>
                    <a:pt x="93" y="346"/>
                    <a:pt x="120" y="349"/>
                  </a:cubicBezTo>
                  <a:cubicBezTo>
                    <a:pt x="125" y="349"/>
                    <a:pt x="131" y="344"/>
                    <a:pt x="132" y="340"/>
                  </a:cubicBezTo>
                  <a:cubicBezTo>
                    <a:pt x="146" y="267"/>
                    <a:pt x="140" y="119"/>
                    <a:pt x="132" y="42"/>
                  </a:cubicBezTo>
                  <a:cubicBezTo>
                    <a:pt x="140" y="50"/>
                    <a:pt x="169" y="129"/>
                    <a:pt x="169" y="116"/>
                  </a:cubicBezTo>
                  <a:cubicBezTo>
                    <a:pt x="169" y="115"/>
                    <a:pt x="218" y="31"/>
                    <a:pt x="252" y="0"/>
                  </a:cubicBezTo>
                  <a:cubicBezTo>
                    <a:pt x="254" y="54"/>
                    <a:pt x="259" y="108"/>
                    <a:pt x="263" y="162"/>
                  </a:cubicBezTo>
                  <a:cubicBezTo>
                    <a:pt x="267" y="210"/>
                    <a:pt x="259" y="263"/>
                    <a:pt x="270" y="311"/>
                  </a:cubicBezTo>
                  <a:cubicBezTo>
                    <a:pt x="280" y="358"/>
                    <a:pt x="358" y="365"/>
                    <a:pt x="386" y="330"/>
                  </a:cubicBezTo>
                  <a:cubicBezTo>
                    <a:pt x="390" y="373"/>
                    <a:pt x="396" y="416"/>
                    <a:pt x="405" y="459"/>
                  </a:cubicBezTo>
                  <a:cubicBezTo>
                    <a:pt x="418" y="521"/>
                    <a:pt x="432" y="584"/>
                    <a:pt x="437" y="64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3"/>
            <p:cNvSpPr>
              <a:spLocks noEditPoints="1"/>
            </p:cNvSpPr>
            <p:nvPr/>
          </p:nvSpPr>
          <p:spPr bwMode="auto">
            <a:xfrm>
              <a:off x="8910453" y="3459967"/>
              <a:ext cx="245989" cy="307486"/>
            </a:xfrm>
            <a:custGeom>
              <a:avLst/>
              <a:gdLst>
                <a:gd name="T0" fmla="*/ 516 w 598"/>
                <a:gd name="T1" fmla="*/ 20 h 745"/>
                <a:gd name="T2" fmla="*/ 550 w 598"/>
                <a:gd name="T3" fmla="*/ 380 h 745"/>
                <a:gd name="T4" fmla="*/ 416 w 598"/>
                <a:gd name="T5" fmla="*/ 624 h 745"/>
                <a:gd name="T6" fmla="*/ 321 w 598"/>
                <a:gd name="T7" fmla="*/ 745 h 745"/>
                <a:gd name="T8" fmla="*/ 100 w 598"/>
                <a:gd name="T9" fmla="*/ 450 h 745"/>
                <a:gd name="T10" fmla="*/ 59 w 598"/>
                <a:gd name="T11" fmla="*/ 33 h 745"/>
                <a:gd name="T12" fmla="*/ 111 w 598"/>
                <a:gd name="T13" fmla="*/ 15 h 745"/>
                <a:gd name="T14" fmla="*/ 136 w 598"/>
                <a:gd name="T15" fmla="*/ 285 h 745"/>
                <a:gd name="T16" fmla="*/ 267 w 598"/>
                <a:gd name="T17" fmla="*/ 343 h 745"/>
                <a:gd name="T18" fmla="*/ 267 w 598"/>
                <a:gd name="T19" fmla="*/ 349 h 745"/>
                <a:gd name="T20" fmla="*/ 333 w 598"/>
                <a:gd name="T21" fmla="*/ 407 h 745"/>
                <a:gd name="T22" fmla="*/ 378 w 598"/>
                <a:gd name="T23" fmla="*/ 340 h 745"/>
                <a:gd name="T24" fmla="*/ 462 w 598"/>
                <a:gd name="T25" fmla="*/ 292 h 745"/>
                <a:gd name="T26" fmla="*/ 450 w 598"/>
                <a:gd name="T27" fmla="*/ 0 h 745"/>
                <a:gd name="T28" fmla="*/ 516 w 598"/>
                <a:gd name="T29" fmla="*/ 20 h 745"/>
                <a:gd name="T30" fmla="*/ 357 w 598"/>
                <a:gd name="T31" fmla="*/ 457 h 745"/>
                <a:gd name="T32" fmla="*/ 343 w 598"/>
                <a:gd name="T33" fmla="*/ 451 h 745"/>
                <a:gd name="T34" fmla="*/ 317 w 598"/>
                <a:gd name="T35" fmla="*/ 469 h 745"/>
                <a:gd name="T36" fmla="*/ 292 w 598"/>
                <a:gd name="T37" fmla="*/ 450 h 745"/>
                <a:gd name="T38" fmla="*/ 284 w 598"/>
                <a:gd name="T39" fmla="*/ 454 h 745"/>
                <a:gd name="T40" fmla="*/ 315 w 598"/>
                <a:gd name="T41" fmla="*/ 489 h 745"/>
                <a:gd name="T42" fmla="*/ 357 w 598"/>
                <a:gd name="T43" fmla="*/ 45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8" h="745">
                  <a:moveTo>
                    <a:pt x="516" y="20"/>
                  </a:moveTo>
                  <a:cubicBezTo>
                    <a:pt x="598" y="126"/>
                    <a:pt x="576" y="258"/>
                    <a:pt x="550" y="380"/>
                  </a:cubicBezTo>
                  <a:cubicBezTo>
                    <a:pt x="530" y="470"/>
                    <a:pt x="480" y="557"/>
                    <a:pt x="416" y="624"/>
                  </a:cubicBezTo>
                  <a:cubicBezTo>
                    <a:pt x="379" y="663"/>
                    <a:pt x="345" y="697"/>
                    <a:pt x="321" y="745"/>
                  </a:cubicBezTo>
                  <a:cubicBezTo>
                    <a:pt x="301" y="626"/>
                    <a:pt x="170" y="541"/>
                    <a:pt x="100" y="450"/>
                  </a:cubicBezTo>
                  <a:cubicBezTo>
                    <a:pt x="13" y="336"/>
                    <a:pt x="0" y="134"/>
                    <a:pt x="59" y="33"/>
                  </a:cubicBezTo>
                  <a:cubicBezTo>
                    <a:pt x="77" y="27"/>
                    <a:pt x="94" y="21"/>
                    <a:pt x="111" y="15"/>
                  </a:cubicBezTo>
                  <a:cubicBezTo>
                    <a:pt x="85" y="101"/>
                    <a:pt x="99" y="205"/>
                    <a:pt x="136" y="285"/>
                  </a:cubicBezTo>
                  <a:cubicBezTo>
                    <a:pt x="164" y="345"/>
                    <a:pt x="213" y="395"/>
                    <a:pt x="267" y="343"/>
                  </a:cubicBezTo>
                  <a:cubicBezTo>
                    <a:pt x="267" y="345"/>
                    <a:pt x="267" y="347"/>
                    <a:pt x="267" y="349"/>
                  </a:cubicBezTo>
                  <a:cubicBezTo>
                    <a:pt x="269" y="378"/>
                    <a:pt x="301" y="417"/>
                    <a:pt x="333" y="407"/>
                  </a:cubicBezTo>
                  <a:cubicBezTo>
                    <a:pt x="359" y="400"/>
                    <a:pt x="374" y="365"/>
                    <a:pt x="378" y="340"/>
                  </a:cubicBezTo>
                  <a:cubicBezTo>
                    <a:pt x="421" y="360"/>
                    <a:pt x="449" y="316"/>
                    <a:pt x="462" y="292"/>
                  </a:cubicBezTo>
                  <a:cubicBezTo>
                    <a:pt x="511" y="205"/>
                    <a:pt x="476" y="91"/>
                    <a:pt x="450" y="0"/>
                  </a:cubicBezTo>
                  <a:cubicBezTo>
                    <a:pt x="468" y="3"/>
                    <a:pt x="498" y="15"/>
                    <a:pt x="516" y="20"/>
                  </a:cubicBezTo>
                  <a:close/>
                  <a:moveTo>
                    <a:pt x="357" y="457"/>
                  </a:moveTo>
                  <a:cubicBezTo>
                    <a:pt x="357" y="449"/>
                    <a:pt x="348" y="447"/>
                    <a:pt x="343" y="451"/>
                  </a:cubicBezTo>
                  <a:cubicBezTo>
                    <a:pt x="336" y="458"/>
                    <a:pt x="330" y="472"/>
                    <a:pt x="317" y="469"/>
                  </a:cubicBezTo>
                  <a:cubicBezTo>
                    <a:pt x="308" y="468"/>
                    <a:pt x="298" y="458"/>
                    <a:pt x="292" y="450"/>
                  </a:cubicBezTo>
                  <a:cubicBezTo>
                    <a:pt x="289" y="447"/>
                    <a:pt x="284" y="450"/>
                    <a:pt x="284" y="454"/>
                  </a:cubicBezTo>
                  <a:cubicBezTo>
                    <a:pt x="285" y="471"/>
                    <a:pt x="297" y="485"/>
                    <a:pt x="315" y="489"/>
                  </a:cubicBezTo>
                  <a:cubicBezTo>
                    <a:pt x="335" y="495"/>
                    <a:pt x="356" y="477"/>
                    <a:pt x="357" y="4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34"/>
            <p:cNvSpPr/>
            <p:nvPr/>
          </p:nvSpPr>
          <p:spPr bwMode="auto">
            <a:xfrm>
              <a:off x="9083414" y="3702112"/>
              <a:ext cx="49967" cy="180648"/>
            </a:xfrm>
            <a:custGeom>
              <a:avLst/>
              <a:gdLst>
                <a:gd name="T0" fmla="*/ 119 w 119"/>
                <a:gd name="T1" fmla="*/ 383 h 433"/>
                <a:gd name="T2" fmla="*/ 118 w 119"/>
                <a:gd name="T3" fmla="*/ 384 h 433"/>
                <a:gd name="T4" fmla="*/ 22 w 119"/>
                <a:gd name="T5" fmla="*/ 328 h 433"/>
                <a:gd name="T6" fmla="*/ 19 w 119"/>
                <a:gd name="T7" fmla="*/ 235 h 433"/>
                <a:gd name="T8" fmla="*/ 0 w 119"/>
                <a:gd name="T9" fmla="*/ 63 h 433"/>
                <a:gd name="T10" fmla="*/ 62 w 119"/>
                <a:gd name="T11" fmla="*/ 0 h 433"/>
                <a:gd name="T12" fmla="*/ 81 w 119"/>
                <a:gd name="T13" fmla="*/ 103 h 433"/>
                <a:gd name="T14" fmla="*/ 110 w 119"/>
                <a:gd name="T15" fmla="*/ 286 h 433"/>
                <a:gd name="T16" fmla="*/ 119 w 119"/>
                <a:gd name="T17" fmla="*/ 38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433">
                  <a:moveTo>
                    <a:pt x="119" y="383"/>
                  </a:moveTo>
                  <a:cubicBezTo>
                    <a:pt x="119" y="383"/>
                    <a:pt x="118" y="384"/>
                    <a:pt x="118" y="384"/>
                  </a:cubicBezTo>
                  <a:cubicBezTo>
                    <a:pt x="58" y="433"/>
                    <a:pt x="20" y="380"/>
                    <a:pt x="22" y="328"/>
                  </a:cubicBezTo>
                  <a:cubicBezTo>
                    <a:pt x="23" y="297"/>
                    <a:pt x="21" y="266"/>
                    <a:pt x="19" y="235"/>
                  </a:cubicBezTo>
                  <a:cubicBezTo>
                    <a:pt x="15" y="178"/>
                    <a:pt x="12" y="120"/>
                    <a:pt x="0" y="63"/>
                  </a:cubicBezTo>
                  <a:cubicBezTo>
                    <a:pt x="22" y="43"/>
                    <a:pt x="43" y="23"/>
                    <a:pt x="62" y="0"/>
                  </a:cubicBezTo>
                  <a:cubicBezTo>
                    <a:pt x="64" y="35"/>
                    <a:pt x="72" y="69"/>
                    <a:pt x="81" y="103"/>
                  </a:cubicBezTo>
                  <a:cubicBezTo>
                    <a:pt x="97" y="164"/>
                    <a:pt x="104" y="224"/>
                    <a:pt x="110" y="286"/>
                  </a:cubicBezTo>
                  <a:cubicBezTo>
                    <a:pt x="113" y="318"/>
                    <a:pt x="116" y="351"/>
                    <a:pt x="119" y="383"/>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5"/>
            <p:cNvSpPr/>
            <p:nvPr/>
          </p:nvSpPr>
          <p:spPr bwMode="auto">
            <a:xfrm>
              <a:off x="9079570" y="4082626"/>
              <a:ext cx="42279" cy="42279"/>
            </a:xfrm>
            <a:custGeom>
              <a:avLst/>
              <a:gdLst>
                <a:gd name="T0" fmla="*/ 94 w 101"/>
                <a:gd name="T1" fmla="*/ 60 h 109"/>
                <a:gd name="T2" fmla="*/ 98 w 101"/>
                <a:gd name="T3" fmla="*/ 81 h 109"/>
                <a:gd name="T4" fmla="*/ 18 w 101"/>
                <a:gd name="T5" fmla="*/ 80 h 109"/>
                <a:gd name="T6" fmla="*/ 9 w 101"/>
                <a:gd name="T7" fmla="*/ 4 h 109"/>
                <a:gd name="T8" fmla="*/ 47 w 101"/>
                <a:gd name="T9" fmla="*/ 0 h 109"/>
                <a:gd name="T10" fmla="*/ 56 w 101"/>
                <a:gd name="T11" fmla="*/ 35 h 109"/>
                <a:gd name="T12" fmla="*/ 94 w 101"/>
                <a:gd name="T13" fmla="*/ 60 h 109"/>
              </a:gdLst>
              <a:ahLst/>
              <a:cxnLst>
                <a:cxn ang="0">
                  <a:pos x="T0" y="T1"/>
                </a:cxn>
                <a:cxn ang="0">
                  <a:pos x="T2" y="T3"/>
                </a:cxn>
                <a:cxn ang="0">
                  <a:pos x="T4" y="T5"/>
                </a:cxn>
                <a:cxn ang="0">
                  <a:pos x="T6" y="T7"/>
                </a:cxn>
                <a:cxn ang="0">
                  <a:pos x="T8" y="T9"/>
                </a:cxn>
                <a:cxn ang="0">
                  <a:pos x="T10" y="T11"/>
                </a:cxn>
                <a:cxn ang="0">
                  <a:pos x="T12" y="T13"/>
                </a:cxn>
              </a:cxnLst>
              <a:rect l="0" t="0" r="r" b="b"/>
              <a:pathLst>
                <a:path w="101" h="109">
                  <a:moveTo>
                    <a:pt x="94" y="60"/>
                  </a:moveTo>
                  <a:cubicBezTo>
                    <a:pt x="99" y="65"/>
                    <a:pt x="101" y="74"/>
                    <a:pt x="98" y="81"/>
                  </a:cubicBezTo>
                  <a:cubicBezTo>
                    <a:pt x="93" y="109"/>
                    <a:pt x="36" y="96"/>
                    <a:pt x="18" y="80"/>
                  </a:cubicBezTo>
                  <a:cubicBezTo>
                    <a:pt x="0" y="63"/>
                    <a:pt x="10" y="15"/>
                    <a:pt x="9" y="4"/>
                  </a:cubicBezTo>
                  <a:cubicBezTo>
                    <a:pt x="20" y="3"/>
                    <a:pt x="36" y="2"/>
                    <a:pt x="47" y="0"/>
                  </a:cubicBezTo>
                  <a:cubicBezTo>
                    <a:pt x="45" y="12"/>
                    <a:pt x="47" y="25"/>
                    <a:pt x="56" y="35"/>
                  </a:cubicBezTo>
                  <a:cubicBezTo>
                    <a:pt x="67" y="46"/>
                    <a:pt x="82" y="50"/>
                    <a:pt x="94" y="6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36"/>
            <p:cNvSpPr>
              <a:spLocks noEditPoints="1"/>
            </p:cNvSpPr>
            <p:nvPr/>
          </p:nvSpPr>
          <p:spPr bwMode="auto">
            <a:xfrm>
              <a:off x="8956576" y="3456123"/>
              <a:ext cx="149899" cy="176805"/>
            </a:xfrm>
            <a:custGeom>
              <a:avLst/>
              <a:gdLst>
                <a:gd name="T0" fmla="*/ 360 w 361"/>
                <a:gd name="T1" fmla="*/ 216 h 431"/>
                <a:gd name="T2" fmla="*/ 267 w 361"/>
                <a:gd name="T3" fmla="*/ 336 h 431"/>
                <a:gd name="T4" fmla="*/ 202 w 361"/>
                <a:gd name="T5" fmla="*/ 218 h 431"/>
                <a:gd name="T6" fmla="*/ 162 w 361"/>
                <a:gd name="T7" fmla="*/ 332 h 431"/>
                <a:gd name="T8" fmla="*/ 21 w 361"/>
                <a:gd name="T9" fmla="*/ 239 h 431"/>
                <a:gd name="T10" fmla="*/ 11 w 361"/>
                <a:gd name="T11" fmla="*/ 31 h 431"/>
                <a:gd name="T12" fmla="*/ 165 w 361"/>
                <a:gd name="T13" fmla="*/ 2 h 431"/>
                <a:gd name="T14" fmla="*/ 326 w 361"/>
                <a:gd name="T15" fmla="*/ 15 h 431"/>
                <a:gd name="T16" fmla="*/ 360 w 361"/>
                <a:gd name="T17" fmla="*/ 216 h 431"/>
                <a:gd name="T18" fmla="*/ 326 w 361"/>
                <a:gd name="T19" fmla="*/ 162 h 431"/>
                <a:gd name="T20" fmla="*/ 330 w 361"/>
                <a:gd name="T21" fmla="*/ 157 h 431"/>
                <a:gd name="T22" fmla="*/ 310 w 361"/>
                <a:gd name="T23" fmla="*/ 137 h 431"/>
                <a:gd name="T24" fmla="*/ 274 w 361"/>
                <a:gd name="T25" fmla="*/ 124 h 431"/>
                <a:gd name="T26" fmla="*/ 270 w 361"/>
                <a:gd name="T27" fmla="*/ 132 h 431"/>
                <a:gd name="T28" fmla="*/ 298 w 361"/>
                <a:gd name="T29" fmla="*/ 151 h 431"/>
                <a:gd name="T30" fmla="*/ 326 w 361"/>
                <a:gd name="T31" fmla="*/ 162 h 431"/>
                <a:gd name="T32" fmla="*/ 110 w 361"/>
                <a:gd name="T33" fmla="*/ 133 h 431"/>
                <a:gd name="T34" fmla="*/ 108 w 361"/>
                <a:gd name="T35" fmla="*/ 128 h 431"/>
                <a:gd name="T36" fmla="*/ 62 w 361"/>
                <a:gd name="T37" fmla="*/ 140 h 431"/>
                <a:gd name="T38" fmla="*/ 31 w 361"/>
                <a:gd name="T39" fmla="*/ 178 h 431"/>
                <a:gd name="T40" fmla="*/ 43 w 361"/>
                <a:gd name="T41" fmla="*/ 185 h 431"/>
                <a:gd name="T42" fmla="*/ 76 w 361"/>
                <a:gd name="T43" fmla="*/ 154 h 431"/>
                <a:gd name="T44" fmla="*/ 110 w 361"/>
                <a:gd name="T45" fmla="*/ 13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1" h="431">
                  <a:moveTo>
                    <a:pt x="360" y="216"/>
                  </a:moveTo>
                  <a:cubicBezTo>
                    <a:pt x="361" y="259"/>
                    <a:pt x="313" y="381"/>
                    <a:pt x="267" y="336"/>
                  </a:cubicBezTo>
                  <a:cubicBezTo>
                    <a:pt x="263" y="290"/>
                    <a:pt x="231" y="252"/>
                    <a:pt x="202" y="218"/>
                  </a:cubicBezTo>
                  <a:cubicBezTo>
                    <a:pt x="192" y="207"/>
                    <a:pt x="168" y="299"/>
                    <a:pt x="162" y="332"/>
                  </a:cubicBezTo>
                  <a:cubicBezTo>
                    <a:pt x="88" y="431"/>
                    <a:pt x="38" y="292"/>
                    <a:pt x="21" y="239"/>
                  </a:cubicBezTo>
                  <a:cubicBezTo>
                    <a:pt x="0" y="173"/>
                    <a:pt x="7" y="100"/>
                    <a:pt x="11" y="31"/>
                  </a:cubicBezTo>
                  <a:cubicBezTo>
                    <a:pt x="60" y="15"/>
                    <a:pt x="108" y="4"/>
                    <a:pt x="165" y="2"/>
                  </a:cubicBezTo>
                  <a:cubicBezTo>
                    <a:pt x="219" y="0"/>
                    <a:pt x="273" y="5"/>
                    <a:pt x="326" y="15"/>
                  </a:cubicBezTo>
                  <a:cubicBezTo>
                    <a:pt x="346" y="109"/>
                    <a:pt x="359" y="169"/>
                    <a:pt x="360" y="216"/>
                  </a:cubicBezTo>
                  <a:close/>
                  <a:moveTo>
                    <a:pt x="326" y="162"/>
                  </a:moveTo>
                  <a:cubicBezTo>
                    <a:pt x="329" y="162"/>
                    <a:pt x="330" y="160"/>
                    <a:pt x="330" y="157"/>
                  </a:cubicBezTo>
                  <a:cubicBezTo>
                    <a:pt x="330" y="146"/>
                    <a:pt x="318" y="142"/>
                    <a:pt x="310" y="137"/>
                  </a:cubicBezTo>
                  <a:cubicBezTo>
                    <a:pt x="299" y="130"/>
                    <a:pt x="287" y="127"/>
                    <a:pt x="274" y="124"/>
                  </a:cubicBezTo>
                  <a:cubicBezTo>
                    <a:pt x="270" y="122"/>
                    <a:pt x="265" y="129"/>
                    <a:pt x="270" y="132"/>
                  </a:cubicBezTo>
                  <a:cubicBezTo>
                    <a:pt x="279" y="139"/>
                    <a:pt x="288" y="145"/>
                    <a:pt x="298" y="151"/>
                  </a:cubicBezTo>
                  <a:cubicBezTo>
                    <a:pt x="306" y="156"/>
                    <a:pt x="316" y="166"/>
                    <a:pt x="326" y="162"/>
                  </a:cubicBezTo>
                  <a:close/>
                  <a:moveTo>
                    <a:pt x="110" y="133"/>
                  </a:moveTo>
                  <a:cubicBezTo>
                    <a:pt x="111" y="131"/>
                    <a:pt x="110" y="129"/>
                    <a:pt x="108" y="128"/>
                  </a:cubicBezTo>
                  <a:cubicBezTo>
                    <a:pt x="95" y="118"/>
                    <a:pt x="74" y="132"/>
                    <a:pt x="62" y="140"/>
                  </a:cubicBezTo>
                  <a:cubicBezTo>
                    <a:pt x="49" y="150"/>
                    <a:pt x="37" y="162"/>
                    <a:pt x="31" y="178"/>
                  </a:cubicBezTo>
                  <a:cubicBezTo>
                    <a:pt x="29" y="185"/>
                    <a:pt x="39" y="190"/>
                    <a:pt x="43" y="185"/>
                  </a:cubicBezTo>
                  <a:cubicBezTo>
                    <a:pt x="54" y="174"/>
                    <a:pt x="63" y="162"/>
                    <a:pt x="76" y="154"/>
                  </a:cubicBezTo>
                  <a:cubicBezTo>
                    <a:pt x="86" y="147"/>
                    <a:pt x="103" y="145"/>
                    <a:pt x="110" y="133"/>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37"/>
            <p:cNvSpPr/>
            <p:nvPr/>
          </p:nvSpPr>
          <p:spPr bwMode="auto">
            <a:xfrm>
              <a:off x="8937358" y="3202448"/>
              <a:ext cx="188335" cy="265206"/>
            </a:xfrm>
            <a:custGeom>
              <a:avLst/>
              <a:gdLst>
                <a:gd name="T0" fmla="*/ 327 w 455"/>
                <a:gd name="T1" fmla="*/ 339 h 645"/>
                <a:gd name="T2" fmla="*/ 455 w 455"/>
                <a:gd name="T3" fmla="*/ 627 h 645"/>
                <a:gd name="T4" fmla="*/ 209 w 455"/>
                <a:gd name="T5" fmla="*/ 594 h 645"/>
                <a:gd name="T6" fmla="*/ 0 w 455"/>
                <a:gd name="T7" fmla="*/ 645 h 645"/>
                <a:gd name="T8" fmla="*/ 115 w 455"/>
                <a:gd name="T9" fmla="*/ 304 h 645"/>
                <a:gd name="T10" fmla="*/ 207 w 455"/>
                <a:gd name="T11" fmla="*/ 0 h 645"/>
                <a:gd name="T12" fmla="*/ 327 w 455"/>
                <a:gd name="T13" fmla="*/ 339 h 645"/>
              </a:gdLst>
              <a:ahLst/>
              <a:cxnLst>
                <a:cxn ang="0">
                  <a:pos x="T0" y="T1"/>
                </a:cxn>
                <a:cxn ang="0">
                  <a:pos x="T2" y="T3"/>
                </a:cxn>
                <a:cxn ang="0">
                  <a:pos x="T4" y="T5"/>
                </a:cxn>
                <a:cxn ang="0">
                  <a:pos x="T6" y="T7"/>
                </a:cxn>
                <a:cxn ang="0">
                  <a:pos x="T8" y="T9"/>
                </a:cxn>
                <a:cxn ang="0">
                  <a:pos x="T10" y="T11"/>
                </a:cxn>
                <a:cxn ang="0">
                  <a:pos x="T12" y="T13"/>
                </a:cxn>
              </a:cxnLst>
              <a:rect l="0" t="0" r="r" b="b"/>
              <a:pathLst>
                <a:path w="455" h="645">
                  <a:moveTo>
                    <a:pt x="327" y="339"/>
                  </a:moveTo>
                  <a:cubicBezTo>
                    <a:pt x="364" y="438"/>
                    <a:pt x="435" y="503"/>
                    <a:pt x="455" y="627"/>
                  </a:cubicBezTo>
                  <a:cubicBezTo>
                    <a:pt x="375" y="603"/>
                    <a:pt x="292" y="593"/>
                    <a:pt x="209" y="594"/>
                  </a:cubicBezTo>
                  <a:cubicBezTo>
                    <a:pt x="144" y="595"/>
                    <a:pt x="55" y="603"/>
                    <a:pt x="0" y="645"/>
                  </a:cubicBezTo>
                  <a:cubicBezTo>
                    <a:pt x="27" y="517"/>
                    <a:pt x="75" y="417"/>
                    <a:pt x="115" y="304"/>
                  </a:cubicBezTo>
                  <a:cubicBezTo>
                    <a:pt x="148" y="211"/>
                    <a:pt x="171" y="109"/>
                    <a:pt x="207" y="0"/>
                  </a:cubicBezTo>
                  <a:cubicBezTo>
                    <a:pt x="242" y="111"/>
                    <a:pt x="286" y="230"/>
                    <a:pt x="327" y="339"/>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38"/>
            <p:cNvSpPr/>
            <p:nvPr/>
          </p:nvSpPr>
          <p:spPr bwMode="auto">
            <a:xfrm>
              <a:off x="9064196" y="3506090"/>
              <a:ext cx="26905" cy="15374"/>
            </a:xfrm>
            <a:custGeom>
              <a:avLst/>
              <a:gdLst>
                <a:gd name="T0" fmla="*/ 65 w 65"/>
                <a:gd name="T1" fmla="*/ 35 h 44"/>
                <a:gd name="T2" fmla="*/ 61 w 65"/>
                <a:gd name="T3" fmla="*/ 40 h 44"/>
                <a:gd name="T4" fmla="*/ 33 w 65"/>
                <a:gd name="T5" fmla="*/ 29 h 44"/>
                <a:gd name="T6" fmla="*/ 5 w 65"/>
                <a:gd name="T7" fmla="*/ 10 h 44"/>
                <a:gd name="T8" fmla="*/ 9 w 65"/>
                <a:gd name="T9" fmla="*/ 2 h 44"/>
                <a:gd name="T10" fmla="*/ 45 w 65"/>
                <a:gd name="T11" fmla="*/ 15 h 44"/>
                <a:gd name="T12" fmla="*/ 65 w 65"/>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65" h="44">
                  <a:moveTo>
                    <a:pt x="65" y="35"/>
                  </a:moveTo>
                  <a:cubicBezTo>
                    <a:pt x="65" y="38"/>
                    <a:pt x="64" y="40"/>
                    <a:pt x="61" y="40"/>
                  </a:cubicBezTo>
                  <a:cubicBezTo>
                    <a:pt x="51" y="44"/>
                    <a:pt x="41" y="34"/>
                    <a:pt x="33" y="29"/>
                  </a:cubicBezTo>
                  <a:cubicBezTo>
                    <a:pt x="23" y="23"/>
                    <a:pt x="14" y="17"/>
                    <a:pt x="5" y="10"/>
                  </a:cubicBezTo>
                  <a:cubicBezTo>
                    <a:pt x="0" y="7"/>
                    <a:pt x="5" y="0"/>
                    <a:pt x="9" y="2"/>
                  </a:cubicBezTo>
                  <a:cubicBezTo>
                    <a:pt x="22" y="5"/>
                    <a:pt x="34" y="8"/>
                    <a:pt x="45" y="15"/>
                  </a:cubicBezTo>
                  <a:cubicBezTo>
                    <a:pt x="53" y="20"/>
                    <a:pt x="65" y="24"/>
                    <a:pt x="65" y="3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39"/>
            <p:cNvSpPr/>
            <p:nvPr/>
          </p:nvSpPr>
          <p:spPr bwMode="auto">
            <a:xfrm>
              <a:off x="9021916" y="3552213"/>
              <a:ext cx="38436" cy="73028"/>
            </a:xfrm>
            <a:custGeom>
              <a:avLst/>
              <a:gdLst>
                <a:gd name="T0" fmla="*/ 94 w 97"/>
                <a:gd name="T1" fmla="*/ 104 h 179"/>
                <a:gd name="T2" fmla="*/ 47 w 97"/>
                <a:gd name="T3" fmla="*/ 161 h 179"/>
                <a:gd name="T4" fmla="*/ 44 w 97"/>
                <a:gd name="T5" fmla="*/ 0 h 179"/>
                <a:gd name="T6" fmla="*/ 94 w 97"/>
                <a:gd name="T7" fmla="*/ 104 h 179"/>
              </a:gdLst>
              <a:ahLst/>
              <a:cxnLst>
                <a:cxn ang="0">
                  <a:pos x="T0" y="T1"/>
                </a:cxn>
                <a:cxn ang="0">
                  <a:pos x="T2" y="T3"/>
                </a:cxn>
                <a:cxn ang="0">
                  <a:pos x="T4" y="T5"/>
                </a:cxn>
                <a:cxn ang="0">
                  <a:pos x="T6" y="T7"/>
                </a:cxn>
              </a:cxnLst>
              <a:rect l="0" t="0" r="r" b="b"/>
              <a:pathLst>
                <a:path w="97" h="179">
                  <a:moveTo>
                    <a:pt x="94" y="104"/>
                  </a:moveTo>
                  <a:cubicBezTo>
                    <a:pt x="97" y="127"/>
                    <a:pt x="83" y="179"/>
                    <a:pt x="47" y="161"/>
                  </a:cubicBezTo>
                  <a:cubicBezTo>
                    <a:pt x="0" y="139"/>
                    <a:pt x="28" y="50"/>
                    <a:pt x="44" y="0"/>
                  </a:cubicBezTo>
                  <a:cubicBezTo>
                    <a:pt x="65" y="26"/>
                    <a:pt x="90" y="70"/>
                    <a:pt x="94" y="104"/>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40"/>
            <p:cNvSpPr/>
            <p:nvPr/>
          </p:nvSpPr>
          <p:spPr bwMode="auto">
            <a:xfrm>
              <a:off x="9029604" y="3644459"/>
              <a:ext cx="30749" cy="19218"/>
            </a:xfrm>
            <a:custGeom>
              <a:avLst/>
              <a:gdLst>
                <a:gd name="T0" fmla="*/ 59 w 73"/>
                <a:gd name="T1" fmla="*/ 4 h 48"/>
                <a:gd name="T2" fmla="*/ 73 w 73"/>
                <a:gd name="T3" fmla="*/ 10 h 48"/>
                <a:gd name="T4" fmla="*/ 31 w 73"/>
                <a:gd name="T5" fmla="*/ 42 h 48"/>
                <a:gd name="T6" fmla="*/ 0 w 73"/>
                <a:gd name="T7" fmla="*/ 7 h 48"/>
                <a:gd name="T8" fmla="*/ 8 w 73"/>
                <a:gd name="T9" fmla="*/ 3 h 48"/>
                <a:gd name="T10" fmla="*/ 33 w 73"/>
                <a:gd name="T11" fmla="*/ 22 h 48"/>
                <a:gd name="T12" fmla="*/ 59 w 73"/>
                <a:gd name="T13" fmla="*/ 4 h 48"/>
              </a:gdLst>
              <a:ahLst/>
              <a:cxnLst>
                <a:cxn ang="0">
                  <a:pos x="T0" y="T1"/>
                </a:cxn>
                <a:cxn ang="0">
                  <a:pos x="T2" y="T3"/>
                </a:cxn>
                <a:cxn ang="0">
                  <a:pos x="T4" y="T5"/>
                </a:cxn>
                <a:cxn ang="0">
                  <a:pos x="T6" y="T7"/>
                </a:cxn>
                <a:cxn ang="0">
                  <a:pos x="T8" y="T9"/>
                </a:cxn>
                <a:cxn ang="0">
                  <a:pos x="T10" y="T11"/>
                </a:cxn>
                <a:cxn ang="0">
                  <a:pos x="T12" y="T13"/>
                </a:cxn>
              </a:cxnLst>
              <a:rect l="0" t="0" r="r" b="b"/>
              <a:pathLst>
                <a:path w="73" h="48">
                  <a:moveTo>
                    <a:pt x="59" y="4"/>
                  </a:moveTo>
                  <a:cubicBezTo>
                    <a:pt x="64" y="0"/>
                    <a:pt x="73" y="2"/>
                    <a:pt x="73" y="10"/>
                  </a:cubicBezTo>
                  <a:cubicBezTo>
                    <a:pt x="72" y="30"/>
                    <a:pt x="51" y="48"/>
                    <a:pt x="31" y="42"/>
                  </a:cubicBezTo>
                  <a:cubicBezTo>
                    <a:pt x="13" y="38"/>
                    <a:pt x="1" y="24"/>
                    <a:pt x="0" y="7"/>
                  </a:cubicBezTo>
                  <a:cubicBezTo>
                    <a:pt x="0" y="3"/>
                    <a:pt x="5" y="0"/>
                    <a:pt x="8" y="3"/>
                  </a:cubicBezTo>
                  <a:cubicBezTo>
                    <a:pt x="14" y="11"/>
                    <a:pt x="24" y="21"/>
                    <a:pt x="33" y="22"/>
                  </a:cubicBezTo>
                  <a:cubicBezTo>
                    <a:pt x="46" y="25"/>
                    <a:pt x="52" y="11"/>
                    <a:pt x="59" y="4"/>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41"/>
            <p:cNvSpPr/>
            <p:nvPr/>
          </p:nvSpPr>
          <p:spPr bwMode="auto">
            <a:xfrm>
              <a:off x="9006542" y="4078782"/>
              <a:ext cx="46123" cy="46123"/>
            </a:xfrm>
            <a:custGeom>
              <a:avLst/>
              <a:gdLst>
                <a:gd name="T0" fmla="*/ 95 w 112"/>
                <a:gd name="T1" fmla="*/ 7 h 109"/>
                <a:gd name="T2" fmla="*/ 95 w 112"/>
                <a:gd name="T3" fmla="*/ 94 h 109"/>
                <a:gd name="T4" fmla="*/ 27 w 112"/>
                <a:gd name="T5" fmla="*/ 92 h 109"/>
                <a:gd name="T6" fmla="*/ 47 w 112"/>
                <a:gd name="T7" fmla="*/ 57 h 109"/>
                <a:gd name="T8" fmla="*/ 61 w 112"/>
                <a:gd name="T9" fmla="*/ 47 h 109"/>
                <a:gd name="T10" fmla="*/ 57 w 112"/>
                <a:gd name="T11" fmla="*/ 0 h 109"/>
                <a:gd name="T12" fmla="*/ 95 w 112"/>
                <a:gd name="T13" fmla="*/ 7 h 109"/>
              </a:gdLst>
              <a:ahLst/>
              <a:cxnLst>
                <a:cxn ang="0">
                  <a:pos x="T0" y="T1"/>
                </a:cxn>
                <a:cxn ang="0">
                  <a:pos x="T2" y="T3"/>
                </a:cxn>
                <a:cxn ang="0">
                  <a:pos x="T4" y="T5"/>
                </a:cxn>
                <a:cxn ang="0">
                  <a:pos x="T6" y="T7"/>
                </a:cxn>
                <a:cxn ang="0">
                  <a:pos x="T8" y="T9"/>
                </a:cxn>
                <a:cxn ang="0">
                  <a:pos x="T10" y="T11"/>
                </a:cxn>
                <a:cxn ang="0">
                  <a:pos x="T12" y="T13"/>
                </a:cxn>
              </a:cxnLst>
              <a:rect l="0" t="0" r="r" b="b"/>
              <a:pathLst>
                <a:path w="112" h="109">
                  <a:moveTo>
                    <a:pt x="95" y="7"/>
                  </a:moveTo>
                  <a:cubicBezTo>
                    <a:pt x="95" y="9"/>
                    <a:pt x="112" y="79"/>
                    <a:pt x="95" y="94"/>
                  </a:cubicBezTo>
                  <a:cubicBezTo>
                    <a:pt x="78" y="109"/>
                    <a:pt x="47" y="102"/>
                    <a:pt x="27" y="92"/>
                  </a:cubicBezTo>
                  <a:cubicBezTo>
                    <a:pt x="0" y="79"/>
                    <a:pt x="37" y="59"/>
                    <a:pt x="47" y="57"/>
                  </a:cubicBezTo>
                  <a:cubicBezTo>
                    <a:pt x="54" y="56"/>
                    <a:pt x="63" y="53"/>
                    <a:pt x="61" y="47"/>
                  </a:cubicBezTo>
                  <a:cubicBezTo>
                    <a:pt x="58" y="32"/>
                    <a:pt x="62" y="15"/>
                    <a:pt x="57" y="0"/>
                  </a:cubicBezTo>
                  <a:cubicBezTo>
                    <a:pt x="64" y="2"/>
                    <a:pt x="87" y="6"/>
                    <a:pt x="95" y="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42"/>
            <p:cNvSpPr/>
            <p:nvPr/>
          </p:nvSpPr>
          <p:spPr bwMode="auto">
            <a:xfrm>
              <a:off x="9006542" y="3148638"/>
              <a:ext cx="38436" cy="38436"/>
            </a:xfrm>
            <a:custGeom>
              <a:avLst/>
              <a:gdLst>
                <a:gd name="T0" fmla="*/ 79 w 90"/>
                <a:gd name="T1" fmla="*/ 37 h 99"/>
                <a:gd name="T2" fmla="*/ 40 w 90"/>
                <a:gd name="T3" fmla="*/ 98 h 99"/>
                <a:gd name="T4" fmla="*/ 6 w 90"/>
                <a:gd name="T5" fmla="*/ 69 h 99"/>
                <a:gd name="T6" fmla="*/ 15 w 90"/>
                <a:gd name="T7" fmla="*/ 22 h 99"/>
                <a:gd name="T8" fmla="*/ 79 w 90"/>
                <a:gd name="T9" fmla="*/ 37 h 99"/>
              </a:gdLst>
              <a:ahLst/>
              <a:cxnLst>
                <a:cxn ang="0">
                  <a:pos x="T0" y="T1"/>
                </a:cxn>
                <a:cxn ang="0">
                  <a:pos x="T2" y="T3"/>
                </a:cxn>
                <a:cxn ang="0">
                  <a:pos x="T4" y="T5"/>
                </a:cxn>
                <a:cxn ang="0">
                  <a:pos x="T6" y="T7"/>
                </a:cxn>
                <a:cxn ang="0">
                  <a:pos x="T8" y="T9"/>
                </a:cxn>
              </a:cxnLst>
              <a:rect l="0" t="0" r="r" b="b"/>
              <a:pathLst>
                <a:path w="90" h="99">
                  <a:moveTo>
                    <a:pt x="79" y="37"/>
                  </a:moveTo>
                  <a:cubicBezTo>
                    <a:pt x="90" y="74"/>
                    <a:pt x="69" y="99"/>
                    <a:pt x="40" y="98"/>
                  </a:cubicBezTo>
                  <a:cubicBezTo>
                    <a:pt x="11" y="96"/>
                    <a:pt x="10" y="79"/>
                    <a:pt x="6" y="69"/>
                  </a:cubicBezTo>
                  <a:cubicBezTo>
                    <a:pt x="0" y="54"/>
                    <a:pt x="6" y="34"/>
                    <a:pt x="15" y="22"/>
                  </a:cubicBezTo>
                  <a:cubicBezTo>
                    <a:pt x="26" y="9"/>
                    <a:pt x="68" y="0"/>
                    <a:pt x="79" y="3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43"/>
            <p:cNvSpPr/>
            <p:nvPr/>
          </p:nvSpPr>
          <p:spPr bwMode="auto">
            <a:xfrm>
              <a:off x="8987324" y="3705956"/>
              <a:ext cx="38436" cy="172961"/>
            </a:xfrm>
            <a:custGeom>
              <a:avLst/>
              <a:gdLst>
                <a:gd name="T0" fmla="*/ 88 w 90"/>
                <a:gd name="T1" fmla="*/ 266 h 416"/>
                <a:gd name="T2" fmla="*/ 84 w 90"/>
                <a:gd name="T3" fmla="*/ 388 h 416"/>
                <a:gd name="T4" fmla="*/ 0 w 90"/>
                <a:gd name="T5" fmla="*/ 372 h 416"/>
                <a:gd name="T6" fmla="*/ 13 w 90"/>
                <a:gd name="T7" fmla="*/ 0 h 416"/>
                <a:gd name="T8" fmla="*/ 79 w 90"/>
                <a:gd name="T9" fmla="*/ 72 h 416"/>
                <a:gd name="T10" fmla="*/ 88 w 90"/>
                <a:gd name="T11" fmla="*/ 266 h 416"/>
              </a:gdLst>
              <a:ahLst/>
              <a:cxnLst>
                <a:cxn ang="0">
                  <a:pos x="T0" y="T1"/>
                </a:cxn>
                <a:cxn ang="0">
                  <a:pos x="T2" y="T3"/>
                </a:cxn>
                <a:cxn ang="0">
                  <a:pos x="T4" y="T5"/>
                </a:cxn>
                <a:cxn ang="0">
                  <a:pos x="T6" y="T7"/>
                </a:cxn>
                <a:cxn ang="0">
                  <a:pos x="T8" y="T9"/>
                </a:cxn>
                <a:cxn ang="0">
                  <a:pos x="T10" y="T11"/>
                </a:cxn>
              </a:cxnLst>
              <a:rect l="0" t="0" r="r" b="b"/>
              <a:pathLst>
                <a:path w="90" h="416">
                  <a:moveTo>
                    <a:pt x="88" y="266"/>
                  </a:moveTo>
                  <a:cubicBezTo>
                    <a:pt x="90" y="303"/>
                    <a:pt x="88" y="351"/>
                    <a:pt x="84" y="388"/>
                  </a:cubicBezTo>
                  <a:cubicBezTo>
                    <a:pt x="80" y="416"/>
                    <a:pt x="21" y="387"/>
                    <a:pt x="0" y="372"/>
                  </a:cubicBezTo>
                  <a:cubicBezTo>
                    <a:pt x="0" y="364"/>
                    <a:pt x="13" y="0"/>
                    <a:pt x="13" y="0"/>
                  </a:cubicBezTo>
                  <a:cubicBezTo>
                    <a:pt x="13" y="0"/>
                    <a:pt x="63" y="44"/>
                    <a:pt x="79" y="72"/>
                  </a:cubicBezTo>
                  <a:cubicBezTo>
                    <a:pt x="86" y="142"/>
                    <a:pt x="85" y="204"/>
                    <a:pt x="88" y="266"/>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44"/>
            <p:cNvSpPr/>
            <p:nvPr/>
          </p:nvSpPr>
          <p:spPr bwMode="auto">
            <a:xfrm>
              <a:off x="8968107" y="3502246"/>
              <a:ext cx="34592" cy="30749"/>
            </a:xfrm>
            <a:custGeom>
              <a:avLst/>
              <a:gdLst>
                <a:gd name="T0" fmla="*/ 79 w 82"/>
                <a:gd name="T1" fmla="*/ 10 h 72"/>
                <a:gd name="T2" fmla="*/ 81 w 82"/>
                <a:gd name="T3" fmla="*/ 15 h 72"/>
                <a:gd name="T4" fmla="*/ 47 w 82"/>
                <a:gd name="T5" fmla="*/ 36 h 72"/>
                <a:gd name="T6" fmla="*/ 14 w 82"/>
                <a:gd name="T7" fmla="*/ 67 h 72"/>
                <a:gd name="T8" fmla="*/ 2 w 82"/>
                <a:gd name="T9" fmla="*/ 60 h 72"/>
                <a:gd name="T10" fmla="*/ 33 w 82"/>
                <a:gd name="T11" fmla="*/ 22 h 72"/>
                <a:gd name="T12" fmla="*/ 79 w 82"/>
                <a:gd name="T13" fmla="*/ 10 h 72"/>
              </a:gdLst>
              <a:ahLst/>
              <a:cxnLst>
                <a:cxn ang="0">
                  <a:pos x="T0" y="T1"/>
                </a:cxn>
                <a:cxn ang="0">
                  <a:pos x="T2" y="T3"/>
                </a:cxn>
                <a:cxn ang="0">
                  <a:pos x="T4" y="T5"/>
                </a:cxn>
                <a:cxn ang="0">
                  <a:pos x="T6" y="T7"/>
                </a:cxn>
                <a:cxn ang="0">
                  <a:pos x="T8" y="T9"/>
                </a:cxn>
                <a:cxn ang="0">
                  <a:pos x="T10" y="T11"/>
                </a:cxn>
                <a:cxn ang="0">
                  <a:pos x="T12" y="T13"/>
                </a:cxn>
              </a:cxnLst>
              <a:rect l="0" t="0" r="r" b="b"/>
              <a:pathLst>
                <a:path w="82" h="72">
                  <a:moveTo>
                    <a:pt x="79" y="10"/>
                  </a:moveTo>
                  <a:cubicBezTo>
                    <a:pt x="81" y="11"/>
                    <a:pt x="82" y="13"/>
                    <a:pt x="81" y="15"/>
                  </a:cubicBezTo>
                  <a:cubicBezTo>
                    <a:pt x="74" y="27"/>
                    <a:pt x="57" y="29"/>
                    <a:pt x="47" y="36"/>
                  </a:cubicBezTo>
                  <a:cubicBezTo>
                    <a:pt x="34" y="44"/>
                    <a:pt x="25" y="56"/>
                    <a:pt x="14" y="67"/>
                  </a:cubicBezTo>
                  <a:cubicBezTo>
                    <a:pt x="10" y="72"/>
                    <a:pt x="0" y="67"/>
                    <a:pt x="2" y="60"/>
                  </a:cubicBezTo>
                  <a:cubicBezTo>
                    <a:pt x="8" y="44"/>
                    <a:pt x="20" y="32"/>
                    <a:pt x="33" y="22"/>
                  </a:cubicBezTo>
                  <a:cubicBezTo>
                    <a:pt x="45" y="14"/>
                    <a:pt x="66" y="0"/>
                    <a:pt x="79" y="1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5"/>
            <p:cNvSpPr/>
            <p:nvPr/>
          </p:nvSpPr>
          <p:spPr bwMode="auto">
            <a:xfrm>
              <a:off x="8898922" y="3729017"/>
              <a:ext cx="88402" cy="169117"/>
            </a:xfrm>
            <a:custGeom>
              <a:avLst/>
              <a:gdLst>
                <a:gd name="T0" fmla="*/ 215 w 215"/>
                <a:gd name="T1" fmla="*/ 0 h 410"/>
                <a:gd name="T2" fmla="*/ 201 w 215"/>
                <a:gd name="T3" fmla="*/ 258 h 410"/>
                <a:gd name="T4" fmla="*/ 36 w 215"/>
                <a:gd name="T5" fmla="*/ 405 h 410"/>
                <a:gd name="T6" fmla="*/ 4 w 215"/>
                <a:gd name="T7" fmla="*/ 348 h 410"/>
                <a:gd name="T8" fmla="*/ 215 w 215"/>
                <a:gd name="T9" fmla="*/ 0 h 410"/>
              </a:gdLst>
              <a:ahLst/>
              <a:cxnLst>
                <a:cxn ang="0">
                  <a:pos x="T0" y="T1"/>
                </a:cxn>
                <a:cxn ang="0">
                  <a:pos x="T2" y="T3"/>
                </a:cxn>
                <a:cxn ang="0">
                  <a:pos x="T4" y="T5"/>
                </a:cxn>
                <a:cxn ang="0">
                  <a:pos x="T6" y="T7"/>
                </a:cxn>
                <a:cxn ang="0">
                  <a:pos x="T8" y="T9"/>
                </a:cxn>
              </a:cxnLst>
              <a:rect l="0" t="0" r="r" b="b"/>
              <a:pathLst>
                <a:path w="215" h="410">
                  <a:moveTo>
                    <a:pt x="215" y="0"/>
                  </a:moveTo>
                  <a:cubicBezTo>
                    <a:pt x="209" y="86"/>
                    <a:pt x="206" y="172"/>
                    <a:pt x="201" y="258"/>
                  </a:cubicBezTo>
                  <a:cubicBezTo>
                    <a:pt x="183" y="326"/>
                    <a:pt x="60" y="395"/>
                    <a:pt x="36" y="405"/>
                  </a:cubicBezTo>
                  <a:cubicBezTo>
                    <a:pt x="24" y="410"/>
                    <a:pt x="0" y="353"/>
                    <a:pt x="4" y="348"/>
                  </a:cubicBezTo>
                  <a:cubicBezTo>
                    <a:pt x="170" y="234"/>
                    <a:pt x="213" y="2"/>
                    <a:pt x="215"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6"/>
            <p:cNvSpPr/>
            <p:nvPr/>
          </p:nvSpPr>
          <p:spPr bwMode="auto">
            <a:xfrm>
              <a:off x="8856643" y="3882760"/>
              <a:ext cx="46123" cy="38436"/>
            </a:xfrm>
            <a:custGeom>
              <a:avLst/>
              <a:gdLst>
                <a:gd name="T0" fmla="*/ 90 w 106"/>
                <a:gd name="T1" fmla="*/ 0 h 100"/>
                <a:gd name="T2" fmla="*/ 106 w 106"/>
                <a:gd name="T3" fmla="*/ 44 h 100"/>
                <a:gd name="T4" fmla="*/ 76 w 106"/>
                <a:gd name="T5" fmla="*/ 68 h 100"/>
                <a:gd name="T6" fmla="*/ 24 w 106"/>
                <a:gd name="T7" fmla="*/ 93 h 100"/>
                <a:gd name="T8" fmla="*/ 90 w 106"/>
                <a:gd name="T9" fmla="*/ 0 h 100"/>
              </a:gdLst>
              <a:ahLst/>
              <a:cxnLst>
                <a:cxn ang="0">
                  <a:pos x="T0" y="T1"/>
                </a:cxn>
                <a:cxn ang="0">
                  <a:pos x="T2" y="T3"/>
                </a:cxn>
                <a:cxn ang="0">
                  <a:pos x="T4" y="T5"/>
                </a:cxn>
                <a:cxn ang="0">
                  <a:pos x="T6" y="T7"/>
                </a:cxn>
                <a:cxn ang="0">
                  <a:pos x="T8" y="T9"/>
                </a:cxn>
              </a:cxnLst>
              <a:rect l="0" t="0" r="r" b="b"/>
              <a:pathLst>
                <a:path w="106" h="100">
                  <a:moveTo>
                    <a:pt x="90" y="0"/>
                  </a:moveTo>
                  <a:cubicBezTo>
                    <a:pt x="95" y="15"/>
                    <a:pt x="100" y="29"/>
                    <a:pt x="106" y="44"/>
                  </a:cubicBezTo>
                  <a:cubicBezTo>
                    <a:pt x="95" y="51"/>
                    <a:pt x="86" y="60"/>
                    <a:pt x="76" y="68"/>
                  </a:cubicBezTo>
                  <a:cubicBezTo>
                    <a:pt x="65" y="76"/>
                    <a:pt x="38" y="100"/>
                    <a:pt x="24" y="93"/>
                  </a:cubicBezTo>
                  <a:cubicBezTo>
                    <a:pt x="0" y="82"/>
                    <a:pt x="38" y="31"/>
                    <a:pt x="90" y="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Oval 247"/>
            <p:cNvSpPr>
              <a:spLocks noChangeArrowheads="1"/>
            </p:cNvSpPr>
            <p:nvPr/>
          </p:nvSpPr>
          <p:spPr bwMode="auto">
            <a:xfrm>
              <a:off x="8983481" y="3529152"/>
              <a:ext cx="15374" cy="30749"/>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Oval 248"/>
            <p:cNvSpPr>
              <a:spLocks noChangeArrowheads="1"/>
            </p:cNvSpPr>
            <p:nvPr/>
          </p:nvSpPr>
          <p:spPr bwMode="auto">
            <a:xfrm>
              <a:off x="9071883" y="352915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Oval 249"/>
            <p:cNvSpPr>
              <a:spLocks noChangeArrowheads="1"/>
            </p:cNvSpPr>
            <p:nvPr/>
          </p:nvSpPr>
          <p:spPr bwMode="auto">
            <a:xfrm>
              <a:off x="9044978" y="3794358"/>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50"/>
            <p:cNvSpPr>
              <a:spLocks noChangeArrowheads="1"/>
            </p:cNvSpPr>
            <p:nvPr/>
          </p:nvSpPr>
          <p:spPr bwMode="auto">
            <a:xfrm>
              <a:off x="9044978" y="3890447"/>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51"/>
            <p:cNvSpPr>
              <a:spLocks noChangeArrowheads="1"/>
            </p:cNvSpPr>
            <p:nvPr/>
          </p:nvSpPr>
          <p:spPr bwMode="auto">
            <a:xfrm>
              <a:off x="9044978" y="4021129"/>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252"/>
            <p:cNvSpPr>
              <a:spLocks noChangeArrowheads="1"/>
            </p:cNvSpPr>
            <p:nvPr/>
          </p:nvSpPr>
          <p:spPr bwMode="auto">
            <a:xfrm>
              <a:off x="9044978" y="3975006"/>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253"/>
            <p:cNvSpPr>
              <a:spLocks noChangeArrowheads="1"/>
            </p:cNvSpPr>
            <p:nvPr/>
          </p:nvSpPr>
          <p:spPr bwMode="auto">
            <a:xfrm>
              <a:off x="9044978" y="3844325"/>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254"/>
            <p:cNvSpPr>
              <a:spLocks noChangeArrowheads="1"/>
            </p:cNvSpPr>
            <p:nvPr/>
          </p:nvSpPr>
          <p:spPr bwMode="auto">
            <a:xfrm>
              <a:off x="9044978" y="3932727"/>
              <a:ext cx="15374" cy="153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下箭头 21"/>
          <p:cNvSpPr>
            <a:spLocks noChangeArrowheads="1"/>
          </p:cNvSpPr>
          <p:nvPr/>
        </p:nvSpPr>
        <p:spPr bwMode="auto">
          <a:xfrm>
            <a:off x="5291931" y="1985736"/>
            <a:ext cx="1608138" cy="1884363"/>
          </a:xfrm>
          <a:prstGeom prst="downArrow">
            <a:avLst>
              <a:gd name="adj1" fmla="val 50000"/>
              <a:gd name="adj2" fmla="val 54162"/>
            </a:avLst>
          </a:prstGeom>
          <a:solidFill>
            <a:srgbClr val="C0000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rPr>
              <a:t>z</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endParaRPr>
          </a:p>
        </p:txBody>
      </p:sp>
      <p:sp>
        <p:nvSpPr>
          <p:cNvPr id="5" name="下箭头 22"/>
          <p:cNvSpPr>
            <a:spLocks noChangeArrowheads="1"/>
          </p:cNvSpPr>
          <p:nvPr/>
        </p:nvSpPr>
        <p:spPr bwMode="auto">
          <a:xfrm rot="16200000">
            <a:off x="4186238" y="3061267"/>
            <a:ext cx="1435100" cy="1808163"/>
          </a:xfrm>
          <a:prstGeom prst="downArrow">
            <a:avLst>
              <a:gd name="adj1" fmla="val 50000"/>
              <a:gd name="adj2" fmla="val 54131"/>
            </a:avLst>
          </a:prstGeom>
          <a:solidFill>
            <a:srgbClr val="35422C"/>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6" name="下箭头 23"/>
          <p:cNvSpPr>
            <a:spLocks noChangeArrowheads="1"/>
          </p:cNvSpPr>
          <p:nvPr/>
        </p:nvSpPr>
        <p:spPr bwMode="auto">
          <a:xfrm rot="5400000">
            <a:off x="6570663" y="3061267"/>
            <a:ext cx="1435100" cy="1808163"/>
          </a:xfrm>
          <a:prstGeom prst="downArrow">
            <a:avLst>
              <a:gd name="adj1" fmla="val 50000"/>
              <a:gd name="adj2" fmla="val 54131"/>
            </a:avLst>
          </a:prstGeom>
          <a:solidFill>
            <a:srgbClr val="35422C"/>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下箭头 24"/>
          <p:cNvSpPr>
            <a:spLocks noChangeArrowheads="1"/>
          </p:cNvSpPr>
          <p:nvPr/>
        </p:nvSpPr>
        <p:spPr bwMode="auto">
          <a:xfrm rot="10800000">
            <a:off x="5291931" y="4060599"/>
            <a:ext cx="1608138" cy="1884362"/>
          </a:xfrm>
          <a:prstGeom prst="downArrow">
            <a:avLst>
              <a:gd name="adj1" fmla="val 50000"/>
              <a:gd name="adj2" fmla="val 54162"/>
            </a:avLst>
          </a:prstGeom>
          <a:solidFill>
            <a:srgbClr val="C0000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8" name="文本框 9"/>
          <p:cNvSpPr txBox="1">
            <a:spLocks noChangeArrowheads="1"/>
          </p:cNvSpPr>
          <p:nvPr/>
        </p:nvSpPr>
        <p:spPr bwMode="auto">
          <a:xfrm>
            <a:off x="4055269" y="3673249"/>
            <a:ext cx="1009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dirty="0">
                <a:solidFill>
                  <a:srgbClr val="FFFFFF"/>
                </a:solidFill>
                <a:latin typeface="微软雅黑" panose="020B0503020204020204" pitchFamily="34" charset="-122"/>
                <a:ea typeface="微软雅黑" panose="020B0503020204020204" pitchFamily="34" charset="-122"/>
              </a:rPr>
              <a:t> </a:t>
            </a:r>
            <a:r>
              <a:rPr lang="zh-CN" altLang="en-US" sz="1600" dirty="0">
                <a:solidFill>
                  <a:srgbClr val="FFFFFF"/>
                </a:solidFill>
                <a:latin typeface="微软雅黑" panose="020B0503020204020204" pitchFamily="34" charset="-122"/>
                <a:ea typeface="微软雅黑" panose="020B0503020204020204" pitchFamily="34" charset="-122"/>
              </a:rPr>
              <a:t>单击添    加标题</a:t>
            </a:r>
          </a:p>
        </p:txBody>
      </p:sp>
      <p:sp>
        <p:nvSpPr>
          <p:cNvPr id="9" name="文本框 10"/>
          <p:cNvSpPr txBox="1">
            <a:spLocks noChangeArrowheads="1"/>
          </p:cNvSpPr>
          <p:nvPr/>
        </p:nvSpPr>
        <p:spPr bwMode="auto">
          <a:xfrm>
            <a:off x="7100094" y="3673249"/>
            <a:ext cx="958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1600">
                <a:solidFill>
                  <a:srgbClr val="FFFFFF"/>
                </a:solidFill>
                <a:latin typeface="微软雅黑" panose="020B0503020204020204" pitchFamily="34" charset="-122"/>
                <a:ea typeface="微软雅黑" panose="020B0503020204020204" pitchFamily="34" charset="-122"/>
              </a:rPr>
              <a:t> </a:t>
            </a:r>
            <a:r>
              <a:rPr lang="zh-CN" altLang="en-US" sz="1600">
                <a:solidFill>
                  <a:srgbClr val="FFFFFF"/>
                </a:solidFill>
                <a:latin typeface="微软雅黑" panose="020B0503020204020204" pitchFamily="34" charset="-122"/>
                <a:ea typeface="微软雅黑" panose="020B0503020204020204" pitchFamily="34" charset="-122"/>
              </a:rPr>
              <a:t>单击添加标题</a:t>
            </a:r>
          </a:p>
        </p:txBody>
      </p:sp>
      <p:sp>
        <p:nvSpPr>
          <p:cNvPr id="10" name="文本框 11"/>
          <p:cNvSpPr txBox="1">
            <a:spLocks noChangeArrowheads="1"/>
          </p:cNvSpPr>
          <p:nvPr/>
        </p:nvSpPr>
        <p:spPr bwMode="auto">
          <a:xfrm>
            <a:off x="5660398" y="2284186"/>
            <a:ext cx="8302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rgbClr val="000000"/>
                </a:solidFill>
                <a:latin typeface="微软雅黑" panose="020B0503020204020204" pitchFamily="34" charset="-122"/>
                <a:ea typeface="微软雅黑" panose="020B0503020204020204" pitchFamily="34" charset="-122"/>
              </a:rPr>
              <a:t>  </a:t>
            </a:r>
            <a:r>
              <a:rPr lang="zh-CN" altLang="en-US" sz="1800" dirty="0">
                <a:solidFill>
                  <a:srgbClr val="FFFFFF"/>
                </a:solidFill>
                <a:latin typeface="微软雅黑" panose="020B0503020204020204" pitchFamily="34" charset="-122"/>
                <a:ea typeface="微软雅黑" panose="020B0503020204020204" pitchFamily="34" charset="-122"/>
              </a:rPr>
              <a:t>单击</a:t>
            </a:r>
            <a:endParaRPr lang="en-US" altLang="zh-CN" sz="1800" dirty="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en-US" altLang="zh-CN" sz="1800" dirty="0">
                <a:solidFill>
                  <a:srgbClr val="000000"/>
                </a:solidFill>
                <a:latin typeface="微软雅黑" panose="020B0503020204020204" pitchFamily="34" charset="-122"/>
                <a:ea typeface="微软雅黑" panose="020B0503020204020204" pitchFamily="34" charset="-122"/>
              </a:rPr>
              <a:t>  </a:t>
            </a:r>
            <a:r>
              <a:rPr lang="zh-CN" altLang="en-US" sz="1800" dirty="0">
                <a:solidFill>
                  <a:srgbClr val="FFFFFF"/>
                </a:solidFill>
                <a:latin typeface="微软雅黑" panose="020B0503020204020204" pitchFamily="34" charset="-122"/>
                <a:ea typeface="微软雅黑" panose="020B0503020204020204" pitchFamily="34" charset="-122"/>
              </a:rPr>
              <a:t>添加</a:t>
            </a:r>
            <a:endParaRPr lang="en-US" altLang="zh-CN" sz="1800" dirty="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zh-CN" altLang="en-US" sz="1800" dirty="0">
                <a:solidFill>
                  <a:srgbClr val="FFFFFF"/>
                </a:solidFill>
                <a:latin typeface="微软雅黑" panose="020B0503020204020204" pitchFamily="34" charset="-122"/>
                <a:ea typeface="微软雅黑" panose="020B0503020204020204" pitchFamily="34" charset="-122"/>
              </a:rPr>
              <a:t>  标题</a:t>
            </a:r>
          </a:p>
        </p:txBody>
      </p:sp>
      <p:sp>
        <p:nvSpPr>
          <p:cNvPr id="11" name="文本框 12"/>
          <p:cNvSpPr txBox="1">
            <a:spLocks noChangeArrowheads="1"/>
          </p:cNvSpPr>
          <p:nvPr/>
        </p:nvSpPr>
        <p:spPr bwMode="auto">
          <a:xfrm>
            <a:off x="5660398" y="4573361"/>
            <a:ext cx="8302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单击</a:t>
            </a:r>
            <a:endParaRPr lang="en-US" altLang="zh-CN" sz="180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添加</a:t>
            </a:r>
            <a:endParaRPr lang="en-US" altLang="zh-CN" sz="1800">
              <a:solidFill>
                <a:srgbClr val="FFFFFF"/>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 </a:t>
            </a:r>
            <a:r>
              <a:rPr lang="en-US" altLang="zh-CN" sz="1800">
                <a:solidFill>
                  <a:srgbClr val="FFFFFF"/>
                </a:solidFill>
                <a:latin typeface="微软雅黑" panose="020B0503020204020204" pitchFamily="34" charset="-122"/>
                <a:ea typeface="微软雅黑" panose="020B0503020204020204" pitchFamily="34" charset="-122"/>
              </a:rPr>
              <a:t> </a:t>
            </a:r>
            <a:r>
              <a:rPr lang="zh-CN" altLang="en-US" sz="1800">
                <a:solidFill>
                  <a:srgbClr val="FFFFFF"/>
                </a:solidFill>
                <a:latin typeface="微软雅黑" panose="020B0503020204020204" pitchFamily="34" charset="-122"/>
                <a:ea typeface="微软雅黑" panose="020B0503020204020204" pitchFamily="34" charset="-122"/>
              </a:rPr>
              <a:t>标题</a:t>
            </a:r>
          </a:p>
        </p:txBody>
      </p:sp>
      <p:sp>
        <p:nvSpPr>
          <p:cNvPr id="12" name="文本框 17"/>
          <p:cNvSpPr txBox="1">
            <a:spLocks noChangeArrowheads="1"/>
          </p:cNvSpPr>
          <p:nvPr/>
        </p:nvSpPr>
        <p:spPr bwMode="auto">
          <a:xfrm>
            <a:off x="4483894" y="5271861"/>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03</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3" name="文本框 18"/>
          <p:cNvSpPr txBox="1">
            <a:spLocks noChangeArrowheads="1"/>
          </p:cNvSpPr>
          <p:nvPr/>
        </p:nvSpPr>
        <p:spPr bwMode="auto">
          <a:xfrm>
            <a:off x="7023894" y="1982561"/>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02</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4" name="文本框 19"/>
          <p:cNvSpPr txBox="1">
            <a:spLocks noChangeArrowheads="1"/>
          </p:cNvSpPr>
          <p:nvPr/>
        </p:nvSpPr>
        <p:spPr bwMode="auto">
          <a:xfrm>
            <a:off x="4525169" y="2015899"/>
            <a:ext cx="6953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01</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5" name="文本框 20"/>
          <p:cNvSpPr txBox="1">
            <a:spLocks noChangeArrowheads="1"/>
          </p:cNvSpPr>
          <p:nvPr/>
        </p:nvSpPr>
        <p:spPr bwMode="auto">
          <a:xfrm>
            <a:off x="6930231" y="5271861"/>
            <a:ext cx="695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 typeface="Arial" panose="020B0604020202020204" pitchFamily="34" charset="0"/>
              <a:buNone/>
            </a:pPr>
            <a:r>
              <a:rPr lang="en-US" altLang="zh-CN" sz="3200">
                <a:solidFill>
                  <a:srgbClr val="404040"/>
                </a:solidFill>
                <a:latin typeface="微软雅黑" panose="020B0503020204020204" pitchFamily="34" charset="-122"/>
                <a:ea typeface="微软雅黑" panose="020B0503020204020204" pitchFamily="34" charset="-122"/>
              </a:rPr>
              <a:t>04</a:t>
            </a:r>
            <a:endParaRPr lang="zh-CN" altLang="en-US" sz="3200">
              <a:solidFill>
                <a:srgbClr val="404040"/>
              </a:solidFill>
              <a:latin typeface="微软雅黑" panose="020B0503020204020204" pitchFamily="34" charset="-122"/>
              <a:ea typeface="微软雅黑" panose="020B0503020204020204" pitchFamily="34" charset="-122"/>
            </a:endParaRPr>
          </a:p>
        </p:txBody>
      </p:sp>
      <p:sp>
        <p:nvSpPr>
          <p:cNvPr id="16" name="TextBox 35"/>
          <p:cNvSpPr txBox="1"/>
          <p:nvPr/>
        </p:nvSpPr>
        <p:spPr>
          <a:xfrm>
            <a:off x="2038304" y="2469731"/>
            <a:ext cx="1728193"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17" name="文本框 16"/>
          <p:cNvSpPr txBox="1"/>
          <p:nvPr/>
        </p:nvSpPr>
        <p:spPr>
          <a:xfrm>
            <a:off x="2038305" y="2100399"/>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rPr>
              <a:t>添加文字</a:t>
            </a:r>
          </a:p>
        </p:txBody>
      </p:sp>
      <p:sp>
        <p:nvSpPr>
          <p:cNvPr id="18" name="TextBox 35"/>
          <p:cNvSpPr txBox="1"/>
          <p:nvPr/>
        </p:nvSpPr>
        <p:spPr>
          <a:xfrm>
            <a:off x="2038304" y="4629971"/>
            <a:ext cx="1728193"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19" name="文本框 18"/>
          <p:cNvSpPr txBox="1"/>
          <p:nvPr/>
        </p:nvSpPr>
        <p:spPr>
          <a:xfrm>
            <a:off x="2038305" y="4260639"/>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rPr>
              <a:t>添加文字</a:t>
            </a:r>
          </a:p>
        </p:txBody>
      </p:sp>
      <p:sp>
        <p:nvSpPr>
          <p:cNvPr id="20" name="TextBox 35"/>
          <p:cNvSpPr txBox="1"/>
          <p:nvPr/>
        </p:nvSpPr>
        <p:spPr>
          <a:xfrm>
            <a:off x="8341519" y="2469731"/>
            <a:ext cx="1728193"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21" name="文本框 20"/>
          <p:cNvSpPr txBox="1"/>
          <p:nvPr/>
        </p:nvSpPr>
        <p:spPr>
          <a:xfrm>
            <a:off x="8341520" y="2100399"/>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rPr>
              <a:t>添加文字</a:t>
            </a:r>
          </a:p>
        </p:txBody>
      </p:sp>
      <p:sp>
        <p:nvSpPr>
          <p:cNvPr id="22" name="TextBox 35"/>
          <p:cNvSpPr txBox="1"/>
          <p:nvPr/>
        </p:nvSpPr>
        <p:spPr>
          <a:xfrm>
            <a:off x="8341519" y="4629971"/>
            <a:ext cx="1728193"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23" name="文本框 22"/>
          <p:cNvSpPr txBox="1"/>
          <p:nvPr/>
        </p:nvSpPr>
        <p:spPr>
          <a:xfrm>
            <a:off x="8341520" y="4260639"/>
            <a:ext cx="144243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rPr>
              <a:t>添加文字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50"/>
                                        <p:tgtEl>
                                          <p:spTgt spid="1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250"/>
                                        <p:tgtEl>
                                          <p:spTgt spid="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250"/>
                                        <p:tgtEl>
                                          <p:spTgt spid="18"/>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250"/>
                                        <p:tgtEl>
                                          <p:spTgt spid="19"/>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250"/>
                                        <p:tgtEl>
                                          <p:spTgt spid="20"/>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250"/>
                                        <p:tgtEl>
                                          <p:spTgt spid="21"/>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250"/>
                                        <p:tgtEl>
                                          <p:spTgt spid="2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250"/>
                                        <p:tgtEl>
                                          <p:spTgt spid="23"/>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00"/>
                                        <p:tgtEl>
                                          <p:spTgt spid="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00"/>
                                        <p:tgtEl>
                                          <p:spTgt spid="10"/>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down)">
                                      <p:cBhvr>
                                        <p:cTn id="56" dur="500"/>
                                        <p:tgtEl>
                                          <p:spTgt spid="1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down)">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矩形 3"/>
          <p:cNvSpPr/>
          <p:nvPr/>
        </p:nvSpPr>
        <p:spPr>
          <a:xfrm>
            <a:off x="2215228" y="1841103"/>
            <a:ext cx="1684744" cy="1630413"/>
          </a:xfrm>
          <a:prstGeom prst="rect">
            <a:avLst/>
          </a:prstGeom>
          <a:blipFill>
            <a:blip r:embed="rId5"/>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4174656" y="1841103"/>
            <a:ext cx="1684744" cy="1630413"/>
          </a:xfrm>
          <a:prstGeom prst="rect">
            <a:avLst/>
          </a:prstGeom>
          <a:blipFill>
            <a:blip r:embed="rId6"/>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6134084" y="1841103"/>
            <a:ext cx="1684744" cy="1630413"/>
          </a:xfrm>
          <a:prstGeom prst="rect">
            <a:avLst/>
          </a:prstGeom>
          <a:blipFill>
            <a:blip r:embed="rId7"/>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6"/>
          <p:cNvSpPr/>
          <p:nvPr/>
        </p:nvSpPr>
        <p:spPr>
          <a:xfrm>
            <a:off x="8093512" y="1841103"/>
            <a:ext cx="1684744" cy="1630413"/>
          </a:xfrm>
          <a:prstGeom prst="rect">
            <a:avLst/>
          </a:prstGeom>
          <a:blipFill>
            <a:blip r:embed="rId8"/>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文本框 7"/>
          <p:cNvSpPr txBox="1"/>
          <p:nvPr/>
        </p:nvSpPr>
        <p:spPr>
          <a:xfrm>
            <a:off x="4951232" y="4049717"/>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800" kern="0" dirty="0">
                <a:solidFill>
                  <a:prstClr val="black">
                    <a:lumMod val="95000"/>
                    <a:lumOff val="5000"/>
                  </a:prstClr>
                </a:solidFill>
                <a:latin typeface="等线" panose="02010600030101010101" charset="-122"/>
                <a:ea typeface="等线" panose="02010600030101010101" charset="-122"/>
              </a:rPr>
              <a:t>单击输入标题文字</a:t>
            </a:r>
          </a:p>
        </p:txBody>
      </p:sp>
      <p:sp>
        <p:nvSpPr>
          <p:cNvPr id="9" name="矩形 8"/>
          <p:cNvSpPr/>
          <p:nvPr/>
        </p:nvSpPr>
        <p:spPr>
          <a:xfrm>
            <a:off x="2819619" y="5172254"/>
            <a:ext cx="6090447" cy="830997"/>
          </a:xfrm>
          <a:prstGeom prst="rect">
            <a:avLst/>
          </a:prstGeom>
        </p:spPr>
        <p:txBody>
          <a:bodyPr wrap="square">
            <a:spAutoFit/>
          </a:bodyPr>
          <a:lstStyle/>
          <a:p>
            <a:pPr algn="ctr"/>
            <a:r>
              <a:rPr lang="en-US" altLang="zh-CN" sz="16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You can click here to enter your text. </a:t>
            </a:r>
            <a:endParaRPr lang="zh-CN" altLang="en-US" sz="1600" dirty="0">
              <a:solidFill>
                <a:prstClr val="black">
                  <a:lumMod val="95000"/>
                  <a:lumOff val="5000"/>
                </a:prstClr>
              </a:solidFill>
              <a:latin typeface="Calibri" panose="020F0502020204030204"/>
              <a:ea typeface="宋体" panose="02010600030101010101" pitchFamily="2" charset="-122"/>
            </a:endParaRPr>
          </a:p>
        </p:txBody>
      </p:sp>
      <p:cxnSp>
        <p:nvCxnSpPr>
          <p:cNvPr id="10" name="直接连接符 9"/>
          <p:cNvCxnSpPr/>
          <p:nvPr/>
        </p:nvCxnSpPr>
        <p:spPr>
          <a:xfrm>
            <a:off x="5434857" y="4539749"/>
            <a:ext cx="859972" cy="0"/>
          </a:xfrm>
          <a:prstGeom prst="line">
            <a:avLst/>
          </a:prstGeom>
          <a:noFill/>
          <a:ln w="22225" cap="flat" cmpd="sng" algn="ctr">
            <a:solidFill>
              <a:sysClr val="windowText" lastClr="000000">
                <a:lumMod val="95000"/>
                <a:lumOff val="5000"/>
              </a:sysClr>
            </a:solidFill>
            <a:prstDash val="solid"/>
            <a:miter lim="800000"/>
          </a:ln>
          <a:effectLst/>
        </p:spPr>
      </p:cxnSp>
      <p:sp>
        <p:nvSpPr>
          <p:cNvPr id="11" name="矩形 10"/>
          <p:cNvSpPr/>
          <p:nvPr/>
        </p:nvSpPr>
        <p:spPr>
          <a:xfrm>
            <a:off x="3887377" y="4823316"/>
            <a:ext cx="3954929"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rPr>
              <a:t>梭拓，不止创新。请在此处填入你需要的内容。</a:t>
            </a:r>
            <a:endParaRPr kumimoji="0" lang="zh-CN" altLang="en-US" sz="2000" b="0" i="0" u="none" strike="noStrike" kern="0" cap="none" spc="0" normalizeH="0" baseline="0" noProof="0" dirty="0">
              <a:ln>
                <a:noFill/>
              </a:ln>
              <a:solidFill>
                <a:prstClr val="black">
                  <a:lumMod val="95000"/>
                  <a:lumOff val="5000"/>
                </a:prstClr>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grpSp>
        <p:nvGrpSpPr>
          <p:cNvPr id="4" name="组合 3"/>
          <p:cNvGrpSpPr/>
          <p:nvPr/>
        </p:nvGrpSpPr>
        <p:grpSpPr bwMode="auto">
          <a:xfrm>
            <a:off x="4715965" y="2804161"/>
            <a:ext cx="2386164" cy="2643986"/>
            <a:chOff x="0" y="0"/>
            <a:chExt cx="3926934" cy="4352253"/>
          </a:xfrm>
        </p:grpSpPr>
        <p:sp>
          <p:nvSpPr>
            <p:cNvPr id="5" name="等腰三角形 4"/>
            <p:cNvSpPr>
              <a:spLocks noChangeArrowheads="1"/>
            </p:cNvSpPr>
            <p:nvPr/>
          </p:nvSpPr>
          <p:spPr bwMode="auto">
            <a:xfrm rot="-4373613">
              <a:off x="-268014" y="268014"/>
              <a:ext cx="3886200" cy="3350172"/>
            </a:xfrm>
            <a:prstGeom prst="triangle">
              <a:avLst>
                <a:gd name="adj" fmla="val 50000"/>
              </a:avLst>
            </a:prstGeom>
            <a:noFill/>
            <a:ln w="19050">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6" name="等腰三角形 5"/>
            <p:cNvSpPr>
              <a:spLocks noChangeArrowheads="1"/>
            </p:cNvSpPr>
            <p:nvPr/>
          </p:nvSpPr>
          <p:spPr bwMode="auto">
            <a:xfrm rot="-5400000">
              <a:off x="-55590" y="665598"/>
              <a:ext cx="3565365" cy="3073590"/>
            </a:xfrm>
            <a:prstGeom prst="triangle">
              <a:avLst>
                <a:gd name="adj" fmla="val 50000"/>
              </a:avLst>
            </a:prstGeom>
            <a:solidFill>
              <a:srgbClr val="35422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椭圆 6"/>
            <p:cNvSpPr>
              <a:spLocks noChangeArrowheads="1"/>
            </p:cNvSpPr>
            <p:nvPr/>
          </p:nvSpPr>
          <p:spPr bwMode="auto">
            <a:xfrm>
              <a:off x="25197" y="1363044"/>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8" name="椭圆 7"/>
            <p:cNvSpPr>
              <a:spLocks noChangeArrowheads="1"/>
            </p:cNvSpPr>
            <p:nvPr/>
          </p:nvSpPr>
          <p:spPr bwMode="auto">
            <a:xfrm>
              <a:off x="2577897" y="4123653"/>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9" name="椭圆 8"/>
            <p:cNvSpPr>
              <a:spLocks noChangeArrowheads="1"/>
            </p:cNvSpPr>
            <p:nvPr/>
          </p:nvSpPr>
          <p:spPr bwMode="auto">
            <a:xfrm>
              <a:off x="3698334" y="500199"/>
              <a:ext cx="228600" cy="22860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sp>
        <p:nvSpPr>
          <p:cNvPr id="10" name="TextBox 35"/>
          <p:cNvSpPr txBox="1"/>
          <p:nvPr/>
        </p:nvSpPr>
        <p:spPr>
          <a:xfrm>
            <a:off x="1608850" y="2708548"/>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11" name="文本框 10"/>
          <p:cNvSpPr txBox="1"/>
          <p:nvPr/>
        </p:nvSpPr>
        <p:spPr>
          <a:xfrm>
            <a:off x="1613145" y="2407061"/>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12" name="TextBox 35"/>
          <p:cNvSpPr txBox="1"/>
          <p:nvPr/>
        </p:nvSpPr>
        <p:spPr>
          <a:xfrm>
            <a:off x="1608850" y="3927519"/>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13" name="文本框 12"/>
          <p:cNvSpPr txBox="1"/>
          <p:nvPr/>
        </p:nvSpPr>
        <p:spPr>
          <a:xfrm>
            <a:off x="1613145" y="3626032"/>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14" name="TextBox 35"/>
          <p:cNvSpPr txBox="1"/>
          <p:nvPr/>
        </p:nvSpPr>
        <p:spPr>
          <a:xfrm>
            <a:off x="1608850" y="5146490"/>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15" name="文本框 14"/>
          <p:cNvSpPr txBox="1"/>
          <p:nvPr/>
        </p:nvSpPr>
        <p:spPr>
          <a:xfrm>
            <a:off x="1613145" y="4845003"/>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16" name="TextBox 35"/>
          <p:cNvSpPr txBox="1"/>
          <p:nvPr/>
        </p:nvSpPr>
        <p:spPr>
          <a:xfrm>
            <a:off x="7366115" y="2710123"/>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17" name="文本框 16"/>
          <p:cNvSpPr txBox="1"/>
          <p:nvPr/>
        </p:nvSpPr>
        <p:spPr>
          <a:xfrm>
            <a:off x="7370410" y="2408636"/>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18" name="TextBox 35"/>
          <p:cNvSpPr txBox="1"/>
          <p:nvPr/>
        </p:nvSpPr>
        <p:spPr>
          <a:xfrm>
            <a:off x="7366115" y="3929094"/>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19" name="文本框 18"/>
          <p:cNvSpPr txBox="1"/>
          <p:nvPr/>
        </p:nvSpPr>
        <p:spPr>
          <a:xfrm>
            <a:off x="7370410" y="3627607"/>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0" name="TextBox 35"/>
          <p:cNvSpPr txBox="1"/>
          <p:nvPr/>
        </p:nvSpPr>
        <p:spPr>
          <a:xfrm>
            <a:off x="7366115" y="5148065"/>
            <a:ext cx="3072266" cy="60016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100" b="0" i="0" u="none" strike="noStrike" kern="0" cap="none" spc="0" normalizeH="0" baseline="0" noProof="0" dirty="0">
              <a:ln>
                <a:noFill/>
              </a:ln>
              <a:solidFill>
                <a:prstClr val="black"/>
              </a:solidFill>
              <a:effectLst/>
              <a:uLnTx/>
              <a:uFillTx/>
            </a:endParaRPr>
          </a:p>
        </p:txBody>
      </p:sp>
      <p:sp>
        <p:nvSpPr>
          <p:cNvPr id="21" name="文本框 20"/>
          <p:cNvSpPr txBox="1"/>
          <p:nvPr/>
        </p:nvSpPr>
        <p:spPr>
          <a:xfrm>
            <a:off x="7370410" y="4846578"/>
            <a:ext cx="116669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5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25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250"/>
                                        <p:tgtEl>
                                          <p:spTgt spid="12"/>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250"/>
                                        <p:tgtEl>
                                          <p:spTgt spid="13"/>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250"/>
                                        <p:tgtEl>
                                          <p:spTgt spid="1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250"/>
                                        <p:tgtEl>
                                          <p:spTgt spid="15"/>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250"/>
                                        <p:tgtEl>
                                          <p:spTgt spid="1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250"/>
                                        <p:tgtEl>
                                          <p:spTgt spid="17"/>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250"/>
                                        <p:tgtEl>
                                          <p:spTgt spid="1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250"/>
                                        <p:tgtEl>
                                          <p:spTgt spid="19"/>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250"/>
                                        <p:tgtEl>
                                          <p:spTgt spid="2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250"/>
                                        <p:tgtEl>
                                          <p:spTgt spid="21"/>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down)">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20" t="2060" r="8308"/>
          <a:stretch>
            <a:fillRect/>
          </a:stretch>
        </p:blipFill>
        <p:spPr>
          <a:xfrm>
            <a:off x="2589256" y="1851103"/>
            <a:ext cx="2019206" cy="3953482"/>
          </a:xfrm>
          <a:prstGeom prst="rect">
            <a:avLst/>
          </a:prstGeom>
        </p:spPr>
      </p:pic>
      <p:sp>
        <p:nvSpPr>
          <p:cNvPr id="5" name="矩形 4"/>
          <p:cNvSpPr/>
          <p:nvPr/>
        </p:nvSpPr>
        <p:spPr>
          <a:xfrm>
            <a:off x="5045918" y="2929774"/>
            <a:ext cx="5500162" cy="1600438"/>
          </a:xfrm>
          <a:prstGeom prst="rect">
            <a:avLst/>
          </a:prstGeom>
        </p:spPr>
        <p:txBody>
          <a:bodyPr wrap="square">
            <a:spAutoFit/>
          </a:bodyPr>
          <a:lstStyle/>
          <a:p>
            <a:pPr algn="just">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just">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just">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just">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just">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en-US" altLang="zh-CN" sz="1400" kern="0" dirty="0">
              <a:solidFill>
                <a:prstClr val="black"/>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5045918" y="2225040"/>
            <a:ext cx="2720145" cy="400110"/>
          </a:xfrm>
          <a:prstGeom prst="rect">
            <a:avLst/>
          </a:prstGeom>
          <a:noFill/>
        </p:spPr>
        <p:txBody>
          <a:bodyPr wrap="square" rtlCol="0">
            <a:spAutoFit/>
          </a:bodyPr>
          <a:lstStyle/>
          <a:p>
            <a:pPr>
              <a:defRPr/>
            </a:pPr>
            <a:r>
              <a:rPr lang="zh-CN" altLang="en-US" sz="2000" b="1" kern="0" dirty="0">
                <a:solidFill>
                  <a:prstClr val="black">
                    <a:lumMod val="95000"/>
                    <a:lumOff val="5000"/>
                  </a:prstClr>
                </a:solidFill>
                <a:latin typeface="微软雅黑" panose="020B0503020204020204" pitchFamily="34" charset="-122"/>
                <a:ea typeface="微软雅黑" panose="020B0503020204020204" pitchFamily="34" charset="-122"/>
              </a:rPr>
              <a:t>请在此添加你的标题</a:t>
            </a:r>
          </a:p>
        </p:txBody>
      </p:sp>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8546" y="2580546"/>
            <a:ext cx="1600626" cy="2310172"/>
          </a:xfrm>
          <a:prstGeom prst="rect">
            <a:avLst/>
          </a:prstGeom>
        </p:spPr>
      </p:pic>
      <p:grpSp>
        <p:nvGrpSpPr>
          <p:cNvPr id="8" name="组合 7"/>
          <p:cNvGrpSpPr/>
          <p:nvPr/>
        </p:nvGrpSpPr>
        <p:grpSpPr>
          <a:xfrm>
            <a:off x="1405472" y="3173223"/>
            <a:ext cx="1393074" cy="2631362"/>
            <a:chOff x="6411686" y="1537692"/>
            <a:chExt cx="380514" cy="718748"/>
          </a:xfrm>
        </p:grpSpPr>
        <p:sp>
          <p:nvSpPr>
            <p:cNvPr id="9" name="Freeform 148"/>
            <p:cNvSpPr>
              <a:spLocks noEditPoints="1"/>
            </p:cNvSpPr>
            <p:nvPr/>
          </p:nvSpPr>
          <p:spPr bwMode="auto">
            <a:xfrm>
              <a:off x="6465496" y="1818274"/>
              <a:ext cx="280581" cy="222927"/>
            </a:xfrm>
            <a:custGeom>
              <a:avLst/>
              <a:gdLst>
                <a:gd name="T0" fmla="*/ 629 w 678"/>
                <a:gd name="T1" fmla="*/ 50 h 546"/>
                <a:gd name="T2" fmla="*/ 675 w 678"/>
                <a:gd name="T3" fmla="*/ 236 h 546"/>
                <a:gd name="T4" fmla="*/ 552 w 678"/>
                <a:gd name="T5" fmla="*/ 418 h 546"/>
                <a:gd name="T6" fmla="*/ 319 w 678"/>
                <a:gd name="T7" fmla="*/ 546 h 546"/>
                <a:gd name="T8" fmla="*/ 84 w 678"/>
                <a:gd name="T9" fmla="*/ 386 h 546"/>
                <a:gd name="T10" fmla="*/ 4 w 678"/>
                <a:gd name="T11" fmla="*/ 196 h 546"/>
                <a:gd name="T12" fmla="*/ 38 w 678"/>
                <a:gd name="T13" fmla="*/ 48 h 546"/>
                <a:gd name="T14" fmla="*/ 145 w 678"/>
                <a:gd name="T15" fmla="*/ 0 h 546"/>
                <a:gd name="T16" fmla="*/ 105 w 678"/>
                <a:gd name="T17" fmla="*/ 156 h 546"/>
                <a:gd name="T18" fmla="*/ 246 w 678"/>
                <a:gd name="T19" fmla="*/ 200 h 546"/>
                <a:gd name="T20" fmla="*/ 246 w 678"/>
                <a:gd name="T21" fmla="*/ 220 h 546"/>
                <a:gd name="T22" fmla="*/ 353 w 678"/>
                <a:gd name="T23" fmla="*/ 287 h 546"/>
                <a:gd name="T24" fmla="*/ 432 w 678"/>
                <a:gd name="T25" fmla="*/ 195 h 546"/>
                <a:gd name="T26" fmla="*/ 563 w 678"/>
                <a:gd name="T27" fmla="*/ 8 h 546"/>
                <a:gd name="T28" fmla="*/ 629 w 678"/>
                <a:gd name="T29" fmla="*/ 50 h 546"/>
                <a:gd name="T30" fmla="*/ 352 w 678"/>
                <a:gd name="T31" fmla="*/ 342 h 546"/>
                <a:gd name="T32" fmla="*/ 389 w 678"/>
                <a:gd name="T33" fmla="*/ 319 h 546"/>
                <a:gd name="T34" fmla="*/ 386 w 678"/>
                <a:gd name="T35" fmla="*/ 315 h 546"/>
                <a:gd name="T36" fmla="*/ 355 w 678"/>
                <a:gd name="T37" fmla="*/ 323 h 546"/>
                <a:gd name="T38" fmla="*/ 326 w 678"/>
                <a:gd name="T39" fmla="*/ 310 h 546"/>
                <a:gd name="T40" fmla="*/ 318 w 678"/>
                <a:gd name="T41" fmla="*/ 316 h 546"/>
                <a:gd name="T42" fmla="*/ 352 w 678"/>
                <a:gd name="T43" fmla="*/ 34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546">
                  <a:moveTo>
                    <a:pt x="629" y="50"/>
                  </a:moveTo>
                  <a:cubicBezTo>
                    <a:pt x="656" y="110"/>
                    <a:pt x="678" y="165"/>
                    <a:pt x="675" y="236"/>
                  </a:cubicBezTo>
                  <a:cubicBezTo>
                    <a:pt x="672" y="319"/>
                    <a:pt x="622" y="382"/>
                    <a:pt x="552" y="418"/>
                  </a:cubicBezTo>
                  <a:cubicBezTo>
                    <a:pt x="483" y="447"/>
                    <a:pt x="363" y="486"/>
                    <a:pt x="319" y="546"/>
                  </a:cubicBezTo>
                  <a:cubicBezTo>
                    <a:pt x="247" y="482"/>
                    <a:pt x="155" y="449"/>
                    <a:pt x="84" y="386"/>
                  </a:cubicBezTo>
                  <a:cubicBezTo>
                    <a:pt x="29" y="338"/>
                    <a:pt x="9" y="266"/>
                    <a:pt x="4" y="196"/>
                  </a:cubicBezTo>
                  <a:cubicBezTo>
                    <a:pt x="0" y="134"/>
                    <a:pt x="7" y="86"/>
                    <a:pt x="38" y="48"/>
                  </a:cubicBezTo>
                  <a:cubicBezTo>
                    <a:pt x="47" y="41"/>
                    <a:pt x="112" y="1"/>
                    <a:pt x="145" y="0"/>
                  </a:cubicBezTo>
                  <a:cubicBezTo>
                    <a:pt x="105" y="33"/>
                    <a:pt x="83" y="108"/>
                    <a:pt x="105" y="156"/>
                  </a:cubicBezTo>
                  <a:cubicBezTo>
                    <a:pt x="130" y="213"/>
                    <a:pt x="194" y="216"/>
                    <a:pt x="246" y="200"/>
                  </a:cubicBezTo>
                  <a:cubicBezTo>
                    <a:pt x="246" y="206"/>
                    <a:pt x="246" y="213"/>
                    <a:pt x="246" y="220"/>
                  </a:cubicBezTo>
                  <a:cubicBezTo>
                    <a:pt x="252" y="267"/>
                    <a:pt x="312" y="290"/>
                    <a:pt x="353" y="287"/>
                  </a:cubicBezTo>
                  <a:cubicBezTo>
                    <a:pt x="398" y="283"/>
                    <a:pt x="431" y="238"/>
                    <a:pt x="432" y="195"/>
                  </a:cubicBezTo>
                  <a:cubicBezTo>
                    <a:pt x="560" y="218"/>
                    <a:pt x="598" y="96"/>
                    <a:pt x="563" y="8"/>
                  </a:cubicBezTo>
                  <a:cubicBezTo>
                    <a:pt x="582" y="18"/>
                    <a:pt x="611" y="27"/>
                    <a:pt x="629" y="50"/>
                  </a:cubicBezTo>
                  <a:close/>
                  <a:moveTo>
                    <a:pt x="352" y="342"/>
                  </a:moveTo>
                  <a:cubicBezTo>
                    <a:pt x="365" y="342"/>
                    <a:pt x="390" y="335"/>
                    <a:pt x="389" y="319"/>
                  </a:cubicBezTo>
                  <a:cubicBezTo>
                    <a:pt x="389" y="318"/>
                    <a:pt x="388" y="316"/>
                    <a:pt x="386" y="315"/>
                  </a:cubicBezTo>
                  <a:cubicBezTo>
                    <a:pt x="376" y="312"/>
                    <a:pt x="366" y="322"/>
                    <a:pt x="355" y="323"/>
                  </a:cubicBezTo>
                  <a:cubicBezTo>
                    <a:pt x="343" y="324"/>
                    <a:pt x="335" y="317"/>
                    <a:pt x="326" y="310"/>
                  </a:cubicBezTo>
                  <a:cubicBezTo>
                    <a:pt x="321" y="308"/>
                    <a:pt x="317" y="312"/>
                    <a:pt x="318" y="316"/>
                  </a:cubicBezTo>
                  <a:cubicBezTo>
                    <a:pt x="321" y="333"/>
                    <a:pt x="337" y="341"/>
                    <a:pt x="352"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49"/>
            <p:cNvSpPr/>
            <p:nvPr/>
          </p:nvSpPr>
          <p:spPr bwMode="auto">
            <a:xfrm>
              <a:off x="6546211" y="2191100"/>
              <a:ext cx="42279" cy="57654"/>
            </a:xfrm>
            <a:custGeom>
              <a:avLst/>
              <a:gdLst>
                <a:gd name="T0" fmla="*/ 45 w 106"/>
                <a:gd name="T1" fmla="*/ 0 h 139"/>
                <a:gd name="T2" fmla="*/ 106 w 106"/>
                <a:gd name="T3" fmla="*/ 5 h 139"/>
                <a:gd name="T4" fmla="*/ 103 w 106"/>
                <a:gd name="T5" fmla="*/ 98 h 139"/>
                <a:gd name="T6" fmla="*/ 79 w 106"/>
                <a:gd name="T7" fmla="*/ 131 h 139"/>
                <a:gd name="T8" fmla="*/ 20 w 106"/>
                <a:gd name="T9" fmla="*/ 131 h 139"/>
                <a:gd name="T10" fmla="*/ 6 w 106"/>
                <a:gd name="T11" fmla="*/ 103 h 139"/>
                <a:gd name="T12" fmla="*/ 43 w 106"/>
                <a:gd name="T13" fmla="*/ 84 h 139"/>
                <a:gd name="T14" fmla="*/ 45 w 106"/>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9">
                  <a:moveTo>
                    <a:pt x="45" y="0"/>
                  </a:moveTo>
                  <a:cubicBezTo>
                    <a:pt x="62" y="6"/>
                    <a:pt x="106" y="5"/>
                    <a:pt x="106" y="5"/>
                  </a:cubicBezTo>
                  <a:cubicBezTo>
                    <a:pt x="103" y="29"/>
                    <a:pt x="106" y="71"/>
                    <a:pt x="103" y="98"/>
                  </a:cubicBezTo>
                  <a:cubicBezTo>
                    <a:pt x="100" y="125"/>
                    <a:pt x="88" y="129"/>
                    <a:pt x="79" y="131"/>
                  </a:cubicBezTo>
                  <a:cubicBezTo>
                    <a:pt x="64" y="136"/>
                    <a:pt x="33" y="139"/>
                    <a:pt x="20" y="131"/>
                  </a:cubicBezTo>
                  <a:cubicBezTo>
                    <a:pt x="12" y="127"/>
                    <a:pt x="0" y="125"/>
                    <a:pt x="6" y="103"/>
                  </a:cubicBezTo>
                  <a:cubicBezTo>
                    <a:pt x="13" y="81"/>
                    <a:pt x="42" y="91"/>
                    <a:pt x="43" y="84"/>
                  </a:cubicBezTo>
                  <a:cubicBezTo>
                    <a:pt x="47" y="69"/>
                    <a:pt x="47" y="13"/>
                    <a:pt x="45"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0"/>
            <p:cNvSpPr/>
            <p:nvPr/>
          </p:nvSpPr>
          <p:spPr bwMode="auto">
            <a:xfrm>
              <a:off x="6626926" y="2191100"/>
              <a:ext cx="46123" cy="57654"/>
            </a:xfrm>
            <a:custGeom>
              <a:avLst/>
              <a:gdLst>
                <a:gd name="T0" fmla="*/ 110 w 112"/>
                <a:gd name="T1" fmla="*/ 91 h 146"/>
                <a:gd name="T2" fmla="*/ 75 w 112"/>
                <a:gd name="T3" fmla="*/ 137 h 146"/>
                <a:gd name="T4" fmla="*/ 10 w 112"/>
                <a:gd name="T5" fmla="*/ 103 h 146"/>
                <a:gd name="T6" fmla="*/ 3 w 112"/>
                <a:gd name="T7" fmla="*/ 0 h 146"/>
                <a:gd name="T8" fmla="*/ 63 w 112"/>
                <a:gd name="T9" fmla="*/ 1 h 146"/>
                <a:gd name="T10" fmla="*/ 61 w 112"/>
                <a:gd name="T11" fmla="*/ 81 h 146"/>
                <a:gd name="T12" fmla="*/ 110 w 112"/>
                <a:gd name="T13" fmla="*/ 91 h 146"/>
              </a:gdLst>
              <a:ahLst/>
              <a:cxnLst>
                <a:cxn ang="0">
                  <a:pos x="T0" y="T1"/>
                </a:cxn>
                <a:cxn ang="0">
                  <a:pos x="T2" y="T3"/>
                </a:cxn>
                <a:cxn ang="0">
                  <a:pos x="T4" y="T5"/>
                </a:cxn>
                <a:cxn ang="0">
                  <a:pos x="T6" y="T7"/>
                </a:cxn>
                <a:cxn ang="0">
                  <a:pos x="T8" y="T9"/>
                </a:cxn>
                <a:cxn ang="0">
                  <a:pos x="T10" y="T11"/>
                </a:cxn>
                <a:cxn ang="0">
                  <a:pos x="T12" y="T13"/>
                </a:cxn>
              </a:cxnLst>
              <a:rect l="0" t="0" r="r" b="b"/>
              <a:pathLst>
                <a:path w="112" h="146">
                  <a:moveTo>
                    <a:pt x="110" y="91"/>
                  </a:moveTo>
                  <a:cubicBezTo>
                    <a:pt x="112" y="105"/>
                    <a:pt x="112" y="127"/>
                    <a:pt x="75" y="137"/>
                  </a:cubicBezTo>
                  <a:cubicBezTo>
                    <a:pt x="38" y="146"/>
                    <a:pt x="17" y="124"/>
                    <a:pt x="10" y="103"/>
                  </a:cubicBezTo>
                  <a:cubicBezTo>
                    <a:pt x="0" y="75"/>
                    <a:pt x="6" y="29"/>
                    <a:pt x="3" y="0"/>
                  </a:cubicBezTo>
                  <a:cubicBezTo>
                    <a:pt x="19" y="7"/>
                    <a:pt x="44" y="1"/>
                    <a:pt x="63" y="1"/>
                  </a:cubicBezTo>
                  <a:cubicBezTo>
                    <a:pt x="60" y="18"/>
                    <a:pt x="54" y="82"/>
                    <a:pt x="61" y="81"/>
                  </a:cubicBezTo>
                  <a:cubicBezTo>
                    <a:pt x="90" y="66"/>
                    <a:pt x="109" y="81"/>
                    <a:pt x="110" y="9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51"/>
            <p:cNvSpPr/>
            <p:nvPr/>
          </p:nvSpPr>
          <p:spPr bwMode="auto">
            <a:xfrm>
              <a:off x="6626926" y="2152664"/>
              <a:ext cx="26905" cy="30749"/>
            </a:xfrm>
            <a:custGeom>
              <a:avLst/>
              <a:gdLst>
                <a:gd name="T0" fmla="*/ 63 w 63"/>
                <a:gd name="T1" fmla="*/ 0 h 72"/>
                <a:gd name="T2" fmla="*/ 60 w 63"/>
                <a:gd name="T3" fmla="*/ 72 h 72"/>
                <a:gd name="T4" fmla="*/ 0 w 63"/>
                <a:gd name="T5" fmla="*/ 71 h 72"/>
                <a:gd name="T6" fmla="*/ 7 w 63"/>
                <a:gd name="T7" fmla="*/ 5 h 72"/>
                <a:gd name="T8" fmla="*/ 63 w 63"/>
                <a:gd name="T9" fmla="*/ 0 h 72"/>
              </a:gdLst>
              <a:ahLst/>
              <a:cxnLst>
                <a:cxn ang="0">
                  <a:pos x="T0" y="T1"/>
                </a:cxn>
                <a:cxn ang="0">
                  <a:pos x="T2" y="T3"/>
                </a:cxn>
                <a:cxn ang="0">
                  <a:pos x="T4" y="T5"/>
                </a:cxn>
                <a:cxn ang="0">
                  <a:pos x="T6" y="T7"/>
                </a:cxn>
                <a:cxn ang="0">
                  <a:pos x="T8" y="T9"/>
                </a:cxn>
              </a:cxnLst>
              <a:rect l="0" t="0" r="r" b="b"/>
              <a:pathLst>
                <a:path w="63" h="72">
                  <a:moveTo>
                    <a:pt x="63" y="0"/>
                  </a:moveTo>
                  <a:cubicBezTo>
                    <a:pt x="60" y="10"/>
                    <a:pt x="59" y="58"/>
                    <a:pt x="60" y="72"/>
                  </a:cubicBezTo>
                  <a:cubicBezTo>
                    <a:pt x="44" y="71"/>
                    <a:pt x="16" y="71"/>
                    <a:pt x="0" y="71"/>
                  </a:cubicBezTo>
                  <a:cubicBezTo>
                    <a:pt x="0" y="66"/>
                    <a:pt x="7" y="22"/>
                    <a:pt x="7" y="5"/>
                  </a:cubicBezTo>
                  <a:cubicBezTo>
                    <a:pt x="26" y="4"/>
                    <a:pt x="44" y="2"/>
                    <a:pt x="63" y="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2"/>
            <p:cNvSpPr/>
            <p:nvPr/>
          </p:nvSpPr>
          <p:spPr bwMode="auto">
            <a:xfrm>
              <a:off x="6565429" y="2152664"/>
              <a:ext cx="23061" cy="34592"/>
            </a:xfrm>
            <a:custGeom>
              <a:avLst/>
              <a:gdLst>
                <a:gd name="T0" fmla="*/ 62 w 62"/>
                <a:gd name="T1" fmla="*/ 6 h 83"/>
                <a:gd name="T2" fmla="*/ 59 w 62"/>
                <a:gd name="T3" fmla="*/ 83 h 83"/>
                <a:gd name="T4" fmla="*/ 1 w 62"/>
                <a:gd name="T5" fmla="*/ 79 h 83"/>
                <a:gd name="T6" fmla="*/ 3 w 62"/>
                <a:gd name="T7" fmla="*/ 0 h 83"/>
                <a:gd name="T8" fmla="*/ 62 w 62"/>
                <a:gd name="T9" fmla="*/ 6 h 83"/>
              </a:gdLst>
              <a:ahLst/>
              <a:cxnLst>
                <a:cxn ang="0">
                  <a:pos x="T0" y="T1"/>
                </a:cxn>
                <a:cxn ang="0">
                  <a:pos x="T2" y="T3"/>
                </a:cxn>
                <a:cxn ang="0">
                  <a:pos x="T4" y="T5"/>
                </a:cxn>
                <a:cxn ang="0">
                  <a:pos x="T6" y="T7"/>
                </a:cxn>
                <a:cxn ang="0">
                  <a:pos x="T8" y="T9"/>
                </a:cxn>
              </a:cxnLst>
              <a:rect l="0" t="0" r="r" b="b"/>
              <a:pathLst>
                <a:path w="62" h="83">
                  <a:moveTo>
                    <a:pt x="62" y="6"/>
                  </a:moveTo>
                  <a:cubicBezTo>
                    <a:pt x="61" y="29"/>
                    <a:pt x="58" y="59"/>
                    <a:pt x="59" y="83"/>
                  </a:cubicBezTo>
                  <a:cubicBezTo>
                    <a:pt x="44" y="80"/>
                    <a:pt x="16" y="77"/>
                    <a:pt x="1" y="79"/>
                  </a:cubicBezTo>
                  <a:cubicBezTo>
                    <a:pt x="4" y="55"/>
                    <a:pt x="0" y="25"/>
                    <a:pt x="3" y="0"/>
                  </a:cubicBezTo>
                  <a:cubicBezTo>
                    <a:pt x="19" y="2"/>
                    <a:pt x="60" y="6"/>
                    <a:pt x="62" y="6"/>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3"/>
            <p:cNvSpPr/>
            <p:nvPr/>
          </p:nvSpPr>
          <p:spPr bwMode="auto">
            <a:xfrm>
              <a:off x="6419373" y="2052732"/>
              <a:ext cx="30749" cy="23061"/>
            </a:xfrm>
            <a:custGeom>
              <a:avLst/>
              <a:gdLst>
                <a:gd name="T0" fmla="*/ 62 w 72"/>
                <a:gd name="T1" fmla="*/ 2 h 57"/>
                <a:gd name="T2" fmla="*/ 72 w 72"/>
                <a:gd name="T3" fmla="*/ 42 h 57"/>
                <a:gd name="T4" fmla="*/ 41 w 72"/>
                <a:gd name="T5" fmla="*/ 54 h 57"/>
                <a:gd name="T6" fmla="*/ 2 w 72"/>
                <a:gd name="T7" fmla="*/ 31 h 57"/>
                <a:gd name="T8" fmla="*/ 32 w 72"/>
                <a:gd name="T9" fmla="*/ 1 h 57"/>
                <a:gd name="T10" fmla="*/ 62 w 72"/>
                <a:gd name="T11" fmla="*/ 2 h 57"/>
              </a:gdLst>
              <a:ahLst/>
              <a:cxnLst>
                <a:cxn ang="0">
                  <a:pos x="T0" y="T1"/>
                </a:cxn>
                <a:cxn ang="0">
                  <a:pos x="T2" y="T3"/>
                </a:cxn>
                <a:cxn ang="0">
                  <a:pos x="T4" y="T5"/>
                </a:cxn>
                <a:cxn ang="0">
                  <a:pos x="T6" y="T7"/>
                </a:cxn>
                <a:cxn ang="0">
                  <a:pos x="T8" y="T9"/>
                </a:cxn>
                <a:cxn ang="0">
                  <a:pos x="T10" y="T11"/>
                </a:cxn>
              </a:cxnLst>
              <a:rect l="0" t="0" r="r" b="b"/>
              <a:pathLst>
                <a:path w="72" h="57">
                  <a:moveTo>
                    <a:pt x="62" y="2"/>
                  </a:moveTo>
                  <a:cubicBezTo>
                    <a:pt x="65" y="10"/>
                    <a:pt x="70" y="34"/>
                    <a:pt x="72" y="42"/>
                  </a:cubicBezTo>
                  <a:cubicBezTo>
                    <a:pt x="64" y="47"/>
                    <a:pt x="50" y="52"/>
                    <a:pt x="41" y="54"/>
                  </a:cubicBezTo>
                  <a:cubicBezTo>
                    <a:pt x="35" y="56"/>
                    <a:pt x="5" y="57"/>
                    <a:pt x="2" y="31"/>
                  </a:cubicBezTo>
                  <a:cubicBezTo>
                    <a:pt x="0" y="4"/>
                    <a:pt x="26" y="1"/>
                    <a:pt x="32" y="1"/>
                  </a:cubicBezTo>
                  <a:cubicBezTo>
                    <a:pt x="42" y="0"/>
                    <a:pt x="52" y="0"/>
                    <a:pt x="62" y="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4"/>
            <p:cNvSpPr/>
            <p:nvPr/>
          </p:nvSpPr>
          <p:spPr bwMode="auto">
            <a:xfrm>
              <a:off x="6749921" y="2033514"/>
              <a:ext cx="34592" cy="26905"/>
            </a:xfrm>
            <a:custGeom>
              <a:avLst/>
              <a:gdLst>
                <a:gd name="T0" fmla="*/ 71 w 81"/>
                <a:gd name="T1" fmla="*/ 12 h 65"/>
                <a:gd name="T2" fmla="*/ 78 w 81"/>
                <a:gd name="T3" fmla="*/ 39 h 65"/>
                <a:gd name="T4" fmla="*/ 47 w 81"/>
                <a:gd name="T5" fmla="*/ 60 h 65"/>
                <a:gd name="T6" fmla="*/ 0 w 81"/>
                <a:gd name="T7" fmla="*/ 49 h 65"/>
                <a:gd name="T8" fmla="*/ 3 w 81"/>
                <a:gd name="T9" fmla="*/ 9 h 65"/>
                <a:gd name="T10" fmla="*/ 71 w 81"/>
                <a:gd name="T11" fmla="*/ 12 h 65"/>
              </a:gdLst>
              <a:ahLst/>
              <a:cxnLst>
                <a:cxn ang="0">
                  <a:pos x="T0" y="T1"/>
                </a:cxn>
                <a:cxn ang="0">
                  <a:pos x="T2" y="T3"/>
                </a:cxn>
                <a:cxn ang="0">
                  <a:pos x="T4" y="T5"/>
                </a:cxn>
                <a:cxn ang="0">
                  <a:pos x="T6" y="T7"/>
                </a:cxn>
                <a:cxn ang="0">
                  <a:pos x="T8" y="T9"/>
                </a:cxn>
                <a:cxn ang="0">
                  <a:pos x="T10" y="T11"/>
                </a:cxn>
              </a:cxnLst>
              <a:rect l="0" t="0" r="r" b="b"/>
              <a:pathLst>
                <a:path w="81" h="65">
                  <a:moveTo>
                    <a:pt x="71" y="12"/>
                  </a:moveTo>
                  <a:cubicBezTo>
                    <a:pt x="79" y="16"/>
                    <a:pt x="81" y="32"/>
                    <a:pt x="78" y="39"/>
                  </a:cubicBezTo>
                  <a:cubicBezTo>
                    <a:pt x="72" y="50"/>
                    <a:pt x="60" y="57"/>
                    <a:pt x="47" y="60"/>
                  </a:cubicBezTo>
                  <a:cubicBezTo>
                    <a:pt x="31" y="65"/>
                    <a:pt x="11" y="60"/>
                    <a:pt x="0" y="49"/>
                  </a:cubicBezTo>
                  <a:cubicBezTo>
                    <a:pt x="3" y="37"/>
                    <a:pt x="3" y="23"/>
                    <a:pt x="3" y="9"/>
                  </a:cubicBezTo>
                  <a:cubicBezTo>
                    <a:pt x="25" y="0"/>
                    <a:pt x="51" y="1"/>
                    <a:pt x="71" y="1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5"/>
            <p:cNvSpPr/>
            <p:nvPr/>
          </p:nvSpPr>
          <p:spPr bwMode="auto">
            <a:xfrm>
              <a:off x="6523150" y="2079637"/>
              <a:ext cx="169117" cy="57654"/>
            </a:xfrm>
            <a:custGeom>
              <a:avLst/>
              <a:gdLst>
                <a:gd name="T0" fmla="*/ 412 w 416"/>
                <a:gd name="T1" fmla="*/ 43 h 144"/>
                <a:gd name="T2" fmla="*/ 416 w 416"/>
                <a:gd name="T3" fmla="*/ 84 h 144"/>
                <a:gd name="T4" fmla="*/ 0 w 416"/>
                <a:gd name="T5" fmla="*/ 66 h 144"/>
                <a:gd name="T6" fmla="*/ 9 w 416"/>
                <a:gd name="T7" fmla="*/ 0 h 144"/>
                <a:gd name="T8" fmla="*/ 9 w 416"/>
                <a:gd name="T9" fmla="*/ 0 h 144"/>
                <a:gd name="T10" fmla="*/ 412 w 416"/>
                <a:gd name="T11" fmla="*/ 43 h 144"/>
              </a:gdLst>
              <a:ahLst/>
              <a:cxnLst>
                <a:cxn ang="0">
                  <a:pos x="T0" y="T1"/>
                </a:cxn>
                <a:cxn ang="0">
                  <a:pos x="T2" y="T3"/>
                </a:cxn>
                <a:cxn ang="0">
                  <a:pos x="T4" y="T5"/>
                </a:cxn>
                <a:cxn ang="0">
                  <a:pos x="T6" y="T7"/>
                </a:cxn>
                <a:cxn ang="0">
                  <a:pos x="T8" y="T9"/>
                </a:cxn>
                <a:cxn ang="0">
                  <a:pos x="T10" y="T11"/>
                </a:cxn>
              </a:cxnLst>
              <a:rect l="0" t="0" r="r" b="b"/>
              <a:pathLst>
                <a:path w="416" h="144">
                  <a:moveTo>
                    <a:pt x="412" y="43"/>
                  </a:moveTo>
                  <a:cubicBezTo>
                    <a:pt x="413" y="60"/>
                    <a:pt x="414" y="68"/>
                    <a:pt x="416" y="84"/>
                  </a:cubicBezTo>
                  <a:cubicBezTo>
                    <a:pt x="399" y="98"/>
                    <a:pt x="112" y="144"/>
                    <a:pt x="0" y="66"/>
                  </a:cubicBezTo>
                  <a:cubicBezTo>
                    <a:pt x="1" y="42"/>
                    <a:pt x="7" y="17"/>
                    <a:pt x="9" y="0"/>
                  </a:cubicBezTo>
                  <a:cubicBezTo>
                    <a:pt x="9" y="0"/>
                    <a:pt x="9" y="0"/>
                    <a:pt x="9" y="0"/>
                  </a:cubicBezTo>
                  <a:cubicBezTo>
                    <a:pt x="115" y="96"/>
                    <a:pt x="339" y="75"/>
                    <a:pt x="41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6"/>
            <p:cNvSpPr/>
            <p:nvPr/>
          </p:nvSpPr>
          <p:spPr bwMode="auto">
            <a:xfrm>
              <a:off x="6530837" y="2037357"/>
              <a:ext cx="157587" cy="46123"/>
            </a:xfrm>
            <a:custGeom>
              <a:avLst/>
              <a:gdLst>
                <a:gd name="T0" fmla="*/ 371 w 383"/>
                <a:gd name="T1" fmla="*/ 19 h 111"/>
                <a:gd name="T2" fmla="*/ 383 w 383"/>
                <a:gd name="T3" fmla="*/ 75 h 111"/>
                <a:gd name="T4" fmla="*/ 182 w 383"/>
                <a:gd name="T5" fmla="*/ 104 h 111"/>
                <a:gd name="T6" fmla="*/ 0 w 383"/>
                <a:gd name="T7" fmla="*/ 43 h 111"/>
                <a:gd name="T8" fmla="*/ 9 w 383"/>
                <a:gd name="T9" fmla="*/ 0 h 111"/>
                <a:gd name="T10" fmla="*/ 371 w 383"/>
                <a:gd name="T11" fmla="*/ 19 h 111"/>
              </a:gdLst>
              <a:ahLst/>
              <a:cxnLst>
                <a:cxn ang="0">
                  <a:pos x="T0" y="T1"/>
                </a:cxn>
                <a:cxn ang="0">
                  <a:pos x="T2" y="T3"/>
                </a:cxn>
                <a:cxn ang="0">
                  <a:pos x="T4" y="T5"/>
                </a:cxn>
                <a:cxn ang="0">
                  <a:pos x="T6" y="T7"/>
                </a:cxn>
                <a:cxn ang="0">
                  <a:pos x="T8" y="T9"/>
                </a:cxn>
                <a:cxn ang="0">
                  <a:pos x="T10" y="T11"/>
                </a:cxn>
              </a:cxnLst>
              <a:rect l="0" t="0" r="r" b="b"/>
              <a:pathLst>
                <a:path w="383" h="111">
                  <a:moveTo>
                    <a:pt x="371" y="19"/>
                  </a:moveTo>
                  <a:cubicBezTo>
                    <a:pt x="372" y="23"/>
                    <a:pt x="381" y="64"/>
                    <a:pt x="383" y="75"/>
                  </a:cubicBezTo>
                  <a:cubicBezTo>
                    <a:pt x="383" y="75"/>
                    <a:pt x="303" y="111"/>
                    <a:pt x="182" y="104"/>
                  </a:cubicBezTo>
                  <a:cubicBezTo>
                    <a:pt x="116" y="100"/>
                    <a:pt x="61" y="76"/>
                    <a:pt x="0" y="43"/>
                  </a:cubicBezTo>
                  <a:cubicBezTo>
                    <a:pt x="1" y="39"/>
                    <a:pt x="7" y="8"/>
                    <a:pt x="9" y="0"/>
                  </a:cubicBezTo>
                  <a:cubicBezTo>
                    <a:pt x="109" y="62"/>
                    <a:pt x="273" y="89"/>
                    <a:pt x="37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7"/>
            <p:cNvSpPr/>
            <p:nvPr/>
          </p:nvSpPr>
          <p:spPr bwMode="auto">
            <a:xfrm>
              <a:off x="6623083" y="2006609"/>
              <a:ext cx="53810" cy="26905"/>
            </a:xfrm>
            <a:custGeom>
              <a:avLst/>
              <a:gdLst>
                <a:gd name="T0" fmla="*/ 120 w 129"/>
                <a:gd name="T1" fmla="*/ 0 h 62"/>
                <a:gd name="T2" fmla="*/ 129 w 129"/>
                <a:gd name="T3" fmla="*/ 31 h 62"/>
                <a:gd name="T4" fmla="*/ 0 w 129"/>
                <a:gd name="T5" fmla="*/ 57 h 62"/>
                <a:gd name="T6" fmla="*/ 120 w 129"/>
                <a:gd name="T7" fmla="*/ 0 h 62"/>
              </a:gdLst>
              <a:ahLst/>
              <a:cxnLst>
                <a:cxn ang="0">
                  <a:pos x="T0" y="T1"/>
                </a:cxn>
                <a:cxn ang="0">
                  <a:pos x="T2" y="T3"/>
                </a:cxn>
                <a:cxn ang="0">
                  <a:pos x="T4" y="T5"/>
                </a:cxn>
                <a:cxn ang="0">
                  <a:pos x="T6" y="T7"/>
                </a:cxn>
              </a:cxnLst>
              <a:rect l="0" t="0" r="r" b="b"/>
              <a:pathLst>
                <a:path w="129" h="62">
                  <a:moveTo>
                    <a:pt x="120" y="0"/>
                  </a:moveTo>
                  <a:cubicBezTo>
                    <a:pt x="123" y="10"/>
                    <a:pt x="126" y="21"/>
                    <a:pt x="129" y="31"/>
                  </a:cubicBezTo>
                  <a:cubicBezTo>
                    <a:pt x="90" y="62"/>
                    <a:pt x="45" y="59"/>
                    <a:pt x="0" y="57"/>
                  </a:cubicBezTo>
                  <a:cubicBezTo>
                    <a:pt x="35" y="31"/>
                    <a:pt x="78" y="16"/>
                    <a:pt x="1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58"/>
            <p:cNvSpPr/>
            <p:nvPr/>
          </p:nvSpPr>
          <p:spPr bwMode="auto">
            <a:xfrm>
              <a:off x="6450122" y="2014296"/>
              <a:ext cx="76871" cy="61497"/>
            </a:xfrm>
            <a:custGeom>
              <a:avLst/>
              <a:gdLst>
                <a:gd name="T0" fmla="*/ 190 w 190"/>
                <a:gd name="T1" fmla="*/ 0 h 147"/>
                <a:gd name="T2" fmla="*/ 168 w 190"/>
                <a:gd name="T3" fmla="*/ 101 h 147"/>
                <a:gd name="T4" fmla="*/ 16 w 190"/>
                <a:gd name="T5" fmla="*/ 147 h 147"/>
                <a:gd name="T6" fmla="*/ 0 w 190"/>
                <a:gd name="T7" fmla="*/ 77 h 147"/>
                <a:gd name="T8" fmla="*/ 190 w 190"/>
                <a:gd name="T9" fmla="*/ 0 h 147"/>
              </a:gdLst>
              <a:ahLst/>
              <a:cxnLst>
                <a:cxn ang="0">
                  <a:pos x="T0" y="T1"/>
                </a:cxn>
                <a:cxn ang="0">
                  <a:pos x="T2" y="T3"/>
                </a:cxn>
                <a:cxn ang="0">
                  <a:pos x="T4" y="T5"/>
                </a:cxn>
                <a:cxn ang="0">
                  <a:pos x="T6" y="T7"/>
                </a:cxn>
                <a:cxn ang="0">
                  <a:pos x="T8" y="T9"/>
                </a:cxn>
              </a:cxnLst>
              <a:rect l="0" t="0" r="r" b="b"/>
              <a:pathLst>
                <a:path w="190" h="147">
                  <a:moveTo>
                    <a:pt x="190" y="0"/>
                  </a:moveTo>
                  <a:cubicBezTo>
                    <a:pt x="181" y="29"/>
                    <a:pt x="174" y="72"/>
                    <a:pt x="168" y="101"/>
                  </a:cubicBezTo>
                  <a:cubicBezTo>
                    <a:pt x="121" y="128"/>
                    <a:pt x="65" y="144"/>
                    <a:pt x="16" y="147"/>
                  </a:cubicBezTo>
                  <a:cubicBezTo>
                    <a:pt x="16" y="124"/>
                    <a:pt x="9" y="101"/>
                    <a:pt x="0" y="77"/>
                  </a:cubicBezTo>
                  <a:cubicBezTo>
                    <a:pt x="70" y="69"/>
                    <a:pt x="136" y="44"/>
                    <a:pt x="190"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9"/>
            <p:cNvSpPr/>
            <p:nvPr/>
          </p:nvSpPr>
          <p:spPr bwMode="auto">
            <a:xfrm>
              <a:off x="6684580" y="2018140"/>
              <a:ext cx="61497" cy="49967"/>
            </a:xfrm>
            <a:custGeom>
              <a:avLst/>
              <a:gdLst>
                <a:gd name="T0" fmla="*/ 140 w 149"/>
                <a:gd name="T1" fmla="*/ 36 h 126"/>
                <a:gd name="T2" fmla="*/ 134 w 149"/>
                <a:gd name="T3" fmla="*/ 102 h 126"/>
                <a:gd name="T4" fmla="*/ 25 w 149"/>
                <a:gd name="T5" fmla="*/ 87 h 126"/>
                <a:gd name="T6" fmla="*/ 0 w 149"/>
                <a:gd name="T7" fmla="*/ 0 h 126"/>
                <a:gd name="T8" fmla="*/ 140 w 149"/>
                <a:gd name="T9" fmla="*/ 35 h 126"/>
                <a:gd name="T10" fmla="*/ 140 w 149"/>
                <a:gd name="T11" fmla="*/ 35 h 126"/>
                <a:gd name="T12" fmla="*/ 140 w 149"/>
                <a:gd name="T13" fmla="*/ 36 h 126"/>
              </a:gdLst>
              <a:ahLst/>
              <a:cxnLst>
                <a:cxn ang="0">
                  <a:pos x="T0" y="T1"/>
                </a:cxn>
                <a:cxn ang="0">
                  <a:pos x="T2" y="T3"/>
                </a:cxn>
                <a:cxn ang="0">
                  <a:pos x="T4" y="T5"/>
                </a:cxn>
                <a:cxn ang="0">
                  <a:pos x="T6" y="T7"/>
                </a:cxn>
                <a:cxn ang="0">
                  <a:pos x="T8" y="T9"/>
                </a:cxn>
                <a:cxn ang="0">
                  <a:pos x="T10" y="T11"/>
                </a:cxn>
                <a:cxn ang="0">
                  <a:pos x="T12" y="T13"/>
                </a:cxn>
              </a:cxnLst>
              <a:rect l="0" t="0" r="r" b="b"/>
              <a:pathLst>
                <a:path w="149" h="126">
                  <a:moveTo>
                    <a:pt x="140" y="36"/>
                  </a:moveTo>
                  <a:cubicBezTo>
                    <a:pt x="142" y="43"/>
                    <a:pt x="149" y="82"/>
                    <a:pt x="134" y="102"/>
                  </a:cubicBezTo>
                  <a:cubicBezTo>
                    <a:pt x="99" y="126"/>
                    <a:pt x="31" y="109"/>
                    <a:pt x="25" y="87"/>
                  </a:cubicBezTo>
                  <a:cubicBezTo>
                    <a:pt x="20" y="66"/>
                    <a:pt x="11" y="28"/>
                    <a:pt x="0" y="0"/>
                  </a:cubicBezTo>
                  <a:cubicBezTo>
                    <a:pt x="37" y="30"/>
                    <a:pt x="94" y="36"/>
                    <a:pt x="140" y="35"/>
                  </a:cubicBezTo>
                  <a:cubicBezTo>
                    <a:pt x="140" y="35"/>
                    <a:pt x="140" y="35"/>
                    <a:pt x="140" y="35"/>
                  </a:cubicBezTo>
                  <a:cubicBezTo>
                    <a:pt x="135" y="36"/>
                    <a:pt x="134" y="36"/>
                    <a:pt x="140" y="3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0"/>
            <p:cNvSpPr/>
            <p:nvPr/>
          </p:nvSpPr>
          <p:spPr bwMode="auto">
            <a:xfrm>
              <a:off x="6523150" y="2114229"/>
              <a:ext cx="172961" cy="49967"/>
            </a:xfrm>
            <a:custGeom>
              <a:avLst/>
              <a:gdLst>
                <a:gd name="T0" fmla="*/ 419 w 420"/>
                <a:gd name="T1" fmla="*/ 16 h 120"/>
                <a:gd name="T2" fmla="*/ 420 w 420"/>
                <a:gd name="T3" fmla="*/ 61 h 120"/>
                <a:gd name="T4" fmla="*/ 17 w 420"/>
                <a:gd name="T5" fmla="*/ 45 h 120"/>
                <a:gd name="T6" fmla="*/ 3 w 420"/>
                <a:gd name="T7" fmla="*/ 0 h 120"/>
                <a:gd name="T8" fmla="*/ 166 w 420"/>
                <a:gd name="T9" fmla="*/ 46 h 120"/>
                <a:gd name="T10" fmla="*/ 419 w 420"/>
                <a:gd name="T11" fmla="*/ 16 h 120"/>
              </a:gdLst>
              <a:ahLst/>
              <a:cxnLst>
                <a:cxn ang="0">
                  <a:pos x="T0" y="T1"/>
                </a:cxn>
                <a:cxn ang="0">
                  <a:pos x="T2" y="T3"/>
                </a:cxn>
                <a:cxn ang="0">
                  <a:pos x="T4" y="T5"/>
                </a:cxn>
                <a:cxn ang="0">
                  <a:pos x="T6" y="T7"/>
                </a:cxn>
                <a:cxn ang="0">
                  <a:pos x="T8" y="T9"/>
                </a:cxn>
                <a:cxn ang="0">
                  <a:pos x="T10" y="T11"/>
                </a:cxn>
              </a:cxnLst>
              <a:rect l="0" t="0" r="r" b="b"/>
              <a:pathLst>
                <a:path w="420" h="120">
                  <a:moveTo>
                    <a:pt x="419" y="16"/>
                  </a:moveTo>
                  <a:cubicBezTo>
                    <a:pt x="420" y="31"/>
                    <a:pt x="420" y="46"/>
                    <a:pt x="420" y="61"/>
                  </a:cubicBezTo>
                  <a:cubicBezTo>
                    <a:pt x="420" y="61"/>
                    <a:pt x="140" y="120"/>
                    <a:pt x="17" y="45"/>
                  </a:cubicBezTo>
                  <a:cubicBezTo>
                    <a:pt x="0" y="34"/>
                    <a:pt x="5" y="20"/>
                    <a:pt x="3" y="0"/>
                  </a:cubicBezTo>
                  <a:cubicBezTo>
                    <a:pt x="44" y="39"/>
                    <a:pt x="112" y="44"/>
                    <a:pt x="166" y="46"/>
                  </a:cubicBezTo>
                  <a:cubicBezTo>
                    <a:pt x="312" y="51"/>
                    <a:pt x="418" y="18"/>
                    <a:pt x="419" y="1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1"/>
            <p:cNvSpPr/>
            <p:nvPr/>
          </p:nvSpPr>
          <p:spPr bwMode="auto">
            <a:xfrm>
              <a:off x="6526993" y="2060419"/>
              <a:ext cx="165274" cy="49967"/>
            </a:xfrm>
            <a:custGeom>
              <a:avLst/>
              <a:gdLst>
                <a:gd name="T0" fmla="*/ 394 w 398"/>
                <a:gd name="T1" fmla="*/ 37 h 116"/>
                <a:gd name="T2" fmla="*/ 398 w 398"/>
                <a:gd name="T3" fmla="*/ 67 h 116"/>
                <a:gd name="T4" fmla="*/ 0 w 398"/>
                <a:gd name="T5" fmla="*/ 30 h 116"/>
                <a:gd name="T6" fmla="*/ 6 w 398"/>
                <a:gd name="T7" fmla="*/ 0 h 116"/>
                <a:gd name="T8" fmla="*/ 394 w 398"/>
                <a:gd name="T9" fmla="*/ 37 h 116"/>
              </a:gdLst>
              <a:ahLst/>
              <a:cxnLst>
                <a:cxn ang="0">
                  <a:pos x="T0" y="T1"/>
                </a:cxn>
                <a:cxn ang="0">
                  <a:pos x="T2" y="T3"/>
                </a:cxn>
                <a:cxn ang="0">
                  <a:pos x="T4" y="T5"/>
                </a:cxn>
                <a:cxn ang="0">
                  <a:pos x="T6" y="T7"/>
                </a:cxn>
                <a:cxn ang="0">
                  <a:pos x="T8" y="T9"/>
                </a:cxn>
              </a:cxnLst>
              <a:rect l="0" t="0" r="r" b="b"/>
              <a:pathLst>
                <a:path w="398" h="116">
                  <a:moveTo>
                    <a:pt x="394" y="37"/>
                  </a:moveTo>
                  <a:cubicBezTo>
                    <a:pt x="395" y="47"/>
                    <a:pt x="397" y="57"/>
                    <a:pt x="398" y="67"/>
                  </a:cubicBezTo>
                  <a:cubicBezTo>
                    <a:pt x="337" y="116"/>
                    <a:pt x="79" y="109"/>
                    <a:pt x="0" y="30"/>
                  </a:cubicBezTo>
                  <a:cubicBezTo>
                    <a:pt x="2" y="20"/>
                    <a:pt x="4" y="10"/>
                    <a:pt x="6" y="0"/>
                  </a:cubicBezTo>
                  <a:cubicBezTo>
                    <a:pt x="118" y="72"/>
                    <a:pt x="274" y="81"/>
                    <a:pt x="394" y="3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62"/>
            <p:cNvSpPr/>
            <p:nvPr/>
          </p:nvSpPr>
          <p:spPr bwMode="auto">
            <a:xfrm>
              <a:off x="6534681" y="2014296"/>
              <a:ext cx="146056" cy="46123"/>
            </a:xfrm>
            <a:custGeom>
              <a:avLst/>
              <a:gdLst>
                <a:gd name="T0" fmla="*/ 347 w 357"/>
                <a:gd name="T1" fmla="*/ 30 h 117"/>
                <a:gd name="T2" fmla="*/ 357 w 357"/>
                <a:gd name="T3" fmla="*/ 67 h 117"/>
                <a:gd name="T4" fmla="*/ 151 w 357"/>
                <a:gd name="T5" fmla="*/ 104 h 117"/>
                <a:gd name="T6" fmla="*/ 0 w 357"/>
                <a:gd name="T7" fmla="*/ 49 h 117"/>
                <a:gd name="T8" fmla="*/ 7 w 357"/>
                <a:gd name="T9" fmla="*/ 0 h 117"/>
                <a:gd name="T10" fmla="*/ 157 w 357"/>
                <a:gd name="T11" fmla="*/ 89 h 117"/>
                <a:gd name="T12" fmla="*/ 202 w 357"/>
                <a:gd name="T13" fmla="*/ 53 h 117"/>
                <a:gd name="T14" fmla="*/ 347 w 357"/>
                <a:gd name="T15" fmla="*/ 3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17">
                  <a:moveTo>
                    <a:pt x="347" y="30"/>
                  </a:moveTo>
                  <a:cubicBezTo>
                    <a:pt x="350" y="42"/>
                    <a:pt x="354" y="55"/>
                    <a:pt x="357" y="67"/>
                  </a:cubicBezTo>
                  <a:cubicBezTo>
                    <a:pt x="317" y="100"/>
                    <a:pt x="227" y="117"/>
                    <a:pt x="151" y="104"/>
                  </a:cubicBezTo>
                  <a:cubicBezTo>
                    <a:pt x="97" y="94"/>
                    <a:pt x="45" y="71"/>
                    <a:pt x="0" y="49"/>
                  </a:cubicBezTo>
                  <a:cubicBezTo>
                    <a:pt x="3" y="33"/>
                    <a:pt x="6" y="16"/>
                    <a:pt x="7" y="0"/>
                  </a:cubicBezTo>
                  <a:cubicBezTo>
                    <a:pt x="54" y="27"/>
                    <a:pt x="152" y="96"/>
                    <a:pt x="157" y="89"/>
                  </a:cubicBezTo>
                  <a:cubicBezTo>
                    <a:pt x="166" y="76"/>
                    <a:pt x="190" y="63"/>
                    <a:pt x="202" y="53"/>
                  </a:cubicBezTo>
                  <a:cubicBezTo>
                    <a:pt x="246" y="63"/>
                    <a:pt x="316" y="63"/>
                    <a:pt x="347" y="3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63"/>
            <p:cNvSpPr/>
            <p:nvPr/>
          </p:nvSpPr>
          <p:spPr bwMode="auto">
            <a:xfrm>
              <a:off x="6569273" y="1856709"/>
              <a:ext cx="76871" cy="73028"/>
            </a:xfrm>
            <a:custGeom>
              <a:avLst/>
              <a:gdLst>
                <a:gd name="T0" fmla="*/ 158 w 188"/>
                <a:gd name="T1" fmla="*/ 75 h 173"/>
                <a:gd name="T2" fmla="*/ 86 w 188"/>
                <a:gd name="T3" fmla="*/ 170 h 173"/>
                <a:gd name="T4" fmla="*/ 25 w 188"/>
                <a:gd name="T5" fmla="*/ 75 h 173"/>
                <a:gd name="T6" fmla="*/ 76 w 188"/>
                <a:gd name="T7" fmla="*/ 0 h 173"/>
                <a:gd name="T8" fmla="*/ 158 w 188"/>
                <a:gd name="T9" fmla="*/ 75 h 173"/>
              </a:gdLst>
              <a:ahLst/>
              <a:cxnLst>
                <a:cxn ang="0">
                  <a:pos x="T0" y="T1"/>
                </a:cxn>
                <a:cxn ang="0">
                  <a:pos x="T2" y="T3"/>
                </a:cxn>
                <a:cxn ang="0">
                  <a:pos x="T4" y="T5"/>
                </a:cxn>
                <a:cxn ang="0">
                  <a:pos x="T6" y="T7"/>
                </a:cxn>
                <a:cxn ang="0">
                  <a:pos x="T8" y="T9"/>
                </a:cxn>
              </a:cxnLst>
              <a:rect l="0" t="0" r="r" b="b"/>
              <a:pathLst>
                <a:path w="188" h="173">
                  <a:moveTo>
                    <a:pt x="158" y="75"/>
                  </a:moveTo>
                  <a:cubicBezTo>
                    <a:pt x="188" y="122"/>
                    <a:pt x="137" y="173"/>
                    <a:pt x="86" y="170"/>
                  </a:cubicBezTo>
                  <a:cubicBezTo>
                    <a:pt x="42" y="168"/>
                    <a:pt x="0" y="130"/>
                    <a:pt x="25" y="75"/>
                  </a:cubicBezTo>
                  <a:cubicBezTo>
                    <a:pt x="34" y="49"/>
                    <a:pt x="64" y="25"/>
                    <a:pt x="76" y="0"/>
                  </a:cubicBezTo>
                  <a:cubicBezTo>
                    <a:pt x="107" y="23"/>
                    <a:pt x="136" y="43"/>
                    <a:pt x="158" y="75"/>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64"/>
            <p:cNvSpPr>
              <a:spLocks noEditPoints="1"/>
            </p:cNvSpPr>
            <p:nvPr/>
          </p:nvSpPr>
          <p:spPr bwMode="auto">
            <a:xfrm>
              <a:off x="6503932" y="1802899"/>
              <a:ext cx="196022" cy="96089"/>
            </a:xfrm>
            <a:custGeom>
              <a:avLst/>
              <a:gdLst>
                <a:gd name="T0" fmla="*/ 448 w 468"/>
                <a:gd name="T1" fmla="*/ 41 h 240"/>
                <a:gd name="T2" fmla="*/ 456 w 468"/>
                <a:gd name="T3" fmla="*/ 157 h 240"/>
                <a:gd name="T4" fmla="*/ 333 w 468"/>
                <a:gd name="T5" fmla="*/ 224 h 240"/>
                <a:gd name="T6" fmla="*/ 228 w 468"/>
                <a:gd name="T7" fmla="*/ 124 h 240"/>
                <a:gd name="T8" fmla="*/ 156 w 468"/>
                <a:gd name="T9" fmla="*/ 217 h 240"/>
                <a:gd name="T10" fmla="*/ 27 w 468"/>
                <a:gd name="T11" fmla="*/ 187 h 240"/>
                <a:gd name="T12" fmla="*/ 66 w 468"/>
                <a:gd name="T13" fmla="*/ 35 h 240"/>
                <a:gd name="T14" fmla="*/ 448 w 468"/>
                <a:gd name="T15" fmla="*/ 41 h 240"/>
                <a:gd name="T16" fmla="*/ 425 w 468"/>
                <a:gd name="T17" fmla="*/ 104 h 240"/>
                <a:gd name="T18" fmla="*/ 407 w 468"/>
                <a:gd name="T19" fmla="*/ 68 h 240"/>
                <a:gd name="T20" fmla="*/ 364 w 468"/>
                <a:gd name="T21" fmla="*/ 55 h 240"/>
                <a:gd name="T22" fmla="*/ 362 w 468"/>
                <a:gd name="T23" fmla="*/ 70 h 240"/>
                <a:gd name="T24" fmla="*/ 399 w 468"/>
                <a:gd name="T25" fmla="*/ 94 h 240"/>
                <a:gd name="T26" fmla="*/ 425 w 468"/>
                <a:gd name="T27" fmla="*/ 104 h 240"/>
                <a:gd name="T28" fmla="*/ 147 w 468"/>
                <a:gd name="T29" fmla="*/ 70 h 240"/>
                <a:gd name="T30" fmla="*/ 145 w 468"/>
                <a:gd name="T31" fmla="*/ 62 h 240"/>
                <a:gd name="T32" fmla="*/ 133 w 468"/>
                <a:gd name="T33" fmla="*/ 57 h 240"/>
                <a:gd name="T34" fmla="*/ 67 w 468"/>
                <a:gd name="T35" fmla="*/ 96 h 240"/>
                <a:gd name="T36" fmla="*/ 73 w 468"/>
                <a:gd name="T37" fmla="*/ 106 h 240"/>
                <a:gd name="T38" fmla="*/ 140 w 468"/>
                <a:gd name="T39" fmla="*/ 77 h 240"/>
                <a:gd name="T40" fmla="*/ 147 w 468"/>
                <a:gd name="T41" fmla="*/ 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240">
                  <a:moveTo>
                    <a:pt x="448" y="41"/>
                  </a:moveTo>
                  <a:cubicBezTo>
                    <a:pt x="463" y="75"/>
                    <a:pt x="468" y="117"/>
                    <a:pt x="456" y="157"/>
                  </a:cubicBezTo>
                  <a:cubicBezTo>
                    <a:pt x="438" y="218"/>
                    <a:pt x="387" y="228"/>
                    <a:pt x="333" y="224"/>
                  </a:cubicBezTo>
                  <a:cubicBezTo>
                    <a:pt x="320" y="178"/>
                    <a:pt x="263" y="149"/>
                    <a:pt x="228" y="124"/>
                  </a:cubicBezTo>
                  <a:cubicBezTo>
                    <a:pt x="220" y="118"/>
                    <a:pt x="167" y="185"/>
                    <a:pt x="156" y="217"/>
                  </a:cubicBezTo>
                  <a:cubicBezTo>
                    <a:pt x="94" y="240"/>
                    <a:pt x="54" y="236"/>
                    <a:pt x="27" y="187"/>
                  </a:cubicBezTo>
                  <a:cubicBezTo>
                    <a:pt x="0" y="137"/>
                    <a:pt x="35" y="72"/>
                    <a:pt x="66" y="35"/>
                  </a:cubicBezTo>
                  <a:cubicBezTo>
                    <a:pt x="180" y="0"/>
                    <a:pt x="398" y="0"/>
                    <a:pt x="448" y="41"/>
                  </a:cubicBezTo>
                  <a:close/>
                  <a:moveTo>
                    <a:pt x="425" y="104"/>
                  </a:moveTo>
                  <a:cubicBezTo>
                    <a:pt x="433" y="91"/>
                    <a:pt x="417" y="76"/>
                    <a:pt x="407" y="68"/>
                  </a:cubicBezTo>
                  <a:cubicBezTo>
                    <a:pt x="394" y="59"/>
                    <a:pt x="380" y="53"/>
                    <a:pt x="364" y="55"/>
                  </a:cubicBezTo>
                  <a:cubicBezTo>
                    <a:pt x="356" y="56"/>
                    <a:pt x="356" y="67"/>
                    <a:pt x="362" y="70"/>
                  </a:cubicBezTo>
                  <a:cubicBezTo>
                    <a:pt x="374" y="78"/>
                    <a:pt x="388" y="83"/>
                    <a:pt x="399" y="94"/>
                  </a:cubicBezTo>
                  <a:cubicBezTo>
                    <a:pt x="404" y="100"/>
                    <a:pt x="417" y="117"/>
                    <a:pt x="425" y="104"/>
                  </a:cubicBezTo>
                  <a:close/>
                  <a:moveTo>
                    <a:pt x="147" y="70"/>
                  </a:moveTo>
                  <a:cubicBezTo>
                    <a:pt x="147" y="66"/>
                    <a:pt x="147" y="64"/>
                    <a:pt x="145" y="62"/>
                  </a:cubicBezTo>
                  <a:cubicBezTo>
                    <a:pt x="142" y="58"/>
                    <a:pt x="138" y="56"/>
                    <a:pt x="133" y="57"/>
                  </a:cubicBezTo>
                  <a:cubicBezTo>
                    <a:pt x="109" y="63"/>
                    <a:pt x="83" y="77"/>
                    <a:pt x="67" y="96"/>
                  </a:cubicBezTo>
                  <a:cubicBezTo>
                    <a:pt x="62" y="100"/>
                    <a:pt x="67" y="108"/>
                    <a:pt x="73" y="106"/>
                  </a:cubicBezTo>
                  <a:cubicBezTo>
                    <a:pt x="96" y="98"/>
                    <a:pt x="116" y="84"/>
                    <a:pt x="140" y="77"/>
                  </a:cubicBezTo>
                  <a:cubicBezTo>
                    <a:pt x="143" y="76"/>
                    <a:pt x="146" y="73"/>
                    <a:pt x="147" y="7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65"/>
            <p:cNvSpPr>
              <a:spLocks noEditPoints="1"/>
            </p:cNvSpPr>
            <p:nvPr/>
          </p:nvSpPr>
          <p:spPr bwMode="auto">
            <a:xfrm>
              <a:off x="6411686" y="1537692"/>
              <a:ext cx="380514" cy="718748"/>
            </a:xfrm>
            <a:custGeom>
              <a:avLst/>
              <a:gdLst>
                <a:gd name="T0" fmla="*/ 817 w 922"/>
                <a:gd name="T1" fmla="*/ 1275 h 1756"/>
                <a:gd name="T2" fmla="*/ 709 w 922"/>
                <a:gd name="T3" fmla="*/ 1476 h 1756"/>
                <a:gd name="T4" fmla="*/ 643 w 922"/>
                <a:gd name="T5" fmla="*/ 1663 h 1756"/>
                <a:gd name="T6" fmla="*/ 515 w 922"/>
                <a:gd name="T7" fmla="*/ 1509 h 1756"/>
                <a:gd name="T8" fmla="*/ 406 w 922"/>
                <a:gd name="T9" fmla="*/ 1747 h 1756"/>
                <a:gd name="T10" fmla="*/ 351 w 922"/>
                <a:gd name="T11" fmla="*/ 1668 h 1756"/>
                <a:gd name="T12" fmla="*/ 262 w 922"/>
                <a:gd name="T13" fmla="*/ 1459 h 1756"/>
                <a:gd name="T14" fmla="*/ 105 w 922"/>
                <a:gd name="T15" fmla="*/ 1330 h 1756"/>
                <a:gd name="T16" fmla="*/ 67 w 922"/>
                <a:gd name="T17" fmla="*/ 1324 h 1756"/>
                <a:gd name="T18" fmla="*/ 21 w 922"/>
                <a:gd name="T19" fmla="*/ 1249 h 1756"/>
                <a:gd name="T20" fmla="*/ 79 w 922"/>
                <a:gd name="T21" fmla="*/ 1226 h 1756"/>
                <a:gd name="T22" fmla="*/ 119 w 922"/>
                <a:gd name="T23" fmla="*/ 800 h 1756"/>
                <a:gd name="T24" fmla="*/ 430 w 922"/>
                <a:gd name="T25" fmla="*/ 135 h 1756"/>
                <a:gd name="T26" fmla="*/ 471 w 922"/>
                <a:gd name="T27" fmla="*/ 140 h 1756"/>
                <a:gd name="T28" fmla="*/ 865 w 922"/>
                <a:gd name="T29" fmla="*/ 715 h 1756"/>
                <a:gd name="T30" fmla="*/ 654 w 922"/>
                <a:gd name="T31" fmla="*/ 1137 h 1756"/>
                <a:gd name="T32" fmla="*/ 823 w 922"/>
                <a:gd name="T33" fmla="*/ 1204 h 1756"/>
                <a:gd name="T34" fmla="*/ 664 w 922"/>
                <a:gd name="T35" fmla="*/ 1171 h 1756"/>
                <a:gd name="T36" fmla="*/ 804 w 922"/>
                <a:gd name="T37" fmla="*/ 1207 h 1756"/>
                <a:gd name="T38" fmla="*/ 916 w 922"/>
                <a:gd name="T39" fmla="*/ 1230 h 1756"/>
                <a:gd name="T40" fmla="*/ 825 w 922"/>
                <a:gd name="T41" fmla="*/ 1220 h 1756"/>
                <a:gd name="T42" fmla="*/ 900 w 922"/>
                <a:gd name="T43" fmla="*/ 1250 h 1756"/>
                <a:gd name="T44" fmla="*/ 445 w 922"/>
                <a:gd name="T45" fmla="*/ 560 h 1756"/>
                <a:gd name="T46" fmla="*/ 173 w 922"/>
                <a:gd name="T47" fmla="*/ 706 h 1756"/>
                <a:gd name="T48" fmla="*/ 820 w 922"/>
                <a:gd name="T49" fmla="*/ 818 h 1756"/>
                <a:gd name="T50" fmla="*/ 693 w 922"/>
                <a:gd name="T51" fmla="*/ 693 h 1756"/>
                <a:gd name="T52" fmla="*/ 376 w 922"/>
                <a:gd name="T53" fmla="*/ 905 h 1756"/>
                <a:gd name="T54" fmla="*/ 275 w 922"/>
                <a:gd name="T55" fmla="*/ 685 h 1756"/>
                <a:gd name="T56" fmla="*/ 214 w 922"/>
                <a:gd name="T57" fmla="*/ 1071 h 1756"/>
                <a:gd name="T58" fmla="*/ 805 w 922"/>
                <a:gd name="T59" fmla="*/ 921 h 1756"/>
                <a:gd name="T60" fmla="*/ 530 w 922"/>
                <a:gd name="T61" fmla="*/ 242 h 1756"/>
                <a:gd name="T62" fmla="*/ 128 w 922"/>
                <a:gd name="T63" fmla="*/ 660 h 1756"/>
                <a:gd name="T64" fmla="*/ 682 w 922"/>
                <a:gd name="T65" fmla="*/ 801 h 1756"/>
                <a:gd name="T66" fmla="*/ 253 w 922"/>
                <a:gd name="T67" fmla="*/ 831 h 1756"/>
                <a:gd name="T68" fmla="*/ 559 w 922"/>
                <a:gd name="T69" fmla="*/ 868 h 1756"/>
                <a:gd name="T70" fmla="*/ 684 w 922"/>
                <a:gd name="T71" fmla="*/ 1422 h 1756"/>
                <a:gd name="T72" fmla="*/ 282 w 922"/>
                <a:gd name="T73" fmla="*/ 1451 h 1756"/>
                <a:gd name="T74" fmla="*/ 679 w 922"/>
                <a:gd name="T75" fmla="*/ 1365 h 1756"/>
                <a:gd name="T76" fmla="*/ 267 w 922"/>
                <a:gd name="T77" fmla="*/ 1388 h 1756"/>
                <a:gd name="T78" fmla="*/ 672 w 922"/>
                <a:gd name="T79" fmla="*/ 1316 h 1756"/>
                <a:gd name="T80" fmla="*/ 676 w 922"/>
                <a:gd name="T81" fmla="*/ 1346 h 1756"/>
                <a:gd name="T82" fmla="*/ 295 w 922"/>
                <a:gd name="T83" fmla="*/ 1223 h 1756"/>
                <a:gd name="T84" fmla="*/ 669 w 922"/>
                <a:gd name="T85" fmla="*/ 1298 h 1756"/>
                <a:gd name="T86" fmla="*/ 499 w 922"/>
                <a:gd name="T87" fmla="*/ 1213 h 1756"/>
                <a:gd name="T88" fmla="*/ 297 w 922"/>
                <a:gd name="T89" fmla="*/ 1209 h 1756"/>
                <a:gd name="T90" fmla="*/ 640 w 922"/>
                <a:gd name="T91" fmla="*/ 1177 h 1756"/>
                <a:gd name="T92" fmla="*/ 640 w 922"/>
                <a:gd name="T93" fmla="*/ 1177 h 1756"/>
                <a:gd name="T94" fmla="*/ 583 w 922"/>
                <a:gd name="T95" fmla="*/ 1671 h 1756"/>
                <a:gd name="T96" fmla="*/ 532 w 922"/>
                <a:gd name="T97" fmla="*/ 1693 h 1756"/>
                <a:gd name="T98" fmla="*/ 588 w 922"/>
                <a:gd name="T99" fmla="*/ 1503 h 1756"/>
                <a:gd name="T100" fmla="*/ 585 w 922"/>
                <a:gd name="T101" fmla="*/ 1575 h 1756"/>
                <a:gd name="T102" fmla="*/ 453 w 922"/>
                <a:gd name="T103" fmla="*/ 783 h 1756"/>
                <a:gd name="T104" fmla="*/ 501 w 922"/>
                <a:gd name="T105" fmla="*/ 82 h 1756"/>
                <a:gd name="T106" fmla="*/ 442 w 922"/>
                <a:gd name="T107" fmla="*/ 122 h 1756"/>
                <a:gd name="T108" fmla="*/ 370 w 922"/>
                <a:gd name="T109" fmla="*/ 1594 h 1756"/>
                <a:gd name="T110" fmla="*/ 345 w 922"/>
                <a:gd name="T111" fmla="*/ 1725 h 1756"/>
                <a:gd name="T112" fmla="*/ 431 w 922"/>
                <a:gd name="T113" fmla="*/ 1599 h 1756"/>
                <a:gd name="T114" fmla="*/ 371 w 922"/>
                <a:gd name="T115" fmla="*/ 1502 h 1756"/>
                <a:gd name="T116" fmla="*/ 260 w 922"/>
                <a:gd name="T117" fmla="*/ 1268 h 1756"/>
                <a:gd name="T118" fmla="*/ 108 w 922"/>
                <a:gd name="T119" fmla="*/ 1314 h 1756"/>
                <a:gd name="T120" fmla="*/ 79 w 922"/>
                <a:gd name="T121" fmla="*/ 1258 h 1756"/>
                <a:gd name="T122" fmla="*/ 58 w 922"/>
                <a:gd name="T123" fmla="*/ 1310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1756">
                  <a:moveTo>
                    <a:pt x="916" y="1230"/>
                  </a:moveTo>
                  <a:cubicBezTo>
                    <a:pt x="922" y="1252"/>
                    <a:pt x="899" y="1280"/>
                    <a:pt x="879" y="1284"/>
                  </a:cubicBezTo>
                  <a:cubicBezTo>
                    <a:pt x="860" y="1288"/>
                    <a:pt x="835" y="1285"/>
                    <a:pt x="817" y="1275"/>
                  </a:cubicBezTo>
                  <a:cubicBezTo>
                    <a:pt x="810" y="1287"/>
                    <a:pt x="800" y="1296"/>
                    <a:pt x="783" y="1300"/>
                  </a:cubicBezTo>
                  <a:cubicBezTo>
                    <a:pt x="758" y="1306"/>
                    <a:pt x="723" y="1301"/>
                    <a:pt x="695" y="1288"/>
                  </a:cubicBezTo>
                  <a:cubicBezTo>
                    <a:pt x="705" y="1351"/>
                    <a:pt x="708" y="1415"/>
                    <a:pt x="709" y="1476"/>
                  </a:cubicBezTo>
                  <a:cubicBezTo>
                    <a:pt x="709" y="1487"/>
                    <a:pt x="631" y="1497"/>
                    <a:pt x="602" y="1501"/>
                  </a:cubicBezTo>
                  <a:cubicBezTo>
                    <a:pt x="605" y="1514"/>
                    <a:pt x="600" y="1637"/>
                    <a:pt x="600" y="1650"/>
                  </a:cubicBezTo>
                  <a:cubicBezTo>
                    <a:pt x="612" y="1648"/>
                    <a:pt x="636" y="1649"/>
                    <a:pt x="643" y="1663"/>
                  </a:cubicBezTo>
                  <a:cubicBezTo>
                    <a:pt x="653" y="1685"/>
                    <a:pt x="653" y="1708"/>
                    <a:pt x="636" y="1725"/>
                  </a:cubicBezTo>
                  <a:cubicBezTo>
                    <a:pt x="612" y="1751"/>
                    <a:pt x="554" y="1748"/>
                    <a:pt x="530" y="1725"/>
                  </a:cubicBezTo>
                  <a:cubicBezTo>
                    <a:pt x="496" y="1694"/>
                    <a:pt x="512" y="1524"/>
                    <a:pt x="515" y="1509"/>
                  </a:cubicBezTo>
                  <a:cubicBezTo>
                    <a:pt x="491" y="1509"/>
                    <a:pt x="468" y="1509"/>
                    <a:pt x="444" y="1508"/>
                  </a:cubicBezTo>
                  <a:cubicBezTo>
                    <a:pt x="447" y="1534"/>
                    <a:pt x="445" y="1685"/>
                    <a:pt x="444" y="1687"/>
                  </a:cubicBezTo>
                  <a:cubicBezTo>
                    <a:pt x="453" y="1712"/>
                    <a:pt x="431" y="1738"/>
                    <a:pt x="406" y="1747"/>
                  </a:cubicBezTo>
                  <a:cubicBezTo>
                    <a:pt x="384" y="1756"/>
                    <a:pt x="357" y="1751"/>
                    <a:pt x="336" y="1738"/>
                  </a:cubicBezTo>
                  <a:cubicBezTo>
                    <a:pt x="322" y="1729"/>
                    <a:pt x="302" y="1709"/>
                    <a:pt x="309" y="1690"/>
                  </a:cubicBezTo>
                  <a:cubicBezTo>
                    <a:pt x="315" y="1674"/>
                    <a:pt x="334" y="1667"/>
                    <a:pt x="351" y="1668"/>
                  </a:cubicBezTo>
                  <a:cubicBezTo>
                    <a:pt x="351" y="1658"/>
                    <a:pt x="352" y="1648"/>
                    <a:pt x="352" y="1638"/>
                  </a:cubicBezTo>
                  <a:cubicBezTo>
                    <a:pt x="352" y="1623"/>
                    <a:pt x="353" y="1528"/>
                    <a:pt x="357" y="1500"/>
                  </a:cubicBezTo>
                  <a:cubicBezTo>
                    <a:pt x="322" y="1495"/>
                    <a:pt x="287" y="1484"/>
                    <a:pt x="262" y="1459"/>
                  </a:cubicBezTo>
                  <a:cubicBezTo>
                    <a:pt x="234" y="1432"/>
                    <a:pt x="242" y="1384"/>
                    <a:pt x="247" y="1350"/>
                  </a:cubicBezTo>
                  <a:cubicBezTo>
                    <a:pt x="249" y="1329"/>
                    <a:pt x="252" y="1308"/>
                    <a:pt x="256" y="1287"/>
                  </a:cubicBezTo>
                  <a:cubicBezTo>
                    <a:pt x="213" y="1315"/>
                    <a:pt x="149" y="1320"/>
                    <a:pt x="105" y="1330"/>
                  </a:cubicBezTo>
                  <a:cubicBezTo>
                    <a:pt x="96" y="1333"/>
                    <a:pt x="90" y="1325"/>
                    <a:pt x="91" y="1317"/>
                  </a:cubicBezTo>
                  <a:cubicBezTo>
                    <a:pt x="92" y="1316"/>
                    <a:pt x="91" y="1315"/>
                    <a:pt x="92" y="1314"/>
                  </a:cubicBezTo>
                  <a:cubicBezTo>
                    <a:pt x="84" y="1319"/>
                    <a:pt x="75" y="1322"/>
                    <a:pt x="67" y="1324"/>
                  </a:cubicBezTo>
                  <a:cubicBezTo>
                    <a:pt x="57" y="1327"/>
                    <a:pt x="46" y="1328"/>
                    <a:pt x="36" y="1325"/>
                  </a:cubicBezTo>
                  <a:cubicBezTo>
                    <a:pt x="20" y="1321"/>
                    <a:pt x="6" y="1309"/>
                    <a:pt x="3" y="1292"/>
                  </a:cubicBezTo>
                  <a:cubicBezTo>
                    <a:pt x="0" y="1275"/>
                    <a:pt x="6" y="1258"/>
                    <a:pt x="21" y="1249"/>
                  </a:cubicBezTo>
                  <a:cubicBezTo>
                    <a:pt x="37" y="1239"/>
                    <a:pt x="55" y="1239"/>
                    <a:pt x="71" y="1244"/>
                  </a:cubicBezTo>
                  <a:cubicBezTo>
                    <a:pt x="71" y="1242"/>
                    <a:pt x="70" y="1240"/>
                    <a:pt x="70" y="1238"/>
                  </a:cubicBezTo>
                  <a:cubicBezTo>
                    <a:pt x="68" y="1232"/>
                    <a:pt x="73" y="1226"/>
                    <a:pt x="79" y="1226"/>
                  </a:cubicBezTo>
                  <a:cubicBezTo>
                    <a:pt x="154" y="1221"/>
                    <a:pt x="222" y="1192"/>
                    <a:pt x="280" y="1145"/>
                  </a:cubicBezTo>
                  <a:cubicBezTo>
                    <a:pt x="225" y="1112"/>
                    <a:pt x="174" y="1075"/>
                    <a:pt x="147" y="1017"/>
                  </a:cubicBezTo>
                  <a:cubicBezTo>
                    <a:pt x="120" y="959"/>
                    <a:pt x="104" y="873"/>
                    <a:pt x="119" y="800"/>
                  </a:cubicBezTo>
                  <a:cubicBezTo>
                    <a:pt x="57" y="716"/>
                    <a:pt x="130" y="587"/>
                    <a:pt x="174" y="511"/>
                  </a:cubicBezTo>
                  <a:cubicBezTo>
                    <a:pt x="251" y="379"/>
                    <a:pt x="361" y="270"/>
                    <a:pt x="438" y="138"/>
                  </a:cubicBezTo>
                  <a:cubicBezTo>
                    <a:pt x="435" y="137"/>
                    <a:pt x="433" y="136"/>
                    <a:pt x="430" y="135"/>
                  </a:cubicBezTo>
                  <a:cubicBezTo>
                    <a:pt x="391" y="118"/>
                    <a:pt x="365" y="75"/>
                    <a:pt x="393" y="36"/>
                  </a:cubicBezTo>
                  <a:cubicBezTo>
                    <a:pt x="413" y="8"/>
                    <a:pt x="439" y="0"/>
                    <a:pt x="481" y="18"/>
                  </a:cubicBezTo>
                  <a:cubicBezTo>
                    <a:pt x="529" y="39"/>
                    <a:pt x="525" y="126"/>
                    <a:pt x="471" y="140"/>
                  </a:cubicBezTo>
                  <a:cubicBezTo>
                    <a:pt x="571" y="249"/>
                    <a:pt x="675" y="363"/>
                    <a:pt x="761" y="482"/>
                  </a:cubicBezTo>
                  <a:cubicBezTo>
                    <a:pt x="808" y="549"/>
                    <a:pt x="860" y="633"/>
                    <a:pt x="865" y="715"/>
                  </a:cubicBezTo>
                  <a:cubicBezTo>
                    <a:pt x="865" y="715"/>
                    <a:pt x="865" y="715"/>
                    <a:pt x="865" y="715"/>
                  </a:cubicBezTo>
                  <a:cubicBezTo>
                    <a:pt x="868" y="774"/>
                    <a:pt x="855" y="806"/>
                    <a:pt x="826" y="844"/>
                  </a:cubicBezTo>
                  <a:cubicBezTo>
                    <a:pt x="839" y="919"/>
                    <a:pt x="825" y="1001"/>
                    <a:pt x="781" y="1055"/>
                  </a:cubicBezTo>
                  <a:cubicBezTo>
                    <a:pt x="748" y="1096"/>
                    <a:pt x="702" y="1118"/>
                    <a:pt x="654" y="1137"/>
                  </a:cubicBezTo>
                  <a:cubicBezTo>
                    <a:pt x="699" y="1176"/>
                    <a:pt x="754" y="1190"/>
                    <a:pt x="813" y="1186"/>
                  </a:cubicBezTo>
                  <a:cubicBezTo>
                    <a:pt x="818" y="1185"/>
                    <a:pt x="822" y="1191"/>
                    <a:pt x="823" y="1196"/>
                  </a:cubicBezTo>
                  <a:cubicBezTo>
                    <a:pt x="823" y="1198"/>
                    <a:pt x="823" y="1201"/>
                    <a:pt x="823" y="1204"/>
                  </a:cubicBezTo>
                  <a:cubicBezTo>
                    <a:pt x="815" y="1205"/>
                    <a:pt x="808" y="1205"/>
                    <a:pt x="804" y="1206"/>
                  </a:cubicBezTo>
                  <a:cubicBezTo>
                    <a:pt x="804" y="1206"/>
                    <a:pt x="804" y="1206"/>
                    <a:pt x="804" y="1206"/>
                  </a:cubicBezTo>
                  <a:cubicBezTo>
                    <a:pt x="758" y="1207"/>
                    <a:pt x="701" y="1201"/>
                    <a:pt x="664" y="1171"/>
                  </a:cubicBezTo>
                  <a:cubicBezTo>
                    <a:pt x="675" y="1199"/>
                    <a:pt x="684" y="1237"/>
                    <a:pt x="689" y="1258"/>
                  </a:cubicBezTo>
                  <a:cubicBezTo>
                    <a:pt x="695" y="1280"/>
                    <a:pt x="763" y="1297"/>
                    <a:pt x="798" y="1273"/>
                  </a:cubicBezTo>
                  <a:cubicBezTo>
                    <a:pt x="813" y="1253"/>
                    <a:pt x="806" y="1214"/>
                    <a:pt x="804" y="1207"/>
                  </a:cubicBezTo>
                  <a:cubicBezTo>
                    <a:pt x="808" y="1206"/>
                    <a:pt x="814" y="1206"/>
                    <a:pt x="823" y="1205"/>
                  </a:cubicBezTo>
                  <a:cubicBezTo>
                    <a:pt x="823" y="1205"/>
                    <a:pt x="823" y="1204"/>
                    <a:pt x="823" y="1204"/>
                  </a:cubicBezTo>
                  <a:cubicBezTo>
                    <a:pt x="856" y="1202"/>
                    <a:pt x="910" y="1204"/>
                    <a:pt x="916" y="1230"/>
                  </a:cubicBezTo>
                  <a:close/>
                  <a:moveTo>
                    <a:pt x="900" y="1250"/>
                  </a:moveTo>
                  <a:cubicBezTo>
                    <a:pt x="903" y="1243"/>
                    <a:pt x="901" y="1227"/>
                    <a:pt x="893" y="1223"/>
                  </a:cubicBezTo>
                  <a:cubicBezTo>
                    <a:pt x="873" y="1212"/>
                    <a:pt x="847" y="1211"/>
                    <a:pt x="825" y="1220"/>
                  </a:cubicBezTo>
                  <a:cubicBezTo>
                    <a:pt x="825" y="1234"/>
                    <a:pt x="825" y="1248"/>
                    <a:pt x="822" y="1260"/>
                  </a:cubicBezTo>
                  <a:cubicBezTo>
                    <a:pt x="833" y="1271"/>
                    <a:pt x="853" y="1276"/>
                    <a:pt x="869" y="1271"/>
                  </a:cubicBezTo>
                  <a:cubicBezTo>
                    <a:pt x="882" y="1268"/>
                    <a:pt x="894" y="1261"/>
                    <a:pt x="900" y="1250"/>
                  </a:cubicBezTo>
                  <a:close/>
                  <a:moveTo>
                    <a:pt x="820" y="818"/>
                  </a:moveTo>
                  <a:cubicBezTo>
                    <a:pt x="840" y="787"/>
                    <a:pt x="847" y="753"/>
                    <a:pt x="846" y="719"/>
                  </a:cubicBezTo>
                  <a:cubicBezTo>
                    <a:pt x="760" y="576"/>
                    <a:pt x="603" y="537"/>
                    <a:pt x="445" y="560"/>
                  </a:cubicBezTo>
                  <a:cubicBezTo>
                    <a:pt x="331" y="576"/>
                    <a:pt x="195" y="595"/>
                    <a:pt x="121" y="692"/>
                  </a:cubicBezTo>
                  <a:cubicBezTo>
                    <a:pt x="116" y="719"/>
                    <a:pt x="117" y="746"/>
                    <a:pt x="127" y="769"/>
                  </a:cubicBezTo>
                  <a:cubicBezTo>
                    <a:pt x="137" y="742"/>
                    <a:pt x="150" y="725"/>
                    <a:pt x="173" y="706"/>
                  </a:cubicBezTo>
                  <a:cubicBezTo>
                    <a:pt x="254" y="648"/>
                    <a:pt x="403" y="635"/>
                    <a:pt x="501" y="635"/>
                  </a:cubicBezTo>
                  <a:cubicBezTo>
                    <a:pt x="575" y="635"/>
                    <a:pt x="681" y="643"/>
                    <a:pt x="743" y="695"/>
                  </a:cubicBezTo>
                  <a:cubicBezTo>
                    <a:pt x="780" y="723"/>
                    <a:pt x="807" y="770"/>
                    <a:pt x="820" y="818"/>
                  </a:cubicBezTo>
                  <a:close/>
                  <a:moveTo>
                    <a:pt x="805" y="921"/>
                  </a:moveTo>
                  <a:cubicBezTo>
                    <a:pt x="808" y="850"/>
                    <a:pt x="786" y="795"/>
                    <a:pt x="759" y="735"/>
                  </a:cubicBezTo>
                  <a:cubicBezTo>
                    <a:pt x="741" y="712"/>
                    <a:pt x="712" y="703"/>
                    <a:pt x="693" y="693"/>
                  </a:cubicBezTo>
                  <a:cubicBezTo>
                    <a:pt x="728" y="781"/>
                    <a:pt x="690" y="903"/>
                    <a:pt x="562" y="880"/>
                  </a:cubicBezTo>
                  <a:cubicBezTo>
                    <a:pt x="561" y="923"/>
                    <a:pt x="528" y="968"/>
                    <a:pt x="483" y="972"/>
                  </a:cubicBezTo>
                  <a:cubicBezTo>
                    <a:pt x="442" y="975"/>
                    <a:pt x="382" y="952"/>
                    <a:pt x="376" y="905"/>
                  </a:cubicBezTo>
                  <a:cubicBezTo>
                    <a:pt x="376" y="898"/>
                    <a:pt x="376" y="891"/>
                    <a:pt x="376" y="885"/>
                  </a:cubicBezTo>
                  <a:cubicBezTo>
                    <a:pt x="324" y="901"/>
                    <a:pt x="260" y="898"/>
                    <a:pt x="235" y="841"/>
                  </a:cubicBezTo>
                  <a:cubicBezTo>
                    <a:pt x="213" y="793"/>
                    <a:pt x="235" y="718"/>
                    <a:pt x="275" y="685"/>
                  </a:cubicBezTo>
                  <a:cubicBezTo>
                    <a:pt x="242" y="686"/>
                    <a:pt x="177" y="726"/>
                    <a:pt x="168" y="733"/>
                  </a:cubicBezTo>
                  <a:cubicBezTo>
                    <a:pt x="137" y="771"/>
                    <a:pt x="130" y="819"/>
                    <a:pt x="134" y="881"/>
                  </a:cubicBezTo>
                  <a:cubicBezTo>
                    <a:pt x="139" y="951"/>
                    <a:pt x="159" y="1023"/>
                    <a:pt x="214" y="1071"/>
                  </a:cubicBezTo>
                  <a:cubicBezTo>
                    <a:pt x="285" y="1134"/>
                    <a:pt x="377" y="1167"/>
                    <a:pt x="449" y="1231"/>
                  </a:cubicBezTo>
                  <a:cubicBezTo>
                    <a:pt x="493" y="1171"/>
                    <a:pt x="613" y="1132"/>
                    <a:pt x="682" y="1103"/>
                  </a:cubicBezTo>
                  <a:cubicBezTo>
                    <a:pt x="752" y="1067"/>
                    <a:pt x="802" y="1004"/>
                    <a:pt x="805" y="921"/>
                  </a:cubicBezTo>
                  <a:close/>
                  <a:moveTo>
                    <a:pt x="841" y="677"/>
                  </a:moveTo>
                  <a:cubicBezTo>
                    <a:pt x="820" y="582"/>
                    <a:pt x="744" y="487"/>
                    <a:pt x="688" y="421"/>
                  </a:cubicBezTo>
                  <a:cubicBezTo>
                    <a:pt x="637" y="360"/>
                    <a:pt x="583" y="302"/>
                    <a:pt x="530" y="242"/>
                  </a:cubicBezTo>
                  <a:cubicBezTo>
                    <a:pt x="503" y="211"/>
                    <a:pt x="469" y="178"/>
                    <a:pt x="450" y="141"/>
                  </a:cubicBezTo>
                  <a:cubicBezTo>
                    <a:pt x="440" y="195"/>
                    <a:pt x="292" y="360"/>
                    <a:pt x="223" y="474"/>
                  </a:cubicBezTo>
                  <a:cubicBezTo>
                    <a:pt x="194" y="521"/>
                    <a:pt x="147" y="592"/>
                    <a:pt x="128" y="660"/>
                  </a:cubicBezTo>
                  <a:cubicBezTo>
                    <a:pt x="202" y="568"/>
                    <a:pt x="345" y="549"/>
                    <a:pt x="457" y="535"/>
                  </a:cubicBezTo>
                  <a:cubicBezTo>
                    <a:pt x="607" y="517"/>
                    <a:pt x="753" y="556"/>
                    <a:pt x="841" y="677"/>
                  </a:cubicBezTo>
                  <a:close/>
                  <a:moveTo>
                    <a:pt x="682" y="801"/>
                  </a:moveTo>
                  <a:cubicBezTo>
                    <a:pt x="694" y="761"/>
                    <a:pt x="689" y="719"/>
                    <a:pt x="674" y="685"/>
                  </a:cubicBezTo>
                  <a:cubicBezTo>
                    <a:pt x="624" y="644"/>
                    <a:pt x="406" y="644"/>
                    <a:pt x="292" y="679"/>
                  </a:cubicBezTo>
                  <a:cubicBezTo>
                    <a:pt x="261" y="716"/>
                    <a:pt x="226" y="781"/>
                    <a:pt x="253" y="831"/>
                  </a:cubicBezTo>
                  <a:cubicBezTo>
                    <a:pt x="280" y="880"/>
                    <a:pt x="320" y="884"/>
                    <a:pt x="382" y="861"/>
                  </a:cubicBezTo>
                  <a:cubicBezTo>
                    <a:pt x="393" y="829"/>
                    <a:pt x="446" y="762"/>
                    <a:pt x="454" y="768"/>
                  </a:cubicBezTo>
                  <a:cubicBezTo>
                    <a:pt x="489" y="793"/>
                    <a:pt x="546" y="822"/>
                    <a:pt x="559" y="868"/>
                  </a:cubicBezTo>
                  <a:cubicBezTo>
                    <a:pt x="613" y="872"/>
                    <a:pt x="664" y="862"/>
                    <a:pt x="682" y="801"/>
                  </a:cubicBezTo>
                  <a:close/>
                  <a:moveTo>
                    <a:pt x="685" y="1467"/>
                  </a:moveTo>
                  <a:cubicBezTo>
                    <a:pt x="685" y="1452"/>
                    <a:pt x="685" y="1437"/>
                    <a:pt x="684" y="1422"/>
                  </a:cubicBezTo>
                  <a:cubicBezTo>
                    <a:pt x="683" y="1424"/>
                    <a:pt x="577" y="1457"/>
                    <a:pt x="431" y="1452"/>
                  </a:cubicBezTo>
                  <a:cubicBezTo>
                    <a:pt x="377" y="1450"/>
                    <a:pt x="309" y="1445"/>
                    <a:pt x="268" y="1406"/>
                  </a:cubicBezTo>
                  <a:cubicBezTo>
                    <a:pt x="270" y="1426"/>
                    <a:pt x="265" y="1440"/>
                    <a:pt x="282" y="1451"/>
                  </a:cubicBezTo>
                  <a:cubicBezTo>
                    <a:pt x="405" y="1526"/>
                    <a:pt x="685" y="1467"/>
                    <a:pt x="685" y="1467"/>
                  </a:cubicBezTo>
                  <a:close/>
                  <a:moveTo>
                    <a:pt x="683" y="1406"/>
                  </a:moveTo>
                  <a:cubicBezTo>
                    <a:pt x="681" y="1390"/>
                    <a:pt x="680" y="1382"/>
                    <a:pt x="679" y="1365"/>
                  </a:cubicBezTo>
                  <a:cubicBezTo>
                    <a:pt x="606" y="1397"/>
                    <a:pt x="382" y="1418"/>
                    <a:pt x="276" y="1322"/>
                  </a:cubicBezTo>
                  <a:cubicBezTo>
                    <a:pt x="276" y="1322"/>
                    <a:pt x="276" y="1322"/>
                    <a:pt x="276" y="1322"/>
                  </a:cubicBezTo>
                  <a:cubicBezTo>
                    <a:pt x="274" y="1339"/>
                    <a:pt x="268" y="1364"/>
                    <a:pt x="267" y="1388"/>
                  </a:cubicBezTo>
                  <a:cubicBezTo>
                    <a:pt x="379" y="1466"/>
                    <a:pt x="666" y="1420"/>
                    <a:pt x="683" y="1406"/>
                  </a:cubicBezTo>
                  <a:close/>
                  <a:moveTo>
                    <a:pt x="676" y="1346"/>
                  </a:moveTo>
                  <a:cubicBezTo>
                    <a:pt x="675" y="1336"/>
                    <a:pt x="673" y="1326"/>
                    <a:pt x="672" y="1316"/>
                  </a:cubicBezTo>
                  <a:cubicBezTo>
                    <a:pt x="552" y="1360"/>
                    <a:pt x="396" y="1351"/>
                    <a:pt x="284" y="1279"/>
                  </a:cubicBezTo>
                  <a:cubicBezTo>
                    <a:pt x="282" y="1289"/>
                    <a:pt x="280" y="1299"/>
                    <a:pt x="278" y="1309"/>
                  </a:cubicBezTo>
                  <a:cubicBezTo>
                    <a:pt x="357" y="1388"/>
                    <a:pt x="615" y="1395"/>
                    <a:pt x="676" y="1346"/>
                  </a:cubicBezTo>
                  <a:close/>
                  <a:moveTo>
                    <a:pt x="669" y="1298"/>
                  </a:moveTo>
                  <a:cubicBezTo>
                    <a:pt x="667" y="1287"/>
                    <a:pt x="658" y="1246"/>
                    <a:pt x="657" y="1242"/>
                  </a:cubicBezTo>
                  <a:cubicBezTo>
                    <a:pt x="559" y="1312"/>
                    <a:pt x="395" y="1285"/>
                    <a:pt x="295" y="1223"/>
                  </a:cubicBezTo>
                  <a:cubicBezTo>
                    <a:pt x="293" y="1231"/>
                    <a:pt x="287" y="1262"/>
                    <a:pt x="286" y="1266"/>
                  </a:cubicBezTo>
                  <a:cubicBezTo>
                    <a:pt x="347" y="1299"/>
                    <a:pt x="402" y="1323"/>
                    <a:pt x="468" y="1327"/>
                  </a:cubicBezTo>
                  <a:cubicBezTo>
                    <a:pt x="589" y="1334"/>
                    <a:pt x="669" y="1298"/>
                    <a:pt x="669" y="1298"/>
                  </a:cubicBezTo>
                  <a:close/>
                  <a:moveTo>
                    <a:pt x="654" y="1227"/>
                  </a:moveTo>
                  <a:cubicBezTo>
                    <a:pt x="651" y="1215"/>
                    <a:pt x="647" y="1202"/>
                    <a:pt x="644" y="1190"/>
                  </a:cubicBezTo>
                  <a:cubicBezTo>
                    <a:pt x="613" y="1223"/>
                    <a:pt x="543" y="1223"/>
                    <a:pt x="499" y="1213"/>
                  </a:cubicBezTo>
                  <a:cubicBezTo>
                    <a:pt x="487" y="1223"/>
                    <a:pt x="463" y="1236"/>
                    <a:pt x="454" y="1249"/>
                  </a:cubicBezTo>
                  <a:cubicBezTo>
                    <a:pt x="449" y="1256"/>
                    <a:pt x="351" y="1187"/>
                    <a:pt x="304" y="1160"/>
                  </a:cubicBezTo>
                  <a:cubicBezTo>
                    <a:pt x="303" y="1176"/>
                    <a:pt x="300" y="1193"/>
                    <a:pt x="297" y="1209"/>
                  </a:cubicBezTo>
                  <a:cubicBezTo>
                    <a:pt x="342" y="1231"/>
                    <a:pt x="394" y="1254"/>
                    <a:pt x="448" y="1264"/>
                  </a:cubicBezTo>
                  <a:cubicBezTo>
                    <a:pt x="524" y="1277"/>
                    <a:pt x="614" y="1260"/>
                    <a:pt x="654" y="1227"/>
                  </a:cubicBezTo>
                  <a:close/>
                  <a:moveTo>
                    <a:pt x="640" y="1177"/>
                  </a:moveTo>
                  <a:cubicBezTo>
                    <a:pt x="637" y="1167"/>
                    <a:pt x="634" y="1156"/>
                    <a:pt x="631" y="1146"/>
                  </a:cubicBezTo>
                  <a:cubicBezTo>
                    <a:pt x="589" y="1162"/>
                    <a:pt x="546" y="1177"/>
                    <a:pt x="511" y="1203"/>
                  </a:cubicBezTo>
                  <a:cubicBezTo>
                    <a:pt x="556" y="1205"/>
                    <a:pt x="601" y="1208"/>
                    <a:pt x="640" y="1177"/>
                  </a:cubicBezTo>
                  <a:close/>
                  <a:moveTo>
                    <a:pt x="597" y="1727"/>
                  </a:moveTo>
                  <a:cubicBezTo>
                    <a:pt x="634" y="1717"/>
                    <a:pt x="634" y="1695"/>
                    <a:pt x="632" y="1681"/>
                  </a:cubicBezTo>
                  <a:cubicBezTo>
                    <a:pt x="631" y="1671"/>
                    <a:pt x="612" y="1656"/>
                    <a:pt x="583" y="1671"/>
                  </a:cubicBezTo>
                  <a:cubicBezTo>
                    <a:pt x="576" y="1672"/>
                    <a:pt x="582" y="1608"/>
                    <a:pt x="585" y="1591"/>
                  </a:cubicBezTo>
                  <a:cubicBezTo>
                    <a:pt x="566" y="1591"/>
                    <a:pt x="541" y="1597"/>
                    <a:pt x="525" y="1590"/>
                  </a:cubicBezTo>
                  <a:cubicBezTo>
                    <a:pt x="528" y="1619"/>
                    <a:pt x="522" y="1665"/>
                    <a:pt x="532" y="1693"/>
                  </a:cubicBezTo>
                  <a:cubicBezTo>
                    <a:pt x="539" y="1714"/>
                    <a:pt x="560" y="1736"/>
                    <a:pt x="597" y="1727"/>
                  </a:cubicBezTo>
                  <a:close/>
                  <a:moveTo>
                    <a:pt x="585" y="1575"/>
                  </a:moveTo>
                  <a:cubicBezTo>
                    <a:pt x="584" y="1561"/>
                    <a:pt x="585" y="1513"/>
                    <a:pt x="588" y="1503"/>
                  </a:cubicBezTo>
                  <a:cubicBezTo>
                    <a:pt x="569" y="1505"/>
                    <a:pt x="551" y="1507"/>
                    <a:pt x="532" y="1508"/>
                  </a:cubicBezTo>
                  <a:cubicBezTo>
                    <a:pt x="532" y="1525"/>
                    <a:pt x="525" y="1569"/>
                    <a:pt x="525" y="1574"/>
                  </a:cubicBezTo>
                  <a:cubicBezTo>
                    <a:pt x="541" y="1574"/>
                    <a:pt x="569" y="1574"/>
                    <a:pt x="585" y="1575"/>
                  </a:cubicBezTo>
                  <a:close/>
                  <a:moveTo>
                    <a:pt x="463" y="953"/>
                  </a:moveTo>
                  <a:cubicBezTo>
                    <a:pt x="514" y="956"/>
                    <a:pt x="565" y="905"/>
                    <a:pt x="535" y="858"/>
                  </a:cubicBezTo>
                  <a:cubicBezTo>
                    <a:pt x="513" y="826"/>
                    <a:pt x="484" y="806"/>
                    <a:pt x="453" y="783"/>
                  </a:cubicBezTo>
                  <a:cubicBezTo>
                    <a:pt x="441" y="808"/>
                    <a:pt x="411" y="832"/>
                    <a:pt x="402" y="858"/>
                  </a:cubicBezTo>
                  <a:cubicBezTo>
                    <a:pt x="377" y="913"/>
                    <a:pt x="419" y="951"/>
                    <a:pt x="463" y="953"/>
                  </a:cubicBezTo>
                  <a:close/>
                  <a:moveTo>
                    <a:pt x="501" y="82"/>
                  </a:moveTo>
                  <a:cubicBezTo>
                    <a:pt x="503" y="60"/>
                    <a:pt x="498" y="42"/>
                    <a:pt x="479" y="31"/>
                  </a:cubicBezTo>
                  <a:cubicBezTo>
                    <a:pt x="449" y="14"/>
                    <a:pt x="419" y="25"/>
                    <a:pt x="405" y="52"/>
                  </a:cubicBezTo>
                  <a:cubicBezTo>
                    <a:pt x="389" y="82"/>
                    <a:pt x="412" y="115"/>
                    <a:pt x="442" y="122"/>
                  </a:cubicBezTo>
                  <a:cubicBezTo>
                    <a:pt x="474" y="125"/>
                    <a:pt x="500" y="105"/>
                    <a:pt x="501" y="82"/>
                  </a:cubicBezTo>
                  <a:close/>
                  <a:moveTo>
                    <a:pt x="431" y="1599"/>
                  </a:moveTo>
                  <a:cubicBezTo>
                    <a:pt x="431" y="1599"/>
                    <a:pt x="387" y="1600"/>
                    <a:pt x="370" y="1594"/>
                  </a:cubicBezTo>
                  <a:cubicBezTo>
                    <a:pt x="372" y="1607"/>
                    <a:pt x="372" y="1663"/>
                    <a:pt x="368" y="1678"/>
                  </a:cubicBezTo>
                  <a:cubicBezTo>
                    <a:pt x="367" y="1685"/>
                    <a:pt x="338" y="1675"/>
                    <a:pt x="331" y="1697"/>
                  </a:cubicBezTo>
                  <a:cubicBezTo>
                    <a:pt x="325" y="1719"/>
                    <a:pt x="337" y="1721"/>
                    <a:pt x="345" y="1725"/>
                  </a:cubicBezTo>
                  <a:cubicBezTo>
                    <a:pt x="358" y="1733"/>
                    <a:pt x="389" y="1730"/>
                    <a:pt x="404" y="1725"/>
                  </a:cubicBezTo>
                  <a:cubicBezTo>
                    <a:pt x="413" y="1723"/>
                    <a:pt x="425" y="1719"/>
                    <a:pt x="428" y="1692"/>
                  </a:cubicBezTo>
                  <a:cubicBezTo>
                    <a:pt x="431" y="1665"/>
                    <a:pt x="428" y="1623"/>
                    <a:pt x="431" y="1599"/>
                  </a:cubicBezTo>
                  <a:close/>
                  <a:moveTo>
                    <a:pt x="427" y="1585"/>
                  </a:moveTo>
                  <a:cubicBezTo>
                    <a:pt x="426" y="1561"/>
                    <a:pt x="429" y="1531"/>
                    <a:pt x="430" y="1508"/>
                  </a:cubicBezTo>
                  <a:cubicBezTo>
                    <a:pt x="428" y="1508"/>
                    <a:pt x="387" y="1504"/>
                    <a:pt x="371" y="1502"/>
                  </a:cubicBezTo>
                  <a:cubicBezTo>
                    <a:pt x="368" y="1527"/>
                    <a:pt x="372" y="1557"/>
                    <a:pt x="369" y="1581"/>
                  </a:cubicBezTo>
                  <a:cubicBezTo>
                    <a:pt x="384" y="1579"/>
                    <a:pt x="412" y="1582"/>
                    <a:pt x="427" y="1585"/>
                  </a:cubicBezTo>
                  <a:close/>
                  <a:moveTo>
                    <a:pt x="260" y="1268"/>
                  </a:moveTo>
                  <a:cubicBezTo>
                    <a:pt x="266" y="1239"/>
                    <a:pt x="273" y="1196"/>
                    <a:pt x="282" y="1167"/>
                  </a:cubicBezTo>
                  <a:cubicBezTo>
                    <a:pt x="228" y="1211"/>
                    <a:pt x="162" y="1236"/>
                    <a:pt x="92" y="1244"/>
                  </a:cubicBezTo>
                  <a:cubicBezTo>
                    <a:pt x="101" y="1268"/>
                    <a:pt x="108" y="1291"/>
                    <a:pt x="108" y="1314"/>
                  </a:cubicBezTo>
                  <a:cubicBezTo>
                    <a:pt x="157" y="1311"/>
                    <a:pt x="213" y="1295"/>
                    <a:pt x="260" y="1268"/>
                  </a:cubicBezTo>
                  <a:close/>
                  <a:moveTo>
                    <a:pt x="89" y="1298"/>
                  </a:moveTo>
                  <a:cubicBezTo>
                    <a:pt x="87" y="1290"/>
                    <a:pt x="82" y="1266"/>
                    <a:pt x="79" y="1258"/>
                  </a:cubicBezTo>
                  <a:cubicBezTo>
                    <a:pt x="69" y="1256"/>
                    <a:pt x="59" y="1256"/>
                    <a:pt x="49" y="1257"/>
                  </a:cubicBezTo>
                  <a:cubicBezTo>
                    <a:pt x="43" y="1257"/>
                    <a:pt x="17" y="1260"/>
                    <a:pt x="19" y="1287"/>
                  </a:cubicBezTo>
                  <a:cubicBezTo>
                    <a:pt x="22" y="1313"/>
                    <a:pt x="52" y="1312"/>
                    <a:pt x="58" y="1310"/>
                  </a:cubicBezTo>
                  <a:cubicBezTo>
                    <a:pt x="67" y="1308"/>
                    <a:pt x="81" y="1303"/>
                    <a:pt x="89" y="1298"/>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66"/>
            <p:cNvSpPr/>
            <p:nvPr/>
          </p:nvSpPr>
          <p:spPr bwMode="auto">
            <a:xfrm>
              <a:off x="6461653" y="1756776"/>
              <a:ext cx="299799" cy="115307"/>
            </a:xfrm>
            <a:custGeom>
              <a:avLst/>
              <a:gdLst>
                <a:gd name="T0" fmla="*/ 730 w 731"/>
                <a:gd name="T1" fmla="*/ 182 h 281"/>
                <a:gd name="T2" fmla="*/ 704 w 731"/>
                <a:gd name="T3" fmla="*/ 281 h 281"/>
                <a:gd name="T4" fmla="*/ 627 w 731"/>
                <a:gd name="T5" fmla="*/ 158 h 281"/>
                <a:gd name="T6" fmla="*/ 385 w 731"/>
                <a:gd name="T7" fmla="*/ 98 h 281"/>
                <a:gd name="T8" fmla="*/ 57 w 731"/>
                <a:gd name="T9" fmla="*/ 169 h 281"/>
                <a:gd name="T10" fmla="*/ 11 w 731"/>
                <a:gd name="T11" fmla="*/ 232 h 281"/>
                <a:gd name="T12" fmla="*/ 5 w 731"/>
                <a:gd name="T13" fmla="*/ 155 h 281"/>
                <a:gd name="T14" fmla="*/ 329 w 731"/>
                <a:gd name="T15" fmla="*/ 23 h 281"/>
                <a:gd name="T16" fmla="*/ 730 w 731"/>
                <a:gd name="T17" fmla="*/ 18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81">
                  <a:moveTo>
                    <a:pt x="730" y="182"/>
                  </a:moveTo>
                  <a:cubicBezTo>
                    <a:pt x="731" y="216"/>
                    <a:pt x="724" y="250"/>
                    <a:pt x="704" y="281"/>
                  </a:cubicBezTo>
                  <a:cubicBezTo>
                    <a:pt x="691" y="233"/>
                    <a:pt x="664" y="186"/>
                    <a:pt x="627" y="158"/>
                  </a:cubicBezTo>
                  <a:cubicBezTo>
                    <a:pt x="565" y="106"/>
                    <a:pt x="459" y="98"/>
                    <a:pt x="385" y="98"/>
                  </a:cubicBezTo>
                  <a:cubicBezTo>
                    <a:pt x="287" y="98"/>
                    <a:pt x="138" y="111"/>
                    <a:pt x="57" y="169"/>
                  </a:cubicBezTo>
                  <a:cubicBezTo>
                    <a:pt x="34" y="188"/>
                    <a:pt x="21" y="205"/>
                    <a:pt x="11" y="232"/>
                  </a:cubicBezTo>
                  <a:cubicBezTo>
                    <a:pt x="1" y="209"/>
                    <a:pt x="0" y="182"/>
                    <a:pt x="5" y="155"/>
                  </a:cubicBezTo>
                  <a:cubicBezTo>
                    <a:pt x="79" y="58"/>
                    <a:pt x="215" y="39"/>
                    <a:pt x="329" y="23"/>
                  </a:cubicBezTo>
                  <a:cubicBezTo>
                    <a:pt x="487" y="0"/>
                    <a:pt x="644" y="39"/>
                    <a:pt x="730"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67"/>
            <p:cNvSpPr/>
            <p:nvPr/>
          </p:nvSpPr>
          <p:spPr bwMode="auto">
            <a:xfrm>
              <a:off x="6742234" y="2029670"/>
              <a:ext cx="7687" cy="3844"/>
            </a:xfrm>
            <a:custGeom>
              <a:avLst/>
              <a:gdLst>
                <a:gd name="T0" fmla="*/ 19 w 19"/>
                <a:gd name="T1" fmla="*/ 0 h 3"/>
                <a:gd name="T2" fmla="*/ 19 w 19"/>
                <a:gd name="T3" fmla="*/ 1 h 3"/>
                <a:gd name="T4" fmla="*/ 0 w 19"/>
                <a:gd name="T5" fmla="*/ 3 h 3"/>
                <a:gd name="T6" fmla="*/ 0 w 19"/>
                <a:gd name="T7" fmla="*/ 2 h 3"/>
                <a:gd name="T8" fmla="*/ 19 w 19"/>
                <a:gd name="T9" fmla="*/ 0 h 3"/>
              </a:gdLst>
              <a:ahLst/>
              <a:cxnLst>
                <a:cxn ang="0">
                  <a:pos x="T0" y="T1"/>
                </a:cxn>
                <a:cxn ang="0">
                  <a:pos x="T2" y="T3"/>
                </a:cxn>
                <a:cxn ang="0">
                  <a:pos x="T4" y="T5"/>
                </a:cxn>
                <a:cxn ang="0">
                  <a:pos x="T6" y="T7"/>
                </a:cxn>
                <a:cxn ang="0">
                  <a:pos x="T8" y="T9"/>
                </a:cxn>
              </a:cxnLst>
              <a:rect l="0" t="0" r="r" b="b"/>
              <a:pathLst>
                <a:path w="19" h="3">
                  <a:moveTo>
                    <a:pt x="19" y="0"/>
                  </a:moveTo>
                  <a:cubicBezTo>
                    <a:pt x="19" y="0"/>
                    <a:pt x="19" y="1"/>
                    <a:pt x="19" y="1"/>
                  </a:cubicBezTo>
                  <a:cubicBezTo>
                    <a:pt x="10" y="2"/>
                    <a:pt x="4" y="2"/>
                    <a:pt x="0" y="3"/>
                  </a:cubicBezTo>
                  <a:cubicBezTo>
                    <a:pt x="0" y="2"/>
                    <a:pt x="0" y="2"/>
                    <a:pt x="0" y="2"/>
                  </a:cubicBezTo>
                  <a:cubicBezTo>
                    <a:pt x="4" y="1"/>
                    <a:pt x="11" y="1"/>
                    <a:pt x="19"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68"/>
            <p:cNvSpPr/>
            <p:nvPr/>
          </p:nvSpPr>
          <p:spPr bwMode="auto">
            <a:xfrm>
              <a:off x="6742234" y="2033514"/>
              <a:ext cx="0" cy="0"/>
            </a:xfrm>
            <a:custGeom>
              <a:avLst/>
              <a:gdLst>
                <a:gd name="T0" fmla="*/ 6 w 6"/>
                <a:gd name="T1" fmla="*/ 0 h 1"/>
                <a:gd name="T2" fmla="*/ 6 w 6"/>
                <a:gd name="T3" fmla="*/ 1 h 1"/>
                <a:gd name="T4" fmla="*/ 6 w 6"/>
                <a:gd name="T5" fmla="*/ 0 h 1"/>
              </a:gdLst>
              <a:ahLst/>
              <a:cxnLst>
                <a:cxn ang="0">
                  <a:pos x="T0" y="T1"/>
                </a:cxn>
                <a:cxn ang="0">
                  <a:pos x="T2" y="T3"/>
                </a:cxn>
                <a:cxn ang="0">
                  <a:pos x="T4" y="T5"/>
                </a:cxn>
              </a:cxnLst>
              <a:rect l="0" t="0" r="r" b="b"/>
              <a:pathLst>
                <a:path w="6" h="1">
                  <a:moveTo>
                    <a:pt x="6" y="0"/>
                  </a:moveTo>
                  <a:cubicBezTo>
                    <a:pt x="6" y="0"/>
                    <a:pt x="6" y="0"/>
                    <a:pt x="6" y="1"/>
                  </a:cubicBezTo>
                  <a:cubicBezTo>
                    <a:pt x="0" y="1"/>
                    <a:pt x="1" y="1"/>
                    <a:pt x="6"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69"/>
            <p:cNvSpPr/>
            <p:nvPr/>
          </p:nvSpPr>
          <p:spPr bwMode="auto">
            <a:xfrm>
              <a:off x="6465496" y="1595346"/>
              <a:ext cx="292112" cy="219084"/>
            </a:xfrm>
            <a:custGeom>
              <a:avLst/>
              <a:gdLst>
                <a:gd name="T0" fmla="*/ 560 w 713"/>
                <a:gd name="T1" fmla="*/ 280 h 536"/>
                <a:gd name="T2" fmla="*/ 713 w 713"/>
                <a:gd name="T3" fmla="*/ 536 h 536"/>
                <a:gd name="T4" fmla="*/ 329 w 713"/>
                <a:gd name="T5" fmla="*/ 394 h 536"/>
                <a:gd name="T6" fmla="*/ 0 w 713"/>
                <a:gd name="T7" fmla="*/ 519 h 536"/>
                <a:gd name="T8" fmla="*/ 95 w 713"/>
                <a:gd name="T9" fmla="*/ 333 h 536"/>
                <a:gd name="T10" fmla="*/ 322 w 713"/>
                <a:gd name="T11" fmla="*/ 0 h 536"/>
                <a:gd name="T12" fmla="*/ 402 w 713"/>
                <a:gd name="T13" fmla="*/ 101 h 536"/>
                <a:gd name="T14" fmla="*/ 560 w 713"/>
                <a:gd name="T15" fmla="*/ 28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536">
                  <a:moveTo>
                    <a:pt x="560" y="280"/>
                  </a:moveTo>
                  <a:cubicBezTo>
                    <a:pt x="616" y="346"/>
                    <a:pt x="692" y="441"/>
                    <a:pt x="713" y="536"/>
                  </a:cubicBezTo>
                  <a:cubicBezTo>
                    <a:pt x="625" y="415"/>
                    <a:pt x="479" y="376"/>
                    <a:pt x="329" y="394"/>
                  </a:cubicBezTo>
                  <a:cubicBezTo>
                    <a:pt x="217" y="408"/>
                    <a:pt x="74" y="427"/>
                    <a:pt x="0" y="519"/>
                  </a:cubicBezTo>
                  <a:cubicBezTo>
                    <a:pt x="19" y="451"/>
                    <a:pt x="66" y="380"/>
                    <a:pt x="95" y="333"/>
                  </a:cubicBezTo>
                  <a:cubicBezTo>
                    <a:pt x="164" y="219"/>
                    <a:pt x="312" y="54"/>
                    <a:pt x="322" y="0"/>
                  </a:cubicBezTo>
                  <a:cubicBezTo>
                    <a:pt x="341" y="37"/>
                    <a:pt x="375" y="70"/>
                    <a:pt x="402" y="101"/>
                  </a:cubicBezTo>
                  <a:cubicBezTo>
                    <a:pt x="455" y="161"/>
                    <a:pt x="509" y="219"/>
                    <a:pt x="560" y="28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70"/>
            <p:cNvSpPr/>
            <p:nvPr/>
          </p:nvSpPr>
          <p:spPr bwMode="auto">
            <a:xfrm>
              <a:off x="6653831" y="1822117"/>
              <a:ext cx="30749" cy="26905"/>
            </a:xfrm>
            <a:custGeom>
              <a:avLst/>
              <a:gdLst>
                <a:gd name="T0" fmla="*/ 51 w 77"/>
                <a:gd name="T1" fmla="*/ 15 h 64"/>
                <a:gd name="T2" fmla="*/ 69 w 77"/>
                <a:gd name="T3" fmla="*/ 51 h 64"/>
                <a:gd name="T4" fmla="*/ 43 w 77"/>
                <a:gd name="T5" fmla="*/ 41 h 64"/>
                <a:gd name="T6" fmla="*/ 6 w 77"/>
                <a:gd name="T7" fmla="*/ 17 h 64"/>
                <a:gd name="T8" fmla="*/ 8 w 77"/>
                <a:gd name="T9" fmla="*/ 2 h 64"/>
                <a:gd name="T10" fmla="*/ 51 w 77"/>
                <a:gd name="T11" fmla="*/ 15 h 64"/>
              </a:gdLst>
              <a:ahLst/>
              <a:cxnLst>
                <a:cxn ang="0">
                  <a:pos x="T0" y="T1"/>
                </a:cxn>
                <a:cxn ang="0">
                  <a:pos x="T2" y="T3"/>
                </a:cxn>
                <a:cxn ang="0">
                  <a:pos x="T4" y="T5"/>
                </a:cxn>
                <a:cxn ang="0">
                  <a:pos x="T6" y="T7"/>
                </a:cxn>
                <a:cxn ang="0">
                  <a:pos x="T8" y="T9"/>
                </a:cxn>
                <a:cxn ang="0">
                  <a:pos x="T10" y="T11"/>
                </a:cxn>
              </a:cxnLst>
              <a:rect l="0" t="0" r="r" b="b"/>
              <a:pathLst>
                <a:path w="77" h="64">
                  <a:moveTo>
                    <a:pt x="51" y="15"/>
                  </a:moveTo>
                  <a:cubicBezTo>
                    <a:pt x="61" y="23"/>
                    <a:pt x="77" y="38"/>
                    <a:pt x="69" y="51"/>
                  </a:cubicBezTo>
                  <a:cubicBezTo>
                    <a:pt x="61" y="64"/>
                    <a:pt x="48" y="47"/>
                    <a:pt x="43" y="41"/>
                  </a:cubicBezTo>
                  <a:cubicBezTo>
                    <a:pt x="32" y="30"/>
                    <a:pt x="18" y="25"/>
                    <a:pt x="6" y="17"/>
                  </a:cubicBezTo>
                  <a:cubicBezTo>
                    <a:pt x="0" y="14"/>
                    <a:pt x="0" y="3"/>
                    <a:pt x="8" y="2"/>
                  </a:cubicBezTo>
                  <a:cubicBezTo>
                    <a:pt x="24" y="0"/>
                    <a:pt x="38" y="6"/>
                    <a:pt x="51" y="1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71"/>
            <p:cNvSpPr/>
            <p:nvPr/>
          </p:nvSpPr>
          <p:spPr bwMode="auto">
            <a:xfrm>
              <a:off x="6596178" y="1945112"/>
              <a:ext cx="30749" cy="11531"/>
            </a:xfrm>
            <a:custGeom>
              <a:avLst/>
              <a:gdLst>
                <a:gd name="T0" fmla="*/ 72 w 73"/>
                <a:gd name="T1" fmla="*/ 11 h 34"/>
                <a:gd name="T2" fmla="*/ 35 w 73"/>
                <a:gd name="T3" fmla="*/ 34 h 34"/>
                <a:gd name="T4" fmla="*/ 1 w 73"/>
                <a:gd name="T5" fmla="*/ 8 h 34"/>
                <a:gd name="T6" fmla="*/ 9 w 73"/>
                <a:gd name="T7" fmla="*/ 2 h 34"/>
                <a:gd name="T8" fmla="*/ 38 w 73"/>
                <a:gd name="T9" fmla="*/ 15 h 34"/>
                <a:gd name="T10" fmla="*/ 69 w 73"/>
                <a:gd name="T11" fmla="*/ 7 h 34"/>
                <a:gd name="T12" fmla="*/ 72 w 73"/>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73" h="34">
                  <a:moveTo>
                    <a:pt x="72" y="11"/>
                  </a:moveTo>
                  <a:cubicBezTo>
                    <a:pt x="73" y="27"/>
                    <a:pt x="48" y="34"/>
                    <a:pt x="35" y="34"/>
                  </a:cubicBezTo>
                  <a:cubicBezTo>
                    <a:pt x="20" y="33"/>
                    <a:pt x="4" y="25"/>
                    <a:pt x="1" y="8"/>
                  </a:cubicBezTo>
                  <a:cubicBezTo>
                    <a:pt x="0" y="4"/>
                    <a:pt x="4" y="0"/>
                    <a:pt x="9" y="2"/>
                  </a:cubicBezTo>
                  <a:cubicBezTo>
                    <a:pt x="18" y="9"/>
                    <a:pt x="26" y="16"/>
                    <a:pt x="38" y="15"/>
                  </a:cubicBezTo>
                  <a:cubicBezTo>
                    <a:pt x="49" y="14"/>
                    <a:pt x="59" y="4"/>
                    <a:pt x="69" y="7"/>
                  </a:cubicBezTo>
                  <a:cubicBezTo>
                    <a:pt x="71" y="8"/>
                    <a:pt x="72" y="10"/>
                    <a:pt x="72" y="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72"/>
            <p:cNvSpPr/>
            <p:nvPr/>
          </p:nvSpPr>
          <p:spPr bwMode="auto">
            <a:xfrm>
              <a:off x="6573116" y="1541536"/>
              <a:ext cx="46123" cy="46123"/>
            </a:xfrm>
            <a:custGeom>
              <a:avLst/>
              <a:gdLst>
                <a:gd name="T0" fmla="*/ 90 w 114"/>
                <a:gd name="T1" fmla="*/ 17 h 111"/>
                <a:gd name="T2" fmla="*/ 112 w 114"/>
                <a:gd name="T3" fmla="*/ 68 h 111"/>
                <a:gd name="T4" fmla="*/ 53 w 114"/>
                <a:gd name="T5" fmla="*/ 108 h 111"/>
                <a:gd name="T6" fmla="*/ 16 w 114"/>
                <a:gd name="T7" fmla="*/ 38 h 111"/>
                <a:gd name="T8" fmla="*/ 90 w 114"/>
                <a:gd name="T9" fmla="*/ 17 h 111"/>
              </a:gdLst>
              <a:ahLst/>
              <a:cxnLst>
                <a:cxn ang="0">
                  <a:pos x="T0" y="T1"/>
                </a:cxn>
                <a:cxn ang="0">
                  <a:pos x="T2" y="T3"/>
                </a:cxn>
                <a:cxn ang="0">
                  <a:pos x="T4" y="T5"/>
                </a:cxn>
                <a:cxn ang="0">
                  <a:pos x="T6" y="T7"/>
                </a:cxn>
                <a:cxn ang="0">
                  <a:pos x="T8" y="T9"/>
                </a:cxn>
              </a:cxnLst>
              <a:rect l="0" t="0" r="r" b="b"/>
              <a:pathLst>
                <a:path w="114" h="111">
                  <a:moveTo>
                    <a:pt x="90" y="17"/>
                  </a:moveTo>
                  <a:cubicBezTo>
                    <a:pt x="109" y="28"/>
                    <a:pt x="114" y="46"/>
                    <a:pt x="112" y="68"/>
                  </a:cubicBezTo>
                  <a:cubicBezTo>
                    <a:pt x="111" y="91"/>
                    <a:pt x="85" y="111"/>
                    <a:pt x="53" y="108"/>
                  </a:cubicBezTo>
                  <a:cubicBezTo>
                    <a:pt x="23" y="101"/>
                    <a:pt x="0" y="68"/>
                    <a:pt x="16" y="38"/>
                  </a:cubicBezTo>
                  <a:cubicBezTo>
                    <a:pt x="30" y="11"/>
                    <a:pt x="60" y="0"/>
                    <a:pt x="9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73"/>
            <p:cNvSpPr/>
            <p:nvPr/>
          </p:nvSpPr>
          <p:spPr bwMode="auto">
            <a:xfrm>
              <a:off x="6530837" y="1825961"/>
              <a:ext cx="34592" cy="19218"/>
            </a:xfrm>
            <a:custGeom>
              <a:avLst/>
              <a:gdLst>
                <a:gd name="T0" fmla="*/ 83 w 85"/>
                <a:gd name="T1" fmla="*/ 6 h 52"/>
                <a:gd name="T2" fmla="*/ 85 w 85"/>
                <a:gd name="T3" fmla="*/ 14 h 52"/>
                <a:gd name="T4" fmla="*/ 78 w 85"/>
                <a:gd name="T5" fmla="*/ 21 h 52"/>
                <a:gd name="T6" fmla="*/ 11 w 85"/>
                <a:gd name="T7" fmla="*/ 50 h 52"/>
                <a:gd name="T8" fmla="*/ 5 w 85"/>
                <a:gd name="T9" fmla="*/ 40 h 52"/>
                <a:gd name="T10" fmla="*/ 71 w 85"/>
                <a:gd name="T11" fmla="*/ 1 h 52"/>
                <a:gd name="T12" fmla="*/ 83 w 85"/>
                <a:gd name="T13" fmla="*/ 6 h 52"/>
              </a:gdLst>
              <a:ahLst/>
              <a:cxnLst>
                <a:cxn ang="0">
                  <a:pos x="T0" y="T1"/>
                </a:cxn>
                <a:cxn ang="0">
                  <a:pos x="T2" y="T3"/>
                </a:cxn>
                <a:cxn ang="0">
                  <a:pos x="T4" y="T5"/>
                </a:cxn>
                <a:cxn ang="0">
                  <a:pos x="T6" y="T7"/>
                </a:cxn>
                <a:cxn ang="0">
                  <a:pos x="T8" y="T9"/>
                </a:cxn>
                <a:cxn ang="0">
                  <a:pos x="T10" y="T11"/>
                </a:cxn>
                <a:cxn ang="0">
                  <a:pos x="T12" y="T13"/>
                </a:cxn>
              </a:cxnLst>
              <a:rect l="0" t="0" r="r" b="b"/>
              <a:pathLst>
                <a:path w="85" h="52">
                  <a:moveTo>
                    <a:pt x="83" y="6"/>
                  </a:moveTo>
                  <a:cubicBezTo>
                    <a:pt x="85" y="8"/>
                    <a:pt x="85" y="10"/>
                    <a:pt x="85" y="14"/>
                  </a:cubicBezTo>
                  <a:cubicBezTo>
                    <a:pt x="84" y="17"/>
                    <a:pt x="81" y="20"/>
                    <a:pt x="78" y="21"/>
                  </a:cubicBezTo>
                  <a:cubicBezTo>
                    <a:pt x="54" y="28"/>
                    <a:pt x="34" y="42"/>
                    <a:pt x="11" y="50"/>
                  </a:cubicBezTo>
                  <a:cubicBezTo>
                    <a:pt x="5" y="52"/>
                    <a:pt x="0" y="44"/>
                    <a:pt x="5" y="40"/>
                  </a:cubicBezTo>
                  <a:cubicBezTo>
                    <a:pt x="21" y="21"/>
                    <a:pt x="47" y="7"/>
                    <a:pt x="71" y="1"/>
                  </a:cubicBezTo>
                  <a:cubicBezTo>
                    <a:pt x="76" y="0"/>
                    <a:pt x="80" y="2"/>
                    <a:pt x="83" y="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174"/>
            <p:cNvSpPr>
              <a:spLocks noChangeArrowheads="1"/>
            </p:cNvSpPr>
            <p:nvPr/>
          </p:nvSpPr>
          <p:spPr bwMode="auto">
            <a:xfrm>
              <a:off x="6546211" y="184902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175"/>
            <p:cNvSpPr>
              <a:spLocks noChangeArrowheads="1"/>
            </p:cNvSpPr>
            <p:nvPr/>
          </p:nvSpPr>
          <p:spPr bwMode="auto">
            <a:xfrm>
              <a:off x="6649988" y="1849022"/>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14:presetBounceEnd="52000">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14:bounceEnd="52000">
                                          <p:cBhvr additive="base">
                                            <p:cTn id="16" dur="500" fill="hold"/>
                                            <p:tgtEl>
                                              <p:spTgt spid="5"/>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6" presetClass="entr" presetSubtype="4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Horizontal)">
                                          <p:cBhvr>
                                            <p:cTn id="21" dur="1000"/>
                                            <p:tgtEl>
                                              <p:spTgt spid="6"/>
                                            </p:tgtEl>
                                          </p:cBhvr>
                                        </p:animEffect>
                                      </p:childTnLst>
                                    </p:cTn>
                                  </p:par>
                                  <p:par>
                                    <p:cTn id="22" presetID="16" presetClass="entr" presetSubtype="2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6" presetClass="entr" presetSubtype="4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Horizontal)">
                                          <p:cBhvr>
                                            <p:cTn id="21" dur="1000"/>
                                            <p:tgtEl>
                                              <p:spTgt spid="6"/>
                                            </p:tgtEl>
                                          </p:cBhvr>
                                        </p:animEffect>
                                      </p:childTnLst>
                                    </p:cTn>
                                  </p:par>
                                  <p:par>
                                    <p:cTn id="22" presetID="16" presetClass="entr" presetSubtype="2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178629" y="-133486"/>
            <a:ext cx="4716530" cy="3022095"/>
          </a:xfrm>
          <a:prstGeom prst="rect">
            <a:avLst/>
          </a:prstGeom>
        </p:spPr>
      </p:pic>
      <p:pic>
        <p:nvPicPr>
          <p:cNvPr id="5" name="图片 4"/>
          <p:cNvPicPr>
            <a:picLocks noChangeAspect="1"/>
          </p:cNvPicPr>
          <p:nvPr/>
        </p:nvPicPr>
        <p:blipFill rotWithShape="1">
          <a:blip r:embed="rId4"/>
          <a:srcRect b="17456"/>
          <a:stretch>
            <a:fillRect/>
          </a:stretch>
        </p:blipFill>
        <p:spPr>
          <a:xfrm>
            <a:off x="1853998" y="766355"/>
            <a:ext cx="9638966" cy="5677988"/>
          </a:xfrm>
          <a:prstGeom prst="rect">
            <a:avLst/>
          </a:prstGeom>
        </p:spPr>
      </p:pic>
      <p:sp>
        <p:nvSpPr>
          <p:cNvPr id="2" name="文本框 1"/>
          <p:cNvSpPr txBox="1"/>
          <p:nvPr/>
        </p:nvSpPr>
        <p:spPr>
          <a:xfrm>
            <a:off x="3726349" y="2721114"/>
            <a:ext cx="488262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02</a:t>
            </a:r>
            <a:r>
              <a:rPr kumimoji="0" lang="en-US" altLang="zh-CN"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 </a:t>
            </a:r>
            <a:r>
              <a:rPr kumimoji="0" lang="zh-CN" altLang="en-US"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请在此处添加标题文字</a:t>
            </a:r>
          </a:p>
        </p:txBody>
      </p:sp>
      <p:sp>
        <p:nvSpPr>
          <p:cNvPr id="3" name="文本框 2"/>
          <p:cNvSpPr txBox="1"/>
          <p:nvPr/>
        </p:nvSpPr>
        <p:spPr>
          <a:xfrm>
            <a:off x="3726349" y="3429000"/>
            <a:ext cx="4739302" cy="7848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rgbClr val="575757"/>
                </a:solidFill>
                <a:effectLst/>
                <a:uLnTx/>
                <a:uFillTx/>
                <a:latin typeface="等线" panose="02010600030101010101" charset="-122"/>
                <a:ea typeface="等线" panose="02010600030101010101"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TextBox 28"/>
          <p:cNvSpPr>
            <a:spLocks noChangeArrowheads="1"/>
          </p:cNvSpPr>
          <p:nvPr/>
        </p:nvSpPr>
        <p:spPr bwMode="auto">
          <a:xfrm>
            <a:off x="1720510" y="4971186"/>
            <a:ext cx="1860147" cy="82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50000"/>
              </a:lnSpc>
              <a:spcBef>
                <a:spcPct val="0"/>
              </a:spcBef>
              <a:spcAft>
                <a:spcPct val="0"/>
              </a:spcAft>
              <a:buClr>
                <a:srgbClr val="E36C09"/>
              </a:buClr>
              <a:buSzTx/>
              <a:buFont typeface="Arial" panose="020B0604020202020204" pitchFamily="34" charset="0"/>
              <a:buNone/>
              <a:defRPr/>
            </a:pPr>
            <a:r>
              <a:rPr kumimoji="0" lang="en-US" altLang="zh-CN"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You can click here to enter your text. You can click here to enter your text. </a:t>
            </a:r>
            <a:endParaRPr kumimoji="0" lang="zh-CN" altLang="en-US"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5" name="矩形 29"/>
          <p:cNvSpPr>
            <a:spLocks noChangeArrowheads="1"/>
          </p:cNvSpPr>
          <p:nvPr/>
        </p:nvSpPr>
        <p:spPr bwMode="auto">
          <a:xfrm>
            <a:off x="1720510" y="4652039"/>
            <a:ext cx="2010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Add your title. </a:t>
            </a:r>
            <a:endParaRPr kumimoji="0" lang="zh-CN" altLang="en-US"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6" name="文本框 5"/>
          <p:cNvSpPr txBox="1"/>
          <p:nvPr/>
        </p:nvSpPr>
        <p:spPr>
          <a:xfrm>
            <a:off x="1720510" y="4251929"/>
            <a:ext cx="18601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3B3838"/>
                </a:solidFill>
                <a:effectLst/>
                <a:uLnTx/>
                <a:uFillTx/>
              </a:rPr>
              <a:t>01.</a:t>
            </a:r>
            <a:r>
              <a:rPr kumimoji="0" lang="zh-CN" altLang="en-US" sz="1800" b="0" i="0" u="none" strike="noStrike" kern="0" cap="none" spc="0" normalizeH="0" baseline="0" noProof="0" dirty="0">
                <a:ln>
                  <a:noFill/>
                </a:ln>
                <a:solidFill>
                  <a:srgbClr val="3B3838"/>
                </a:solidFill>
                <a:effectLst/>
                <a:uLnTx/>
                <a:uFillTx/>
              </a:rPr>
              <a:t>添加标题</a:t>
            </a:r>
          </a:p>
        </p:txBody>
      </p:sp>
      <p:sp>
        <p:nvSpPr>
          <p:cNvPr id="7" name="TextBox 28"/>
          <p:cNvSpPr>
            <a:spLocks noChangeArrowheads="1"/>
          </p:cNvSpPr>
          <p:nvPr/>
        </p:nvSpPr>
        <p:spPr bwMode="auto">
          <a:xfrm>
            <a:off x="4042975" y="4971186"/>
            <a:ext cx="1860147" cy="82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50000"/>
              </a:lnSpc>
              <a:spcBef>
                <a:spcPct val="0"/>
              </a:spcBef>
              <a:spcAft>
                <a:spcPct val="0"/>
              </a:spcAft>
              <a:buClr>
                <a:srgbClr val="E36C09"/>
              </a:buClr>
              <a:buSzTx/>
              <a:buFont typeface="Arial" panose="020B0604020202020204" pitchFamily="34" charset="0"/>
              <a:buNone/>
              <a:defRPr/>
            </a:pPr>
            <a:r>
              <a:rPr kumimoji="0" lang="en-US" altLang="zh-CN"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You can click here to enter your text. You can click here to enter your text. </a:t>
            </a:r>
            <a:endParaRPr kumimoji="0" lang="zh-CN" altLang="en-US"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8" name="矩形 29"/>
          <p:cNvSpPr>
            <a:spLocks noChangeArrowheads="1"/>
          </p:cNvSpPr>
          <p:nvPr/>
        </p:nvSpPr>
        <p:spPr bwMode="auto">
          <a:xfrm>
            <a:off x="4042975" y="4652039"/>
            <a:ext cx="2010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Add your title. </a:t>
            </a:r>
            <a:endParaRPr kumimoji="0" lang="zh-CN" altLang="en-US"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9" name="文本框 8"/>
          <p:cNvSpPr txBox="1"/>
          <p:nvPr/>
        </p:nvSpPr>
        <p:spPr>
          <a:xfrm>
            <a:off x="4042975" y="4251929"/>
            <a:ext cx="18601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3B3838"/>
                </a:solidFill>
                <a:effectLst/>
                <a:uLnTx/>
                <a:uFillTx/>
              </a:rPr>
              <a:t>02.</a:t>
            </a:r>
            <a:r>
              <a:rPr kumimoji="0" lang="zh-CN" altLang="en-US" sz="1800" b="0" i="0" u="none" strike="noStrike" kern="0" cap="none" spc="0" normalizeH="0" baseline="0" noProof="0" dirty="0">
                <a:ln>
                  <a:noFill/>
                </a:ln>
                <a:solidFill>
                  <a:srgbClr val="3B3838"/>
                </a:solidFill>
                <a:effectLst/>
                <a:uLnTx/>
                <a:uFillTx/>
              </a:rPr>
              <a:t>添加标题</a:t>
            </a:r>
          </a:p>
        </p:txBody>
      </p:sp>
      <p:sp>
        <p:nvSpPr>
          <p:cNvPr id="10" name="TextBox 28"/>
          <p:cNvSpPr>
            <a:spLocks noChangeArrowheads="1"/>
          </p:cNvSpPr>
          <p:nvPr/>
        </p:nvSpPr>
        <p:spPr bwMode="auto">
          <a:xfrm>
            <a:off x="6515318" y="4971186"/>
            <a:ext cx="1860147" cy="82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50000"/>
              </a:lnSpc>
              <a:spcBef>
                <a:spcPct val="0"/>
              </a:spcBef>
              <a:spcAft>
                <a:spcPct val="0"/>
              </a:spcAft>
              <a:buClr>
                <a:srgbClr val="E36C09"/>
              </a:buClr>
              <a:buSzTx/>
              <a:buFont typeface="Arial" panose="020B0604020202020204" pitchFamily="34" charset="0"/>
              <a:buNone/>
              <a:defRPr/>
            </a:pPr>
            <a:r>
              <a:rPr kumimoji="0" lang="en-US" altLang="zh-CN"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You can click here to enter your text. You can click here to enter your text. </a:t>
            </a:r>
            <a:endParaRPr kumimoji="0" lang="zh-CN" altLang="en-US"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11" name="矩形 29"/>
          <p:cNvSpPr>
            <a:spLocks noChangeArrowheads="1"/>
          </p:cNvSpPr>
          <p:nvPr/>
        </p:nvSpPr>
        <p:spPr bwMode="auto">
          <a:xfrm>
            <a:off x="6515318" y="4652039"/>
            <a:ext cx="2010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Add your title. </a:t>
            </a:r>
            <a:endParaRPr kumimoji="0" lang="zh-CN" altLang="en-US"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12" name="文本框 11"/>
          <p:cNvSpPr txBox="1"/>
          <p:nvPr/>
        </p:nvSpPr>
        <p:spPr>
          <a:xfrm>
            <a:off x="6515318" y="4251929"/>
            <a:ext cx="18601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3B3838"/>
                </a:solidFill>
                <a:effectLst/>
                <a:uLnTx/>
                <a:uFillTx/>
              </a:rPr>
              <a:t>03.</a:t>
            </a:r>
            <a:r>
              <a:rPr kumimoji="0" lang="zh-CN" altLang="en-US" sz="1800" b="0" i="0" u="none" strike="noStrike" kern="0" cap="none" spc="0" normalizeH="0" baseline="0" noProof="0" dirty="0">
                <a:ln>
                  <a:noFill/>
                </a:ln>
                <a:solidFill>
                  <a:srgbClr val="3B3838"/>
                </a:solidFill>
                <a:effectLst/>
                <a:uLnTx/>
                <a:uFillTx/>
              </a:rPr>
              <a:t>添加标题</a:t>
            </a:r>
          </a:p>
        </p:txBody>
      </p:sp>
      <p:sp>
        <p:nvSpPr>
          <p:cNvPr id="13" name="TextBox 28"/>
          <p:cNvSpPr>
            <a:spLocks noChangeArrowheads="1"/>
          </p:cNvSpPr>
          <p:nvPr/>
        </p:nvSpPr>
        <p:spPr bwMode="auto">
          <a:xfrm>
            <a:off x="8837783" y="4971186"/>
            <a:ext cx="1860147" cy="82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50000"/>
              </a:lnSpc>
              <a:spcBef>
                <a:spcPct val="0"/>
              </a:spcBef>
              <a:spcAft>
                <a:spcPct val="0"/>
              </a:spcAft>
              <a:buClr>
                <a:srgbClr val="E36C09"/>
              </a:buClr>
              <a:buSzTx/>
              <a:buFont typeface="Arial" panose="020B0604020202020204" pitchFamily="34" charset="0"/>
              <a:buNone/>
              <a:defRPr/>
            </a:pPr>
            <a:r>
              <a:rPr kumimoji="0" lang="en-US" altLang="zh-CN"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You can click here to enter your text. You can click here to enter your text. </a:t>
            </a:r>
            <a:endParaRPr kumimoji="0" lang="zh-CN" altLang="en-US" sz="11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14" name="矩形 29"/>
          <p:cNvSpPr>
            <a:spLocks noChangeArrowheads="1"/>
          </p:cNvSpPr>
          <p:nvPr/>
        </p:nvSpPr>
        <p:spPr bwMode="auto">
          <a:xfrm>
            <a:off x="8837783" y="4652039"/>
            <a:ext cx="2010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Calibri" panose="020F0502020204030204" pitchFamily="34" charset="0"/>
              </a:rPr>
              <a:t>Add your title. </a:t>
            </a:r>
            <a:endParaRPr kumimoji="0" lang="zh-CN" altLang="en-US" sz="1600" b="0" i="0" u="none" strike="noStrike" kern="0" cap="none" spc="0" normalizeH="0" baseline="0" noProof="0" dirty="0">
              <a:ln>
                <a:noFill/>
              </a:ln>
              <a:solidFill>
                <a:srgbClr val="3B3838"/>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15" name="文本框 14"/>
          <p:cNvSpPr txBox="1"/>
          <p:nvPr/>
        </p:nvSpPr>
        <p:spPr>
          <a:xfrm>
            <a:off x="8837783" y="4251929"/>
            <a:ext cx="18601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3B3838"/>
                </a:solidFill>
                <a:effectLst/>
                <a:uLnTx/>
                <a:uFillTx/>
              </a:rPr>
              <a:t>04.</a:t>
            </a:r>
            <a:r>
              <a:rPr kumimoji="0" lang="zh-CN" altLang="en-US" sz="1800" b="0" i="0" u="none" strike="noStrike" kern="0" cap="none" spc="0" normalizeH="0" baseline="0" noProof="0" dirty="0">
                <a:ln>
                  <a:noFill/>
                </a:ln>
                <a:solidFill>
                  <a:srgbClr val="3B3838"/>
                </a:solidFill>
                <a:effectLst/>
                <a:uLnTx/>
                <a:uFillTx/>
              </a:rPr>
              <a:t>添加标题</a:t>
            </a:r>
          </a:p>
        </p:txBody>
      </p:sp>
      <p:grpSp>
        <p:nvGrpSpPr>
          <p:cNvPr id="16" name="组合 15"/>
          <p:cNvGrpSpPr/>
          <p:nvPr/>
        </p:nvGrpSpPr>
        <p:grpSpPr>
          <a:xfrm>
            <a:off x="1786439" y="1666540"/>
            <a:ext cx="941558" cy="2431491"/>
            <a:chOff x="5746632" y="3058315"/>
            <a:chExt cx="349766" cy="903240"/>
          </a:xfrm>
        </p:grpSpPr>
        <p:sp>
          <p:nvSpPr>
            <p:cNvPr id="17" name="Freeform 63"/>
            <p:cNvSpPr>
              <a:spLocks noEditPoints="1"/>
            </p:cNvSpPr>
            <p:nvPr/>
          </p:nvSpPr>
          <p:spPr bwMode="auto">
            <a:xfrm>
              <a:off x="5746632" y="3131343"/>
              <a:ext cx="349766" cy="830212"/>
            </a:xfrm>
            <a:custGeom>
              <a:avLst/>
              <a:gdLst>
                <a:gd name="T0" fmla="*/ 789 w 848"/>
                <a:gd name="T1" fmla="*/ 1548 h 2018"/>
                <a:gd name="T2" fmla="*/ 662 w 848"/>
                <a:gd name="T3" fmla="*/ 1525 h 2018"/>
                <a:gd name="T4" fmla="*/ 582 w 848"/>
                <a:gd name="T5" fmla="*/ 1853 h 2018"/>
                <a:gd name="T6" fmla="*/ 501 w 848"/>
                <a:gd name="T7" fmla="*/ 1968 h 2018"/>
                <a:gd name="T8" fmla="*/ 501 w 848"/>
                <a:gd name="T9" fmla="*/ 1766 h 2018"/>
                <a:gd name="T10" fmla="*/ 393 w 848"/>
                <a:gd name="T11" fmla="*/ 1860 h 2018"/>
                <a:gd name="T12" fmla="*/ 277 w 848"/>
                <a:gd name="T13" fmla="*/ 1975 h 2018"/>
                <a:gd name="T14" fmla="*/ 319 w 848"/>
                <a:gd name="T15" fmla="*/ 1849 h 2018"/>
                <a:gd name="T16" fmla="*/ 225 w 848"/>
                <a:gd name="T17" fmla="*/ 1538 h 2018"/>
                <a:gd name="T18" fmla="*/ 10 w 848"/>
                <a:gd name="T19" fmla="*/ 1547 h 2018"/>
                <a:gd name="T20" fmla="*/ 272 w 848"/>
                <a:gd name="T21" fmla="*/ 1360 h 2018"/>
                <a:gd name="T22" fmla="*/ 150 w 848"/>
                <a:gd name="T23" fmla="*/ 963 h 2018"/>
                <a:gd name="T24" fmla="*/ 246 w 848"/>
                <a:gd name="T25" fmla="*/ 237 h 2018"/>
                <a:gd name="T26" fmla="*/ 347 w 848"/>
                <a:gd name="T27" fmla="*/ 244 h 2018"/>
                <a:gd name="T28" fmla="*/ 709 w 848"/>
                <a:gd name="T29" fmla="*/ 940 h 2018"/>
                <a:gd name="T30" fmla="*/ 647 w 848"/>
                <a:gd name="T31" fmla="*/ 1394 h 2018"/>
                <a:gd name="T32" fmla="*/ 837 w 848"/>
                <a:gd name="T33" fmla="*/ 1481 h 2018"/>
                <a:gd name="T34" fmla="*/ 777 w 848"/>
                <a:gd name="T35" fmla="*/ 1477 h 2018"/>
                <a:gd name="T36" fmla="*/ 756 w 848"/>
                <a:gd name="T37" fmla="*/ 1476 h 2018"/>
                <a:gd name="T38" fmla="*/ 747 w 848"/>
                <a:gd name="T39" fmla="*/ 1532 h 2018"/>
                <a:gd name="T40" fmla="*/ 616 w 848"/>
                <a:gd name="T41" fmla="*/ 883 h 2018"/>
                <a:gd name="T42" fmla="*/ 402 w 848"/>
                <a:gd name="T43" fmla="*/ 1181 h 2018"/>
                <a:gd name="T44" fmla="*/ 231 w 848"/>
                <a:gd name="T45" fmla="*/ 1094 h 2018"/>
                <a:gd name="T46" fmla="*/ 242 w 848"/>
                <a:gd name="T47" fmla="*/ 1277 h 2018"/>
                <a:gd name="T48" fmla="*/ 671 w 848"/>
                <a:gd name="T49" fmla="*/ 884 h 2018"/>
                <a:gd name="T50" fmla="*/ 403 w 848"/>
                <a:gd name="T51" fmla="*/ 774 h 2018"/>
                <a:gd name="T52" fmla="*/ 442 w 848"/>
                <a:gd name="T53" fmla="*/ 835 h 2018"/>
                <a:gd name="T54" fmla="*/ 593 w 848"/>
                <a:gd name="T55" fmla="*/ 1337 h 2018"/>
                <a:gd name="T56" fmla="*/ 287 w 848"/>
                <a:gd name="T57" fmla="*/ 1376 h 2018"/>
                <a:gd name="T58" fmla="*/ 448 w 848"/>
                <a:gd name="T59" fmla="*/ 1745 h 2018"/>
                <a:gd name="T60" fmla="*/ 616 w 848"/>
                <a:gd name="T61" fmla="*/ 723 h 2018"/>
                <a:gd name="T62" fmla="*/ 644 w 848"/>
                <a:gd name="T63" fmla="*/ 790 h 2018"/>
                <a:gd name="T64" fmla="*/ 568 w 848"/>
                <a:gd name="T65" fmla="*/ 1870 h 2018"/>
                <a:gd name="T66" fmla="*/ 609 w 848"/>
                <a:gd name="T67" fmla="*/ 1969 h 2018"/>
                <a:gd name="T68" fmla="*/ 390 w 848"/>
                <a:gd name="T69" fmla="*/ 879 h 2018"/>
                <a:gd name="T70" fmla="*/ 288 w 848"/>
                <a:gd name="T71" fmla="*/ 1138 h 2018"/>
                <a:gd name="T72" fmla="*/ 437 w 848"/>
                <a:gd name="T73" fmla="*/ 1072 h 2018"/>
                <a:gd name="T74" fmla="*/ 598 w 848"/>
                <a:gd name="T75" fmla="*/ 1046 h 2018"/>
                <a:gd name="T76" fmla="*/ 223 w 848"/>
                <a:gd name="T77" fmla="*/ 619 h 2018"/>
                <a:gd name="T78" fmla="*/ 561 w 848"/>
                <a:gd name="T79" fmla="*/ 1850 h 2018"/>
                <a:gd name="T80" fmla="*/ 516 w 848"/>
                <a:gd name="T81" fmla="*/ 1853 h 2018"/>
                <a:gd name="T82" fmla="*/ 490 w 848"/>
                <a:gd name="T83" fmla="*/ 508 h 2018"/>
                <a:gd name="T84" fmla="*/ 534 w 848"/>
                <a:gd name="T85" fmla="*/ 575 h 2018"/>
                <a:gd name="T86" fmla="*/ 380 w 848"/>
                <a:gd name="T87" fmla="*/ 1098 h 2018"/>
                <a:gd name="T88" fmla="*/ 464 w 848"/>
                <a:gd name="T89" fmla="*/ 468 h 2018"/>
                <a:gd name="T90" fmla="*/ 244 w 848"/>
                <a:gd name="T91" fmla="*/ 500 h 2018"/>
                <a:gd name="T92" fmla="*/ 389 w 848"/>
                <a:gd name="T93" fmla="*/ 1875 h 2018"/>
                <a:gd name="T94" fmla="*/ 301 w 848"/>
                <a:gd name="T95" fmla="*/ 1971 h 2018"/>
                <a:gd name="T96" fmla="*/ 359 w 848"/>
                <a:gd name="T97" fmla="*/ 309 h 2018"/>
                <a:gd name="T98" fmla="*/ 400 w 848"/>
                <a:gd name="T99" fmla="*/ 374 h 2018"/>
                <a:gd name="T100" fmla="*/ 336 w 848"/>
                <a:gd name="T101" fmla="*/ 1761 h 2018"/>
                <a:gd name="T102" fmla="*/ 268 w 848"/>
                <a:gd name="T103" fmla="*/ 302 h 2018"/>
                <a:gd name="T104" fmla="*/ 268 w 848"/>
                <a:gd name="T105" fmla="*/ 302 h 2018"/>
                <a:gd name="T106" fmla="*/ 115 w 848"/>
                <a:gd name="T107" fmla="*/ 1489 h 2018"/>
                <a:gd name="T108" fmla="*/ 106 w 848"/>
                <a:gd name="T109" fmla="*/ 1539 h 2018"/>
                <a:gd name="T110" fmla="*/ 106 w 848"/>
                <a:gd name="T111" fmla="*/ 1539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2018">
                  <a:moveTo>
                    <a:pt x="837" y="1481"/>
                  </a:moveTo>
                  <a:cubicBezTo>
                    <a:pt x="847" y="1493"/>
                    <a:pt x="848" y="1510"/>
                    <a:pt x="838" y="1524"/>
                  </a:cubicBezTo>
                  <a:cubicBezTo>
                    <a:pt x="827" y="1539"/>
                    <a:pt x="808" y="1547"/>
                    <a:pt x="789" y="1548"/>
                  </a:cubicBezTo>
                  <a:cubicBezTo>
                    <a:pt x="781" y="1548"/>
                    <a:pt x="769" y="1548"/>
                    <a:pt x="758" y="1546"/>
                  </a:cubicBezTo>
                  <a:cubicBezTo>
                    <a:pt x="755" y="1550"/>
                    <a:pt x="750" y="1553"/>
                    <a:pt x="744" y="1551"/>
                  </a:cubicBezTo>
                  <a:cubicBezTo>
                    <a:pt x="718" y="1545"/>
                    <a:pt x="687" y="1535"/>
                    <a:pt x="662" y="1525"/>
                  </a:cubicBezTo>
                  <a:cubicBezTo>
                    <a:pt x="668" y="1582"/>
                    <a:pt x="672" y="1696"/>
                    <a:pt x="658" y="1707"/>
                  </a:cubicBezTo>
                  <a:cubicBezTo>
                    <a:pt x="637" y="1724"/>
                    <a:pt x="605" y="1741"/>
                    <a:pt x="577" y="1750"/>
                  </a:cubicBezTo>
                  <a:cubicBezTo>
                    <a:pt x="582" y="1766"/>
                    <a:pt x="584" y="1837"/>
                    <a:pt x="582" y="1853"/>
                  </a:cubicBezTo>
                  <a:cubicBezTo>
                    <a:pt x="589" y="1858"/>
                    <a:pt x="582" y="1906"/>
                    <a:pt x="583" y="1923"/>
                  </a:cubicBezTo>
                  <a:cubicBezTo>
                    <a:pt x="595" y="1925"/>
                    <a:pt x="609" y="1928"/>
                    <a:pt x="617" y="1937"/>
                  </a:cubicBezTo>
                  <a:cubicBezTo>
                    <a:pt x="656" y="2018"/>
                    <a:pt x="511" y="2008"/>
                    <a:pt x="501" y="1968"/>
                  </a:cubicBezTo>
                  <a:cubicBezTo>
                    <a:pt x="491" y="1929"/>
                    <a:pt x="494" y="1896"/>
                    <a:pt x="494" y="1862"/>
                  </a:cubicBezTo>
                  <a:cubicBezTo>
                    <a:pt x="494" y="1858"/>
                    <a:pt x="496" y="1855"/>
                    <a:pt x="499" y="1854"/>
                  </a:cubicBezTo>
                  <a:cubicBezTo>
                    <a:pt x="495" y="1837"/>
                    <a:pt x="498" y="1778"/>
                    <a:pt x="501" y="1766"/>
                  </a:cubicBezTo>
                  <a:cubicBezTo>
                    <a:pt x="471" y="1769"/>
                    <a:pt x="442" y="1770"/>
                    <a:pt x="415" y="1769"/>
                  </a:cubicBezTo>
                  <a:cubicBezTo>
                    <a:pt x="405" y="1769"/>
                    <a:pt x="406" y="1769"/>
                    <a:pt x="393" y="1768"/>
                  </a:cubicBezTo>
                  <a:cubicBezTo>
                    <a:pt x="392" y="1791"/>
                    <a:pt x="396" y="1843"/>
                    <a:pt x="393" y="1860"/>
                  </a:cubicBezTo>
                  <a:cubicBezTo>
                    <a:pt x="414" y="1858"/>
                    <a:pt x="400" y="1900"/>
                    <a:pt x="400" y="1909"/>
                  </a:cubicBezTo>
                  <a:cubicBezTo>
                    <a:pt x="402" y="1928"/>
                    <a:pt x="405" y="1950"/>
                    <a:pt x="400" y="1974"/>
                  </a:cubicBezTo>
                  <a:cubicBezTo>
                    <a:pt x="394" y="1998"/>
                    <a:pt x="285" y="2009"/>
                    <a:pt x="277" y="1975"/>
                  </a:cubicBezTo>
                  <a:cubicBezTo>
                    <a:pt x="269" y="1940"/>
                    <a:pt x="309" y="1929"/>
                    <a:pt x="321" y="1925"/>
                  </a:cubicBezTo>
                  <a:cubicBezTo>
                    <a:pt x="322" y="1905"/>
                    <a:pt x="311" y="1850"/>
                    <a:pt x="318" y="1849"/>
                  </a:cubicBezTo>
                  <a:cubicBezTo>
                    <a:pt x="318" y="1849"/>
                    <a:pt x="319" y="1849"/>
                    <a:pt x="319" y="1849"/>
                  </a:cubicBezTo>
                  <a:cubicBezTo>
                    <a:pt x="320" y="1823"/>
                    <a:pt x="323" y="1786"/>
                    <a:pt x="323" y="1758"/>
                  </a:cubicBezTo>
                  <a:cubicBezTo>
                    <a:pt x="287" y="1749"/>
                    <a:pt x="229" y="1709"/>
                    <a:pt x="227" y="1701"/>
                  </a:cubicBezTo>
                  <a:cubicBezTo>
                    <a:pt x="219" y="1652"/>
                    <a:pt x="219" y="1595"/>
                    <a:pt x="225" y="1538"/>
                  </a:cubicBezTo>
                  <a:cubicBezTo>
                    <a:pt x="193" y="1558"/>
                    <a:pt x="157" y="1568"/>
                    <a:pt x="118" y="1559"/>
                  </a:cubicBezTo>
                  <a:cubicBezTo>
                    <a:pt x="115" y="1558"/>
                    <a:pt x="111" y="1555"/>
                    <a:pt x="110" y="1552"/>
                  </a:cubicBezTo>
                  <a:cubicBezTo>
                    <a:pt x="102" y="1562"/>
                    <a:pt x="20" y="1592"/>
                    <a:pt x="10" y="1547"/>
                  </a:cubicBezTo>
                  <a:cubicBezTo>
                    <a:pt x="0" y="1501"/>
                    <a:pt x="90" y="1484"/>
                    <a:pt x="96" y="1487"/>
                  </a:cubicBezTo>
                  <a:cubicBezTo>
                    <a:pt x="97" y="1484"/>
                    <a:pt x="99" y="1482"/>
                    <a:pt x="102" y="1481"/>
                  </a:cubicBezTo>
                  <a:cubicBezTo>
                    <a:pt x="237" y="1436"/>
                    <a:pt x="272" y="1360"/>
                    <a:pt x="272" y="1360"/>
                  </a:cubicBezTo>
                  <a:cubicBezTo>
                    <a:pt x="237" y="1320"/>
                    <a:pt x="205" y="1279"/>
                    <a:pt x="180" y="1234"/>
                  </a:cubicBezTo>
                  <a:cubicBezTo>
                    <a:pt x="136" y="1156"/>
                    <a:pt x="100" y="1048"/>
                    <a:pt x="156" y="970"/>
                  </a:cubicBezTo>
                  <a:cubicBezTo>
                    <a:pt x="153" y="969"/>
                    <a:pt x="151" y="967"/>
                    <a:pt x="150" y="963"/>
                  </a:cubicBezTo>
                  <a:cubicBezTo>
                    <a:pt x="136" y="901"/>
                    <a:pt x="156" y="825"/>
                    <a:pt x="167" y="764"/>
                  </a:cubicBezTo>
                  <a:cubicBezTo>
                    <a:pt x="182" y="680"/>
                    <a:pt x="200" y="596"/>
                    <a:pt x="216" y="511"/>
                  </a:cubicBezTo>
                  <a:cubicBezTo>
                    <a:pt x="233" y="421"/>
                    <a:pt x="248" y="329"/>
                    <a:pt x="246" y="237"/>
                  </a:cubicBezTo>
                  <a:cubicBezTo>
                    <a:pt x="244" y="154"/>
                    <a:pt x="223" y="82"/>
                    <a:pt x="203" y="3"/>
                  </a:cubicBezTo>
                  <a:cubicBezTo>
                    <a:pt x="214" y="0"/>
                    <a:pt x="214" y="0"/>
                    <a:pt x="214" y="0"/>
                  </a:cubicBezTo>
                  <a:cubicBezTo>
                    <a:pt x="224" y="15"/>
                    <a:pt x="309" y="179"/>
                    <a:pt x="347" y="244"/>
                  </a:cubicBezTo>
                  <a:cubicBezTo>
                    <a:pt x="355" y="257"/>
                    <a:pt x="466" y="422"/>
                    <a:pt x="508" y="484"/>
                  </a:cubicBezTo>
                  <a:cubicBezTo>
                    <a:pt x="556" y="556"/>
                    <a:pt x="642" y="710"/>
                    <a:pt x="642" y="713"/>
                  </a:cubicBezTo>
                  <a:cubicBezTo>
                    <a:pt x="675" y="784"/>
                    <a:pt x="700" y="859"/>
                    <a:pt x="709" y="940"/>
                  </a:cubicBezTo>
                  <a:cubicBezTo>
                    <a:pt x="742" y="981"/>
                    <a:pt x="701" y="1139"/>
                    <a:pt x="662" y="1216"/>
                  </a:cubicBezTo>
                  <a:cubicBezTo>
                    <a:pt x="645" y="1250"/>
                    <a:pt x="624" y="1288"/>
                    <a:pt x="604" y="1320"/>
                  </a:cubicBezTo>
                  <a:cubicBezTo>
                    <a:pt x="624" y="1336"/>
                    <a:pt x="639" y="1362"/>
                    <a:pt x="647" y="1394"/>
                  </a:cubicBezTo>
                  <a:cubicBezTo>
                    <a:pt x="680" y="1426"/>
                    <a:pt x="722" y="1448"/>
                    <a:pt x="770" y="1457"/>
                  </a:cubicBezTo>
                  <a:cubicBezTo>
                    <a:pt x="771" y="1457"/>
                    <a:pt x="772" y="1458"/>
                    <a:pt x="773" y="1458"/>
                  </a:cubicBezTo>
                  <a:cubicBezTo>
                    <a:pt x="773" y="1458"/>
                    <a:pt x="823" y="1463"/>
                    <a:pt x="837" y="1481"/>
                  </a:cubicBezTo>
                  <a:close/>
                  <a:moveTo>
                    <a:pt x="769" y="1525"/>
                  </a:moveTo>
                  <a:cubicBezTo>
                    <a:pt x="774" y="1525"/>
                    <a:pt x="825" y="1538"/>
                    <a:pt x="825" y="1507"/>
                  </a:cubicBezTo>
                  <a:cubicBezTo>
                    <a:pt x="824" y="1475"/>
                    <a:pt x="791" y="1482"/>
                    <a:pt x="777" y="1477"/>
                  </a:cubicBezTo>
                  <a:cubicBezTo>
                    <a:pt x="777" y="1493"/>
                    <a:pt x="775" y="1510"/>
                    <a:pt x="769" y="1525"/>
                  </a:cubicBezTo>
                  <a:close/>
                  <a:moveTo>
                    <a:pt x="747" y="1532"/>
                  </a:moveTo>
                  <a:cubicBezTo>
                    <a:pt x="754" y="1518"/>
                    <a:pt x="754" y="1491"/>
                    <a:pt x="756" y="1476"/>
                  </a:cubicBezTo>
                  <a:cubicBezTo>
                    <a:pt x="718" y="1472"/>
                    <a:pt x="680" y="1442"/>
                    <a:pt x="652" y="1418"/>
                  </a:cubicBezTo>
                  <a:cubicBezTo>
                    <a:pt x="656" y="1439"/>
                    <a:pt x="665" y="1496"/>
                    <a:pt x="665" y="1502"/>
                  </a:cubicBezTo>
                  <a:cubicBezTo>
                    <a:pt x="693" y="1524"/>
                    <a:pt x="743" y="1531"/>
                    <a:pt x="747" y="1532"/>
                  </a:cubicBezTo>
                  <a:close/>
                  <a:moveTo>
                    <a:pt x="617" y="1248"/>
                  </a:moveTo>
                  <a:cubicBezTo>
                    <a:pt x="663" y="1162"/>
                    <a:pt x="723" y="1051"/>
                    <a:pt x="689" y="952"/>
                  </a:cubicBezTo>
                  <a:cubicBezTo>
                    <a:pt x="671" y="904"/>
                    <a:pt x="639" y="894"/>
                    <a:pt x="616" y="883"/>
                  </a:cubicBezTo>
                  <a:cubicBezTo>
                    <a:pt x="679" y="983"/>
                    <a:pt x="564" y="1216"/>
                    <a:pt x="480" y="1156"/>
                  </a:cubicBezTo>
                  <a:cubicBezTo>
                    <a:pt x="479" y="1157"/>
                    <a:pt x="477" y="1159"/>
                    <a:pt x="476" y="1160"/>
                  </a:cubicBezTo>
                  <a:cubicBezTo>
                    <a:pt x="455" y="1177"/>
                    <a:pt x="429" y="1182"/>
                    <a:pt x="402" y="1181"/>
                  </a:cubicBezTo>
                  <a:cubicBezTo>
                    <a:pt x="384" y="1181"/>
                    <a:pt x="362" y="1178"/>
                    <a:pt x="349" y="1165"/>
                  </a:cubicBezTo>
                  <a:cubicBezTo>
                    <a:pt x="349" y="1165"/>
                    <a:pt x="349" y="1165"/>
                    <a:pt x="349" y="1165"/>
                  </a:cubicBezTo>
                  <a:cubicBezTo>
                    <a:pt x="303" y="1197"/>
                    <a:pt x="245" y="1138"/>
                    <a:pt x="231" y="1094"/>
                  </a:cubicBezTo>
                  <a:cubicBezTo>
                    <a:pt x="218" y="1056"/>
                    <a:pt x="205" y="992"/>
                    <a:pt x="216" y="944"/>
                  </a:cubicBezTo>
                  <a:cubicBezTo>
                    <a:pt x="202" y="949"/>
                    <a:pt x="189" y="955"/>
                    <a:pt x="175" y="960"/>
                  </a:cubicBezTo>
                  <a:cubicBezTo>
                    <a:pt x="135" y="1078"/>
                    <a:pt x="168" y="1178"/>
                    <a:pt x="242" y="1277"/>
                  </a:cubicBezTo>
                  <a:cubicBezTo>
                    <a:pt x="303" y="1358"/>
                    <a:pt x="377" y="1438"/>
                    <a:pt x="455" y="1503"/>
                  </a:cubicBezTo>
                  <a:cubicBezTo>
                    <a:pt x="514" y="1424"/>
                    <a:pt x="571" y="1335"/>
                    <a:pt x="617" y="1248"/>
                  </a:cubicBezTo>
                  <a:close/>
                  <a:moveTo>
                    <a:pt x="671" y="884"/>
                  </a:moveTo>
                  <a:cubicBezTo>
                    <a:pt x="667" y="865"/>
                    <a:pt x="662" y="846"/>
                    <a:pt x="656" y="828"/>
                  </a:cubicBezTo>
                  <a:cubicBezTo>
                    <a:pt x="656" y="828"/>
                    <a:pt x="656" y="827"/>
                    <a:pt x="656" y="827"/>
                  </a:cubicBezTo>
                  <a:cubicBezTo>
                    <a:pt x="579" y="786"/>
                    <a:pt x="490" y="763"/>
                    <a:pt x="403" y="774"/>
                  </a:cubicBezTo>
                  <a:cubicBezTo>
                    <a:pt x="317" y="785"/>
                    <a:pt x="253" y="821"/>
                    <a:pt x="187" y="873"/>
                  </a:cubicBezTo>
                  <a:cubicBezTo>
                    <a:pt x="185" y="893"/>
                    <a:pt x="182" y="914"/>
                    <a:pt x="179" y="934"/>
                  </a:cubicBezTo>
                  <a:cubicBezTo>
                    <a:pt x="243" y="872"/>
                    <a:pt x="364" y="847"/>
                    <a:pt x="442" y="835"/>
                  </a:cubicBezTo>
                  <a:cubicBezTo>
                    <a:pt x="521" y="823"/>
                    <a:pt x="612" y="830"/>
                    <a:pt x="671" y="884"/>
                  </a:cubicBezTo>
                  <a:close/>
                  <a:moveTo>
                    <a:pt x="640" y="1696"/>
                  </a:moveTo>
                  <a:cubicBezTo>
                    <a:pt x="654" y="1664"/>
                    <a:pt x="654" y="1388"/>
                    <a:pt x="593" y="1337"/>
                  </a:cubicBezTo>
                  <a:cubicBezTo>
                    <a:pt x="555" y="1400"/>
                    <a:pt x="512" y="1460"/>
                    <a:pt x="470" y="1520"/>
                  </a:cubicBezTo>
                  <a:cubicBezTo>
                    <a:pt x="464" y="1528"/>
                    <a:pt x="455" y="1529"/>
                    <a:pt x="448" y="1523"/>
                  </a:cubicBezTo>
                  <a:cubicBezTo>
                    <a:pt x="392" y="1478"/>
                    <a:pt x="336" y="1430"/>
                    <a:pt x="287" y="1376"/>
                  </a:cubicBezTo>
                  <a:cubicBezTo>
                    <a:pt x="222" y="1528"/>
                    <a:pt x="254" y="1697"/>
                    <a:pt x="253" y="1698"/>
                  </a:cubicBezTo>
                  <a:cubicBezTo>
                    <a:pt x="282" y="1712"/>
                    <a:pt x="305" y="1731"/>
                    <a:pt x="338" y="1737"/>
                  </a:cubicBezTo>
                  <a:cubicBezTo>
                    <a:pt x="374" y="1745"/>
                    <a:pt x="411" y="1748"/>
                    <a:pt x="448" y="1745"/>
                  </a:cubicBezTo>
                  <a:cubicBezTo>
                    <a:pt x="512" y="1741"/>
                    <a:pt x="618" y="1722"/>
                    <a:pt x="640" y="1696"/>
                  </a:cubicBezTo>
                  <a:close/>
                  <a:moveTo>
                    <a:pt x="644" y="790"/>
                  </a:moveTo>
                  <a:cubicBezTo>
                    <a:pt x="635" y="767"/>
                    <a:pt x="626" y="745"/>
                    <a:pt x="616" y="723"/>
                  </a:cubicBezTo>
                  <a:cubicBezTo>
                    <a:pt x="481" y="656"/>
                    <a:pt x="333" y="660"/>
                    <a:pt x="203" y="730"/>
                  </a:cubicBezTo>
                  <a:cubicBezTo>
                    <a:pt x="203" y="732"/>
                    <a:pt x="194" y="801"/>
                    <a:pt x="191" y="834"/>
                  </a:cubicBezTo>
                  <a:cubicBezTo>
                    <a:pt x="309" y="723"/>
                    <a:pt x="501" y="723"/>
                    <a:pt x="644" y="790"/>
                  </a:cubicBezTo>
                  <a:close/>
                  <a:moveTo>
                    <a:pt x="609" y="1969"/>
                  </a:moveTo>
                  <a:cubicBezTo>
                    <a:pt x="612" y="1933"/>
                    <a:pt x="582" y="1943"/>
                    <a:pt x="570" y="1941"/>
                  </a:cubicBezTo>
                  <a:cubicBezTo>
                    <a:pt x="564" y="1940"/>
                    <a:pt x="574" y="1896"/>
                    <a:pt x="568" y="1870"/>
                  </a:cubicBezTo>
                  <a:cubicBezTo>
                    <a:pt x="555" y="1870"/>
                    <a:pt x="530" y="1871"/>
                    <a:pt x="516" y="1869"/>
                  </a:cubicBezTo>
                  <a:cubicBezTo>
                    <a:pt x="511" y="1900"/>
                    <a:pt x="510" y="1932"/>
                    <a:pt x="519" y="1961"/>
                  </a:cubicBezTo>
                  <a:cubicBezTo>
                    <a:pt x="528" y="1992"/>
                    <a:pt x="609" y="1989"/>
                    <a:pt x="609" y="1969"/>
                  </a:cubicBezTo>
                  <a:close/>
                  <a:moveTo>
                    <a:pt x="598" y="1046"/>
                  </a:moveTo>
                  <a:cubicBezTo>
                    <a:pt x="615" y="986"/>
                    <a:pt x="623" y="930"/>
                    <a:pt x="593" y="874"/>
                  </a:cubicBezTo>
                  <a:cubicBezTo>
                    <a:pt x="532" y="860"/>
                    <a:pt x="446" y="866"/>
                    <a:pt x="390" y="879"/>
                  </a:cubicBezTo>
                  <a:cubicBezTo>
                    <a:pt x="339" y="892"/>
                    <a:pt x="283" y="917"/>
                    <a:pt x="236" y="937"/>
                  </a:cubicBezTo>
                  <a:cubicBezTo>
                    <a:pt x="232" y="981"/>
                    <a:pt x="234" y="1016"/>
                    <a:pt x="246" y="1062"/>
                  </a:cubicBezTo>
                  <a:cubicBezTo>
                    <a:pt x="252" y="1088"/>
                    <a:pt x="263" y="1123"/>
                    <a:pt x="288" y="1138"/>
                  </a:cubicBezTo>
                  <a:cubicBezTo>
                    <a:pt x="305" y="1149"/>
                    <a:pt x="321" y="1148"/>
                    <a:pt x="339" y="1147"/>
                  </a:cubicBezTo>
                  <a:cubicBezTo>
                    <a:pt x="334" y="1126"/>
                    <a:pt x="346" y="1103"/>
                    <a:pt x="363" y="1089"/>
                  </a:cubicBezTo>
                  <a:cubicBezTo>
                    <a:pt x="385" y="1071"/>
                    <a:pt x="412" y="1064"/>
                    <a:pt x="437" y="1072"/>
                  </a:cubicBezTo>
                  <a:cubicBezTo>
                    <a:pt x="438" y="1072"/>
                    <a:pt x="438" y="1071"/>
                    <a:pt x="438" y="1071"/>
                  </a:cubicBezTo>
                  <a:cubicBezTo>
                    <a:pt x="471" y="1075"/>
                    <a:pt x="500" y="1107"/>
                    <a:pt x="492" y="1136"/>
                  </a:cubicBezTo>
                  <a:cubicBezTo>
                    <a:pt x="546" y="1146"/>
                    <a:pt x="583" y="1098"/>
                    <a:pt x="598" y="1046"/>
                  </a:cubicBezTo>
                  <a:close/>
                  <a:moveTo>
                    <a:pt x="597" y="684"/>
                  </a:moveTo>
                  <a:cubicBezTo>
                    <a:pt x="588" y="666"/>
                    <a:pt x="578" y="648"/>
                    <a:pt x="567" y="630"/>
                  </a:cubicBezTo>
                  <a:cubicBezTo>
                    <a:pt x="472" y="561"/>
                    <a:pt x="321" y="549"/>
                    <a:pt x="223" y="619"/>
                  </a:cubicBezTo>
                  <a:cubicBezTo>
                    <a:pt x="218" y="646"/>
                    <a:pt x="213" y="672"/>
                    <a:pt x="209" y="698"/>
                  </a:cubicBezTo>
                  <a:cubicBezTo>
                    <a:pt x="307" y="619"/>
                    <a:pt x="482" y="635"/>
                    <a:pt x="597" y="684"/>
                  </a:cubicBezTo>
                  <a:close/>
                  <a:moveTo>
                    <a:pt x="561" y="1850"/>
                  </a:moveTo>
                  <a:cubicBezTo>
                    <a:pt x="568" y="1814"/>
                    <a:pt x="559" y="1774"/>
                    <a:pt x="560" y="1755"/>
                  </a:cubicBezTo>
                  <a:cubicBezTo>
                    <a:pt x="546" y="1758"/>
                    <a:pt x="528" y="1763"/>
                    <a:pt x="514" y="1765"/>
                  </a:cubicBezTo>
                  <a:cubicBezTo>
                    <a:pt x="518" y="1778"/>
                    <a:pt x="511" y="1831"/>
                    <a:pt x="516" y="1853"/>
                  </a:cubicBezTo>
                  <a:cubicBezTo>
                    <a:pt x="527" y="1852"/>
                    <a:pt x="550" y="1851"/>
                    <a:pt x="561" y="1850"/>
                  </a:cubicBezTo>
                  <a:close/>
                  <a:moveTo>
                    <a:pt x="534" y="575"/>
                  </a:moveTo>
                  <a:cubicBezTo>
                    <a:pt x="520" y="552"/>
                    <a:pt x="505" y="530"/>
                    <a:pt x="490" y="508"/>
                  </a:cubicBezTo>
                  <a:cubicBezTo>
                    <a:pt x="401" y="472"/>
                    <a:pt x="323" y="468"/>
                    <a:pt x="241" y="518"/>
                  </a:cubicBezTo>
                  <a:cubicBezTo>
                    <a:pt x="237" y="542"/>
                    <a:pt x="233" y="566"/>
                    <a:pt x="228" y="590"/>
                  </a:cubicBezTo>
                  <a:cubicBezTo>
                    <a:pt x="295" y="525"/>
                    <a:pt x="443" y="531"/>
                    <a:pt x="534" y="575"/>
                  </a:cubicBezTo>
                  <a:close/>
                  <a:moveTo>
                    <a:pt x="450" y="1152"/>
                  </a:moveTo>
                  <a:cubicBezTo>
                    <a:pt x="488" y="1127"/>
                    <a:pt x="469" y="1098"/>
                    <a:pt x="455" y="1093"/>
                  </a:cubicBezTo>
                  <a:cubicBezTo>
                    <a:pt x="430" y="1084"/>
                    <a:pt x="403" y="1082"/>
                    <a:pt x="380" y="1098"/>
                  </a:cubicBezTo>
                  <a:cubicBezTo>
                    <a:pt x="368" y="1107"/>
                    <a:pt x="349" y="1129"/>
                    <a:pt x="360" y="1146"/>
                  </a:cubicBezTo>
                  <a:cubicBezTo>
                    <a:pt x="375" y="1169"/>
                    <a:pt x="430" y="1163"/>
                    <a:pt x="450" y="1152"/>
                  </a:cubicBezTo>
                  <a:close/>
                  <a:moveTo>
                    <a:pt x="464" y="468"/>
                  </a:moveTo>
                  <a:cubicBezTo>
                    <a:pt x="458" y="461"/>
                    <a:pt x="425" y="411"/>
                    <a:pt x="413" y="394"/>
                  </a:cubicBezTo>
                  <a:cubicBezTo>
                    <a:pt x="351" y="374"/>
                    <a:pt x="306" y="397"/>
                    <a:pt x="256" y="411"/>
                  </a:cubicBezTo>
                  <a:cubicBezTo>
                    <a:pt x="254" y="427"/>
                    <a:pt x="246" y="486"/>
                    <a:pt x="244" y="500"/>
                  </a:cubicBezTo>
                  <a:cubicBezTo>
                    <a:pt x="302" y="447"/>
                    <a:pt x="391" y="440"/>
                    <a:pt x="464" y="468"/>
                  </a:cubicBezTo>
                  <a:close/>
                  <a:moveTo>
                    <a:pt x="384" y="1957"/>
                  </a:moveTo>
                  <a:cubicBezTo>
                    <a:pt x="384" y="1939"/>
                    <a:pt x="387" y="1883"/>
                    <a:pt x="389" y="1875"/>
                  </a:cubicBezTo>
                  <a:cubicBezTo>
                    <a:pt x="379" y="1872"/>
                    <a:pt x="332" y="1865"/>
                    <a:pt x="331" y="1865"/>
                  </a:cubicBezTo>
                  <a:cubicBezTo>
                    <a:pt x="335" y="1886"/>
                    <a:pt x="336" y="1912"/>
                    <a:pt x="336" y="1934"/>
                  </a:cubicBezTo>
                  <a:cubicBezTo>
                    <a:pt x="336" y="1939"/>
                    <a:pt x="287" y="1942"/>
                    <a:pt x="301" y="1971"/>
                  </a:cubicBezTo>
                  <a:cubicBezTo>
                    <a:pt x="316" y="1999"/>
                    <a:pt x="381" y="1975"/>
                    <a:pt x="384" y="1957"/>
                  </a:cubicBezTo>
                  <a:close/>
                  <a:moveTo>
                    <a:pt x="400" y="374"/>
                  </a:moveTo>
                  <a:cubicBezTo>
                    <a:pt x="386" y="353"/>
                    <a:pt x="373" y="331"/>
                    <a:pt x="359" y="309"/>
                  </a:cubicBezTo>
                  <a:cubicBezTo>
                    <a:pt x="328" y="312"/>
                    <a:pt x="297" y="319"/>
                    <a:pt x="266" y="319"/>
                  </a:cubicBezTo>
                  <a:cubicBezTo>
                    <a:pt x="264" y="344"/>
                    <a:pt x="262" y="367"/>
                    <a:pt x="259" y="390"/>
                  </a:cubicBezTo>
                  <a:cubicBezTo>
                    <a:pt x="298" y="361"/>
                    <a:pt x="356" y="357"/>
                    <a:pt x="400" y="374"/>
                  </a:cubicBezTo>
                  <a:close/>
                  <a:moveTo>
                    <a:pt x="377" y="1854"/>
                  </a:moveTo>
                  <a:cubicBezTo>
                    <a:pt x="379" y="1838"/>
                    <a:pt x="376" y="1780"/>
                    <a:pt x="380" y="1768"/>
                  </a:cubicBezTo>
                  <a:cubicBezTo>
                    <a:pt x="370" y="1767"/>
                    <a:pt x="349" y="1764"/>
                    <a:pt x="336" y="1761"/>
                  </a:cubicBezTo>
                  <a:cubicBezTo>
                    <a:pt x="337" y="1779"/>
                    <a:pt x="332" y="1824"/>
                    <a:pt x="332" y="1847"/>
                  </a:cubicBezTo>
                  <a:cubicBezTo>
                    <a:pt x="333" y="1847"/>
                    <a:pt x="371" y="1853"/>
                    <a:pt x="377" y="1854"/>
                  </a:cubicBezTo>
                  <a:close/>
                  <a:moveTo>
                    <a:pt x="268" y="302"/>
                  </a:moveTo>
                  <a:cubicBezTo>
                    <a:pt x="291" y="291"/>
                    <a:pt x="317" y="286"/>
                    <a:pt x="344" y="284"/>
                  </a:cubicBezTo>
                  <a:cubicBezTo>
                    <a:pt x="315" y="237"/>
                    <a:pt x="288" y="189"/>
                    <a:pt x="263" y="140"/>
                  </a:cubicBezTo>
                  <a:cubicBezTo>
                    <a:pt x="271" y="192"/>
                    <a:pt x="271" y="248"/>
                    <a:pt x="268" y="302"/>
                  </a:cubicBezTo>
                  <a:close/>
                  <a:moveTo>
                    <a:pt x="227" y="1519"/>
                  </a:moveTo>
                  <a:cubicBezTo>
                    <a:pt x="231" y="1490"/>
                    <a:pt x="248" y="1437"/>
                    <a:pt x="256" y="1410"/>
                  </a:cubicBezTo>
                  <a:cubicBezTo>
                    <a:pt x="227" y="1452"/>
                    <a:pt x="117" y="1496"/>
                    <a:pt x="115" y="1489"/>
                  </a:cubicBezTo>
                  <a:cubicBezTo>
                    <a:pt x="118" y="1501"/>
                    <a:pt x="129" y="1531"/>
                    <a:pt x="132" y="1543"/>
                  </a:cubicBezTo>
                  <a:cubicBezTo>
                    <a:pt x="167" y="1549"/>
                    <a:pt x="195" y="1533"/>
                    <a:pt x="227" y="1519"/>
                  </a:cubicBezTo>
                  <a:close/>
                  <a:moveTo>
                    <a:pt x="106" y="1539"/>
                  </a:moveTo>
                  <a:cubicBezTo>
                    <a:pt x="102" y="1528"/>
                    <a:pt x="98" y="1511"/>
                    <a:pt x="96" y="1500"/>
                  </a:cubicBezTo>
                  <a:cubicBezTo>
                    <a:pt x="83" y="1505"/>
                    <a:pt x="16" y="1508"/>
                    <a:pt x="30" y="1538"/>
                  </a:cubicBezTo>
                  <a:cubicBezTo>
                    <a:pt x="44" y="1568"/>
                    <a:pt x="97" y="1555"/>
                    <a:pt x="106" y="1539"/>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4"/>
            <p:cNvSpPr/>
            <p:nvPr/>
          </p:nvSpPr>
          <p:spPr bwMode="auto">
            <a:xfrm>
              <a:off x="6065649" y="3738627"/>
              <a:ext cx="23061" cy="23061"/>
            </a:xfrm>
            <a:custGeom>
              <a:avLst/>
              <a:gdLst>
                <a:gd name="T0" fmla="*/ 56 w 56"/>
                <a:gd name="T1" fmla="*/ 32 h 63"/>
                <a:gd name="T2" fmla="*/ 0 w 56"/>
                <a:gd name="T3" fmla="*/ 50 h 63"/>
                <a:gd name="T4" fmla="*/ 8 w 56"/>
                <a:gd name="T5" fmla="*/ 2 h 63"/>
                <a:gd name="T6" fmla="*/ 56 w 56"/>
                <a:gd name="T7" fmla="*/ 32 h 63"/>
              </a:gdLst>
              <a:ahLst/>
              <a:cxnLst>
                <a:cxn ang="0">
                  <a:pos x="T0" y="T1"/>
                </a:cxn>
                <a:cxn ang="0">
                  <a:pos x="T2" y="T3"/>
                </a:cxn>
                <a:cxn ang="0">
                  <a:pos x="T4" y="T5"/>
                </a:cxn>
                <a:cxn ang="0">
                  <a:pos x="T6" y="T7"/>
                </a:cxn>
              </a:cxnLst>
              <a:rect l="0" t="0" r="r" b="b"/>
              <a:pathLst>
                <a:path w="56" h="63">
                  <a:moveTo>
                    <a:pt x="56" y="32"/>
                  </a:moveTo>
                  <a:cubicBezTo>
                    <a:pt x="56" y="63"/>
                    <a:pt x="5" y="50"/>
                    <a:pt x="0" y="50"/>
                  </a:cubicBezTo>
                  <a:cubicBezTo>
                    <a:pt x="6" y="35"/>
                    <a:pt x="8" y="18"/>
                    <a:pt x="8" y="2"/>
                  </a:cubicBezTo>
                  <a:cubicBezTo>
                    <a:pt x="22" y="7"/>
                    <a:pt x="55" y="0"/>
                    <a:pt x="56" y="32"/>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65"/>
            <p:cNvSpPr/>
            <p:nvPr/>
          </p:nvSpPr>
          <p:spPr bwMode="auto">
            <a:xfrm>
              <a:off x="6015683" y="3715566"/>
              <a:ext cx="42279" cy="46123"/>
            </a:xfrm>
            <a:custGeom>
              <a:avLst/>
              <a:gdLst>
                <a:gd name="T0" fmla="*/ 104 w 104"/>
                <a:gd name="T1" fmla="*/ 58 h 114"/>
                <a:gd name="T2" fmla="*/ 95 w 104"/>
                <a:gd name="T3" fmla="*/ 114 h 114"/>
                <a:gd name="T4" fmla="*/ 13 w 104"/>
                <a:gd name="T5" fmla="*/ 84 h 114"/>
                <a:gd name="T6" fmla="*/ 0 w 104"/>
                <a:gd name="T7" fmla="*/ 0 h 114"/>
                <a:gd name="T8" fmla="*/ 104 w 104"/>
                <a:gd name="T9" fmla="*/ 58 h 114"/>
              </a:gdLst>
              <a:ahLst/>
              <a:cxnLst>
                <a:cxn ang="0">
                  <a:pos x="T0" y="T1"/>
                </a:cxn>
                <a:cxn ang="0">
                  <a:pos x="T2" y="T3"/>
                </a:cxn>
                <a:cxn ang="0">
                  <a:pos x="T4" y="T5"/>
                </a:cxn>
                <a:cxn ang="0">
                  <a:pos x="T6" y="T7"/>
                </a:cxn>
                <a:cxn ang="0">
                  <a:pos x="T8" y="T9"/>
                </a:cxn>
              </a:cxnLst>
              <a:rect l="0" t="0" r="r" b="b"/>
              <a:pathLst>
                <a:path w="104" h="114">
                  <a:moveTo>
                    <a:pt x="104" y="58"/>
                  </a:moveTo>
                  <a:cubicBezTo>
                    <a:pt x="102" y="73"/>
                    <a:pt x="102" y="100"/>
                    <a:pt x="95" y="114"/>
                  </a:cubicBezTo>
                  <a:cubicBezTo>
                    <a:pt x="91" y="113"/>
                    <a:pt x="41" y="106"/>
                    <a:pt x="13" y="84"/>
                  </a:cubicBezTo>
                  <a:cubicBezTo>
                    <a:pt x="13" y="78"/>
                    <a:pt x="4" y="21"/>
                    <a:pt x="0" y="0"/>
                  </a:cubicBezTo>
                  <a:cubicBezTo>
                    <a:pt x="28" y="24"/>
                    <a:pt x="66" y="54"/>
                    <a:pt x="104" y="58"/>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6"/>
            <p:cNvSpPr>
              <a:spLocks noEditPoints="1"/>
            </p:cNvSpPr>
            <p:nvPr/>
          </p:nvSpPr>
          <p:spPr bwMode="auto">
            <a:xfrm>
              <a:off x="5804286" y="3492638"/>
              <a:ext cx="242145" cy="257520"/>
            </a:xfrm>
            <a:custGeom>
              <a:avLst/>
              <a:gdLst>
                <a:gd name="T0" fmla="*/ 554 w 588"/>
                <a:gd name="T1" fmla="*/ 69 h 620"/>
                <a:gd name="T2" fmla="*/ 482 w 588"/>
                <a:gd name="T3" fmla="*/ 365 h 620"/>
                <a:gd name="T4" fmla="*/ 320 w 588"/>
                <a:gd name="T5" fmla="*/ 620 h 620"/>
                <a:gd name="T6" fmla="*/ 107 w 588"/>
                <a:gd name="T7" fmla="*/ 394 h 620"/>
                <a:gd name="T8" fmla="*/ 40 w 588"/>
                <a:gd name="T9" fmla="*/ 77 h 620"/>
                <a:gd name="T10" fmla="*/ 81 w 588"/>
                <a:gd name="T11" fmla="*/ 61 h 620"/>
                <a:gd name="T12" fmla="*/ 96 w 588"/>
                <a:gd name="T13" fmla="*/ 211 h 620"/>
                <a:gd name="T14" fmla="*/ 214 w 588"/>
                <a:gd name="T15" fmla="*/ 282 h 620"/>
                <a:gd name="T16" fmla="*/ 214 w 588"/>
                <a:gd name="T17" fmla="*/ 282 h 620"/>
                <a:gd name="T18" fmla="*/ 267 w 588"/>
                <a:gd name="T19" fmla="*/ 298 h 620"/>
                <a:gd name="T20" fmla="*/ 341 w 588"/>
                <a:gd name="T21" fmla="*/ 277 h 620"/>
                <a:gd name="T22" fmla="*/ 345 w 588"/>
                <a:gd name="T23" fmla="*/ 273 h 620"/>
                <a:gd name="T24" fmla="*/ 481 w 588"/>
                <a:gd name="T25" fmla="*/ 0 h 620"/>
                <a:gd name="T26" fmla="*/ 554 w 588"/>
                <a:gd name="T27" fmla="*/ 69 h 620"/>
                <a:gd name="T28" fmla="*/ 314 w 588"/>
                <a:gd name="T29" fmla="*/ 334 h 620"/>
                <a:gd name="T30" fmla="*/ 308 w 588"/>
                <a:gd name="T31" fmla="*/ 329 h 620"/>
                <a:gd name="T32" fmla="*/ 282 w 588"/>
                <a:gd name="T33" fmla="*/ 345 h 620"/>
                <a:gd name="T34" fmla="*/ 247 w 588"/>
                <a:gd name="T35" fmla="*/ 341 h 620"/>
                <a:gd name="T36" fmla="*/ 239 w 588"/>
                <a:gd name="T37" fmla="*/ 351 h 620"/>
                <a:gd name="T38" fmla="*/ 282 w 588"/>
                <a:gd name="T39" fmla="*/ 368 h 620"/>
                <a:gd name="T40" fmla="*/ 314 w 588"/>
                <a:gd name="T41" fmla="*/ 33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620">
                  <a:moveTo>
                    <a:pt x="554" y="69"/>
                  </a:moveTo>
                  <a:cubicBezTo>
                    <a:pt x="588" y="168"/>
                    <a:pt x="528" y="279"/>
                    <a:pt x="482" y="365"/>
                  </a:cubicBezTo>
                  <a:cubicBezTo>
                    <a:pt x="436" y="452"/>
                    <a:pt x="379" y="541"/>
                    <a:pt x="320" y="620"/>
                  </a:cubicBezTo>
                  <a:cubicBezTo>
                    <a:pt x="242" y="555"/>
                    <a:pt x="168" y="475"/>
                    <a:pt x="107" y="394"/>
                  </a:cubicBezTo>
                  <a:cubicBezTo>
                    <a:pt x="33" y="295"/>
                    <a:pt x="0" y="195"/>
                    <a:pt x="40" y="77"/>
                  </a:cubicBezTo>
                  <a:cubicBezTo>
                    <a:pt x="54" y="72"/>
                    <a:pt x="67" y="66"/>
                    <a:pt x="81" y="61"/>
                  </a:cubicBezTo>
                  <a:cubicBezTo>
                    <a:pt x="70" y="109"/>
                    <a:pt x="83" y="173"/>
                    <a:pt x="96" y="211"/>
                  </a:cubicBezTo>
                  <a:cubicBezTo>
                    <a:pt x="110" y="255"/>
                    <a:pt x="168" y="314"/>
                    <a:pt x="214" y="282"/>
                  </a:cubicBezTo>
                  <a:cubicBezTo>
                    <a:pt x="214" y="282"/>
                    <a:pt x="214" y="282"/>
                    <a:pt x="214" y="282"/>
                  </a:cubicBezTo>
                  <a:cubicBezTo>
                    <a:pt x="227" y="295"/>
                    <a:pt x="249" y="298"/>
                    <a:pt x="267" y="298"/>
                  </a:cubicBezTo>
                  <a:cubicBezTo>
                    <a:pt x="294" y="299"/>
                    <a:pt x="320" y="294"/>
                    <a:pt x="341" y="277"/>
                  </a:cubicBezTo>
                  <a:cubicBezTo>
                    <a:pt x="342" y="276"/>
                    <a:pt x="344" y="274"/>
                    <a:pt x="345" y="273"/>
                  </a:cubicBezTo>
                  <a:cubicBezTo>
                    <a:pt x="429" y="333"/>
                    <a:pt x="544" y="100"/>
                    <a:pt x="481" y="0"/>
                  </a:cubicBezTo>
                  <a:cubicBezTo>
                    <a:pt x="504" y="11"/>
                    <a:pt x="536" y="21"/>
                    <a:pt x="554" y="69"/>
                  </a:cubicBezTo>
                  <a:close/>
                  <a:moveTo>
                    <a:pt x="314" y="334"/>
                  </a:moveTo>
                  <a:cubicBezTo>
                    <a:pt x="314" y="331"/>
                    <a:pt x="311" y="329"/>
                    <a:pt x="308" y="329"/>
                  </a:cubicBezTo>
                  <a:cubicBezTo>
                    <a:pt x="298" y="332"/>
                    <a:pt x="291" y="339"/>
                    <a:pt x="282" y="345"/>
                  </a:cubicBezTo>
                  <a:cubicBezTo>
                    <a:pt x="272" y="351"/>
                    <a:pt x="257" y="346"/>
                    <a:pt x="247" y="341"/>
                  </a:cubicBezTo>
                  <a:cubicBezTo>
                    <a:pt x="240" y="338"/>
                    <a:pt x="234" y="346"/>
                    <a:pt x="239" y="351"/>
                  </a:cubicBezTo>
                  <a:cubicBezTo>
                    <a:pt x="251" y="364"/>
                    <a:pt x="264" y="370"/>
                    <a:pt x="282" y="368"/>
                  </a:cubicBezTo>
                  <a:cubicBezTo>
                    <a:pt x="299" y="365"/>
                    <a:pt x="313" y="350"/>
                    <a:pt x="314" y="3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67"/>
            <p:cNvSpPr/>
            <p:nvPr/>
          </p:nvSpPr>
          <p:spPr bwMode="auto">
            <a:xfrm>
              <a:off x="5823504" y="3446516"/>
              <a:ext cx="199866" cy="69184"/>
            </a:xfrm>
            <a:custGeom>
              <a:avLst/>
              <a:gdLst>
                <a:gd name="T0" fmla="*/ 477 w 492"/>
                <a:gd name="T1" fmla="*/ 65 h 171"/>
                <a:gd name="T2" fmla="*/ 492 w 492"/>
                <a:gd name="T3" fmla="*/ 121 h 171"/>
                <a:gd name="T4" fmla="*/ 263 w 492"/>
                <a:gd name="T5" fmla="*/ 72 h 171"/>
                <a:gd name="T6" fmla="*/ 0 w 492"/>
                <a:gd name="T7" fmla="*/ 171 h 171"/>
                <a:gd name="T8" fmla="*/ 8 w 492"/>
                <a:gd name="T9" fmla="*/ 110 h 171"/>
                <a:gd name="T10" fmla="*/ 224 w 492"/>
                <a:gd name="T11" fmla="*/ 11 h 171"/>
                <a:gd name="T12" fmla="*/ 477 w 492"/>
                <a:gd name="T13" fmla="*/ 64 h 171"/>
                <a:gd name="T14" fmla="*/ 477 w 492"/>
                <a:gd name="T15" fmla="*/ 65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2" h="171">
                  <a:moveTo>
                    <a:pt x="477" y="65"/>
                  </a:moveTo>
                  <a:cubicBezTo>
                    <a:pt x="483" y="83"/>
                    <a:pt x="488" y="102"/>
                    <a:pt x="492" y="121"/>
                  </a:cubicBezTo>
                  <a:cubicBezTo>
                    <a:pt x="433" y="67"/>
                    <a:pt x="342" y="60"/>
                    <a:pt x="263" y="72"/>
                  </a:cubicBezTo>
                  <a:cubicBezTo>
                    <a:pt x="185" y="84"/>
                    <a:pt x="64" y="109"/>
                    <a:pt x="0" y="171"/>
                  </a:cubicBezTo>
                  <a:cubicBezTo>
                    <a:pt x="3" y="151"/>
                    <a:pt x="6" y="130"/>
                    <a:pt x="8" y="110"/>
                  </a:cubicBezTo>
                  <a:cubicBezTo>
                    <a:pt x="74" y="58"/>
                    <a:pt x="138" y="22"/>
                    <a:pt x="224" y="11"/>
                  </a:cubicBezTo>
                  <a:cubicBezTo>
                    <a:pt x="311" y="0"/>
                    <a:pt x="400" y="23"/>
                    <a:pt x="477" y="64"/>
                  </a:cubicBezTo>
                  <a:cubicBezTo>
                    <a:pt x="477" y="64"/>
                    <a:pt x="477" y="65"/>
                    <a:pt x="477" y="65"/>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68"/>
            <p:cNvSpPr>
              <a:spLocks noEditPoints="1"/>
            </p:cNvSpPr>
            <p:nvPr/>
          </p:nvSpPr>
          <p:spPr bwMode="auto">
            <a:xfrm>
              <a:off x="5838878" y="3680974"/>
              <a:ext cx="176805" cy="169117"/>
            </a:xfrm>
            <a:custGeom>
              <a:avLst/>
              <a:gdLst>
                <a:gd name="T0" fmla="*/ 371 w 432"/>
                <a:gd name="T1" fmla="*/ 0 h 411"/>
                <a:gd name="T2" fmla="*/ 418 w 432"/>
                <a:gd name="T3" fmla="*/ 359 h 411"/>
                <a:gd name="T4" fmla="*/ 226 w 432"/>
                <a:gd name="T5" fmla="*/ 408 h 411"/>
                <a:gd name="T6" fmla="*/ 116 w 432"/>
                <a:gd name="T7" fmla="*/ 400 h 411"/>
                <a:gd name="T8" fmla="*/ 31 w 432"/>
                <a:gd name="T9" fmla="*/ 361 h 411"/>
                <a:gd name="T10" fmla="*/ 65 w 432"/>
                <a:gd name="T11" fmla="*/ 39 h 411"/>
                <a:gd name="T12" fmla="*/ 226 w 432"/>
                <a:gd name="T13" fmla="*/ 186 h 411"/>
                <a:gd name="T14" fmla="*/ 248 w 432"/>
                <a:gd name="T15" fmla="*/ 183 h 411"/>
                <a:gd name="T16" fmla="*/ 371 w 432"/>
                <a:gd name="T17" fmla="*/ 0 h 411"/>
                <a:gd name="T18" fmla="*/ 253 w 432"/>
                <a:gd name="T19" fmla="*/ 249 h 411"/>
                <a:gd name="T20" fmla="*/ 229 w 432"/>
                <a:gd name="T21" fmla="*/ 225 h 411"/>
                <a:gd name="T22" fmla="*/ 206 w 432"/>
                <a:gd name="T23" fmla="*/ 249 h 411"/>
                <a:gd name="T24" fmla="*/ 229 w 432"/>
                <a:gd name="T25" fmla="*/ 273 h 411"/>
                <a:gd name="T26" fmla="*/ 253 w 432"/>
                <a:gd name="T27" fmla="*/ 249 h 411"/>
                <a:gd name="T28" fmla="*/ 253 w 432"/>
                <a:gd name="T29" fmla="*/ 342 h 411"/>
                <a:gd name="T30" fmla="*/ 229 w 432"/>
                <a:gd name="T31" fmla="*/ 318 h 411"/>
                <a:gd name="T32" fmla="*/ 206 w 432"/>
                <a:gd name="T33" fmla="*/ 342 h 411"/>
                <a:gd name="T34" fmla="*/ 229 w 432"/>
                <a:gd name="T35" fmla="*/ 366 h 411"/>
                <a:gd name="T36" fmla="*/ 253 w 432"/>
                <a:gd name="T37" fmla="*/ 342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11">
                  <a:moveTo>
                    <a:pt x="371" y="0"/>
                  </a:moveTo>
                  <a:cubicBezTo>
                    <a:pt x="432" y="51"/>
                    <a:pt x="432" y="327"/>
                    <a:pt x="418" y="359"/>
                  </a:cubicBezTo>
                  <a:cubicBezTo>
                    <a:pt x="396" y="385"/>
                    <a:pt x="290" y="404"/>
                    <a:pt x="226" y="408"/>
                  </a:cubicBezTo>
                  <a:cubicBezTo>
                    <a:pt x="189" y="411"/>
                    <a:pt x="152" y="408"/>
                    <a:pt x="116" y="400"/>
                  </a:cubicBezTo>
                  <a:cubicBezTo>
                    <a:pt x="83" y="394"/>
                    <a:pt x="60" y="375"/>
                    <a:pt x="31" y="361"/>
                  </a:cubicBezTo>
                  <a:cubicBezTo>
                    <a:pt x="32" y="360"/>
                    <a:pt x="0" y="191"/>
                    <a:pt x="65" y="39"/>
                  </a:cubicBezTo>
                  <a:cubicBezTo>
                    <a:pt x="114" y="93"/>
                    <a:pt x="170" y="141"/>
                    <a:pt x="226" y="186"/>
                  </a:cubicBezTo>
                  <a:cubicBezTo>
                    <a:pt x="233" y="192"/>
                    <a:pt x="242" y="191"/>
                    <a:pt x="248" y="183"/>
                  </a:cubicBezTo>
                  <a:cubicBezTo>
                    <a:pt x="290" y="123"/>
                    <a:pt x="333" y="63"/>
                    <a:pt x="371" y="0"/>
                  </a:cubicBezTo>
                  <a:close/>
                  <a:moveTo>
                    <a:pt x="253" y="249"/>
                  </a:moveTo>
                  <a:cubicBezTo>
                    <a:pt x="253" y="236"/>
                    <a:pt x="242" y="225"/>
                    <a:pt x="229" y="225"/>
                  </a:cubicBezTo>
                  <a:cubicBezTo>
                    <a:pt x="216" y="225"/>
                    <a:pt x="206" y="236"/>
                    <a:pt x="206" y="249"/>
                  </a:cubicBezTo>
                  <a:cubicBezTo>
                    <a:pt x="206" y="262"/>
                    <a:pt x="216" y="273"/>
                    <a:pt x="229" y="273"/>
                  </a:cubicBezTo>
                  <a:cubicBezTo>
                    <a:pt x="242" y="273"/>
                    <a:pt x="253" y="262"/>
                    <a:pt x="253" y="249"/>
                  </a:cubicBezTo>
                  <a:close/>
                  <a:moveTo>
                    <a:pt x="253" y="342"/>
                  </a:moveTo>
                  <a:cubicBezTo>
                    <a:pt x="253" y="329"/>
                    <a:pt x="242" y="318"/>
                    <a:pt x="229" y="318"/>
                  </a:cubicBezTo>
                  <a:cubicBezTo>
                    <a:pt x="216" y="318"/>
                    <a:pt x="206" y="329"/>
                    <a:pt x="206" y="342"/>
                  </a:cubicBezTo>
                  <a:cubicBezTo>
                    <a:pt x="206" y="355"/>
                    <a:pt x="216" y="366"/>
                    <a:pt x="229" y="366"/>
                  </a:cubicBezTo>
                  <a:cubicBezTo>
                    <a:pt x="242" y="366"/>
                    <a:pt x="253" y="355"/>
                    <a:pt x="253" y="34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69"/>
            <p:cNvSpPr/>
            <p:nvPr/>
          </p:nvSpPr>
          <p:spPr bwMode="auto">
            <a:xfrm>
              <a:off x="5827348" y="3400393"/>
              <a:ext cx="184492" cy="73028"/>
            </a:xfrm>
            <a:custGeom>
              <a:avLst/>
              <a:gdLst>
                <a:gd name="T0" fmla="*/ 425 w 453"/>
                <a:gd name="T1" fmla="*/ 67 h 178"/>
                <a:gd name="T2" fmla="*/ 453 w 453"/>
                <a:gd name="T3" fmla="*/ 134 h 178"/>
                <a:gd name="T4" fmla="*/ 0 w 453"/>
                <a:gd name="T5" fmla="*/ 178 h 178"/>
                <a:gd name="T6" fmla="*/ 12 w 453"/>
                <a:gd name="T7" fmla="*/ 74 h 178"/>
                <a:gd name="T8" fmla="*/ 425 w 453"/>
                <a:gd name="T9" fmla="*/ 67 h 178"/>
              </a:gdLst>
              <a:ahLst/>
              <a:cxnLst>
                <a:cxn ang="0">
                  <a:pos x="T0" y="T1"/>
                </a:cxn>
                <a:cxn ang="0">
                  <a:pos x="T2" y="T3"/>
                </a:cxn>
                <a:cxn ang="0">
                  <a:pos x="T4" y="T5"/>
                </a:cxn>
                <a:cxn ang="0">
                  <a:pos x="T6" y="T7"/>
                </a:cxn>
                <a:cxn ang="0">
                  <a:pos x="T8" y="T9"/>
                </a:cxn>
              </a:cxnLst>
              <a:rect l="0" t="0" r="r" b="b"/>
              <a:pathLst>
                <a:path w="453" h="178">
                  <a:moveTo>
                    <a:pt x="425" y="67"/>
                  </a:moveTo>
                  <a:cubicBezTo>
                    <a:pt x="435" y="89"/>
                    <a:pt x="444" y="111"/>
                    <a:pt x="453" y="134"/>
                  </a:cubicBezTo>
                  <a:cubicBezTo>
                    <a:pt x="310" y="67"/>
                    <a:pt x="118" y="67"/>
                    <a:pt x="0" y="178"/>
                  </a:cubicBezTo>
                  <a:cubicBezTo>
                    <a:pt x="3" y="145"/>
                    <a:pt x="12" y="76"/>
                    <a:pt x="12" y="74"/>
                  </a:cubicBezTo>
                  <a:cubicBezTo>
                    <a:pt x="142" y="4"/>
                    <a:pt x="290" y="0"/>
                    <a:pt x="425" y="67"/>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0"/>
            <p:cNvSpPr/>
            <p:nvPr/>
          </p:nvSpPr>
          <p:spPr bwMode="auto">
            <a:xfrm>
              <a:off x="5958029" y="3900057"/>
              <a:ext cx="42279" cy="49967"/>
            </a:xfrm>
            <a:custGeom>
              <a:avLst/>
              <a:gdLst>
                <a:gd name="T0" fmla="*/ 60 w 102"/>
                <a:gd name="T1" fmla="*/ 72 h 123"/>
                <a:gd name="T2" fmla="*/ 99 w 102"/>
                <a:gd name="T3" fmla="*/ 100 h 123"/>
                <a:gd name="T4" fmla="*/ 9 w 102"/>
                <a:gd name="T5" fmla="*/ 92 h 123"/>
                <a:gd name="T6" fmla="*/ 6 w 102"/>
                <a:gd name="T7" fmla="*/ 0 h 123"/>
                <a:gd name="T8" fmla="*/ 58 w 102"/>
                <a:gd name="T9" fmla="*/ 1 h 123"/>
                <a:gd name="T10" fmla="*/ 60 w 102"/>
                <a:gd name="T11" fmla="*/ 72 h 123"/>
              </a:gdLst>
              <a:ahLst/>
              <a:cxnLst>
                <a:cxn ang="0">
                  <a:pos x="T0" y="T1"/>
                </a:cxn>
                <a:cxn ang="0">
                  <a:pos x="T2" y="T3"/>
                </a:cxn>
                <a:cxn ang="0">
                  <a:pos x="T4" y="T5"/>
                </a:cxn>
                <a:cxn ang="0">
                  <a:pos x="T6" y="T7"/>
                </a:cxn>
                <a:cxn ang="0">
                  <a:pos x="T8" y="T9"/>
                </a:cxn>
                <a:cxn ang="0">
                  <a:pos x="T10" y="T11"/>
                </a:cxn>
              </a:cxnLst>
              <a:rect l="0" t="0" r="r" b="b"/>
              <a:pathLst>
                <a:path w="102" h="123">
                  <a:moveTo>
                    <a:pt x="60" y="72"/>
                  </a:moveTo>
                  <a:cubicBezTo>
                    <a:pt x="72" y="74"/>
                    <a:pt x="102" y="64"/>
                    <a:pt x="99" y="100"/>
                  </a:cubicBezTo>
                  <a:cubicBezTo>
                    <a:pt x="99" y="120"/>
                    <a:pt x="18" y="123"/>
                    <a:pt x="9" y="92"/>
                  </a:cubicBezTo>
                  <a:cubicBezTo>
                    <a:pt x="0" y="63"/>
                    <a:pt x="1" y="31"/>
                    <a:pt x="6" y="0"/>
                  </a:cubicBezTo>
                  <a:cubicBezTo>
                    <a:pt x="20" y="2"/>
                    <a:pt x="45" y="1"/>
                    <a:pt x="58" y="1"/>
                  </a:cubicBezTo>
                  <a:cubicBezTo>
                    <a:pt x="64" y="27"/>
                    <a:pt x="54" y="71"/>
                    <a:pt x="60" y="7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1"/>
            <p:cNvSpPr>
              <a:spLocks noEditPoints="1"/>
            </p:cNvSpPr>
            <p:nvPr/>
          </p:nvSpPr>
          <p:spPr bwMode="auto">
            <a:xfrm>
              <a:off x="5842722" y="3484952"/>
              <a:ext cx="161430" cy="119151"/>
            </a:xfrm>
            <a:custGeom>
              <a:avLst/>
              <a:gdLst>
                <a:gd name="T0" fmla="*/ 361 w 391"/>
                <a:gd name="T1" fmla="*/ 14 h 289"/>
                <a:gd name="T2" fmla="*/ 366 w 391"/>
                <a:gd name="T3" fmla="*/ 186 h 289"/>
                <a:gd name="T4" fmla="*/ 260 w 391"/>
                <a:gd name="T5" fmla="*/ 276 h 289"/>
                <a:gd name="T6" fmla="*/ 206 w 391"/>
                <a:gd name="T7" fmla="*/ 211 h 289"/>
                <a:gd name="T8" fmla="*/ 205 w 391"/>
                <a:gd name="T9" fmla="*/ 212 h 289"/>
                <a:gd name="T10" fmla="*/ 131 w 391"/>
                <a:gd name="T11" fmla="*/ 229 h 289"/>
                <a:gd name="T12" fmla="*/ 107 w 391"/>
                <a:gd name="T13" fmla="*/ 287 h 289"/>
                <a:gd name="T14" fmla="*/ 56 w 391"/>
                <a:gd name="T15" fmla="*/ 278 h 289"/>
                <a:gd name="T16" fmla="*/ 14 w 391"/>
                <a:gd name="T17" fmla="*/ 202 h 289"/>
                <a:gd name="T18" fmla="*/ 4 w 391"/>
                <a:gd name="T19" fmla="*/ 77 h 289"/>
                <a:gd name="T20" fmla="*/ 158 w 391"/>
                <a:gd name="T21" fmla="*/ 19 h 289"/>
                <a:gd name="T22" fmla="*/ 361 w 391"/>
                <a:gd name="T23" fmla="*/ 14 h 289"/>
                <a:gd name="T24" fmla="*/ 306 w 391"/>
                <a:gd name="T25" fmla="*/ 97 h 289"/>
                <a:gd name="T26" fmla="*/ 318 w 391"/>
                <a:gd name="T27" fmla="*/ 84 h 289"/>
                <a:gd name="T28" fmla="*/ 299 w 391"/>
                <a:gd name="T29" fmla="*/ 70 h 289"/>
                <a:gd name="T30" fmla="*/ 288 w 391"/>
                <a:gd name="T31" fmla="*/ 68 h 289"/>
                <a:gd name="T32" fmla="*/ 277 w 391"/>
                <a:gd name="T33" fmla="*/ 71 h 289"/>
                <a:gd name="T34" fmla="*/ 276 w 391"/>
                <a:gd name="T35" fmla="*/ 78 h 289"/>
                <a:gd name="T36" fmla="*/ 282 w 391"/>
                <a:gd name="T37" fmla="*/ 82 h 289"/>
                <a:gd name="T38" fmla="*/ 290 w 391"/>
                <a:gd name="T39" fmla="*/ 86 h 289"/>
                <a:gd name="T40" fmla="*/ 306 w 391"/>
                <a:gd name="T41" fmla="*/ 97 h 289"/>
                <a:gd name="T42" fmla="*/ 322 w 391"/>
                <a:gd name="T43" fmla="*/ 162 h 289"/>
                <a:gd name="T44" fmla="*/ 300 w 391"/>
                <a:gd name="T45" fmla="*/ 132 h 289"/>
                <a:gd name="T46" fmla="*/ 277 w 391"/>
                <a:gd name="T47" fmla="*/ 162 h 289"/>
                <a:gd name="T48" fmla="*/ 300 w 391"/>
                <a:gd name="T49" fmla="*/ 192 h 289"/>
                <a:gd name="T50" fmla="*/ 322 w 391"/>
                <a:gd name="T51" fmla="*/ 162 h 289"/>
                <a:gd name="T52" fmla="*/ 101 w 391"/>
                <a:gd name="T53" fmla="*/ 173 h 289"/>
                <a:gd name="T54" fmla="*/ 78 w 391"/>
                <a:gd name="T55" fmla="*/ 143 h 289"/>
                <a:gd name="T56" fmla="*/ 56 w 391"/>
                <a:gd name="T57" fmla="*/ 173 h 289"/>
                <a:gd name="T58" fmla="*/ 78 w 391"/>
                <a:gd name="T59" fmla="*/ 203 h 289"/>
                <a:gd name="T60" fmla="*/ 101 w 391"/>
                <a:gd name="T61" fmla="*/ 173 h 289"/>
                <a:gd name="T62" fmla="*/ 81 w 391"/>
                <a:gd name="T63" fmla="*/ 104 h 289"/>
                <a:gd name="T64" fmla="*/ 78 w 391"/>
                <a:gd name="T65" fmla="*/ 94 h 289"/>
                <a:gd name="T66" fmla="*/ 49 w 391"/>
                <a:gd name="T67" fmla="*/ 100 h 289"/>
                <a:gd name="T68" fmla="*/ 35 w 391"/>
                <a:gd name="T69" fmla="*/ 123 h 289"/>
                <a:gd name="T70" fmla="*/ 38 w 391"/>
                <a:gd name="T71" fmla="*/ 126 h 289"/>
                <a:gd name="T72" fmla="*/ 58 w 391"/>
                <a:gd name="T73" fmla="*/ 119 h 289"/>
                <a:gd name="T74" fmla="*/ 81 w 391"/>
                <a:gd name="T75" fmla="*/ 10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289">
                  <a:moveTo>
                    <a:pt x="361" y="14"/>
                  </a:moveTo>
                  <a:cubicBezTo>
                    <a:pt x="391" y="70"/>
                    <a:pt x="383" y="126"/>
                    <a:pt x="366" y="186"/>
                  </a:cubicBezTo>
                  <a:cubicBezTo>
                    <a:pt x="351" y="238"/>
                    <a:pt x="314" y="286"/>
                    <a:pt x="260" y="276"/>
                  </a:cubicBezTo>
                  <a:cubicBezTo>
                    <a:pt x="268" y="247"/>
                    <a:pt x="239" y="215"/>
                    <a:pt x="206" y="211"/>
                  </a:cubicBezTo>
                  <a:cubicBezTo>
                    <a:pt x="206" y="211"/>
                    <a:pt x="206" y="212"/>
                    <a:pt x="205" y="212"/>
                  </a:cubicBezTo>
                  <a:cubicBezTo>
                    <a:pt x="180" y="204"/>
                    <a:pt x="153" y="211"/>
                    <a:pt x="131" y="229"/>
                  </a:cubicBezTo>
                  <a:cubicBezTo>
                    <a:pt x="114" y="243"/>
                    <a:pt x="102" y="266"/>
                    <a:pt x="107" y="287"/>
                  </a:cubicBezTo>
                  <a:cubicBezTo>
                    <a:pt x="89" y="288"/>
                    <a:pt x="73" y="289"/>
                    <a:pt x="56" y="278"/>
                  </a:cubicBezTo>
                  <a:cubicBezTo>
                    <a:pt x="31" y="263"/>
                    <a:pt x="20" y="228"/>
                    <a:pt x="14" y="202"/>
                  </a:cubicBezTo>
                  <a:cubicBezTo>
                    <a:pt x="2" y="156"/>
                    <a:pt x="0" y="121"/>
                    <a:pt x="4" y="77"/>
                  </a:cubicBezTo>
                  <a:cubicBezTo>
                    <a:pt x="51" y="57"/>
                    <a:pt x="107" y="32"/>
                    <a:pt x="158" y="19"/>
                  </a:cubicBezTo>
                  <a:cubicBezTo>
                    <a:pt x="214" y="6"/>
                    <a:pt x="300" y="0"/>
                    <a:pt x="361" y="14"/>
                  </a:cubicBezTo>
                  <a:close/>
                  <a:moveTo>
                    <a:pt x="306" y="97"/>
                  </a:moveTo>
                  <a:cubicBezTo>
                    <a:pt x="314" y="100"/>
                    <a:pt x="324" y="92"/>
                    <a:pt x="318" y="84"/>
                  </a:cubicBezTo>
                  <a:cubicBezTo>
                    <a:pt x="314" y="77"/>
                    <a:pt x="306" y="73"/>
                    <a:pt x="299" y="70"/>
                  </a:cubicBezTo>
                  <a:cubicBezTo>
                    <a:pt x="295" y="69"/>
                    <a:pt x="292" y="68"/>
                    <a:pt x="288" y="68"/>
                  </a:cubicBezTo>
                  <a:cubicBezTo>
                    <a:pt x="283" y="68"/>
                    <a:pt x="281" y="70"/>
                    <a:pt x="277" y="71"/>
                  </a:cubicBezTo>
                  <a:cubicBezTo>
                    <a:pt x="274" y="72"/>
                    <a:pt x="273" y="76"/>
                    <a:pt x="276" y="78"/>
                  </a:cubicBezTo>
                  <a:cubicBezTo>
                    <a:pt x="278" y="79"/>
                    <a:pt x="280" y="81"/>
                    <a:pt x="282" y="82"/>
                  </a:cubicBezTo>
                  <a:cubicBezTo>
                    <a:pt x="285" y="83"/>
                    <a:pt x="287" y="85"/>
                    <a:pt x="290" y="86"/>
                  </a:cubicBezTo>
                  <a:cubicBezTo>
                    <a:pt x="295" y="89"/>
                    <a:pt x="300" y="94"/>
                    <a:pt x="306" y="97"/>
                  </a:cubicBezTo>
                  <a:close/>
                  <a:moveTo>
                    <a:pt x="322" y="162"/>
                  </a:moveTo>
                  <a:cubicBezTo>
                    <a:pt x="322" y="145"/>
                    <a:pt x="312" y="132"/>
                    <a:pt x="300" y="132"/>
                  </a:cubicBezTo>
                  <a:cubicBezTo>
                    <a:pt x="288" y="132"/>
                    <a:pt x="277" y="145"/>
                    <a:pt x="277" y="162"/>
                  </a:cubicBezTo>
                  <a:cubicBezTo>
                    <a:pt x="277" y="178"/>
                    <a:pt x="288" y="192"/>
                    <a:pt x="300" y="192"/>
                  </a:cubicBezTo>
                  <a:cubicBezTo>
                    <a:pt x="312" y="192"/>
                    <a:pt x="322" y="178"/>
                    <a:pt x="322" y="162"/>
                  </a:cubicBezTo>
                  <a:close/>
                  <a:moveTo>
                    <a:pt x="101" y="173"/>
                  </a:moveTo>
                  <a:cubicBezTo>
                    <a:pt x="101" y="156"/>
                    <a:pt x="91" y="143"/>
                    <a:pt x="78" y="143"/>
                  </a:cubicBezTo>
                  <a:cubicBezTo>
                    <a:pt x="66" y="143"/>
                    <a:pt x="56" y="156"/>
                    <a:pt x="56" y="173"/>
                  </a:cubicBezTo>
                  <a:cubicBezTo>
                    <a:pt x="56" y="189"/>
                    <a:pt x="66" y="203"/>
                    <a:pt x="78" y="203"/>
                  </a:cubicBezTo>
                  <a:cubicBezTo>
                    <a:pt x="91" y="203"/>
                    <a:pt x="101" y="189"/>
                    <a:pt x="101" y="173"/>
                  </a:cubicBezTo>
                  <a:close/>
                  <a:moveTo>
                    <a:pt x="81" y="104"/>
                  </a:moveTo>
                  <a:cubicBezTo>
                    <a:pt x="83" y="101"/>
                    <a:pt x="82" y="95"/>
                    <a:pt x="78" y="94"/>
                  </a:cubicBezTo>
                  <a:cubicBezTo>
                    <a:pt x="68" y="89"/>
                    <a:pt x="58" y="95"/>
                    <a:pt x="49" y="100"/>
                  </a:cubicBezTo>
                  <a:cubicBezTo>
                    <a:pt x="41" y="106"/>
                    <a:pt x="32" y="113"/>
                    <a:pt x="35" y="123"/>
                  </a:cubicBezTo>
                  <a:cubicBezTo>
                    <a:pt x="35" y="124"/>
                    <a:pt x="36" y="126"/>
                    <a:pt x="38" y="126"/>
                  </a:cubicBezTo>
                  <a:cubicBezTo>
                    <a:pt x="46" y="128"/>
                    <a:pt x="51" y="124"/>
                    <a:pt x="58" y="119"/>
                  </a:cubicBezTo>
                  <a:cubicBezTo>
                    <a:pt x="65" y="114"/>
                    <a:pt x="76" y="112"/>
                    <a:pt x="81" y="104"/>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2"/>
            <p:cNvSpPr/>
            <p:nvPr/>
          </p:nvSpPr>
          <p:spPr bwMode="auto">
            <a:xfrm>
              <a:off x="5835035" y="3358114"/>
              <a:ext cx="157587" cy="61497"/>
            </a:xfrm>
            <a:custGeom>
              <a:avLst/>
              <a:gdLst>
                <a:gd name="T0" fmla="*/ 358 w 388"/>
                <a:gd name="T1" fmla="*/ 81 h 149"/>
                <a:gd name="T2" fmla="*/ 388 w 388"/>
                <a:gd name="T3" fmla="*/ 135 h 149"/>
                <a:gd name="T4" fmla="*/ 0 w 388"/>
                <a:gd name="T5" fmla="*/ 149 h 149"/>
                <a:gd name="T6" fmla="*/ 14 w 388"/>
                <a:gd name="T7" fmla="*/ 70 h 149"/>
                <a:gd name="T8" fmla="*/ 358 w 388"/>
                <a:gd name="T9" fmla="*/ 81 h 149"/>
              </a:gdLst>
              <a:ahLst/>
              <a:cxnLst>
                <a:cxn ang="0">
                  <a:pos x="T0" y="T1"/>
                </a:cxn>
                <a:cxn ang="0">
                  <a:pos x="T2" y="T3"/>
                </a:cxn>
                <a:cxn ang="0">
                  <a:pos x="T4" y="T5"/>
                </a:cxn>
                <a:cxn ang="0">
                  <a:pos x="T6" y="T7"/>
                </a:cxn>
                <a:cxn ang="0">
                  <a:pos x="T8" y="T9"/>
                </a:cxn>
              </a:cxnLst>
              <a:rect l="0" t="0" r="r" b="b"/>
              <a:pathLst>
                <a:path w="388" h="149">
                  <a:moveTo>
                    <a:pt x="358" y="81"/>
                  </a:moveTo>
                  <a:cubicBezTo>
                    <a:pt x="369" y="99"/>
                    <a:pt x="379" y="117"/>
                    <a:pt x="388" y="135"/>
                  </a:cubicBezTo>
                  <a:cubicBezTo>
                    <a:pt x="273" y="86"/>
                    <a:pt x="98" y="70"/>
                    <a:pt x="0" y="149"/>
                  </a:cubicBezTo>
                  <a:cubicBezTo>
                    <a:pt x="4" y="123"/>
                    <a:pt x="9" y="97"/>
                    <a:pt x="14" y="70"/>
                  </a:cubicBezTo>
                  <a:cubicBezTo>
                    <a:pt x="112" y="0"/>
                    <a:pt x="263" y="12"/>
                    <a:pt x="358" y="8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3"/>
            <p:cNvSpPr/>
            <p:nvPr/>
          </p:nvSpPr>
          <p:spPr bwMode="auto">
            <a:xfrm>
              <a:off x="5958029" y="3853934"/>
              <a:ext cx="23061" cy="38436"/>
            </a:xfrm>
            <a:custGeom>
              <a:avLst/>
              <a:gdLst>
                <a:gd name="T0" fmla="*/ 49 w 57"/>
                <a:gd name="T1" fmla="*/ 0 h 98"/>
                <a:gd name="T2" fmla="*/ 50 w 57"/>
                <a:gd name="T3" fmla="*/ 95 h 98"/>
                <a:gd name="T4" fmla="*/ 5 w 57"/>
                <a:gd name="T5" fmla="*/ 98 h 98"/>
                <a:gd name="T6" fmla="*/ 3 w 57"/>
                <a:gd name="T7" fmla="*/ 10 h 98"/>
                <a:gd name="T8" fmla="*/ 49 w 57"/>
                <a:gd name="T9" fmla="*/ 0 h 98"/>
              </a:gdLst>
              <a:ahLst/>
              <a:cxnLst>
                <a:cxn ang="0">
                  <a:pos x="T0" y="T1"/>
                </a:cxn>
                <a:cxn ang="0">
                  <a:pos x="T2" y="T3"/>
                </a:cxn>
                <a:cxn ang="0">
                  <a:pos x="T4" y="T5"/>
                </a:cxn>
                <a:cxn ang="0">
                  <a:pos x="T6" y="T7"/>
                </a:cxn>
                <a:cxn ang="0">
                  <a:pos x="T8" y="T9"/>
                </a:cxn>
              </a:cxnLst>
              <a:rect l="0" t="0" r="r" b="b"/>
              <a:pathLst>
                <a:path w="57" h="98">
                  <a:moveTo>
                    <a:pt x="49" y="0"/>
                  </a:moveTo>
                  <a:cubicBezTo>
                    <a:pt x="48" y="19"/>
                    <a:pt x="57" y="59"/>
                    <a:pt x="50" y="95"/>
                  </a:cubicBezTo>
                  <a:cubicBezTo>
                    <a:pt x="39" y="96"/>
                    <a:pt x="16" y="97"/>
                    <a:pt x="5" y="98"/>
                  </a:cubicBezTo>
                  <a:cubicBezTo>
                    <a:pt x="0" y="76"/>
                    <a:pt x="7" y="23"/>
                    <a:pt x="3" y="10"/>
                  </a:cubicBezTo>
                  <a:cubicBezTo>
                    <a:pt x="17" y="8"/>
                    <a:pt x="35" y="3"/>
                    <a:pt x="49"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74"/>
            <p:cNvSpPr/>
            <p:nvPr/>
          </p:nvSpPr>
          <p:spPr bwMode="auto">
            <a:xfrm>
              <a:off x="5958029" y="3511856"/>
              <a:ext cx="19218" cy="15374"/>
            </a:xfrm>
            <a:custGeom>
              <a:avLst/>
              <a:gdLst>
                <a:gd name="T0" fmla="*/ 45 w 51"/>
                <a:gd name="T1" fmla="*/ 16 h 32"/>
                <a:gd name="T2" fmla="*/ 33 w 51"/>
                <a:gd name="T3" fmla="*/ 29 h 32"/>
                <a:gd name="T4" fmla="*/ 17 w 51"/>
                <a:gd name="T5" fmla="*/ 18 h 32"/>
                <a:gd name="T6" fmla="*/ 9 w 51"/>
                <a:gd name="T7" fmla="*/ 14 h 32"/>
                <a:gd name="T8" fmla="*/ 3 w 51"/>
                <a:gd name="T9" fmla="*/ 10 h 32"/>
                <a:gd name="T10" fmla="*/ 4 w 51"/>
                <a:gd name="T11" fmla="*/ 3 h 32"/>
                <a:gd name="T12" fmla="*/ 15 w 51"/>
                <a:gd name="T13" fmla="*/ 0 h 32"/>
                <a:gd name="T14" fmla="*/ 26 w 51"/>
                <a:gd name="T15" fmla="*/ 2 h 32"/>
                <a:gd name="T16" fmla="*/ 45 w 51"/>
                <a:gd name="T1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2">
                  <a:moveTo>
                    <a:pt x="45" y="16"/>
                  </a:moveTo>
                  <a:cubicBezTo>
                    <a:pt x="51" y="24"/>
                    <a:pt x="41" y="32"/>
                    <a:pt x="33" y="29"/>
                  </a:cubicBezTo>
                  <a:cubicBezTo>
                    <a:pt x="27" y="26"/>
                    <a:pt x="22" y="21"/>
                    <a:pt x="17" y="18"/>
                  </a:cubicBezTo>
                  <a:cubicBezTo>
                    <a:pt x="14" y="17"/>
                    <a:pt x="12" y="15"/>
                    <a:pt x="9" y="14"/>
                  </a:cubicBezTo>
                  <a:cubicBezTo>
                    <a:pt x="7" y="13"/>
                    <a:pt x="5" y="11"/>
                    <a:pt x="3" y="10"/>
                  </a:cubicBezTo>
                  <a:cubicBezTo>
                    <a:pt x="0" y="8"/>
                    <a:pt x="1" y="4"/>
                    <a:pt x="4" y="3"/>
                  </a:cubicBezTo>
                  <a:cubicBezTo>
                    <a:pt x="8" y="2"/>
                    <a:pt x="10" y="0"/>
                    <a:pt x="15" y="0"/>
                  </a:cubicBezTo>
                  <a:cubicBezTo>
                    <a:pt x="19" y="0"/>
                    <a:pt x="22" y="1"/>
                    <a:pt x="26" y="2"/>
                  </a:cubicBezTo>
                  <a:cubicBezTo>
                    <a:pt x="33" y="5"/>
                    <a:pt x="41" y="9"/>
                    <a:pt x="45" y="1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5"/>
            <p:cNvSpPr>
              <a:spLocks noChangeArrowheads="1"/>
            </p:cNvSpPr>
            <p:nvPr/>
          </p:nvSpPr>
          <p:spPr bwMode="auto">
            <a:xfrm>
              <a:off x="5958029" y="3538761"/>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6"/>
            <p:cNvSpPr/>
            <p:nvPr/>
          </p:nvSpPr>
          <p:spPr bwMode="auto">
            <a:xfrm>
              <a:off x="5842722" y="3323521"/>
              <a:ext cx="126838" cy="49967"/>
            </a:xfrm>
            <a:custGeom>
              <a:avLst/>
              <a:gdLst>
                <a:gd name="T0" fmla="*/ 262 w 306"/>
                <a:gd name="T1" fmla="*/ 40 h 122"/>
                <a:gd name="T2" fmla="*/ 306 w 306"/>
                <a:gd name="T3" fmla="*/ 107 h 122"/>
                <a:gd name="T4" fmla="*/ 0 w 306"/>
                <a:gd name="T5" fmla="*/ 122 h 122"/>
                <a:gd name="T6" fmla="*/ 13 w 306"/>
                <a:gd name="T7" fmla="*/ 50 h 122"/>
                <a:gd name="T8" fmla="*/ 262 w 306"/>
                <a:gd name="T9" fmla="*/ 40 h 122"/>
              </a:gdLst>
              <a:ahLst/>
              <a:cxnLst>
                <a:cxn ang="0">
                  <a:pos x="T0" y="T1"/>
                </a:cxn>
                <a:cxn ang="0">
                  <a:pos x="T2" y="T3"/>
                </a:cxn>
                <a:cxn ang="0">
                  <a:pos x="T4" y="T5"/>
                </a:cxn>
                <a:cxn ang="0">
                  <a:pos x="T6" y="T7"/>
                </a:cxn>
                <a:cxn ang="0">
                  <a:pos x="T8" y="T9"/>
                </a:cxn>
              </a:cxnLst>
              <a:rect l="0" t="0" r="r" b="b"/>
              <a:pathLst>
                <a:path w="306" h="122">
                  <a:moveTo>
                    <a:pt x="262" y="40"/>
                  </a:moveTo>
                  <a:cubicBezTo>
                    <a:pt x="277" y="62"/>
                    <a:pt x="292" y="84"/>
                    <a:pt x="306" y="107"/>
                  </a:cubicBezTo>
                  <a:cubicBezTo>
                    <a:pt x="215" y="63"/>
                    <a:pt x="67" y="57"/>
                    <a:pt x="0" y="122"/>
                  </a:cubicBezTo>
                  <a:cubicBezTo>
                    <a:pt x="5" y="98"/>
                    <a:pt x="9" y="74"/>
                    <a:pt x="13" y="50"/>
                  </a:cubicBezTo>
                  <a:cubicBezTo>
                    <a:pt x="95" y="0"/>
                    <a:pt x="173" y="4"/>
                    <a:pt x="262" y="4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Oval 77"/>
            <p:cNvSpPr>
              <a:spLocks noChangeArrowheads="1"/>
            </p:cNvSpPr>
            <p:nvPr/>
          </p:nvSpPr>
          <p:spPr bwMode="auto">
            <a:xfrm>
              <a:off x="5923437" y="3773219"/>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Oval 78"/>
            <p:cNvSpPr>
              <a:spLocks noChangeArrowheads="1"/>
            </p:cNvSpPr>
            <p:nvPr/>
          </p:nvSpPr>
          <p:spPr bwMode="auto">
            <a:xfrm>
              <a:off x="5923437" y="3811655"/>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9"/>
            <p:cNvSpPr/>
            <p:nvPr/>
          </p:nvSpPr>
          <p:spPr bwMode="auto">
            <a:xfrm>
              <a:off x="5892689" y="3577197"/>
              <a:ext cx="57654" cy="34592"/>
            </a:xfrm>
            <a:custGeom>
              <a:avLst/>
              <a:gdLst>
                <a:gd name="T0" fmla="*/ 106 w 139"/>
                <a:gd name="T1" fmla="*/ 11 h 87"/>
                <a:gd name="T2" fmla="*/ 101 w 139"/>
                <a:gd name="T3" fmla="*/ 70 h 87"/>
                <a:gd name="T4" fmla="*/ 11 w 139"/>
                <a:gd name="T5" fmla="*/ 64 h 87"/>
                <a:gd name="T6" fmla="*/ 31 w 139"/>
                <a:gd name="T7" fmla="*/ 16 h 87"/>
                <a:gd name="T8" fmla="*/ 106 w 139"/>
                <a:gd name="T9" fmla="*/ 11 h 87"/>
              </a:gdLst>
              <a:ahLst/>
              <a:cxnLst>
                <a:cxn ang="0">
                  <a:pos x="T0" y="T1"/>
                </a:cxn>
                <a:cxn ang="0">
                  <a:pos x="T2" y="T3"/>
                </a:cxn>
                <a:cxn ang="0">
                  <a:pos x="T4" y="T5"/>
                </a:cxn>
                <a:cxn ang="0">
                  <a:pos x="T6" y="T7"/>
                </a:cxn>
                <a:cxn ang="0">
                  <a:pos x="T8" y="T9"/>
                </a:cxn>
              </a:cxnLst>
              <a:rect l="0" t="0" r="r" b="b"/>
              <a:pathLst>
                <a:path w="139" h="87">
                  <a:moveTo>
                    <a:pt x="106" y="11"/>
                  </a:moveTo>
                  <a:cubicBezTo>
                    <a:pt x="120" y="16"/>
                    <a:pt x="139" y="45"/>
                    <a:pt x="101" y="70"/>
                  </a:cubicBezTo>
                  <a:cubicBezTo>
                    <a:pt x="81" y="81"/>
                    <a:pt x="26" y="87"/>
                    <a:pt x="11" y="64"/>
                  </a:cubicBezTo>
                  <a:cubicBezTo>
                    <a:pt x="0" y="47"/>
                    <a:pt x="19" y="25"/>
                    <a:pt x="31" y="16"/>
                  </a:cubicBezTo>
                  <a:cubicBezTo>
                    <a:pt x="54" y="0"/>
                    <a:pt x="81" y="2"/>
                    <a:pt x="106" y="11"/>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0"/>
            <p:cNvSpPr/>
            <p:nvPr/>
          </p:nvSpPr>
          <p:spPr bwMode="auto">
            <a:xfrm>
              <a:off x="5900376" y="3631007"/>
              <a:ext cx="34592" cy="15374"/>
            </a:xfrm>
            <a:custGeom>
              <a:avLst/>
              <a:gdLst>
                <a:gd name="T0" fmla="*/ 74 w 80"/>
                <a:gd name="T1" fmla="*/ 0 h 41"/>
                <a:gd name="T2" fmla="*/ 80 w 80"/>
                <a:gd name="T3" fmla="*/ 5 h 41"/>
                <a:gd name="T4" fmla="*/ 48 w 80"/>
                <a:gd name="T5" fmla="*/ 39 h 41"/>
                <a:gd name="T6" fmla="*/ 5 w 80"/>
                <a:gd name="T7" fmla="*/ 22 h 41"/>
                <a:gd name="T8" fmla="*/ 13 w 80"/>
                <a:gd name="T9" fmla="*/ 12 h 41"/>
                <a:gd name="T10" fmla="*/ 48 w 80"/>
                <a:gd name="T11" fmla="*/ 16 h 41"/>
                <a:gd name="T12" fmla="*/ 74 w 80"/>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0" h="41">
                  <a:moveTo>
                    <a:pt x="74" y="0"/>
                  </a:moveTo>
                  <a:cubicBezTo>
                    <a:pt x="77" y="0"/>
                    <a:pt x="80" y="2"/>
                    <a:pt x="80" y="5"/>
                  </a:cubicBezTo>
                  <a:cubicBezTo>
                    <a:pt x="79" y="21"/>
                    <a:pt x="65" y="36"/>
                    <a:pt x="48" y="39"/>
                  </a:cubicBezTo>
                  <a:cubicBezTo>
                    <a:pt x="30" y="41"/>
                    <a:pt x="17" y="35"/>
                    <a:pt x="5" y="22"/>
                  </a:cubicBezTo>
                  <a:cubicBezTo>
                    <a:pt x="0" y="17"/>
                    <a:pt x="6" y="9"/>
                    <a:pt x="13" y="12"/>
                  </a:cubicBezTo>
                  <a:cubicBezTo>
                    <a:pt x="23" y="17"/>
                    <a:pt x="38" y="22"/>
                    <a:pt x="48" y="16"/>
                  </a:cubicBezTo>
                  <a:cubicBezTo>
                    <a:pt x="57" y="10"/>
                    <a:pt x="64" y="3"/>
                    <a:pt x="74"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1"/>
            <p:cNvSpPr/>
            <p:nvPr/>
          </p:nvSpPr>
          <p:spPr bwMode="auto">
            <a:xfrm>
              <a:off x="5850409" y="3285085"/>
              <a:ext cx="88402" cy="53810"/>
            </a:xfrm>
            <a:custGeom>
              <a:avLst/>
              <a:gdLst>
                <a:gd name="T0" fmla="*/ 169 w 220"/>
                <a:gd name="T1" fmla="*/ 20 h 126"/>
                <a:gd name="T2" fmla="*/ 220 w 220"/>
                <a:gd name="T3" fmla="*/ 94 h 126"/>
                <a:gd name="T4" fmla="*/ 0 w 220"/>
                <a:gd name="T5" fmla="*/ 126 h 126"/>
                <a:gd name="T6" fmla="*/ 12 w 220"/>
                <a:gd name="T7" fmla="*/ 37 h 126"/>
                <a:gd name="T8" fmla="*/ 169 w 220"/>
                <a:gd name="T9" fmla="*/ 20 h 126"/>
              </a:gdLst>
              <a:ahLst/>
              <a:cxnLst>
                <a:cxn ang="0">
                  <a:pos x="T0" y="T1"/>
                </a:cxn>
                <a:cxn ang="0">
                  <a:pos x="T2" y="T3"/>
                </a:cxn>
                <a:cxn ang="0">
                  <a:pos x="T4" y="T5"/>
                </a:cxn>
                <a:cxn ang="0">
                  <a:pos x="T6" y="T7"/>
                </a:cxn>
                <a:cxn ang="0">
                  <a:pos x="T8" y="T9"/>
                </a:cxn>
              </a:cxnLst>
              <a:rect l="0" t="0" r="r" b="b"/>
              <a:pathLst>
                <a:path w="220" h="126">
                  <a:moveTo>
                    <a:pt x="169" y="20"/>
                  </a:moveTo>
                  <a:cubicBezTo>
                    <a:pt x="181" y="37"/>
                    <a:pt x="214" y="87"/>
                    <a:pt x="220" y="94"/>
                  </a:cubicBezTo>
                  <a:cubicBezTo>
                    <a:pt x="147" y="66"/>
                    <a:pt x="58" y="73"/>
                    <a:pt x="0" y="126"/>
                  </a:cubicBezTo>
                  <a:cubicBezTo>
                    <a:pt x="2" y="112"/>
                    <a:pt x="10" y="53"/>
                    <a:pt x="12" y="37"/>
                  </a:cubicBezTo>
                  <a:cubicBezTo>
                    <a:pt x="62" y="23"/>
                    <a:pt x="107" y="0"/>
                    <a:pt x="169" y="2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2"/>
            <p:cNvSpPr/>
            <p:nvPr/>
          </p:nvSpPr>
          <p:spPr bwMode="auto">
            <a:xfrm>
              <a:off x="5865783" y="3896214"/>
              <a:ext cx="42279" cy="57654"/>
            </a:xfrm>
            <a:custGeom>
              <a:avLst/>
              <a:gdLst>
                <a:gd name="T0" fmla="*/ 102 w 102"/>
                <a:gd name="T1" fmla="*/ 10 h 134"/>
                <a:gd name="T2" fmla="*/ 97 w 102"/>
                <a:gd name="T3" fmla="*/ 92 h 134"/>
                <a:gd name="T4" fmla="*/ 14 w 102"/>
                <a:gd name="T5" fmla="*/ 106 h 134"/>
                <a:gd name="T6" fmla="*/ 49 w 102"/>
                <a:gd name="T7" fmla="*/ 69 h 134"/>
                <a:gd name="T8" fmla="*/ 44 w 102"/>
                <a:gd name="T9" fmla="*/ 0 h 134"/>
                <a:gd name="T10" fmla="*/ 102 w 102"/>
                <a:gd name="T11" fmla="*/ 10 h 134"/>
              </a:gdLst>
              <a:ahLst/>
              <a:cxnLst>
                <a:cxn ang="0">
                  <a:pos x="T0" y="T1"/>
                </a:cxn>
                <a:cxn ang="0">
                  <a:pos x="T2" y="T3"/>
                </a:cxn>
                <a:cxn ang="0">
                  <a:pos x="T4" y="T5"/>
                </a:cxn>
                <a:cxn ang="0">
                  <a:pos x="T6" y="T7"/>
                </a:cxn>
                <a:cxn ang="0">
                  <a:pos x="T8" y="T9"/>
                </a:cxn>
                <a:cxn ang="0">
                  <a:pos x="T10" y="T11"/>
                </a:cxn>
              </a:cxnLst>
              <a:rect l="0" t="0" r="r" b="b"/>
              <a:pathLst>
                <a:path w="102" h="134">
                  <a:moveTo>
                    <a:pt x="102" y="10"/>
                  </a:moveTo>
                  <a:cubicBezTo>
                    <a:pt x="100" y="18"/>
                    <a:pt x="97" y="74"/>
                    <a:pt x="97" y="92"/>
                  </a:cubicBezTo>
                  <a:cubicBezTo>
                    <a:pt x="94" y="110"/>
                    <a:pt x="29" y="134"/>
                    <a:pt x="14" y="106"/>
                  </a:cubicBezTo>
                  <a:cubicBezTo>
                    <a:pt x="0" y="77"/>
                    <a:pt x="49" y="74"/>
                    <a:pt x="49" y="69"/>
                  </a:cubicBezTo>
                  <a:cubicBezTo>
                    <a:pt x="49" y="47"/>
                    <a:pt x="48" y="21"/>
                    <a:pt x="44" y="0"/>
                  </a:cubicBezTo>
                  <a:cubicBezTo>
                    <a:pt x="45" y="0"/>
                    <a:pt x="92" y="7"/>
                    <a:pt x="102" y="1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83"/>
            <p:cNvSpPr/>
            <p:nvPr/>
          </p:nvSpPr>
          <p:spPr bwMode="auto">
            <a:xfrm>
              <a:off x="5854253" y="3258181"/>
              <a:ext cx="57654" cy="34592"/>
            </a:xfrm>
            <a:custGeom>
              <a:avLst/>
              <a:gdLst>
                <a:gd name="T0" fmla="*/ 100 w 141"/>
                <a:gd name="T1" fmla="*/ 0 h 81"/>
                <a:gd name="T2" fmla="*/ 141 w 141"/>
                <a:gd name="T3" fmla="*/ 65 h 81"/>
                <a:gd name="T4" fmla="*/ 0 w 141"/>
                <a:gd name="T5" fmla="*/ 81 h 81"/>
                <a:gd name="T6" fmla="*/ 7 w 141"/>
                <a:gd name="T7" fmla="*/ 10 h 81"/>
                <a:gd name="T8" fmla="*/ 100 w 141"/>
                <a:gd name="T9" fmla="*/ 0 h 81"/>
              </a:gdLst>
              <a:ahLst/>
              <a:cxnLst>
                <a:cxn ang="0">
                  <a:pos x="T0" y="T1"/>
                </a:cxn>
                <a:cxn ang="0">
                  <a:pos x="T2" y="T3"/>
                </a:cxn>
                <a:cxn ang="0">
                  <a:pos x="T4" y="T5"/>
                </a:cxn>
                <a:cxn ang="0">
                  <a:pos x="T6" y="T7"/>
                </a:cxn>
                <a:cxn ang="0">
                  <a:pos x="T8" y="T9"/>
                </a:cxn>
              </a:cxnLst>
              <a:rect l="0" t="0" r="r" b="b"/>
              <a:pathLst>
                <a:path w="141" h="81">
                  <a:moveTo>
                    <a:pt x="100" y="0"/>
                  </a:moveTo>
                  <a:cubicBezTo>
                    <a:pt x="114" y="22"/>
                    <a:pt x="127" y="44"/>
                    <a:pt x="141" y="65"/>
                  </a:cubicBezTo>
                  <a:cubicBezTo>
                    <a:pt x="97" y="48"/>
                    <a:pt x="39" y="52"/>
                    <a:pt x="0" y="81"/>
                  </a:cubicBezTo>
                  <a:cubicBezTo>
                    <a:pt x="3" y="58"/>
                    <a:pt x="5" y="35"/>
                    <a:pt x="7" y="10"/>
                  </a:cubicBezTo>
                  <a:cubicBezTo>
                    <a:pt x="38" y="10"/>
                    <a:pt x="69" y="3"/>
                    <a:pt x="100" y="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4"/>
            <p:cNvSpPr/>
            <p:nvPr/>
          </p:nvSpPr>
          <p:spPr bwMode="auto">
            <a:xfrm>
              <a:off x="5885001" y="3853934"/>
              <a:ext cx="19218" cy="38436"/>
            </a:xfrm>
            <a:custGeom>
              <a:avLst/>
              <a:gdLst>
                <a:gd name="T0" fmla="*/ 48 w 48"/>
                <a:gd name="T1" fmla="*/ 7 h 93"/>
                <a:gd name="T2" fmla="*/ 45 w 48"/>
                <a:gd name="T3" fmla="*/ 93 h 93"/>
                <a:gd name="T4" fmla="*/ 0 w 48"/>
                <a:gd name="T5" fmla="*/ 86 h 93"/>
                <a:gd name="T6" fmla="*/ 4 w 48"/>
                <a:gd name="T7" fmla="*/ 0 h 93"/>
                <a:gd name="T8" fmla="*/ 48 w 48"/>
                <a:gd name="T9" fmla="*/ 7 h 93"/>
              </a:gdLst>
              <a:ahLst/>
              <a:cxnLst>
                <a:cxn ang="0">
                  <a:pos x="T0" y="T1"/>
                </a:cxn>
                <a:cxn ang="0">
                  <a:pos x="T2" y="T3"/>
                </a:cxn>
                <a:cxn ang="0">
                  <a:pos x="T4" y="T5"/>
                </a:cxn>
                <a:cxn ang="0">
                  <a:pos x="T6" y="T7"/>
                </a:cxn>
                <a:cxn ang="0">
                  <a:pos x="T8" y="T9"/>
                </a:cxn>
              </a:cxnLst>
              <a:rect l="0" t="0" r="r" b="b"/>
              <a:pathLst>
                <a:path w="48" h="93">
                  <a:moveTo>
                    <a:pt x="48" y="7"/>
                  </a:moveTo>
                  <a:cubicBezTo>
                    <a:pt x="44" y="19"/>
                    <a:pt x="47" y="77"/>
                    <a:pt x="45" y="93"/>
                  </a:cubicBezTo>
                  <a:cubicBezTo>
                    <a:pt x="39" y="92"/>
                    <a:pt x="1" y="86"/>
                    <a:pt x="0" y="86"/>
                  </a:cubicBezTo>
                  <a:cubicBezTo>
                    <a:pt x="0" y="63"/>
                    <a:pt x="5" y="18"/>
                    <a:pt x="4" y="0"/>
                  </a:cubicBezTo>
                  <a:cubicBezTo>
                    <a:pt x="17" y="3"/>
                    <a:pt x="38" y="6"/>
                    <a:pt x="48" y="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Oval 85"/>
            <p:cNvSpPr>
              <a:spLocks noChangeArrowheads="1"/>
            </p:cNvSpPr>
            <p:nvPr/>
          </p:nvSpPr>
          <p:spPr bwMode="auto">
            <a:xfrm>
              <a:off x="5865783" y="3542605"/>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6"/>
            <p:cNvSpPr/>
            <p:nvPr/>
          </p:nvSpPr>
          <p:spPr bwMode="auto">
            <a:xfrm>
              <a:off x="5858096" y="3523387"/>
              <a:ext cx="19218" cy="15374"/>
            </a:xfrm>
            <a:custGeom>
              <a:avLst/>
              <a:gdLst>
                <a:gd name="T0" fmla="*/ 46 w 51"/>
                <a:gd name="T1" fmla="*/ 5 h 39"/>
                <a:gd name="T2" fmla="*/ 49 w 51"/>
                <a:gd name="T3" fmla="*/ 15 h 39"/>
                <a:gd name="T4" fmla="*/ 26 w 51"/>
                <a:gd name="T5" fmla="*/ 30 h 39"/>
                <a:gd name="T6" fmla="*/ 6 w 51"/>
                <a:gd name="T7" fmla="*/ 37 h 39"/>
                <a:gd name="T8" fmla="*/ 3 w 51"/>
                <a:gd name="T9" fmla="*/ 34 h 39"/>
                <a:gd name="T10" fmla="*/ 17 w 51"/>
                <a:gd name="T11" fmla="*/ 11 h 39"/>
                <a:gd name="T12" fmla="*/ 46 w 51"/>
                <a:gd name="T13" fmla="*/ 5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46" y="5"/>
                  </a:moveTo>
                  <a:cubicBezTo>
                    <a:pt x="50" y="6"/>
                    <a:pt x="51" y="12"/>
                    <a:pt x="49" y="15"/>
                  </a:cubicBezTo>
                  <a:cubicBezTo>
                    <a:pt x="44" y="23"/>
                    <a:pt x="33" y="25"/>
                    <a:pt x="26" y="30"/>
                  </a:cubicBezTo>
                  <a:cubicBezTo>
                    <a:pt x="19" y="35"/>
                    <a:pt x="14" y="39"/>
                    <a:pt x="6" y="37"/>
                  </a:cubicBezTo>
                  <a:cubicBezTo>
                    <a:pt x="4" y="37"/>
                    <a:pt x="3" y="35"/>
                    <a:pt x="3" y="34"/>
                  </a:cubicBezTo>
                  <a:cubicBezTo>
                    <a:pt x="0" y="24"/>
                    <a:pt x="9" y="17"/>
                    <a:pt x="17" y="11"/>
                  </a:cubicBezTo>
                  <a:cubicBezTo>
                    <a:pt x="26" y="6"/>
                    <a:pt x="36" y="0"/>
                    <a:pt x="46" y="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87"/>
            <p:cNvSpPr/>
            <p:nvPr/>
          </p:nvSpPr>
          <p:spPr bwMode="auto">
            <a:xfrm>
              <a:off x="5858096" y="3188996"/>
              <a:ext cx="30749" cy="65341"/>
            </a:xfrm>
            <a:custGeom>
              <a:avLst/>
              <a:gdLst>
                <a:gd name="T0" fmla="*/ 81 w 81"/>
                <a:gd name="T1" fmla="*/ 144 h 162"/>
                <a:gd name="T2" fmla="*/ 5 w 81"/>
                <a:gd name="T3" fmla="*/ 162 h 162"/>
                <a:gd name="T4" fmla="*/ 0 w 81"/>
                <a:gd name="T5" fmla="*/ 0 h 162"/>
                <a:gd name="T6" fmla="*/ 81 w 81"/>
                <a:gd name="T7" fmla="*/ 144 h 162"/>
              </a:gdLst>
              <a:ahLst/>
              <a:cxnLst>
                <a:cxn ang="0">
                  <a:pos x="T0" y="T1"/>
                </a:cxn>
                <a:cxn ang="0">
                  <a:pos x="T2" y="T3"/>
                </a:cxn>
                <a:cxn ang="0">
                  <a:pos x="T4" y="T5"/>
                </a:cxn>
                <a:cxn ang="0">
                  <a:pos x="T6" y="T7"/>
                </a:cxn>
              </a:cxnLst>
              <a:rect l="0" t="0" r="r" b="b"/>
              <a:pathLst>
                <a:path w="81" h="162">
                  <a:moveTo>
                    <a:pt x="81" y="144"/>
                  </a:moveTo>
                  <a:cubicBezTo>
                    <a:pt x="54" y="146"/>
                    <a:pt x="28" y="151"/>
                    <a:pt x="5" y="162"/>
                  </a:cubicBezTo>
                  <a:cubicBezTo>
                    <a:pt x="8" y="108"/>
                    <a:pt x="8" y="52"/>
                    <a:pt x="0" y="0"/>
                  </a:cubicBezTo>
                  <a:cubicBezTo>
                    <a:pt x="25" y="49"/>
                    <a:pt x="52" y="97"/>
                    <a:pt x="81" y="144"/>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88"/>
            <p:cNvSpPr>
              <a:spLocks noEditPoints="1"/>
            </p:cNvSpPr>
            <p:nvPr/>
          </p:nvSpPr>
          <p:spPr bwMode="auto">
            <a:xfrm>
              <a:off x="5788912" y="3058315"/>
              <a:ext cx="69184" cy="76871"/>
            </a:xfrm>
            <a:custGeom>
              <a:avLst/>
              <a:gdLst>
                <a:gd name="T0" fmla="*/ 109 w 172"/>
                <a:gd name="T1" fmla="*/ 18 h 190"/>
                <a:gd name="T2" fmla="*/ 162 w 172"/>
                <a:gd name="T3" fmla="*/ 129 h 190"/>
                <a:gd name="T4" fmla="*/ 115 w 172"/>
                <a:gd name="T5" fmla="*/ 183 h 190"/>
                <a:gd name="T6" fmla="*/ 104 w 172"/>
                <a:gd name="T7" fmla="*/ 186 h 190"/>
                <a:gd name="T8" fmla="*/ 49 w 172"/>
                <a:gd name="T9" fmla="*/ 177 h 190"/>
                <a:gd name="T10" fmla="*/ 24 w 172"/>
                <a:gd name="T11" fmla="*/ 53 h 190"/>
                <a:gd name="T12" fmla="*/ 109 w 172"/>
                <a:gd name="T13" fmla="*/ 18 h 190"/>
                <a:gd name="T14" fmla="*/ 142 w 172"/>
                <a:gd name="T15" fmla="*/ 111 h 190"/>
                <a:gd name="T16" fmla="*/ 110 w 172"/>
                <a:gd name="T17" fmla="*/ 37 h 190"/>
                <a:gd name="T18" fmla="*/ 70 w 172"/>
                <a:gd name="T19" fmla="*/ 36 h 190"/>
                <a:gd name="T20" fmla="*/ 41 w 172"/>
                <a:gd name="T21" fmla="*/ 68 h 190"/>
                <a:gd name="T22" fmla="*/ 60 w 172"/>
                <a:gd name="T23" fmla="*/ 158 h 190"/>
                <a:gd name="T24" fmla="*/ 142 w 172"/>
                <a:gd name="T25" fmla="*/ 1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90">
                  <a:moveTo>
                    <a:pt x="109" y="18"/>
                  </a:moveTo>
                  <a:cubicBezTo>
                    <a:pt x="154" y="28"/>
                    <a:pt x="172" y="87"/>
                    <a:pt x="162" y="129"/>
                  </a:cubicBezTo>
                  <a:cubicBezTo>
                    <a:pt x="155" y="155"/>
                    <a:pt x="137" y="175"/>
                    <a:pt x="115" y="183"/>
                  </a:cubicBezTo>
                  <a:cubicBezTo>
                    <a:pt x="104" y="186"/>
                    <a:pt x="104" y="186"/>
                    <a:pt x="104" y="186"/>
                  </a:cubicBezTo>
                  <a:cubicBezTo>
                    <a:pt x="87" y="190"/>
                    <a:pt x="67" y="188"/>
                    <a:pt x="49" y="177"/>
                  </a:cubicBezTo>
                  <a:cubicBezTo>
                    <a:pt x="5" y="152"/>
                    <a:pt x="0" y="93"/>
                    <a:pt x="24" y="53"/>
                  </a:cubicBezTo>
                  <a:cubicBezTo>
                    <a:pt x="41" y="25"/>
                    <a:pt x="81" y="0"/>
                    <a:pt x="109" y="18"/>
                  </a:cubicBezTo>
                  <a:close/>
                  <a:moveTo>
                    <a:pt x="142" y="111"/>
                  </a:moveTo>
                  <a:cubicBezTo>
                    <a:pt x="143" y="82"/>
                    <a:pt x="133" y="55"/>
                    <a:pt x="110" y="37"/>
                  </a:cubicBezTo>
                  <a:cubicBezTo>
                    <a:pt x="97" y="33"/>
                    <a:pt x="83" y="29"/>
                    <a:pt x="70" y="36"/>
                  </a:cubicBezTo>
                  <a:cubicBezTo>
                    <a:pt x="57" y="43"/>
                    <a:pt x="47" y="54"/>
                    <a:pt x="41" y="68"/>
                  </a:cubicBezTo>
                  <a:cubicBezTo>
                    <a:pt x="28" y="96"/>
                    <a:pt x="27" y="142"/>
                    <a:pt x="60" y="158"/>
                  </a:cubicBezTo>
                  <a:cubicBezTo>
                    <a:pt x="104" y="179"/>
                    <a:pt x="140" y="152"/>
                    <a:pt x="142" y="1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89"/>
            <p:cNvSpPr/>
            <p:nvPr/>
          </p:nvSpPr>
          <p:spPr bwMode="auto">
            <a:xfrm>
              <a:off x="5796599" y="3711722"/>
              <a:ext cx="57654" cy="57654"/>
            </a:xfrm>
            <a:custGeom>
              <a:avLst/>
              <a:gdLst>
                <a:gd name="T0" fmla="*/ 141 w 141"/>
                <a:gd name="T1" fmla="*/ 0 h 139"/>
                <a:gd name="T2" fmla="*/ 112 w 141"/>
                <a:gd name="T3" fmla="*/ 109 h 139"/>
                <a:gd name="T4" fmla="*/ 17 w 141"/>
                <a:gd name="T5" fmla="*/ 133 h 139"/>
                <a:gd name="T6" fmla="*/ 0 w 141"/>
                <a:gd name="T7" fmla="*/ 79 h 139"/>
                <a:gd name="T8" fmla="*/ 141 w 141"/>
                <a:gd name="T9" fmla="*/ 0 h 139"/>
              </a:gdLst>
              <a:ahLst/>
              <a:cxnLst>
                <a:cxn ang="0">
                  <a:pos x="T0" y="T1"/>
                </a:cxn>
                <a:cxn ang="0">
                  <a:pos x="T2" y="T3"/>
                </a:cxn>
                <a:cxn ang="0">
                  <a:pos x="T4" y="T5"/>
                </a:cxn>
                <a:cxn ang="0">
                  <a:pos x="T6" y="T7"/>
                </a:cxn>
                <a:cxn ang="0">
                  <a:pos x="T8" y="T9"/>
                </a:cxn>
              </a:cxnLst>
              <a:rect l="0" t="0" r="r" b="b"/>
              <a:pathLst>
                <a:path w="141" h="139">
                  <a:moveTo>
                    <a:pt x="141" y="0"/>
                  </a:moveTo>
                  <a:cubicBezTo>
                    <a:pt x="133" y="27"/>
                    <a:pt x="116" y="80"/>
                    <a:pt x="112" y="109"/>
                  </a:cubicBezTo>
                  <a:cubicBezTo>
                    <a:pt x="80" y="123"/>
                    <a:pt x="52" y="139"/>
                    <a:pt x="17" y="133"/>
                  </a:cubicBezTo>
                  <a:cubicBezTo>
                    <a:pt x="14" y="121"/>
                    <a:pt x="3" y="91"/>
                    <a:pt x="0" y="79"/>
                  </a:cubicBezTo>
                  <a:cubicBezTo>
                    <a:pt x="2" y="86"/>
                    <a:pt x="112" y="42"/>
                    <a:pt x="141"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90"/>
            <p:cNvSpPr/>
            <p:nvPr/>
          </p:nvSpPr>
          <p:spPr bwMode="auto">
            <a:xfrm>
              <a:off x="5800443" y="3069845"/>
              <a:ext cx="46123" cy="61497"/>
            </a:xfrm>
            <a:custGeom>
              <a:avLst/>
              <a:gdLst>
                <a:gd name="T0" fmla="*/ 83 w 116"/>
                <a:gd name="T1" fmla="*/ 8 h 150"/>
                <a:gd name="T2" fmla="*/ 115 w 116"/>
                <a:gd name="T3" fmla="*/ 82 h 150"/>
                <a:gd name="T4" fmla="*/ 33 w 116"/>
                <a:gd name="T5" fmla="*/ 129 h 150"/>
                <a:gd name="T6" fmla="*/ 14 w 116"/>
                <a:gd name="T7" fmla="*/ 39 h 150"/>
                <a:gd name="T8" fmla="*/ 43 w 116"/>
                <a:gd name="T9" fmla="*/ 7 h 150"/>
                <a:gd name="T10" fmla="*/ 83 w 116"/>
                <a:gd name="T11" fmla="*/ 8 h 150"/>
              </a:gdLst>
              <a:ahLst/>
              <a:cxnLst>
                <a:cxn ang="0">
                  <a:pos x="T0" y="T1"/>
                </a:cxn>
                <a:cxn ang="0">
                  <a:pos x="T2" y="T3"/>
                </a:cxn>
                <a:cxn ang="0">
                  <a:pos x="T4" y="T5"/>
                </a:cxn>
                <a:cxn ang="0">
                  <a:pos x="T6" y="T7"/>
                </a:cxn>
                <a:cxn ang="0">
                  <a:pos x="T8" y="T9"/>
                </a:cxn>
                <a:cxn ang="0">
                  <a:pos x="T10" y="T11"/>
                </a:cxn>
              </a:cxnLst>
              <a:rect l="0" t="0" r="r" b="b"/>
              <a:pathLst>
                <a:path w="116" h="150">
                  <a:moveTo>
                    <a:pt x="83" y="8"/>
                  </a:moveTo>
                  <a:cubicBezTo>
                    <a:pt x="106" y="26"/>
                    <a:pt x="116" y="53"/>
                    <a:pt x="115" y="82"/>
                  </a:cubicBezTo>
                  <a:cubicBezTo>
                    <a:pt x="113" y="123"/>
                    <a:pt x="77" y="150"/>
                    <a:pt x="33" y="129"/>
                  </a:cubicBezTo>
                  <a:cubicBezTo>
                    <a:pt x="0" y="113"/>
                    <a:pt x="1" y="67"/>
                    <a:pt x="14" y="39"/>
                  </a:cubicBezTo>
                  <a:cubicBezTo>
                    <a:pt x="20" y="25"/>
                    <a:pt x="30" y="14"/>
                    <a:pt x="43" y="7"/>
                  </a:cubicBezTo>
                  <a:cubicBezTo>
                    <a:pt x="56" y="0"/>
                    <a:pt x="70" y="4"/>
                    <a:pt x="83" y="8"/>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4175013" y="2025514"/>
            <a:ext cx="1085333" cy="2050072"/>
            <a:chOff x="6411686" y="1537692"/>
            <a:chExt cx="380514" cy="718748"/>
          </a:xfrm>
        </p:grpSpPr>
        <p:sp>
          <p:nvSpPr>
            <p:cNvPr id="46" name="Freeform 148"/>
            <p:cNvSpPr>
              <a:spLocks noEditPoints="1"/>
            </p:cNvSpPr>
            <p:nvPr/>
          </p:nvSpPr>
          <p:spPr bwMode="auto">
            <a:xfrm>
              <a:off x="6465496" y="1818274"/>
              <a:ext cx="280581" cy="222927"/>
            </a:xfrm>
            <a:custGeom>
              <a:avLst/>
              <a:gdLst>
                <a:gd name="T0" fmla="*/ 629 w 678"/>
                <a:gd name="T1" fmla="*/ 50 h 546"/>
                <a:gd name="T2" fmla="*/ 675 w 678"/>
                <a:gd name="T3" fmla="*/ 236 h 546"/>
                <a:gd name="T4" fmla="*/ 552 w 678"/>
                <a:gd name="T5" fmla="*/ 418 h 546"/>
                <a:gd name="T6" fmla="*/ 319 w 678"/>
                <a:gd name="T7" fmla="*/ 546 h 546"/>
                <a:gd name="T8" fmla="*/ 84 w 678"/>
                <a:gd name="T9" fmla="*/ 386 h 546"/>
                <a:gd name="T10" fmla="*/ 4 w 678"/>
                <a:gd name="T11" fmla="*/ 196 h 546"/>
                <a:gd name="T12" fmla="*/ 38 w 678"/>
                <a:gd name="T13" fmla="*/ 48 h 546"/>
                <a:gd name="T14" fmla="*/ 145 w 678"/>
                <a:gd name="T15" fmla="*/ 0 h 546"/>
                <a:gd name="T16" fmla="*/ 105 w 678"/>
                <a:gd name="T17" fmla="*/ 156 h 546"/>
                <a:gd name="T18" fmla="*/ 246 w 678"/>
                <a:gd name="T19" fmla="*/ 200 h 546"/>
                <a:gd name="T20" fmla="*/ 246 w 678"/>
                <a:gd name="T21" fmla="*/ 220 h 546"/>
                <a:gd name="T22" fmla="*/ 353 w 678"/>
                <a:gd name="T23" fmla="*/ 287 h 546"/>
                <a:gd name="T24" fmla="*/ 432 w 678"/>
                <a:gd name="T25" fmla="*/ 195 h 546"/>
                <a:gd name="T26" fmla="*/ 563 w 678"/>
                <a:gd name="T27" fmla="*/ 8 h 546"/>
                <a:gd name="T28" fmla="*/ 629 w 678"/>
                <a:gd name="T29" fmla="*/ 50 h 546"/>
                <a:gd name="T30" fmla="*/ 352 w 678"/>
                <a:gd name="T31" fmla="*/ 342 h 546"/>
                <a:gd name="T32" fmla="*/ 389 w 678"/>
                <a:gd name="T33" fmla="*/ 319 h 546"/>
                <a:gd name="T34" fmla="*/ 386 w 678"/>
                <a:gd name="T35" fmla="*/ 315 h 546"/>
                <a:gd name="T36" fmla="*/ 355 w 678"/>
                <a:gd name="T37" fmla="*/ 323 h 546"/>
                <a:gd name="T38" fmla="*/ 326 w 678"/>
                <a:gd name="T39" fmla="*/ 310 h 546"/>
                <a:gd name="T40" fmla="*/ 318 w 678"/>
                <a:gd name="T41" fmla="*/ 316 h 546"/>
                <a:gd name="T42" fmla="*/ 352 w 678"/>
                <a:gd name="T43" fmla="*/ 34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546">
                  <a:moveTo>
                    <a:pt x="629" y="50"/>
                  </a:moveTo>
                  <a:cubicBezTo>
                    <a:pt x="656" y="110"/>
                    <a:pt x="678" y="165"/>
                    <a:pt x="675" y="236"/>
                  </a:cubicBezTo>
                  <a:cubicBezTo>
                    <a:pt x="672" y="319"/>
                    <a:pt x="622" y="382"/>
                    <a:pt x="552" y="418"/>
                  </a:cubicBezTo>
                  <a:cubicBezTo>
                    <a:pt x="483" y="447"/>
                    <a:pt x="363" y="486"/>
                    <a:pt x="319" y="546"/>
                  </a:cubicBezTo>
                  <a:cubicBezTo>
                    <a:pt x="247" y="482"/>
                    <a:pt x="155" y="449"/>
                    <a:pt x="84" y="386"/>
                  </a:cubicBezTo>
                  <a:cubicBezTo>
                    <a:pt x="29" y="338"/>
                    <a:pt x="9" y="266"/>
                    <a:pt x="4" y="196"/>
                  </a:cubicBezTo>
                  <a:cubicBezTo>
                    <a:pt x="0" y="134"/>
                    <a:pt x="7" y="86"/>
                    <a:pt x="38" y="48"/>
                  </a:cubicBezTo>
                  <a:cubicBezTo>
                    <a:pt x="47" y="41"/>
                    <a:pt x="112" y="1"/>
                    <a:pt x="145" y="0"/>
                  </a:cubicBezTo>
                  <a:cubicBezTo>
                    <a:pt x="105" y="33"/>
                    <a:pt x="83" y="108"/>
                    <a:pt x="105" y="156"/>
                  </a:cubicBezTo>
                  <a:cubicBezTo>
                    <a:pt x="130" y="213"/>
                    <a:pt x="194" y="216"/>
                    <a:pt x="246" y="200"/>
                  </a:cubicBezTo>
                  <a:cubicBezTo>
                    <a:pt x="246" y="206"/>
                    <a:pt x="246" y="213"/>
                    <a:pt x="246" y="220"/>
                  </a:cubicBezTo>
                  <a:cubicBezTo>
                    <a:pt x="252" y="267"/>
                    <a:pt x="312" y="290"/>
                    <a:pt x="353" y="287"/>
                  </a:cubicBezTo>
                  <a:cubicBezTo>
                    <a:pt x="398" y="283"/>
                    <a:pt x="431" y="238"/>
                    <a:pt x="432" y="195"/>
                  </a:cubicBezTo>
                  <a:cubicBezTo>
                    <a:pt x="560" y="218"/>
                    <a:pt x="598" y="96"/>
                    <a:pt x="563" y="8"/>
                  </a:cubicBezTo>
                  <a:cubicBezTo>
                    <a:pt x="582" y="18"/>
                    <a:pt x="611" y="27"/>
                    <a:pt x="629" y="50"/>
                  </a:cubicBezTo>
                  <a:close/>
                  <a:moveTo>
                    <a:pt x="352" y="342"/>
                  </a:moveTo>
                  <a:cubicBezTo>
                    <a:pt x="365" y="342"/>
                    <a:pt x="390" y="335"/>
                    <a:pt x="389" y="319"/>
                  </a:cubicBezTo>
                  <a:cubicBezTo>
                    <a:pt x="389" y="318"/>
                    <a:pt x="388" y="316"/>
                    <a:pt x="386" y="315"/>
                  </a:cubicBezTo>
                  <a:cubicBezTo>
                    <a:pt x="376" y="312"/>
                    <a:pt x="366" y="322"/>
                    <a:pt x="355" y="323"/>
                  </a:cubicBezTo>
                  <a:cubicBezTo>
                    <a:pt x="343" y="324"/>
                    <a:pt x="335" y="317"/>
                    <a:pt x="326" y="310"/>
                  </a:cubicBezTo>
                  <a:cubicBezTo>
                    <a:pt x="321" y="308"/>
                    <a:pt x="317" y="312"/>
                    <a:pt x="318" y="316"/>
                  </a:cubicBezTo>
                  <a:cubicBezTo>
                    <a:pt x="321" y="333"/>
                    <a:pt x="337" y="341"/>
                    <a:pt x="352"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49"/>
            <p:cNvSpPr/>
            <p:nvPr/>
          </p:nvSpPr>
          <p:spPr bwMode="auto">
            <a:xfrm>
              <a:off x="6546211" y="2191100"/>
              <a:ext cx="42279" cy="57654"/>
            </a:xfrm>
            <a:custGeom>
              <a:avLst/>
              <a:gdLst>
                <a:gd name="T0" fmla="*/ 45 w 106"/>
                <a:gd name="T1" fmla="*/ 0 h 139"/>
                <a:gd name="T2" fmla="*/ 106 w 106"/>
                <a:gd name="T3" fmla="*/ 5 h 139"/>
                <a:gd name="T4" fmla="*/ 103 w 106"/>
                <a:gd name="T5" fmla="*/ 98 h 139"/>
                <a:gd name="T6" fmla="*/ 79 w 106"/>
                <a:gd name="T7" fmla="*/ 131 h 139"/>
                <a:gd name="T8" fmla="*/ 20 w 106"/>
                <a:gd name="T9" fmla="*/ 131 h 139"/>
                <a:gd name="T10" fmla="*/ 6 w 106"/>
                <a:gd name="T11" fmla="*/ 103 h 139"/>
                <a:gd name="T12" fmla="*/ 43 w 106"/>
                <a:gd name="T13" fmla="*/ 84 h 139"/>
                <a:gd name="T14" fmla="*/ 45 w 106"/>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9">
                  <a:moveTo>
                    <a:pt x="45" y="0"/>
                  </a:moveTo>
                  <a:cubicBezTo>
                    <a:pt x="62" y="6"/>
                    <a:pt x="106" y="5"/>
                    <a:pt x="106" y="5"/>
                  </a:cubicBezTo>
                  <a:cubicBezTo>
                    <a:pt x="103" y="29"/>
                    <a:pt x="106" y="71"/>
                    <a:pt x="103" y="98"/>
                  </a:cubicBezTo>
                  <a:cubicBezTo>
                    <a:pt x="100" y="125"/>
                    <a:pt x="88" y="129"/>
                    <a:pt x="79" y="131"/>
                  </a:cubicBezTo>
                  <a:cubicBezTo>
                    <a:pt x="64" y="136"/>
                    <a:pt x="33" y="139"/>
                    <a:pt x="20" y="131"/>
                  </a:cubicBezTo>
                  <a:cubicBezTo>
                    <a:pt x="12" y="127"/>
                    <a:pt x="0" y="125"/>
                    <a:pt x="6" y="103"/>
                  </a:cubicBezTo>
                  <a:cubicBezTo>
                    <a:pt x="13" y="81"/>
                    <a:pt x="42" y="91"/>
                    <a:pt x="43" y="84"/>
                  </a:cubicBezTo>
                  <a:cubicBezTo>
                    <a:pt x="47" y="69"/>
                    <a:pt x="47" y="13"/>
                    <a:pt x="45"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0"/>
            <p:cNvSpPr/>
            <p:nvPr/>
          </p:nvSpPr>
          <p:spPr bwMode="auto">
            <a:xfrm>
              <a:off x="6626926" y="2191100"/>
              <a:ext cx="46123" cy="57654"/>
            </a:xfrm>
            <a:custGeom>
              <a:avLst/>
              <a:gdLst>
                <a:gd name="T0" fmla="*/ 110 w 112"/>
                <a:gd name="T1" fmla="*/ 91 h 146"/>
                <a:gd name="T2" fmla="*/ 75 w 112"/>
                <a:gd name="T3" fmla="*/ 137 h 146"/>
                <a:gd name="T4" fmla="*/ 10 w 112"/>
                <a:gd name="T5" fmla="*/ 103 h 146"/>
                <a:gd name="T6" fmla="*/ 3 w 112"/>
                <a:gd name="T7" fmla="*/ 0 h 146"/>
                <a:gd name="T8" fmla="*/ 63 w 112"/>
                <a:gd name="T9" fmla="*/ 1 h 146"/>
                <a:gd name="T10" fmla="*/ 61 w 112"/>
                <a:gd name="T11" fmla="*/ 81 h 146"/>
                <a:gd name="T12" fmla="*/ 110 w 112"/>
                <a:gd name="T13" fmla="*/ 91 h 146"/>
              </a:gdLst>
              <a:ahLst/>
              <a:cxnLst>
                <a:cxn ang="0">
                  <a:pos x="T0" y="T1"/>
                </a:cxn>
                <a:cxn ang="0">
                  <a:pos x="T2" y="T3"/>
                </a:cxn>
                <a:cxn ang="0">
                  <a:pos x="T4" y="T5"/>
                </a:cxn>
                <a:cxn ang="0">
                  <a:pos x="T6" y="T7"/>
                </a:cxn>
                <a:cxn ang="0">
                  <a:pos x="T8" y="T9"/>
                </a:cxn>
                <a:cxn ang="0">
                  <a:pos x="T10" y="T11"/>
                </a:cxn>
                <a:cxn ang="0">
                  <a:pos x="T12" y="T13"/>
                </a:cxn>
              </a:cxnLst>
              <a:rect l="0" t="0" r="r" b="b"/>
              <a:pathLst>
                <a:path w="112" h="146">
                  <a:moveTo>
                    <a:pt x="110" y="91"/>
                  </a:moveTo>
                  <a:cubicBezTo>
                    <a:pt x="112" y="105"/>
                    <a:pt x="112" y="127"/>
                    <a:pt x="75" y="137"/>
                  </a:cubicBezTo>
                  <a:cubicBezTo>
                    <a:pt x="38" y="146"/>
                    <a:pt x="17" y="124"/>
                    <a:pt x="10" y="103"/>
                  </a:cubicBezTo>
                  <a:cubicBezTo>
                    <a:pt x="0" y="75"/>
                    <a:pt x="6" y="29"/>
                    <a:pt x="3" y="0"/>
                  </a:cubicBezTo>
                  <a:cubicBezTo>
                    <a:pt x="19" y="7"/>
                    <a:pt x="44" y="1"/>
                    <a:pt x="63" y="1"/>
                  </a:cubicBezTo>
                  <a:cubicBezTo>
                    <a:pt x="60" y="18"/>
                    <a:pt x="54" y="82"/>
                    <a:pt x="61" y="81"/>
                  </a:cubicBezTo>
                  <a:cubicBezTo>
                    <a:pt x="90" y="66"/>
                    <a:pt x="109" y="81"/>
                    <a:pt x="110" y="9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1"/>
            <p:cNvSpPr/>
            <p:nvPr/>
          </p:nvSpPr>
          <p:spPr bwMode="auto">
            <a:xfrm>
              <a:off x="6626926" y="2152664"/>
              <a:ext cx="26905" cy="30749"/>
            </a:xfrm>
            <a:custGeom>
              <a:avLst/>
              <a:gdLst>
                <a:gd name="T0" fmla="*/ 63 w 63"/>
                <a:gd name="T1" fmla="*/ 0 h 72"/>
                <a:gd name="T2" fmla="*/ 60 w 63"/>
                <a:gd name="T3" fmla="*/ 72 h 72"/>
                <a:gd name="T4" fmla="*/ 0 w 63"/>
                <a:gd name="T5" fmla="*/ 71 h 72"/>
                <a:gd name="T6" fmla="*/ 7 w 63"/>
                <a:gd name="T7" fmla="*/ 5 h 72"/>
                <a:gd name="T8" fmla="*/ 63 w 63"/>
                <a:gd name="T9" fmla="*/ 0 h 72"/>
              </a:gdLst>
              <a:ahLst/>
              <a:cxnLst>
                <a:cxn ang="0">
                  <a:pos x="T0" y="T1"/>
                </a:cxn>
                <a:cxn ang="0">
                  <a:pos x="T2" y="T3"/>
                </a:cxn>
                <a:cxn ang="0">
                  <a:pos x="T4" y="T5"/>
                </a:cxn>
                <a:cxn ang="0">
                  <a:pos x="T6" y="T7"/>
                </a:cxn>
                <a:cxn ang="0">
                  <a:pos x="T8" y="T9"/>
                </a:cxn>
              </a:cxnLst>
              <a:rect l="0" t="0" r="r" b="b"/>
              <a:pathLst>
                <a:path w="63" h="72">
                  <a:moveTo>
                    <a:pt x="63" y="0"/>
                  </a:moveTo>
                  <a:cubicBezTo>
                    <a:pt x="60" y="10"/>
                    <a:pt x="59" y="58"/>
                    <a:pt x="60" y="72"/>
                  </a:cubicBezTo>
                  <a:cubicBezTo>
                    <a:pt x="44" y="71"/>
                    <a:pt x="16" y="71"/>
                    <a:pt x="0" y="71"/>
                  </a:cubicBezTo>
                  <a:cubicBezTo>
                    <a:pt x="0" y="66"/>
                    <a:pt x="7" y="22"/>
                    <a:pt x="7" y="5"/>
                  </a:cubicBezTo>
                  <a:cubicBezTo>
                    <a:pt x="26" y="4"/>
                    <a:pt x="44" y="2"/>
                    <a:pt x="63" y="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52"/>
            <p:cNvSpPr/>
            <p:nvPr/>
          </p:nvSpPr>
          <p:spPr bwMode="auto">
            <a:xfrm>
              <a:off x="6565429" y="2152664"/>
              <a:ext cx="23061" cy="34592"/>
            </a:xfrm>
            <a:custGeom>
              <a:avLst/>
              <a:gdLst>
                <a:gd name="T0" fmla="*/ 62 w 62"/>
                <a:gd name="T1" fmla="*/ 6 h 83"/>
                <a:gd name="T2" fmla="*/ 59 w 62"/>
                <a:gd name="T3" fmla="*/ 83 h 83"/>
                <a:gd name="T4" fmla="*/ 1 w 62"/>
                <a:gd name="T5" fmla="*/ 79 h 83"/>
                <a:gd name="T6" fmla="*/ 3 w 62"/>
                <a:gd name="T7" fmla="*/ 0 h 83"/>
                <a:gd name="T8" fmla="*/ 62 w 62"/>
                <a:gd name="T9" fmla="*/ 6 h 83"/>
              </a:gdLst>
              <a:ahLst/>
              <a:cxnLst>
                <a:cxn ang="0">
                  <a:pos x="T0" y="T1"/>
                </a:cxn>
                <a:cxn ang="0">
                  <a:pos x="T2" y="T3"/>
                </a:cxn>
                <a:cxn ang="0">
                  <a:pos x="T4" y="T5"/>
                </a:cxn>
                <a:cxn ang="0">
                  <a:pos x="T6" y="T7"/>
                </a:cxn>
                <a:cxn ang="0">
                  <a:pos x="T8" y="T9"/>
                </a:cxn>
              </a:cxnLst>
              <a:rect l="0" t="0" r="r" b="b"/>
              <a:pathLst>
                <a:path w="62" h="83">
                  <a:moveTo>
                    <a:pt x="62" y="6"/>
                  </a:moveTo>
                  <a:cubicBezTo>
                    <a:pt x="61" y="29"/>
                    <a:pt x="58" y="59"/>
                    <a:pt x="59" y="83"/>
                  </a:cubicBezTo>
                  <a:cubicBezTo>
                    <a:pt x="44" y="80"/>
                    <a:pt x="16" y="77"/>
                    <a:pt x="1" y="79"/>
                  </a:cubicBezTo>
                  <a:cubicBezTo>
                    <a:pt x="4" y="55"/>
                    <a:pt x="0" y="25"/>
                    <a:pt x="3" y="0"/>
                  </a:cubicBezTo>
                  <a:cubicBezTo>
                    <a:pt x="19" y="2"/>
                    <a:pt x="60" y="6"/>
                    <a:pt x="62" y="6"/>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53"/>
            <p:cNvSpPr/>
            <p:nvPr/>
          </p:nvSpPr>
          <p:spPr bwMode="auto">
            <a:xfrm>
              <a:off x="6419373" y="2052732"/>
              <a:ext cx="30749" cy="23061"/>
            </a:xfrm>
            <a:custGeom>
              <a:avLst/>
              <a:gdLst>
                <a:gd name="T0" fmla="*/ 62 w 72"/>
                <a:gd name="T1" fmla="*/ 2 h 57"/>
                <a:gd name="T2" fmla="*/ 72 w 72"/>
                <a:gd name="T3" fmla="*/ 42 h 57"/>
                <a:gd name="T4" fmla="*/ 41 w 72"/>
                <a:gd name="T5" fmla="*/ 54 h 57"/>
                <a:gd name="T6" fmla="*/ 2 w 72"/>
                <a:gd name="T7" fmla="*/ 31 h 57"/>
                <a:gd name="T8" fmla="*/ 32 w 72"/>
                <a:gd name="T9" fmla="*/ 1 h 57"/>
                <a:gd name="T10" fmla="*/ 62 w 72"/>
                <a:gd name="T11" fmla="*/ 2 h 57"/>
              </a:gdLst>
              <a:ahLst/>
              <a:cxnLst>
                <a:cxn ang="0">
                  <a:pos x="T0" y="T1"/>
                </a:cxn>
                <a:cxn ang="0">
                  <a:pos x="T2" y="T3"/>
                </a:cxn>
                <a:cxn ang="0">
                  <a:pos x="T4" y="T5"/>
                </a:cxn>
                <a:cxn ang="0">
                  <a:pos x="T6" y="T7"/>
                </a:cxn>
                <a:cxn ang="0">
                  <a:pos x="T8" y="T9"/>
                </a:cxn>
                <a:cxn ang="0">
                  <a:pos x="T10" y="T11"/>
                </a:cxn>
              </a:cxnLst>
              <a:rect l="0" t="0" r="r" b="b"/>
              <a:pathLst>
                <a:path w="72" h="57">
                  <a:moveTo>
                    <a:pt x="62" y="2"/>
                  </a:moveTo>
                  <a:cubicBezTo>
                    <a:pt x="65" y="10"/>
                    <a:pt x="70" y="34"/>
                    <a:pt x="72" y="42"/>
                  </a:cubicBezTo>
                  <a:cubicBezTo>
                    <a:pt x="64" y="47"/>
                    <a:pt x="50" y="52"/>
                    <a:pt x="41" y="54"/>
                  </a:cubicBezTo>
                  <a:cubicBezTo>
                    <a:pt x="35" y="56"/>
                    <a:pt x="5" y="57"/>
                    <a:pt x="2" y="31"/>
                  </a:cubicBezTo>
                  <a:cubicBezTo>
                    <a:pt x="0" y="4"/>
                    <a:pt x="26" y="1"/>
                    <a:pt x="32" y="1"/>
                  </a:cubicBezTo>
                  <a:cubicBezTo>
                    <a:pt x="42" y="0"/>
                    <a:pt x="52" y="0"/>
                    <a:pt x="62" y="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54"/>
            <p:cNvSpPr/>
            <p:nvPr/>
          </p:nvSpPr>
          <p:spPr bwMode="auto">
            <a:xfrm>
              <a:off x="6749921" y="2033514"/>
              <a:ext cx="34592" cy="26905"/>
            </a:xfrm>
            <a:custGeom>
              <a:avLst/>
              <a:gdLst>
                <a:gd name="T0" fmla="*/ 71 w 81"/>
                <a:gd name="T1" fmla="*/ 12 h 65"/>
                <a:gd name="T2" fmla="*/ 78 w 81"/>
                <a:gd name="T3" fmla="*/ 39 h 65"/>
                <a:gd name="T4" fmla="*/ 47 w 81"/>
                <a:gd name="T5" fmla="*/ 60 h 65"/>
                <a:gd name="T6" fmla="*/ 0 w 81"/>
                <a:gd name="T7" fmla="*/ 49 h 65"/>
                <a:gd name="T8" fmla="*/ 3 w 81"/>
                <a:gd name="T9" fmla="*/ 9 h 65"/>
                <a:gd name="T10" fmla="*/ 71 w 81"/>
                <a:gd name="T11" fmla="*/ 12 h 65"/>
              </a:gdLst>
              <a:ahLst/>
              <a:cxnLst>
                <a:cxn ang="0">
                  <a:pos x="T0" y="T1"/>
                </a:cxn>
                <a:cxn ang="0">
                  <a:pos x="T2" y="T3"/>
                </a:cxn>
                <a:cxn ang="0">
                  <a:pos x="T4" y="T5"/>
                </a:cxn>
                <a:cxn ang="0">
                  <a:pos x="T6" y="T7"/>
                </a:cxn>
                <a:cxn ang="0">
                  <a:pos x="T8" y="T9"/>
                </a:cxn>
                <a:cxn ang="0">
                  <a:pos x="T10" y="T11"/>
                </a:cxn>
              </a:cxnLst>
              <a:rect l="0" t="0" r="r" b="b"/>
              <a:pathLst>
                <a:path w="81" h="65">
                  <a:moveTo>
                    <a:pt x="71" y="12"/>
                  </a:moveTo>
                  <a:cubicBezTo>
                    <a:pt x="79" y="16"/>
                    <a:pt x="81" y="32"/>
                    <a:pt x="78" y="39"/>
                  </a:cubicBezTo>
                  <a:cubicBezTo>
                    <a:pt x="72" y="50"/>
                    <a:pt x="60" y="57"/>
                    <a:pt x="47" y="60"/>
                  </a:cubicBezTo>
                  <a:cubicBezTo>
                    <a:pt x="31" y="65"/>
                    <a:pt x="11" y="60"/>
                    <a:pt x="0" y="49"/>
                  </a:cubicBezTo>
                  <a:cubicBezTo>
                    <a:pt x="3" y="37"/>
                    <a:pt x="3" y="23"/>
                    <a:pt x="3" y="9"/>
                  </a:cubicBezTo>
                  <a:cubicBezTo>
                    <a:pt x="25" y="0"/>
                    <a:pt x="51" y="1"/>
                    <a:pt x="71" y="1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55"/>
            <p:cNvSpPr/>
            <p:nvPr/>
          </p:nvSpPr>
          <p:spPr bwMode="auto">
            <a:xfrm>
              <a:off x="6523150" y="2079637"/>
              <a:ext cx="169117" cy="57654"/>
            </a:xfrm>
            <a:custGeom>
              <a:avLst/>
              <a:gdLst>
                <a:gd name="T0" fmla="*/ 412 w 416"/>
                <a:gd name="T1" fmla="*/ 43 h 144"/>
                <a:gd name="T2" fmla="*/ 416 w 416"/>
                <a:gd name="T3" fmla="*/ 84 h 144"/>
                <a:gd name="T4" fmla="*/ 0 w 416"/>
                <a:gd name="T5" fmla="*/ 66 h 144"/>
                <a:gd name="T6" fmla="*/ 9 w 416"/>
                <a:gd name="T7" fmla="*/ 0 h 144"/>
                <a:gd name="T8" fmla="*/ 9 w 416"/>
                <a:gd name="T9" fmla="*/ 0 h 144"/>
                <a:gd name="T10" fmla="*/ 412 w 416"/>
                <a:gd name="T11" fmla="*/ 43 h 144"/>
              </a:gdLst>
              <a:ahLst/>
              <a:cxnLst>
                <a:cxn ang="0">
                  <a:pos x="T0" y="T1"/>
                </a:cxn>
                <a:cxn ang="0">
                  <a:pos x="T2" y="T3"/>
                </a:cxn>
                <a:cxn ang="0">
                  <a:pos x="T4" y="T5"/>
                </a:cxn>
                <a:cxn ang="0">
                  <a:pos x="T6" y="T7"/>
                </a:cxn>
                <a:cxn ang="0">
                  <a:pos x="T8" y="T9"/>
                </a:cxn>
                <a:cxn ang="0">
                  <a:pos x="T10" y="T11"/>
                </a:cxn>
              </a:cxnLst>
              <a:rect l="0" t="0" r="r" b="b"/>
              <a:pathLst>
                <a:path w="416" h="144">
                  <a:moveTo>
                    <a:pt x="412" y="43"/>
                  </a:moveTo>
                  <a:cubicBezTo>
                    <a:pt x="413" y="60"/>
                    <a:pt x="414" y="68"/>
                    <a:pt x="416" y="84"/>
                  </a:cubicBezTo>
                  <a:cubicBezTo>
                    <a:pt x="399" y="98"/>
                    <a:pt x="112" y="144"/>
                    <a:pt x="0" y="66"/>
                  </a:cubicBezTo>
                  <a:cubicBezTo>
                    <a:pt x="1" y="42"/>
                    <a:pt x="7" y="17"/>
                    <a:pt x="9" y="0"/>
                  </a:cubicBezTo>
                  <a:cubicBezTo>
                    <a:pt x="9" y="0"/>
                    <a:pt x="9" y="0"/>
                    <a:pt x="9" y="0"/>
                  </a:cubicBezTo>
                  <a:cubicBezTo>
                    <a:pt x="115" y="96"/>
                    <a:pt x="339" y="75"/>
                    <a:pt x="41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56"/>
            <p:cNvSpPr/>
            <p:nvPr/>
          </p:nvSpPr>
          <p:spPr bwMode="auto">
            <a:xfrm>
              <a:off x="6530837" y="2037357"/>
              <a:ext cx="157587" cy="46123"/>
            </a:xfrm>
            <a:custGeom>
              <a:avLst/>
              <a:gdLst>
                <a:gd name="T0" fmla="*/ 371 w 383"/>
                <a:gd name="T1" fmla="*/ 19 h 111"/>
                <a:gd name="T2" fmla="*/ 383 w 383"/>
                <a:gd name="T3" fmla="*/ 75 h 111"/>
                <a:gd name="T4" fmla="*/ 182 w 383"/>
                <a:gd name="T5" fmla="*/ 104 h 111"/>
                <a:gd name="T6" fmla="*/ 0 w 383"/>
                <a:gd name="T7" fmla="*/ 43 h 111"/>
                <a:gd name="T8" fmla="*/ 9 w 383"/>
                <a:gd name="T9" fmla="*/ 0 h 111"/>
                <a:gd name="T10" fmla="*/ 371 w 383"/>
                <a:gd name="T11" fmla="*/ 19 h 111"/>
              </a:gdLst>
              <a:ahLst/>
              <a:cxnLst>
                <a:cxn ang="0">
                  <a:pos x="T0" y="T1"/>
                </a:cxn>
                <a:cxn ang="0">
                  <a:pos x="T2" y="T3"/>
                </a:cxn>
                <a:cxn ang="0">
                  <a:pos x="T4" y="T5"/>
                </a:cxn>
                <a:cxn ang="0">
                  <a:pos x="T6" y="T7"/>
                </a:cxn>
                <a:cxn ang="0">
                  <a:pos x="T8" y="T9"/>
                </a:cxn>
                <a:cxn ang="0">
                  <a:pos x="T10" y="T11"/>
                </a:cxn>
              </a:cxnLst>
              <a:rect l="0" t="0" r="r" b="b"/>
              <a:pathLst>
                <a:path w="383" h="111">
                  <a:moveTo>
                    <a:pt x="371" y="19"/>
                  </a:moveTo>
                  <a:cubicBezTo>
                    <a:pt x="372" y="23"/>
                    <a:pt x="381" y="64"/>
                    <a:pt x="383" y="75"/>
                  </a:cubicBezTo>
                  <a:cubicBezTo>
                    <a:pt x="383" y="75"/>
                    <a:pt x="303" y="111"/>
                    <a:pt x="182" y="104"/>
                  </a:cubicBezTo>
                  <a:cubicBezTo>
                    <a:pt x="116" y="100"/>
                    <a:pt x="61" y="76"/>
                    <a:pt x="0" y="43"/>
                  </a:cubicBezTo>
                  <a:cubicBezTo>
                    <a:pt x="1" y="39"/>
                    <a:pt x="7" y="8"/>
                    <a:pt x="9" y="0"/>
                  </a:cubicBezTo>
                  <a:cubicBezTo>
                    <a:pt x="109" y="62"/>
                    <a:pt x="273" y="89"/>
                    <a:pt x="37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7"/>
            <p:cNvSpPr/>
            <p:nvPr/>
          </p:nvSpPr>
          <p:spPr bwMode="auto">
            <a:xfrm>
              <a:off x="6623083" y="2006609"/>
              <a:ext cx="53810" cy="26905"/>
            </a:xfrm>
            <a:custGeom>
              <a:avLst/>
              <a:gdLst>
                <a:gd name="T0" fmla="*/ 120 w 129"/>
                <a:gd name="T1" fmla="*/ 0 h 62"/>
                <a:gd name="T2" fmla="*/ 129 w 129"/>
                <a:gd name="T3" fmla="*/ 31 h 62"/>
                <a:gd name="T4" fmla="*/ 0 w 129"/>
                <a:gd name="T5" fmla="*/ 57 h 62"/>
                <a:gd name="T6" fmla="*/ 120 w 129"/>
                <a:gd name="T7" fmla="*/ 0 h 62"/>
              </a:gdLst>
              <a:ahLst/>
              <a:cxnLst>
                <a:cxn ang="0">
                  <a:pos x="T0" y="T1"/>
                </a:cxn>
                <a:cxn ang="0">
                  <a:pos x="T2" y="T3"/>
                </a:cxn>
                <a:cxn ang="0">
                  <a:pos x="T4" y="T5"/>
                </a:cxn>
                <a:cxn ang="0">
                  <a:pos x="T6" y="T7"/>
                </a:cxn>
              </a:cxnLst>
              <a:rect l="0" t="0" r="r" b="b"/>
              <a:pathLst>
                <a:path w="129" h="62">
                  <a:moveTo>
                    <a:pt x="120" y="0"/>
                  </a:moveTo>
                  <a:cubicBezTo>
                    <a:pt x="123" y="10"/>
                    <a:pt x="126" y="21"/>
                    <a:pt x="129" y="31"/>
                  </a:cubicBezTo>
                  <a:cubicBezTo>
                    <a:pt x="90" y="62"/>
                    <a:pt x="45" y="59"/>
                    <a:pt x="0" y="57"/>
                  </a:cubicBezTo>
                  <a:cubicBezTo>
                    <a:pt x="35" y="31"/>
                    <a:pt x="78" y="16"/>
                    <a:pt x="1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58"/>
            <p:cNvSpPr/>
            <p:nvPr/>
          </p:nvSpPr>
          <p:spPr bwMode="auto">
            <a:xfrm>
              <a:off x="6450122" y="2014296"/>
              <a:ext cx="76871" cy="61497"/>
            </a:xfrm>
            <a:custGeom>
              <a:avLst/>
              <a:gdLst>
                <a:gd name="T0" fmla="*/ 190 w 190"/>
                <a:gd name="T1" fmla="*/ 0 h 147"/>
                <a:gd name="T2" fmla="*/ 168 w 190"/>
                <a:gd name="T3" fmla="*/ 101 h 147"/>
                <a:gd name="T4" fmla="*/ 16 w 190"/>
                <a:gd name="T5" fmla="*/ 147 h 147"/>
                <a:gd name="T6" fmla="*/ 0 w 190"/>
                <a:gd name="T7" fmla="*/ 77 h 147"/>
                <a:gd name="T8" fmla="*/ 190 w 190"/>
                <a:gd name="T9" fmla="*/ 0 h 147"/>
              </a:gdLst>
              <a:ahLst/>
              <a:cxnLst>
                <a:cxn ang="0">
                  <a:pos x="T0" y="T1"/>
                </a:cxn>
                <a:cxn ang="0">
                  <a:pos x="T2" y="T3"/>
                </a:cxn>
                <a:cxn ang="0">
                  <a:pos x="T4" y="T5"/>
                </a:cxn>
                <a:cxn ang="0">
                  <a:pos x="T6" y="T7"/>
                </a:cxn>
                <a:cxn ang="0">
                  <a:pos x="T8" y="T9"/>
                </a:cxn>
              </a:cxnLst>
              <a:rect l="0" t="0" r="r" b="b"/>
              <a:pathLst>
                <a:path w="190" h="147">
                  <a:moveTo>
                    <a:pt x="190" y="0"/>
                  </a:moveTo>
                  <a:cubicBezTo>
                    <a:pt x="181" y="29"/>
                    <a:pt x="174" y="72"/>
                    <a:pt x="168" y="101"/>
                  </a:cubicBezTo>
                  <a:cubicBezTo>
                    <a:pt x="121" y="128"/>
                    <a:pt x="65" y="144"/>
                    <a:pt x="16" y="147"/>
                  </a:cubicBezTo>
                  <a:cubicBezTo>
                    <a:pt x="16" y="124"/>
                    <a:pt x="9" y="101"/>
                    <a:pt x="0" y="77"/>
                  </a:cubicBezTo>
                  <a:cubicBezTo>
                    <a:pt x="70" y="69"/>
                    <a:pt x="136" y="44"/>
                    <a:pt x="190"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59"/>
            <p:cNvSpPr/>
            <p:nvPr/>
          </p:nvSpPr>
          <p:spPr bwMode="auto">
            <a:xfrm>
              <a:off x="6684580" y="2018140"/>
              <a:ext cx="61497" cy="49967"/>
            </a:xfrm>
            <a:custGeom>
              <a:avLst/>
              <a:gdLst>
                <a:gd name="T0" fmla="*/ 140 w 149"/>
                <a:gd name="T1" fmla="*/ 36 h 126"/>
                <a:gd name="T2" fmla="*/ 134 w 149"/>
                <a:gd name="T3" fmla="*/ 102 h 126"/>
                <a:gd name="T4" fmla="*/ 25 w 149"/>
                <a:gd name="T5" fmla="*/ 87 h 126"/>
                <a:gd name="T6" fmla="*/ 0 w 149"/>
                <a:gd name="T7" fmla="*/ 0 h 126"/>
                <a:gd name="T8" fmla="*/ 140 w 149"/>
                <a:gd name="T9" fmla="*/ 35 h 126"/>
                <a:gd name="T10" fmla="*/ 140 w 149"/>
                <a:gd name="T11" fmla="*/ 35 h 126"/>
                <a:gd name="T12" fmla="*/ 140 w 149"/>
                <a:gd name="T13" fmla="*/ 36 h 126"/>
              </a:gdLst>
              <a:ahLst/>
              <a:cxnLst>
                <a:cxn ang="0">
                  <a:pos x="T0" y="T1"/>
                </a:cxn>
                <a:cxn ang="0">
                  <a:pos x="T2" y="T3"/>
                </a:cxn>
                <a:cxn ang="0">
                  <a:pos x="T4" y="T5"/>
                </a:cxn>
                <a:cxn ang="0">
                  <a:pos x="T6" y="T7"/>
                </a:cxn>
                <a:cxn ang="0">
                  <a:pos x="T8" y="T9"/>
                </a:cxn>
                <a:cxn ang="0">
                  <a:pos x="T10" y="T11"/>
                </a:cxn>
                <a:cxn ang="0">
                  <a:pos x="T12" y="T13"/>
                </a:cxn>
              </a:cxnLst>
              <a:rect l="0" t="0" r="r" b="b"/>
              <a:pathLst>
                <a:path w="149" h="126">
                  <a:moveTo>
                    <a:pt x="140" y="36"/>
                  </a:moveTo>
                  <a:cubicBezTo>
                    <a:pt x="142" y="43"/>
                    <a:pt x="149" y="82"/>
                    <a:pt x="134" y="102"/>
                  </a:cubicBezTo>
                  <a:cubicBezTo>
                    <a:pt x="99" y="126"/>
                    <a:pt x="31" y="109"/>
                    <a:pt x="25" y="87"/>
                  </a:cubicBezTo>
                  <a:cubicBezTo>
                    <a:pt x="20" y="66"/>
                    <a:pt x="11" y="28"/>
                    <a:pt x="0" y="0"/>
                  </a:cubicBezTo>
                  <a:cubicBezTo>
                    <a:pt x="37" y="30"/>
                    <a:pt x="94" y="36"/>
                    <a:pt x="140" y="35"/>
                  </a:cubicBezTo>
                  <a:cubicBezTo>
                    <a:pt x="140" y="35"/>
                    <a:pt x="140" y="35"/>
                    <a:pt x="140" y="35"/>
                  </a:cubicBezTo>
                  <a:cubicBezTo>
                    <a:pt x="135" y="36"/>
                    <a:pt x="134" y="36"/>
                    <a:pt x="140" y="3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60"/>
            <p:cNvSpPr/>
            <p:nvPr/>
          </p:nvSpPr>
          <p:spPr bwMode="auto">
            <a:xfrm>
              <a:off x="6523150" y="2114229"/>
              <a:ext cx="172961" cy="49967"/>
            </a:xfrm>
            <a:custGeom>
              <a:avLst/>
              <a:gdLst>
                <a:gd name="T0" fmla="*/ 419 w 420"/>
                <a:gd name="T1" fmla="*/ 16 h 120"/>
                <a:gd name="T2" fmla="*/ 420 w 420"/>
                <a:gd name="T3" fmla="*/ 61 h 120"/>
                <a:gd name="T4" fmla="*/ 17 w 420"/>
                <a:gd name="T5" fmla="*/ 45 h 120"/>
                <a:gd name="T6" fmla="*/ 3 w 420"/>
                <a:gd name="T7" fmla="*/ 0 h 120"/>
                <a:gd name="T8" fmla="*/ 166 w 420"/>
                <a:gd name="T9" fmla="*/ 46 h 120"/>
                <a:gd name="T10" fmla="*/ 419 w 420"/>
                <a:gd name="T11" fmla="*/ 16 h 120"/>
              </a:gdLst>
              <a:ahLst/>
              <a:cxnLst>
                <a:cxn ang="0">
                  <a:pos x="T0" y="T1"/>
                </a:cxn>
                <a:cxn ang="0">
                  <a:pos x="T2" y="T3"/>
                </a:cxn>
                <a:cxn ang="0">
                  <a:pos x="T4" y="T5"/>
                </a:cxn>
                <a:cxn ang="0">
                  <a:pos x="T6" y="T7"/>
                </a:cxn>
                <a:cxn ang="0">
                  <a:pos x="T8" y="T9"/>
                </a:cxn>
                <a:cxn ang="0">
                  <a:pos x="T10" y="T11"/>
                </a:cxn>
              </a:cxnLst>
              <a:rect l="0" t="0" r="r" b="b"/>
              <a:pathLst>
                <a:path w="420" h="120">
                  <a:moveTo>
                    <a:pt x="419" y="16"/>
                  </a:moveTo>
                  <a:cubicBezTo>
                    <a:pt x="420" y="31"/>
                    <a:pt x="420" y="46"/>
                    <a:pt x="420" y="61"/>
                  </a:cubicBezTo>
                  <a:cubicBezTo>
                    <a:pt x="420" y="61"/>
                    <a:pt x="140" y="120"/>
                    <a:pt x="17" y="45"/>
                  </a:cubicBezTo>
                  <a:cubicBezTo>
                    <a:pt x="0" y="34"/>
                    <a:pt x="5" y="20"/>
                    <a:pt x="3" y="0"/>
                  </a:cubicBezTo>
                  <a:cubicBezTo>
                    <a:pt x="44" y="39"/>
                    <a:pt x="112" y="44"/>
                    <a:pt x="166" y="46"/>
                  </a:cubicBezTo>
                  <a:cubicBezTo>
                    <a:pt x="312" y="51"/>
                    <a:pt x="418" y="18"/>
                    <a:pt x="419" y="1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1"/>
            <p:cNvSpPr/>
            <p:nvPr/>
          </p:nvSpPr>
          <p:spPr bwMode="auto">
            <a:xfrm>
              <a:off x="6526993" y="2060419"/>
              <a:ext cx="165274" cy="49967"/>
            </a:xfrm>
            <a:custGeom>
              <a:avLst/>
              <a:gdLst>
                <a:gd name="T0" fmla="*/ 394 w 398"/>
                <a:gd name="T1" fmla="*/ 37 h 116"/>
                <a:gd name="T2" fmla="*/ 398 w 398"/>
                <a:gd name="T3" fmla="*/ 67 h 116"/>
                <a:gd name="T4" fmla="*/ 0 w 398"/>
                <a:gd name="T5" fmla="*/ 30 h 116"/>
                <a:gd name="T6" fmla="*/ 6 w 398"/>
                <a:gd name="T7" fmla="*/ 0 h 116"/>
                <a:gd name="T8" fmla="*/ 394 w 398"/>
                <a:gd name="T9" fmla="*/ 37 h 116"/>
              </a:gdLst>
              <a:ahLst/>
              <a:cxnLst>
                <a:cxn ang="0">
                  <a:pos x="T0" y="T1"/>
                </a:cxn>
                <a:cxn ang="0">
                  <a:pos x="T2" y="T3"/>
                </a:cxn>
                <a:cxn ang="0">
                  <a:pos x="T4" y="T5"/>
                </a:cxn>
                <a:cxn ang="0">
                  <a:pos x="T6" y="T7"/>
                </a:cxn>
                <a:cxn ang="0">
                  <a:pos x="T8" y="T9"/>
                </a:cxn>
              </a:cxnLst>
              <a:rect l="0" t="0" r="r" b="b"/>
              <a:pathLst>
                <a:path w="398" h="116">
                  <a:moveTo>
                    <a:pt x="394" y="37"/>
                  </a:moveTo>
                  <a:cubicBezTo>
                    <a:pt x="395" y="47"/>
                    <a:pt x="397" y="57"/>
                    <a:pt x="398" y="67"/>
                  </a:cubicBezTo>
                  <a:cubicBezTo>
                    <a:pt x="337" y="116"/>
                    <a:pt x="79" y="109"/>
                    <a:pt x="0" y="30"/>
                  </a:cubicBezTo>
                  <a:cubicBezTo>
                    <a:pt x="2" y="20"/>
                    <a:pt x="4" y="10"/>
                    <a:pt x="6" y="0"/>
                  </a:cubicBezTo>
                  <a:cubicBezTo>
                    <a:pt x="118" y="72"/>
                    <a:pt x="274" y="81"/>
                    <a:pt x="394" y="3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2"/>
            <p:cNvSpPr/>
            <p:nvPr/>
          </p:nvSpPr>
          <p:spPr bwMode="auto">
            <a:xfrm>
              <a:off x="6534681" y="2014296"/>
              <a:ext cx="146056" cy="46123"/>
            </a:xfrm>
            <a:custGeom>
              <a:avLst/>
              <a:gdLst>
                <a:gd name="T0" fmla="*/ 347 w 357"/>
                <a:gd name="T1" fmla="*/ 30 h 117"/>
                <a:gd name="T2" fmla="*/ 357 w 357"/>
                <a:gd name="T3" fmla="*/ 67 h 117"/>
                <a:gd name="T4" fmla="*/ 151 w 357"/>
                <a:gd name="T5" fmla="*/ 104 h 117"/>
                <a:gd name="T6" fmla="*/ 0 w 357"/>
                <a:gd name="T7" fmla="*/ 49 h 117"/>
                <a:gd name="T8" fmla="*/ 7 w 357"/>
                <a:gd name="T9" fmla="*/ 0 h 117"/>
                <a:gd name="T10" fmla="*/ 157 w 357"/>
                <a:gd name="T11" fmla="*/ 89 h 117"/>
                <a:gd name="T12" fmla="*/ 202 w 357"/>
                <a:gd name="T13" fmla="*/ 53 h 117"/>
                <a:gd name="T14" fmla="*/ 347 w 357"/>
                <a:gd name="T15" fmla="*/ 3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17">
                  <a:moveTo>
                    <a:pt x="347" y="30"/>
                  </a:moveTo>
                  <a:cubicBezTo>
                    <a:pt x="350" y="42"/>
                    <a:pt x="354" y="55"/>
                    <a:pt x="357" y="67"/>
                  </a:cubicBezTo>
                  <a:cubicBezTo>
                    <a:pt x="317" y="100"/>
                    <a:pt x="227" y="117"/>
                    <a:pt x="151" y="104"/>
                  </a:cubicBezTo>
                  <a:cubicBezTo>
                    <a:pt x="97" y="94"/>
                    <a:pt x="45" y="71"/>
                    <a:pt x="0" y="49"/>
                  </a:cubicBezTo>
                  <a:cubicBezTo>
                    <a:pt x="3" y="33"/>
                    <a:pt x="6" y="16"/>
                    <a:pt x="7" y="0"/>
                  </a:cubicBezTo>
                  <a:cubicBezTo>
                    <a:pt x="54" y="27"/>
                    <a:pt x="152" y="96"/>
                    <a:pt x="157" y="89"/>
                  </a:cubicBezTo>
                  <a:cubicBezTo>
                    <a:pt x="166" y="76"/>
                    <a:pt x="190" y="63"/>
                    <a:pt x="202" y="53"/>
                  </a:cubicBezTo>
                  <a:cubicBezTo>
                    <a:pt x="246" y="63"/>
                    <a:pt x="316" y="63"/>
                    <a:pt x="347" y="3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3"/>
            <p:cNvSpPr/>
            <p:nvPr/>
          </p:nvSpPr>
          <p:spPr bwMode="auto">
            <a:xfrm>
              <a:off x="6569273" y="1856709"/>
              <a:ext cx="76871" cy="73028"/>
            </a:xfrm>
            <a:custGeom>
              <a:avLst/>
              <a:gdLst>
                <a:gd name="T0" fmla="*/ 158 w 188"/>
                <a:gd name="T1" fmla="*/ 75 h 173"/>
                <a:gd name="T2" fmla="*/ 86 w 188"/>
                <a:gd name="T3" fmla="*/ 170 h 173"/>
                <a:gd name="T4" fmla="*/ 25 w 188"/>
                <a:gd name="T5" fmla="*/ 75 h 173"/>
                <a:gd name="T6" fmla="*/ 76 w 188"/>
                <a:gd name="T7" fmla="*/ 0 h 173"/>
                <a:gd name="T8" fmla="*/ 158 w 188"/>
                <a:gd name="T9" fmla="*/ 75 h 173"/>
              </a:gdLst>
              <a:ahLst/>
              <a:cxnLst>
                <a:cxn ang="0">
                  <a:pos x="T0" y="T1"/>
                </a:cxn>
                <a:cxn ang="0">
                  <a:pos x="T2" y="T3"/>
                </a:cxn>
                <a:cxn ang="0">
                  <a:pos x="T4" y="T5"/>
                </a:cxn>
                <a:cxn ang="0">
                  <a:pos x="T6" y="T7"/>
                </a:cxn>
                <a:cxn ang="0">
                  <a:pos x="T8" y="T9"/>
                </a:cxn>
              </a:cxnLst>
              <a:rect l="0" t="0" r="r" b="b"/>
              <a:pathLst>
                <a:path w="188" h="173">
                  <a:moveTo>
                    <a:pt x="158" y="75"/>
                  </a:moveTo>
                  <a:cubicBezTo>
                    <a:pt x="188" y="122"/>
                    <a:pt x="137" y="173"/>
                    <a:pt x="86" y="170"/>
                  </a:cubicBezTo>
                  <a:cubicBezTo>
                    <a:pt x="42" y="168"/>
                    <a:pt x="0" y="130"/>
                    <a:pt x="25" y="75"/>
                  </a:cubicBezTo>
                  <a:cubicBezTo>
                    <a:pt x="34" y="49"/>
                    <a:pt x="64" y="25"/>
                    <a:pt x="76" y="0"/>
                  </a:cubicBezTo>
                  <a:cubicBezTo>
                    <a:pt x="107" y="23"/>
                    <a:pt x="136" y="43"/>
                    <a:pt x="158" y="75"/>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64"/>
            <p:cNvSpPr>
              <a:spLocks noEditPoints="1"/>
            </p:cNvSpPr>
            <p:nvPr/>
          </p:nvSpPr>
          <p:spPr bwMode="auto">
            <a:xfrm>
              <a:off x="6503932" y="1802899"/>
              <a:ext cx="196022" cy="96089"/>
            </a:xfrm>
            <a:custGeom>
              <a:avLst/>
              <a:gdLst>
                <a:gd name="T0" fmla="*/ 448 w 468"/>
                <a:gd name="T1" fmla="*/ 41 h 240"/>
                <a:gd name="T2" fmla="*/ 456 w 468"/>
                <a:gd name="T3" fmla="*/ 157 h 240"/>
                <a:gd name="T4" fmla="*/ 333 w 468"/>
                <a:gd name="T5" fmla="*/ 224 h 240"/>
                <a:gd name="T6" fmla="*/ 228 w 468"/>
                <a:gd name="T7" fmla="*/ 124 h 240"/>
                <a:gd name="T8" fmla="*/ 156 w 468"/>
                <a:gd name="T9" fmla="*/ 217 h 240"/>
                <a:gd name="T10" fmla="*/ 27 w 468"/>
                <a:gd name="T11" fmla="*/ 187 h 240"/>
                <a:gd name="T12" fmla="*/ 66 w 468"/>
                <a:gd name="T13" fmla="*/ 35 h 240"/>
                <a:gd name="T14" fmla="*/ 448 w 468"/>
                <a:gd name="T15" fmla="*/ 41 h 240"/>
                <a:gd name="T16" fmla="*/ 425 w 468"/>
                <a:gd name="T17" fmla="*/ 104 h 240"/>
                <a:gd name="T18" fmla="*/ 407 w 468"/>
                <a:gd name="T19" fmla="*/ 68 h 240"/>
                <a:gd name="T20" fmla="*/ 364 w 468"/>
                <a:gd name="T21" fmla="*/ 55 h 240"/>
                <a:gd name="T22" fmla="*/ 362 w 468"/>
                <a:gd name="T23" fmla="*/ 70 h 240"/>
                <a:gd name="T24" fmla="*/ 399 w 468"/>
                <a:gd name="T25" fmla="*/ 94 h 240"/>
                <a:gd name="T26" fmla="*/ 425 w 468"/>
                <a:gd name="T27" fmla="*/ 104 h 240"/>
                <a:gd name="T28" fmla="*/ 147 w 468"/>
                <a:gd name="T29" fmla="*/ 70 h 240"/>
                <a:gd name="T30" fmla="*/ 145 w 468"/>
                <a:gd name="T31" fmla="*/ 62 h 240"/>
                <a:gd name="T32" fmla="*/ 133 w 468"/>
                <a:gd name="T33" fmla="*/ 57 h 240"/>
                <a:gd name="T34" fmla="*/ 67 w 468"/>
                <a:gd name="T35" fmla="*/ 96 h 240"/>
                <a:gd name="T36" fmla="*/ 73 w 468"/>
                <a:gd name="T37" fmla="*/ 106 h 240"/>
                <a:gd name="T38" fmla="*/ 140 w 468"/>
                <a:gd name="T39" fmla="*/ 77 h 240"/>
                <a:gd name="T40" fmla="*/ 147 w 468"/>
                <a:gd name="T41" fmla="*/ 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240">
                  <a:moveTo>
                    <a:pt x="448" y="41"/>
                  </a:moveTo>
                  <a:cubicBezTo>
                    <a:pt x="463" y="75"/>
                    <a:pt x="468" y="117"/>
                    <a:pt x="456" y="157"/>
                  </a:cubicBezTo>
                  <a:cubicBezTo>
                    <a:pt x="438" y="218"/>
                    <a:pt x="387" y="228"/>
                    <a:pt x="333" y="224"/>
                  </a:cubicBezTo>
                  <a:cubicBezTo>
                    <a:pt x="320" y="178"/>
                    <a:pt x="263" y="149"/>
                    <a:pt x="228" y="124"/>
                  </a:cubicBezTo>
                  <a:cubicBezTo>
                    <a:pt x="220" y="118"/>
                    <a:pt x="167" y="185"/>
                    <a:pt x="156" y="217"/>
                  </a:cubicBezTo>
                  <a:cubicBezTo>
                    <a:pt x="94" y="240"/>
                    <a:pt x="54" y="236"/>
                    <a:pt x="27" y="187"/>
                  </a:cubicBezTo>
                  <a:cubicBezTo>
                    <a:pt x="0" y="137"/>
                    <a:pt x="35" y="72"/>
                    <a:pt x="66" y="35"/>
                  </a:cubicBezTo>
                  <a:cubicBezTo>
                    <a:pt x="180" y="0"/>
                    <a:pt x="398" y="0"/>
                    <a:pt x="448" y="41"/>
                  </a:cubicBezTo>
                  <a:close/>
                  <a:moveTo>
                    <a:pt x="425" y="104"/>
                  </a:moveTo>
                  <a:cubicBezTo>
                    <a:pt x="433" y="91"/>
                    <a:pt x="417" y="76"/>
                    <a:pt x="407" y="68"/>
                  </a:cubicBezTo>
                  <a:cubicBezTo>
                    <a:pt x="394" y="59"/>
                    <a:pt x="380" y="53"/>
                    <a:pt x="364" y="55"/>
                  </a:cubicBezTo>
                  <a:cubicBezTo>
                    <a:pt x="356" y="56"/>
                    <a:pt x="356" y="67"/>
                    <a:pt x="362" y="70"/>
                  </a:cubicBezTo>
                  <a:cubicBezTo>
                    <a:pt x="374" y="78"/>
                    <a:pt x="388" y="83"/>
                    <a:pt x="399" y="94"/>
                  </a:cubicBezTo>
                  <a:cubicBezTo>
                    <a:pt x="404" y="100"/>
                    <a:pt x="417" y="117"/>
                    <a:pt x="425" y="104"/>
                  </a:cubicBezTo>
                  <a:close/>
                  <a:moveTo>
                    <a:pt x="147" y="70"/>
                  </a:moveTo>
                  <a:cubicBezTo>
                    <a:pt x="147" y="66"/>
                    <a:pt x="147" y="64"/>
                    <a:pt x="145" y="62"/>
                  </a:cubicBezTo>
                  <a:cubicBezTo>
                    <a:pt x="142" y="58"/>
                    <a:pt x="138" y="56"/>
                    <a:pt x="133" y="57"/>
                  </a:cubicBezTo>
                  <a:cubicBezTo>
                    <a:pt x="109" y="63"/>
                    <a:pt x="83" y="77"/>
                    <a:pt x="67" y="96"/>
                  </a:cubicBezTo>
                  <a:cubicBezTo>
                    <a:pt x="62" y="100"/>
                    <a:pt x="67" y="108"/>
                    <a:pt x="73" y="106"/>
                  </a:cubicBezTo>
                  <a:cubicBezTo>
                    <a:pt x="96" y="98"/>
                    <a:pt x="116" y="84"/>
                    <a:pt x="140" y="77"/>
                  </a:cubicBezTo>
                  <a:cubicBezTo>
                    <a:pt x="143" y="76"/>
                    <a:pt x="146" y="73"/>
                    <a:pt x="147" y="7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65"/>
            <p:cNvSpPr>
              <a:spLocks noEditPoints="1"/>
            </p:cNvSpPr>
            <p:nvPr/>
          </p:nvSpPr>
          <p:spPr bwMode="auto">
            <a:xfrm>
              <a:off x="6411686" y="1537692"/>
              <a:ext cx="380514" cy="718748"/>
            </a:xfrm>
            <a:custGeom>
              <a:avLst/>
              <a:gdLst>
                <a:gd name="T0" fmla="*/ 817 w 922"/>
                <a:gd name="T1" fmla="*/ 1275 h 1756"/>
                <a:gd name="T2" fmla="*/ 709 w 922"/>
                <a:gd name="T3" fmla="*/ 1476 h 1756"/>
                <a:gd name="T4" fmla="*/ 643 w 922"/>
                <a:gd name="T5" fmla="*/ 1663 h 1756"/>
                <a:gd name="T6" fmla="*/ 515 w 922"/>
                <a:gd name="T7" fmla="*/ 1509 h 1756"/>
                <a:gd name="T8" fmla="*/ 406 w 922"/>
                <a:gd name="T9" fmla="*/ 1747 h 1756"/>
                <a:gd name="T10" fmla="*/ 351 w 922"/>
                <a:gd name="T11" fmla="*/ 1668 h 1756"/>
                <a:gd name="T12" fmla="*/ 262 w 922"/>
                <a:gd name="T13" fmla="*/ 1459 h 1756"/>
                <a:gd name="T14" fmla="*/ 105 w 922"/>
                <a:gd name="T15" fmla="*/ 1330 h 1756"/>
                <a:gd name="T16" fmla="*/ 67 w 922"/>
                <a:gd name="T17" fmla="*/ 1324 h 1756"/>
                <a:gd name="T18" fmla="*/ 21 w 922"/>
                <a:gd name="T19" fmla="*/ 1249 h 1756"/>
                <a:gd name="T20" fmla="*/ 79 w 922"/>
                <a:gd name="T21" fmla="*/ 1226 h 1756"/>
                <a:gd name="T22" fmla="*/ 119 w 922"/>
                <a:gd name="T23" fmla="*/ 800 h 1756"/>
                <a:gd name="T24" fmla="*/ 430 w 922"/>
                <a:gd name="T25" fmla="*/ 135 h 1756"/>
                <a:gd name="T26" fmla="*/ 471 w 922"/>
                <a:gd name="T27" fmla="*/ 140 h 1756"/>
                <a:gd name="T28" fmla="*/ 865 w 922"/>
                <a:gd name="T29" fmla="*/ 715 h 1756"/>
                <a:gd name="T30" fmla="*/ 654 w 922"/>
                <a:gd name="T31" fmla="*/ 1137 h 1756"/>
                <a:gd name="T32" fmla="*/ 823 w 922"/>
                <a:gd name="T33" fmla="*/ 1204 h 1756"/>
                <a:gd name="T34" fmla="*/ 664 w 922"/>
                <a:gd name="T35" fmla="*/ 1171 h 1756"/>
                <a:gd name="T36" fmla="*/ 804 w 922"/>
                <a:gd name="T37" fmla="*/ 1207 h 1756"/>
                <a:gd name="T38" fmla="*/ 916 w 922"/>
                <a:gd name="T39" fmla="*/ 1230 h 1756"/>
                <a:gd name="T40" fmla="*/ 825 w 922"/>
                <a:gd name="T41" fmla="*/ 1220 h 1756"/>
                <a:gd name="T42" fmla="*/ 900 w 922"/>
                <a:gd name="T43" fmla="*/ 1250 h 1756"/>
                <a:gd name="T44" fmla="*/ 445 w 922"/>
                <a:gd name="T45" fmla="*/ 560 h 1756"/>
                <a:gd name="T46" fmla="*/ 173 w 922"/>
                <a:gd name="T47" fmla="*/ 706 h 1756"/>
                <a:gd name="T48" fmla="*/ 820 w 922"/>
                <a:gd name="T49" fmla="*/ 818 h 1756"/>
                <a:gd name="T50" fmla="*/ 693 w 922"/>
                <a:gd name="T51" fmla="*/ 693 h 1756"/>
                <a:gd name="T52" fmla="*/ 376 w 922"/>
                <a:gd name="T53" fmla="*/ 905 h 1756"/>
                <a:gd name="T54" fmla="*/ 275 w 922"/>
                <a:gd name="T55" fmla="*/ 685 h 1756"/>
                <a:gd name="T56" fmla="*/ 214 w 922"/>
                <a:gd name="T57" fmla="*/ 1071 h 1756"/>
                <a:gd name="T58" fmla="*/ 805 w 922"/>
                <a:gd name="T59" fmla="*/ 921 h 1756"/>
                <a:gd name="T60" fmla="*/ 530 w 922"/>
                <a:gd name="T61" fmla="*/ 242 h 1756"/>
                <a:gd name="T62" fmla="*/ 128 w 922"/>
                <a:gd name="T63" fmla="*/ 660 h 1756"/>
                <a:gd name="T64" fmla="*/ 682 w 922"/>
                <a:gd name="T65" fmla="*/ 801 h 1756"/>
                <a:gd name="T66" fmla="*/ 253 w 922"/>
                <a:gd name="T67" fmla="*/ 831 h 1756"/>
                <a:gd name="T68" fmla="*/ 559 w 922"/>
                <a:gd name="T69" fmla="*/ 868 h 1756"/>
                <a:gd name="T70" fmla="*/ 684 w 922"/>
                <a:gd name="T71" fmla="*/ 1422 h 1756"/>
                <a:gd name="T72" fmla="*/ 282 w 922"/>
                <a:gd name="T73" fmla="*/ 1451 h 1756"/>
                <a:gd name="T74" fmla="*/ 679 w 922"/>
                <a:gd name="T75" fmla="*/ 1365 h 1756"/>
                <a:gd name="T76" fmla="*/ 267 w 922"/>
                <a:gd name="T77" fmla="*/ 1388 h 1756"/>
                <a:gd name="T78" fmla="*/ 672 w 922"/>
                <a:gd name="T79" fmla="*/ 1316 h 1756"/>
                <a:gd name="T80" fmla="*/ 676 w 922"/>
                <a:gd name="T81" fmla="*/ 1346 h 1756"/>
                <a:gd name="T82" fmla="*/ 295 w 922"/>
                <a:gd name="T83" fmla="*/ 1223 h 1756"/>
                <a:gd name="T84" fmla="*/ 669 w 922"/>
                <a:gd name="T85" fmla="*/ 1298 h 1756"/>
                <a:gd name="T86" fmla="*/ 499 w 922"/>
                <a:gd name="T87" fmla="*/ 1213 h 1756"/>
                <a:gd name="T88" fmla="*/ 297 w 922"/>
                <a:gd name="T89" fmla="*/ 1209 h 1756"/>
                <a:gd name="T90" fmla="*/ 640 w 922"/>
                <a:gd name="T91" fmla="*/ 1177 h 1756"/>
                <a:gd name="T92" fmla="*/ 640 w 922"/>
                <a:gd name="T93" fmla="*/ 1177 h 1756"/>
                <a:gd name="T94" fmla="*/ 583 w 922"/>
                <a:gd name="T95" fmla="*/ 1671 h 1756"/>
                <a:gd name="T96" fmla="*/ 532 w 922"/>
                <a:gd name="T97" fmla="*/ 1693 h 1756"/>
                <a:gd name="T98" fmla="*/ 588 w 922"/>
                <a:gd name="T99" fmla="*/ 1503 h 1756"/>
                <a:gd name="T100" fmla="*/ 585 w 922"/>
                <a:gd name="T101" fmla="*/ 1575 h 1756"/>
                <a:gd name="T102" fmla="*/ 453 w 922"/>
                <a:gd name="T103" fmla="*/ 783 h 1756"/>
                <a:gd name="T104" fmla="*/ 501 w 922"/>
                <a:gd name="T105" fmla="*/ 82 h 1756"/>
                <a:gd name="T106" fmla="*/ 442 w 922"/>
                <a:gd name="T107" fmla="*/ 122 h 1756"/>
                <a:gd name="T108" fmla="*/ 370 w 922"/>
                <a:gd name="T109" fmla="*/ 1594 h 1756"/>
                <a:gd name="T110" fmla="*/ 345 w 922"/>
                <a:gd name="T111" fmla="*/ 1725 h 1756"/>
                <a:gd name="T112" fmla="*/ 431 w 922"/>
                <a:gd name="T113" fmla="*/ 1599 h 1756"/>
                <a:gd name="T114" fmla="*/ 371 w 922"/>
                <a:gd name="T115" fmla="*/ 1502 h 1756"/>
                <a:gd name="T116" fmla="*/ 260 w 922"/>
                <a:gd name="T117" fmla="*/ 1268 h 1756"/>
                <a:gd name="T118" fmla="*/ 108 w 922"/>
                <a:gd name="T119" fmla="*/ 1314 h 1756"/>
                <a:gd name="T120" fmla="*/ 79 w 922"/>
                <a:gd name="T121" fmla="*/ 1258 h 1756"/>
                <a:gd name="T122" fmla="*/ 58 w 922"/>
                <a:gd name="T123" fmla="*/ 1310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1756">
                  <a:moveTo>
                    <a:pt x="916" y="1230"/>
                  </a:moveTo>
                  <a:cubicBezTo>
                    <a:pt x="922" y="1252"/>
                    <a:pt x="899" y="1280"/>
                    <a:pt x="879" y="1284"/>
                  </a:cubicBezTo>
                  <a:cubicBezTo>
                    <a:pt x="860" y="1288"/>
                    <a:pt x="835" y="1285"/>
                    <a:pt x="817" y="1275"/>
                  </a:cubicBezTo>
                  <a:cubicBezTo>
                    <a:pt x="810" y="1287"/>
                    <a:pt x="800" y="1296"/>
                    <a:pt x="783" y="1300"/>
                  </a:cubicBezTo>
                  <a:cubicBezTo>
                    <a:pt x="758" y="1306"/>
                    <a:pt x="723" y="1301"/>
                    <a:pt x="695" y="1288"/>
                  </a:cubicBezTo>
                  <a:cubicBezTo>
                    <a:pt x="705" y="1351"/>
                    <a:pt x="708" y="1415"/>
                    <a:pt x="709" y="1476"/>
                  </a:cubicBezTo>
                  <a:cubicBezTo>
                    <a:pt x="709" y="1487"/>
                    <a:pt x="631" y="1497"/>
                    <a:pt x="602" y="1501"/>
                  </a:cubicBezTo>
                  <a:cubicBezTo>
                    <a:pt x="605" y="1514"/>
                    <a:pt x="600" y="1637"/>
                    <a:pt x="600" y="1650"/>
                  </a:cubicBezTo>
                  <a:cubicBezTo>
                    <a:pt x="612" y="1648"/>
                    <a:pt x="636" y="1649"/>
                    <a:pt x="643" y="1663"/>
                  </a:cubicBezTo>
                  <a:cubicBezTo>
                    <a:pt x="653" y="1685"/>
                    <a:pt x="653" y="1708"/>
                    <a:pt x="636" y="1725"/>
                  </a:cubicBezTo>
                  <a:cubicBezTo>
                    <a:pt x="612" y="1751"/>
                    <a:pt x="554" y="1748"/>
                    <a:pt x="530" y="1725"/>
                  </a:cubicBezTo>
                  <a:cubicBezTo>
                    <a:pt x="496" y="1694"/>
                    <a:pt x="512" y="1524"/>
                    <a:pt x="515" y="1509"/>
                  </a:cubicBezTo>
                  <a:cubicBezTo>
                    <a:pt x="491" y="1509"/>
                    <a:pt x="468" y="1509"/>
                    <a:pt x="444" y="1508"/>
                  </a:cubicBezTo>
                  <a:cubicBezTo>
                    <a:pt x="447" y="1534"/>
                    <a:pt x="445" y="1685"/>
                    <a:pt x="444" y="1687"/>
                  </a:cubicBezTo>
                  <a:cubicBezTo>
                    <a:pt x="453" y="1712"/>
                    <a:pt x="431" y="1738"/>
                    <a:pt x="406" y="1747"/>
                  </a:cubicBezTo>
                  <a:cubicBezTo>
                    <a:pt x="384" y="1756"/>
                    <a:pt x="357" y="1751"/>
                    <a:pt x="336" y="1738"/>
                  </a:cubicBezTo>
                  <a:cubicBezTo>
                    <a:pt x="322" y="1729"/>
                    <a:pt x="302" y="1709"/>
                    <a:pt x="309" y="1690"/>
                  </a:cubicBezTo>
                  <a:cubicBezTo>
                    <a:pt x="315" y="1674"/>
                    <a:pt x="334" y="1667"/>
                    <a:pt x="351" y="1668"/>
                  </a:cubicBezTo>
                  <a:cubicBezTo>
                    <a:pt x="351" y="1658"/>
                    <a:pt x="352" y="1648"/>
                    <a:pt x="352" y="1638"/>
                  </a:cubicBezTo>
                  <a:cubicBezTo>
                    <a:pt x="352" y="1623"/>
                    <a:pt x="353" y="1528"/>
                    <a:pt x="357" y="1500"/>
                  </a:cubicBezTo>
                  <a:cubicBezTo>
                    <a:pt x="322" y="1495"/>
                    <a:pt x="287" y="1484"/>
                    <a:pt x="262" y="1459"/>
                  </a:cubicBezTo>
                  <a:cubicBezTo>
                    <a:pt x="234" y="1432"/>
                    <a:pt x="242" y="1384"/>
                    <a:pt x="247" y="1350"/>
                  </a:cubicBezTo>
                  <a:cubicBezTo>
                    <a:pt x="249" y="1329"/>
                    <a:pt x="252" y="1308"/>
                    <a:pt x="256" y="1287"/>
                  </a:cubicBezTo>
                  <a:cubicBezTo>
                    <a:pt x="213" y="1315"/>
                    <a:pt x="149" y="1320"/>
                    <a:pt x="105" y="1330"/>
                  </a:cubicBezTo>
                  <a:cubicBezTo>
                    <a:pt x="96" y="1333"/>
                    <a:pt x="90" y="1325"/>
                    <a:pt x="91" y="1317"/>
                  </a:cubicBezTo>
                  <a:cubicBezTo>
                    <a:pt x="92" y="1316"/>
                    <a:pt x="91" y="1315"/>
                    <a:pt x="92" y="1314"/>
                  </a:cubicBezTo>
                  <a:cubicBezTo>
                    <a:pt x="84" y="1319"/>
                    <a:pt x="75" y="1322"/>
                    <a:pt x="67" y="1324"/>
                  </a:cubicBezTo>
                  <a:cubicBezTo>
                    <a:pt x="57" y="1327"/>
                    <a:pt x="46" y="1328"/>
                    <a:pt x="36" y="1325"/>
                  </a:cubicBezTo>
                  <a:cubicBezTo>
                    <a:pt x="20" y="1321"/>
                    <a:pt x="6" y="1309"/>
                    <a:pt x="3" y="1292"/>
                  </a:cubicBezTo>
                  <a:cubicBezTo>
                    <a:pt x="0" y="1275"/>
                    <a:pt x="6" y="1258"/>
                    <a:pt x="21" y="1249"/>
                  </a:cubicBezTo>
                  <a:cubicBezTo>
                    <a:pt x="37" y="1239"/>
                    <a:pt x="55" y="1239"/>
                    <a:pt x="71" y="1244"/>
                  </a:cubicBezTo>
                  <a:cubicBezTo>
                    <a:pt x="71" y="1242"/>
                    <a:pt x="70" y="1240"/>
                    <a:pt x="70" y="1238"/>
                  </a:cubicBezTo>
                  <a:cubicBezTo>
                    <a:pt x="68" y="1232"/>
                    <a:pt x="73" y="1226"/>
                    <a:pt x="79" y="1226"/>
                  </a:cubicBezTo>
                  <a:cubicBezTo>
                    <a:pt x="154" y="1221"/>
                    <a:pt x="222" y="1192"/>
                    <a:pt x="280" y="1145"/>
                  </a:cubicBezTo>
                  <a:cubicBezTo>
                    <a:pt x="225" y="1112"/>
                    <a:pt x="174" y="1075"/>
                    <a:pt x="147" y="1017"/>
                  </a:cubicBezTo>
                  <a:cubicBezTo>
                    <a:pt x="120" y="959"/>
                    <a:pt x="104" y="873"/>
                    <a:pt x="119" y="800"/>
                  </a:cubicBezTo>
                  <a:cubicBezTo>
                    <a:pt x="57" y="716"/>
                    <a:pt x="130" y="587"/>
                    <a:pt x="174" y="511"/>
                  </a:cubicBezTo>
                  <a:cubicBezTo>
                    <a:pt x="251" y="379"/>
                    <a:pt x="361" y="270"/>
                    <a:pt x="438" y="138"/>
                  </a:cubicBezTo>
                  <a:cubicBezTo>
                    <a:pt x="435" y="137"/>
                    <a:pt x="433" y="136"/>
                    <a:pt x="430" y="135"/>
                  </a:cubicBezTo>
                  <a:cubicBezTo>
                    <a:pt x="391" y="118"/>
                    <a:pt x="365" y="75"/>
                    <a:pt x="393" y="36"/>
                  </a:cubicBezTo>
                  <a:cubicBezTo>
                    <a:pt x="413" y="8"/>
                    <a:pt x="439" y="0"/>
                    <a:pt x="481" y="18"/>
                  </a:cubicBezTo>
                  <a:cubicBezTo>
                    <a:pt x="529" y="39"/>
                    <a:pt x="525" y="126"/>
                    <a:pt x="471" y="140"/>
                  </a:cubicBezTo>
                  <a:cubicBezTo>
                    <a:pt x="571" y="249"/>
                    <a:pt x="675" y="363"/>
                    <a:pt x="761" y="482"/>
                  </a:cubicBezTo>
                  <a:cubicBezTo>
                    <a:pt x="808" y="549"/>
                    <a:pt x="860" y="633"/>
                    <a:pt x="865" y="715"/>
                  </a:cubicBezTo>
                  <a:cubicBezTo>
                    <a:pt x="865" y="715"/>
                    <a:pt x="865" y="715"/>
                    <a:pt x="865" y="715"/>
                  </a:cubicBezTo>
                  <a:cubicBezTo>
                    <a:pt x="868" y="774"/>
                    <a:pt x="855" y="806"/>
                    <a:pt x="826" y="844"/>
                  </a:cubicBezTo>
                  <a:cubicBezTo>
                    <a:pt x="839" y="919"/>
                    <a:pt x="825" y="1001"/>
                    <a:pt x="781" y="1055"/>
                  </a:cubicBezTo>
                  <a:cubicBezTo>
                    <a:pt x="748" y="1096"/>
                    <a:pt x="702" y="1118"/>
                    <a:pt x="654" y="1137"/>
                  </a:cubicBezTo>
                  <a:cubicBezTo>
                    <a:pt x="699" y="1176"/>
                    <a:pt x="754" y="1190"/>
                    <a:pt x="813" y="1186"/>
                  </a:cubicBezTo>
                  <a:cubicBezTo>
                    <a:pt x="818" y="1185"/>
                    <a:pt x="822" y="1191"/>
                    <a:pt x="823" y="1196"/>
                  </a:cubicBezTo>
                  <a:cubicBezTo>
                    <a:pt x="823" y="1198"/>
                    <a:pt x="823" y="1201"/>
                    <a:pt x="823" y="1204"/>
                  </a:cubicBezTo>
                  <a:cubicBezTo>
                    <a:pt x="815" y="1205"/>
                    <a:pt x="808" y="1205"/>
                    <a:pt x="804" y="1206"/>
                  </a:cubicBezTo>
                  <a:cubicBezTo>
                    <a:pt x="804" y="1206"/>
                    <a:pt x="804" y="1206"/>
                    <a:pt x="804" y="1206"/>
                  </a:cubicBezTo>
                  <a:cubicBezTo>
                    <a:pt x="758" y="1207"/>
                    <a:pt x="701" y="1201"/>
                    <a:pt x="664" y="1171"/>
                  </a:cubicBezTo>
                  <a:cubicBezTo>
                    <a:pt x="675" y="1199"/>
                    <a:pt x="684" y="1237"/>
                    <a:pt x="689" y="1258"/>
                  </a:cubicBezTo>
                  <a:cubicBezTo>
                    <a:pt x="695" y="1280"/>
                    <a:pt x="763" y="1297"/>
                    <a:pt x="798" y="1273"/>
                  </a:cubicBezTo>
                  <a:cubicBezTo>
                    <a:pt x="813" y="1253"/>
                    <a:pt x="806" y="1214"/>
                    <a:pt x="804" y="1207"/>
                  </a:cubicBezTo>
                  <a:cubicBezTo>
                    <a:pt x="808" y="1206"/>
                    <a:pt x="814" y="1206"/>
                    <a:pt x="823" y="1205"/>
                  </a:cubicBezTo>
                  <a:cubicBezTo>
                    <a:pt x="823" y="1205"/>
                    <a:pt x="823" y="1204"/>
                    <a:pt x="823" y="1204"/>
                  </a:cubicBezTo>
                  <a:cubicBezTo>
                    <a:pt x="856" y="1202"/>
                    <a:pt x="910" y="1204"/>
                    <a:pt x="916" y="1230"/>
                  </a:cubicBezTo>
                  <a:close/>
                  <a:moveTo>
                    <a:pt x="900" y="1250"/>
                  </a:moveTo>
                  <a:cubicBezTo>
                    <a:pt x="903" y="1243"/>
                    <a:pt x="901" y="1227"/>
                    <a:pt x="893" y="1223"/>
                  </a:cubicBezTo>
                  <a:cubicBezTo>
                    <a:pt x="873" y="1212"/>
                    <a:pt x="847" y="1211"/>
                    <a:pt x="825" y="1220"/>
                  </a:cubicBezTo>
                  <a:cubicBezTo>
                    <a:pt x="825" y="1234"/>
                    <a:pt x="825" y="1248"/>
                    <a:pt x="822" y="1260"/>
                  </a:cubicBezTo>
                  <a:cubicBezTo>
                    <a:pt x="833" y="1271"/>
                    <a:pt x="853" y="1276"/>
                    <a:pt x="869" y="1271"/>
                  </a:cubicBezTo>
                  <a:cubicBezTo>
                    <a:pt x="882" y="1268"/>
                    <a:pt x="894" y="1261"/>
                    <a:pt x="900" y="1250"/>
                  </a:cubicBezTo>
                  <a:close/>
                  <a:moveTo>
                    <a:pt x="820" y="818"/>
                  </a:moveTo>
                  <a:cubicBezTo>
                    <a:pt x="840" y="787"/>
                    <a:pt x="847" y="753"/>
                    <a:pt x="846" y="719"/>
                  </a:cubicBezTo>
                  <a:cubicBezTo>
                    <a:pt x="760" y="576"/>
                    <a:pt x="603" y="537"/>
                    <a:pt x="445" y="560"/>
                  </a:cubicBezTo>
                  <a:cubicBezTo>
                    <a:pt x="331" y="576"/>
                    <a:pt x="195" y="595"/>
                    <a:pt x="121" y="692"/>
                  </a:cubicBezTo>
                  <a:cubicBezTo>
                    <a:pt x="116" y="719"/>
                    <a:pt x="117" y="746"/>
                    <a:pt x="127" y="769"/>
                  </a:cubicBezTo>
                  <a:cubicBezTo>
                    <a:pt x="137" y="742"/>
                    <a:pt x="150" y="725"/>
                    <a:pt x="173" y="706"/>
                  </a:cubicBezTo>
                  <a:cubicBezTo>
                    <a:pt x="254" y="648"/>
                    <a:pt x="403" y="635"/>
                    <a:pt x="501" y="635"/>
                  </a:cubicBezTo>
                  <a:cubicBezTo>
                    <a:pt x="575" y="635"/>
                    <a:pt x="681" y="643"/>
                    <a:pt x="743" y="695"/>
                  </a:cubicBezTo>
                  <a:cubicBezTo>
                    <a:pt x="780" y="723"/>
                    <a:pt x="807" y="770"/>
                    <a:pt x="820" y="818"/>
                  </a:cubicBezTo>
                  <a:close/>
                  <a:moveTo>
                    <a:pt x="805" y="921"/>
                  </a:moveTo>
                  <a:cubicBezTo>
                    <a:pt x="808" y="850"/>
                    <a:pt x="786" y="795"/>
                    <a:pt x="759" y="735"/>
                  </a:cubicBezTo>
                  <a:cubicBezTo>
                    <a:pt x="741" y="712"/>
                    <a:pt x="712" y="703"/>
                    <a:pt x="693" y="693"/>
                  </a:cubicBezTo>
                  <a:cubicBezTo>
                    <a:pt x="728" y="781"/>
                    <a:pt x="690" y="903"/>
                    <a:pt x="562" y="880"/>
                  </a:cubicBezTo>
                  <a:cubicBezTo>
                    <a:pt x="561" y="923"/>
                    <a:pt x="528" y="968"/>
                    <a:pt x="483" y="972"/>
                  </a:cubicBezTo>
                  <a:cubicBezTo>
                    <a:pt x="442" y="975"/>
                    <a:pt x="382" y="952"/>
                    <a:pt x="376" y="905"/>
                  </a:cubicBezTo>
                  <a:cubicBezTo>
                    <a:pt x="376" y="898"/>
                    <a:pt x="376" y="891"/>
                    <a:pt x="376" y="885"/>
                  </a:cubicBezTo>
                  <a:cubicBezTo>
                    <a:pt x="324" y="901"/>
                    <a:pt x="260" y="898"/>
                    <a:pt x="235" y="841"/>
                  </a:cubicBezTo>
                  <a:cubicBezTo>
                    <a:pt x="213" y="793"/>
                    <a:pt x="235" y="718"/>
                    <a:pt x="275" y="685"/>
                  </a:cubicBezTo>
                  <a:cubicBezTo>
                    <a:pt x="242" y="686"/>
                    <a:pt x="177" y="726"/>
                    <a:pt x="168" y="733"/>
                  </a:cubicBezTo>
                  <a:cubicBezTo>
                    <a:pt x="137" y="771"/>
                    <a:pt x="130" y="819"/>
                    <a:pt x="134" y="881"/>
                  </a:cubicBezTo>
                  <a:cubicBezTo>
                    <a:pt x="139" y="951"/>
                    <a:pt x="159" y="1023"/>
                    <a:pt x="214" y="1071"/>
                  </a:cubicBezTo>
                  <a:cubicBezTo>
                    <a:pt x="285" y="1134"/>
                    <a:pt x="377" y="1167"/>
                    <a:pt x="449" y="1231"/>
                  </a:cubicBezTo>
                  <a:cubicBezTo>
                    <a:pt x="493" y="1171"/>
                    <a:pt x="613" y="1132"/>
                    <a:pt x="682" y="1103"/>
                  </a:cubicBezTo>
                  <a:cubicBezTo>
                    <a:pt x="752" y="1067"/>
                    <a:pt x="802" y="1004"/>
                    <a:pt x="805" y="921"/>
                  </a:cubicBezTo>
                  <a:close/>
                  <a:moveTo>
                    <a:pt x="841" y="677"/>
                  </a:moveTo>
                  <a:cubicBezTo>
                    <a:pt x="820" y="582"/>
                    <a:pt x="744" y="487"/>
                    <a:pt x="688" y="421"/>
                  </a:cubicBezTo>
                  <a:cubicBezTo>
                    <a:pt x="637" y="360"/>
                    <a:pt x="583" y="302"/>
                    <a:pt x="530" y="242"/>
                  </a:cubicBezTo>
                  <a:cubicBezTo>
                    <a:pt x="503" y="211"/>
                    <a:pt x="469" y="178"/>
                    <a:pt x="450" y="141"/>
                  </a:cubicBezTo>
                  <a:cubicBezTo>
                    <a:pt x="440" y="195"/>
                    <a:pt x="292" y="360"/>
                    <a:pt x="223" y="474"/>
                  </a:cubicBezTo>
                  <a:cubicBezTo>
                    <a:pt x="194" y="521"/>
                    <a:pt x="147" y="592"/>
                    <a:pt x="128" y="660"/>
                  </a:cubicBezTo>
                  <a:cubicBezTo>
                    <a:pt x="202" y="568"/>
                    <a:pt x="345" y="549"/>
                    <a:pt x="457" y="535"/>
                  </a:cubicBezTo>
                  <a:cubicBezTo>
                    <a:pt x="607" y="517"/>
                    <a:pt x="753" y="556"/>
                    <a:pt x="841" y="677"/>
                  </a:cubicBezTo>
                  <a:close/>
                  <a:moveTo>
                    <a:pt x="682" y="801"/>
                  </a:moveTo>
                  <a:cubicBezTo>
                    <a:pt x="694" y="761"/>
                    <a:pt x="689" y="719"/>
                    <a:pt x="674" y="685"/>
                  </a:cubicBezTo>
                  <a:cubicBezTo>
                    <a:pt x="624" y="644"/>
                    <a:pt x="406" y="644"/>
                    <a:pt x="292" y="679"/>
                  </a:cubicBezTo>
                  <a:cubicBezTo>
                    <a:pt x="261" y="716"/>
                    <a:pt x="226" y="781"/>
                    <a:pt x="253" y="831"/>
                  </a:cubicBezTo>
                  <a:cubicBezTo>
                    <a:pt x="280" y="880"/>
                    <a:pt x="320" y="884"/>
                    <a:pt x="382" y="861"/>
                  </a:cubicBezTo>
                  <a:cubicBezTo>
                    <a:pt x="393" y="829"/>
                    <a:pt x="446" y="762"/>
                    <a:pt x="454" y="768"/>
                  </a:cubicBezTo>
                  <a:cubicBezTo>
                    <a:pt x="489" y="793"/>
                    <a:pt x="546" y="822"/>
                    <a:pt x="559" y="868"/>
                  </a:cubicBezTo>
                  <a:cubicBezTo>
                    <a:pt x="613" y="872"/>
                    <a:pt x="664" y="862"/>
                    <a:pt x="682" y="801"/>
                  </a:cubicBezTo>
                  <a:close/>
                  <a:moveTo>
                    <a:pt x="685" y="1467"/>
                  </a:moveTo>
                  <a:cubicBezTo>
                    <a:pt x="685" y="1452"/>
                    <a:pt x="685" y="1437"/>
                    <a:pt x="684" y="1422"/>
                  </a:cubicBezTo>
                  <a:cubicBezTo>
                    <a:pt x="683" y="1424"/>
                    <a:pt x="577" y="1457"/>
                    <a:pt x="431" y="1452"/>
                  </a:cubicBezTo>
                  <a:cubicBezTo>
                    <a:pt x="377" y="1450"/>
                    <a:pt x="309" y="1445"/>
                    <a:pt x="268" y="1406"/>
                  </a:cubicBezTo>
                  <a:cubicBezTo>
                    <a:pt x="270" y="1426"/>
                    <a:pt x="265" y="1440"/>
                    <a:pt x="282" y="1451"/>
                  </a:cubicBezTo>
                  <a:cubicBezTo>
                    <a:pt x="405" y="1526"/>
                    <a:pt x="685" y="1467"/>
                    <a:pt x="685" y="1467"/>
                  </a:cubicBezTo>
                  <a:close/>
                  <a:moveTo>
                    <a:pt x="683" y="1406"/>
                  </a:moveTo>
                  <a:cubicBezTo>
                    <a:pt x="681" y="1390"/>
                    <a:pt x="680" y="1382"/>
                    <a:pt x="679" y="1365"/>
                  </a:cubicBezTo>
                  <a:cubicBezTo>
                    <a:pt x="606" y="1397"/>
                    <a:pt x="382" y="1418"/>
                    <a:pt x="276" y="1322"/>
                  </a:cubicBezTo>
                  <a:cubicBezTo>
                    <a:pt x="276" y="1322"/>
                    <a:pt x="276" y="1322"/>
                    <a:pt x="276" y="1322"/>
                  </a:cubicBezTo>
                  <a:cubicBezTo>
                    <a:pt x="274" y="1339"/>
                    <a:pt x="268" y="1364"/>
                    <a:pt x="267" y="1388"/>
                  </a:cubicBezTo>
                  <a:cubicBezTo>
                    <a:pt x="379" y="1466"/>
                    <a:pt x="666" y="1420"/>
                    <a:pt x="683" y="1406"/>
                  </a:cubicBezTo>
                  <a:close/>
                  <a:moveTo>
                    <a:pt x="676" y="1346"/>
                  </a:moveTo>
                  <a:cubicBezTo>
                    <a:pt x="675" y="1336"/>
                    <a:pt x="673" y="1326"/>
                    <a:pt x="672" y="1316"/>
                  </a:cubicBezTo>
                  <a:cubicBezTo>
                    <a:pt x="552" y="1360"/>
                    <a:pt x="396" y="1351"/>
                    <a:pt x="284" y="1279"/>
                  </a:cubicBezTo>
                  <a:cubicBezTo>
                    <a:pt x="282" y="1289"/>
                    <a:pt x="280" y="1299"/>
                    <a:pt x="278" y="1309"/>
                  </a:cubicBezTo>
                  <a:cubicBezTo>
                    <a:pt x="357" y="1388"/>
                    <a:pt x="615" y="1395"/>
                    <a:pt x="676" y="1346"/>
                  </a:cubicBezTo>
                  <a:close/>
                  <a:moveTo>
                    <a:pt x="669" y="1298"/>
                  </a:moveTo>
                  <a:cubicBezTo>
                    <a:pt x="667" y="1287"/>
                    <a:pt x="658" y="1246"/>
                    <a:pt x="657" y="1242"/>
                  </a:cubicBezTo>
                  <a:cubicBezTo>
                    <a:pt x="559" y="1312"/>
                    <a:pt x="395" y="1285"/>
                    <a:pt x="295" y="1223"/>
                  </a:cubicBezTo>
                  <a:cubicBezTo>
                    <a:pt x="293" y="1231"/>
                    <a:pt x="287" y="1262"/>
                    <a:pt x="286" y="1266"/>
                  </a:cubicBezTo>
                  <a:cubicBezTo>
                    <a:pt x="347" y="1299"/>
                    <a:pt x="402" y="1323"/>
                    <a:pt x="468" y="1327"/>
                  </a:cubicBezTo>
                  <a:cubicBezTo>
                    <a:pt x="589" y="1334"/>
                    <a:pt x="669" y="1298"/>
                    <a:pt x="669" y="1298"/>
                  </a:cubicBezTo>
                  <a:close/>
                  <a:moveTo>
                    <a:pt x="654" y="1227"/>
                  </a:moveTo>
                  <a:cubicBezTo>
                    <a:pt x="651" y="1215"/>
                    <a:pt x="647" y="1202"/>
                    <a:pt x="644" y="1190"/>
                  </a:cubicBezTo>
                  <a:cubicBezTo>
                    <a:pt x="613" y="1223"/>
                    <a:pt x="543" y="1223"/>
                    <a:pt x="499" y="1213"/>
                  </a:cubicBezTo>
                  <a:cubicBezTo>
                    <a:pt x="487" y="1223"/>
                    <a:pt x="463" y="1236"/>
                    <a:pt x="454" y="1249"/>
                  </a:cubicBezTo>
                  <a:cubicBezTo>
                    <a:pt x="449" y="1256"/>
                    <a:pt x="351" y="1187"/>
                    <a:pt x="304" y="1160"/>
                  </a:cubicBezTo>
                  <a:cubicBezTo>
                    <a:pt x="303" y="1176"/>
                    <a:pt x="300" y="1193"/>
                    <a:pt x="297" y="1209"/>
                  </a:cubicBezTo>
                  <a:cubicBezTo>
                    <a:pt x="342" y="1231"/>
                    <a:pt x="394" y="1254"/>
                    <a:pt x="448" y="1264"/>
                  </a:cubicBezTo>
                  <a:cubicBezTo>
                    <a:pt x="524" y="1277"/>
                    <a:pt x="614" y="1260"/>
                    <a:pt x="654" y="1227"/>
                  </a:cubicBezTo>
                  <a:close/>
                  <a:moveTo>
                    <a:pt x="640" y="1177"/>
                  </a:moveTo>
                  <a:cubicBezTo>
                    <a:pt x="637" y="1167"/>
                    <a:pt x="634" y="1156"/>
                    <a:pt x="631" y="1146"/>
                  </a:cubicBezTo>
                  <a:cubicBezTo>
                    <a:pt x="589" y="1162"/>
                    <a:pt x="546" y="1177"/>
                    <a:pt x="511" y="1203"/>
                  </a:cubicBezTo>
                  <a:cubicBezTo>
                    <a:pt x="556" y="1205"/>
                    <a:pt x="601" y="1208"/>
                    <a:pt x="640" y="1177"/>
                  </a:cubicBezTo>
                  <a:close/>
                  <a:moveTo>
                    <a:pt x="597" y="1727"/>
                  </a:moveTo>
                  <a:cubicBezTo>
                    <a:pt x="634" y="1717"/>
                    <a:pt x="634" y="1695"/>
                    <a:pt x="632" y="1681"/>
                  </a:cubicBezTo>
                  <a:cubicBezTo>
                    <a:pt x="631" y="1671"/>
                    <a:pt x="612" y="1656"/>
                    <a:pt x="583" y="1671"/>
                  </a:cubicBezTo>
                  <a:cubicBezTo>
                    <a:pt x="576" y="1672"/>
                    <a:pt x="582" y="1608"/>
                    <a:pt x="585" y="1591"/>
                  </a:cubicBezTo>
                  <a:cubicBezTo>
                    <a:pt x="566" y="1591"/>
                    <a:pt x="541" y="1597"/>
                    <a:pt x="525" y="1590"/>
                  </a:cubicBezTo>
                  <a:cubicBezTo>
                    <a:pt x="528" y="1619"/>
                    <a:pt x="522" y="1665"/>
                    <a:pt x="532" y="1693"/>
                  </a:cubicBezTo>
                  <a:cubicBezTo>
                    <a:pt x="539" y="1714"/>
                    <a:pt x="560" y="1736"/>
                    <a:pt x="597" y="1727"/>
                  </a:cubicBezTo>
                  <a:close/>
                  <a:moveTo>
                    <a:pt x="585" y="1575"/>
                  </a:moveTo>
                  <a:cubicBezTo>
                    <a:pt x="584" y="1561"/>
                    <a:pt x="585" y="1513"/>
                    <a:pt x="588" y="1503"/>
                  </a:cubicBezTo>
                  <a:cubicBezTo>
                    <a:pt x="569" y="1505"/>
                    <a:pt x="551" y="1507"/>
                    <a:pt x="532" y="1508"/>
                  </a:cubicBezTo>
                  <a:cubicBezTo>
                    <a:pt x="532" y="1525"/>
                    <a:pt x="525" y="1569"/>
                    <a:pt x="525" y="1574"/>
                  </a:cubicBezTo>
                  <a:cubicBezTo>
                    <a:pt x="541" y="1574"/>
                    <a:pt x="569" y="1574"/>
                    <a:pt x="585" y="1575"/>
                  </a:cubicBezTo>
                  <a:close/>
                  <a:moveTo>
                    <a:pt x="463" y="953"/>
                  </a:moveTo>
                  <a:cubicBezTo>
                    <a:pt x="514" y="956"/>
                    <a:pt x="565" y="905"/>
                    <a:pt x="535" y="858"/>
                  </a:cubicBezTo>
                  <a:cubicBezTo>
                    <a:pt x="513" y="826"/>
                    <a:pt x="484" y="806"/>
                    <a:pt x="453" y="783"/>
                  </a:cubicBezTo>
                  <a:cubicBezTo>
                    <a:pt x="441" y="808"/>
                    <a:pt x="411" y="832"/>
                    <a:pt x="402" y="858"/>
                  </a:cubicBezTo>
                  <a:cubicBezTo>
                    <a:pt x="377" y="913"/>
                    <a:pt x="419" y="951"/>
                    <a:pt x="463" y="953"/>
                  </a:cubicBezTo>
                  <a:close/>
                  <a:moveTo>
                    <a:pt x="501" y="82"/>
                  </a:moveTo>
                  <a:cubicBezTo>
                    <a:pt x="503" y="60"/>
                    <a:pt x="498" y="42"/>
                    <a:pt x="479" y="31"/>
                  </a:cubicBezTo>
                  <a:cubicBezTo>
                    <a:pt x="449" y="14"/>
                    <a:pt x="419" y="25"/>
                    <a:pt x="405" y="52"/>
                  </a:cubicBezTo>
                  <a:cubicBezTo>
                    <a:pt x="389" y="82"/>
                    <a:pt x="412" y="115"/>
                    <a:pt x="442" y="122"/>
                  </a:cubicBezTo>
                  <a:cubicBezTo>
                    <a:pt x="474" y="125"/>
                    <a:pt x="500" y="105"/>
                    <a:pt x="501" y="82"/>
                  </a:cubicBezTo>
                  <a:close/>
                  <a:moveTo>
                    <a:pt x="431" y="1599"/>
                  </a:moveTo>
                  <a:cubicBezTo>
                    <a:pt x="431" y="1599"/>
                    <a:pt x="387" y="1600"/>
                    <a:pt x="370" y="1594"/>
                  </a:cubicBezTo>
                  <a:cubicBezTo>
                    <a:pt x="372" y="1607"/>
                    <a:pt x="372" y="1663"/>
                    <a:pt x="368" y="1678"/>
                  </a:cubicBezTo>
                  <a:cubicBezTo>
                    <a:pt x="367" y="1685"/>
                    <a:pt x="338" y="1675"/>
                    <a:pt x="331" y="1697"/>
                  </a:cubicBezTo>
                  <a:cubicBezTo>
                    <a:pt x="325" y="1719"/>
                    <a:pt x="337" y="1721"/>
                    <a:pt x="345" y="1725"/>
                  </a:cubicBezTo>
                  <a:cubicBezTo>
                    <a:pt x="358" y="1733"/>
                    <a:pt x="389" y="1730"/>
                    <a:pt x="404" y="1725"/>
                  </a:cubicBezTo>
                  <a:cubicBezTo>
                    <a:pt x="413" y="1723"/>
                    <a:pt x="425" y="1719"/>
                    <a:pt x="428" y="1692"/>
                  </a:cubicBezTo>
                  <a:cubicBezTo>
                    <a:pt x="431" y="1665"/>
                    <a:pt x="428" y="1623"/>
                    <a:pt x="431" y="1599"/>
                  </a:cubicBezTo>
                  <a:close/>
                  <a:moveTo>
                    <a:pt x="427" y="1585"/>
                  </a:moveTo>
                  <a:cubicBezTo>
                    <a:pt x="426" y="1561"/>
                    <a:pt x="429" y="1531"/>
                    <a:pt x="430" y="1508"/>
                  </a:cubicBezTo>
                  <a:cubicBezTo>
                    <a:pt x="428" y="1508"/>
                    <a:pt x="387" y="1504"/>
                    <a:pt x="371" y="1502"/>
                  </a:cubicBezTo>
                  <a:cubicBezTo>
                    <a:pt x="368" y="1527"/>
                    <a:pt x="372" y="1557"/>
                    <a:pt x="369" y="1581"/>
                  </a:cubicBezTo>
                  <a:cubicBezTo>
                    <a:pt x="384" y="1579"/>
                    <a:pt x="412" y="1582"/>
                    <a:pt x="427" y="1585"/>
                  </a:cubicBezTo>
                  <a:close/>
                  <a:moveTo>
                    <a:pt x="260" y="1268"/>
                  </a:moveTo>
                  <a:cubicBezTo>
                    <a:pt x="266" y="1239"/>
                    <a:pt x="273" y="1196"/>
                    <a:pt x="282" y="1167"/>
                  </a:cubicBezTo>
                  <a:cubicBezTo>
                    <a:pt x="228" y="1211"/>
                    <a:pt x="162" y="1236"/>
                    <a:pt x="92" y="1244"/>
                  </a:cubicBezTo>
                  <a:cubicBezTo>
                    <a:pt x="101" y="1268"/>
                    <a:pt x="108" y="1291"/>
                    <a:pt x="108" y="1314"/>
                  </a:cubicBezTo>
                  <a:cubicBezTo>
                    <a:pt x="157" y="1311"/>
                    <a:pt x="213" y="1295"/>
                    <a:pt x="260" y="1268"/>
                  </a:cubicBezTo>
                  <a:close/>
                  <a:moveTo>
                    <a:pt x="89" y="1298"/>
                  </a:moveTo>
                  <a:cubicBezTo>
                    <a:pt x="87" y="1290"/>
                    <a:pt x="82" y="1266"/>
                    <a:pt x="79" y="1258"/>
                  </a:cubicBezTo>
                  <a:cubicBezTo>
                    <a:pt x="69" y="1256"/>
                    <a:pt x="59" y="1256"/>
                    <a:pt x="49" y="1257"/>
                  </a:cubicBezTo>
                  <a:cubicBezTo>
                    <a:pt x="43" y="1257"/>
                    <a:pt x="17" y="1260"/>
                    <a:pt x="19" y="1287"/>
                  </a:cubicBezTo>
                  <a:cubicBezTo>
                    <a:pt x="22" y="1313"/>
                    <a:pt x="52" y="1312"/>
                    <a:pt x="58" y="1310"/>
                  </a:cubicBezTo>
                  <a:cubicBezTo>
                    <a:pt x="67" y="1308"/>
                    <a:pt x="81" y="1303"/>
                    <a:pt x="89" y="1298"/>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66"/>
            <p:cNvSpPr/>
            <p:nvPr/>
          </p:nvSpPr>
          <p:spPr bwMode="auto">
            <a:xfrm>
              <a:off x="6461653" y="1756776"/>
              <a:ext cx="299799" cy="115307"/>
            </a:xfrm>
            <a:custGeom>
              <a:avLst/>
              <a:gdLst>
                <a:gd name="T0" fmla="*/ 730 w 731"/>
                <a:gd name="T1" fmla="*/ 182 h 281"/>
                <a:gd name="T2" fmla="*/ 704 w 731"/>
                <a:gd name="T3" fmla="*/ 281 h 281"/>
                <a:gd name="T4" fmla="*/ 627 w 731"/>
                <a:gd name="T5" fmla="*/ 158 h 281"/>
                <a:gd name="T6" fmla="*/ 385 w 731"/>
                <a:gd name="T7" fmla="*/ 98 h 281"/>
                <a:gd name="T8" fmla="*/ 57 w 731"/>
                <a:gd name="T9" fmla="*/ 169 h 281"/>
                <a:gd name="T10" fmla="*/ 11 w 731"/>
                <a:gd name="T11" fmla="*/ 232 h 281"/>
                <a:gd name="T12" fmla="*/ 5 w 731"/>
                <a:gd name="T13" fmla="*/ 155 h 281"/>
                <a:gd name="T14" fmla="*/ 329 w 731"/>
                <a:gd name="T15" fmla="*/ 23 h 281"/>
                <a:gd name="T16" fmla="*/ 730 w 731"/>
                <a:gd name="T17" fmla="*/ 18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81">
                  <a:moveTo>
                    <a:pt x="730" y="182"/>
                  </a:moveTo>
                  <a:cubicBezTo>
                    <a:pt x="731" y="216"/>
                    <a:pt x="724" y="250"/>
                    <a:pt x="704" y="281"/>
                  </a:cubicBezTo>
                  <a:cubicBezTo>
                    <a:pt x="691" y="233"/>
                    <a:pt x="664" y="186"/>
                    <a:pt x="627" y="158"/>
                  </a:cubicBezTo>
                  <a:cubicBezTo>
                    <a:pt x="565" y="106"/>
                    <a:pt x="459" y="98"/>
                    <a:pt x="385" y="98"/>
                  </a:cubicBezTo>
                  <a:cubicBezTo>
                    <a:pt x="287" y="98"/>
                    <a:pt x="138" y="111"/>
                    <a:pt x="57" y="169"/>
                  </a:cubicBezTo>
                  <a:cubicBezTo>
                    <a:pt x="34" y="188"/>
                    <a:pt x="21" y="205"/>
                    <a:pt x="11" y="232"/>
                  </a:cubicBezTo>
                  <a:cubicBezTo>
                    <a:pt x="1" y="209"/>
                    <a:pt x="0" y="182"/>
                    <a:pt x="5" y="155"/>
                  </a:cubicBezTo>
                  <a:cubicBezTo>
                    <a:pt x="79" y="58"/>
                    <a:pt x="215" y="39"/>
                    <a:pt x="329" y="23"/>
                  </a:cubicBezTo>
                  <a:cubicBezTo>
                    <a:pt x="487" y="0"/>
                    <a:pt x="644" y="39"/>
                    <a:pt x="730"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67"/>
            <p:cNvSpPr/>
            <p:nvPr/>
          </p:nvSpPr>
          <p:spPr bwMode="auto">
            <a:xfrm>
              <a:off x="6742234" y="2029670"/>
              <a:ext cx="7687" cy="3844"/>
            </a:xfrm>
            <a:custGeom>
              <a:avLst/>
              <a:gdLst>
                <a:gd name="T0" fmla="*/ 19 w 19"/>
                <a:gd name="T1" fmla="*/ 0 h 3"/>
                <a:gd name="T2" fmla="*/ 19 w 19"/>
                <a:gd name="T3" fmla="*/ 1 h 3"/>
                <a:gd name="T4" fmla="*/ 0 w 19"/>
                <a:gd name="T5" fmla="*/ 3 h 3"/>
                <a:gd name="T6" fmla="*/ 0 w 19"/>
                <a:gd name="T7" fmla="*/ 2 h 3"/>
                <a:gd name="T8" fmla="*/ 19 w 19"/>
                <a:gd name="T9" fmla="*/ 0 h 3"/>
              </a:gdLst>
              <a:ahLst/>
              <a:cxnLst>
                <a:cxn ang="0">
                  <a:pos x="T0" y="T1"/>
                </a:cxn>
                <a:cxn ang="0">
                  <a:pos x="T2" y="T3"/>
                </a:cxn>
                <a:cxn ang="0">
                  <a:pos x="T4" y="T5"/>
                </a:cxn>
                <a:cxn ang="0">
                  <a:pos x="T6" y="T7"/>
                </a:cxn>
                <a:cxn ang="0">
                  <a:pos x="T8" y="T9"/>
                </a:cxn>
              </a:cxnLst>
              <a:rect l="0" t="0" r="r" b="b"/>
              <a:pathLst>
                <a:path w="19" h="3">
                  <a:moveTo>
                    <a:pt x="19" y="0"/>
                  </a:moveTo>
                  <a:cubicBezTo>
                    <a:pt x="19" y="0"/>
                    <a:pt x="19" y="1"/>
                    <a:pt x="19" y="1"/>
                  </a:cubicBezTo>
                  <a:cubicBezTo>
                    <a:pt x="10" y="2"/>
                    <a:pt x="4" y="2"/>
                    <a:pt x="0" y="3"/>
                  </a:cubicBezTo>
                  <a:cubicBezTo>
                    <a:pt x="0" y="2"/>
                    <a:pt x="0" y="2"/>
                    <a:pt x="0" y="2"/>
                  </a:cubicBezTo>
                  <a:cubicBezTo>
                    <a:pt x="4" y="1"/>
                    <a:pt x="11" y="1"/>
                    <a:pt x="19"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68"/>
            <p:cNvSpPr/>
            <p:nvPr/>
          </p:nvSpPr>
          <p:spPr bwMode="auto">
            <a:xfrm>
              <a:off x="6742234" y="2033514"/>
              <a:ext cx="0" cy="0"/>
            </a:xfrm>
            <a:custGeom>
              <a:avLst/>
              <a:gdLst>
                <a:gd name="T0" fmla="*/ 6 w 6"/>
                <a:gd name="T1" fmla="*/ 0 h 1"/>
                <a:gd name="T2" fmla="*/ 6 w 6"/>
                <a:gd name="T3" fmla="*/ 1 h 1"/>
                <a:gd name="T4" fmla="*/ 6 w 6"/>
                <a:gd name="T5" fmla="*/ 0 h 1"/>
              </a:gdLst>
              <a:ahLst/>
              <a:cxnLst>
                <a:cxn ang="0">
                  <a:pos x="T0" y="T1"/>
                </a:cxn>
                <a:cxn ang="0">
                  <a:pos x="T2" y="T3"/>
                </a:cxn>
                <a:cxn ang="0">
                  <a:pos x="T4" y="T5"/>
                </a:cxn>
              </a:cxnLst>
              <a:rect l="0" t="0" r="r" b="b"/>
              <a:pathLst>
                <a:path w="6" h="1">
                  <a:moveTo>
                    <a:pt x="6" y="0"/>
                  </a:moveTo>
                  <a:cubicBezTo>
                    <a:pt x="6" y="0"/>
                    <a:pt x="6" y="0"/>
                    <a:pt x="6" y="1"/>
                  </a:cubicBezTo>
                  <a:cubicBezTo>
                    <a:pt x="0" y="1"/>
                    <a:pt x="1" y="1"/>
                    <a:pt x="6"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69"/>
            <p:cNvSpPr/>
            <p:nvPr/>
          </p:nvSpPr>
          <p:spPr bwMode="auto">
            <a:xfrm>
              <a:off x="6465496" y="1595346"/>
              <a:ext cx="292112" cy="219084"/>
            </a:xfrm>
            <a:custGeom>
              <a:avLst/>
              <a:gdLst>
                <a:gd name="T0" fmla="*/ 560 w 713"/>
                <a:gd name="T1" fmla="*/ 280 h 536"/>
                <a:gd name="T2" fmla="*/ 713 w 713"/>
                <a:gd name="T3" fmla="*/ 536 h 536"/>
                <a:gd name="T4" fmla="*/ 329 w 713"/>
                <a:gd name="T5" fmla="*/ 394 h 536"/>
                <a:gd name="T6" fmla="*/ 0 w 713"/>
                <a:gd name="T7" fmla="*/ 519 h 536"/>
                <a:gd name="T8" fmla="*/ 95 w 713"/>
                <a:gd name="T9" fmla="*/ 333 h 536"/>
                <a:gd name="T10" fmla="*/ 322 w 713"/>
                <a:gd name="T11" fmla="*/ 0 h 536"/>
                <a:gd name="T12" fmla="*/ 402 w 713"/>
                <a:gd name="T13" fmla="*/ 101 h 536"/>
                <a:gd name="T14" fmla="*/ 560 w 713"/>
                <a:gd name="T15" fmla="*/ 28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536">
                  <a:moveTo>
                    <a:pt x="560" y="280"/>
                  </a:moveTo>
                  <a:cubicBezTo>
                    <a:pt x="616" y="346"/>
                    <a:pt x="692" y="441"/>
                    <a:pt x="713" y="536"/>
                  </a:cubicBezTo>
                  <a:cubicBezTo>
                    <a:pt x="625" y="415"/>
                    <a:pt x="479" y="376"/>
                    <a:pt x="329" y="394"/>
                  </a:cubicBezTo>
                  <a:cubicBezTo>
                    <a:pt x="217" y="408"/>
                    <a:pt x="74" y="427"/>
                    <a:pt x="0" y="519"/>
                  </a:cubicBezTo>
                  <a:cubicBezTo>
                    <a:pt x="19" y="451"/>
                    <a:pt x="66" y="380"/>
                    <a:pt x="95" y="333"/>
                  </a:cubicBezTo>
                  <a:cubicBezTo>
                    <a:pt x="164" y="219"/>
                    <a:pt x="312" y="54"/>
                    <a:pt x="322" y="0"/>
                  </a:cubicBezTo>
                  <a:cubicBezTo>
                    <a:pt x="341" y="37"/>
                    <a:pt x="375" y="70"/>
                    <a:pt x="402" y="101"/>
                  </a:cubicBezTo>
                  <a:cubicBezTo>
                    <a:pt x="455" y="161"/>
                    <a:pt x="509" y="219"/>
                    <a:pt x="560" y="28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70"/>
            <p:cNvSpPr/>
            <p:nvPr/>
          </p:nvSpPr>
          <p:spPr bwMode="auto">
            <a:xfrm>
              <a:off x="6653831" y="1822117"/>
              <a:ext cx="30749" cy="26905"/>
            </a:xfrm>
            <a:custGeom>
              <a:avLst/>
              <a:gdLst>
                <a:gd name="T0" fmla="*/ 51 w 77"/>
                <a:gd name="T1" fmla="*/ 15 h 64"/>
                <a:gd name="T2" fmla="*/ 69 w 77"/>
                <a:gd name="T3" fmla="*/ 51 h 64"/>
                <a:gd name="T4" fmla="*/ 43 w 77"/>
                <a:gd name="T5" fmla="*/ 41 h 64"/>
                <a:gd name="T6" fmla="*/ 6 w 77"/>
                <a:gd name="T7" fmla="*/ 17 h 64"/>
                <a:gd name="T8" fmla="*/ 8 w 77"/>
                <a:gd name="T9" fmla="*/ 2 h 64"/>
                <a:gd name="T10" fmla="*/ 51 w 77"/>
                <a:gd name="T11" fmla="*/ 15 h 64"/>
              </a:gdLst>
              <a:ahLst/>
              <a:cxnLst>
                <a:cxn ang="0">
                  <a:pos x="T0" y="T1"/>
                </a:cxn>
                <a:cxn ang="0">
                  <a:pos x="T2" y="T3"/>
                </a:cxn>
                <a:cxn ang="0">
                  <a:pos x="T4" y="T5"/>
                </a:cxn>
                <a:cxn ang="0">
                  <a:pos x="T6" y="T7"/>
                </a:cxn>
                <a:cxn ang="0">
                  <a:pos x="T8" y="T9"/>
                </a:cxn>
                <a:cxn ang="0">
                  <a:pos x="T10" y="T11"/>
                </a:cxn>
              </a:cxnLst>
              <a:rect l="0" t="0" r="r" b="b"/>
              <a:pathLst>
                <a:path w="77" h="64">
                  <a:moveTo>
                    <a:pt x="51" y="15"/>
                  </a:moveTo>
                  <a:cubicBezTo>
                    <a:pt x="61" y="23"/>
                    <a:pt x="77" y="38"/>
                    <a:pt x="69" y="51"/>
                  </a:cubicBezTo>
                  <a:cubicBezTo>
                    <a:pt x="61" y="64"/>
                    <a:pt x="48" y="47"/>
                    <a:pt x="43" y="41"/>
                  </a:cubicBezTo>
                  <a:cubicBezTo>
                    <a:pt x="32" y="30"/>
                    <a:pt x="18" y="25"/>
                    <a:pt x="6" y="17"/>
                  </a:cubicBezTo>
                  <a:cubicBezTo>
                    <a:pt x="0" y="14"/>
                    <a:pt x="0" y="3"/>
                    <a:pt x="8" y="2"/>
                  </a:cubicBezTo>
                  <a:cubicBezTo>
                    <a:pt x="24" y="0"/>
                    <a:pt x="38" y="6"/>
                    <a:pt x="51" y="1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71"/>
            <p:cNvSpPr/>
            <p:nvPr/>
          </p:nvSpPr>
          <p:spPr bwMode="auto">
            <a:xfrm>
              <a:off x="6596178" y="1945112"/>
              <a:ext cx="30749" cy="11531"/>
            </a:xfrm>
            <a:custGeom>
              <a:avLst/>
              <a:gdLst>
                <a:gd name="T0" fmla="*/ 72 w 73"/>
                <a:gd name="T1" fmla="*/ 11 h 34"/>
                <a:gd name="T2" fmla="*/ 35 w 73"/>
                <a:gd name="T3" fmla="*/ 34 h 34"/>
                <a:gd name="T4" fmla="*/ 1 w 73"/>
                <a:gd name="T5" fmla="*/ 8 h 34"/>
                <a:gd name="T6" fmla="*/ 9 w 73"/>
                <a:gd name="T7" fmla="*/ 2 h 34"/>
                <a:gd name="T8" fmla="*/ 38 w 73"/>
                <a:gd name="T9" fmla="*/ 15 h 34"/>
                <a:gd name="T10" fmla="*/ 69 w 73"/>
                <a:gd name="T11" fmla="*/ 7 h 34"/>
                <a:gd name="T12" fmla="*/ 72 w 73"/>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73" h="34">
                  <a:moveTo>
                    <a:pt x="72" y="11"/>
                  </a:moveTo>
                  <a:cubicBezTo>
                    <a:pt x="73" y="27"/>
                    <a:pt x="48" y="34"/>
                    <a:pt x="35" y="34"/>
                  </a:cubicBezTo>
                  <a:cubicBezTo>
                    <a:pt x="20" y="33"/>
                    <a:pt x="4" y="25"/>
                    <a:pt x="1" y="8"/>
                  </a:cubicBezTo>
                  <a:cubicBezTo>
                    <a:pt x="0" y="4"/>
                    <a:pt x="4" y="0"/>
                    <a:pt x="9" y="2"/>
                  </a:cubicBezTo>
                  <a:cubicBezTo>
                    <a:pt x="18" y="9"/>
                    <a:pt x="26" y="16"/>
                    <a:pt x="38" y="15"/>
                  </a:cubicBezTo>
                  <a:cubicBezTo>
                    <a:pt x="49" y="14"/>
                    <a:pt x="59" y="4"/>
                    <a:pt x="69" y="7"/>
                  </a:cubicBezTo>
                  <a:cubicBezTo>
                    <a:pt x="71" y="8"/>
                    <a:pt x="72" y="10"/>
                    <a:pt x="72" y="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72"/>
            <p:cNvSpPr/>
            <p:nvPr/>
          </p:nvSpPr>
          <p:spPr bwMode="auto">
            <a:xfrm>
              <a:off x="6573116" y="1541536"/>
              <a:ext cx="46123" cy="46123"/>
            </a:xfrm>
            <a:custGeom>
              <a:avLst/>
              <a:gdLst>
                <a:gd name="T0" fmla="*/ 90 w 114"/>
                <a:gd name="T1" fmla="*/ 17 h 111"/>
                <a:gd name="T2" fmla="*/ 112 w 114"/>
                <a:gd name="T3" fmla="*/ 68 h 111"/>
                <a:gd name="T4" fmla="*/ 53 w 114"/>
                <a:gd name="T5" fmla="*/ 108 h 111"/>
                <a:gd name="T6" fmla="*/ 16 w 114"/>
                <a:gd name="T7" fmla="*/ 38 h 111"/>
                <a:gd name="T8" fmla="*/ 90 w 114"/>
                <a:gd name="T9" fmla="*/ 17 h 111"/>
              </a:gdLst>
              <a:ahLst/>
              <a:cxnLst>
                <a:cxn ang="0">
                  <a:pos x="T0" y="T1"/>
                </a:cxn>
                <a:cxn ang="0">
                  <a:pos x="T2" y="T3"/>
                </a:cxn>
                <a:cxn ang="0">
                  <a:pos x="T4" y="T5"/>
                </a:cxn>
                <a:cxn ang="0">
                  <a:pos x="T6" y="T7"/>
                </a:cxn>
                <a:cxn ang="0">
                  <a:pos x="T8" y="T9"/>
                </a:cxn>
              </a:cxnLst>
              <a:rect l="0" t="0" r="r" b="b"/>
              <a:pathLst>
                <a:path w="114" h="111">
                  <a:moveTo>
                    <a:pt x="90" y="17"/>
                  </a:moveTo>
                  <a:cubicBezTo>
                    <a:pt x="109" y="28"/>
                    <a:pt x="114" y="46"/>
                    <a:pt x="112" y="68"/>
                  </a:cubicBezTo>
                  <a:cubicBezTo>
                    <a:pt x="111" y="91"/>
                    <a:pt x="85" y="111"/>
                    <a:pt x="53" y="108"/>
                  </a:cubicBezTo>
                  <a:cubicBezTo>
                    <a:pt x="23" y="101"/>
                    <a:pt x="0" y="68"/>
                    <a:pt x="16" y="38"/>
                  </a:cubicBezTo>
                  <a:cubicBezTo>
                    <a:pt x="30" y="11"/>
                    <a:pt x="60" y="0"/>
                    <a:pt x="9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73"/>
            <p:cNvSpPr/>
            <p:nvPr/>
          </p:nvSpPr>
          <p:spPr bwMode="auto">
            <a:xfrm>
              <a:off x="6530837" y="1825961"/>
              <a:ext cx="34592" cy="19218"/>
            </a:xfrm>
            <a:custGeom>
              <a:avLst/>
              <a:gdLst>
                <a:gd name="T0" fmla="*/ 83 w 85"/>
                <a:gd name="T1" fmla="*/ 6 h 52"/>
                <a:gd name="T2" fmla="*/ 85 w 85"/>
                <a:gd name="T3" fmla="*/ 14 h 52"/>
                <a:gd name="T4" fmla="*/ 78 w 85"/>
                <a:gd name="T5" fmla="*/ 21 h 52"/>
                <a:gd name="T6" fmla="*/ 11 w 85"/>
                <a:gd name="T7" fmla="*/ 50 h 52"/>
                <a:gd name="T8" fmla="*/ 5 w 85"/>
                <a:gd name="T9" fmla="*/ 40 h 52"/>
                <a:gd name="T10" fmla="*/ 71 w 85"/>
                <a:gd name="T11" fmla="*/ 1 h 52"/>
                <a:gd name="T12" fmla="*/ 83 w 85"/>
                <a:gd name="T13" fmla="*/ 6 h 52"/>
              </a:gdLst>
              <a:ahLst/>
              <a:cxnLst>
                <a:cxn ang="0">
                  <a:pos x="T0" y="T1"/>
                </a:cxn>
                <a:cxn ang="0">
                  <a:pos x="T2" y="T3"/>
                </a:cxn>
                <a:cxn ang="0">
                  <a:pos x="T4" y="T5"/>
                </a:cxn>
                <a:cxn ang="0">
                  <a:pos x="T6" y="T7"/>
                </a:cxn>
                <a:cxn ang="0">
                  <a:pos x="T8" y="T9"/>
                </a:cxn>
                <a:cxn ang="0">
                  <a:pos x="T10" y="T11"/>
                </a:cxn>
                <a:cxn ang="0">
                  <a:pos x="T12" y="T13"/>
                </a:cxn>
              </a:cxnLst>
              <a:rect l="0" t="0" r="r" b="b"/>
              <a:pathLst>
                <a:path w="85" h="52">
                  <a:moveTo>
                    <a:pt x="83" y="6"/>
                  </a:moveTo>
                  <a:cubicBezTo>
                    <a:pt x="85" y="8"/>
                    <a:pt x="85" y="10"/>
                    <a:pt x="85" y="14"/>
                  </a:cubicBezTo>
                  <a:cubicBezTo>
                    <a:pt x="84" y="17"/>
                    <a:pt x="81" y="20"/>
                    <a:pt x="78" y="21"/>
                  </a:cubicBezTo>
                  <a:cubicBezTo>
                    <a:pt x="54" y="28"/>
                    <a:pt x="34" y="42"/>
                    <a:pt x="11" y="50"/>
                  </a:cubicBezTo>
                  <a:cubicBezTo>
                    <a:pt x="5" y="52"/>
                    <a:pt x="0" y="44"/>
                    <a:pt x="5" y="40"/>
                  </a:cubicBezTo>
                  <a:cubicBezTo>
                    <a:pt x="21" y="21"/>
                    <a:pt x="47" y="7"/>
                    <a:pt x="71" y="1"/>
                  </a:cubicBezTo>
                  <a:cubicBezTo>
                    <a:pt x="76" y="0"/>
                    <a:pt x="80" y="2"/>
                    <a:pt x="83" y="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Oval 174"/>
            <p:cNvSpPr>
              <a:spLocks noChangeArrowheads="1"/>
            </p:cNvSpPr>
            <p:nvPr/>
          </p:nvSpPr>
          <p:spPr bwMode="auto">
            <a:xfrm>
              <a:off x="6546211" y="184902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Oval 175"/>
            <p:cNvSpPr>
              <a:spLocks noChangeArrowheads="1"/>
            </p:cNvSpPr>
            <p:nvPr/>
          </p:nvSpPr>
          <p:spPr bwMode="auto">
            <a:xfrm>
              <a:off x="6649988" y="1849022"/>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6741557" y="1556589"/>
            <a:ext cx="1099492" cy="2558819"/>
            <a:chOff x="8841269" y="3144794"/>
            <a:chExt cx="422793" cy="983955"/>
          </a:xfrm>
        </p:grpSpPr>
        <p:sp>
          <p:nvSpPr>
            <p:cNvPr id="75" name="Freeform 229"/>
            <p:cNvSpPr>
              <a:spLocks noEditPoints="1"/>
            </p:cNvSpPr>
            <p:nvPr/>
          </p:nvSpPr>
          <p:spPr bwMode="auto">
            <a:xfrm>
              <a:off x="8841269" y="3144794"/>
              <a:ext cx="422793" cy="983955"/>
            </a:xfrm>
            <a:custGeom>
              <a:avLst/>
              <a:gdLst>
                <a:gd name="T0" fmla="*/ 137 w 1021"/>
                <a:gd name="T1" fmla="*/ 1774 h 2404"/>
                <a:gd name="T2" fmla="*/ 439 w 1021"/>
                <a:gd name="T3" fmla="*/ 1759 h 2404"/>
                <a:gd name="T4" fmla="*/ 368 w 1021"/>
                <a:gd name="T5" fmla="*/ 1371 h 2404"/>
                <a:gd name="T6" fmla="*/ 63 w 1021"/>
                <a:gd name="T7" fmla="*/ 1891 h 2404"/>
                <a:gd name="T8" fmla="*/ 129 w 1021"/>
                <a:gd name="T9" fmla="*/ 1798 h 2404"/>
                <a:gd name="T10" fmla="*/ 992 w 1021"/>
                <a:gd name="T11" fmla="*/ 1850 h 2404"/>
                <a:gd name="T12" fmla="*/ 944 w 1021"/>
                <a:gd name="T13" fmla="*/ 1788 h 2404"/>
                <a:gd name="T14" fmla="*/ 696 w 1021"/>
                <a:gd name="T15" fmla="*/ 1482 h 2404"/>
                <a:gd name="T16" fmla="*/ 932 w 1021"/>
                <a:gd name="T17" fmla="*/ 1771 h 2404"/>
                <a:gd name="T18" fmla="*/ 584 w 1021"/>
                <a:gd name="T19" fmla="*/ 1428 h 2404"/>
                <a:gd name="T20" fmla="*/ 702 w 1021"/>
                <a:gd name="T21" fmla="*/ 1749 h 2404"/>
                <a:gd name="T22" fmla="*/ 665 w 1021"/>
                <a:gd name="T23" fmla="*/ 1468 h 2404"/>
                <a:gd name="T24" fmla="*/ 589 w 1021"/>
                <a:gd name="T25" fmla="*/ 2287 h 2404"/>
                <a:gd name="T26" fmla="*/ 674 w 1021"/>
                <a:gd name="T27" fmla="*/ 2343 h 2404"/>
                <a:gd name="T28" fmla="*/ 440 w 1021"/>
                <a:gd name="T29" fmla="*/ 106 h 2404"/>
                <a:gd name="T30" fmla="*/ 406 w 1021"/>
                <a:gd name="T31" fmla="*/ 77 h 2404"/>
                <a:gd name="T32" fmla="*/ 493 w 1021"/>
                <a:gd name="T33" fmla="*/ 2285 h 2404"/>
                <a:gd name="T34" fmla="*/ 445 w 1021"/>
                <a:gd name="T35" fmla="*/ 2335 h 2404"/>
                <a:gd name="T36" fmla="*/ 478 w 1021"/>
                <a:gd name="T37" fmla="*/ 975 h 2404"/>
                <a:gd name="T38" fmla="*/ 602 w 1021"/>
                <a:gd name="T39" fmla="*/ 772 h 2404"/>
                <a:gd name="T40" fmla="*/ 297 w 1021"/>
                <a:gd name="T41" fmla="*/ 996 h 2404"/>
                <a:gd name="T42" fmla="*/ 559 w 1021"/>
                <a:gd name="T43" fmla="*/ 480 h 2404"/>
                <a:gd name="T44" fmla="*/ 232 w 1021"/>
                <a:gd name="T45" fmla="*/ 786 h 2404"/>
                <a:gd name="T46" fmla="*/ 559 w 1021"/>
                <a:gd name="T47" fmla="*/ 480 h 2404"/>
                <a:gd name="T48" fmla="*/ 477 w 1021"/>
                <a:gd name="T49" fmla="*/ 995 h 2404"/>
                <a:gd name="T50" fmla="*/ 584 w 1021"/>
                <a:gd name="T51" fmla="*/ 1399 h 2404"/>
                <a:gd name="T52" fmla="*/ 618 w 1021"/>
                <a:gd name="T53" fmla="*/ 775 h 2404"/>
                <a:gd name="T54" fmla="*/ 501 w 1021"/>
                <a:gd name="T55" fmla="*/ 1182 h 2404"/>
                <a:gd name="T56" fmla="*/ 304 w 1021"/>
                <a:gd name="T57" fmla="*/ 1060 h 2404"/>
                <a:gd name="T58" fmla="*/ 268 w 1021"/>
                <a:gd name="T59" fmla="*/ 1225 h 2404"/>
                <a:gd name="T60" fmla="*/ 509 w 1021"/>
                <a:gd name="T61" fmla="*/ 2286 h 2404"/>
                <a:gd name="T62" fmla="*/ 398 w 1021"/>
                <a:gd name="T63" fmla="*/ 2372 h 2404"/>
                <a:gd name="T64" fmla="*/ 299 w 1021"/>
                <a:gd name="T65" fmla="*/ 2135 h 2404"/>
                <a:gd name="T66" fmla="*/ 331 w 1021"/>
                <a:gd name="T67" fmla="*/ 1737 h 2404"/>
                <a:gd name="T68" fmla="*/ 125 w 1021"/>
                <a:gd name="T69" fmla="*/ 1787 h 2404"/>
                <a:gd name="T70" fmla="*/ 350 w 1021"/>
                <a:gd name="T71" fmla="*/ 1387 h 2404"/>
                <a:gd name="T72" fmla="*/ 204 w 1021"/>
                <a:gd name="T73" fmla="*/ 817 h 2404"/>
                <a:gd name="T74" fmla="*/ 429 w 1021"/>
                <a:gd name="T75" fmla="*/ 122 h 2404"/>
                <a:gd name="T76" fmla="*/ 495 w 1021"/>
                <a:gd name="T77" fmla="*/ 55 h 2404"/>
                <a:gd name="T78" fmla="*/ 596 w 1021"/>
                <a:gd name="T79" fmla="*/ 511 h 2404"/>
                <a:gd name="T80" fmla="*/ 660 w 1021"/>
                <a:gd name="T81" fmla="*/ 1347 h 2404"/>
                <a:gd name="T82" fmla="*/ 951 w 1021"/>
                <a:gd name="T83" fmla="*/ 1775 h 2404"/>
                <a:gd name="T84" fmla="*/ 965 w 1021"/>
                <a:gd name="T85" fmla="*/ 1884 h 2404"/>
                <a:gd name="T86" fmla="*/ 730 w 1021"/>
                <a:gd name="T87" fmla="*/ 1723 h 2404"/>
                <a:gd name="T88" fmla="*/ 646 w 1021"/>
                <a:gd name="T89" fmla="*/ 2279 h 2404"/>
                <a:gd name="T90" fmla="*/ 702 w 1021"/>
                <a:gd name="T91" fmla="*/ 2367 h 2404"/>
                <a:gd name="T92" fmla="*/ 576 w 1021"/>
                <a:gd name="T93" fmla="*/ 2288 h 2404"/>
                <a:gd name="T94" fmla="*/ 738 w 1021"/>
                <a:gd name="T95" fmla="*/ 2219 h 2404"/>
                <a:gd name="T96" fmla="*/ 706 w 1021"/>
                <a:gd name="T97" fmla="*/ 1769 h 2404"/>
                <a:gd name="T98" fmla="*/ 572 w 1021"/>
                <a:gd name="T99" fmla="*/ 1439 h 2404"/>
                <a:gd name="T100" fmla="*/ 452 w 1021"/>
                <a:gd name="T101" fmla="*/ 1779 h 2404"/>
                <a:gd name="T102" fmla="*/ 336 w 1021"/>
                <a:gd name="T103" fmla="*/ 2004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1" h="2404">
                  <a:moveTo>
                    <a:pt x="334" y="1684"/>
                  </a:moveTo>
                  <a:cubicBezTo>
                    <a:pt x="339" y="1598"/>
                    <a:pt x="342" y="1512"/>
                    <a:pt x="348" y="1426"/>
                  </a:cubicBezTo>
                  <a:cubicBezTo>
                    <a:pt x="346" y="1428"/>
                    <a:pt x="303" y="1660"/>
                    <a:pt x="137" y="1774"/>
                  </a:cubicBezTo>
                  <a:cubicBezTo>
                    <a:pt x="133" y="1779"/>
                    <a:pt x="157" y="1836"/>
                    <a:pt x="169" y="1831"/>
                  </a:cubicBezTo>
                  <a:cubicBezTo>
                    <a:pt x="193" y="1821"/>
                    <a:pt x="316" y="1752"/>
                    <a:pt x="334" y="1684"/>
                  </a:cubicBezTo>
                  <a:close/>
                  <a:moveTo>
                    <a:pt x="439" y="1759"/>
                  </a:moveTo>
                  <a:cubicBezTo>
                    <a:pt x="443" y="1722"/>
                    <a:pt x="445" y="1674"/>
                    <a:pt x="443" y="1637"/>
                  </a:cubicBezTo>
                  <a:cubicBezTo>
                    <a:pt x="440" y="1575"/>
                    <a:pt x="441" y="1513"/>
                    <a:pt x="434" y="1443"/>
                  </a:cubicBezTo>
                  <a:cubicBezTo>
                    <a:pt x="418" y="1415"/>
                    <a:pt x="368" y="1371"/>
                    <a:pt x="368" y="1371"/>
                  </a:cubicBezTo>
                  <a:cubicBezTo>
                    <a:pt x="368" y="1371"/>
                    <a:pt x="355" y="1735"/>
                    <a:pt x="355" y="1743"/>
                  </a:cubicBezTo>
                  <a:cubicBezTo>
                    <a:pt x="376" y="1758"/>
                    <a:pt x="435" y="1787"/>
                    <a:pt x="439" y="1759"/>
                  </a:cubicBezTo>
                  <a:close/>
                  <a:moveTo>
                    <a:pt x="63" y="1891"/>
                  </a:moveTo>
                  <a:cubicBezTo>
                    <a:pt x="77" y="1898"/>
                    <a:pt x="104" y="1874"/>
                    <a:pt x="115" y="1866"/>
                  </a:cubicBezTo>
                  <a:cubicBezTo>
                    <a:pt x="125" y="1858"/>
                    <a:pt x="134" y="1849"/>
                    <a:pt x="145" y="1842"/>
                  </a:cubicBezTo>
                  <a:cubicBezTo>
                    <a:pt x="139" y="1827"/>
                    <a:pt x="134" y="1813"/>
                    <a:pt x="129" y="1798"/>
                  </a:cubicBezTo>
                  <a:cubicBezTo>
                    <a:pt x="77" y="1829"/>
                    <a:pt x="39" y="1880"/>
                    <a:pt x="63" y="1891"/>
                  </a:cubicBezTo>
                  <a:close/>
                  <a:moveTo>
                    <a:pt x="920" y="1847"/>
                  </a:moveTo>
                  <a:cubicBezTo>
                    <a:pt x="939" y="1858"/>
                    <a:pt x="978" y="1876"/>
                    <a:pt x="992" y="1850"/>
                  </a:cubicBezTo>
                  <a:cubicBezTo>
                    <a:pt x="998" y="1839"/>
                    <a:pt x="994" y="1827"/>
                    <a:pt x="987" y="1818"/>
                  </a:cubicBezTo>
                  <a:cubicBezTo>
                    <a:pt x="980" y="1810"/>
                    <a:pt x="972" y="1803"/>
                    <a:pt x="963" y="1798"/>
                  </a:cubicBezTo>
                  <a:cubicBezTo>
                    <a:pt x="957" y="1794"/>
                    <a:pt x="950" y="1792"/>
                    <a:pt x="944" y="1788"/>
                  </a:cubicBezTo>
                  <a:cubicBezTo>
                    <a:pt x="938" y="1809"/>
                    <a:pt x="930" y="1828"/>
                    <a:pt x="920" y="1847"/>
                  </a:cubicBezTo>
                  <a:close/>
                  <a:moveTo>
                    <a:pt x="775" y="1612"/>
                  </a:moveTo>
                  <a:cubicBezTo>
                    <a:pt x="747" y="1572"/>
                    <a:pt x="719" y="1528"/>
                    <a:pt x="696" y="1482"/>
                  </a:cubicBezTo>
                  <a:cubicBezTo>
                    <a:pt x="699" y="1497"/>
                    <a:pt x="718" y="1636"/>
                    <a:pt x="723" y="1690"/>
                  </a:cubicBezTo>
                  <a:cubicBezTo>
                    <a:pt x="775" y="1743"/>
                    <a:pt x="832" y="1816"/>
                    <a:pt x="901" y="1828"/>
                  </a:cubicBezTo>
                  <a:cubicBezTo>
                    <a:pt x="912" y="1809"/>
                    <a:pt x="921" y="1790"/>
                    <a:pt x="932" y="1771"/>
                  </a:cubicBezTo>
                  <a:cubicBezTo>
                    <a:pt x="866" y="1744"/>
                    <a:pt x="811" y="1666"/>
                    <a:pt x="775" y="1612"/>
                  </a:cubicBezTo>
                  <a:close/>
                  <a:moveTo>
                    <a:pt x="646" y="1365"/>
                  </a:moveTo>
                  <a:cubicBezTo>
                    <a:pt x="627" y="1388"/>
                    <a:pt x="606" y="1408"/>
                    <a:pt x="584" y="1428"/>
                  </a:cubicBezTo>
                  <a:cubicBezTo>
                    <a:pt x="596" y="1485"/>
                    <a:pt x="599" y="1543"/>
                    <a:pt x="603" y="1600"/>
                  </a:cubicBezTo>
                  <a:cubicBezTo>
                    <a:pt x="605" y="1631"/>
                    <a:pt x="607" y="1662"/>
                    <a:pt x="606" y="1693"/>
                  </a:cubicBezTo>
                  <a:cubicBezTo>
                    <a:pt x="604" y="1745"/>
                    <a:pt x="642" y="1798"/>
                    <a:pt x="702" y="1749"/>
                  </a:cubicBezTo>
                  <a:cubicBezTo>
                    <a:pt x="702" y="1749"/>
                    <a:pt x="703" y="1748"/>
                    <a:pt x="703" y="1748"/>
                  </a:cubicBezTo>
                  <a:cubicBezTo>
                    <a:pt x="700" y="1716"/>
                    <a:pt x="697" y="1683"/>
                    <a:pt x="694" y="1651"/>
                  </a:cubicBezTo>
                  <a:cubicBezTo>
                    <a:pt x="688" y="1589"/>
                    <a:pt x="681" y="1529"/>
                    <a:pt x="665" y="1468"/>
                  </a:cubicBezTo>
                  <a:cubicBezTo>
                    <a:pt x="656" y="1434"/>
                    <a:pt x="648" y="1400"/>
                    <a:pt x="646" y="1365"/>
                  </a:cubicBezTo>
                  <a:close/>
                  <a:moveTo>
                    <a:pt x="627" y="2283"/>
                  </a:moveTo>
                  <a:cubicBezTo>
                    <a:pt x="616" y="2285"/>
                    <a:pt x="600" y="2286"/>
                    <a:pt x="589" y="2287"/>
                  </a:cubicBezTo>
                  <a:cubicBezTo>
                    <a:pt x="590" y="2298"/>
                    <a:pt x="580" y="2346"/>
                    <a:pt x="598" y="2363"/>
                  </a:cubicBezTo>
                  <a:cubicBezTo>
                    <a:pt x="616" y="2379"/>
                    <a:pt x="673" y="2392"/>
                    <a:pt x="678" y="2364"/>
                  </a:cubicBezTo>
                  <a:cubicBezTo>
                    <a:pt x="681" y="2357"/>
                    <a:pt x="679" y="2348"/>
                    <a:pt x="674" y="2343"/>
                  </a:cubicBezTo>
                  <a:cubicBezTo>
                    <a:pt x="662" y="2333"/>
                    <a:pt x="647" y="2329"/>
                    <a:pt x="636" y="2318"/>
                  </a:cubicBezTo>
                  <a:cubicBezTo>
                    <a:pt x="627" y="2308"/>
                    <a:pt x="625" y="2295"/>
                    <a:pt x="627" y="2283"/>
                  </a:cubicBezTo>
                  <a:close/>
                  <a:moveTo>
                    <a:pt x="440" y="106"/>
                  </a:moveTo>
                  <a:cubicBezTo>
                    <a:pt x="469" y="107"/>
                    <a:pt x="490" y="82"/>
                    <a:pt x="479" y="45"/>
                  </a:cubicBezTo>
                  <a:cubicBezTo>
                    <a:pt x="468" y="8"/>
                    <a:pt x="426" y="17"/>
                    <a:pt x="415" y="30"/>
                  </a:cubicBezTo>
                  <a:cubicBezTo>
                    <a:pt x="406" y="42"/>
                    <a:pt x="400" y="62"/>
                    <a:pt x="406" y="77"/>
                  </a:cubicBezTo>
                  <a:cubicBezTo>
                    <a:pt x="410" y="87"/>
                    <a:pt x="411" y="104"/>
                    <a:pt x="440" y="106"/>
                  </a:cubicBezTo>
                  <a:close/>
                  <a:moveTo>
                    <a:pt x="493" y="2372"/>
                  </a:moveTo>
                  <a:cubicBezTo>
                    <a:pt x="510" y="2357"/>
                    <a:pt x="493" y="2287"/>
                    <a:pt x="493" y="2285"/>
                  </a:cubicBezTo>
                  <a:cubicBezTo>
                    <a:pt x="485" y="2284"/>
                    <a:pt x="462" y="2280"/>
                    <a:pt x="455" y="2278"/>
                  </a:cubicBezTo>
                  <a:cubicBezTo>
                    <a:pt x="460" y="2293"/>
                    <a:pt x="456" y="2310"/>
                    <a:pt x="459" y="2325"/>
                  </a:cubicBezTo>
                  <a:cubicBezTo>
                    <a:pt x="461" y="2331"/>
                    <a:pt x="452" y="2334"/>
                    <a:pt x="445" y="2335"/>
                  </a:cubicBezTo>
                  <a:cubicBezTo>
                    <a:pt x="435" y="2337"/>
                    <a:pt x="398" y="2357"/>
                    <a:pt x="425" y="2370"/>
                  </a:cubicBezTo>
                  <a:cubicBezTo>
                    <a:pt x="445" y="2380"/>
                    <a:pt x="476" y="2387"/>
                    <a:pt x="493" y="2372"/>
                  </a:cubicBezTo>
                  <a:close/>
                  <a:moveTo>
                    <a:pt x="478" y="975"/>
                  </a:moveTo>
                  <a:cubicBezTo>
                    <a:pt x="507" y="1009"/>
                    <a:pt x="539" y="1047"/>
                    <a:pt x="543" y="1093"/>
                  </a:cubicBezTo>
                  <a:cubicBezTo>
                    <a:pt x="589" y="1138"/>
                    <a:pt x="637" y="1016"/>
                    <a:pt x="636" y="973"/>
                  </a:cubicBezTo>
                  <a:cubicBezTo>
                    <a:pt x="635" y="926"/>
                    <a:pt x="622" y="866"/>
                    <a:pt x="602" y="772"/>
                  </a:cubicBezTo>
                  <a:cubicBezTo>
                    <a:pt x="549" y="762"/>
                    <a:pt x="495" y="757"/>
                    <a:pt x="441" y="759"/>
                  </a:cubicBezTo>
                  <a:cubicBezTo>
                    <a:pt x="384" y="761"/>
                    <a:pt x="336" y="772"/>
                    <a:pt x="287" y="788"/>
                  </a:cubicBezTo>
                  <a:cubicBezTo>
                    <a:pt x="283" y="857"/>
                    <a:pt x="276" y="930"/>
                    <a:pt x="297" y="996"/>
                  </a:cubicBezTo>
                  <a:cubicBezTo>
                    <a:pt x="314" y="1049"/>
                    <a:pt x="364" y="1188"/>
                    <a:pt x="438" y="1089"/>
                  </a:cubicBezTo>
                  <a:cubicBezTo>
                    <a:pt x="444" y="1056"/>
                    <a:pt x="468" y="964"/>
                    <a:pt x="478" y="975"/>
                  </a:cubicBezTo>
                  <a:close/>
                  <a:moveTo>
                    <a:pt x="559" y="480"/>
                  </a:moveTo>
                  <a:cubicBezTo>
                    <a:pt x="518" y="371"/>
                    <a:pt x="474" y="252"/>
                    <a:pt x="439" y="141"/>
                  </a:cubicBezTo>
                  <a:cubicBezTo>
                    <a:pt x="403" y="250"/>
                    <a:pt x="380" y="352"/>
                    <a:pt x="347" y="445"/>
                  </a:cubicBezTo>
                  <a:cubicBezTo>
                    <a:pt x="307" y="558"/>
                    <a:pt x="259" y="658"/>
                    <a:pt x="232" y="786"/>
                  </a:cubicBezTo>
                  <a:cubicBezTo>
                    <a:pt x="287" y="744"/>
                    <a:pt x="376" y="736"/>
                    <a:pt x="441" y="735"/>
                  </a:cubicBezTo>
                  <a:cubicBezTo>
                    <a:pt x="524" y="734"/>
                    <a:pt x="607" y="744"/>
                    <a:pt x="687" y="768"/>
                  </a:cubicBezTo>
                  <a:cubicBezTo>
                    <a:pt x="667" y="644"/>
                    <a:pt x="596" y="579"/>
                    <a:pt x="559" y="480"/>
                  </a:cubicBezTo>
                  <a:close/>
                  <a:moveTo>
                    <a:pt x="480" y="1156"/>
                  </a:moveTo>
                  <a:cubicBezTo>
                    <a:pt x="516" y="1174"/>
                    <a:pt x="530" y="1122"/>
                    <a:pt x="527" y="1099"/>
                  </a:cubicBezTo>
                  <a:cubicBezTo>
                    <a:pt x="523" y="1065"/>
                    <a:pt x="498" y="1021"/>
                    <a:pt x="477" y="995"/>
                  </a:cubicBezTo>
                  <a:cubicBezTo>
                    <a:pt x="461" y="1045"/>
                    <a:pt x="433" y="1134"/>
                    <a:pt x="480" y="1156"/>
                  </a:cubicBezTo>
                  <a:close/>
                  <a:moveTo>
                    <a:pt x="489" y="1520"/>
                  </a:moveTo>
                  <a:cubicBezTo>
                    <a:pt x="513" y="1472"/>
                    <a:pt x="547" y="1438"/>
                    <a:pt x="584" y="1399"/>
                  </a:cubicBezTo>
                  <a:cubicBezTo>
                    <a:pt x="648" y="1332"/>
                    <a:pt x="698" y="1245"/>
                    <a:pt x="718" y="1155"/>
                  </a:cubicBezTo>
                  <a:cubicBezTo>
                    <a:pt x="744" y="1033"/>
                    <a:pt x="766" y="901"/>
                    <a:pt x="684" y="795"/>
                  </a:cubicBezTo>
                  <a:cubicBezTo>
                    <a:pt x="666" y="790"/>
                    <a:pt x="636" y="778"/>
                    <a:pt x="618" y="775"/>
                  </a:cubicBezTo>
                  <a:cubicBezTo>
                    <a:pt x="644" y="866"/>
                    <a:pt x="679" y="980"/>
                    <a:pt x="630" y="1067"/>
                  </a:cubicBezTo>
                  <a:cubicBezTo>
                    <a:pt x="617" y="1091"/>
                    <a:pt x="589" y="1135"/>
                    <a:pt x="546" y="1115"/>
                  </a:cubicBezTo>
                  <a:cubicBezTo>
                    <a:pt x="542" y="1140"/>
                    <a:pt x="527" y="1175"/>
                    <a:pt x="501" y="1182"/>
                  </a:cubicBezTo>
                  <a:cubicBezTo>
                    <a:pt x="469" y="1192"/>
                    <a:pt x="437" y="1153"/>
                    <a:pt x="435" y="1124"/>
                  </a:cubicBezTo>
                  <a:cubicBezTo>
                    <a:pt x="435" y="1122"/>
                    <a:pt x="435" y="1120"/>
                    <a:pt x="435" y="1118"/>
                  </a:cubicBezTo>
                  <a:cubicBezTo>
                    <a:pt x="381" y="1170"/>
                    <a:pt x="332" y="1120"/>
                    <a:pt x="304" y="1060"/>
                  </a:cubicBezTo>
                  <a:cubicBezTo>
                    <a:pt x="267" y="980"/>
                    <a:pt x="253" y="876"/>
                    <a:pt x="279" y="790"/>
                  </a:cubicBezTo>
                  <a:cubicBezTo>
                    <a:pt x="262" y="796"/>
                    <a:pt x="245" y="802"/>
                    <a:pt x="227" y="808"/>
                  </a:cubicBezTo>
                  <a:cubicBezTo>
                    <a:pt x="168" y="909"/>
                    <a:pt x="181" y="1111"/>
                    <a:pt x="268" y="1225"/>
                  </a:cubicBezTo>
                  <a:cubicBezTo>
                    <a:pt x="338" y="1316"/>
                    <a:pt x="469" y="1401"/>
                    <a:pt x="489" y="1520"/>
                  </a:cubicBezTo>
                  <a:close/>
                  <a:moveTo>
                    <a:pt x="576" y="2288"/>
                  </a:moveTo>
                  <a:cubicBezTo>
                    <a:pt x="553" y="2289"/>
                    <a:pt x="531" y="2288"/>
                    <a:pt x="509" y="2286"/>
                  </a:cubicBezTo>
                  <a:cubicBezTo>
                    <a:pt x="512" y="2318"/>
                    <a:pt x="519" y="2348"/>
                    <a:pt x="513" y="2380"/>
                  </a:cubicBezTo>
                  <a:cubicBezTo>
                    <a:pt x="513" y="2384"/>
                    <a:pt x="509" y="2388"/>
                    <a:pt x="505" y="2389"/>
                  </a:cubicBezTo>
                  <a:cubicBezTo>
                    <a:pt x="474" y="2399"/>
                    <a:pt x="420" y="2404"/>
                    <a:pt x="398" y="2372"/>
                  </a:cubicBezTo>
                  <a:cubicBezTo>
                    <a:pt x="377" y="2343"/>
                    <a:pt x="413" y="2324"/>
                    <a:pt x="439" y="2317"/>
                  </a:cubicBezTo>
                  <a:cubicBezTo>
                    <a:pt x="437" y="2303"/>
                    <a:pt x="436" y="2289"/>
                    <a:pt x="436" y="2274"/>
                  </a:cubicBezTo>
                  <a:cubicBezTo>
                    <a:pt x="360" y="2256"/>
                    <a:pt x="300" y="2223"/>
                    <a:pt x="299" y="2135"/>
                  </a:cubicBezTo>
                  <a:cubicBezTo>
                    <a:pt x="298" y="2084"/>
                    <a:pt x="306" y="2033"/>
                    <a:pt x="312" y="1982"/>
                  </a:cubicBezTo>
                  <a:cubicBezTo>
                    <a:pt x="321" y="1916"/>
                    <a:pt x="323" y="1849"/>
                    <a:pt x="328" y="1782"/>
                  </a:cubicBezTo>
                  <a:cubicBezTo>
                    <a:pt x="329" y="1767"/>
                    <a:pt x="330" y="1752"/>
                    <a:pt x="331" y="1737"/>
                  </a:cubicBezTo>
                  <a:cubicBezTo>
                    <a:pt x="283" y="1789"/>
                    <a:pt x="210" y="1831"/>
                    <a:pt x="164" y="1850"/>
                  </a:cubicBezTo>
                  <a:cubicBezTo>
                    <a:pt x="144" y="1881"/>
                    <a:pt x="78" y="1941"/>
                    <a:pt x="46" y="1909"/>
                  </a:cubicBezTo>
                  <a:cubicBezTo>
                    <a:pt x="0" y="1863"/>
                    <a:pt x="90" y="1808"/>
                    <a:pt x="125" y="1787"/>
                  </a:cubicBezTo>
                  <a:cubicBezTo>
                    <a:pt x="124" y="1785"/>
                    <a:pt x="123" y="1782"/>
                    <a:pt x="123" y="1780"/>
                  </a:cubicBezTo>
                  <a:cubicBezTo>
                    <a:pt x="121" y="1774"/>
                    <a:pt x="123" y="1769"/>
                    <a:pt x="128" y="1766"/>
                  </a:cubicBezTo>
                  <a:cubicBezTo>
                    <a:pt x="276" y="1678"/>
                    <a:pt x="338" y="1402"/>
                    <a:pt x="350" y="1387"/>
                  </a:cubicBezTo>
                  <a:cubicBezTo>
                    <a:pt x="350" y="1387"/>
                    <a:pt x="351" y="1369"/>
                    <a:pt x="353" y="1355"/>
                  </a:cubicBezTo>
                  <a:cubicBezTo>
                    <a:pt x="294" y="1293"/>
                    <a:pt x="226" y="1234"/>
                    <a:pt x="201" y="1156"/>
                  </a:cubicBezTo>
                  <a:cubicBezTo>
                    <a:pt x="173" y="1067"/>
                    <a:pt x="144" y="905"/>
                    <a:pt x="204" y="817"/>
                  </a:cubicBezTo>
                  <a:cubicBezTo>
                    <a:pt x="203" y="814"/>
                    <a:pt x="202" y="812"/>
                    <a:pt x="203" y="808"/>
                  </a:cubicBezTo>
                  <a:cubicBezTo>
                    <a:pt x="233" y="682"/>
                    <a:pt x="283" y="561"/>
                    <a:pt x="326" y="439"/>
                  </a:cubicBezTo>
                  <a:cubicBezTo>
                    <a:pt x="364" y="336"/>
                    <a:pt x="388" y="224"/>
                    <a:pt x="429" y="122"/>
                  </a:cubicBezTo>
                  <a:cubicBezTo>
                    <a:pt x="405" y="116"/>
                    <a:pt x="385" y="92"/>
                    <a:pt x="386" y="67"/>
                  </a:cubicBezTo>
                  <a:cubicBezTo>
                    <a:pt x="387" y="40"/>
                    <a:pt x="405" y="8"/>
                    <a:pt x="436" y="5"/>
                  </a:cubicBezTo>
                  <a:cubicBezTo>
                    <a:pt x="473" y="0"/>
                    <a:pt x="494" y="35"/>
                    <a:pt x="495" y="55"/>
                  </a:cubicBezTo>
                  <a:cubicBezTo>
                    <a:pt x="496" y="83"/>
                    <a:pt x="486" y="106"/>
                    <a:pt x="459" y="119"/>
                  </a:cubicBezTo>
                  <a:cubicBezTo>
                    <a:pt x="456" y="121"/>
                    <a:pt x="453" y="122"/>
                    <a:pt x="449" y="123"/>
                  </a:cubicBezTo>
                  <a:cubicBezTo>
                    <a:pt x="505" y="249"/>
                    <a:pt x="536" y="386"/>
                    <a:pt x="596" y="511"/>
                  </a:cubicBezTo>
                  <a:cubicBezTo>
                    <a:pt x="639" y="601"/>
                    <a:pt x="741" y="730"/>
                    <a:pt x="716" y="807"/>
                  </a:cubicBezTo>
                  <a:cubicBezTo>
                    <a:pt x="776" y="891"/>
                    <a:pt x="768" y="1036"/>
                    <a:pt x="750" y="1126"/>
                  </a:cubicBezTo>
                  <a:cubicBezTo>
                    <a:pt x="735" y="1203"/>
                    <a:pt x="706" y="1281"/>
                    <a:pt x="660" y="1347"/>
                  </a:cubicBezTo>
                  <a:cubicBezTo>
                    <a:pt x="663" y="1356"/>
                    <a:pt x="686" y="1468"/>
                    <a:pt x="785" y="1584"/>
                  </a:cubicBezTo>
                  <a:cubicBezTo>
                    <a:pt x="838" y="1660"/>
                    <a:pt x="873" y="1714"/>
                    <a:pt x="949" y="1760"/>
                  </a:cubicBezTo>
                  <a:cubicBezTo>
                    <a:pt x="953" y="1762"/>
                    <a:pt x="953" y="1772"/>
                    <a:pt x="951" y="1775"/>
                  </a:cubicBezTo>
                  <a:cubicBezTo>
                    <a:pt x="957" y="1778"/>
                    <a:pt x="999" y="1790"/>
                    <a:pt x="1009" y="1811"/>
                  </a:cubicBezTo>
                  <a:cubicBezTo>
                    <a:pt x="1018" y="1826"/>
                    <a:pt x="1021" y="1847"/>
                    <a:pt x="1010" y="1862"/>
                  </a:cubicBezTo>
                  <a:cubicBezTo>
                    <a:pt x="1000" y="1876"/>
                    <a:pt x="983" y="1886"/>
                    <a:pt x="965" y="1884"/>
                  </a:cubicBezTo>
                  <a:cubicBezTo>
                    <a:pt x="943" y="1882"/>
                    <a:pt x="927" y="1872"/>
                    <a:pt x="913" y="1856"/>
                  </a:cubicBezTo>
                  <a:cubicBezTo>
                    <a:pt x="910" y="1858"/>
                    <a:pt x="906" y="1859"/>
                    <a:pt x="903" y="1858"/>
                  </a:cubicBezTo>
                  <a:cubicBezTo>
                    <a:pt x="834" y="1841"/>
                    <a:pt x="771" y="1784"/>
                    <a:pt x="730" y="1723"/>
                  </a:cubicBezTo>
                  <a:cubicBezTo>
                    <a:pt x="730" y="1723"/>
                    <a:pt x="755" y="1890"/>
                    <a:pt x="771" y="1974"/>
                  </a:cubicBezTo>
                  <a:cubicBezTo>
                    <a:pt x="780" y="2021"/>
                    <a:pt x="838" y="2218"/>
                    <a:pt x="731" y="2251"/>
                  </a:cubicBezTo>
                  <a:cubicBezTo>
                    <a:pt x="710" y="2263"/>
                    <a:pt x="671" y="2274"/>
                    <a:pt x="646" y="2279"/>
                  </a:cubicBezTo>
                  <a:cubicBezTo>
                    <a:pt x="646" y="2289"/>
                    <a:pt x="647" y="2300"/>
                    <a:pt x="656" y="2306"/>
                  </a:cubicBezTo>
                  <a:cubicBezTo>
                    <a:pt x="663" y="2311"/>
                    <a:pt x="671" y="2314"/>
                    <a:pt x="678" y="2318"/>
                  </a:cubicBezTo>
                  <a:cubicBezTo>
                    <a:pt x="695" y="2328"/>
                    <a:pt x="707" y="2347"/>
                    <a:pt x="702" y="2367"/>
                  </a:cubicBezTo>
                  <a:cubicBezTo>
                    <a:pt x="696" y="2388"/>
                    <a:pt x="671" y="2396"/>
                    <a:pt x="650" y="2396"/>
                  </a:cubicBezTo>
                  <a:cubicBezTo>
                    <a:pt x="615" y="2396"/>
                    <a:pt x="597" y="2386"/>
                    <a:pt x="591" y="2380"/>
                  </a:cubicBezTo>
                  <a:cubicBezTo>
                    <a:pt x="572" y="2359"/>
                    <a:pt x="569" y="2316"/>
                    <a:pt x="576" y="2288"/>
                  </a:cubicBezTo>
                  <a:close/>
                  <a:moveTo>
                    <a:pt x="435" y="2245"/>
                  </a:moveTo>
                  <a:cubicBezTo>
                    <a:pt x="529" y="2265"/>
                    <a:pt x="631" y="2263"/>
                    <a:pt x="720" y="2226"/>
                  </a:cubicBezTo>
                  <a:cubicBezTo>
                    <a:pt x="738" y="2219"/>
                    <a:pt x="738" y="2219"/>
                    <a:pt x="738" y="2219"/>
                  </a:cubicBezTo>
                  <a:cubicBezTo>
                    <a:pt x="776" y="2181"/>
                    <a:pt x="762" y="2145"/>
                    <a:pt x="757" y="2086"/>
                  </a:cubicBezTo>
                  <a:cubicBezTo>
                    <a:pt x="752" y="2023"/>
                    <a:pt x="738" y="1960"/>
                    <a:pt x="725" y="1898"/>
                  </a:cubicBezTo>
                  <a:cubicBezTo>
                    <a:pt x="716" y="1855"/>
                    <a:pt x="710" y="1812"/>
                    <a:pt x="706" y="1769"/>
                  </a:cubicBezTo>
                  <a:cubicBezTo>
                    <a:pt x="678" y="1804"/>
                    <a:pt x="600" y="1797"/>
                    <a:pt x="590" y="1750"/>
                  </a:cubicBezTo>
                  <a:cubicBezTo>
                    <a:pt x="579" y="1702"/>
                    <a:pt x="587" y="1649"/>
                    <a:pt x="583" y="1601"/>
                  </a:cubicBezTo>
                  <a:cubicBezTo>
                    <a:pt x="579" y="1547"/>
                    <a:pt x="574" y="1493"/>
                    <a:pt x="572" y="1439"/>
                  </a:cubicBezTo>
                  <a:cubicBezTo>
                    <a:pt x="538" y="1470"/>
                    <a:pt x="489" y="1554"/>
                    <a:pt x="489" y="1555"/>
                  </a:cubicBezTo>
                  <a:cubicBezTo>
                    <a:pt x="489" y="1568"/>
                    <a:pt x="460" y="1489"/>
                    <a:pt x="452" y="1481"/>
                  </a:cubicBezTo>
                  <a:cubicBezTo>
                    <a:pt x="460" y="1558"/>
                    <a:pt x="466" y="1706"/>
                    <a:pt x="452" y="1779"/>
                  </a:cubicBezTo>
                  <a:cubicBezTo>
                    <a:pt x="451" y="1783"/>
                    <a:pt x="445" y="1788"/>
                    <a:pt x="440" y="1788"/>
                  </a:cubicBezTo>
                  <a:cubicBezTo>
                    <a:pt x="413" y="1785"/>
                    <a:pt x="377" y="1783"/>
                    <a:pt x="353" y="1767"/>
                  </a:cubicBezTo>
                  <a:cubicBezTo>
                    <a:pt x="349" y="1846"/>
                    <a:pt x="346" y="1926"/>
                    <a:pt x="336" y="2004"/>
                  </a:cubicBezTo>
                  <a:cubicBezTo>
                    <a:pt x="329" y="2051"/>
                    <a:pt x="320" y="2103"/>
                    <a:pt x="327" y="2150"/>
                  </a:cubicBezTo>
                  <a:cubicBezTo>
                    <a:pt x="336" y="2209"/>
                    <a:pt x="381" y="2233"/>
                    <a:pt x="435" y="224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0"/>
            <p:cNvSpPr/>
            <p:nvPr/>
          </p:nvSpPr>
          <p:spPr bwMode="auto">
            <a:xfrm>
              <a:off x="9221783" y="3878917"/>
              <a:ext cx="30749" cy="34592"/>
            </a:xfrm>
            <a:custGeom>
              <a:avLst/>
              <a:gdLst>
                <a:gd name="T0" fmla="*/ 67 w 78"/>
                <a:gd name="T1" fmla="*/ 30 h 88"/>
                <a:gd name="T2" fmla="*/ 72 w 78"/>
                <a:gd name="T3" fmla="*/ 62 h 88"/>
                <a:gd name="T4" fmla="*/ 0 w 78"/>
                <a:gd name="T5" fmla="*/ 59 h 88"/>
                <a:gd name="T6" fmla="*/ 24 w 78"/>
                <a:gd name="T7" fmla="*/ 0 h 88"/>
                <a:gd name="T8" fmla="*/ 43 w 78"/>
                <a:gd name="T9" fmla="*/ 10 h 88"/>
                <a:gd name="T10" fmla="*/ 67 w 78"/>
                <a:gd name="T11" fmla="*/ 30 h 88"/>
              </a:gdLst>
              <a:ahLst/>
              <a:cxnLst>
                <a:cxn ang="0">
                  <a:pos x="T0" y="T1"/>
                </a:cxn>
                <a:cxn ang="0">
                  <a:pos x="T2" y="T3"/>
                </a:cxn>
                <a:cxn ang="0">
                  <a:pos x="T4" y="T5"/>
                </a:cxn>
                <a:cxn ang="0">
                  <a:pos x="T6" y="T7"/>
                </a:cxn>
                <a:cxn ang="0">
                  <a:pos x="T8" y="T9"/>
                </a:cxn>
                <a:cxn ang="0">
                  <a:pos x="T10" y="T11"/>
                </a:cxn>
              </a:cxnLst>
              <a:rect l="0" t="0" r="r" b="b"/>
              <a:pathLst>
                <a:path w="78" h="88">
                  <a:moveTo>
                    <a:pt x="67" y="30"/>
                  </a:moveTo>
                  <a:cubicBezTo>
                    <a:pt x="74" y="39"/>
                    <a:pt x="78" y="51"/>
                    <a:pt x="72" y="62"/>
                  </a:cubicBezTo>
                  <a:cubicBezTo>
                    <a:pt x="58" y="88"/>
                    <a:pt x="19" y="70"/>
                    <a:pt x="0" y="59"/>
                  </a:cubicBezTo>
                  <a:cubicBezTo>
                    <a:pt x="10" y="40"/>
                    <a:pt x="18" y="21"/>
                    <a:pt x="24" y="0"/>
                  </a:cubicBezTo>
                  <a:cubicBezTo>
                    <a:pt x="30" y="4"/>
                    <a:pt x="37" y="6"/>
                    <a:pt x="43" y="10"/>
                  </a:cubicBezTo>
                  <a:cubicBezTo>
                    <a:pt x="52" y="15"/>
                    <a:pt x="60" y="22"/>
                    <a:pt x="67" y="3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31"/>
            <p:cNvSpPr/>
            <p:nvPr/>
          </p:nvSpPr>
          <p:spPr bwMode="auto">
            <a:xfrm>
              <a:off x="9129537" y="3752079"/>
              <a:ext cx="96090" cy="142212"/>
            </a:xfrm>
            <a:custGeom>
              <a:avLst/>
              <a:gdLst>
                <a:gd name="T0" fmla="*/ 236 w 236"/>
                <a:gd name="T1" fmla="*/ 289 h 346"/>
                <a:gd name="T2" fmla="*/ 205 w 236"/>
                <a:gd name="T3" fmla="*/ 346 h 346"/>
                <a:gd name="T4" fmla="*/ 27 w 236"/>
                <a:gd name="T5" fmla="*/ 208 h 346"/>
                <a:gd name="T6" fmla="*/ 0 w 236"/>
                <a:gd name="T7" fmla="*/ 0 h 346"/>
                <a:gd name="T8" fmla="*/ 79 w 236"/>
                <a:gd name="T9" fmla="*/ 130 h 346"/>
                <a:gd name="T10" fmla="*/ 236 w 236"/>
                <a:gd name="T11" fmla="*/ 289 h 346"/>
              </a:gdLst>
              <a:ahLst/>
              <a:cxnLst>
                <a:cxn ang="0">
                  <a:pos x="T0" y="T1"/>
                </a:cxn>
                <a:cxn ang="0">
                  <a:pos x="T2" y="T3"/>
                </a:cxn>
                <a:cxn ang="0">
                  <a:pos x="T4" y="T5"/>
                </a:cxn>
                <a:cxn ang="0">
                  <a:pos x="T6" y="T7"/>
                </a:cxn>
                <a:cxn ang="0">
                  <a:pos x="T8" y="T9"/>
                </a:cxn>
                <a:cxn ang="0">
                  <a:pos x="T10" y="T11"/>
                </a:cxn>
              </a:cxnLst>
              <a:rect l="0" t="0" r="r" b="b"/>
              <a:pathLst>
                <a:path w="236" h="346">
                  <a:moveTo>
                    <a:pt x="236" y="289"/>
                  </a:moveTo>
                  <a:cubicBezTo>
                    <a:pt x="225" y="308"/>
                    <a:pt x="216" y="327"/>
                    <a:pt x="205" y="346"/>
                  </a:cubicBezTo>
                  <a:cubicBezTo>
                    <a:pt x="136" y="334"/>
                    <a:pt x="79" y="261"/>
                    <a:pt x="27" y="208"/>
                  </a:cubicBezTo>
                  <a:cubicBezTo>
                    <a:pt x="22" y="154"/>
                    <a:pt x="3" y="15"/>
                    <a:pt x="0" y="0"/>
                  </a:cubicBezTo>
                  <a:cubicBezTo>
                    <a:pt x="23" y="46"/>
                    <a:pt x="51" y="90"/>
                    <a:pt x="79" y="130"/>
                  </a:cubicBezTo>
                  <a:cubicBezTo>
                    <a:pt x="115" y="184"/>
                    <a:pt x="170" y="262"/>
                    <a:pt x="236" y="289"/>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2"/>
            <p:cNvSpPr/>
            <p:nvPr/>
          </p:nvSpPr>
          <p:spPr bwMode="auto">
            <a:xfrm>
              <a:off x="8975793" y="3732861"/>
              <a:ext cx="184492" cy="342078"/>
            </a:xfrm>
            <a:custGeom>
              <a:avLst/>
              <a:gdLst>
                <a:gd name="T0" fmla="*/ 437 w 456"/>
                <a:gd name="T1" fmla="*/ 647 h 826"/>
                <a:gd name="T2" fmla="*/ 418 w 456"/>
                <a:gd name="T3" fmla="*/ 780 h 826"/>
                <a:gd name="T4" fmla="*/ 400 w 456"/>
                <a:gd name="T5" fmla="*/ 787 h 826"/>
                <a:gd name="T6" fmla="*/ 115 w 456"/>
                <a:gd name="T7" fmla="*/ 806 h 826"/>
                <a:gd name="T8" fmla="*/ 7 w 456"/>
                <a:gd name="T9" fmla="*/ 711 h 826"/>
                <a:gd name="T10" fmla="*/ 16 w 456"/>
                <a:gd name="T11" fmla="*/ 565 h 826"/>
                <a:gd name="T12" fmla="*/ 33 w 456"/>
                <a:gd name="T13" fmla="*/ 328 h 826"/>
                <a:gd name="T14" fmla="*/ 120 w 456"/>
                <a:gd name="T15" fmla="*/ 349 h 826"/>
                <a:gd name="T16" fmla="*/ 132 w 456"/>
                <a:gd name="T17" fmla="*/ 340 h 826"/>
                <a:gd name="T18" fmla="*/ 132 w 456"/>
                <a:gd name="T19" fmla="*/ 42 h 826"/>
                <a:gd name="T20" fmla="*/ 169 w 456"/>
                <a:gd name="T21" fmla="*/ 116 h 826"/>
                <a:gd name="T22" fmla="*/ 252 w 456"/>
                <a:gd name="T23" fmla="*/ 0 h 826"/>
                <a:gd name="T24" fmla="*/ 263 w 456"/>
                <a:gd name="T25" fmla="*/ 162 h 826"/>
                <a:gd name="T26" fmla="*/ 270 w 456"/>
                <a:gd name="T27" fmla="*/ 311 h 826"/>
                <a:gd name="T28" fmla="*/ 386 w 456"/>
                <a:gd name="T29" fmla="*/ 330 h 826"/>
                <a:gd name="T30" fmla="*/ 405 w 456"/>
                <a:gd name="T31" fmla="*/ 459 h 826"/>
                <a:gd name="T32" fmla="*/ 437 w 456"/>
                <a:gd name="T33" fmla="*/ 64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826">
                  <a:moveTo>
                    <a:pt x="437" y="647"/>
                  </a:moveTo>
                  <a:cubicBezTo>
                    <a:pt x="442" y="706"/>
                    <a:pt x="456" y="742"/>
                    <a:pt x="418" y="780"/>
                  </a:cubicBezTo>
                  <a:cubicBezTo>
                    <a:pt x="400" y="787"/>
                    <a:pt x="400" y="787"/>
                    <a:pt x="400" y="787"/>
                  </a:cubicBezTo>
                  <a:cubicBezTo>
                    <a:pt x="311" y="824"/>
                    <a:pt x="209" y="826"/>
                    <a:pt x="115" y="806"/>
                  </a:cubicBezTo>
                  <a:cubicBezTo>
                    <a:pt x="61" y="794"/>
                    <a:pt x="16" y="770"/>
                    <a:pt x="7" y="711"/>
                  </a:cubicBezTo>
                  <a:cubicBezTo>
                    <a:pt x="0" y="664"/>
                    <a:pt x="9" y="612"/>
                    <a:pt x="16" y="565"/>
                  </a:cubicBezTo>
                  <a:cubicBezTo>
                    <a:pt x="26" y="487"/>
                    <a:pt x="29" y="407"/>
                    <a:pt x="33" y="328"/>
                  </a:cubicBezTo>
                  <a:cubicBezTo>
                    <a:pt x="57" y="344"/>
                    <a:pt x="93" y="346"/>
                    <a:pt x="120" y="349"/>
                  </a:cubicBezTo>
                  <a:cubicBezTo>
                    <a:pt x="125" y="349"/>
                    <a:pt x="131" y="344"/>
                    <a:pt x="132" y="340"/>
                  </a:cubicBezTo>
                  <a:cubicBezTo>
                    <a:pt x="146" y="267"/>
                    <a:pt x="140" y="119"/>
                    <a:pt x="132" y="42"/>
                  </a:cubicBezTo>
                  <a:cubicBezTo>
                    <a:pt x="140" y="50"/>
                    <a:pt x="169" y="129"/>
                    <a:pt x="169" y="116"/>
                  </a:cubicBezTo>
                  <a:cubicBezTo>
                    <a:pt x="169" y="115"/>
                    <a:pt x="218" y="31"/>
                    <a:pt x="252" y="0"/>
                  </a:cubicBezTo>
                  <a:cubicBezTo>
                    <a:pt x="254" y="54"/>
                    <a:pt x="259" y="108"/>
                    <a:pt x="263" y="162"/>
                  </a:cubicBezTo>
                  <a:cubicBezTo>
                    <a:pt x="267" y="210"/>
                    <a:pt x="259" y="263"/>
                    <a:pt x="270" y="311"/>
                  </a:cubicBezTo>
                  <a:cubicBezTo>
                    <a:pt x="280" y="358"/>
                    <a:pt x="358" y="365"/>
                    <a:pt x="386" y="330"/>
                  </a:cubicBezTo>
                  <a:cubicBezTo>
                    <a:pt x="390" y="373"/>
                    <a:pt x="396" y="416"/>
                    <a:pt x="405" y="459"/>
                  </a:cubicBezTo>
                  <a:cubicBezTo>
                    <a:pt x="418" y="521"/>
                    <a:pt x="432" y="584"/>
                    <a:pt x="437" y="64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33"/>
            <p:cNvSpPr>
              <a:spLocks noEditPoints="1"/>
            </p:cNvSpPr>
            <p:nvPr/>
          </p:nvSpPr>
          <p:spPr bwMode="auto">
            <a:xfrm>
              <a:off x="8910453" y="3459967"/>
              <a:ext cx="245989" cy="307486"/>
            </a:xfrm>
            <a:custGeom>
              <a:avLst/>
              <a:gdLst>
                <a:gd name="T0" fmla="*/ 516 w 598"/>
                <a:gd name="T1" fmla="*/ 20 h 745"/>
                <a:gd name="T2" fmla="*/ 550 w 598"/>
                <a:gd name="T3" fmla="*/ 380 h 745"/>
                <a:gd name="T4" fmla="*/ 416 w 598"/>
                <a:gd name="T5" fmla="*/ 624 h 745"/>
                <a:gd name="T6" fmla="*/ 321 w 598"/>
                <a:gd name="T7" fmla="*/ 745 h 745"/>
                <a:gd name="T8" fmla="*/ 100 w 598"/>
                <a:gd name="T9" fmla="*/ 450 h 745"/>
                <a:gd name="T10" fmla="*/ 59 w 598"/>
                <a:gd name="T11" fmla="*/ 33 h 745"/>
                <a:gd name="T12" fmla="*/ 111 w 598"/>
                <a:gd name="T13" fmla="*/ 15 h 745"/>
                <a:gd name="T14" fmla="*/ 136 w 598"/>
                <a:gd name="T15" fmla="*/ 285 h 745"/>
                <a:gd name="T16" fmla="*/ 267 w 598"/>
                <a:gd name="T17" fmla="*/ 343 h 745"/>
                <a:gd name="T18" fmla="*/ 267 w 598"/>
                <a:gd name="T19" fmla="*/ 349 h 745"/>
                <a:gd name="T20" fmla="*/ 333 w 598"/>
                <a:gd name="T21" fmla="*/ 407 h 745"/>
                <a:gd name="T22" fmla="*/ 378 w 598"/>
                <a:gd name="T23" fmla="*/ 340 h 745"/>
                <a:gd name="T24" fmla="*/ 462 w 598"/>
                <a:gd name="T25" fmla="*/ 292 h 745"/>
                <a:gd name="T26" fmla="*/ 450 w 598"/>
                <a:gd name="T27" fmla="*/ 0 h 745"/>
                <a:gd name="T28" fmla="*/ 516 w 598"/>
                <a:gd name="T29" fmla="*/ 20 h 745"/>
                <a:gd name="T30" fmla="*/ 357 w 598"/>
                <a:gd name="T31" fmla="*/ 457 h 745"/>
                <a:gd name="T32" fmla="*/ 343 w 598"/>
                <a:gd name="T33" fmla="*/ 451 h 745"/>
                <a:gd name="T34" fmla="*/ 317 w 598"/>
                <a:gd name="T35" fmla="*/ 469 h 745"/>
                <a:gd name="T36" fmla="*/ 292 w 598"/>
                <a:gd name="T37" fmla="*/ 450 h 745"/>
                <a:gd name="T38" fmla="*/ 284 w 598"/>
                <a:gd name="T39" fmla="*/ 454 h 745"/>
                <a:gd name="T40" fmla="*/ 315 w 598"/>
                <a:gd name="T41" fmla="*/ 489 h 745"/>
                <a:gd name="T42" fmla="*/ 357 w 598"/>
                <a:gd name="T43" fmla="*/ 45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8" h="745">
                  <a:moveTo>
                    <a:pt x="516" y="20"/>
                  </a:moveTo>
                  <a:cubicBezTo>
                    <a:pt x="598" y="126"/>
                    <a:pt x="576" y="258"/>
                    <a:pt x="550" y="380"/>
                  </a:cubicBezTo>
                  <a:cubicBezTo>
                    <a:pt x="530" y="470"/>
                    <a:pt x="480" y="557"/>
                    <a:pt x="416" y="624"/>
                  </a:cubicBezTo>
                  <a:cubicBezTo>
                    <a:pt x="379" y="663"/>
                    <a:pt x="345" y="697"/>
                    <a:pt x="321" y="745"/>
                  </a:cubicBezTo>
                  <a:cubicBezTo>
                    <a:pt x="301" y="626"/>
                    <a:pt x="170" y="541"/>
                    <a:pt x="100" y="450"/>
                  </a:cubicBezTo>
                  <a:cubicBezTo>
                    <a:pt x="13" y="336"/>
                    <a:pt x="0" y="134"/>
                    <a:pt x="59" y="33"/>
                  </a:cubicBezTo>
                  <a:cubicBezTo>
                    <a:pt x="77" y="27"/>
                    <a:pt x="94" y="21"/>
                    <a:pt x="111" y="15"/>
                  </a:cubicBezTo>
                  <a:cubicBezTo>
                    <a:pt x="85" y="101"/>
                    <a:pt x="99" y="205"/>
                    <a:pt x="136" y="285"/>
                  </a:cubicBezTo>
                  <a:cubicBezTo>
                    <a:pt x="164" y="345"/>
                    <a:pt x="213" y="395"/>
                    <a:pt x="267" y="343"/>
                  </a:cubicBezTo>
                  <a:cubicBezTo>
                    <a:pt x="267" y="345"/>
                    <a:pt x="267" y="347"/>
                    <a:pt x="267" y="349"/>
                  </a:cubicBezTo>
                  <a:cubicBezTo>
                    <a:pt x="269" y="378"/>
                    <a:pt x="301" y="417"/>
                    <a:pt x="333" y="407"/>
                  </a:cubicBezTo>
                  <a:cubicBezTo>
                    <a:pt x="359" y="400"/>
                    <a:pt x="374" y="365"/>
                    <a:pt x="378" y="340"/>
                  </a:cubicBezTo>
                  <a:cubicBezTo>
                    <a:pt x="421" y="360"/>
                    <a:pt x="449" y="316"/>
                    <a:pt x="462" y="292"/>
                  </a:cubicBezTo>
                  <a:cubicBezTo>
                    <a:pt x="511" y="205"/>
                    <a:pt x="476" y="91"/>
                    <a:pt x="450" y="0"/>
                  </a:cubicBezTo>
                  <a:cubicBezTo>
                    <a:pt x="468" y="3"/>
                    <a:pt x="498" y="15"/>
                    <a:pt x="516" y="20"/>
                  </a:cubicBezTo>
                  <a:close/>
                  <a:moveTo>
                    <a:pt x="357" y="457"/>
                  </a:moveTo>
                  <a:cubicBezTo>
                    <a:pt x="357" y="449"/>
                    <a:pt x="348" y="447"/>
                    <a:pt x="343" y="451"/>
                  </a:cubicBezTo>
                  <a:cubicBezTo>
                    <a:pt x="336" y="458"/>
                    <a:pt x="330" y="472"/>
                    <a:pt x="317" y="469"/>
                  </a:cubicBezTo>
                  <a:cubicBezTo>
                    <a:pt x="308" y="468"/>
                    <a:pt x="298" y="458"/>
                    <a:pt x="292" y="450"/>
                  </a:cubicBezTo>
                  <a:cubicBezTo>
                    <a:pt x="289" y="447"/>
                    <a:pt x="284" y="450"/>
                    <a:pt x="284" y="454"/>
                  </a:cubicBezTo>
                  <a:cubicBezTo>
                    <a:pt x="285" y="471"/>
                    <a:pt x="297" y="485"/>
                    <a:pt x="315" y="489"/>
                  </a:cubicBezTo>
                  <a:cubicBezTo>
                    <a:pt x="335" y="495"/>
                    <a:pt x="356" y="477"/>
                    <a:pt x="357" y="4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34"/>
            <p:cNvSpPr/>
            <p:nvPr/>
          </p:nvSpPr>
          <p:spPr bwMode="auto">
            <a:xfrm>
              <a:off x="9083414" y="3702112"/>
              <a:ext cx="49967" cy="180648"/>
            </a:xfrm>
            <a:custGeom>
              <a:avLst/>
              <a:gdLst>
                <a:gd name="T0" fmla="*/ 119 w 119"/>
                <a:gd name="T1" fmla="*/ 383 h 433"/>
                <a:gd name="T2" fmla="*/ 118 w 119"/>
                <a:gd name="T3" fmla="*/ 384 h 433"/>
                <a:gd name="T4" fmla="*/ 22 w 119"/>
                <a:gd name="T5" fmla="*/ 328 h 433"/>
                <a:gd name="T6" fmla="*/ 19 w 119"/>
                <a:gd name="T7" fmla="*/ 235 h 433"/>
                <a:gd name="T8" fmla="*/ 0 w 119"/>
                <a:gd name="T9" fmla="*/ 63 h 433"/>
                <a:gd name="T10" fmla="*/ 62 w 119"/>
                <a:gd name="T11" fmla="*/ 0 h 433"/>
                <a:gd name="T12" fmla="*/ 81 w 119"/>
                <a:gd name="T13" fmla="*/ 103 h 433"/>
                <a:gd name="T14" fmla="*/ 110 w 119"/>
                <a:gd name="T15" fmla="*/ 286 h 433"/>
                <a:gd name="T16" fmla="*/ 119 w 119"/>
                <a:gd name="T17" fmla="*/ 38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433">
                  <a:moveTo>
                    <a:pt x="119" y="383"/>
                  </a:moveTo>
                  <a:cubicBezTo>
                    <a:pt x="119" y="383"/>
                    <a:pt x="118" y="384"/>
                    <a:pt x="118" y="384"/>
                  </a:cubicBezTo>
                  <a:cubicBezTo>
                    <a:pt x="58" y="433"/>
                    <a:pt x="20" y="380"/>
                    <a:pt x="22" y="328"/>
                  </a:cubicBezTo>
                  <a:cubicBezTo>
                    <a:pt x="23" y="297"/>
                    <a:pt x="21" y="266"/>
                    <a:pt x="19" y="235"/>
                  </a:cubicBezTo>
                  <a:cubicBezTo>
                    <a:pt x="15" y="178"/>
                    <a:pt x="12" y="120"/>
                    <a:pt x="0" y="63"/>
                  </a:cubicBezTo>
                  <a:cubicBezTo>
                    <a:pt x="22" y="43"/>
                    <a:pt x="43" y="23"/>
                    <a:pt x="62" y="0"/>
                  </a:cubicBezTo>
                  <a:cubicBezTo>
                    <a:pt x="64" y="35"/>
                    <a:pt x="72" y="69"/>
                    <a:pt x="81" y="103"/>
                  </a:cubicBezTo>
                  <a:cubicBezTo>
                    <a:pt x="97" y="164"/>
                    <a:pt x="104" y="224"/>
                    <a:pt x="110" y="286"/>
                  </a:cubicBezTo>
                  <a:cubicBezTo>
                    <a:pt x="113" y="318"/>
                    <a:pt x="116" y="351"/>
                    <a:pt x="119" y="383"/>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35"/>
            <p:cNvSpPr/>
            <p:nvPr/>
          </p:nvSpPr>
          <p:spPr bwMode="auto">
            <a:xfrm>
              <a:off x="9079570" y="4082626"/>
              <a:ext cx="42279" cy="42279"/>
            </a:xfrm>
            <a:custGeom>
              <a:avLst/>
              <a:gdLst>
                <a:gd name="T0" fmla="*/ 94 w 101"/>
                <a:gd name="T1" fmla="*/ 60 h 109"/>
                <a:gd name="T2" fmla="*/ 98 w 101"/>
                <a:gd name="T3" fmla="*/ 81 h 109"/>
                <a:gd name="T4" fmla="*/ 18 w 101"/>
                <a:gd name="T5" fmla="*/ 80 h 109"/>
                <a:gd name="T6" fmla="*/ 9 w 101"/>
                <a:gd name="T7" fmla="*/ 4 h 109"/>
                <a:gd name="T8" fmla="*/ 47 w 101"/>
                <a:gd name="T9" fmla="*/ 0 h 109"/>
                <a:gd name="T10" fmla="*/ 56 w 101"/>
                <a:gd name="T11" fmla="*/ 35 h 109"/>
                <a:gd name="T12" fmla="*/ 94 w 101"/>
                <a:gd name="T13" fmla="*/ 60 h 109"/>
              </a:gdLst>
              <a:ahLst/>
              <a:cxnLst>
                <a:cxn ang="0">
                  <a:pos x="T0" y="T1"/>
                </a:cxn>
                <a:cxn ang="0">
                  <a:pos x="T2" y="T3"/>
                </a:cxn>
                <a:cxn ang="0">
                  <a:pos x="T4" y="T5"/>
                </a:cxn>
                <a:cxn ang="0">
                  <a:pos x="T6" y="T7"/>
                </a:cxn>
                <a:cxn ang="0">
                  <a:pos x="T8" y="T9"/>
                </a:cxn>
                <a:cxn ang="0">
                  <a:pos x="T10" y="T11"/>
                </a:cxn>
                <a:cxn ang="0">
                  <a:pos x="T12" y="T13"/>
                </a:cxn>
              </a:cxnLst>
              <a:rect l="0" t="0" r="r" b="b"/>
              <a:pathLst>
                <a:path w="101" h="109">
                  <a:moveTo>
                    <a:pt x="94" y="60"/>
                  </a:moveTo>
                  <a:cubicBezTo>
                    <a:pt x="99" y="65"/>
                    <a:pt x="101" y="74"/>
                    <a:pt x="98" y="81"/>
                  </a:cubicBezTo>
                  <a:cubicBezTo>
                    <a:pt x="93" y="109"/>
                    <a:pt x="36" y="96"/>
                    <a:pt x="18" y="80"/>
                  </a:cubicBezTo>
                  <a:cubicBezTo>
                    <a:pt x="0" y="63"/>
                    <a:pt x="10" y="15"/>
                    <a:pt x="9" y="4"/>
                  </a:cubicBezTo>
                  <a:cubicBezTo>
                    <a:pt x="20" y="3"/>
                    <a:pt x="36" y="2"/>
                    <a:pt x="47" y="0"/>
                  </a:cubicBezTo>
                  <a:cubicBezTo>
                    <a:pt x="45" y="12"/>
                    <a:pt x="47" y="25"/>
                    <a:pt x="56" y="35"/>
                  </a:cubicBezTo>
                  <a:cubicBezTo>
                    <a:pt x="67" y="46"/>
                    <a:pt x="82" y="50"/>
                    <a:pt x="94" y="6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36"/>
            <p:cNvSpPr>
              <a:spLocks noEditPoints="1"/>
            </p:cNvSpPr>
            <p:nvPr/>
          </p:nvSpPr>
          <p:spPr bwMode="auto">
            <a:xfrm>
              <a:off x="8956576" y="3456123"/>
              <a:ext cx="149899" cy="176805"/>
            </a:xfrm>
            <a:custGeom>
              <a:avLst/>
              <a:gdLst>
                <a:gd name="T0" fmla="*/ 360 w 361"/>
                <a:gd name="T1" fmla="*/ 216 h 431"/>
                <a:gd name="T2" fmla="*/ 267 w 361"/>
                <a:gd name="T3" fmla="*/ 336 h 431"/>
                <a:gd name="T4" fmla="*/ 202 w 361"/>
                <a:gd name="T5" fmla="*/ 218 h 431"/>
                <a:gd name="T6" fmla="*/ 162 w 361"/>
                <a:gd name="T7" fmla="*/ 332 h 431"/>
                <a:gd name="T8" fmla="*/ 21 w 361"/>
                <a:gd name="T9" fmla="*/ 239 h 431"/>
                <a:gd name="T10" fmla="*/ 11 w 361"/>
                <a:gd name="T11" fmla="*/ 31 h 431"/>
                <a:gd name="T12" fmla="*/ 165 w 361"/>
                <a:gd name="T13" fmla="*/ 2 h 431"/>
                <a:gd name="T14" fmla="*/ 326 w 361"/>
                <a:gd name="T15" fmla="*/ 15 h 431"/>
                <a:gd name="T16" fmla="*/ 360 w 361"/>
                <a:gd name="T17" fmla="*/ 216 h 431"/>
                <a:gd name="T18" fmla="*/ 326 w 361"/>
                <a:gd name="T19" fmla="*/ 162 h 431"/>
                <a:gd name="T20" fmla="*/ 330 w 361"/>
                <a:gd name="T21" fmla="*/ 157 h 431"/>
                <a:gd name="T22" fmla="*/ 310 w 361"/>
                <a:gd name="T23" fmla="*/ 137 h 431"/>
                <a:gd name="T24" fmla="*/ 274 w 361"/>
                <a:gd name="T25" fmla="*/ 124 h 431"/>
                <a:gd name="T26" fmla="*/ 270 w 361"/>
                <a:gd name="T27" fmla="*/ 132 h 431"/>
                <a:gd name="T28" fmla="*/ 298 w 361"/>
                <a:gd name="T29" fmla="*/ 151 h 431"/>
                <a:gd name="T30" fmla="*/ 326 w 361"/>
                <a:gd name="T31" fmla="*/ 162 h 431"/>
                <a:gd name="T32" fmla="*/ 110 w 361"/>
                <a:gd name="T33" fmla="*/ 133 h 431"/>
                <a:gd name="T34" fmla="*/ 108 w 361"/>
                <a:gd name="T35" fmla="*/ 128 h 431"/>
                <a:gd name="T36" fmla="*/ 62 w 361"/>
                <a:gd name="T37" fmla="*/ 140 h 431"/>
                <a:gd name="T38" fmla="*/ 31 w 361"/>
                <a:gd name="T39" fmla="*/ 178 h 431"/>
                <a:gd name="T40" fmla="*/ 43 w 361"/>
                <a:gd name="T41" fmla="*/ 185 h 431"/>
                <a:gd name="T42" fmla="*/ 76 w 361"/>
                <a:gd name="T43" fmla="*/ 154 h 431"/>
                <a:gd name="T44" fmla="*/ 110 w 361"/>
                <a:gd name="T45" fmla="*/ 13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1" h="431">
                  <a:moveTo>
                    <a:pt x="360" y="216"/>
                  </a:moveTo>
                  <a:cubicBezTo>
                    <a:pt x="361" y="259"/>
                    <a:pt x="313" y="381"/>
                    <a:pt x="267" y="336"/>
                  </a:cubicBezTo>
                  <a:cubicBezTo>
                    <a:pt x="263" y="290"/>
                    <a:pt x="231" y="252"/>
                    <a:pt x="202" y="218"/>
                  </a:cubicBezTo>
                  <a:cubicBezTo>
                    <a:pt x="192" y="207"/>
                    <a:pt x="168" y="299"/>
                    <a:pt x="162" y="332"/>
                  </a:cubicBezTo>
                  <a:cubicBezTo>
                    <a:pt x="88" y="431"/>
                    <a:pt x="38" y="292"/>
                    <a:pt x="21" y="239"/>
                  </a:cubicBezTo>
                  <a:cubicBezTo>
                    <a:pt x="0" y="173"/>
                    <a:pt x="7" y="100"/>
                    <a:pt x="11" y="31"/>
                  </a:cubicBezTo>
                  <a:cubicBezTo>
                    <a:pt x="60" y="15"/>
                    <a:pt x="108" y="4"/>
                    <a:pt x="165" y="2"/>
                  </a:cubicBezTo>
                  <a:cubicBezTo>
                    <a:pt x="219" y="0"/>
                    <a:pt x="273" y="5"/>
                    <a:pt x="326" y="15"/>
                  </a:cubicBezTo>
                  <a:cubicBezTo>
                    <a:pt x="346" y="109"/>
                    <a:pt x="359" y="169"/>
                    <a:pt x="360" y="216"/>
                  </a:cubicBezTo>
                  <a:close/>
                  <a:moveTo>
                    <a:pt x="326" y="162"/>
                  </a:moveTo>
                  <a:cubicBezTo>
                    <a:pt x="329" y="162"/>
                    <a:pt x="330" y="160"/>
                    <a:pt x="330" y="157"/>
                  </a:cubicBezTo>
                  <a:cubicBezTo>
                    <a:pt x="330" y="146"/>
                    <a:pt x="318" y="142"/>
                    <a:pt x="310" y="137"/>
                  </a:cubicBezTo>
                  <a:cubicBezTo>
                    <a:pt x="299" y="130"/>
                    <a:pt x="287" y="127"/>
                    <a:pt x="274" y="124"/>
                  </a:cubicBezTo>
                  <a:cubicBezTo>
                    <a:pt x="270" y="122"/>
                    <a:pt x="265" y="129"/>
                    <a:pt x="270" y="132"/>
                  </a:cubicBezTo>
                  <a:cubicBezTo>
                    <a:pt x="279" y="139"/>
                    <a:pt x="288" y="145"/>
                    <a:pt x="298" y="151"/>
                  </a:cubicBezTo>
                  <a:cubicBezTo>
                    <a:pt x="306" y="156"/>
                    <a:pt x="316" y="166"/>
                    <a:pt x="326" y="162"/>
                  </a:cubicBezTo>
                  <a:close/>
                  <a:moveTo>
                    <a:pt x="110" y="133"/>
                  </a:moveTo>
                  <a:cubicBezTo>
                    <a:pt x="111" y="131"/>
                    <a:pt x="110" y="129"/>
                    <a:pt x="108" y="128"/>
                  </a:cubicBezTo>
                  <a:cubicBezTo>
                    <a:pt x="95" y="118"/>
                    <a:pt x="74" y="132"/>
                    <a:pt x="62" y="140"/>
                  </a:cubicBezTo>
                  <a:cubicBezTo>
                    <a:pt x="49" y="150"/>
                    <a:pt x="37" y="162"/>
                    <a:pt x="31" y="178"/>
                  </a:cubicBezTo>
                  <a:cubicBezTo>
                    <a:pt x="29" y="185"/>
                    <a:pt x="39" y="190"/>
                    <a:pt x="43" y="185"/>
                  </a:cubicBezTo>
                  <a:cubicBezTo>
                    <a:pt x="54" y="174"/>
                    <a:pt x="63" y="162"/>
                    <a:pt x="76" y="154"/>
                  </a:cubicBezTo>
                  <a:cubicBezTo>
                    <a:pt x="86" y="147"/>
                    <a:pt x="103" y="145"/>
                    <a:pt x="110" y="133"/>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37"/>
            <p:cNvSpPr/>
            <p:nvPr/>
          </p:nvSpPr>
          <p:spPr bwMode="auto">
            <a:xfrm>
              <a:off x="8937358" y="3202448"/>
              <a:ext cx="188335" cy="265206"/>
            </a:xfrm>
            <a:custGeom>
              <a:avLst/>
              <a:gdLst>
                <a:gd name="T0" fmla="*/ 327 w 455"/>
                <a:gd name="T1" fmla="*/ 339 h 645"/>
                <a:gd name="T2" fmla="*/ 455 w 455"/>
                <a:gd name="T3" fmla="*/ 627 h 645"/>
                <a:gd name="T4" fmla="*/ 209 w 455"/>
                <a:gd name="T5" fmla="*/ 594 h 645"/>
                <a:gd name="T6" fmla="*/ 0 w 455"/>
                <a:gd name="T7" fmla="*/ 645 h 645"/>
                <a:gd name="T8" fmla="*/ 115 w 455"/>
                <a:gd name="T9" fmla="*/ 304 h 645"/>
                <a:gd name="T10" fmla="*/ 207 w 455"/>
                <a:gd name="T11" fmla="*/ 0 h 645"/>
                <a:gd name="T12" fmla="*/ 327 w 455"/>
                <a:gd name="T13" fmla="*/ 339 h 645"/>
              </a:gdLst>
              <a:ahLst/>
              <a:cxnLst>
                <a:cxn ang="0">
                  <a:pos x="T0" y="T1"/>
                </a:cxn>
                <a:cxn ang="0">
                  <a:pos x="T2" y="T3"/>
                </a:cxn>
                <a:cxn ang="0">
                  <a:pos x="T4" y="T5"/>
                </a:cxn>
                <a:cxn ang="0">
                  <a:pos x="T6" y="T7"/>
                </a:cxn>
                <a:cxn ang="0">
                  <a:pos x="T8" y="T9"/>
                </a:cxn>
                <a:cxn ang="0">
                  <a:pos x="T10" y="T11"/>
                </a:cxn>
                <a:cxn ang="0">
                  <a:pos x="T12" y="T13"/>
                </a:cxn>
              </a:cxnLst>
              <a:rect l="0" t="0" r="r" b="b"/>
              <a:pathLst>
                <a:path w="455" h="645">
                  <a:moveTo>
                    <a:pt x="327" y="339"/>
                  </a:moveTo>
                  <a:cubicBezTo>
                    <a:pt x="364" y="438"/>
                    <a:pt x="435" y="503"/>
                    <a:pt x="455" y="627"/>
                  </a:cubicBezTo>
                  <a:cubicBezTo>
                    <a:pt x="375" y="603"/>
                    <a:pt x="292" y="593"/>
                    <a:pt x="209" y="594"/>
                  </a:cubicBezTo>
                  <a:cubicBezTo>
                    <a:pt x="144" y="595"/>
                    <a:pt x="55" y="603"/>
                    <a:pt x="0" y="645"/>
                  </a:cubicBezTo>
                  <a:cubicBezTo>
                    <a:pt x="27" y="517"/>
                    <a:pt x="75" y="417"/>
                    <a:pt x="115" y="304"/>
                  </a:cubicBezTo>
                  <a:cubicBezTo>
                    <a:pt x="148" y="211"/>
                    <a:pt x="171" y="109"/>
                    <a:pt x="207" y="0"/>
                  </a:cubicBezTo>
                  <a:cubicBezTo>
                    <a:pt x="242" y="111"/>
                    <a:pt x="286" y="230"/>
                    <a:pt x="327" y="339"/>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38"/>
            <p:cNvSpPr/>
            <p:nvPr/>
          </p:nvSpPr>
          <p:spPr bwMode="auto">
            <a:xfrm>
              <a:off x="9064196" y="3506090"/>
              <a:ext cx="26905" cy="15374"/>
            </a:xfrm>
            <a:custGeom>
              <a:avLst/>
              <a:gdLst>
                <a:gd name="T0" fmla="*/ 65 w 65"/>
                <a:gd name="T1" fmla="*/ 35 h 44"/>
                <a:gd name="T2" fmla="*/ 61 w 65"/>
                <a:gd name="T3" fmla="*/ 40 h 44"/>
                <a:gd name="T4" fmla="*/ 33 w 65"/>
                <a:gd name="T5" fmla="*/ 29 h 44"/>
                <a:gd name="T6" fmla="*/ 5 w 65"/>
                <a:gd name="T7" fmla="*/ 10 h 44"/>
                <a:gd name="T8" fmla="*/ 9 w 65"/>
                <a:gd name="T9" fmla="*/ 2 h 44"/>
                <a:gd name="T10" fmla="*/ 45 w 65"/>
                <a:gd name="T11" fmla="*/ 15 h 44"/>
                <a:gd name="T12" fmla="*/ 65 w 65"/>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65" h="44">
                  <a:moveTo>
                    <a:pt x="65" y="35"/>
                  </a:moveTo>
                  <a:cubicBezTo>
                    <a:pt x="65" y="38"/>
                    <a:pt x="64" y="40"/>
                    <a:pt x="61" y="40"/>
                  </a:cubicBezTo>
                  <a:cubicBezTo>
                    <a:pt x="51" y="44"/>
                    <a:pt x="41" y="34"/>
                    <a:pt x="33" y="29"/>
                  </a:cubicBezTo>
                  <a:cubicBezTo>
                    <a:pt x="23" y="23"/>
                    <a:pt x="14" y="17"/>
                    <a:pt x="5" y="10"/>
                  </a:cubicBezTo>
                  <a:cubicBezTo>
                    <a:pt x="0" y="7"/>
                    <a:pt x="5" y="0"/>
                    <a:pt x="9" y="2"/>
                  </a:cubicBezTo>
                  <a:cubicBezTo>
                    <a:pt x="22" y="5"/>
                    <a:pt x="34" y="8"/>
                    <a:pt x="45" y="15"/>
                  </a:cubicBezTo>
                  <a:cubicBezTo>
                    <a:pt x="53" y="20"/>
                    <a:pt x="65" y="24"/>
                    <a:pt x="65" y="3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39"/>
            <p:cNvSpPr/>
            <p:nvPr/>
          </p:nvSpPr>
          <p:spPr bwMode="auto">
            <a:xfrm>
              <a:off x="9021916" y="3552213"/>
              <a:ext cx="38436" cy="73028"/>
            </a:xfrm>
            <a:custGeom>
              <a:avLst/>
              <a:gdLst>
                <a:gd name="T0" fmla="*/ 94 w 97"/>
                <a:gd name="T1" fmla="*/ 104 h 179"/>
                <a:gd name="T2" fmla="*/ 47 w 97"/>
                <a:gd name="T3" fmla="*/ 161 h 179"/>
                <a:gd name="T4" fmla="*/ 44 w 97"/>
                <a:gd name="T5" fmla="*/ 0 h 179"/>
                <a:gd name="T6" fmla="*/ 94 w 97"/>
                <a:gd name="T7" fmla="*/ 104 h 179"/>
              </a:gdLst>
              <a:ahLst/>
              <a:cxnLst>
                <a:cxn ang="0">
                  <a:pos x="T0" y="T1"/>
                </a:cxn>
                <a:cxn ang="0">
                  <a:pos x="T2" y="T3"/>
                </a:cxn>
                <a:cxn ang="0">
                  <a:pos x="T4" y="T5"/>
                </a:cxn>
                <a:cxn ang="0">
                  <a:pos x="T6" y="T7"/>
                </a:cxn>
              </a:cxnLst>
              <a:rect l="0" t="0" r="r" b="b"/>
              <a:pathLst>
                <a:path w="97" h="179">
                  <a:moveTo>
                    <a:pt x="94" y="104"/>
                  </a:moveTo>
                  <a:cubicBezTo>
                    <a:pt x="97" y="127"/>
                    <a:pt x="83" y="179"/>
                    <a:pt x="47" y="161"/>
                  </a:cubicBezTo>
                  <a:cubicBezTo>
                    <a:pt x="0" y="139"/>
                    <a:pt x="28" y="50"/>
                    <a:pt x="44" y="0"/>
                  </a:cubicBezTo>
                  <a:cubicBezTo>
                    <a:pt x="65" y="26"/>
                    <a:pt x="90" y="70"/>
                    <a:pt x="94" y="104"/>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40"/>
            <p:cNvSpPr/>
            <p:nvPr/>
          </p:nvSpPr>
          <p:spPr bwMode="auto">
            <a:xfrm>
              <a:off x="9029604" y="3644459"/>
              <a:ext cx="30749" cy="19218"/>
            </a:xfrm>
            <a:custGeom>
              <a:avLst/>
              <a:gdLst>
                <a:gd name="T0" fmla="*/ 59 w 73"/>
                <a:gd name="T1" fmla="*/ 4 h 48"/>
                <a:gd name="T2" fmla="*/ 73 w 73"/>
                <a:gd name="T3" fmla="*/ 10 h 48"/>
                <a:gd name="T4" fmla="*/ 31 w 73"/>
                <a:gd name="T5" fmla="*/ 42 h 48"/>
                <a:gd name="T6" fmla="*/ 0 w 73"/>
                <a:gd name="T7" fmla="*/ 7 h 48"/>
                <a:gd name="T8" fmla="*/ 8 w 73"/>
                <a:gd name="T9" fmla="*/ 3 h 48"/>
                <a:gd name="T10" fmla="*/ 33 w 73"/>
                <a:gd name="T11" fmla="*/ 22 h 48"/>
                <a:gd name="T12" fmla="*/ 59 w 73"/>
                <a:gd name="T13" fmla="*/ 4 h 48"/>
              </a:gdLst>
              <a:ahLst/>
              <a:cxnLst>
                <a:cxn ang="0">
                  <a:pos x="T0" y="T1"/>
                </a:cxn>
                <a:cxn ang="0">
                  <a:pos x="T2" y="T3"/>
                </a:cxn>
                <a:cxn ang="0">
                  <a:pos x="T4" y="T5"/>
                </a:cxn>
                <a:cxn ang="0">
                  <a:pos x="T6" y="T7"/>
                </a:cxn>
                <a:cxn ang="0">
                  <a:pos x="T8" y="T9"/>
                </a:cxn>
                <a:cxn ang="0">
                  <a:pos x="T10" y="T11"/>
                </a:cxn>
                <a:cxn ang="0">
                  <a:pos x="T12" y="T13"/>
                </a:cxn>
              </a:cxnLst>
              <a:rect l="0" t="0" r="r" b="b"/>
              <a:pathLst>
                <a:path w="73" h="48">
                  <a:moveTo>
                    <a:pt x="59" y="4"/>
                  </a:moveTo>
                  <a:cubicBezTo>
                    <a:pt x="64" y="0"/>
                    <a:pt x="73" y="2"/>
                    <a:pt x="73" y="10"/>
                  </a:cubicBezTo>
                  <a:cubicBezTo>
                    <a:pt x="72" y="30"/>
                    <a:pt x="51" y="48"/>
                    <a:pt x="31" y="42"/>
                  </a:cubicBezTo>
                  <a:cubicBezTo>
                    <a:pt x="13" y="38"/>
                    <a:pt x="1" y="24"/>
                    <a:pt x="0" y="7"/>
                  </a:cubicBezTo>
                  <a:cubicBezTo>
                    <a:pt x="0" y="3"/>
                    <a:pt x="5" y="0"/>
                    <a:pt x="8" y="3"/>
                  </a:cubicBezTo>
                  <a:cubicBezTo>
                    <a:pt x="14" y="11"/>
                    <a:pt x="24" y="21"/>
                    <a:pt x="33" y="22"/>
                  </a:cubicBezTo>
                  <a:cubicBezTo>
                    <a:pt x="46" y="25"/>
                    <a:pt x="52" y="11"/>
                    <a:pt x="59" y="4"/>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41"/>
            <p:cNvSpPr/>
            <p:nvPr/>
          </p:nvSpPr>
          <p:spPr bwMode="auto">
            <a:xfrm>
              <a:off x="9006542" y="4078782"/>
              <a:ext cx="46123" cy="46123"/>
            </a:xfrm>
            <a:custGeom>
              <a:avLst/>
              <a:gdLst>
                <a:gd name="T0" fmla="*/ 95 w 112"/>
                <a:gd name="T1" fmla="*/ 7 h 109"/>
                <a:gd name="T2" fmla="*/ 95 w 112"/>
                <a:gd name="T3" fmla="*/ 94 h 109"/>
                <a:gd name="T4" fmla="*/ 27 w 112"/>
                <a:gd name="T5" fmla="*/ 92 h 109"/>
                <a:gd name="T6" fmla="*/ 47 w 112"/>
                <a:gd name="T7" fmla="*/ 57 h 109"/>
                <a:gd name="T8" fmla="*/ 61 w 112"/>
                <a:gd name="T9" fmla="*/ 47 h 109"/>
                <a:gd name="T10" fmla="*/ 57 w 112"/>
                <a:gd name="T11" fmla="*/ 0 h 109"/>
                <a:gd name="T12" fmla="*/ 95 w 112"/>
                <a:gd name="T13" fmla="*/ 7 h 109"/>
              </a:gdLst>
              <a:ahLst/>
              <a:cxnLst>
                <a:cxn ang="0">
                  <a:pos x="T0" y="T1"/>
                </a:cxn>
                <a:cxn ang="0">
                  <a:pos x="T2" y="T3"/>
                </a:cxn>
                <a:cxn ang="0">
                  <a:pos x="T4" y="T5"/>
                </a:cxn>
                <a:cxn ang="0">
                  <a:pos x="T6" y="T7"/>
                </a:cxn>
                <a:cxn ang="0">
                  <a:pos x="T8" y="T9"/>
                </a:cxn>
                <a:cxn ang="0">
                  <a:pos x="T10" y="T11"/>
                </a:cxn>
                <a:cxn ang="0">
                  <a:pos x="T12" y="T13"/>
                </a:cxn>
              </a:cxnLst>
              <a:rect l="0" t="0" r="r" b="b"/>
              <a:pathLst>
                <a:path w="112" h="109">
                  <a:moveTo>
                    <a:pt x="95" y="7"/>
                  </a:moveTo>
                  <a:cubicBezTo>
                    <a:pt x="95" y="9"/>
                    <a:pt x="112" y="79"/>
                    <a:pt x="95" y="94"/>
                  </a:cubicBezTo>
                  <a:cubicBezTo>
                    <a:pt x="78" y="109"/>
                    <a:pt x="47" y="102"/>
                    <a:pt x="27" y="92"/>
                  </a:cubicBezTo>
                  <a:cubicBezTo>
                    <a:pt x="0" y="79"/>
                    <a:pt x="37" y="59"/>
                    <a:pt x="47" y="57"/>
                  </a:cubicBezTo>
                  <a:cubicBezTo>
                    <a:pt x="54" y="56"/>
                    <a:pt x="63" y="53"/>
                    <a:pt x="61" y="47"/>
                  </a:cubicBezTo>
                  <a:cubicBezTo>
                    <a:pt x="58" y="32"/>
                    <a:pt x="62" y="15"/>
                    <a:pt x="57" y="0"/>
                  </a:cubicBezTo>
                  <a:cubicBezTo>
                    <a:pt x="64" y="2"/>
                    <a:pt x="87" y="6"/>
                    <a:pt x="95" y="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2"/>
            <p:cNvSpPr/>
            <p:nvPr/>
          </p:nvSpPr>
          <p:spPr bwMode="auto">
            <a:xfrm>
              <a:off x="9006542" y="3148638"/>
              <a:ext cx="38436" cy="38436"/>
            </a:xfrm>
            <a:custGeom>
              <a:avLst/>
              <a:gdLst>
                <a:gd name="T0" fmla="*/ 79 w 90"/>
                <a:gd name="T1" fmla="*/ 37 h 99"/>
                <a:gd name="T2" fmla="*/ 40 w 90"/>
                <a:gd name="T3" fmla="*/ 98 h 99"/>
                <a:gd name="T4" fmla="*/ 6 w 90"/>
                <a:gd name="T5" fmla="*/ 69 h 99"/>
                <a:gd name="T6" fmla="*/ 15 w 90"/>
                <a:gd name="T7" fmla="*/ 22 h 99"/>
                <a:gd name="T8" fmla="*/ 79 w 90"/>
                <a:gd name="T9" fmla="*/ 37 h 99"/>
              </a:gdLst>
              <a:ahLst/>
              <a:cxnLst>
                <a:cxn ang="0">
                  <a:pos x="T0" y="T1"/>
                </a:cxn>
                <a:cxn ang="0">
                  <a:pos x="T2" y="T3"/>
                </a:cxn>
                <a:cxn ang="0">
                  <a:pos x="T4" y="T5"/>
                </a:cxn>
                <a:cxn ang="0">
                  <a:pos x="T6" y="T7"/>
                </a:cxn>
                <a:cxn ang="0">
                  <a:pos x="T8" y="T9"/>
                </a:cxn>
              </a:cxnLst>
              <a:rect l="0" t="0" r="r" b="b"/>
              <a:pathLst>
                <a:path w="90" h="99">
                  <a:moveTo>
                    <a:pt x="79" y="37"/>
                  </a:moveTo>
                  <a:cubicBezTo>
                    <a:pt x="90" y="74"/>
                    <a:pt x="69" y="99"/>
                    <a:pt x="40" y="98"/>
                  </a:cubicBezTo>
                  <a:cubicBezTo>
                    <a:pt x="11" y="96"/>
                    <a:pt x="10" y="79"/>
                    <a:pt x="6" y="69"/>
                  </a:cubicBezTo>
                  <a:cubicBezTo>
                    <a:pt x="0" y="54"/>
                    <a:pt x="6" y="34"/>
                    <a:pt x="15" y="22"/>
                  </a:cubicBezTo>
                  <a:cubicBezTo>
                    <a:pt x="26" y="9"/>
                    <a:pt x="68" y="0"/>
                    <a:pt x="79" y="3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3"/>
            <p:cNvSpPr/>
            <p:nvPr/>
          </p:nvSpPr>
          <p:spPr bwMode="auto">
            <a:xfrm>
              <a:off x="8987324" y="3705956"/>
              <a:ext cx="38436" cy="172961"/>
            </a:xfrm>
            <a:custGeom>
              <a:avLst/>
              <a:gdLst>
                <a:gd name="T0" fmla="*/ 88 w 90"/>
                <a:gd name="T1" fmla="*/ 266 h 416"/>
                <a:gd name="T2" fmla="*/ 84 w 90"/>
                <a:gd name="T3" fmla="*/ 388 h 416"/>
                <a:gd name="T4" fmla="*/ 0 w 90"/>
                <a:gd name="T5" fmla="*/ 372 h 416"/>
                <a:gd name="T6" fmla="*/ 13 w 90"/>
                <a:gd name="T7" fmla="*/ 0 h 416"/>
                <a:gd name="T8" fmla="*/ 79 w 90"/>
                <a:gd name="T9" fmla="*/ 72 h 416"/>
                <a:gd name="T10" fmla="*/ 88 w 90"/>
                <a:gd name="T11" fmla="*/ 266 h 416"/>
              </a:gdLst>
              <a:ahLst/>
              <a:cxnLst>
                <a:cxn ang="0">
                  <a:pos x="T0" y="T1"/>
                </a:cxn>
                <a:cxn ang="0">
                  <a:pos x="T2" y="T3"/>
                </a:cxn>
                <a:cxn ang="0">
                  <a:pos x="T4" y="T5"/>
                </a:cxn>
                <a:cxn ang="0">
                  <a:pos x="T6" y="T7"/>
                </a:cxn>
                <a:cxn ang="0">
                  <a:pos x="T8" y="T9"/>
                </a:cxn>
                <a:cxn ang="0">
                  <a:pos x="T10" y="T11"/>
                </a:cxn>
              </a:cxnLst>
              <a:rect l="0" t="0" r="r" b="b"/>
              <a:pathLst>
                <a:path w="90" h="416">
                  <a:moveTo>
                    <a:pt x="88" y="266"/>
                  </a:moveTo>
                  <a:cubicBezTo>
                    <a:pt x="90" y="303"/>
                    <a:pt x="88" y="351"/>
                    <a:pt x="84" y="388"/>
                  </a:cubicBezTo>
                  <a:cubicBezTo>
                    <a:pt x="80" y="416"/>
                    <a:pt x="21" y="387"/>
                    <a:pt x="0" y="372"/>
                  </a:cubicBezTo>
                  <a:cubicBezTo>
                    <a:pt x="0" y="364"/>
                    <a:pt x="13" y="0"/>
                    <a:pt x="13" y="0"/>
                  </a:cubicBezTo>
                  <a:cubicBezTo>
                    <a:pt x="13" y="0"/>
                    <a:pt x="63" y="44"/>
                    <a:pt x="79" y="72"/>
                  </a:cubicBezTo>
                  <a:cubicBezTo>
                    <a:pt x="86" y="142"/>
                    <a:pt x="85" y="204"/>
                    <a:pt x="88" y="266"/>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44"/>
            <p:cNvSpPr/>
            <p:nvPr/>
          </p:nvSpPr>
          <p:spPr bwMode="auto">
            <a:xfrm>
              <a:off x="8968107" y="3502246"/>
              <a:ext cx="34592" cy="30749"/>
            </a:xfrm>
            <a:custGeom>
              <a:avLst/>
              <a:gdLst>
                <a:gd name="T0" fmla="*/ 79 w 82"/>
                <a:gd name="T1" fmla="*/ 10 h 72"/>
                <a:gd name="T2" fmla="*/ 81 w 82"/>
                <a:gd name="T3" fmla="*/ 15 h 72"/>
                <a:gd name="T4" fmla="*/ 47 w 82"/>
                <a:gd name="T5" fmla="*/ 36 h 72"/>
                <a:gd name="T6" fmla="*/ 14 w 82"/>
                <a:gd name="T7" fmla="*/ 67 h 72"/>
                <a:gd name="T8" fmla="*/ 2 w 82"/>
                <a:gd name="T9" fmla="*/ 60 h 72"/>
                <a:gd name="T10" fmla="*/ 33 w 82"/>
                <a:gd name="T11" fmla="*/ 22 h 72"/>
                <a:gd name="T12" fmla="*/ 79 w 82"/>
                <a:gd name="T13" fmla="*/ 10 h 72"/>
              </a:gdLst>
              <a:ahLst/>
              <a:cxnLst>
                <a:cxn ang="0">
                  <a:pos x="T0" y="T1"/>
                </a:cxn>
                <a:cxn ang="0">
                  <a:pos x="T2" y="T3"/>
                </a:cxn>
                <a:cxn ang="0">
                  <a:pos x="T4" y="T5"/>
                </a:cxn>
                <a:cxn ang="0">
                  <a:pos x="T6" y="T7"/>
                </a:cxn>
                <a:cxn ang="0">
                  <a:pos x="T8" y="T9"/>
                </a:cxn>
                <a:cxn ang="0">
                  <a:pos x="T10" y="T11"/>
                </a:cxn>
                <a:cxn ang="0">
                  <a:pos x="T12" y="T13"/>
                </a:cxn>
              </a:cxnLst>
              <a:rect l="0" t="0" r="r" b="b"/>
              <a:pathLst>
                <a:path w="82" h="72">
                  <a:moveTo>
                    <a:pt x="79" y="10"/>
                  </a:moveTo>
                  <a:cubicBezTo>
                    <a:pt x="81" y="11"/>
                    <a:pt x="82" y="13"/>
                    <a:pt x="81" y="15"/>
                  </a:cubicBezTo>
                  <a:cubicBezTo>
                    <a:pt x="74" y="27"/>
                    <a:pt x="57" y="29"/>
                    <a:pt x="47" y="36"/>
                  </a:cubicBezTo>
                  <a:cubicBezTo>
                    <a:pt x="34" y="44"/>
                    <a:pt x="25" y="56"/>
                    <a:pt x="14" y="67"/>
                  </a:cubicBezTo>
                  <a:cubicBezTo>
                    <a:pt x="10" y="72"/>
                    <a:pt x="0" y="67"/>
                    <a:pt x="2" y="60"/>
                  </a:cubicBezTo>
                  <a:cubicBezTo>
                    <a:pt x="8" y="44"/>
                    <a:pt x="20" y="32"/>
                    <a:pt x="33" y="22"/>
                  </a:cubicBezTo>
                  <a:cubicBezTo>
                    <a:pt x="45" y="14"/>
                    <a:pt x="66" y="0"/>
                    <a:pt x="79" y="1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45"/>
            <p:cNvSpPr/>
            <p:nvPr/>
          </p:nvSpPr>
          <p:spPr bwMode="auto">
            <a:xfrm>
              <a:off x="8898922" y="3729017"/>
              <a:ext cx="88402" cy="169117"/>
            </a:xfrm>
            <a:custGeom>
              <a:avLst/>
              <a:gdLst>
                <a:gd name="T0" fmla="*/ 215 w 215"/>
                <a:gd name="T1" fmla="*/ 0 h 410"/>
                <a:gd name="T2" fmla="*/ 201 w 215"/>
                <a:gd name="T3" fmla="*/ 258 h 410"/>
                <a:gd name="T4" fmla="*/ 36 w 215"/>
                <a:gd name="T5" fmla="*/ 405 h 410"/>
                <a:gd name="T6" fmla="*/ 4 w 215"/>
                <a:gd name="T7" fmla="*/ 348 h 410"/>
                <a:gd name="T8" fmla="*/ 215 w 215"/>
                <a:gd name="T9" fmla="*/ 0 h 410"/>
              </a:gdLst>
              <a:ahLst/>
              <a:cxnLst>
                <a:cxn ang="0">
                  <a:pos x="T0" y="T1"/>
                </a:cxn>
                <a:cxn ang="0">
                  <a:pos x="T2" y="T3"/>
                </a:cxn>
                <a:cxn ang="0">
                  <a:pos x="T4" y="T5"/>
                </a:cxn>
                <a:cxn ang="0">
                  <a:pos x="T6" y="T7"/>
                </a:cxn>
                <a:cxn ang="0">
                  <a:pos x="T8" y="T9"/>
                </a:cxn>
              </a:cxnLst>
              <a:rect l="0" t="0" r="r" b="b"/>
              <a:pathLst>
                <a:path w="215" h="410">
                  <a:moveTo>
                    <a:pt x="215" y="0"/>
                  </a:moveTo>
                  <a:cubicBezTo>
                    <a:pt x="209" y="86"/>
                    <a:pt x="206" y="172"/>
                    <a:pt x="201" y="258"/>
                  </a:cubicBezTo>
                  <a:cubicBezTo>
                    <a:pt x="183" y="326"/>
                    <a:pt x="60" y="395"/>
                    <a:pt x="36" y="405"/>
                  </a:cubicBezTo>
                  <a:cubicBezTo>
                    <a:pt x="24" y="410"/>
                    <a:pt x="0" y="353"/>
                    <a:pt x="4" y="348"/>
                  </a:cubicBezTo>
                  <a:cubicBezTo>
                    <a:pt x="170" y="234"/>
                    <a:pt x="213" y="2"/>
                    <a:pt x="215"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46"/>
            <p:cNvSpPr/>
            <p:nvPr/>
          </p:nvSpPr>
          <p:spPr bwMode="auto">
            <a:xfrm>
              <a:off x="8856643" y="3882760"/>
              <a:ext cx="46123" cy="38436"/>
            </a:xfrm>
            <a:custGeom>
              <a:avLst/>
              <a:gdLst>
                <a:gd name="T0" fmla="*/ 90 w 106"/>
                <a:gd name="T1" fmla="*/ 0 h 100"/>
                <a:gd name="T2" fmla="*/ 106 w 106"/>
                <a:gd name="T3" fmla="*/ 44 h 100"/>
                <a:gd name="T4" fmla="*/ 76 w 106"/>
                <a:gd name="T5" fmla="*/ 68 h 100"/>
                <a:gd name="T6" fmla="*/ 24 w 106"/>
                <a:gd name="T7" fmla="*/ 93 h 100"/>
                <a:gd name="T8" fmla="*/ 90 w 106"/>
                <a:gd name="T9" fmla="*/ 0 h 100"/>
              </a:gdLst>
              <a:ahLst/>
              <a:cxnLst>
                <a:cxn ang="0">
                  <a:pos x="T0" y="T1"/>
                </a:cxn>
                <a:cxn ang="0">
                  <a:pos x="T2" y="T3"/>
                </a:cxn>
                <a:cxn ang="0">
                  <a:pos x="T4" y="T5"/>
                </a:cxn>
                <a:cxn ang="0">
                  <a:pos x="T6" y="T7"/>
                </a:cxn>
                <a:cxn ang="0">
                  <a:pos x="T8" y="T9"/>
                </a:cxn>
              </a:cxnLst>
              <a:rect l="0" t="0" r="r" b="b"/>
              <a:pathLst>
                <a:path w="106" h="100">
                  <a:moveTo>
                    <a:pt x="90" y="0"/>
                  </a:moveTo>
                  <a:cubicBezTo>
                    <a:pt x="95" y="15"/>
                    <a:pt x="100" y="29"/>
                    <a:pt x="106" y="44"/>
                  </a:cubicBezTo>
                  <a:cubicBezTo>
                    <a:pt x="95" y="51"/>
                    <a:pt x="86" y="60"/>
                    <a:pt x="76" y="68"/>
                  </a:cubicBezTo>
                  <a:cubicBezTo>
                    <a:pt x="65" y="76"/>
                    <a:pt x="38" y="100"/>
                    <a:pt x="24" y="93"/>
                  </a:cubicBezTo>
                  <a:cubicBezTo>
                    <a:pt x="0" y="82"/>
                    <a:pt x="38" y="31"/>
                    <a:pt x="90" y="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47"/>
            <p:cNvSpPr>
              <a:spLocks noChangeArrowheads="1"/>
            </p:cNvSpPr>
            <p:nvPr/>
          </p:nvSpPr>
          <p:spPr bwMode="auto">
            <a:xfrm>
              <a:off x="8983481" y="3529152"/>
              <a:ext cx="15374" cy="30749"/>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48"/>
            <p:cNvSpPr>
              <a:spLocks noChangeArrowheads="1"/>
            </p:cNvSpPr>
            <p:nvPr/>
          </p:nvSpPr>
          <p:spPr bwMode="auto">
            <a:xfrm>
              <a:off x="9071883" y="352915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249"/>
            <p:cNvSpPr>
              <a:spLocks noChangeArrowheads="1"/>
            </p:cNvSpPr>
            <p:nvPr/>
          </p:nvSpPr>
          <p:spPr bwMode="auto">
            <a:xfrm>
              <a:off x="9044978" y="3794358"/>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250"/>
            <p:cNvSpPr>
              <a:spLocks noChangeArrowheads="1"/>
            </p:cNvSpPr>
            <p:nvPr/>
          </p:nvSpPr>
          <p:spPr bwMode="auto">
            <a:xfrm>
              <a:off x="9044978" y="3890447"/>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251"/>
            <p:cNvSpPr>
              <a:spLocks noChangeArrowheads="1"/>
            </p:cNvSpPr>
            <p:nvPr/>
          </p:nvSpPr>
          <p:spPr bwMode="auto">
            <a:xfrm>
              <a:off x="9044978" y="4021129"/>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252"/>
            <p:cNvSpPr>
              <a:spLocks noChangeArrowheads="1"/>
            </p:cNvSpPr>
            <p:nvPr/>
          </p:nvSpPr>
          <p:spPr bwMode="auto">
            <a:xfrm>
              <a:off x="9044978" y="3975006"/>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Oval 253"/>
            <p:cNvSpPr>
              <a:spLocks noChangeArrowheads="1"/>
            </p:cNvSpPr>
            <p:nvPr/>
          </p:nvSpPr>
          <p:spPr bwMode="auto">
            <a:xfrm>
              <a:off x="9044978" y="3844325"/>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Oval 254"/>
            <p:cNvSpPr>
              <a:spLocks noChangeArrowheads="1"/>
            </p:cNvSpPr>
            <p:nvPr/>
          </p:nvSpPr>
          <p:spPr bwMode="auto">
            <a:xfrm>
              <a:off x="9044978" y="3932727"/>
              <a:ext cx="15374" cy="153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1" name="组合 100"/>
          <p:cNvGrpSpPr/>
          <p:nvPr/>
        </p:nvGrpSpPr>
        <p:grpSpPr>
          <a:xfrm>
            <a:off x="9065305" y="1670852"/>
            <a:ext cx="941558" cy="2431491"/>
            <a:chOff x="5746632" y="3058315"/>
            <a:chExt cx="349766" cy="903240"/>
          </a:xfrm>
        </p:grpSpPr>
        <p:sp>
          <p:nvSpPr>
            <p:cNvPr id="102" name="Freeform 63"/>
            <p:cNvSpPr>
              <a:spLocks noEditPoints="1"/>
            </p:cNvSpPr>
            <p:nvPr/>
          </p:nvSpPr>
          <p:spPr bwMode="auto">
            <a:xfrm>
              <a:off x="5746632" y="3131343"/>
              <a:ext cx="349766" cy="830212"/>
            </a:xfrm>
            <a:custGeom>
              <a:avLst/>
              <a:gdLst>
                <a:gd name="T0" fmla="*/ 789 w 848"/>
                <a:gd name="T1" fmla="*/ 1548 h 2018"/>
                <a:gd name="T2" fmla="*/ 662 w 848"/>
                <a:gd name="T3" fmla="*/ 1525 h 2018"/>
                <a:gd name="T4" fmla="*/ 582 w 848"/>
                <a:gd name="T5" fmla="*/ 1853 h 2018"/>
                <a:gd name="T6" fmla="*/ 501 w 848"/>
                <a:gd name="T7" fmla="*/ 1968 h 2018"/>
                <a:gd name="T8" fmla="*/ 501 w 848"/>
                <a:gd name="T9" fmla="*/ 1766 h 2018"/>
                <a:gd name="T10" fmla="*/ 393 w 848"/>
                <a:gd name="T11" fmla="*/ 1860 h 2018"/>
                <a:gd name="T12" fmla="*/ 277 w 848"/>
                <a:gd name="T13" fmla="*/ 1975 h 2018"/>
                <a:gd name="T14" fmla="*/ 319 w 848"/>
                <a:gd name="T15" fmla="*/ 1849 h 2018"/>
                <a:gd name="T16" fmla="*/ 225 w 848"/>
                <a:gd name="T17" fmla="*/ 1538 h 2018"/>
                <a:gd name="T18" fmla="*/ 10 w 848"/>
                <a:gd name="T19" fmla="*/ 1547 h 2018"/>
                <a:gd name="T20" fmla="*/ 272 w 848"/>
                <a:gd name="T21" fmla="*/ 1360 h 2018"/>
                <a:gd name="T22" fmla="*/ 150 w 848"/>
                <a:gd name="T23" fmla="*/ 963 h 2018"/>
                <a:gd name="T24" fmla="*/ 246 w 848"/>
                <a:gd name="T25" fmla="*/ 237 h 2018"/>
                <a:gd name="T26" fmla="*/ 347 w 848"/>
                <a:gd name="T27" fmla="*/ 244 h 2018"/>
                <a:gd name="T28" fmla="*/ 709 w 848"/>
                <a:gd name="T29" fmla="*/ 940 h 2018"/>
                <a:gd name="T30" fmla="*/ 647 w 848"/>
                <a:gd name="T31" fmla="*/ 1394 h 2018"/>
                <a:gd name="T32" fmla="*/ 837 w 848"/>
                <a:gd name="T33" fmla="*/ 1481 h 2018"/>
                <a:gd name="T34" fmla="*/ 777 w 848"/>
                <a:gd name="T35" fmla="*/ 1477 h 2018"/>
                <a:gd name="T36" fmla="*/ 756 w 848"/>
                <a:gd name="T37" fmla="*/ 1476 h 2018"/>
                <a:gd name="T38" fmla="*/ 747 w 848"/>
                <a:gd name="T39" fmla="*/ 1532 h 2018"/>
                <a:gd name="T40" fmla="*/ 616 w 848"/>
                <a:gd name="T41" fmla="*/ 883 h 2018"/>
                <a:gd name="T42" fmla="*/ 402 w 848"/>
                <a:gd name="T43" fmla="*/ 1181 h 2018"/>
                <a:gd name="T44" fmla="*/ 231 w 848"/>
                <a:gd name="T45" fmla="*/ 1094 h 2018"/>
                <a:gd name="T46" fmla="*/ 242 w 848"/>
                <a:gd name="T47" fmla="*/ 1277 h 2018"/>
                <a:gd name="T48" fmla="*/ 671 w 848"/>
                <a:gd name="T49" fmla="*/ 884 h 2018"/>
                <a:gd name="T50" fmla="*/ 403 w 848"/>
                <a:gd name="T51" fmla="*/ 774 h 2018"/>
                <a:gd name="T52" fmla="*/ 442 w 848"/>
                <a:gd name="T53" fmla="*/ 835 h 2018"/>
                <a:gd name="T54" fmla="*/ 593 w 848"/>
                <a:gd name="T55" fmla="*/ 1337 h 2018"/>
                <a:gd name="T56" fmla="*/ 287 w 848"/>
                <a:gd name="T57" fmla="*/ 1376 h 2018"/>
                <a:gd name="T58" fmla="*/ 448 w 848"/>
                <a:gd name="T59" fmla="*/ 1745 h 2018"/>
                <a:gd name="T60" fmla="*/ 616 w 848"/>
                <a:gd name="T61" fmla="*/ 723 h 2018"/>
                <a:gd name="T62" fmla="*/ 644 w 848"/>
                <a:gd name="T63" fmla="*/ 790 h 2018"/>
                <a:gd name="T64" fmla="*/ 568 w 848"/>
                <a:gd name="T65" fmla="*/ 1870 h 2018"/>
                <a:gd name="T66" fmla="*/ 609 w 848"/>
                <a:gd name="T67" fmla="*/ 1969 h 2018"/>
                <a:gd name="T68" fmla="*/ 390 w 848"/>
                <a:gd name="T69" fmla="*/ 879 h 2018"/>
                <a:gd name="T70" fmla="*/ 288 w 848"/>
                <a:gd name="T71" fmla="*/ 1138 h 2018"/>
                <a:gd name="T72" fmla="*/ 437 w 848"/>
                <a:gd name="T73" fmla="*/ 1072 h 2018"/>
                <a:gd name="T74" fmla="*/ 598 w 848"/>
                <a:gd name="T75" fmla="*/ 1046 h 2018"/>
                <a:gd name="T76" fmla="*/ 223 w 848"/>
                <a:gd name="T77" fmla="*/ 619 h 2018"/>
                <a:gd name="T78" fmla="*/ 561 w 848"/>
                <a:gd name="T79" fmla="*/ 1850 h 2018"/>
                <a:gd name="T80" fmla="*/ 516 w 848"/>
                <a:gd name="T81" fmla="*/ 1853 h 2018"/>
                <a:gd name="T82" fmla="*/ 490 w 848"/>
                <a:gd name="T83" fmla="*/ 508 h 2018"/>
                <a:gd name="T84" fmla="*/ 534 w 848"/>
                <a:gd name="T85" fmla="*/ 575 h 2018"/>
                <a:gd name="T86" fmla="*/ 380 w 848"/>
                <a:gd name="T87" fmla="*/ 1098 h 2018"/>
                <a:gd name="T88" fmla="*/ 464 w 848"/>
                <a:gd name="T89" fmla="*/ 468 h 2018"/>
                <a:gd name="T90" fmla="*/ 244 w 848"/>
                <a:gd name="T91" fmla="*/ 500 h 2018"/>
                <a:gd name="T92" fmla="*/ 389 w 848"/>
                <a:gd name="T93" fmla="*/ 1875 h 2018"/>
                <a:gd name="T94" fmla="*/ 301 w 848"/>
                <a:gd name="T95" fmla="*/ 1971 h 2018"/>
                <a:gd name="T96" fmla="*/ 359 w 848"/>
                <a:gd name="T97" fmla="*/ 309 h 2018"/>
                <a:gd name="T98" fmla="*/ 400 w 848"/>
                <a:gd name="T99" fmla="*/ 374 h 2018"/>
                <a:gd name="T100" fmla="*/ 336 w 848"/>
                <a:gd name="T101" fmla="*/ 1761 h 2018"/>
                <a:gd name="T102" fmla="*/ 268 w 848"/>
                <a:gd name="T103" fmla="*/ 302 h 2018"/>
                <a:gd name="T104" fmla="*/ 268 w 848"/>
                <a:gd name="T105" fmla="*/ 302 h 2018"/>
                <a:gd name="T106" fmla="*/ 115 w 848"/>
                <a:gd name="T107" fmla="*/ 1489 h 2018"/>
                <a:gd name="T108" fmla="*/ 106 w 848"/>
                <a:gd name="T109" fmla="*/ 1539 h 2018"/>
                <a:gd name="T110" fmla="*/ 106 w 848"/>
                <a:gd name="T111" fmla="*/ 1539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2018">
                  <a:moveTo>
                    <a:pt x="837" y="1481"/>
                  </a:moveTo>
                  <a:cubicBezTo>
                    <a:pt x="847" y="1493"/>
                    <a:pt x="848" y="1510"/>
                    <a:pt x="838" y="1524"/>
                  </a:cubicBezTo>
                  <a:cubicBezTo>
                    <a:pt x="827" y="1539"/>
                    <a:pt x="808" y="1547"/>
                    <a:pt x="789" y="1548"/>
                  </a:cubicBezTo>
                  <a:cubicBezTo>
                    <a:pt x="781" y="1548"/>
                    <a:pt x="769" y="1548"/>
                    <a:pt x="758" y="1546"/>
                  </a:cubicBezTo>
                  <a:cubicBezTo>
                    <a:pt x="755" y="1550"/>
                    <a:pt x="750" y="1553"/>
                    <a:pt x="744" y="1551"/>
                  </a:cubicBezTo>
                  <a:cubicBezTo>
                    <a:pt x="718" y="1545"/>
                    <a:pt x="687" y="1535"/>
                    <a:pt x="662" y="1525"/>
                  </a:cubicBezTo>
                  <a:cubicBezTo>
                    <a:pt x="668" y="1582"/>
                    <a:pt x="672" y="1696"/>
                    <a:pt x="658" y="1707"/>
                  </a:cubicBezTo>
                  <a:cubicBezTo>
                    <a:pt x="637" y="1724"/>
                    <a:pt x="605" y="1741"/>
                    <a:pt x="577" y="1750"/>
                  </a:cubicBezTo>
                  <a:cubicBezTo>
                    <a:pt x="582" y="1766"/>
                    <a:pt x="584" y="1837"/>
                    <a:pt x="582" y="1853"/>
                  </a:cubicBezTo>
                  <a:cubicBezTo>
                    <a:pt x="589" y="1858"/>
                    <a:pt x="582" y="1906"/>
                    <a:pt x="583" y="1923"/>
                  </a:cubicBezTo>
                  <a:cubicBezTo>
                    <a:pt x="595" y="1925"/>
                    <a:pt x="609" y="1928"/>
                    <a:pt x="617" y="1937"/>
                  </a:cubicBezTo>
                  <a:cubicBezTo>
                    <a:pt x="656" y="2018"/>
                    <a:pt x="511" y="2008"/>
                    <a:pt x="501" y="1968"/>
                  </a:cubicBezTo>
                  <a:cubicBezTo>
                    <a:pt x="491" y="1929"/>
                    <a:pt x="494" y="1896"/>
                    <a:pt x="494" y="1862"/>
                  </a:cubicBezTo>
                  <a:cubicBezTo>
                    <a:pt x="494" y="1858"/>
                    <a:pt x="496" y="1855"/>
                    <a:pt x="499" y="1854"/>
                  </a:cubicBezTo>
                  <a:cubicBezTo>
                    <a:pt x="495" y="1837"/>
                    <a:pt x="498" y="1778"/>
                    <a:pt x="501" y="1766"/>
                  </a:cubicBezTo>
                  <a:cubicBezTo>
                    <a:pt x="471" y="1769"/>
                    <a:pt x="442" y="1770"/>
                    <a:pt x="415" y="1769"/>
                  </a:cubicBezTo>
                  <a:cubicBezTo>
                    <a:pt x="405" y="1769"/>
                    <a:pt x="406" y="1769"/>
                    <a:pt x="393" y="1768"/>
                  </a:cubicBezTo>
                  <a:cubicBezTo>
                    <a:pt x="392" y="1791"/>
                    <a:pt x="396" y="1843"/>
                    <a:pt x="393" y="1860"/>
                  </a:cubicBezTo>
                  <a:cubicBezTo>
                    <a:pt x="414" y="1858"/>
                    <a:pt x="400" y="1900"/>
                    <a:pt x="400" y="1909"/>
                  </a:cubicBezTo>
                  <a:cubicBezTo>
                    <a:pt x="402" y="1928"/>
                    <a:pt x="405" y="1950"/>
                    <a:pt x="400" y="1974"/>
                  </a:cubicBezTo>
                  <a:cubicBezTo>
                    <a:pt x="394" y="1998"/>
                    <a:pt x="285" y="2009"/>
                    <a:pt x="277" y="1975"/>
                  </a:cubicBezTo>
                  <a:cubicBezTo>
                    <a:pt x="269" y="1940"/>
                    <a:pt x="309" y="1929"/>
                    <a:pt x="321" y="1925"/>
                  </a:cubicBezTo>
                  <a:cubicBezTo>
                    <a:pt x="322" y="1905"/>
                    <a:pt x="311" y="1850"/>
                    <a:pt x="318" y="1849"/>
                  </a:cubicBezTo>
                  <a:cubicBezTo>
                    <a:pt x="318" y="1849"/>
                    <a:pt x="319" y="1849"/>
                    <a:pt x="319" y="1849"/>
                  </a:cubicBezTo>
                  <a:cubicBezTo>
                    <a:pt x="320" y="1823"/>
                    <a:pt x="323" y="1786"/>
                    <a:pt x="323" y="1758"/>
                  </a:cubicBezTo>
                  <a:cubicBezTo>
                    <a:pt x="287" y="1749"/>
                    <a:pt x="229" y="1709"/>
                    <a:pt x="227" y="1701"/>
                  </a:cubicBezTo>
                  <a:cubicBezTo>
                    <a:pt x="219" y="1652"/>
                    <a:pt x="219" y="1595"/>
                    <a:pt x="225" y="1538"/>
                  </a:cubicBezTo>
                  <a:cubicBezTo>
                    <a:pt x="193" y="1558"/>
                    <a:pt x="157" y="1568"/>
                    <a:pt x="118" y="1559"/>
                  </a:cubicBezTo>
                  <a:cubicBezTo>
                    <a:pt x="115" y="1558"/>
                    <a:pt x="111" y="1555"/>
                    <a:pt x="110" y="1552"/>
                  </a:cubicBezTo>
                  <a:cubicBezTo>
                    <a:pt x="102" y="1562"/>
                    <a:pt x="20" y="1592"/>
                    <a:pt x="10" y="1547"/>
                  </a:cubicBezTo>
                  <a:cubicBezTo>
                    <a:pt x="0" y="1501"/>
                    <a:pt x="90" y="1484"/>
                    <a:pt x="96" y="1487"/>
                  </a:cubicBezTo>
                  <a:cubicBezTo>
                    <a:pt x="97" y="1484"/>
                    <a:pt x="99" y="1482"/>
                    <a:pt x="102" y="1481"/>
                  </a:cubicBezTo>
                  <a:cubicBezTo>
                    <a:pt x="237" y="1436"/>
                    <a:pt x="272" y="1360"/>
                    <a:pt x="272" y="1360"/>
                  </a:cubicBezTo>
                  <a:cubicBezTo>
                    <a:pt x="237" y="1320"/>
                    <a:pt x="205" y="1279"/>
                    <a:pt x="180" y="1234"/>
                  </a:cubicBezTo>
                  <a:cubicBezTo>
                    <a:pt x="136" y="1156"/>
                    <a:pt x="100" y="1048"/>
                    <a:pt x="156" y="970"/>
                  </a:cubicBezTo>
                  <a:cubicBezTo>
                    <a:pt x="153" y="969"/>
                    <a:pt x="151" y="967"/>
                    <a:pt x="150" y="963"/>
                  </a:cubicBezTo>
                  <a:cubicBezTo>
                    <a:pt x="136" y="901"/>
                    <a:pt x="156" y="825"/>
                    <a:pt x="167" y="764"/>
                  </a:cubicBezTo>
                  <a:cubicBezTo>
                    <a:pt x="182" y="680"/>
                    <a:pt x="200" y="596"/>
                    <a:pt x="216" y="511"/>
                  </a:cubicBezTo>
                  <a:cubicBezTo>
                    <a:pt x="233" y="421"/>
                    <a:pt x="248" y="329"/>
                    <a:pt x="246" y="237"/>
                  </a:cubicBezTo>
                  <a:cubicBezTo>
                    <a:pt x="244" y="154"/>
                    <a:pt x="223" y="82"/>
                    <a:pt x="203" y="3"/>
                  </a:cubicBezTo>
                  <a:cubicBezTo>
                    <a:pt x="214" y="0"/>
                    <a:pt x="214" y="0"/>
                    <a:pt x="214" y="0"/>
                  </a:cubicBezTo>
                  <a:cubicBezTo>
                    <a:pt x="224" y="15"/>
                    <a:pt x="309" y="179"/>
                    <a:pt x="347" y="244"/>
                  </a:cubicBezTo>
                  <a:cubicBezTo>
                    <a:pt x="355" y="257"/>
                    <a:pt x="466" y="422"/>
                    <a:pt x="508" y="484"/>
                  </a:cubicBezTo>
                  <a:cubicBezTo>
                    <a:pt x="556" y="556"/>
                    <a:pt x="642" y="710"/>
                    <a:pt x="642" y="713"/>
                  </a:cubicBezTo>
                  <a:cubicBezTo>
                    <a:pt x="675" y="784"/>
                    <a:pt x="700" y="859"/>
                    <a:pt x="709" y="940"/>
                  </a:cubicBezTo>
                  <a:cubicBezTo>
                    <a:pt x="742" y="981"/>
                    <a:pt x="701" y="1139"/>
                    <a:pt x="662" y="1216"/>
                  </a:cubicBezTo>
                  <a:cubicBezTo>
                    <a:pt x="645" y="1250"/>
                    <a:pt x="624" y="1288"/>
                    <a:pt x="604" y="1320"/>
                  </a:cubicBezTo>
                  <a:cubicBezTo>
                    <a:pt x="624" y="1336"/>
                    <a:pt x="639" y="1362"/>
                    <a:pt x="647" y="1394"/>
                  </a:cubicBezTo>
                  <a:cubicBezTo>
                    <a:pt x="680" y="1426"/>
                    <a:pt x="722" y="1448"/>
                    <a:pt x="770" y="1457"/>
                  </a:cubicBezTo>
                  <a:cubicBezTo>
                    <a:pt x="771" y="1457"/>
                    <a:pt x="772" y="1458"/>
                    <a:pt x="773" y="1458"/>
                  </a:cubicBezTo>
                  <a:cubicBezTo>
                    <a:pt x="773" y="1458"/>
                    <a:pt x="823" y="1463"/>
                    <a:pt x="837" y="1481"/>
                  </a:cubicBezTo>
                  <a:close/>
                  <a:moveTo>
                    <a:pt x="769" y="1525"/>
                  </a:moveTo>
                  <a:cubicBezTo>
                    <a:pt x="774" y="1525"/>
                    <a:pt x="825" y="1538"/>
                    <a:pt x="825" y="1507"/>
                  </a:cubicBezTo>
                  <a:cubicBezTo>
                    <a:pt x="824" y="1475"/>
                    <a:pt x="791" y="1482"/>
                    <a:pt x="777" y="1477"/>
                  </a:cubicBezTo>
                  <a:cubicBezTo>
                    <a:pt x="777" y="1493"/>
                    <a:pt x="775" y="1510"/>
                    <a:pt x="769" y="1525"/>
                  </a:cubicBezTo>
                  <a:close/>
                  <a:moveTo>
                    <a:pt x="747" y="1532"/>
                  </a:moveTo>
                  <a:cubicBezTo>
                    <a:pt x="754" y="1518"/>
                    <a:pt x="754" y="1491"/>
                    <a:pt x="756" y="1476"/>
                  </a:cubicBezTo>
                  <a:cubicBezTo>
                    <a:pt x="718" y="1472"/>
                    <a:pt x="680" y="1442"/>
                    <a:pt x="652" y="1418"/>
                  </a:cubicBezTo>
                  <a:cubicBezTo>
                    <a:pt x="656" y="1439"/>
                    <a:pt x="665" y="1496"/>
                    <a:pt x="665" y="1502"/>
                  </a:cubicBezTo>
                  <a:cubicBezTo>
                    <a:pt x="693" y="1524"/>
                    <a:pt x="743" y="1531"/>
                    <a:pt x="747" y="1532"/>
                  </a:cubicBezTo>
                  <a:close/>
                  <a:moveTo>
                    <a:pt x="617" y="1248"/>
                  </a:moveTo>
                  <a:cubicBezTo>
                    <a:pt x="663" y="1162"/>
                    <a:pt x="723" y="1051"/>
                    <a:pt x="689" y="952"/>
                  </a:cubicBezTo>
                  <a:cubicBezTo>
                    <a:pt x="671" y="904"/>
                    <a:pt x="639" y="894"/>
                    <a:pt x="616" y="883"/>
                  </a:cubicBezTo>
                  <a:cubicBezTo>
                    <a:pt x="679" y="983"/>
                    <a:pt x="564" y="1216"/>
                    <a:pt x="480" y="1156"/>
                  </a:cubicBezTo>
                  <a:cubicBezTo>
                    <a:pt x="479" y="1157"/>
                    <a:pt x="477" y="1159"/>
                    <a:pt x="476" y="1160"/>
                  </a:cubicBezTo>
                  <a:cubicBezTo>
                    <a:pt x="455" y="1177"/>
                    <a:pt x="429" y="1182"/>
                    <a:pt x="402" y="1181"/>
                  </a:cubicBezTo>
                  <a:cubicBezTo>
                    <a:pt x="384" y="1181"/>
                    <a:pt x="362" y="1178"/>
                    <a:pt x="349" y="1165"/>
                  </a:cubicBezTo>
                  <a:cubicBezTo>
                    <a:pt x="349" y="1165"/>
                    <a:pt x="349" y="1165"/>
                    <a:pt x="349" y="1165"/>
                  </a:cubicBezTo>
                  <a:cubicBezTo>
                    <a:pt x="303" y="1197"/>
                    <a:pt x="245" y="1138"/>
                    <a:pt x="231" y="1094"/>
                  </a:cubicBezTo>
                  <a:cubicBezTo>
                    <a:pt x="218" y="1056"/>
                    <a:pt x="205" y="992"/>
                    <a:pt x="216" y="944"/>
                  </a:cubicBezTo>
                  <a:cubicBezTo>
                    <a:pt x="202" y="949"/>
                    <a:pt x="189" y="955"/>
                    <a:pt x="175" y="960"/>
                  </a:cubicBezTo>
                  <a:cubicBezTo>
                    <a:pt x="135" y="1078"/>
                    <a:pt x="168" y="1178"/>
                    <a:pt x="242" y="1277"/>
                  </a:cubicBezTo>
                  <a:cubicBezTo>
                    <a:pt x="303" y="1358"/>
                    <a:pt x="377" y="1438"/>
                    <a:pt x="455" y="1503"/>
                  </a:cubicBezTo>
                  <a:cubicBezTo>
                    <a:pt x="514" y="1424"/>
                    <a:pt x="571" y="1335"/>
                    <a:pt x="617" y="1248"/>
                  </a:cubicBezTo>
                  <a:close/>
                  <a:moveTo>
                    <a:pt x="671" y="884"/>
                  </a:moveTo>
                  <a:cubicBezTo>
                    <a:pt x="667" y="865"/>
                    <a:pt x="662" y="846"/>
                    <a:pt x="656" y="828"/>
                  </a:cubicBezTo>
                  <a:cubicBezTo>
                    <a:pt x="656" y="828"/>
                    <a:pt x="656" y="827"/>
                    <a:pt x="656" y="827"/>
                  </a:cubicBezTo>
                  <a:cubicBezTo>
                    <a:pt x="579" y="786"/>
                    <a:pt x="490" y="763"/>
                    <a:pt x="403" y="774"/>
                  </a:cubicBezTo>
                  <a:cubicBezTo>
                    <a:pt x="317" y="785"/>
                    <a:pt x="253" y="821"/>
                    <a:pt x="187" y="873"/>
                  </a:cubicBezTo>
                  <a:cubicBezTo>
                    <a:pt x="185" y="893"/>
                    <a:pt x="182" y="914"/>
                    <a:pt x="179" y="934"/>
                  </a:cubicBezTo>
                  <a:cubicBezTo>
                    <a:pt x="243" y="872"/>
                    <a:pt x="364" y="847"/>
                    <a:pt x="442" y="835"/>
                  </a:cubicBezTo>
                  <a:cubicBezTo>
                    <a:pt x="521" y="823"/>
                    <a:pt x="612" y="830"/>
                    <a:pt x="671" y="884"/>
                  </a:cubicBezTo>
                  <a:close/>
                  <a:moveTo>
                    <a:pt x="640" y="1696"/>
                  </a:moveTo>
                  <a:cubicBezTo>
                    <a:pt x="654" y="1664"/>
                    <a:pt x="654" y="1388"/>
                    <a:pt x="593" y="1337"/>
                  </a:cubicBezTo>
                  <a:cubicBezTo>
                    <a:pt x="555" y="1400"/>
                    <a:pt x="512" y="1460"/>
                    <a:pt x="470" y="1520"/>
                  </a:cubicBezTo>
                  <a:cubicBezTo>
                    <a:pt x="464" y="1528"/>
                    <a:pt x="455" y="1529"/>
                    <a:pt x="448" y="1523"/>
                  </a:cubicBezTo>
                  <a:cubicBezTo>
                    <a:pt x="392" y="1478"/>
                    <a:pt x="336" y="1430"/>
                    <a:pt x="287" y="1376"/>
                  </a:cubicBezTo>
                  <a:cubicBezTo>
                    <a:pt x="222" y="1528"/>
                    <a:pt x="254" y="1697"/>
                    <a:pt x="253" y="1698"/>
                  </a:cubicBezTo>
                  <a:cubicBezTo>
                    <a:pt x="282" y="1712"/>
                    <a:pt x="305" y="1731"/>
                    <a:pt x="338" y="1737"/>
                  </a:cubicBezTo>
                  <a:cubicBezTo>
                    <a:pt x="374" y="1745"/>
                    <a:pt x="411" y="1748"/>
                    <a:pt x="448" y="1745"/>
                  </a:cubicBezTo>
                  <a:cubicBezTo>
                    <a:pt x="512" y="1741"/>
                    <a:pt x="618" y="1722"/>
                    <a:pt x="640" y="1696"/>
                  </a:cubicBezTo>
                  <a:close/>
                  <a:moveTo>
                    <a:pt x="644" y="790"/>
                  </a:moveTo>
                  <a:cubicBezTo>
                    <a:pt x="635" y="767"/>
                    <a:pt x="626" y="745"/>
                    <a:pt x="616" y="723"/>
                  </a:cubicBezTo>
                  <a:cubicBezTo>
                    <a:pt x="481" y="656"/>
                    <a:pt x="333" y="660"/>
                    <a:pt x="203" y="730"/>
                  </a:cubicBezTo>
                  <a:cubicBezTo>
                    <a:pt x="203" y="732"/>
                    <a:pt x="194" y="801"/>
                    <a:pt x="191" y="834"/>
                  </a:cubicBezTo>
                  <a:cubicBezTo>
                    <a:pt x="309" y="723"/>
                    <a:pt x="501" y="723"/>
                    <a:pt x="644" y="790"/>
                  </a:cubicBezTo>
                  <a:close/>
                  <a:moveTo>
                    <a:pt x="609" y="1969"/>
                  </a:moveTo>
                  <a:cubicBezTo>
                    <a:pt x="612" y="1933"/>
                    <a:pt x="582" y="1943"/>
                    <a:pt x="570" y="1941"/>
                  </a:cubicBezTo>
                  <a:cubicBezTo>
                    <a:pt x="564" y="1940"/>
                    <a:pt x="574" y="1896"/>
                    <a:pt x="568" y="1870"/>
                  </a:cubicBezTo>
                  <a:cubicBezTo>
                    <a:pt x="555" y="1870"/>
                    <a:pt x="530" y="1871"/>
                    <a:pt x="516" y="1869"/>
                  </a:cubicBezTo>
                  <a:cubicBezTo>
                    <a:pt x="511" y="1900"/>
                    <a:pt x="510" y="1932"/>
                    <a:pt x="519" y="1961"/>
                  </a:cubicBezTo>
                  <a:cubicBezTo>
                    <a:pt x="528" y="1992"/>
                    <a:pt x="609" y="1989"/>
                    <a:pt x="609" y="1969"/>
                  </a:cubicBezTo>
                  <a:close/>
                  <a:moveTo>
                    <a:pt x="598" y="1046"/>
                  </a:moveTo>
                  <a:cubicBezTo>
                    <a:pt x="615" y="986"/>
                    <a:pt x="623" y="930"/>
                    <a:pt x="593" y="874"/>
                  </a:cubicBezTo>
                  <a:cubicBezTo>
                    <a:pt x="532" y="860"/>
                    <a:pt x="446" y="866"/>
                    <a:pt x="390" y="879"/>
                  </a:cubicBezTo>
                  <a:cubicBezTo>
                    <a:pt x="339" y="892"/>
                    <a:pt x="283" y="917"/>
                    <a:pt x="236" y="937"/>
                  </a:cubicBezTo>
                  <a:cubicBezTo>
                    <a:pt x="232" y="981"/>
                    <a:pt x="234" y="1016"/>
                    <a:pt x="246" y="1062"/>
                  </a:cubicBezTo>
                  <a:cubicBezTo>
                    <a:pt x="252" y="1088"/>
                    <a:pt x="263" y="1123"/>
                    <a:pt x="288" y="1138"/>
                  </a:cubicBezTo>
                  <a:cubicBezTo>
                    <a:pt x="305" y="1149"/>
                    <a:pt x="321" y="1148"/>
                    <a:pt x="339" y="1147"/>
                  </a:cubicBezTo>
                  <a:cubicBezTo>
                    <a:pt x="334" y="1126"/>
                    <a:pt x="346" y="1103"/>
                    <a:pt x="363" y="1089"/>
                  </a:cubicBezTo>
                  <a:cubicBezTo>
                    <a:pt x="385" y="1071"/>
                    <a:pt x="412" y="1064"/>
                    <a:pt x="437" y="1072"/>
                  </a:cubicBezTo>
                  <a:cubicBezTo>
                    <a:pt x="438" y="1072"/>
                    <a:pt x="438" y="1071"/>
                    <a:pt x="438" y="1071"/>
                  </a:cubicBezTo>
                  <a:cubicBezTo>
                    <a:pt x="471" y="1075"/>
                    <a:pt x="500" y="1107"/>
                    <a:pt x="492" y="1136"/>
                  </a:cubicBezTo>
                  <a:cubicBezTo>
                    <a:pt x="546" y="1146"/>
                    <a:pt x="583" y="1098"/>
                    <a:pt x="598" y="1046"/>
                  </a:cubicBezTo>
                  <a:close/>
                  <a:moveTo>
                    <a:pt x="597" y="684"/>
                  </a:moveTo>
                  <a:cubicBezTo>
                    <a:pt x="588" y="666"/>
                    <a:pt x="578" y="648"/>
                    <a:pt x="567" y="630"/>
                  </a:cubicBezTo>
                  <a:cubicBezTo>
                    <a:pt x="472" y="561"/>
                    <a:pt x="321" y="549"/>
                    <a:pt x="223" y="619"/>
                  </a:cubicBezTo>
                  <a:cubicBezTo>
                    <a:pt x="218" y="646"/>
                    <a:pt x="213" y="672"/>
                    <a:pt x="209" y="698"/>
                  </a:cubicBezTo>
                  <a:cubicBezTo>
                    <a:pt x="307" y="619"/>
                    <a:pt x="482" y="635"/>
                    <a:pt x="597" y="684"/>
                  </a:cubicBezTo>
                  <a:close/>
                  <a:moveTo>
                    <a:pt x="561" y="1850"/>
                  </a:moveTo>
                  <a:cubicBezTo>
                    <a:pt x="568" y="1814"/>
                    <a:pt x="559" y="1774"/>
                    <a:pt x="560" y="1755"/>
                  </a:cubicBezTo>
                  <a:cubicBezTo>
                    <a:pt x="546" y="1758"/>
                    <a:pt x="528" y="1763"/>
                    <a:pt x="514" y="1765"/>
                  </a:cubicBezTo>
                  <a:cubicBezTo>
                    <a:pt x="518" y="1778"/>
                    <a:pt x="511" y="1831"/>
                    <a:pt x="516" y="1853"/>
                  </a:cubicBezTo>
                  <a:cubicBezTo>
                    <a:pt x="527" y="1852"/>
                    <a:pt x="550" y="1851"/>
                    <a:pt x="561" y="1850"/>
                  </a:cubicBezTo>
                  <a:close/>
                  <a:moveTo>
                    <a:pt x="534" y="575"/>
                  </a:moveTo>
                  <a:cubicBezTo>
                    <a:pt x="520" y="552"/>
                    <a:pt x="505" y="530"/>
                    <a:pt x="490" y="508"/>
                  </a:cubicBezTo>
                  <a:cubicBezTo>
                    <a:pt x="401" y="472"/>
                    <a:pt x="323" y="468"/>
                    <a:pt x="241" y="518"/>
                  </a:cubicBezTo>
                  <a:cubicBezTo>
                    <a:pt x="237" y="542"/>
                    <a:pt x="233" y="566"/>
                    <a:pt x="228" y="590"/>
                  </a:cubicBezTo>
                  <a:cubicBezTo>
                    <a:pt x="295" y="525"/>
                    <a:pt x="443" y="531"/>
                    <a:pt x="534" y="575"/>
                  </a:cubicBezTo>
                  <a:close/>
                  <a:moveTo>
                    <a:pt x="450" y="1152"/>
                  </a:moveTo>
                  <a:cubicBezTo>
                    <a:pt x="488" y="1127"/>
                    <a:pt x="469" y="1098"/>
                    <a:pt x="455" y="1093"/>
                  </a:cubicBezTo>
                  <a:cubicBezTo>
                    <a:pt x="430" y="1084"/>
                    <a:pt x="403" y="1082"/>
                    <a:pt x="380" y="1098"/>
                  </a:cubicBezTo>
                  <a:cubicBezTo>
                    <a:pt x="368" y="1107"/>
                    <a:pt x="349" y="1129"/>
                    <a:pt x="360" y="1146"/>
                  </a:cubicBezTo>
                  <a:cubicBezTo>
                    <a:pt x="375" y="1169"/>
                    <a:pt x="430" y="1163"/>
                    <a:pt x="450" y="1152"/>
                  </a:cubicBezTo>
                  <a:close/>
                  <a:moveTo>
                    <a:pt x="464" y="468"/>
                  </a:moveTo>
                  <a:cubicBezTo>
                    <a:pt x="458" y="461"/>
                    <a:pt x="425" y="411"/>
                    <a:pt x="413" y="394"/>
                  </a:cubicBezTo>
                  <a:cubicBezTo>
                    <a:pt x="351" y="374"/>
                    <a:pt x="306" y="397"/>
                    <a:pt x="256" y="411"/>
                  </a:cubicBezTo>
                  <a:cubicBezTo>
                    <a:pt x="254" y="427"/>
                    <a:pt x="246" y="486"/>
                    <a:pt x="244" y="500"/>
                  </a:cubicBezTo>
                  <a:cubicBezTo>
                    <a:pt x="302" y="447"/>
                    <a:pt x="391" y="440"/>
                    <a:pt x="464" y="468"/>
                  </a:cubicBezTo>
                  <a:close/>
                  <a:moveTo>
                    <a:pt x="384" y="1957"/>
                  </a:moveTo>
                  <a:cubicBezTo>
                    <a:pt x="384" y="1939"/>
                    <a:pt x="387" y="1883"/>
                    <a:pt x="389" y="1875"/>
                  </a:cubicBezTo>
                  <a:cubicBezTo>
                    <a:pt x="379" y="1872"/>
                    <a:pt x="332" y="1865"/>
                    <a:pt x="331" y="1865"/>
                  </a:cubicBezTo>
                  <a:cubicBezTo>
                    <a:pt x="335" y="1886"/>
                    <a:pt x="336" y="1912"/>
                    <a:pt x="336" y="1934"/>
                  </a:cubicBezTo>
                  <a:cubicBezTo>
                    <a:pt x="336" y="1939"/>
                    <a:pt x="287" y="1942"/>
                    <a:pt x="301" y="1971"/>
                  </a:cubicBezTo>
                  <a:cubicBezTo>
                    <a:pt x="316" y="1999"/>
                    <a:pt x="381" y="1975"/>
                    <a:pt x="384" y="1957"/>
                  </a:cubicBezTo>
                  <a:close/>
                  <a:moveTo>
                    <a:pt x="400" y="374"/>
                  </a:moveTo>
                  <a:cubicBezTo>
                    <a:pt x="386" y="353"/>
                    <a:pt x="373" y="331"/>
                    <a:pt x="359" y="309"/>
                  </a:cubicBezTo>
                  <a:cubicBezTo>
                    <a:pt x="328" y="312"/>
                    <a:pt x="297" y="319"/>
                    <a:pt x="266" y="319"/>
                  </a:cubicBezTo>
                  <a:cubicBezTo>
                    <a:pt x="264" y="344"/>
                    <a:pt x="262" y="367"/>
                    <a:pt x="259" y="390"/>
                  </a:cubicBezTo>
                  <a:cubicBezTo>
                    <a:pt x="298" y="361"/>
                    <a:pt x="356" y="357"/>
                    <a:pt x="400" y="374"/>
                  </a:cubicBezTo>
                  <a:close/>
                  <a:moveTo>
                    <a:pt x="377" y="1854"/>
                  </a:moveTo>
                  <a:cubicBezTo>
                    <a:pt x="379" y="1838"/>
                    <a:pt x="376" y="1780"/>
                    <a:pt x="380" y="1768"/>
                  </a:cubicBezTo>
                  <a:cubicBezTo>
                    <a:pt x="370" y="1767"/>
                    <a:pt x="349" y="1764"/>
                    <a:pt x="336" y="1761"/>
                  </a:cubicBezTo>
                  <a:cubicBezTo>
                    <a:pt x="337" y="1779"/>
                    <a:pt x="332" y="1824"/>
                    <a:pt x="332" y="1847"/>
                  </a:cubicBezTo>
                  <a:cubicBezTo>
                    <a:pt x="333" y="1847"/>
                    <a:pt x="371" y="1853"/>
                    <a:pt x="377" y="1854"/>
                  </a:cubicBezTo>
                  <a:close/>
                  <a:moveTo>
                    <a:pt x="268" y="302"/>
                  </a:moveTo>
                  <a:cubicBezTo>
                    <a:pt x="291" y="291"/>
                    <a:pt x="317" y="286"/>
                    <a:pt x="344" y="284"/>
                  </a:cubicBezTo>
                  <a:cubicBezTo>
                    <a:pt x="315" y="237"/>
                    <a:pt x="288" y="189"/>
                    <a:pt x="263" y="140"/>
                  </a:cubicBezTo>
                  <a:cubicBezTo>
                    <a:pt x="271" y="192"/>
                    <a:pt x="271" y="248"/>
                    <a:pt x="268" y="302"/>
                  </a:cubicBezTo>
                  <a:close/>
                  <a:moveTo>
                    <a:pt x="227" y="1519"/>
                  </a:moveTo>
                  <a:cubicBezTo>
                    <a:pt x="231" y="1490"/>
                    <a:pt x="248" y="1437"/>
                    <a:pt x="256" y="1410"/>
                  </a:cubicBezTo>
                  <a:cubicBezTo>
                    <a:pt x="227" y="1452"/>
                    <a:pt x="117" y="1496"/>
                    <a:pt x="115" y="1489"/>
                  </a:cubicBezTo>
                  <a:cubicBezTo>
                    <a:pt x="118" y="1501"/>
                    <a:pt x="129" y="1531"/>
                    <a:pt x="132" y="1543"/>
                  </a:cubicBezTo>
                  <a:cubicBezTo>
                    <a:pt x="167" y="1549"/>
                    <a:pt x="195" y="1533"/>
                    <a:pt x="227" y="1519"/>
                  </a:cubicBezTo>
                  <a:close/>
                  <a:moveTo>
                    <a:pt x="106" y="1539"/>
                  </a:moveTo>
                  <a:cubicBezTo>
                    <a:pt x="102" y="1528"/>
                    <a:pt x="98" y="1511"/>
                    <a:pt x="96" y="1500"/>
                  </a:cubicBezTo>
                  <a:cubicBezTo>
                    <a:pt x="83" y="1505"/>
                    <a:pt x="16" y="1508"/>
                    <a:pt x="30" y="1538"/>
                  </a:cubicBezTo>
                  <a:cubicBezTo>
                    <a:pt x="44" y="1568"/>
                    <a:pt x="97" y="1555"/>
                    <a:pt x="106" y="1539"/>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64"/>
            <p:cNvSpPr/>
            <p:nvPr/>
          </p:nvSpPr>
          <p:spPr bwMode="auto">
            <a:xfrm>
              <a:off x="6065649" y="3738627"/>
              <a:ext cx="23061" cy="23061"/>
            </a:xfrm>
            <a:custGeom>
              <a:avLst/>
              <a:gdLst>
                <a:gd name="T0" fmla="*/ 56 w 56"/>
                <a:gd name="T1" fmla="*/ 32 h 63"/>
                <a:gd name="T2" fmla="*/ 0 w 56"/>
                <a:gd name="T3" fmla="*/ 50 h 63"/>
                <a:gd name="T4" fmla="*/ 8 w 56"/>
                <a:gd name="T5" fmla="*/ 2 h 63"/>
                <a:gd name="T6" fmla="*/ 56 w 56"/>
                <a:gd name="T7" fmla="*/ 32 h 63"/>
              </a:gdLst>
              <a:ahLst/>
              <a:cxnLst>
                <a:cxn ang="0">
                  <a:pos x="T0" y="T1"/>
                </a:cxn>
                <a:cxn ang="0">
                  <a:pos x="T2" y="T3"/>
                </a:cxn>
                <a:cxn ang="0">
                  <a:pos x="T4" y="T5"/>
                </a:cxn>
                <a:cxn ang="0">
                  <a:pos x="T6" y="T7"/>
                </a:cxn>
              </a:cxnLst>
              <a:rect l="0" t="0" r="r" b="b"/>
              <a:pathLst>
                <a:path w="56" h="63">
                  <a:moveTo>
                    <a:pt x="56" y="32"/>
                  </a:moveTo>
                  <a:cubicBezTo>
                    <a:pt x="56" y="63"/>
                    <a:pt x="5" y="50"/>
                    <a:pt x="0" y="50"/>
                  </a:cubicBezTo>
                  <a:cubicBezTo>
                    <a:pt x="6" y="35"/>
                    <a:pt x="8" y="18"/>
                    <a:pt x="8" y="2"/>
                  </a:cubicBezTo>
                  <a:cubicBezTo>
                    <a:pt x="22" y="7"/>
                    <a:pt x="55" y="0"/>
                    <a:pt x="56" y="32"/>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65"/>
            <p:cNvSpPr/>
            <p:nvPr/>
          </p:nvSpPr>
          <p:spPr bwMode="auto">
            <a:xfrm>
              <a:off x="6015683" y="3715566"/>
              <a:ext cx="42279" cy="46123"/>
            </a:xfrm>
            <a:custGeom>
              <a:avLst/>
              <a:gdLst>
                <a:gd name="T0" fmla="*/ 104 w 104"/>
                <a:gd name="T1" fmla="*/ 58 h 114"/>
                <a:gd name="T2" fmla="*/ 95 w 104"/>
                <a:gd name="T3" fmla="*/ 114 h 114"/>
                <a:gd name="T4" fmla="*/ 13 w 104"/>
                <a:gd name="T5" fmla="*/ 84 h 114"/>
                <a:gd name="T6" fmla="*/ 0 w 104"/>
                <a:gd name="T7" fmla="*/ 0 h 114"/>
                <a:gd name="T8" fmla="*/ 104 w 104"/>
                <a:gd name="T9" fmla="*/ 58 h 114"/>
              </a:gdLst>
              <a:ahLst/>
              <a:cxnLst>
                <a:cxn ang="0">
                  <a:pos x="T0" y="T1"/>
                </a:cxn>
                <a:cxn ang="0">
                  <a:pos x="T2" y="T3"/>
                </a:cxn>
                <a:cxn ang="0">
                  <a:pos x="T4" y="T5"/>
                </a:cxn>
                <a:cxn ang="0">
                  <a:pos x="T6" y="T7"/>
                </a:cxn>
                <a:cxn ang="0">
                  <a:pos x="T8" y="T9"/>
                </a:cxn>
              </a:cxnLst>
              <a:rect l="0" t="0" r="r" b="b"/>
              <a:pathLst>
                <a:path w="104" h="114">
                  <a:moveTo>
                    <a:pt x="104" y="58"/>
                  </a:moveTo>
                  <a:cubicBezTo>
                    <a:pt x="102" y="73"/>
                    <a:pt x="102" y="100"/>
                    <a:pt x="95" y="114"/>
                  </a:cubicBezTo>
                  <a:cubicBezTo>
                    <a:pt x="91" y="113"/>
                    <a:pt x="41" y="106"/>
                    <a:pt x="13" y="84"/>
                  </a:cubicBezTo>
                  <a:cubicBezTo>
                    <a:pt x="13" y="78"/>
                    <a:pt x="4" y="21"/>
                    <a:pt x="0" y="0"/>
                  </a:cubicBezTo>
                  <a:cubicBezTo>
                    <a:pt x="28" y="24"/>
                    <a:pt x="66" y="54"/>
                    <a:pt x="104" y="58"/>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66"/>
            <p:cNvSpPr>
              <a:spLocks noEditPoints="1"/>
            </p:cNvSpPr>
            <p:nvPr/>
          </p:nvSpPr>
          <p:spPr bwMode="auto">
            <a:xfrm>
              <a:off x="5804286" y="3492638"/>
              <a:ext cx="242145" cy="257520"/>
            </a:xfrm>
            <a:custGeom>
              <a:avLst/>
              <a:gdLst>
                <a:gd name="T0" fmla="*/ 554 w 588"/>
                <a:gd name="T1" fmla="*/ 69 h 620"/>
                <a:gd name="T2" fmla="*/ 482 w 588"/>
                <a:gd name="T3" fmla="*/ 365 h 620"/>
                <a:gd name="T4" fmla="*/ 320 w 588"/>
                <a:gd name="T5" fmla="*/ 620 h 620"/>
                <a:gd name="T6" fmla="*/ 107 w 588"/>
                <a:gd name="T7" fmla="*/ 394 h 620"/>
                <a:gd name="T8" fmla="*/ 40 w 588"/>
                <a:gd name="T9" fmla="*/ 77 h 620"/>
                <a:gd name="T10" fmla="*/ 81 w 588"/>
                <a:gd name="T11" fmla="*/ 61 h 620"/>
                <a:gd name="T12" fmla="*/ 96 w 588"/>
                <a:gd name="T13" fmla="*/ 211 h 620"/>
                <a:gd name="T14" fmla="*/ 214 w 588"/>
                <a:gd name="T15" fmla="*/ 282 h 620"/>
                <a:gd name="T16" fmla="*/ 214 w 588"/>
                <a:gd name="T17" fmla="*/ 282 h 620"/>
                <a:gd name="T18" fmla="*/ 267 w 588"/>
                <a:gd name="T19" fmla="*/ 298 h 620"/>
                <a:gd name="T20" fmla="*/ 341 w 588"/>
                <a:gd name="T21" fmla="*/ 277 h 620"/>
                <a:gd name="T22" fmla="*/ 345 w 588"/>
                <a:gd name="T23" fmla="*/ 273 h 620"/>
                <a:gd name="T24" fmla="*/ 481 w 588"/>
                <a:gd name="T25" fmla="*/ 0 h 620"/>
                <a:gd name="T26" fmla="*/ 554 w 588"/>
                <a:gd name="T27" fmla="*/ 69 h 620"/>
                <a:gd name="T28" fmla="*/ 314 w 588"/>
                <a:gd name="T29" fmla="*/ 334 h 620"/>
                <a:gd name="T30" fmla="*/ 308 w 588"/>
                <a:gd name="T31" fmla="*/ 329 h 620"/>
                <a:gd name="T32" fmla="*/ 282 w 588"/>
                <a:gd name="T33" fmla="*/ 345 h 620"/>
                <a:gd name="T34" fmla="*/ 247 w 588"/>
                <a:gd name="T35" fmla="*/ 341 h 620"/>
                <a:gd name="T36" fmla="*/ 239 w 588"/>
                <a:gd name="T37" fmla="*/ 351 h 620"/>
                <a:gd name="T38" fmla="*/ 282 w 588"/>
                <a:gd name="T39" fmla="*/ 368 h 620"/>
                <a:gd name="T40" fmla="*/ 314 w 588"/>
                <a:gd name="T41" fmla="*/ 33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620">
                  <a:moveTo>
                    <a:pt x="554" y="69"/>
                  </a:moveTo>
                  <a:cubicBezTo>
                    <a:pt x="588" y="168"/>
                    <a:pt x="528" y="279"/>
                    <a:pt x="482" y="365"/>
                  </a:cubicBezTo>
                  <a:cubicBezTo>
                    <a:pt x="436" y="452"/>
                    <a:pt x="379" y="541"/>
                    <a:pt x="320" y="620"/>
                  </a:cubicBezTo>
                  <a:cubicBezTo>
                    <a:pt x="242" y="555"/>
                    <a:pt x="168" y="475"/>
                    <a:pt x="107" y="394"/>
                  </a:cubicBezTo>
                  <a:cubicBezTo>
                    <a:pt x="33" y="295"/>
                    <a:pt x="0" y="195"/>
                    <a:pt x="40" y="77"/>
                  </a:cubicBezTo>
                  <a:cubicBezTo>
                    <a:pt x="54" y="72"/>
                    <a:pt x="67" y="66"/>
                    <a:pt x="81" y="61"/>
                  </a:cubicBezTo>
                  <a:cubicBezTo>
                    <a:pt x="70" y="109"/>
                    <a:pt x="83" y="173"/>
                    <a:pt x="96" y="211"/>
                  </a:cubicBezTo>
                  <a:cubicBezTo>
                    <a:pt x="110" y="255"/>
                    <a:pt x="168" y="314"/>
                    <a:pt x="214" y="282"/>
                  </a:cubicBezTo>
                  <a:cubicBezTo>
                    <a:pt x="214" y="282"/>
                    <a:pt x="214" y="282"/>
                    <a:pt x="214" y="282"/>
                  </a:cubicBezTo>
                  <a:cubicBezTo>
                    <a:pt x="227" y="295"/>
                    <a:pt x="249" y="298"/>
                    <a:pt x="267" y="298"/>
                  </a:cubicBezTo>
                  <a:cubicBezTo>
                    <a:pt x="294" y="299"/>
                    <a:pt x="320" y="294"/>
                    <a:pt x="341" y="277"/>
                  </a:cubicBezTo>
                  <a:cubicBezTo>
                    <a:pt x="342" y="276"/>
                    <a:pt x="344" y="274"/>
                    <a:pt x="345" y="273"/>
                  </a:cubicBezTo>
                  <a:cubicBezTo>
                    <a:pt x="429" y="333"/>
                    <a:pt x="544" y="100"/>
                    <a:pt x="481" y="0"/>
                  </a:cubicBezTo>
                  <a:cubicBezTo>
                    <a:pt x="504" y="11"/>
                    <a:pt x="536" y="21"/>
                    <a:pt x="554" y="69"/>
                  </a:cubicBezTo>
                  <a:close/>
                  <a:moveTo>
                    <a:pt x="314" y="334"/>
                  </a:moveTo>
                  <a:cubicBezTo>
                    <a:pt x="314" y="331"/>
                    <a:pt x="311" y="329"/>
                    <a:pt x="308" y="329"/>
                  </a:cubicBezTo>
                  <a:cubicBezTo>
                    <a:pt x="298" y="332"/>
                    <a:pt x="291" y="339"/>
                    <a:pt x="282" y="345"/>
                  </a:cubicBezTo>
                  <a:cubicBezTo>
                    <a:pt x="272" y="351"/>
                    <a:pt x="257" y="346"/>
                    <a:pt x="247" y="341"/>
                  </a:cubicBezTo>
                  <a:cubicBezTo>
                    <a:pt x="240" y="338"/>
                    <a:pt x="234" y="346"/>
                    <a:pt x="239" y="351"/>
                  </a:cubicBezTo>
                  <a:cubicBezTo>
                    <a:pt x="251" y="364"/>
                    <a:pt x="264" y="370"/>
                    <a:pt x="282" y="368"/>
                  </a:cubicBezTo>
                  <a:cubicBezTo>
                    <a:pt x="299" y="365"/>
                    <a:pt x="313" y="350"/>
                    <a:pt x="314" y="3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67"/>
            <p:cNvSpPr/>
            <p:nvPr/>
          </p:nvSpPr>
          <p:spPr bwMode="auto">
            <a:xfrm>
              <a:off x="5823504" y="3446516"/>
              <a:ext cx="199866" cy="69184"/>
            </a:xfrm>
            <a:custGeom>
              <a:avLst/>
              <a:gdLst>
                <a:gd name="T0" fmla="*/ 477 w 492"/>
                <a:gd name="T1" fmla="*/ 65 h 171"/>
                <a:gd name="T2" fmla="*/ 492 w 492"/>
                <a:gd name="T3" fmla="*/ 121 h 171"/>
                <a:gd name="T4" fmla="*/ 263 w 492"/>
                <a:gd name="T5" fmla="*/ 72 h 171"/>
                <a:gd name="T6" fmla="*/ 0 w 492"/>
                <a:gd name="T7" fmla="*/ 171 h 171"/>
                <a:gd name="T8" fmla="*/ 8 w 492"/>
                <a:gd name="T9" fmla="*/ 110 h 171"/>
                <a:gd name="T10" fmla="*/ 224 w 492"/>
                <a:gd name="T11" fmla="*/ 11 h 171"/>
                <a:gd name="T12" fmla="*/ 477 w 492"/>
                <a:gd name="T13" fmla="*/ 64 h 171"/>
                <a:gd name="T14" fmla="*/ 477 w 492"/>
                <a:gd name="T15" fmla="*/ 65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2" h="171">
                  <a:moveTo>
                    <a:pt x="477" y="65"/>
                  </a:moveTo>
                  <a:cubicBezTo>
                    <a:pt x="483" y="83"/>
                    <a:pt x="488" y="102"/>
                    <a:pt x="492" y="121"/>
                  </a:cubicBezTo>
                  <a:cubicBezTo>
                    <a:pt x="433" y="67"/>
                    <a:pt x="342" y="60"/>
                    <a:pt x="263" y="72"/>
                  </a:cubicBezTo>
                  <a:cubicBezTo>
                    <a:pt x="185" y="84"/>
                    <a:pt x="64" y="109"/>
                    <a:pt x="0" y="171"/>
                  </a:cubicBezTo>
                  <a:cubicBezTo>
                    <a:pt x="3" y="151"/>
                    <a:pt x="6" y="130"/>
                    <a:pt x="8" y="110"/>
                  </a:cubicBezTo>
                  <a:cubicBezTo>
                    <a:pt x="74" y="58"/>
                    <a:pt x="138" y="22"/>
                    <a:pt x="224" y="11"/>
                  </a:cubicBezTo>
                  <a:cubicBezTo>
                    <a:pt x="311" y="0"/>
                    <a:pt x="400" y="23"/>
                    <a:pt x="477" y="64"/>
                  </a:cubicBezTo>
                  <a:cubicBezTo>
                    <a:pt x="477" y="64"/>
                    <a:pt x="477" y="65"/>
                    <a:pt x="477" y="65"/>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68"/>
            <p:cNvSpPr>
              <a:spLocks noEditPoints="1"/>
            </p:cNvSpPr>
            <p:nvPr/>
          </p:nvSpPr>
          <p:spPr bwMode="auto">
            <a:xfrm>
              <a:off x="5838878" y="3680974"/>
              <a:ext cx="176805" cy="169117"/>
            </a:xfrm>
            <a:custGeom>
              <a:avLst/>
              <a:gdLst>
                <a:gd name="T0" fmla="*/ 371 w 432"/>
                <a:gd name="T1" fmla="*/ 0 h 411"/>
                <a:gd name="T2" fmla="*/ 418 w 432"/>
                <a:gd name="T3" fmla="*/ 359 h 411"/>
                <a:gd name="T4" fmla="*/ 226 w 432"/>
                <a:gd name="T5" fmla="*/ 408 h 411"/>
                <a:gd name="T6" fmla="*/ 116 w 432"/>
                <a:gd name="T7" fmla="*/ 400 h 411"/>
                <a:gd name="T8" fmla="*/ 31 w 432"/>
                <a:gd name="T9" fmla="*/ 361 h 411"/>
                <a:gd name="T10" fmla="*/ 65 w 432"/>
                <a:gd name="T11" fmla="*/ 39 h 411"/>
                <a:gd name="T12" fmla="*/ 226 w 432"/>
                <a:gd name="T13" fmla="*/ 186 h 411"/>
                <a:gd name="T14" fmla="*/ 248 w 432"/>
                <a:gd name="T15" fmla="*/ 183 h 411"/>
                <a:gd name="T16" fmla="*/ 371 w 432"/>
                <a:gd name="T17" fmla="*/ 0 h 411"/>
                <a:gd name="T18" fmla="*/ 253 w 432"/>
                <a:gd name="T19" fmla="*/ 249 h 411"/>
                <a:gd name="T20" fmla="*/ 229 w 432"/>
                <a:gd name="T21" fmla="*/ 225 h 411"/>
                <a:gd name="T22" fmla="*/ 206 w 432"/>
                <a:gd name="T23" fmla="*/ 249 h 411"/>
                <a:gd name="T24" fmla="*/ 229 w 432"/>
                <a:gd name="T25" fmla="*/ 273 h 411"/>
                <a:gd name="T26" fmla="*/ 253 w 432"/>
                <a:gd name="T27" fmla="*/ 249 h 411"/>
                <a:gd name="T28" fmla="*/ 253 w 432"/>
                <a:gd name="T29" fmla="*/ 342 h 411"/>
                <a:gd name="T30" fmla="*/ 229 w 432"/>
                <a:gd name="T31" fmla="*/ 318 h 411"/>
                <a:gd name="T32" fmla="*/ 206 w 432"/>
                <a:gd name="T33" fmla="*/ 342 h 411"/>
                <a:gd name="T34" fmla="*/ 229 w 432"/>
                <a:gd name="T35" fmla="*/ 366 h 411"/>
                <a:gd name="T36" fmla="*/ 253 w 432"/>
                <a:gd name="T37" fmla="*/ 342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11">
                  <a:moveTo>
                    <a:pt x="371" y="0"/>
                  </a:moveTo>
                  <a:cubicBezTo>
                    <a:pt x="432" y="51"/>
                    <a:pt x="432" y="327"/>
                    <a:pt x="418" y="359"/>
                  </a:cubicBezTo>
                  <a:cubicBezTo>
                    <a:pt x="396" y="385"/>
                    <a:pt x="290" y="404"/>
                    <a:pt x="226" y="408"/>
                  </a:cubicBezTo>
                  <a:cubicBezTo>
                    <a:pt x="189" y="411"/>
                    <a:pt x="152" y="408"/>
                    <a:pt x="116" y="400"/>
                  </a:cubicBezTo>
                  <a:cubicBezTo>
                    <a:pt x="83" y="394"/>
                    <a:pt x="60" y="375"/>
                    <a:pt x="31" y="361"/>
                  </a:cubicBezTo>
                  <a:cubicBezTo>
                    <a:pt x="32" y="360"/>
                    <a:pt x="0" y="191"/>
                    <a:pt x="65" y="39"/>
                  </a:cubicBezTo>
                  <a:cubicBezTo>
                    <a:pt x="114" y="93"/>
                    <a:pt x="170" y="141"/>
                    <a:pt x="226" y="186"/>
                  </a:cubicBezTo>
                  <a:cubicBezTo>
                    <a:pt x="233" y="192"/>
                    <a:pt x="242" y="191"/>
                    <a:pt x="248" y="183"/>
                  </a:cubicBezTo>
                  <a:cubicBezTo>
                    <a:pt x="290" y="123"/>
                    <a:pt x="333" y="63"/>
                    <a:pt x="371" y="0"/>
                  </a:cubicBezTo>
                  <a:close/>
                  <a:moveTo>
                    <a:pt x="253" y="249"/>
                  </a:moveTo>
                  <a:cubicBezTo>
                    <a:pt x="253" y="236"/>
                    <a:pt x="242" y="225"/>
                    <a:pt x="229" y="225"/>
                  </a:cubicBezTo>
                  <a:cubicBezTo>
                    <a:pt x="216" y="225"/>
                    <a:pt x="206" y="236"/>
                    <a:pt x="206" y="249"/>
                  </a:cubicBezTo>
                  <a:cubicBezTo>
                    <a:pt x="206" y="262"/>
                    <a:pt x="216" y="273"/>
                    <a:pt x="229" y="273"/>
                  </a:cubicBezTo>
                  <a:cubicBezTo>
                    <a:pt x="242" y="273"/>
                    <a:pt x="253" y="262"/>
                    <a:pt x="253" y="249"/>
                  </a:cubicBezTo>
                  <a:close/>
                  <a:moveTo>
                    <a:pt x="253" y="342"/>
                  </a:moveTo>
                  <a:cubicBezTo>
                    <a:pt x="253" y="329"/>
                    <a:pt x="242" y="318"/>
                    <a:pt x="229" y="318"/>
                  </a:cubicBezTo>
                  <a:cubicBezTo>
                    <a:pt x="216" y="318"/>
                    <a:pt x="206" y="329"/>
                    <a:pt x="206" y="342"/>
                  </a:cubicBezTo>
                  <a:cubicBezTo>
                    <a:pt x="206" y="355"/>
                    <a:pt x="216" y="366"/>
                    <a:pt x="229" y="366"/>
                  </a:cubicBezTo>
                  <a:cubicBezTo>
                    <a:pt x="242" y="366"/>
                    <a:pt x="253" y="355"/>
                    <a:pt x="253" y="34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a:off x="5827348" y="3400393"/>
              <a:ext cx="184492" cy="73028"/>
            </a:xfrm>
            <a:custGeom>
              <a:avLst/>
              <a:gdLst>
                <a:gd name="T0" fmla="*/ 425 w 453"/>
                <a:gd name="T1" fmla="*/ 67 h 178"/>
                <a:gd name="T2" fmla="*/ 453 w 453"/>
                <a:gd name="T3" fmla="*/ 134 h 178"/>
                <a:gd name="T4" fmla="*/ 0 w 453"/>
                <a:gd name="T5" fmla="*/ 178 h 178"/>
                <a:gd name="T6" fmla="*/ 12 w 453"/>
                <a:gd name="T7" fmla="*/ 74 h 178"/>
                <a:gd name="T8" fmla="*/ 425 w 453"/>
                <a:gd name="T9" fmla="*/ 67 h 178"/>
              </a:gdLst>
              <a:ahLst/>
              <a:cxnLst>
                <a:cxn ang="0">
                  <a:pos x="T0" y="T1"/>
                </a:cxn>
                <a:cxn ang="0">
                  <a:pos x="T2" y="T3"/>
                </a:cxn>
                <a:cxn ang="0">
                  <a:pos x="T4" y="T5"/>
                </a:cxn>
                <a:cxn ang="0">
                  <a:pos x="T6" y="T7"/>
                </a:cxn>
                <a:cxn ang="0">
                  <a:pos x="T8" y="T9"/>
                </a:cxn>
              </a:cxnLst>
              <a:rect l="0" t="0" r="r" b="b"/>
              <a:pathLst>
                <a:path w="453" h="178">
                  <a:moveTo>
                    <a:pt x="425" y="67"/>
                  </a:moveTo>
                  <a:cubicBezTo>
                    <a:pt x="435" y="89"/>
                    <a:pt x="444" y="111"/>
                    <a:pt x="453" y="134"/>
                  </a:cubicBezTo>
                  <a:cubicBezTo>
                    <a:pt x="310" y="67"/>
                    <a:pt x="118" y="67"/>
                    <a:pt x="0" y="178"/>
                  </a:cubicBezTo>
                  <a:cubicBezTo>
                    <a:pt x="3" y="145"/>
                    <a:pt x="12" y="76"/>
                    <a:pt x="12" y="74"/>
                  </a:cubicBezTo>
                  <a:cubicBezTo>
                    <a:pt x="142" y="4"/>
                    <a:pt x="290" y="0"/>
                    <a:pt x="425" y="67"/>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0"/>
            <p:cNvSpPr/>
            <p:nvPr/>
          </p:nvSpPr>
          <p:spPr bwMode="auto">
            <a:xfrm>
              <a:off x="5958029" y="3900057"/>
              <a:ext cx="42279" cy="49967"/>
            </a:xfrm>
            <a:custGeom>
              <a:avLst/>
              <a:gdLst>
                <a:gd name="T0" fmla="*/ 60 w 102"/>
                <a:gd name="T1" fmla="*/ 72 h 123"/>
                <a:gd name="T2" fmla="*/ 99 w 102"/>
                <a:gd name="T3" fmla="*/ 100 h 123"/>
                <a:gd name="T4" fmla="*/ 9 w 102"/>
                <a:gd name="T5" fmla="*/ 92 h 123"/>
                <a:gd name="T6" fmla="*/ 6 w 102"/>
                <a:gd name="T7" fmla="*/ 0 h 123"/>
                <a:gd name="T8" fmla="*/ 58 w 102"/>
                <a:gd name="T9" fmla="*/ 1 h 123"/>
                <a:gd name="T10" fmla="*/ 60 w 102"/>
                <a:gd name="T11" fmla="*/ 72 h 123"/>
              </a:gdLst>
              <a:ahLst/>
              <a:cxnLst>
                <a:cxn ang="0">
                  <a:pos x="T0" y="T1"/>
                </a:cxn>
                <a:cxn ang="0">
                  <a:pos x="T2" y="T3"/>
                </a:cxn>
                <a:cxn ang="0">
                  <a:pos x="T4" y="T5"/>
                </a:cxn>
                <a:cxn ang="0">
                  <a:pos x="T6" y="T7"/>
                </a:cxn>
                <a:cxn ang="0">
                  <a:pos x="T8" y="T9"/>
                </a:cxn>
                <a:cxn ang="0">
                  <a:pos x="T10" y="T11"/>
                </a:cxn>
              </a:cxnLst>
              <a:rect l="0" t="0" r="r" b="b"/>
              <a:pathLst>
                <a:path w="102" h="123">
                  <a:moveTo>
                    <a:pt x="60" y="72"/>
                  </a:moveTo>
                  <a:cubicBezTo>
                    <a:pt x="72" y="74"/>
                    <a:pt x="102" y="64"/>
                    <a:pt x="99" y="100"/>
                  </a:cubicBezTo>
                  <a:cubicBezTo>
                    <a:pt x="99" y="120"/>
                    <a:pt x="18" y="123"/>
                    <a:pt x="9" y="92"/>
                  </a:cubicBezTo>
                  <a:cubicBezTo>
                    <a:pt x="0" y="63"/>
                    <a:pt x="1" y="31"/>
                    <a:pt x="6" y="0"/>
                  </a:cubicBezTo>
                  <a:cubicBezTo>
                    <a:pt x="20" y="2"/>
                    <a:pt x="45" y="1"/>
                    <a:pt x="58" y="1"/>
                  </a:cubicBezTo>
                  <a:cubicBezTo>
                    <a:pt x="64" y="27"/>
                    <a:pt x="54" y="71"/>
                    <a:pt x="60" y="7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1"/>
            <p:cNvSpPr>
              <a:spLocks noEditPoints="1"/>
            </p:cNvSpPr>
            <p:nvPr/>
          </p:nvSpPr>
          <p:spPr bwMode="auto">
            <a:xfrm>
              <a:off x="5842722" y="3484952"/>
              <a:ext cx="161430" cy="119151"/>
            </a:xfrm>
            <a:custGeom>
              <a:avLst/>
              <a:gdLst>
                <a:gd name="T0" fmla="*/ 361 w 391"/>
                <a:gd name="T1" fmla="*/ 14 h 289"/>
                <a:gd name="T2" fmla="*/ 366 w 391"/>
                <a:gd name="T3" fmla="*/ 186 h 289"/>
                <a:gd name="T4" fmla="*/ 260 w 391"/>
                <a:gd name="T5" fmla="*/ 276 h 289"/>
                <a:gd name="T6" fmla="*/ 206 w 391"/>
                <a:gd name="T7" fmla="*/ 211 h 289"/>
                <a:gd name="T8" fmla="*/ 205 w 391"/>
                <a:gd name="T9" fmla="*/ 212 h 289"/>
                <a:gd name="T10" fmla="*/ 131 w 391"/>
                <a:gd name="T11" fmla="*/ 229 h 289"/>
                <a:gd name="T12" fmla="*/ 107 w 391"/>
                <a:gd name="T13" fmla="*/ 287 h 289"/>
                <a:gd name="T14" fmla="*/ 56 w 391"/>
                <a:gd name="T15" fmla="*/ 278 h 289"/>
                <a:gd name="T16" fmla="*/ 14 w 391"/>
                <a:gd name="T17" fmla="*/ 202 h 289"/>
                <a:gd name="T18" fmla="*/ 4 w 391"/>
                <a:gd name="T19" fmla="*/ 77 h 289"/>
                <a:gd name="T20" fmla="*/ 158 w 391"/>
                <a:gd name="T21" fmla="*/ 19 h 289"/>
                <a:gd name="T22" fmla="*/ 361 w 391"/>
                <a:gd name="T23" fmla="*/ 14 h 289"/>
                <a:gd name="T24" fmla="*/ 306 w 391"/>
                <a:gd name="T25" fmla="*/ 97 h 289"/>
                <a:gd name="T26" fmla="*/ 318 w 391"/>
                <a:gd name="T27" fmla="*/ 84 h 289"/>
                <a:gd name="T28" fmla="*/ 299 w 391"/>
                <a:gd name="T29" fmla="*/ 70 h 289"/>
                <a:gd name="T30" fmla="*/ 288 w 391"/>
                <a:gd name="T31" fmla="*/ 68 h 289"/>
                <a:gd name="T32" fmla="*/ 277 w 391"/>
                <a:gd name="T33" fmla="*/ 71 h 289"/>
                <a:gd name="T34" fmla="*/ 276 w 391"/>
                <a:gd name="T35" fmla="*/ 78 h 289"/>
                <a:gd name="T36" fmla="*/ 282 w 391"/>
                <a:gd name="T37" fmla="*/ 82 h 289"/>
                <a:gd name="T38" fmla="*/ 290 w 391"/>
                <a:gd name="T39" fmla="*/ 86 h 289"/>
                <a:gd name="T40" fmla="*/ 306 w 391"/>
                <a:gd name="T41" fmla="*/ 97 h 289"/>
                <a:gd name="T42" fmla="*/ 322 w 391"/>
                <a:gd name="T43" fmla="*/ 162 h 289"/>
                <a:gd name="T44" fmla="*/ 300 w 391"/>
                <a:gd name="T45" fmla="*/ 132 h 289"/>
                <a:gd name="T46" fmla="*/ 277 w 391"/>
                <a:gd name="T47" fmla="*/ 162 h 289"/>
                <a:gd name="T48" fmla="*/ 300 w 391"/>
                <a:gd name="T49" fmla="*/ 192 h 289"/>
                <a:gd name="T50" fmla="*/ 322 w 391"/>
                <a:gd name="T51" fmla="*/ 162 h 289"/>
                <a:gd name="T52" fmla="*/ 101 w 391"/>
                <a:gd name="T53" fmla="*/ 173 h 289"/>
                <a:gd name="T54" fmla="*/ 78 w 391"/>
                <a:gd name="T55" fmla="*/ 143 h 289"/>
                <a:gd name="T56" fmla="*/ 56 w 391"/>
                <a:gd name="T57" fmla="*/ 173 h 289"/>
                <a:gd name="T58" fmla="*/ 78 w 391"/>
                <a:gd name="T59" fmla="*/ 203 h 289"/>
                <a:gd name="T60" fmla="*/ 101 w 391"/>
                <a:gd name="T61" fmla="*/ 173 h 289"/>
                <a:gd name="T62" fmla="*/ 81 w 391"/>
                <a:gd name="T63" fmla="*/ 104 h 289"/>
                <a:gd name="T64" fmla="*/ 78 w 391"/>
                <a:gd name="T65" fmla="*/ 94 h 289"/>
                <a:gd name="T66" fmla="*/ 49 w 391"/>
                <a:gd name="T67" fmla="*/ 100 h 289"/>
                <a:gd name="T68" fmla="*/ 35 w 391"/>
                <a:gd name="T69" fmla="*/ 123 h 289"/>
                <a:gd name="T70" fmla="*/ 38 w 391"/>
                <a:gd name="T71" fmla="*/ 126 h 289"/>
                <a:gd name="T72" fmla="*/ 58 w 391"/>
                <a:gd name="T73" fmla="*/ 119 h 289"/>
                <a:gd name="T74" fmla="*/ 81 w 391"/>
                <a:gd name="T75" fmla="*/ 10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289">
                  <a:moveTo>
                    <a:pt x="361" y="14"/>
                  </a:moveTo>
                  <a:cubicBezTo>
                    <a:pt x="391" y="70"/>
                    <a:pt x="383" y="126"/>
                    <a:pt x="366" y="186"/>
                  </a:cubicBezTo>
                  <a:cubicBezTo>
                    <a:pt x="351" y="238"/>
                    <a:pt x="314" y="286"/>
                    <a:pt x="260" y="276"/>
                  </a:cubicBezTo>
                  <a:cubicBezTo>
                    <a:pt x="268" y="247"/>
                    <a:pt x="239" y="215"/>
                    <a:pt x="206" y="211"/>
                  </a:cubicBezTo>
                  <a:cubicBezTo>
                    <a:pt x="206" y="211"/>
                    <a:pt x="206" y="212"/>
                    <a:pt x="205" y="212"/>
                  </a:cubicBezTo>
                  <a:cubicBezTo>
                    <a:pt x="180" y="204"/>
                    <a:pt x="153" y="211"/>
                    <a:pt x="131" y="229"/>
                  </a:cubicBezTo>
                  <a:cubicBezTo>
                    <a:pt x="114" y="243"/>
                    <a:pt x="102" y="266"/>
                    <a:pt x="107" y="287"/>
                  </a:cubicBezTo>
                  <a:cubicBezTo>
                    <a:pt x="89" y="288"/>
                    <a:pt x="73" y="289"/>
                    <a:pt x="56" y="278"/>
                  </a:cubicBezTo>
                  <a:cubicBezTo>
                    <a:pt x="31" y="263"/>
                    <a:pt x="20" y="228"/>
                    <a:pt x="14" y="202"/>
                  </a:cubicBezTo>
                  <a:cubicBezTo>
                    <a:pt x="2" y="156"/>
                    <a:pt x="0" y="121"/>
                    <a:pt x="4" y="77"/>
                  </a:cubicBezTo>
                  <a:cubicBezTo>
                    <a:pt x="51" y="57"/>
                    <a:pt x="107" y="32"/>
                    <a:pt x="158" y="19"/>
                  </a:cubicBezTo>
                  <a:cubicBezTo>
                    <a:pt x="214" y="6"/>
                    <a:pt x="300" y="0"/>
                    <a:pt x="361" y="14"/>
                  </a:cubicBezTo>
                  <a:close/>
                  <a:moveTo>
                    <a:pt x="306" y="97"/>
                  </a:moveTo>
                  <a:cubicBezTo>
                    <a:pt x="314" y="100"/>
                    <a:pt x="324" y="92"/>
                    <a:pt x="318" y="84"/>
                  </a:cubicBezTo>
                  <a:cubicBezTo>
                    <a:pt x="314" y="77"/>
                    <a:pt x="306" y="73"/>
                    <a:pt x="299" y="70"/>
                  </a:cubicBezTo>
                  <a:cubicBezTo>
                    <a:pt x="295" y="69"/>
                    <a:pt x="292" y="68"/>
                    <a:pt x="288" y="68"/>
                  </a:cubicBezTo>
                  <a:cubicBezTo>
                    <a:pt x="283" y="68"/>
                    <a:pt x="281" y="70"/>
                    <a:pt x="277" y="71"/>
                  </a:cubicBezTo>
                  <a:cubicBezTo>
                    <a:pt x="274" y="72"/>
                    <a:pt x="273" y="76"/>
                    <a:pt x="276" y="78"/>
                  </a:cubicBezTo>
                  <a:cubicBezTo>
                    <a:pt x="278" y="79"/>
                    <a:pt x="280" y="81"/>
                    <a:pt x="282" y="82"/>
                  </a:cubicBezTo>
                  <a:cubicBezTo>
                    <a:pt x="285" y="83"/>
                    <a:pt x="287" y="85"/>
                    <a:pt x="290" y="86"/>
                  </a:cubicBezTo>
                  <a:cubicBezTo>
                    <a:pt x="295" y="89"/>
                    <a:pt x="300" y="94"/>
                    <a:pt x="306" y="97"/>
                  </a:cubicBezTo>
                  <a:close/>
                  <a:moveTo>
                    <a:pt x="322" y="162"/>
                  </a:moveTo>
                  <a:cubicBezTo>
                    <a:pt x="322" y="145"/>
                    <a:pt x="312" y="132"/>
                    <a:pt x="300" y="132"/>
                  </a:cubicBezTo>
                  <a:cubicBezTo>
                    <a:pt x="288" y="132"/>
                    <a:pt x="277" y="145"/>
                    <a:pt x="277" y="162"/>
                  </a:cubicBezTo>
                  <a:cubicBezTo>
                    <a:pt x="277" y="178"/>
                    <a:pt x="288" y="192"/>
                    <a:pt x="300" y="192"/>
                  </a:cubicBezTo>
                  <a:cubicBezTo>
                    <a:pt x="312" y="192"/>
                    <a:pt x="322" y="178"/>
                    <a:pt x="322" y="162"/>
                  </a:cubicBezTo>
                  <a:close/>
                  <a:moveTo>
                    <a:pt x="101" y="173"/>
                  </a:moveTo>
                  <a:cubicBezTo>
                    <a:pt x="101" y="156"/>
                    <a:pt x="91" y="143"/>
                    <a:pt x="78" y="143"/>
                  </a:cubicBezTo>
                  <a:cubicBezTo>
                    <a:pt x="66" y="143"/>
                    <a:pt x="56" y="156"/>
                    <a:pt x="56" y="173"/>
                  </a:cubicBezTo>
                  <a:cubicBezTo>
                    <a:pt x="56" y="189"/>
                    <a:pt x="66" y="203"/>
                    <a:pt x="78" y="203"/>
                  </a:cubicBezTo>
                  <a:cubicBezTo>
                    <a:pt x="91" y="203"/>
                    <a:pt x="101" y="189"/>
                    <a:pt x="101" y="173"/>
                  </a:cubicBezTo>
                  <a:close/>
                  <a:moveTo>
                    <a:pt x="81" y="104"/>
                  </a:moveTo>
                  <a:cubicBezTo>
                    <a:pt x="83" y="101"/>
                    <a:pt x="82" y="95"/>
                    <a:pt x="78" y="94"/>
                  </a:cubicBezTo>
                  <a:cubicBezTo>
                    <a:pt x="68" y="89"/>
                    <a:pt x="58" y="95"/>
                    <a:pt x="49" y="100"/>
                  </a:cubicBezTo>
                  <a:cubicBezTo>
                    <a:pt x="41" y="106"/>
                    <a:pt x="32" y="113"/>
                    <a:pt x="35" y="123"/>
                  </a:cubicBezTo>
                  <a:cubicBezTo>
                    <a:pt x="35" y="124"/>
                    <a:pt x="36" y="126"/>
                    <a:pt x="38" y="126"/>
                  </a:cubicBezTo>
                  <a:cubicBezTo>
                    <a:pt x="46" y="128"/>
                    <a:pt x="51" y="124"/>
                    <a:pt x="58" y="119"/>
                  </a:cubicBezTo>
                  <a:cubicBezTo>
                    <a:pt x="65" y="114"/>
                    <a:pt x="76" y="112"/>
                    <a:pt x="81" y="104"/>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2"/>
            <p:cNvSpPr/>
            <p:nvPr/>
          </p:nvSpPr>
          <p:spPr bwMode="auto">
            <a:xfrm>
              <a:off x="5835035" y="3358114"/>
              <a:ext cx="157587" cy="61497"/>
            </a:xfrm>
            <a:custGeom>
              <a:avLst/>
              <a:gdLst>
                <a:gd name="T0" fmla="*/ 358 w 388"/>
                <a:gd name="T1" fmla="*/ 81 h 149"/>
                <a:gd name="T2" fmla="*/ 388 w 388"/>
                <a:gd name="T3" fmla="*/ 135 h 149"/>
                <a:gd name="T4" fmla="*/ 0 w 388"/>
                <a:gd name="T5" fmla="*/ 149 h 149"/>
                <a:gd name="T6" fmla="*/ 14 w 388"/>
                <a:gd name="T7" fmla="*/ 70 h 149"/>
                <a:gd name="T8" fmla="*/ 358 w 388"/>
                <a:gd name="T9" fmla="*/ 81 h 149"/>
              </a:gdLst>
              <a:ahLst/>
              <a:cxnLst>
                <a:cxn ang="0">
                  <a:pos x="T0" y="T1"/>
                </a:cxn>
                <a:cxn ang="0">
                  <a:pos x="T2" y="T3"/>
                </a:cxn>
                <a:cxn ang="0">
                  <a:pos x="T4" y="T5"/>
                </a:cxn>
                <a:cxn ang="0">
                  <a:pos x="T6" y="T7"/>
                </a:cxn>
                <a:cxn ang="0">
                  <a:pos x="T8" y="T9"/>
                </a:cxn>
              </a:cxnLst>
              <a:rect l="0" t="0" r="r" b="b"/>
              <a:pathLst>
                <a:path w="388" h="149">
                  <a:moveTo>
                    <a:pt x="358" y="81"/>
                  </a:moveTo>
                  <a:cubicBezTo>
                    <a:pt x="369" y="99"/>
                    <a:pt x="379" y="117"/>
                    <a:pt x="388" y="135"/>
                  </a:cubicBezTo>
                  <a:cubicBezTo>
                    <a:pt x="273" y="86"/>
                    <a:pt x="98" y="70"/>
                    <a:pt x="0" y="149"/>
                  </a:cubicBezTo>
                  <a:cubicBezTo>
                    <a:pt x="4" y="123"/>
                    <a:pt x="9" y="97"/>
                    <a:pt x="14" y="70"/>
                  </a:cubicBezTo>
                  <a:cubicBezTo>
                    <a:pt x="112" y="0"/>
                    <a:pt x="263" y="12"/>
                    <a:pt x="358" y="8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3"/>
            <p:cNvSpPr/>
            <p:nvPr/>
          </p:nvSpPr>
          <p:spPr bwMode="auto">
            <a:xfrm>
              <a:off x="5958029" y="3853934"/>
              <a:ext cx="23061" cy="38436"/>
            </a:xfrm>
            <a:custGeom>
              <a:avLst/>
              <a:gdLst>
                <a:gd name="T0" fmla="*/ 49 w 57"/>
                <a:gd name="T1" fmla="*/ 0 h 98"/>
                <a:gd name="T2" fmla="*/ 50 w 57"/>
                <a:gd name="T3" fmla="*/ 95 h 98"/>
                <a:gd name="T4" fmla="*/ 5 w 57"/>
                <a:gd name="T5" fmla="*/ 98 h 98"/>
                <a:gd name="T6" fmla="*/ 3 w 57"/>
                <a:gd name="T7" fmla="*/ 10 h 98"/>
                <a:gd name="T8" fmla="*/ 49 w 57"/>
                <a:gd name="T9" fmla="*/ 0 h 98"/>
              </a:gdLst>
              <a:ahLst/>
              <a:cxnLst>
                <a:cxn ang="0">
                  <a:pos x="T0" y="T1"/>
                </a:cxn>
                <a:cxn ang="0">
                  <a:pos x="T2" y="T3"/>
                </a:cxn>
                <a:cxn ang="0">
                  <a:pos x="T4" y="T5"/>
                </a:cxn>
                <a:cxn ang="0">
                  <a:pos x="T6" y="T7"/>
                </a:cxn>
                <a:cxn ang="0">
                  <a:pos x="T8" y="T9"/>
                </a:cxn>
              </a:cxnLst>
              <a:rect l="0" t="0" r="r" b="b"/>
              <a:pathLst>
                <a:path w="57" h="98">
                  <a:moveTo>
                    <a:pt x="49" y="0"/>
                  </a:moveTo>
                  <a:cubicBezTo>
                    <a:pt x="48" y="19"/>
                    <a:pt x="57" y="59"/>
                    <a:pt x="50" y="95"/>
                  </a:cubicBezTo>
                  <a:cubicBezTo>
                    <a:pt x="39" y="96"/>
                    <a:pt x="16" y="97"/>
                    <a:pt x="5" y="98"/>
                  </a:cubicBezTo>
                  <a:cubicBezTo>
                    <a:pt x="0" y="76"/>
                    <a:pt x="7" y="23"/>
                    <a:pt x="3" y="10"/>
                  </a:cubicBezTo>
                  <a:cubicBezTo>
                    <a:pt x="17" y="8"/>
                    <a:pt x="35" y="3"/>
                    <a:pt x="49"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4"/>
            <p:cNvSpPr/>
            <p:nvPr/>
          </p:nvSpPr>
          <p:spPr bwMode="auto">
            <a:xfrm>
              <a:off x="5958029" y="3511856"/>
              <a:ext cx="19218" cy="15374"/>
            </a:xfrm>
            <a:custGeom>
              <a:avLst/>
              <a:gdLst>
                <a:gd name="T0" fmla="*/ 45 w 51"/>
                <a:gd name="T1" fmla="*/ 16 h 32"/>
                <a:gd name="T2" fmla="*/ 33 w 51"/>
                <a:gd name="T3" fmla="*/ 29 h 32"/>
                <a:gd name="T4" fmla="*/ 17 w 51"/>
                <a:gd name="T5" fmla="*/ 18 h 32"/>
                <a:gd name="T6" fmla="*/ 9 w 51"/>
                <a:gd name="T7" fmla="*/ 14 h 32"/>
                <a:gd name="T8" fmla="*/ 3 w 51"/>
                <a:gd name="T9" fmla="*/ 10 h 32"/>
                <a:gd name="T10" fmla="*/ 4 w 51"/>
                <a:gd name="T11" fmla="*/ 3 h 32"/>
                <a:gd name="T12" fmla="*/ 15 w 51"/>
                <a:gd name="T13" fmla="*/ 0 h 32"/>
                <a:gd name="T14" fmla="*/ 26 w 51"/>
                <a:gd name="T15" fmla="*/ 2 h 32"/>
                <a:gd name="T16" fmla="*/ 45 w 51"/>
                <a:gd name="T1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2">
                  <a:moveTo>
                    <a:pt x="45" y="16"/>
                  </a:moveTo>
                  <a:cubicBezTo>
                    <a:pt x="51" y="24"/>
                    <a:pt x="41" y="32"/>
                    <a:pt x="33" y="29"/>
                  </a:cubicBezTo>
                  <a:cubicBezTo>
                    <a:pt x="27" y="26"/>
                    <a:pt x="22" y="21"/>
                    <a:pt x="17" y="18"/>
                  </a:cubicBezTo>
                  <a:cubicBezTo>
                    <a:pt x="14" y="17"/>
                    <a:pt x="12" y="15"/>
                    <a:pt x="9" y="14"/>
                  </a:cubicBezTo>
                  <a:cubicBezTo>
                    <a:pt x="7" y="13"/>
                    <a:pt x="5" y="11"/>
                    <a:pt x="3" y="10"/>
                  </a:cubicBezTo>
                  <a:cubicBezTo>
                    <a:pt x="0" y="8"/>
                    <a:pt x="1" y="4"/>
                    <a:pt x="4" y="3"/>
                  </a:cubicBezTo>
                  <a:cubicBezTo>
                    <a:pt x="8" y="2"/>
                    <a:pt x="10" y="0"/>
                    <a:pt x="15" y="0"/>
                  </a:cubicBezTo>
                  <a:cubicBezTo>
                    <a:pt x="19" y="0"/>
                    <a:pt x="22" y="1"/>
                    <a:pt x="26" y="2"/>
                  </a:cubicBezTo>
                  <a:cubicBezTo>
                    <a:pt x="33" y="5"/>
                    <a:pt x="41" y="9"/>
                    <a:pt x="45" y="1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Oval 75"/>
            <p:cNvSpPr>
              <a:spLocks noChangeArrowheads="1"/>
            </p:cNvSpPr>
            <p:nvPr/>
          </p:nvSpPr>
          <p:spPr bwMode="auto">
            <a:xfrm>
              <a:off x="5958029" y="3538761"/>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76"/>
            <p:cNvSpPr/>
            <p:nvPr/>
          </p:nvSpPr>
          <p:spPr bwMode="auto">
            <a:xfrm>
              <a:off x="5842722" y="3323521"/>
              <a:ext cx="126838" cy="49967"/>
            </a:xfrm>
            <a:custGeom>
              <a:avLst/>
              <a:gdLst>
                <a:gd name="T0" fmla="*/ 262 w 306"/>
                <a:gd name="T1" fmla="*/ 40 h 122"/>
                <a:gd name="T2" fmla="*/ 306 w 306"/>
                <a:gd name="T3" fmla="*/ 107 h 122"/>
                <a:gd name="T4" fmla="*/ 0 w 306"/>
                <a:gd name="T5" fmla="*/ 122 h 122"/>
                <a:gd name="T6" fmla="*/ 13 w 306"/>
                <a:gd name="T7" fmla="*/ 50 h 122"/>
                <a:gd name="T8" fmla="*/ 262 w 306"/>
                <a:gd name="T9" fmla="*/ 40 h 122"/>
              </a:gdLst>
              <a:ahLst/>
              <a:cxnLst>
                <a:cxn ang="0">
                  <a:pos x="T0" y="T1"/>
                </a:cxn>
                <a:cxn ang="0">
                  <a:pos x="T2" y="T3"/>
                </a:cxn>
                <a:cxn ang="0">
                  <a:pos x="T4" y="T5"/>
                </a:cxn>
                <a:cxn ang="0">
                  <a:pos x="T6" y="T7"/>
                </a:cxn>
                <a:cxn ang="0">
                  <a:pos x="T8" y="T9"/>
                </a:cxn>
              </a:cxnLst>
              <a:rect l="0" t="0" r="r" b="b"/>
              <a:pathLst>
                <a:path w="306" h="122">
                  <a:moveTo>
                    <a:pt x="262" y="40"/>
                  </a:moveTo>
                  <a:cubicBezTo>
                    <a:pt x="277" y="62"/>
                    <a:pt x="292" y="84"/>
                    <a:pt x="306" y="107"/>
                  </a:cubicBezTo>
                  <a:cubicBezTo>
                    <a:pt x="215" y="63"/>
                    <a:pt x="67" y="57"/>
                    <a:pt x="0" y="122"/>
                  </a:cubicBezTo>
                  <a:cubicBezTo>
                    <a:pt x="5" y="98"/>
                    <a:pt x="9" y="74"/>
                    <a:pt x="13" y="50"/>
                  </a:cubicBezTo>
                  <a:cubicBezTo>
                    <a:pt x="95" y="0"/>
                    <a:pt x="173" y="4"/>
                    <a:pt x="262" y="4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Oval 77"/>
            <p:cNvSpPr>
              <a:spLocks noChangeArrowheads="1"/>
            </p:cNvSpPr>
            <p:nvPr/>
          </p:nvSpPr>
          <p:spPr bwMode="auto">
            <a:xfrm>
              <a:off x="5923437" y="3773219"/>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Oval 78"/>
            <p:cNvSpPr>
              <a:spLocks noChangeArrowheads="1"/>
            </p:cNvSpPr>
            <p:nvPr/>
          </p:nvSpPr>
          <p:spPr bwMode="auto">
            <a:xfrm>
              <a:off x="5923437" y="3811655"/>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79"/>
            <p:cNvSpPr/>
            <p:nvPr/>
          </p:nvSpPr>
          <p:spPr bwMode="auto">
            <a:xfrm>
              <a:off x="5892689" y="3577197"/>
              <a:ext cx="57654" cy="34592"/>
            </a:xfrm>
            <a:custGeom>
              <a:avLst/>
              <a:gdLst>
                <a:gd name="T0" fmla="*/ 106 w 139"/>
                <a:gd name="T1" fmla="*/ 11 h 87"/>
                <a:gd name="T2" fmla="*/ 101 w 139"/>
                <a:gd name="T3" fmla="*/ 70 h 87"/>
                <a:gd name="T4" fmla="*/ 11 w 139"/>
                <a:gd name="T5" fmla="*/ 64 h 87"/>
                <a:gd name="T6" fmla="*/ 31 w 139"/>
                <a:gd name="T7" fmla="*/ 16 h 87"/>
                <a:gd name="T8" fmla="*/ 106 w 139"/>
                <a:gd name="T9" fmla="*/ 11 h 87"/>
              </a:gdLst>
              <a:ahLst/>
              <a:cxnLst>
                <a:cxn ang="0">
                  <a:pos x="T0" y="T1"/>
                </a:cxn>
                <a:cxn ang="0">
                  <a:pos x="T2" y="T3"/>
                </a:cxn>
                <a:cxn ang="0">
                  <a:pos x="T4" y="T5"/>
                </a:cxn>
                <a:cxn ang="0">
                  <a:pos x="T6" y="T7"/>
                </a:cxn>
                <a:cxn ang="0">
                  <a:pos x="T8" y="T9"/>
                </a:cxn>
              </a:cxnLst>
              <a:rect l="0" t="0" r="r" b="b"/>
              <a:pathLst>
                <a:path w="139" h="87">
                  <a:moveTo>
                    <a:pt x="106" y="11"/>
                  </a:moveTo>
                  <a:cubicBezTo>
                    <a:pt x="120" y="16"/>
                    <a:pt x="139" y="45"/>
                    <a:pt x="101" y="70"/>
                  </a:cubicBezTo>
                  <a:cubicBezTo>
                    <a:pt x="81" y="81"/>
                    <a:pt x="26" y="87"/>
                    <a:pt x="11" y="64"/>
                  </a:cubicBezTo>
                  <a:cubicBezTo>
                    <a:pt x="0" y="47"/>
                    <a:pt x="19" y="25"/>
                    <a:pt x="31" y="16"/>
                  </a:cubicBezTo>
                  <a:cubicBezTo>
                    <a:pt x="54" y="0"/>
                    <a:pt x="81" y="2"/>
                    <a:pt x="106" y="11"/>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80"/>
            <p:cNvSpPr/>
            <p:nvPr/>
          </p:nvSpPr>
          <p:spPr bwMode="auto">
            <a:xfrm>
              <a:off x="5900376" y="3631007"/>
              <a:ext cx="34592" cy="15374"/>
            </a:xfrm>
            <a:custGeom>
              <a:avLst/>
              <a:gdLst>
                <a:gd name="T0" fmla="*/ 74 w 80"/>
                <a:gd name="T1" fmla="*/ 0 h 41"/>
                <a:gd name="T2" fmla="*/ 80 w 80"/>
                <a:gd name="T3" fmla="*/ 5 h 41"/>
                <a:gd name="T4" fmla="*/ 48 w 80"/>
                <a:gd name="T5" fmla="*/ 39 h 41"/>
                <a:gd name="T6" fmla="*/ 5 w 80"/>
                <a:gd name="T7" fmla="*/ 22 h 41"/>
                <a:gd name="T8" fmla="*/ 13 w 80"/>
                <a:gd name="T9" fmla="*/ 12 h 41"/>
                <a:gd name="T10" fmla="*/ 48 w 80"/>
                <a:gd name="T11" fmla="*/ 16 h 41"/>
                <a:gd name="T12" fmla="*/ 74 w 80"/>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0" h="41">
                  <a:moveTo>
                    <a:pt x="74" y="0"/>
                  </a:moveTo>
                  <a:cubicBezTo>
                    <a:pt x="77" y="0"/>
                    <a:pt x="80" y="2"/>
                    <a:pt x="80" y="5"/>
                  </a:cubicBezTo>
                  <a:cubicBezTo>
                    <a:pt x="79" y="21"/>
                    <a:pt x="65" y="36"/>
                    <a:pt x="48" y="39"/>
                  </a:cubicBezTo>
                  <a:cubicBezTo>
                    <a:pt x="30" y="41"/>
                    <a:pt x="17" y="35"/>
                    <a:pt x="5" y="22"/>
                  </a:cubicBezTo>
                  <a:cubicBezTo>
                    <a:pt x="0" y="17"/>
                    <a:pt x="6" y="9"/>
                    <a:pt x="13" y="12"/>
                  </a:cubicBezTo>
                  <a:cubicBezTo>
                    <a:pt x="23" y="17"/>
                    <a:pt x="38" y="22"/>
                    <a:pt x="48" y="16"/>
                  </a:cubicBezTo>
                  <a:cubicBezTo>
                    <a:pt x="57" y="10"/>
                    <a:pt x="64" y="3"/>
                    <a:pt x="74"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81"/>
            <p:cNvSpPr/>
            <p:nvPr/>
          </p:nvSpPr>
          <p:spPr bwMode="auto">
            <a:xfrm>
              <a:off x="5850409" y="3285085"/>
              <a:ext cx="88402" cy="53810"/>
            </a:xfrm>
            <a:custGeom>
              <a:avLst/>
              <a:gdLst>
                <a:gd name="T0" fmla="*/ 169 w 220"/>
                <a:gd name="T1" fmla="*/ 20 h 126"/>
                <a:gd name="T2" fmla="*/ 220 w 220"/>
                <a:gd name="T3" fmla="*/ 94 h 126"/>
                <a:gd name="T4" fmla="*/ 0 w 220"/>
                <a:gd name="T5" fmla="*/ 126 h 126"/>
                <a:gd name="T6" fmla="*/ 12 w 220"/>
                <a:gd name="T7" fmla="*/ 37 h 126"/>
                <a:gd name="T8" fmla="*/ 169 w 220"/>
                <a:gd name="T9" fmla="*/ 20 h 126"/>
              </a:gdLst>
              <a:ahLst/>
              <a:cxnLst>
                <a:cxn ang="0">
                  <a:pos x="T0" y="T1"/>
                </a:cxn>
                <a:cxn ang="0">
                  <a:pos x="T2" y="T3"/>
                </a:cxn>
                <a:cxn ang="0">
                  <a:pos x="T4" y="T5"/>
                </a:cxn>
                <a:cxn ang="0">
                  <a:pos x="T6" y="T7"/>
                </a:cxn>
                <a:cxn ang="0">
                  <a:pos x="T8" y="T9"/>
                </a:cxn>
              </a:cxnLst>
              <a:rect l="0" t="0" r="r" b="b"/>
              <a:pathLst>
                <a:path w="220" h="126">
                  <a:moveTo>
                    <a:pt x="169" y="20"/>
                  </a:moveTo>
                  <a:cubicBezTo>
                    <a:pt x="181" y="37"/>
                    <a:pt x="214" y="87"/>
                    <a:pt x="220" y="94"/>
                  </a:cubicBezTo>
                  <a:cubicBezTo>
                    <a:pt x="147" y="66"/>
                    <a:pt x="58" y="73"/>
                    <a:pt x="0" y="126"/>
                  </a:cubicBezTo>
                  <a:cubicBezTo>
                    <a:pt x="2" y="112"/>
                    <a:pt x="10" y="53"/>
                    <a:pt x="12" y="37"/>
                  </a:cubicBezTo>
                  <a:cubicBezTo>
                    <a:pt x="62" y="23"/>
                    <a:pt x="107" y="0"/>
                    <a:pt x="169" y="2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2"/>
            <p:cNvSpPr/>
            <p:nvPr/>
          </p:nvSpPr>
          <p:spPr bwMode="auto">
            <a:xfrm>
              <a:off x="5865783" y="3896214"/>
              <a:ext cx="42279" cy="57654"/>
            </a:xfrm>
            <a:custGeom>
              <a:avLst/>
              <a:gdLst>
                <a:gd name="T0" fmla="*/ 102 w 102"/>
                <a:gd name="T1" fmla="*/ 10 h 134"/>
                <a:gd name="T2" fmla="*/ 97 w 102"/>
                <a:gd name="T3" fmla="*/ 92 h 134"/>
                <a:gd name="T4" fmla="*/ 14 w 102"/>
                <a:gd name="T5" fmla="*/ 106 h 134"/>
                <a:gd name="T6" fmla="*/ 49 w 102"/>
                <a:gd name="T7" fmla="*/ 69 h 134"/>
                <a:gd name="T8" fmla="*/ 44 w 102"/>
                <a:gd name="T9" fmla="*/ 0 h 134"/>
                <a:gd name="T10" fmla="*/ 102 w 102"/>
                <a:gd name="T11" fmla="*/ 10 h 134"/>
              </a:gdLst>
              <a:ahLst/>
              <a:cxnLst>
                <a:cxn ang="0">
                  <a:pos x="T0" y="T1"/>
                </a:cxn>
                <a:cxn ang="0">
                  <a:pos x="T2" y="T3"/>
                </a:cxn>
                <a:cxn ang="0">
                  <a:pos x="T4" y="T5"/>
                </a:cxn>
                <a:cxn ang="0">
                  <a:pos x="T6" y="T7"/>
                </a:cxn>
                <a:cxn ang="0">
                  <a:pos x="T8" y="T9"/>
                </a:cxn>
                <a:cxn ang="0">
                  <a:pos x="T10" y="T11"/>
                </a:cxn>
              </a:cxnLst>
              <a:rect l="0" t="0" r="r" b="b"/>
              <a:pathLst>
                <a:path w="102" h="134">
                  <a:moveTo>
                    <a:pt x="102" y="10"/>
                  </a:moveTo>
                  <a:cubicBezTo>
                    <a:pt x="100" y="18"/>
                    <a:pt x="97" y="74"/>
                    <a:pt x="97" y="92"/>
                  </a:cubicBezTo>
                  <a:cubicBezTo>
                    <a:pt x="94" y="110"/>
                    <a:pt x="29" y="134"/>
                    <a:pt x="14" y="106"/>
                  </a:cubicBezTo>
                  <a:cubicBezTo>
                    <a:pt x="0" y="77"/>
                    <a:pt x="49" y="74"/>
                    <a:pt x="49" y="69"/>
                  </a:cubicBezTo>
                  <a:cubicBezTo>
                    <a:pt x="49" y="47"/>
                    <a:pt x="48" y="21"/>
                    <a:pt x="44" y="0"/>
                  </a:cubicBezTo>
                  <a:cubicBezTo>
                    <a:pt x="45" y="0"/>
                    <a:pt x="92" y="7"/>
                    <a:pt x="102" y="1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83"/>
            <p:cNvSpPr/>
            <p:nvPr/>
          </p:nvSpPr>
          <p:spPr bwMode="auto">
            <a:xfrm>
              <a:off x="5854253" y="3258181"/>
              <a:ext cx="57654" cy="34592"/>
            </a:xfrm>
            <a:custGeom>
              <a:avLst/>
              <a:gdLst>
                <a:gd name="T0" fmla="*/ 100 w 141"/>
                <a:gd name="T1" fmla="*/ 0 h 81"/>
                <a:gd name="T2" fmla="*/ 141 w 141"/>
                <a:gd name="T3" fmla="*/ 65 h 81"/>
                <a:gd name="T4" fmla="*/ 0 w 141"/>
                <a:gd name="T5" fmla="*/ 81 h 81"/>
                <a:gd name="T6" fmla="*/ 7 w 141"/>
                <a:gd name="T7" fmla="*/ 10 h 81"/>
                <a:gd name="T8" fmla="*/ 100 w 141"/>
                <a:gd name="T9" fmla="*/ 0 h 81"/>
              </a:gdLst>
              <a:ahLst/>
              <a:cxnLst>
                <a:cxn ang="0">
                  <a:pos x="T0" y="T1"/>
                </a:cxn>
                <a:cxn ang="0">
                  <a:pos x="T2" y="T3"/>
                </a:cxn>
                <a:cxn ang="0">
                  <a:pos x="T4" y="T5"/>
                </a:cxn>
                <a:cxn ang="0">
                  <a:pos x="T6" y="T7"/>
                </a:cxn>
                <a:cxn ang="0">
                  <a:pos x="T8" y="T9"/>
                </a:cxn>
              </a:cxnLst>
              <a:rect l="0" t="0" r="r" b="b"/>
              <a:pathLst>
                <a:path w="141" h="81">
                  <a:moveTo>
                    <a:pt x="100" y="0"/>
                  </a:moveTo>
                  <a:cubicBezTo>
                    <a:pt x="114" y="22"/>
                    <a:pt x="127" y="44"/>
                    <a:pt x="141" y="65"/>
                  </a:cubicBezTo>
                  <a:cubicBezTo>
                    <a:pt x="97" y="48"/>
                    <a:pt x="39" y="52"/>
                    <a:pt x="0" y="81"/>
                  </a:cubicBezTo>
                  <a:cubicBezTo>
                    <a:pt x="3" y="58"/>
                    <a:pt x="5" y="35"/>
                    <a:pt x="7" y="10"/>
                  </a:cubicBezTo>
                  <a:cubicBezTo>
                    <a:pt x="38" y="10"/>
                    <a:pt x="69" y="3"/>
                    <a:pt x="100" y="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84"/>
            <p:cNvSpPr/>
            <p:nvPr/>
          </p:nvSpPr>
          <p:spPr bwMode="auto">
            <a:xfrm>
              <a:off x="5885001" y="3853934"/>
              <a:ext cx="19218" cy="38436"/>
            </a:xfrm>
            <a:custGeom>
              <a:avLst/>
              <a:gdLst>
                <a:gd name="T0" fmla="*/ 48 w 48"/>
                <a:gd name="T1" fmla="*/ 7 h 93"/>
                <a:gd name="T2" fmla="*/ 45 w 48"/>
                <a:gd name="T3" fmla="*/ 93 h 93"/>
                <a:gd name="T4" fmla="*/ 0 w 48"/>
                <a:gd name="T5" fmla="*/ 86 h 93"/>
                <a:gd name="T6" fmla="*/ 4 w 48"/>
                <a:gd name="T7" fmla="*/ 0 h 93"/>
                <a:gd name="T8" fmla="*/ 48 w 48"/>
                <a:gd name="T9" fmla="*/ 7 h 93"/>
              </a:gdLst>
              <a:ahLst/>
              <a:cxnLst>
                <a:cxn ang="0">
                  <a:pos x="T0" y="T1"/>
                </a:cxn>
                <a:cxn ang="0">
                  <a:pos x="T2" y="T3"/>
                </a:cxn>
                <a:cxn ang="0">
                  <a:pos x="T4" y="T5"/>
                </a:cxn>
                <a:cxn ang="0">
                  <a:pos x="T6" y="T7"/>
                </a:cxn>
                <a:cxn ang="0">
                  <a:pos x="T8" y="T9"/>
                </a:cxn>
              </a:cxnLst>
              <a:rect l="0" t="0" r="r" b="b"/>
              <a:pathLst>
                <a:path w="48" h="93">
                  <a:moveTo>
                    <a:pt x="48" y="7"/>
                  </a:moveTo>
                  <a:cubicBezTo>
                    <a:pt x="44" y="19"/>
                    <a:pt x="47" y="77"/>
                    <a:pt x="45" y="93"/>
                  </a:cubicBezTo>
                  <a:cubicBezTo>
                    <a:pt x="39" y="92"/>
                    <a:pt x="1" y="86"/>
                    <a:pt x="0" y="86"/>
                  </a:cubicBezTo>
                  <a:cubicBezTo>
                    <a:pt x="0" y="63"/>
                    <a:pt x="5" y="18"/>
                    <a:pt x="4" y="0"/>
                  </a:cubicBezTo>
                  <a:cubicBezTo>
                    <a:pt x="17" y="3"/>
                    <a:pt x="38" y="6"/>
                    <a:pt x="48" y="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Oval 85"/>
            <p:cNvSpPr>
              <a:spLocks noChangeArrowheads="1"/>
            </p:cNvSpPr>
            <p:nvPr/>
          </p:nvSpPr>
          <p:spPr bwMode="auto">
            <a:xfrm>
              <a:off x="5865783" y="3542605"/>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86"/>
            <p:cNvSpPr/>
            <p:nvPr/>
          </p:nvSpPr>
          <p:spPr bwMode="auto">
            <a:xfrm>
              <a:off x="5858096" y="3523387"/>
              <a:ext cx="19218" cy="15374"/>
            </a:xfrm>
            <a:custGeom>
              <a:avLst/>
              <a:gdLst>
                <a:gd name="T0" fmla="*/ 46 w 51"/>
                <a:gd name="T1" fmla="*/ 5 h 39"/>
                <a:gd name="T2" fmla="*/ 49 w 51"/>
                <a:gd name="T3" fmla="*/ 15 h 39"/>
                <a:gd name="T4" fmla="*/ 26 w 51"/>
                <a:gd name="T5" fmla="*/ 30 h 39"/>
                <a:gd name="T6" fmla="*/ 6 w 51"/>
                <a:gd name="T7" fmla="*/ 37 h 39"/>
                <a:gd name="T8" fmla="*/ 3 w 51"/>
                <a:gd name="T9" fmla="*/ 34 h 39"/>
                <a:gd name="T10" fmla="*/ 17 w 51"/>
                <a:gd name="T11" fmla="*/ 11 h 39"/>
                <a:gd name="T12" fmla="*/ 46 w 51"/>
                <a:gd name="T13" fmla="*/ 5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46" y="5"/>
                  </a:moveTo>
                  <a:cubicBezTo>
                    <a:pt x="50" y="6"/>
                    <a:pt x="51" y="12"/>
                    <a:pt x="49" y="15"/>
                  </a:cubicBezTo>
                  <a:cubicBezTo>
                    <a:pt x="44" y="23"/>
                    <a:pt x="33" y="25"/>
                    <a:pt x="26" y="30"/>
                  </a:cubicBezTo>
                  <a:cubicBezTo>
                    <a:pt x="19" y="35"/>
                    <a:pt x="14" y="39"/>
                    <a:pt x="6" y="37"/>
                  </a:cubicBezTo>
                  <a:cubicBezTo>
                    <a:pt x="4" y="37"/>
                    <a:pt x="3" y="35"/>
                    <a:pt x="3" y="34"/>
                  </a:cubicBezTo>
                  <a:cubicBezTo>
                    <a:pt x="0" y="24"/>
                    <a:pt x="9" y="17"/>
                    <a:pt x="17" y="11"/>
                  </a:cubicBezTo>
                  <a:cubicBezTo>
                    <a:pt x="26" y="6"/>
                    <a:pt x="36" y="0"/>
                    <a:pt x="46" y="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87"/>
            <p:cNvSpPr/>
            <p:nvPr/>
          </p:nvSpPr>
          <p:spPr bwMode="auto">
            <a:xfrm>
              <a:off x="5858096" y="3188996"/>
              <a:ext cx="30749" cy="65341"/>
            </a:xfrm>
            <a:custGeom>
              <a:avLst/>
              <a:gdLst>
                <a:gd name="T0" fmla="*/ 81 w 81"/>
                <a:gd name="T1" fmla="*/ 144 h 162"/>
                <a:gd name="T2" fmla="*/ 5 w 81"/>
                <a:gd name="T3" fmla="*/ 162 h 162"/>
                <a:gd name="T4" fmla="*/ 0 w 81"/>
                <a:gd name="T5" fmla="*/ 0 h 162"/>
                <a:gd name="T6" fmla="*/ 81 w 81"/>
                <a:gd name="T7" fmla="*/ 144 h 162"/>
              </a:gdLst>
              <a:ahLst/>
              <a:cxnLst>
                <a:cxn ang="0">
                  <a:pos x="T0" y="T1"/>
                </a:cxn>
                <a:cxn ang="0">
                  <a:pos x="T2" y="T3"/>
                </a:cxn>
                <a:cxn ang="0">
                  <a:pos x="T4" y="T5"/>
                </a:cxn>
                <a:cxn ang="0">
                  <a:pos x="T6" y="T7"/>
                </a:cxn>
              </a:cxnLst>
              <a:rect l="0" t="0" r="r" b="b"/>
              <a:pathLst>
                <a:path w="81" h="162">
                  <a:moveTo>
                    <a:pt x="81" y="144"/>
                  </a:moveTo>
                  <a:cubicBezTo>
                    <a:pt x="54" y="146"/>
                    <a:pt x="28" y="151"/>
                    <a:pt x="5" y="162"/>
                  </a:cubicBezTo>
                  <a:cubicBezTo>
                    <a:pt x="8" y="108"/>
                    <a:pt x="8" y="52"/>
                    <a:pt x="0" y="0"/>
                  </a:cubicBezTo>
                  <a:cubicBezTo>
                    <a:pt x="25" y="49"/>
                    <a:pt x="52" y="97"/>
                    <a:pt x="81" y="144"/>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88"/>
            <p:cNvSpPr>
              <a:spLocks noEditPoints="1"/>
            </p:cNvSpPr>
            <p:nvPr/>
          </p:nvSpPr>
          <p:spPr bwMode="auto">
            <a:xfrm>
              <a:off x="5788912" y="3058315"/>
              <a:ext cx="69184" cy="76871"/>
            </a:xfrm>
            <a:custGeom>
              <a:avLst/>
              <a:gdLst>
                <a:gd name="T0" fmla="*/ 109 w 172"/>
                <a:gd name="T1" fmla="*/ 18 h 190"/>
                <a:gd name="T2" fmla="*/ 162 w 172"/>
                <a:gd name="T3" fmla="*/ 129 h 190"/>
                <a:gd name="T4" fmla="*/ 115 w 172"/>
                <a:gd name="T5" fmla="*/ 183 h 190"/>
                <a:gd name="T6" fmla="*/ 104 w 172"/>
                <a:gd name="T7" fmla="*/ 186 h 190"/>
                <a:gd name="T8" fmla="*/ 49 w 172"/>
                <a:gd name="T9" fmla="*/ 177 h 190"/>
                <a:gd name="T10" fmla="*/ 24 w 172"/>
                <a:gd name="T11" fmla="*/ 53 h 190"/>
                <a:gd name="T12" fmla="*/ 109 w 172"/>
                <a:gd name="T13" fmla="*/ 18 h 190"/>
                <a:gd name="T14" fmla="*/ 142 w 172"/>
                <a:gd name="T15" fmla="*/ 111 h 190"/>
                <a:gd name="T16" fmla="*/ 110 w 172"/>
                <a:gd name="T17" fmla="*/ 37 h 190"/>
                <a:gd name="T18" fmla="*/ 70 w 172"/>
                <a:gd name="T19" fmla="*/ 36 h 190"/>
                <a:gd name="T20" fmla="*/ 41 w 172"/>
                <a:gd name="T21" fmla="*/ 68 h 190"/>
                <a:gd name="T22" fmla="*/ 60 w 172"/>
                <a:gd name="T23" fmla="*/ 158 h 190"/>
                <a:gd name="T24" fmla="*/ 142 w 172"/>
                <a:gd name="T25" fmla="*/ 1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90">
                  <a:moveTo>
                    <a:pt x="109" y="18"/>
                  </a:moveTo>
                  <a:cubicBezTo>
                    <a:pt x="154" y="28"/>
                    <a:pt x="172" y="87"/>
                    <a:pt x="162" y="129"/>
                  </a:cubicBezTo>
                  <a:cubicBezTo>
                    <a:pt x="155" y="155"/>
                    <a:pt x="137" y="175"/>
                    <a:pt x="115" y="183"/>
                  </a:cubicBezTo>
                  <a:cubicBezTo>
                    <a:pt x="104" y="186"/>
                    <a:pt x="104" y="186"/>
                    <a:pt x="104" y="186"/>
                  </a:cubicBezTo>
                  <a:cubicBezTo>
                    <a:pt x="87" y="190"/>
                    <a:pt x="67" y="188"/>
                    <a:pt x="49" y="177"/>
                  </a:cubicBezTo>
                  <a:cubicBezTo>
                    <a:pt x="5" y="152"/>
                    <a:pt x="0" y="93"/>
                    <a:pt x="24" y="53"/>
                  </a:cubicBezTo>
                  <a:cubicBezTo>
                    <a:pt x="41" y="25"/>
                    <a:pt x="81" y="0"/>
                    <a:pt x="109" y="18"/>
                  </a:cubicBezTo>
                  <a:close/>
                  <a:moveTo>
                    <a:pt x="142" y="111"/>
                  </a:moveTo>
                  <a:cubicBezTo>
                    <a:pt x="143" y="82"/>
                    <a:pt x="133" y="55"/>
                    <a:pt x="110" y="37"/>
                  </a:cubicBezTo>
                  <a:cubicBezTo>
                    <a:pt x="97" y="33"/>
                    <a:pt x="83" y="29"/>
                    <a:pt x="70" y="36"/>
                  </a:cubicBezTo>
                  <a:cubicBezTo>
                    <a:pt x="57" y="43"/>
                    <a:pt x="47" y="54"/>
                    <a:pt x="41" y="68"/>
                  </a:cubicBezTo>
                  <a:cubicBezTo>
                    <a:pt x="28" y="96"/>
                    <a:pt x="27" y="142"/>
                    <a:pt x="60" y="158"/>
                  </a:cubicBezTo>
                  <a:cubicBezTo>
                    <a:pt x="104" y="179"/>
                    <a:pt x="140" y="152"/>
                    <a:pt x="142" y="1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89"/>
            <p:cNvSpPr/>
            <p:nvPr/>
          </p:nvSpPr>
          <p:spPr bwMode="auto">
            <a:xfrm>
              <a:off x="5796599" y="3711722"/>
              <a:ext cx="57654" cy="57654"/>
            </a:xfrm>
            <a:custGeom>
              <a:avLst/>
              <a:gdLst>
                <a:gd name="T0" fmla="*/ 141 w 141"/>
                <a:gd name="T1" fmla="*/ 0 h 139"/>
                <a:gd name="T2" fmla="*/ 112 w 141"/>
                <a:gd name="T3" fmla="*/ 109 h 139"/>
                <a:gd name="T4" fmla="*/ 17 w 141"/>
                <a:gd name="T5" fmla="*/ 133 h 139"/>
                <a:gd name="T6" fmla="*/ 0 w 141"/>
                <a:gd name="T7" fmla="*/ 79 h 139"/>
                <a:gd name="T8" fmla="*/ 141 w 141"/>
                <a:gd name="T9" fmla="*/ 0 h 139"/>
              </a:gdLst>
              <a:ahLst/>
              <a:cxnLst>
                <a:cxn ang="0">
                  <a:pos x="T0" y="T1"/>
                </a:cxn>
                <a:cxn ang="0">
                  <a:pos x="T2" y="T3"/>
                </a:cxn>
                <a:cxn ang="0">
                  <a:pos x="T4" y="T5"/>
                </a:cxn>
                <a:cxn ang="0">
                  <a:pos x="T6" y="T7"/>
                </a:cxn>
                <a:cxn ang="0">
                  <a:pos x="T8" y="T9"/>
                </a:cxn>
              </a:cxnLst>
              <a:rect l="0" t="0" r="r" b="b"/>
              <a:pathLst>
                <a:path w="141" h="139">
                  <a:moveTo>
                    <a:pt x="141" y="0"/>
                  </a:moveTo>
                  <a:cubicBezTo>
                    <a:pt x="133" y="27"/>
                    <a:pt x="116" y="80"/>
                    <a:pt x="112" y="109"/>
                  </a:cubicBezTo>
                  <a:cubicBezTo>
                    <a:pt x="80" y="123"/>
                    <a:pt x="52" y="139"/>
                    <a:pt x="17" y="133"/>
                  </a:cubicBezTo>
                  <a:cubicBezTo>
                    <a:pt x="14" y="121"/>
                    <a:pt x="3" y="91"/>
                    <a:pt x="0" y="79"/>
                  </a:cubicBezTo>
                  <a:cubicBezTo>
                    <a:pt x="2" y="86"/>
                    <a:pt x="112" y="42"/>
                    <a:pt x="141"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90"/>
            <p:cNvSpPr/>
            <p:nvPr/>
          </p:nvSpPr>
          <p:spPr bwMode="auto">
            <a:xfrm>
              <a:off x="5800443" y="3069845"/>
              <a:ext cx="46123" cy="61497"/>
            </a:xfrm>
            <a:custGeom>
              <a:avLst/>
              <a:gdLst>
                <a:gd name="T0" fmla="*/ 83 w 116"/>
                <a:gd name="T1" fmla="*/ 8 h 150"/>
                <a:gd name="T2" fmla="*/ 115 w 116"/>
                <a:gd name="T3" fmla="*/ 82 h 150"/>
                <a:gd name="T4" fmla="*/ 33 w 116"/>
                <a:gd name="T5" fmla="*/ 129 h 150"/>
                <a:gd name="T6" fmla="*/ 14 w 116"/>
                <a:gd name="T7" fmla="*/ 39 h 150"/>
                <a:gd name="T8" fmla="*/ 43 w 116"/>
                <a:gd name="T9" fmla="*/ 7 h 150"/>
                <a:gd name="T10" fmla="*/ 83 w 116"/>
                <a:gd name="T11" fmla="*/ 8 h 150"/>
              </a:gdLst>
              <a:ahLst/>
              <a:cxnLst>
                <a:cxn ang="0">
                  <a:pos x="T0" y="T1"/>
                </a:cxn>
                <a:cxn ang="0">
                  <a:pos x="T2" y="T3"/>
                </a:cxn>
                <a:cxn ang="0">
                  <a:pos x="T4" y="T5"/>
                </a:cxn>
                <a:cxn ang="0">
                  <a:pos x="T6" y="T7"/>
                </a:cxn>
                <a:cxn ang="0">
                  <a:pos x="T8" y="T9"/>
                </a:cxn>
                <a:cxn ang="0">
                  <a:pos x="T10" y="T11"/>
                </a:cxn>
              </a:cxnLst>
              <a:rect l="0" t="0" r="r" b="b"/>
              <a:pathLst>
                <a:path w="116" h="150">
                  <a:moveTo>
                    <a:pt x="83" y="8"/>
                  </a:moveTo>
                  <a:cubicBezTo>
                    <a:pt x="106" y="26"/>
                    <a:pt x="116" y="53"/>
                    <a:pt x="115" y="82"/>
                  </a:cubicBezTo>
                  <a:cubicBezTo>
                    <a:pt x="113" y="123"/>
                    <a:pt x="77" y="150"/>
                    <a:pt x="33" y="129"/>
                  </a:cubicBezTo>
                  <a:cubicBezTo>
                    <a:pt x="0" y="113"/>
                    <a:pt x="1" y="67"/>
                    <a:pt x="14" y="39"/>
                  </a:cubicBezTo>
                  <a:cubicBezTo>
                    <a:pt x="20" y="25"/>
                    <a:pt x="30" y="14"/>
                    <a:pt x="43" y="7"/>
                  </a:cubicBezTo>
                  <a:cubicBezTo>
                    <a:pt x="56" y="0"/>
                    <a:pt x="70" y="4"/>
                    <a:pt x="83" y="8"/>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par>
                          <p:cTn id="11" fill="hold">
                            <p:stCondLst>
                              <p:cond delay="500"/>
                            </p:stCondLst>
                            <p:childTnLst>
                              <p:par>
                                <p:cTn id="12" presetID="16" presetClass="entr" presetSubtype="4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Horizontal)">
                                      <p:cBhvr>
                                        <p:cTn id="14" dur="1000"/>
                                        <p:tgtEl>
                                          <p:spTgt spid="6"/>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2000"/>
                            </p:stCondLst>
                            <p:childTnLst>
                              <p:par>
                                <p:cTn id="23" presetID="16" presetClass="entr" presetSubtype="4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Horizontal)">
                                      <p:cBhvr>
                                        <p:cTn id="25" dur="1000"/>
                                        <p:tgtEl>
                                          <p:spTgt spid="9"/>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16" presetClass="entr" presetSubtype="4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outHorizontal)">
                                      <p:cBhvr>
                                        <p:cTn id="36" dur="1000"/>
                                        <p:tgtEl>
                                          <p:spTgt spid="12"/>
                                        </p:tgtEl>
                                      </p:cBhvr>
                                    </p:animEffect>
                                  </p:childTnLst>
                                </p:cTn>
                              </p:par>
                            </p:childTnLst>
                          </p:cTn>
                        </p:par>
                        <p:par>
                          <p:cTn id="37" fill="hold">
                            <p:stCondLst>
                              <p:cond delay="4500"/>
                            </p:stCondLst>
                            <p:childTnLst>
                              <p:par>
                                <p:cTn id="38" presetID="2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childTnLst>
                          </p:cTn>
                        </p:par>
                        <p:par>
                          <p:cTn id="44" fill="hold">
                            <p:stCondLst>
                              <p:cond delay="5000"/>
                            </p:stCondLst>
                            <p:childTnLst>
                              <p:par>
                                <p:cTn id="45" presetID="16" presetClass="entr" presetSubtype="4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outHorizontal)">
                                      <p:cBhvr>
                                        <p:cTn id="47" dur="1000"/>
                                        <p:tgtEl>
                                          <p:spTgt spid="15"/>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par>
                                <p:cTn id="57" presetID="10" presetClass="entr" presetSubtype="0" fill="hold" nodeType="with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fade">
                                      <p:cBhvr>
                                        <p:cTn id="5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5" grpId="0" bldLvl="0" autoUpdateAnimBg="0"/>
      <p:bldP spid="6" grpId="0"/>
      <p:bldP spid="7" grpId="0" bldLvl="0" autoUpdateAnimBg="0"/>
      <p:bldP spid="8" grpId="0" bldLvl="0" autoUpdateAnimBg="0"/>
      <p:bldP spid="9" grpId="0"/>
      <p:bldP spid="10" grpId="0" bldLvl="0" autoUpdateAnimBg="0"/>
      <p:bldP spid="11" grpId="0" bldLvl="0" autoUpdateAnimBg="0"/>
      <p:bldP spid="12" grpId="0"/>
      <p:bldP spid="13" grpId="0" bldLvl="0" autoUpdateAnimBg="0"/>
      <p:bldP spid="14" grpId="0" bldLvl="0" autoUpdateAnimBg="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pic>
        <p:nvPicPr>
          <p:cNvPr id="4" name="图片 3"/>
          <p:cNvPicPr>
            <a:picLocks noChangeAspect="1"/>
          </p:cNvPicPr>
          <p:nvPr/>
        </p:nvPicPr>
        <p:blipFill>
          <a:blip r:embed="rId5"/>
          <a:stretch>
            <a:fillRect/>
          </a:stretch>
        </p:blipFill>
        <p:spPr>
          <a:xfrm>
            <a:off x="4295149" y="2430967"/>
            <a:ext cx="3431624" cy="2747193"/>
          </a:xfrm>
          <a:prstGeom prst="rect">
            <a:avLst/>
          </a:prstGeom>
        </p:spPr>
      </p:pic>
      <p:pic>
        <p:nvPicPr>
          <p:cNvPr id="5" name="图片 4"/>
          <p:cNvPicPr>
            <a:picLocks noChangeAspect="1"/>
          </p:cNvPicPr>
          <p:nvPr/>
        </p:nvPicPr>
        <p:blipFill rotWithShape="1">
          <a:blip r:embed="rId6"/>
          <a:srcRect l="35919" t="27455" r="36107" b="52094"/>
          <a:stretch>
            <a:fillRect/>
          </a:stretch>
        </p:blipFill>
        <p:spPr>
          <a:xfrm>
            <a:off x="4678764" y="4372986"/>
            <a:ext cx="2664393" cy="1610348"/>
          </a:xfrm>
          <a:prstGeom prst="rect">
            <a:avLst/>
          </a:prstGeom>
        </p:spPr>
      </p:pic>
      <p:sp>
        <p:nvSpPr>
          <p:cNvPr id="6" name="矩形 5"/>
          <p:cNvSpPr/>
          <p:nvPr/>
        </p:nvSpPr>
        <p:spPr>
          <a:xfrm>
            <a:off x="1444693" y="3335925"/>
            <a:ext cx="2683295" cy="2031325"/>
          </a:xfrm>
          <a:prstGeom prst="rect">
            <a:avLst/>
          </a:prstGeom>
        </p:spPr>
        <p:txBody>
          <a:bodyPr wrap="square">
            <a:spAutoFit/>
          </a:bodyPr>
          <a:lstStyle/>
          <a:p>
            <a:pPr>
              <a:lnSpc>
                <a:spcPct val="150000"/>
              </a:lnSpc>
              <a:defRPr/>
            </a:pPr>
            <a:r>
              <a:rPr lang="zh-CN" altLang="en-US" sz="1200" kern="0" dirty="0">
                <a:solidFill>
                  <a:srgbClr val="575757"/>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更专业的模板。梭拓，不止创新。请在此处填入你需要的内容。请在此处填入你需要的内容。更专业的模板。梭拓，不止创新。请在此处填入你需要的内容。请在此处填入你需要的内容。</a:t>
            </a:r>
            <a:endParaRPr lang="zh-CN" altLang="en-US" sz="1200" kern="0" dirty="0">
              <a:solidFill>
                <a:srgbClr val="575757"/>
              </a:solidFill>
              <a:latin typeface="Calibri" panose="020F0502020204030204"/>
              <a:ea typeface="宋体" panose="02010600030101010101" pitchFamily="2" charset="-122"/>
            </a:endParaRPr>
          </a:p>
          <a:p>
            <a:pPr>
              <a:defRPr/>
            </a:pPr>
            <a:endParaRPr lang="zh-CN" altLang="en-US" kern="0" dirty="0">
              <a:solidFill>
                <a:srgbClr val="575757"/>
              </a:solidFill>
              <a:latin typeface="Calibri" panose="020F0502020204030204"/>
              <a:ea typeface="宋体" panose="02010600030101010101" pitchFamily="2" charset="-122"/>
            </a:endParaRPr>
          </a:p>
        </p:txBody>
      </p:sp>
      <p:sp>
        <p:nvSpPr>
          <p:cNvPr id="7" name="文本框 6"/>
          <p:cNvSpPr txBox="1"/>
          <p:nvPr/>
        </p:nvSpPr>
        <p:spPr>
          <a:xfrm>
            <a:off x="1413999" y="2908931"/>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575757"/>
                </a:solidFill>
                <a:effectLst/>
                <a:uLnTx/>
                <a:uFillTx/>
                <a:latin typeface="微软雅黑" panose="020B0503020204020204" pitchFamily="34" charset="-122"/>
                <a:ea typeface="微软雅黑" panose="020B0503020204020204" pitchFamily="34" charset="-122"/>
              </a:rPr>
              <a:t>单击输入您的标题文字</a:t>
            </a:r>
          </a:p>
        </p:txBody>
      </p:sp>
      <p:cxnSp>
        <p:nvCxnSpPr>
          <p:cNvPr id="8" name="直接连接符 7"/>
          <p:cNvCxnSpPr/>
          <p:nvPr/>
        </p:nvCxnSpPr>
        <p:spPr>
          <a:xfrm>
            <a:off x="1534637" y="3273697"/>
            <a:ext cx="2593351" cy="0"/>
          </a:xfrm>
          <a:prstGeom prst="line">
            <a:avLst/>
          </a:prstGeom>
          <a:solidFill>
            <a:srgbClr val="070606"/>
          </a:solidFill>
          <a:ln w="15875">
            <a:solidFill>
              <a:srgbClr val="44546A">
                <a:lumMod val="50000"/>
              </a:srgbClr>
            </a:solidFill>
            <a:round/>
          </a:ln>
        </p:spPr>
      </p:cxnSp>
      <p:sp>
        <p:nvSpPr>
          <p:cNvPr id="9" name="矩形 8"/>
          <p:cNvSpPr/>
          <p:nvPr/>
        </p:nvSpPr>
        <p:spPr>
          <a:xfrm>
            <a:off x="7925413" y="3335925"/>
            <a:ext cx="2683295" cy="2031325"/>
          </a:xfrm>
          <a:prstGeom prst="rect">
            <a:avLst/>
          </a:prstGeom>
        </p:spPr>
        <p:txBody>
          <a:bodyPr wrap="square">
            <a:spAutoFit/>
          </a:bodyPr>
          <a:lstStyle/>
          <a:p>
            <a:pPr>
              <a:lnSpc>
                <a:spcPct val="150000"/>
              </a:lnSpc>
              <a:defRPr/>
            </a:pPr>
            <a:r>
              <a:rPr lang="zh-CN" altLang="en-US" sz="1200" kern="0" dirty="0">
                <a:solidFill>
                  <a:srgbClr val="575757"/>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更专业的模板。梭拓，不止创新。请在此处填入你需要的内容。请在此处填入你需要的内容。更专业的模板。梭拓，不止创新。请在此处填入你需要的内容。请在此处填入你需要的内容。</a:t>
            </a:r>
            <a:endParaRPr lang="zh-CN" altLang="en-US" sz="1200" kern="0" dirty="0">
              <a:solidFill>
                <a:srgbClr val="575757"/>
              </a:solidFill>
              <a:latin typeface="Calibri" panose="020F0502020204030204"/>
              <a:ea typeface="宋体" panose="02010600030101010101" pitchFamily="2" charset="-122"/>
            </a:endParaRPr>
          </a:p>
          <a:p>
            <a:pPr>
              <a:defRPr/>
            </a:pPr>
            <a:endParaRPr lang="zh-CN" altLang="en-US" kern="0" dirty="0">
              <a:solidFill>
                <a:srgbClr val="575757"/>
              </a:solidFill>
              <a:latin typeface="Calibri" panose="020F0502020204030204"/>
              <a:ea typeface="宋体" panose="02010600030101010101" pitchFamily="2" charset="-122"/>
            </a:endParaRPr>
          </a:p>
        </p:txBody>
      </p:sp>
      <p:sp>
        <p:nvSpPr>
          <p:cNvPr id="10" name="文本框 9"/>
          <p:cNvSpPr txBox="1"/>
          <p:nvPr/>
        </p:nvSpPr>
        <p:spPr>
          <a:xfrm>
            <a:off x="7894719" y="2908931"/>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575757"/>
                </a:solidFill>
                <a:effectLst/>
                <a:uLnTx/>
                <a:uFillTx/>
                <a:latin typeface="微软雅黑" panose="020B0503020204020204" pitchFamily="34" charset="-122"/>
                <a:ea typeface="微软雅黑" panose="020B0503020204020204" pitchFamily="34" charset="-122"/>
              </a:rPr>
              <a:t>单击输入您的标题文字</a:t>
            </a:r>
          </a:p>
        </p:txBody>
      </p:sp>
      <p:cxnSp>
        <p:nvCxnSpPr>
          <p:cNvPr id="11" name="直接连接符 10"/>
          <p:cNvCxnSpPr/>
          <p:nvPr/>
        </p:nvCxnSpPr>
        <p:spPr>
          <a:xfrm>
            <a:off x="8015357" y="3273697"/>
            <a:ext cx="2593351" cy="0"/>
          </a:xfrm>
          <a:prstGeom prst="line">
            <a:avLst/>
          </a:prstGeom>
          <a:solidFill>
            <a:srgbClr val="070606"/>
          </a:solidFill>
          <a:ln w="15875">
            <a:solidFill>
              <a:srgbClr val="44546A">
                <a:lumMod val="50000"/>
              </a:srgbClr>
            </a:solidFill>
            <a:round/>
          </a:ln>
        </p:spPr>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500"/>
                                        <p:tgtEl>
                                          <p:spTgt spid="9"/>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outVertical)">
                                      <p:cBhvr>
                                        <p:cTn id="26" dur="500"/>
                                        <p:tgtEl>
                                          <p:spTgt spid="10"/>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流程图: 数据 16"/>
          <p:cNvSpPr>
            <a:spLocks noChangeArrowheads="1"/>
          </p:cNvSpPr>
          <p:nvPr/>
        </p:nvSpPr>
        <p:spPr bwMode="auto">
          <a:xfrm>
            <a:off x="3151188" y="2954079"/>
            <a:ext cx="3176587" cy="636588"/>
          </a:xfrm>
          <a:prstGeom prst="flowChartInputOutput">
            <a:avLst/>
          </a:prstGeom>
          <a:solidFill>
            <a:srgbClr val="35422C"/>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5" name="流程图: 数据 17"/>
          <p:cNvSpPr>
            <a:spLocks noChangeArrowheads="1"/>
          </p:cNvSpPr>
          <p:nvPr/>
        </p:nvSpPr>
        <p:spPr bwMode="auto">
          <a:xfrm>
            <a:off x="5691188" y="1896804"/>
            <a:ext cx="3176587" cy="635000"/>
          </a:xfrm>
          <a:prstGeom prst="flowChartInputOutput">
            <a:avLst/>
          </a:prstGeom>
          <a:solidFill>
            <a:srgbClr val="35422C"/>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nvGrpSpPr>
          <p:cNvPr id="6" name="组合 20"/>
          <p:cNvGrpSpPr/>
          <p:nvPr/>
        </p:nvGrpSpPr>
        <p:grpSpPr bwMode="auto">
          <a:xfrm>
            <a:off x="609600" y="4012942"/>
            <a:ext cx="3176588" cy="636587"/>
            <a:chOff x="0" y="0"/>
            <a:chExt cx="3176332" cy="635266"/>
          </a:xfrm>
          <a:solidFill>
            <a:srgbClr val="35422C"/>
          </a:solidFill>
        </p:grpSpPr>
        <p:sp>
          <p:nvSpPr>
            <p:cNvPr id="7" name="流程图: 数据 21"/>
            <p:cNvSpPr>
              <a:spLocks noChangeArrowheads="1"/>
            </p:cNvSpPr>
            <p:nvPr/>
          </p:nvSpPr>
          <p:spPr bwMode="auto">
            <a:xfrm>
              <a:off x="0" y="0"/>
              <a:ext cx="3176332" cy="635266"/>
            </a:xfrm>
            <a:prstGeom prst="flowChartInputOutpu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8" name="文本框 22"/>
            <p:cNvSpPr txBox="1">
              <a:spLocks noChangeArrowheads="1"/>
            </p:cNvSpPr>
            <p:nvPr/>
          </p:nvSpPr>
          <p:spPr bwMode="auto">
            <a:xfrm>
              <a:off x="529636" y="151099"/>
              <a:ext cx="1826141"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请在此添加关键字</a:t>
              </a:r>
            </a:p>
          </p:txBody>
        </p:sp>
      </p:grpSp>
      <p:grpSp>
        <p:nvGrpSpPr>
          <p:cNvPr id="9" name="组合 23"/>
          <p:cNvGrpSpPr/>
          <p:nvPr/>
        </p:nvGrpSpPr>
        <p:grpSpPr bwMode="auto">
          <a:xfrm>
            <a:off x="3151188" y="3103304"/>
            <a:ext cx="2420937" cy="1546225"/>
            <a:chOff x="0" y="0"/>
            <a:chExt cx="2421838" cy="1545689"/>
          </a:xfrm>
        </p:grpSpPr>
        <p:sp>
          <p:nvSpPr>
            <p:cNvPr id="10" name="矩形 12"/>
            <p:cNvSpPr/>
            <p:nvPr/>
          </p:nvSpPr>
          <p:spPr bwMode="auto">
            <a:xfrm flipH="1" flipV="1">
              <a:off x="0" y="486911"/>
              <a:ext cx="635196" cy="1058778"/>
            </a:xfrm>
            <a:custGeom>
              <a:avLst/>
              <a:gdLst>
                <a:gd name="T0" fmla="*/ 2019201 w 432000"/>
                <a:gd name="T1" fmla="*/ 0 h 720080"/>
                <a:gd name="T2" fmla="*/ 2019201 w 432000"/>
                <a:gd name="T3" fmla="*/ 2019205 h 720080"/>
                <a:gd name="T4" fmla="*/ 2019201 w 432000"/>
                <a:gd name="T5" fmla="*/ 3365717 h 720080"/>
                <a:gd name="T6" fmla="*/ 0 w 432000"/>
                <a:gd name="T7" fmla="*/ 3365717 h 720080"/>
                <a:gd name="T8" fmla="*/ 0 w 432000"/>
                <a:gd name="T9" fmla="*/ 2019205 h 720080"/>
                <a:gd name="T10" fmla="*/ 2019201 w 432000"/>
                <a:gd name="T11" fmla="*/ 0 h 720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pPr>
              <a:endParaRPr lang="zh-CN" altLang="en-US">
                <a:solidFill>
                  <a:srgbClr val="000000"/>
                </a:solidFill>
                <a:latin typeface="Calibri" panose="020F0502020204030204" pitchFamily="34" charset="0"/>
                <a:ea typeface="宋体" panose="02010600030101010101" pitchFamily="2" charset="-122"/>
              </a:endParaRPr>
            </a:p>
          </p:txBody>
        </p:sp>
        <p:sp>
          <p:nvSpPr>
            <p:cNvPr id="11" name="文本框 26"/>
            <p:cNvSpPr txBox="1">
              <a:spLocks noChangeArrowheads="1"/>
            </p:cNvSpPr>
            <p:nvPr/>
          </p:nvSpPr>
          <p:spPr bwMode="auto">
            <a:xfrm>
              <a:off x="595697" y="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600" b="1" dirty="0">
                  <a:solidFill>
                    <a:srgbClr val="FFFFFF"/>
                  </a:solidFill>
                  <a:latin typeface="微软雅黑" panose="020B0503020204020204" pitchFamily="34" charset="-122"/>
                  <a:ea typeface="微软雅黑" panose="020B0503020204020204" pitchFamily="34" charset="-122"/>
                </a:rPr>
                <a:t>请在此添加关键字</a:t>
              </a:r>
            </a:p>
          </p:txBody>
        </p:sp>
      </p:grpSp>
      <p:grpSp>
        <p:nvGrpSpPr>
          <p:cNvPr id="12" name="组合 27"/>
          <p:cNvGrpSpPr/>
          <p:nvPr/>
        </p:nvGrpSpPr>
        <p:grpSpPr bwMode="auto">
          <a:xfrm>
            <a:off x="5691188" y="2039679"/>
            <a:ext cx="2422525" cy="1550988"/>
            <a:chOff x="0" y="0"/>
            <a:chExt cx="2421837" cy="1550918"/>
          </a:xfrm>
        </p:grpSpPr>
        <p:sp>
          <p:nvSpPr>
            <p:cNvPr id="13" name="矩形 12"/>
            <p:cNvSpPr/>
            <p:nvPr/>
          </p:nvSpPr>
          <p:spPr bwMode="auto">
            <a:xfrm flipH="1" flipV="1">
              <a:off x="0" y="492140"/>
              <a:ext cx="635196" cy="1058778"/>
            </a:xfrm>
            <a:custGeom>
              <a:avLst/>
              <a:gdLst>
                <a:gd name="T0" fmla="*/ 2019201 w 432000"/>
                <a:gd name="T1" fmla="*/ 0 h 720080"/>
                <a:gd name="T2" fmla="*/ 2019201 w 432000"/>
                <a:gd name="T3" fmla="*/ 2019205 h 720080"/>
                <a:gd name="T4" fmla="*/ 2019201 w 432000"/>
                <a:gd name="T5" fmla="*/ 3365717 h 720080"/>
                <a:gd name="T6" fmla="*/ 0 w 432000"/>
                <a:gd name="T7" fmla="*/ 3365717 h 720080"/>
                <a:gd name="T8" fmla="*/ 0 w 432000"/>
                <a:gd name="T9" fmla="*/ 2019205 h 720080"/>
                <a:gd name="T10" fmla="*/ 2019201 w 432000"/>
                <a:gd name="T11" fmla="*/ 0 h 720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pPr>
              <a:endParaRPr lang="zh-CN" altLang="en-US">
                <a:solidFill>
                  <a:srgbClr val="000000"/>
                </a:solidFill>
                <a:latin typeface="Calibri" panose="020F0502020204030204" pitchFamily="34" charset="0"/>
                <a:ea typeface="宋体" panose="02010600030101010101" pitchFamily="2" charset="-122"/>
              </a:endParaRPr>
            </a:p>
          </p:txBody>
        </p:sp>
        <p:sp>
          <p:nvSpPr>
            <p:cNvPr id="14" name="文本框 30"/>
            <p:cNvSpPr txBox="1">
              <a:spLocks noChangeArrowheads="1"/>
            </p:cNvSpPr>
            <p:nvPr/>
          </p:nvSpPr>
          <p:spPr bwMode="auto">
            <a:xfrm>
              <a:off x="595696" y="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rPr>
                <a:t>请在此添加关键字</a:t>
              </a:r>
            </a:p>
          </p:txBody>
        </p:sp>
      </p:grpSp>
      <p:grpSp>
        <p:nvGrpSpPr>
          <p:cNvPr id="15" name="组合 31"/>
          <p:cNvGrpSpPr/>
          <p:nvPr/>
        </p:nvGrpSpPr>
        <p:grpSpPr bwMode="auto">
          <a:xfrm>
            <a:off x="8232775" y="837942"/>
            <a:ext cx="3176588" cy="1693862"/>
            <a:chOff x="0" y="0"/>
            <a:chExt cx="3176332" cy="1694045"/>
          </a:xfrm>
          <a:solidFill>
            <a:srgbClr val="35422C"/>
          </a:solidFill>
        </p:grpSpPr>
        <p:sp>
          <p:nvSpPr>
            <p:cNvPr id="16" name="流程图: 数据 32"/>
            <p:cNvSpPr>
              <a:spLocks noChangeArrowheads="1"/>
            </p:cNvSpPr>
            <p:nvPr/>
          </p:nvSpPr>
          <p:spPr bwMode="auto">
            <a:xfrm>
              <a:off x="0" y="0"/>
              <a:ext cx="3176332" cy="635267"/>
            </a:xfrm>
            <a:prstGeom prst="flowChartInputOutpu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17" name="矩形 12"/>
            <p:cNvSpPr/>
            <p:nvPr/>
          </p:nvSpPr>
          <p:spPr bwMode="auto">
            <a:xfrm flipH="1" flipV="1">
              <a:off x="0" y="635267"/>
              <a:ext cx="635196" cy="1058778"/>
            </a:xfrm>
            <a:custGeom>
              <a:avLst/>
              <a:gdLst>
                <a:gd name="T0" fmla="*/ 2019201 w 432000"/>
                <a:gd name="T1" fmla="*/ 0 h 720080"/>
                <a:gd name="T2" fmla="*/ 2019201 w 432000"/>
                <a:gd name="T3" fmla="*/ 2019205 h 720080"/>
                <a:gd name="T4" fmla="*/ 2019201 w 432000"/>
                <a:gd name="T5" fmla="*/ 3365717 h 720080"/>
                <a:gd name="T6" fmla="*/ 0 w 432000"/>
                <a:gd name="T7" fmla="*/ 3365717 h 720080"/>
                <a:gd name="T8" fmla="*/ 0 w 432000"/>
                <a:gd name="T9" fmla="*/ 2019205 h 720080"/>
                <a:gd name="T10" fmla="*/ 2019201 w 432000"/>
                <a:gd name="T11" fmla="*/ 0 h 720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Calibri" panose="020F0502020204030204" pitchFamily="34" charset="0"/>
                <a:ea typeface="宋体" panose="02010600030101010101" pitchFamily="2" charset="-122"/>
              </a:endParaRPr>
            </a:p>
          </p:txBody>
        </p:sp>
        <p:sp>
          <p:nvSpPr>
            <p:cNvPr id="18" name="文本框 35"/>
            <p:cNvSpPr txBox="1">
              <a:spLocks noChangeArrowheads="1"/>
            </p:cNvSpPr>
            <p:nvPr/>
          </p:nvSpPr>
          <p:spPr bwMode="auto">
            <a:xfrm>
              <a:off x="717262" y="121120"/>
              <a:ext cx="1826141"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rPr>
                <a:t>请在此添加关键字</a:t>
              </a:r>
            </a:p>
          </p:txBody>
        </p:sp>
      </p:grpSp>
      <p:sp>
        <p:nvSpPr>
          <p:cNvPr id="19" name="文本框 19"/>
          <p:cNvSpPr txBox="1">
            <a:spLocks noChangeArrowheads="1"/>
          </p:cNvSpPr>
          <p:nvPr/>
        </p:nvSpPr>
        <p:spPr bwMode="auto">
          <a:xfrm>
            <a:off x="609600" y="5767388"/>
            <a:ext cx="11295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1400" dirty="0">
                <a:solidFill>
                  <a:prstClr val="white">
                    <a:lumMod val="50000"/>
                  </a:prstClr>
                </a:solidFill>
                <a:latin typeface="等线" panose="02010600030101010101" charset="-122"/>
                <a:ea typeface="等线" panose="02010600030101010101" charset="-122"/>
              </a:rPr>
              <a:t>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a:t>
            </a:r>
          </a:p>
        </p:txBody>
      </p:sp>
      <p:cxnSp>
        <p:nvCxnSpPr>
          <p:cNvPr id="20" name="直接连接符 20"/>
          <p:cNvCxnSpPr>
            <a:cxnSpLocks noChangeShapeType="1"/>
          </p:cNvCxnSpPr>
          <p:nvPr/>
        </p:nvCxnSpPr>
        <p:spPr bwMode="auto">
          <a:xfrm flipV="1">
            <a:off x="609600" y="5597525"/>
            <a:ext cx="11090275" cy="15875"/>
          </a:xfrm>
          <a:prstGeom prst="line">
            <a:avLst/>
          </a:prstGeom>
          <a:noFill/>
          <a:ln w="6350">
            <a:solidFill>
              <a:sysClr val="window" lastClr="FFFFFF">
                <a:lumMod val="50000"/>
              </a:sysClr>
            </a:solidFill>
            <a:round/>
          </a:ln>
          <a:extLst>
            <a:ext uri="{909E8E84-426E-40DD-AFC4-6F175D3DCCD1}">
              <a14:hiddenFill xmlns:a14="http://schemas.microsoft.com/office/drawing/2010/main">
                <a:noFill/>
              </a14:hiddenFill>
            </a:ext>
          </a:extLst>
        </p:spPr>
      </p:cxnSp>
      <p:sp>
        <p:nvSpPr>
          <p:cNvPr id="21" name="TextBox 35"/>
          <p:cNvSpPr txBox="1"/>
          <p:nvPr/>
        </p:nvSpPr>
        <p:spPr>
          <a:xfrm>
            <a:off x="650852" y="4748638"/>
            <a:ext cx="2397148" cy="369332"/>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a:t>
            </a:r>
            <a:endParaRPr kumimoji="0" lang="en-US" altLang="zh-CN" sz="1200" b="0" i="0" u="none" strike="noStrike" kern="0" cap="none" spc="0" normalizeH="0" baseline="0" noProof="0" dirty="0">
              <a:ln>
                <a:noFill/>
              </a:ln>
              <a:solidFill>
                <a:prstClr val="black"/>
              </a:solidFill>
              <a:effectLst/>
              <a:uLnTx/>
              <a:uFillTx/>
            </a:endParaRPr>
          </a:p>
        </p:txBody>
      </p:sp>
      <p:sp>
        <p:nvSpPr>
          <p:cNvPr id="22" name="TextBox 35"/>
          <p:cNvSpPr txBox="1"/>
          <p:nvPr/>
        </p:nvSpPr>
        <p:spPr>
          <a:xfrm>
            <a:off x="3746663" y="3869570"/>
            <a:ext cx="2122914"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23" name="TextBox 35"/>
          <p:cNvSpPr txBox="1"/>
          <p:nvPr/>
        </p:nvSpPr>
        <p:spPr>
          <a:xfrm>
            <a:off x="6415708" y="2810708"/>
            <a:ext cx="2122914"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
        <p:nvSpPr>
          <p:cNvPr id="24" name="TextBox 35"/>
          <p:cNvSpPr txBox="1"/>
          <p:nvPr/>
        </p:nvSpPr>
        <p:spPr>
          <a:xfrm>
            <a:off x="8945877" y="1916583"/>
            <a:ext cx="2122914" cy="9233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solidFill>
                <a:effectLst/>
                <a:uLnTx/>
                <a:uFillTx/>
              </a:rPr>
              <a:t>更专业的模板。梭拓，不止创新。请在此处填入你需要的内容。</a:t>
            </a:r>
            <a:endParaRPr kumimoji="0" lang="en-US" altLang="zh-CN" sz="1200" b="0" i="0" u="none" strike="noStrike" kern="0" cap="none" spc="0" normalizeH="0" baseline="0" noProof="0" dirty="0">
              <a:ln>
                <a:noFill/>
              </a:ln>
              <a:solidFill>
                <a:prstClr val="black"/>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par>
                                <p:cTn id="26" presetID="2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down)">
                                      <p:cBhvr>
                                        <p:cTn id="38" dur="500"/>
                                        <p:tgtEl>
                                          <p:spTgt spid="19"/>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9"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椭圆 3"/>
          <p:cNvSpPr>
            <a:spLocks noChangeArrowheads="1"/>
          </p:cNvSpPr>
          <p:nvPr/>
        </p:nvSpPr>
        <p:spPr bwMode="auto">
          <a:xfrm>
            <a:off x="6195922" y="4514125"/>
            <a:ext cx="1185862" cy="1184275"/>
          </a:xfrm>
          <a:prstGeom prst="ellipse">
            <a:avLst/>
          </a:prstGeom>
          <a:solidFill>
            <a:srgbClr val="35422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5"/>
          <p:cNvSpPr>
            <a:spLocks noChangeArrowheads="1"/>
          </p:cNvSpPr>
          <p:nvPr/>
        </p:nvSpPr>
        <p:spPr bwMode="auto">
          <a:xfrm>
            <a:off x="6694397" y="2690088"/>
            <a:ext cx="1185862" cy="1185862"/>
          </a:xfrm>
          <a:prstGeom prst="ellipse">
            <a:avLst/>
          </a:prstGeom>
          <a:solidFill>
            <a:srgbClr val="C00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6"/>
          <p:cNvSpPr>
            <a:spLocks noChangeArrowheads="1"/>
          </p:cNvSpPr>
          <p:nvPr/>
        </p:nvSpPr>
        <p:spPr bwMode="auto">
          <a:xfrm>
            <a:off x="4292509" y="4504600"/>
            <a:ext cx="1184275" cy="1185863"/>
          </a:xfrm>
          <a:prstGeom prst="ellipse">
            <a:avLst/>
          </a:prstGeom>
          <a:solidFill>
            <a:srgbClr val="C00000"/>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椭圆 7"/>
          <p:cNvSpPr>
            <a:spLocks noChangeArrowheads="1"/>
          </p:cNvSpPr>
          <p:nvPr/>
        </p:nvSpPr>
        <p:spPr bwMode="auto">
          <a:xfrm>
            <a:off x="3711484" y="2690088"/>
            <a:ext cx="1185863" cy="1185862"/>
          </a:xfrm>
          <a:prstGeom prst="ellipse">
            <a:avLst/>
          </a:prstGeom>
          <a:solidFill>
            <a:srgbClr val="35422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8"/>
          <p:cNvSpPr>
            <a:spLocks noChangeArrowheads="1"/>
          </p:cNvSpPr>
          <p:nvPr/>
        </p:nvSpPr>
        <p:spPr bwMode="auto">
          <a:xfrm>
            <a:off x="5260884" y="1575663"/>
            <a:ext cx="1185863" cy="1185862"/>
          </a:xfrm>
          <a:prstGeom prst="ellipse">
            <a:avLst/>
          </a:prstGeom>
          <a:solidFill>
            <a:srgbClr val="35422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p:nvPr/>
        </p:nvSpPr>
        <p:spPr bwMode="auto">
          <a:xfrm rot="2160000">
            <a:off x="6419759" y="2559913"/>
            <a:ext cx="314325" cy="398462"/>
          </a:xfrm>
          <a:custGeom>
            <a:avLst/>
            <a:gdLst>
              <a:gd name="T0" fmla="*/ 0 w 253496"/>
              <a:gd name="T1" fmla="*/ 79692 h 320765"/>
              <a:gd name="T2" fmla="*/ 157163 w 253496"/>
              <a:gd name="T3" fmla="*/ 79692 h 320765"/>
              <a:gd name="T4" fmla="*/ 157163 w 253496"/>
              <a:gd name="T5" fmla="*/ 0 h 320765"/>
              <a:gd name="T6" fmla="*/ 314325 w 253496"/>
              <a:gd name="T7" fmla="*/ 199232 h 320765"/>
              <a:gd name="T8" fmla="*/ 157163 w 253496"/>
              <a:gd name="T9" fmla="*/ 398462 h 320765"/>
              <a:gd name="T10" fmla="*/ 157163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6A6A6"/>
          </a:solidFill>
          <a:ln>
            <a:noFill/>
          </a:ln>
        </p:spPr>
        <p:txBody>
          <a:bodyPr lIns="0" tIns="85515" rIns="101371" bIns="85514"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0" name="Freeform 13"/>
          <p:cNvSpPr/>
          <p:nvPr/>
        </p:nvSpPr>
        <p:spPr bwMode="auto">
          <a:xfrm rot="17280000">
            <a:off x="6906328" y="4019619"/>
            <a:ext cx="314325" cy="398463"/>
          </a:xfrm>
          <a:custGeom>
            <a:avLst/>
            <a:gdLst>
              <a:gd name="T0" fmla="*/ 314325 w 253496"/>
              <a:gd name="T1" fmla="*/ 318770 h 320765"/>
              <a:gd name="T2" fmla="*/ 157163 w 253496"/>
              <a:gd name="T3" fmla="*/ 318770 h 320765"/>
              <a:gd name="T4" fmla="*/ 157163 w 253496"/>
              <a:gd name="T5" fmla="*/ 398463 h 320765"/>
              <a:gd name="T6" fmla="*/ 0 w 253496"/>
              <a:gd name="T7" fmla="*/ 199231 h 320765"/>
              <a:gd name="T8" fmla="*/ 157163 w 253496"/>
              <a:gd name="T9" fmla="*/ 0 h 320765"/>
              <a:gd name="T10" fmla="*/ 157163 w 253496"/>
              <a:gd name="T11" fmla="*/ 79693 h 320765"/>
              <a:gd name="T12" fmla="*/ 314325 w 253496"/>
              <a:gd name="T13" fmla="*/ 79693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6A6A6"/>
          </a:solidFill>
          <a:ln>
            <a:noFill/>
          </a:ln>
        </p:spPr>
        <p:txBody>
          <a:bodyPr lIns="101371" tIns="85515" rIns="1" bIns="85514"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1" name="Freeform 15"/>
          <p:cNvSpPr/>
          <p:nvPr/>
        </p:nvSpPr>
        <p:spPr bwMode="auto">
          <a:xfrm>
            <a:off x="5659347" y="4926875"/>
            <a:ext cx="315912" cy="398463"/>
          </a:xfrm>
          <a:custGeom>
            <a:avLst/>
            <a:gdLst>
              <a:gd name="T0" fmla="*/ 315912 w 253496"/>
              <a:gd name="T1" fmla="*/ 318770 h 320765"/>
              <a:gd name="T2" fmla="*/ 157956 w 253496"/>
              <a:gd name="T3" fmla="*/ 318770 h 320765"/>
              <a:gd name="T4" fmla="*/ 157956 w 253496"/>
              <a:gd name="T5" fmla="*/ 398463 h 320765"/>
              <a:gd name="T6" fmla="*/ 0 w 253496"/>
              <a:gd name="T7" fmla="*/ 199231 h 320765"/>
              <a:gd name="T8" fmla="*/ 157956 w 253496"/>
              <a:gd name="T9" fmla="*/ 0 h 320765"/>
              <a:gd name="T10" fmla="*/ 157956 w 253496"/>
              <a:gd name="T11" fmla="*/ 79693 h 320765"/>
              <a:gd name="T12" fmla="*/ 315912 w 253496"/>
              <a:gd name="T13" fmla="*/ 79693 h 320765"/>
              <a:gd name="T14" fmla="*/ 315912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6A6A6"/>
          </a:solidFill>
          <a:ln>
            <a:noFill/>
          </a:ln>
        </p:spPr>
        <p:txBody>
          <a:bodyPr lIns="101372" tIns="85516" rIns="1"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2" name="Freeform 17"/>
          <p:cNvSpPr/>
          <p:nvPr/>
        </p:nvSpPr>
        <p:spPr bwMode="auto">
          <a:xfrm rot="4320000">
            <a:off x="4406015" y="4029145"/>
            <a:ext cx="314325" cy="398462"/>
          </a:xfrm>
          <a:custGeom>
            <a:avLst/>
            <a:gdLst>
              <a:gd name="T0" fmla="*/ 314325 w 253496"/>
              <a:gd name="T1" fmla="*/ 318770 h 320765"/>
              <a:gd name="T2" fmla="*/ 157163 w 253496"/>
              <a:gd name="T3" fmla="*/ 318770 h 320765"/>
              <a:gd name="T4" fmla="*/ 157163 w 253496"/>
              <a:gd name="T5" fmla="*/ 398462 h 320765"/>
              <a:gd name="T6" fmla="*/ 0 w 253496"/>
              <a:gd name="T7" fmla="*/ 199230 h 320765"/>
              <a:gd name="T8" fmla="*/ 157163 w 253496"/>
              <a:gd name="T9" fmla="*/ 0 h 320765"/>
              <a:gd name="T10" fmla="*/ 157163 w 253496"/>
              <a:gd name="T11" fmla="*/ 79692 h 320765"/>
              <a:gd name="T12" fmla="*/ 314325 w 253496"/>
              <a:gd name="T13" fmla="*/ 79692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6A6A6"/>
          </a:solidFill>
          <a:ln>
            <a:noFill/>
          </a:ln>
        </p:spPr>
        <p:txBody>
          <a:bodyPr lIns="101372" tIns="85515" rIns="0"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3" name="Freeform 19"/>
          <p:cNvSpPr/>
          <p:nvPr/>
        </p:nvSpPr>
        <p:spPr bwMode="auto">
          <a:xfrm rot="19440000">
            <a:off x="4860834" y="2556738"/>
            <a:ext cx="315913" cy="398462"/>
          </a:xfrm>
          <a:custGeom>
            <a:avLst/>
            <a:gdLst>
              <a:gd name="T0" fmla="*/ 0 w 253496"/>
              <a:gd name="T1" fmla="*/ 79692 h 320765"/>
              <a:gd name="T2" fmla="*/ 157957 w 253496"/>
              <a:gd name="T3" fmla="*/ 79692 h 320765"/>
              <a:gd name="T4" fmla="*/ 157957 w 253496"/>
              <a:gd name="T5" fmla="*/ 0 h 320765"/>
              <a:gd name="T6" fmla="*/ 315913 w 253496"/>
              <a:gd name="T7" fmla="*/ 199232 h 320765"/>
              <a:gd name="T8" fmla="*/ 157957 w 253496"/>
              <a:gd name="T9" fmla="*/ 398462 h 320765"/>
              <a:gd name="T10" fmla="*/ 157957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6A6A6"/>
          </a:solidFill>
          <a:ln>
            <a:noFill/>
          </a:ln>
        </p:spPr>
        <p:txBody>
          <a:bodyPr lIns="-1" tIns="85514" rIns="101372" bIns="85515"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Calibri" panose="020F0502020204030204" pitchFamily="34" charset="0"/>
              <a:ea typeface="宋体" panose="02010600030101010101" pitchFamily="2" charset="-122"/>
            </a:endParaRPr>
          </a:p>
        </p:txBody>
      </p:sp>
      <p:sp>
        <p:nvSpPr>
          <p:cNvPr id="14" name="文本框 14"/>
          <p:cNvSpPr txBox="1">
            <a:spLocks noChangeArrowheads="1"/>
          </p:cNvSpPr>
          <p:nvPr/>
        </p:nvSpPr>
        <p:spPr bwMode="auto">
          <a:xfrm>
            <a:off x="5332322" y="2010638"/>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5" name="文本框 15"/>
          <p:cNvSpPr txBox="1">
            <a:spLocks noChangeArrowheads="1"/>
          </p:cNvSpPr>
          <p:nvPr/>
        </p:nvSpPr>
        <p:spPr bwMode="auto">
          <a:xfrm>
            <a:off x="6764247" y="3098075"/>
            <a:ext cx="1046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6" name="文本框 16"/>
          <p:cNvSpPr txBox="1">
            <a:spLocks noChangeArrowheads="1"/>
          </p:cNvSpPr>
          <p:nvPr/>
        </p:nvSpPr>
        <p:spPr bwMode="auto">
          <a:xfrm>
            <a:off x="6299109" y="4941163"/>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dirty="0">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7" name="文本框 17"/>
          <p:cNvSpPr txBox="1">
            <a:spLocks noChangeArrowheads="1"/>
          </p:cNvSpPr>
          <p:nvPr/>
        </p:nvSpPr>
        <p:spPr bwMode="auto">
          <a:xfrm>
            <a:off x="4368709" y="4941163"/>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8" name="文本框 18"/>
          <p:cNvSpPr txBox="1">
            <a:spLocks noChangeArrowheads="1"/>
          </p:cNvSpPr>
          <p:nvPr/>
        </p:nvSpPr>
        <p:spPr bwMode="auto">
          <a:xfrm>
            <a:off x="3759109" y="3125063"/>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b="1" dirty="0">
                <a:solidFill>
                  <a:srgbClr val="FFFFFF"/>
                </a:solidFill>
                <a:latin typeface="Arial" panose="020B0604020202020204" pitchFamily="34" charset="0"/>
                <a:ea typeface="微软雅黑" panose="020B0503020204020204" pitchFamily="34" charset="-122"/>
                <a:sym typeface="Arial" panose="020B0604020202020204" pitchFamily="34" charset="0"/>
              </a:rPr>
              <a:t>KEYS</a:t>
            </a:r>
          </a:p>
        </p:txBody>
      </p:sp>
      <p:sp>
        <p:nvSpPr>
          <p:cNvPr id="19" name="TextBox 35"/>
          <p:cNvSpPr txBox="1"/>
          <p:nvPr/>
        </p:nvSpPr>
        <p:spPr>
          <a:xfrm>
            <a:off x="1172721" y="2402079"/>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20" name="文本框 19"/>
          <p:cNvSpPr txBox="1"/>
          <p:nvPr/>
        </p:nvSpPr>
        <p:spPr>
          <a:xfrm>
            <a:off x="1172721" y="2063525"/>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1" name="TextBox 35"/>
          <p:cNvSpPr txBox="1"/>
          <p:nvPr/>
        </p:nvSpPr>
        <p:spPr>
          <a:xfrm>
            <a:off x="1172721" y="3645705"/>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22" name="文本框 21"/>
          <p:cNvSpPr txBox="1"/>
          <p:nvPr/>
        </p:nvSpPr>
        <p:spPr>
          <a:xfrm>
            <a:off x="1172721" y="3307151"/>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3" name="TextBox 35"/>
          <p:cNvSpPr txBox="1"/>
          <p:nvPr/>
        </p:nvSpPr>
        <p:spPr>
          <a:xfrm>
            <a:off x="1167167" y="4838805"/>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24" name="文本框 23"/>
          <p:cNvSpPr txBox="1"/>
          <p:nvPr/>
        </p:nvSpPr>
        <p:spPr>
          <a:xfrm>
            <a:off x="1167167" y="4500251"/>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5" name="TextBox 35"/>
          <p:cNvSpPr txBox="1"/>
          <p:nvPr/>
        </p:nvSpPr>
        <p:spPr>
          <a:xfrm>
            <a:off x="8476521" y="2402079"/>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26" name="文本框 25"/>
          <p:cNvSpPr txBox="1"/>
          <p:nvPr/>
        </p:nvSpPr>
        <p:spPr>
          <a:xfrm>
            <a:off x="8476521" y="2063525"/>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7" name="TextBox 35"/>
          <p:cNvSpPr txBox="1"/>
          <p:nvPr/>
        </p:nvSpPr>
        <p:spPr>
          <a:xfrm>
            <a:off x="8476521" y="3645705"/>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28" name="文本框 27"/>
          <p:cNvSpPr txBox="1"/>
          <p:nvPr/>
        </p:nvSpPr>
        <p:spPr>
          <a:xfrm>
            <a:off x="8476521" y="3307151"/>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
        <p:nvSpPr>
          <p:cNvPr id="29" name="TextBox 35"/>
          <p:cNvSpPr txBox="1"/>
          <p:nvPr/>
        </p:nvSpPr>
        <p:spPr>
          <a:xfrm>
            <a:off x="8470967" y="4838805"/>
            <a:ext cx="2538763" cy="3462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rPr>
              <a:t>更专业的模板。梭拓，不止创新。</a:t>
            </a:r>
            <a:endParaRPr kumimoji="0" lang="en-US" altLang="zh-CN" sz="1100" b="0" i="0" u="none" strike="noStrike" kern="0" cap="none" spc="0" normalizeH="0" baseline="0" noProof="0" dirty="0">
              <a:ln>
                <a:noFill/>
              </a:ln>
              <a:solidFill>
                <a:prstClr val="black"/>
              </a:solidFill>
              <a:effectLst/>
              <a:uLnTx/>
              <a:uFillTx/>
            </a:endParaRPr>
          </a:p>
        </p:txBody>
      </p:sp>
      <p:sp>
        <p:nvSpPr>
          <p:cNvPr id="30" name="文本框 29"/>
          <p:cNvSpPr txBox="1"/>
          <p:nvPr/>
        </p:nvSpPr>
        <p:spPr>
          <a:xfrm>
            <a:off x="8470967" y="4500251"/>
            <a:ext cx="138569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prstClr val="black"/>
                </a:solidFill>
                <a:effectLst/>
                <a:uLnTx/>
                <a:uFillTx/>
              </a:rPr>
              <a:t>添加文字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50"/>
                                        <p:tgtEl>
                                          <p:spTgt spid="1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up)">
                                      <p:cBhvr>
                                        <p:cTn id="10" dur="250"/>
                                        <p:tgtEl>
                                          <p:spTgt spid="20"/>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up)">
                                      <p:cBhvr>
                                        <p:cTn id="14" dur="250"/>
                                        <p:tgtEl>
                                          <p:spTgt spid="2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250"/>
                                        <p:tgtEl>
                                          <p:spTgt spid="22"/>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up)">
                                      <p:cBhvr>
                                        <p:cTn id="21" dur="250"/>
                                        <p:tgtEl>
                                          <p:spTgt spid="2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250"/>
                                        <p:tgtEl>
                                          <p:spTgt spid="2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250"/>
                                        <p:tgtEl>
                                          <p:spTgt spid="2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250"/>
                                        <p:tgtEl>
                                          <p:spTgt spid="26"/>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250"/>
                                        <p:tgtEl>
                                          <p:spTgt spid="2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up)">
                                      <p:cBhvr>
                                        <p:cTn id="38" dur="250"/>
                                        <p:tgtEl>
                                          <p:spTgt spid="28"/>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up)">
                                      <p:cBhvr>
                                        <p:cTn id="42" dur="250"/>
                                        <p:tgtEl>
                                          <p:spTgt spid="2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250"/>
                                        <p:tgtEl>
                                          <p:spTgt spid="30"/>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00"/>
                                        <p:tgtEl>
                                          <p:spTgt spid="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down)">
                                      <p:cBhvr>
                                        <p:cTn id="51" dur="500"/>
                                        <p:tgtEl>
                                          <p:spTgt spid="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00"/>
                                        <p:tgtEl>
                                          <p:spTgt spid="7"/>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00"/>
                                        <p:tgtEl>
                                          <p:spTgt spid="8"/>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down)">
                                      <p:cBhvr>
                                        <p:cTn id="63" dur="500"/>
                                        <p:tgtEl>
                                          <p:spTgt spid="9"/>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down)">
                                      <p:cBhvr>
                                        <p:cTn id="66" dur="500"/>
                                        <p:tgtEl>
                                          <p:spTgt spid="1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5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down)">
                                      <p:cBhvr>
                                        <p:cTn id="78" dur="500"/>
                                        <p:tgtEl>
                                          <p:spTgt spid="1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down)">
                                      <p:cBhvr>
                                        <p:cTn id="81" dur="500"/>
                                        <p:tgtEl>
                                          <p:spTgt spid="15"/>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down)">
                                      <p:cBhvr>
                                        <p:cTn id="84" dur="500"/>
                                        <p:tgtEl>
                                          <p:spTgt spid="1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00"/>
                                        <p:tgtEl>
                                          <p:spTgt spid="17"/>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down)">
                                      <p:cBhvr>
                                        <p:cTn id="9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3178629" y="-133486"/>
            <a:ext cx="4716530" cy="3022095"/>
          </a:xfrm>
          <a:prstGeom prst="rect">
            <a:avLst/>
          </a:prstGeom>
        </p:spPr>
      </p:pic>
      <p:pic>
        <p:nvPicPr>
          <p:cNvPr id="5" name="图片 4"/>
          <p:cNvPicPr>
            <a:picLocks noChangeAspect="1"/>
          </p:cNvPicPr>
          <p:nvPr/>
        </p:nvPicPr>
        <p:blipFill rotWithShape="1">
          <a:blip r:embed="rId4"/>
          <a:srcRect b="17456"/>
          <a:stretch>
            <a:fillRect/>
          </a:stretch>
        </p:blipFill>
        <p:spPr>
          <a:xfrm>
            <a:off x="1853998" y="766355"/>
            <a:ext cx="9638966" cy="5677988"/>
          </a:xfrm>
          <a:prstGeom prst="rect">
            <a:avLst/>
          </a:prstGeom>
        </p:spPr>
      </p:pic>
      <p:sp>
        <p:nvSpPr>
          <p:cNvPr id="2" name="文本框 1"/>
          <p:cNvSpPr txBox="1"/>
          <p:nvPr/>
        </p:nvSpPr>
        <p:spPr>
          <a:xfrm>
            <a:off x="3726349" y="2721114"/>
            <a:ext cx="488262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03</a:t>
            </a:r>
            <a:r>
              <a:rPr kumimoji="0" lang="en-US" altLang="zh-CN"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 </a:t>
            </a:r>
            <a:r>
              <a:rPr kumimoji="0" lang="zh-CN" altLang="en-US" sz="2800" b="0" i="0" u="none" strike="noStrike" kern="0" cap="none" spc="0" normalizeH="0" baseline="0" noProof="0" dirty="0">
                <a:ln>
                  <a:noFill/>
                </a:ln>
                <a:solidFill>
                  <a:srgbClr val="575757"/>
                </a:solidFill>
                <a:effectLst/>
                <a:uLnTx/>
                <a:uFillTx/>
                <a:latin typeface="方正粗倩简体" panose="03000509000000000000" pitchFamily="65" charset="-122"/>
                <a:ea typeface="方正粗倩简体" panose="03000509000000000000" pitchFamily="65" charset="-122"/>
                <a:cs typeface="+mn-cs"/>
              </a:rPr>
              <a:t>请在此处添加标题文字</a:t>
            </a:r>
          </a:p>
        </p:txBody>
      </p:sp>
      <p:sp>
        <p:nvSpPr>
          <p:cNvPr id="3" name="文本框 2"/>
          <p:cNvSpPr txBox="1"/>
          <p:nvPr/>
        </p:nvSpPr>
        <p:spPr>
          <a:xfrm>
            <a:off x="3726349" y="3429000"/>
            <a:ext cx="4739302" cy="7848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0" cap="none" spc="0" normalizeH="0" baseline="0" noProof="0" dirty="0">
                <a:ln>
                  <a:noFill/>
                </a:ln>
                <a:solidFill>
                  <a:srgbClr val="575757"/>
                </a:solidFill>
                <a:effectLst/>
                <a:uLnTx/>
                <a:uFillTx/>
                <a:latin typeface="等线" panose="02010600030101010101" charset="-122"/>
                <a:ea typeface="等线" panose="02010600030101010101"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400" b="0" i="0" u="none" strike="noStrike" kern="0" cap="none" spc="0" normalizeH="0" baseline="0" noProof="0" dirty="0">
              <a:ln>
                <a:noFill/>
              </a:ln>
              <a:solidFill>
                <a:srgbClr val="575757"/>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文本框 3"/>
          <p:cNvSpPr txBox="1"/>
          <p:nvPr/>
        </p:nvSpPr>
        <p:spPr>
          <a:xfrm>
            <a:off x="8128637" y="3530679"/>
            <a:ext cx="2520280" cy="376546"/>
          </a:xfrm>
          <a:prstGeom prst="rect">
            <a:avLst/>
          </a:prstGeom>
          <a:noFill/>
          <a:ln>
            <a:solidFill>
              <a:srgbClr val="634638"/>
            </a:solidFill>
          </a:ln>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800" dirty="0">
                <a:solidFill>
                  <a:srgbClr val="634638"/>
                </a:solidFill>
              </a:rPr>
              <a:t>单击输入您的标题文字</a:t>
            </a:r>
          </a:p>
        </p:txBody>
      </p:sp>
      <p:sp>
        <p:nvSpPr>
          <p:cNvPr id="5" name="矩形 4"/>
          <p:cNvSpPr/>
          <p:nvPr/>
        </p:nvSpPr>
        <p:spPr>
          <a:xfrm>
            <a:off x="5966887" y="4107155"/>
            <a:ext cx="4994762" cy="1384995"/>
          </a:xfrm>
          <a:prstGeom prst="rect">
            <a:avLst/>
          </a:prstGeom>
          <a:ln>
            <a:noFill/>
          </a:ln>
        </p:spPr>
        <p:txBody>
          <a:bodyPr wrap="square">
            <a:spAutoFit/>
          </a:bodyPr>
          <a:lstStyle/>
          <a:p>
            <a:r>
              <a:rPr lang="zh-CN" altLang="en-US" sz="14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a:t>
            </a:r>
            <a:endParaRPr lang="zh-CN" altLang="en-US" sz="1400" dirty="0">
              <a:solidFill>
                <a:srgbClr val="634638"/>
              </a:solidFill>
            </a:endParaRPr>
          </a:p>
        </p:txBody>
      </p:sp>
      <p:grpSp>
        <p:nvGrpSpPr>
          <p:cNvPr id="6" name="组合 5"/>
          <p:cNvGrpSpPr/>
          <p:nvPr/>
        </p:nvGrpSpPr>
        <p:grpSpPr>
          <a:xfrm>
            <a:off x="1846258" y="2439653"/>
            <a:ext cx="3636697" cy="3267940"/>
            <a:chOff x="8264761" y="388937"/>
            <a:chExt cx="2892839" cy="2599509"/>
          </a:xfrm>
        </p:grpSpPr>
        <p:sp>
          <p:nvSpPr>
            <p:cNvPr id="7" name="Freeform 63"/>
            <p:cNvSpPr>
              <a:spLocks noEditPoints="1"/>
            </p:cNvSpPr>
            <p:nvPr/>
          </p:nvSpPr>
          <p:spPr bwMode="auto">
            <a:xfrm>
              <a:off x="10237151" y="803645"/>
              <a:ext cx="920449" cy="2184801"/>
            </a:xfrm>
            <a:custGeom>
              <a:avLst/>
              <a:gdLst>
                <a:gd name="T0" fmla="*/ 789 w 848"/>
                <a:gd name="T1" fmla="*/ 1548 h 2018"/>
                <a:gd name="T2" fmla="*/ 662 w 848"/>
                <a:gd name="T3" fmla="*/ 1525 h 2018"/>
                <a:gd name="T4" fmla="*/ 582 w 848"/>
                <a:gd name="T5" fmla="*/ 1853 h 2018"/>
                <a:gd name="T6" fmla="*/ 501 w 848"/>
                <a:gd name="T7" fmla="*/ 1968 h 2018"/>
                <a:gd name="T8" fmla="*/ 501 w 848"/>
                <a:gd name="T9" fmla="*/ 1766 h 2018"/>
                <a:gd name="T10" fmla="*/ 393 w 848"/>
                <a:gd name="T11" fmla="*/ 1860 h 2018"/>
                <a:gd name="T12" fmla="*/ 277 w 848"/>
                <a:gd name="T13" fmla="*/ 1975 h 2018"/>
                <a:gd name="T14" fmla="*/ 319 w 848"/>
                <a:gd name="T15" fmla="*/ 1849 h 2018"/>
                <a:gd name="T16" fmla="*/ 225 w 848"/>
                <a:gd name="T17" fmla="*/ 1538 h 2018"/>
                <a:gd name="T18" fmla="*/ 10 w 848"/>
                <a:gd name="T19" fmla="*/ 1547 h 2018"/>
                <a:gd name="T20" fmla="*/ 272 w 848"/>
                <a:gd name="T21" fmla="*/ 1360 h 2018"/>
                <a:gd name="T22" fmla="*/ 150 w 848"/>
                <a:gd name="T23" fmla="*/ 963 h 2018"/>
                <a:gd name="T24" fmla="*/ 246 w 848"/>
                <a:gd name="T25" fmla="*/ 237 h 2018"/>
                <a:gd name="T26" fmla="*/ 347 w 848"/>
                <a:gd name="T27" fmla="*/ 244 h 2018"/>
                <a:gd name="T28" fmla="*/ 709 w 848"/>
                <a:gd name="T29" fmla="*/ 940 h 2018"/>
                <a:gd name="T30" fmla="*/ 647 w 848"/>
                <a:gd name="T31" fmla="*/ 1394 h 2018"/>
                <a:gd name="T32" fmla="*/ 837 w 848"/>
                <a:gd name="T33" fmla="*/ 1481 h 2018"/>
                <a:gd name="T34" fmla="*/ 777 w 848"/>
                <a:gd name="T35" fmla="*/ 1477 h 2018"/>
                <a:gd name="T36" fmla="*/ 756 w 848"/>
                <a:gd name="T37" fmla="*/ 1476 h 2018"/>
                <a:gd name="T38" fmla="*/ 747 w 848"/>
                <a:gd name="T39" fmla="*/ 1532 h 2018"/>
                <a:gd name="T40" fmla="*/ 616 w 848"/>
                <a:gd name="T41" fmla="*/ 883 h 2018"/>
                <a:gd name="T42" fmla="*/ 402 w 848"/>
                <a:gd name="T43" fmla="*/ 1181 h 2018"/>
                <a:gd name="T44" fmla="*/ 231 w 848"/>
                <a:gd name="T45" fmla="*/ 1094 h 2018"/>
                <a:gd name="T46" fmla="*/ 242 w 848"/>
                <a:gd name="T47" fmla="*/ 1277 h 2018"/>
                <a:gd name="T48" fmla="*/ 671 w 848"/>
                <a:gd name="T49" fmla="*/ 884 h 2018"/>
                <a:gd name="T50" fmla="*/ 403 w 848"/>
                <a:gd name="T51" fmla="*/ 774 h 2018"/>
                <a:gd name="T52" fmla="*/ 442 w 848"/>
                <a:gd name="T53" fmla="*/ 835 h 2018"/>
                <a:gd name="T54" fmla="*/ 593 w 848"/>
                <a:gd name="T55" fmla="*/ 1337 h 2018"/>
                <a:gd name="T56" fmla="*/ 287 w 848"/>
                <a:gd name="T57" fmla="*/ 1376 h 2018"/>
                <a:gd name="T58" fmla="*/ 448 w 848"/>
                <a:gd name="T59" fmla="*/ 1745 h 2018"/>
                <a:gd name="T60" fmla="*/ 616 w 848"/>
                <a:gd name="T61" fmla="*/ 723 h 2018"/>
                <a:gd name="T62" fmla="*/ 644 w 848"/>
                <a:gd name="T63" fmla="*/ 790 h 2018"/>
                <a:gd name="T64" fmla="*/ 568 w 848"/>
                <a:gd name="T65" fmla="*/ 1870 h 2018"/>
                <a:gd name="T66" fmla="*/ 609 w 848"/>
                <a:gd name="T67" fmla="*/ 1969 h 2018"/>
                <a:gd name="T68" fmla="*/ 390 w 848"/>
                <a:gd name="T69" fmla="*/ 879 h 2018"/>
                <a:gd name="T70" fmla="*/ 288 w 848"/>
                <a:gd name="T71" fmla="*/ 1138 h 2018"/>
                <a:gd name="T72" fmla="*/ 437 w 848"/>
                <a:gd name="T73" fmla="*/ 1072 h 2018"/>
                <a:gd name="T74" fmla="*/ 598 w 848"/>
                <a:gd name="T75" fmla="*/ 1046 h 2018"/>
                <a:gd name="T76" fmla="*/ 223 w 848"/>
                <a:gd name="T77" fmla="*/ 619 h 2018"/>
                <a:gd name="T78" fmla="*/ 561 w 848"/>
                <a:gd name="T79" fmla="*/ 1850 h 2018"/>
                <a:gd name="T80" fmla="*/ 516 w 848"/>
                <a:gd name="T81" fmla="*/ 1853 h 2018"/>
                <a:gd name="T82" fmla="*/ 490 w 848"/>
                <a:gd name="T83" fmla="*/ 508 h 2018"/>
                <a:gd name="T84" fmla="*/ 534 w 848"/>
                <a:gd name="T85" fmla="*/ 575 h 2018"/>
                <a:gd name="T86" fmla="*/ 380 w 848"/>
                <a:gd name="T87" fmla="*/ 1098 h 2018"/>
                <a:gd name="T88" fmla="*/ 464 w 848"/>
                <a:gd name="T89" fmla="*/ 468 h 2018"/>
                <a:gd name="T90" fmla="*/ 244 w 848"/>
                <a:gd name="T91" fmla="*/ 500 h 2018"/>
                <a:gd name="T92" fmla="*/ 389 w 848"/>
                <a:gd name="T93" fmla="*/ 1875 h 2018"/>
                <a:gd name="T94" fmla="*/ 301 w 848"/>
                <a:gd name="T95" fmla="*/ 1971 h 2018"/>
                <a:gd name="T96" fmla="*/ 359 w 848"/>
                <a:gd name="T97" fmla="*/ 309 h 2018"/>
                <a:gd name="T98" fmla="*/ 400 w 848"/>
                <a:gd name="T99" fmla="*/ 374 h 2018"/>
                <a:gd name="T100" fmla="*/ 336 w 848"/>
                <a:gd name="T101" fmla="*/ 1761 h 2018"/>
                <a:gd name="T102" fmla="*/ 268 w 848"/>
                <a:gd name="T103" fmla="*/ 302 h 2018"/>
                <a:gd name="T104" fmla="*/ 268 w 848"/>
                <a:gd name="T105" fmla="*/ 302 h 2018"/>
                <a:gd name="T106" fmla="*/ 115 w 848"/>
                <a:gd name="T107" fmla="*/ 1489 h 2018"/>
                <a:gd name="T108" fmla="*/ 106 w 848"/>
                <a:gd name="T109" fmla="*/ 1539 h 2018"/>
                <a:gd name="T110" fmla="*/ 106 w 848"/>
                <a:gd name="T111" fmla="*/ 1539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2018">
                  <a:moveTo>
                    <a:pt x="837" y="1481"/>
                  </a:moveTo>
                  <a:cubicBezTo>
                    <a:pt x="847" y="1493"/>
                    <a:pt x="848" y="1510"/>
                    <a:pt x="838" y="1524"/>
                  </a:cubicBezTo>
                  <a:cubicBezTo>
                    <a:pt x="827" y="1539"/>
                    <a:pt x="808" y="1547"/>
                    <a:pt x="789" y="1548"/>
                  </a:cubicBezTo>
                  <a:cubicBezTo>
                    <a:pt x="781" y="1548"/>
                    <a:pt x="769" y="1548"/>
                    <a:pt x="758" y="1546"/>
                  </a:cubicBezTo>
                  <a:cubicBezTo>
                    <a:pt x="755" y="1550"/>
                    <a:pt x="750" y="1553"/>
                    <a:pt x="744" y="1551"/>
                  </a:cubicBezTo>
                  <a:cubicBezTo>
                    <a:pt x="718" y="1545"/>
                    <a:pt x="687" y="1535"/>
                    <a:pt x="662" y="1525"/>
                  </a:cubicBezTo>
                  <a:cubicBezTo>
                    <a:pt x="668" y="1582"/>
                    <a:pt x="672" y="1696"/>
                    <a:pt x="658" y="1707"/>
                  </a:cubicBezTo>
                  <a:cubicBezTo>
                    <a:pt x="637" y="1724"/>
                    <a:pt x="605" y="1741"/>
                    <a:pt x="577" y="1750"/>
                  </a:cubicBezTo>
                  <a:cubicBezTo>
                    <a:pt x="582" y="1766"/>
                    <a:pt x="584" y="1837"/>
                    <a:pt x="582" y="1853"/>
                  </a:cubicBezTo>
                  <a:cubicBezTo>
                    <a:pt x="589" y="1858"/>
                    <a:pt x="582" y="1906"/>
                    <a:pt x="583" y="1923"/>
                  </a:cubicBezTo>
                  <a:cubicBezTo>
                    <a:pt x="595" y="1925"/>
                    <a:pt x="609" y="1928"/>
                    <a:pt x="617" y="1937"/>
                  </a:cubicBezTo>
                  <a:cubicBezTo>
                    <a:pt x="656" y="2018"/>
                    <a:pt x="511" y="2008"/>
                    <a:pt x="501" y="1968"/>
                  </a:cubicBezTo>
                  <a:cubicBezTo>
                    <a:pt x="491" y="1929"/>
                    <a:pt x="494" y="1896"/>
                    <a:pt x="494" y="1862"/>
                  </a:cubicBezTo>
                  <a:cubicBezTo>
                    <a:pt x="494" y="1858"/>
                    <a:pt x="496" y="1855"/>
                    <a:pt x="499" y="1854"/>
                  </a:cubicBezTo>
                  <a:cubicBezTo>
                    <a:pt x="495" y="1837"/>
                    <a:pt x="498" y="1778"/>
                    <a:pt x="501" y="1766"/>
                  </a:cubicBezTo>
                  <a:cubicBezTo>
                    <a:pt x="471" y="1769"/>
                    <a:pt x="442" y="1770"/>
                    <a:pt x="415" y="1769"/>
                  </a:cubicBezTo>
                  <a:cubicBezTo>
                    <a:pt x="405" y="1769"/>
                    <a:pt x="406" y="1769"/>
                    <a:pt x="393" y="1768"/>
                  </a:cubicBezTo>
                  <a:cubicBezTo>
                    <a:pt x="392" y="1791"/>
                    <a:pt x="396" y="1843"/>
                    <a:pt x="393" y="1860"/>
                  </a:cubicBezTo>
                  <a:cubicBezTo>
                    <a:pt x="414" y="1858"/>
                    <a:pt x="400" y="1900"/>
                    <a:pt x="400" y="1909"/>
                  </a:cubicBezTo>
                  <a:cubicBezTo>
                    <a:pt x="402" y="1928"/>
                    <a:pt x="405" y="1950"/>
                    <a:pt x="400" y="1974"/>
                  </a:cubicBezTo>
                  <a:cubicBezTo>
                    <a:pt x="394" y="1998"/>
                    <a:pt x="285" y="2009"/>
                    <a:pt x="277" y="1975"/>
                  </a:cubicBezTo>
                  <a:cubicBezTo>
                    <a:pt x="269" y="1940"/>
                    <a:pt x="309" y="1929"/>
                    <a:pt x="321" y="1925"/>
                  </a:cubicBezTo>
                  <a:cubicBezTo>
                    <a:pt x="322" y="1905"/>
                    <a:pt x="311" y="1850"/>
                    <a:pt x="318" y="1849"/>
                  </a:cubicBezTo>
                  <a:cubicBezTo>
                    <a:pt x="318" y="1849"/>
                    <a:pt x="319" y="1849"/>
                    <a:pt x="319" y="1849"/>
                  </a:cubicBezTo>
                  <a:cubicBezTo>
                    <a:pt x="320" y="1823"/>
                    <a:pt x="323" y="1786"/>
                    <a:pt x="323" y="1758"/>
                  </a:cubicBezTo>
                  <a:cubicBezTo>
                    <a:pt x="287" y="1749"/>
                    <a:pt x="229" y="1709"/>
                    <a:pt x="227" y="1701"/>
                  </a:cubicBezTo>
                  <a:cubicBezTo>
                    <a:pt x="219" y="1652"/>
                    <a:pt x="219" y="1595"/>
                    <a:pt x="225" y="1538"/>
                  </a:cubicBezTo>
                  <a:cubicBezTo>
                    <a:pt x="193" y="1558"/>
                    <a:pt x="157" y="1568"/>
                    <a:pt x="118" y="1559"/>
                  </a:cubicBezTo>
                  <a:cubicBezTo>
                    <a:pt x="115" y="1558"/>
                    <a:pt x="111" y="1555"/>
                    <a:pt x="110" y="1552"/>
                  </a:cubicBezTo>
                  <a:cubicBezTo>
                    <a:pt x="102" y="1562"/>
                    <a:pt x="20" y="1592"/>
                    <a:pt x="10" y="1547"/>
                  </a:cubicBezTo>
                  <a:cubicBezTo>
                    <a:pt x="0" y="1501"/>
                    <a:pt x="90" y="1484"/>
                    <a:pt x="96" y="1487"/>
                  </a:cubicBezTo>
                  <a:cubicBezTo>
                    <a:pt x="97" y="1484"/>
                    <a:pt x="99" y="1482"/>
                    <a:pt x="102" y="1481"/>
                  </a:cubicBezTo>
                  <a:cubicBezTo>
                    <a:pt x="237" y="1436"/>
                    <a:pt x="272" y="1360"/>
                    <a:pt x="272" y="1360"/>
                  </a:cubicBezTo>
                  <a:cubicBezTo>
                    <a:pt x="237" y="1320"/>
                    <a:pt x="205" y="1279"/>
                    <a:pt x="180" y="1234"/>
                  </a:cubicBezTo>
                  <a:cubicBezTo>
                    <a:pt x="136" y="1156"/>
                    <a:pt x="100" y="1048"/>
                    <a:pt x="156" y="970"/>
                  </a:cubicBezTo>
                  <a:cubicBezTo>
                    <a:pt x="153" y="969"/>
                    <a:pt x="151" y="967"/>
                    <a:pt x="150" y="963"/>
                  </a:cubicBezTo>
                  <a:cubicBezTo>
                    <a:pt x="136" y="901"/>
                    <a:pt x="156" y="825"/>
                    <a:pt x="167" y="764"/>
                  </a:cubicBezTo>
                  <a:cubicBezTo>
                    <a:pt x="182" y="680"/>
                    <a:pt x="200" y="596"/>
                    <a:pt x="216" y="511"/>
                  </a:cubicBezTo>
                  <a:cubicBezTo>
                    <a:pt x="233" y="421"/>
                    <a:pt x="248" y="329"/>
                    <a:pt x="246" y="237"/>
                  </a:cubicBezTo>
                  <a:cubicBezTo>
                    <a:pt x="244" y="154"/>
                    <a:pt x="223" y="82"/>
                    <a:pt x="203" y="3"/>
                  </a:cubicBezTo>
                  <a:cubicBezTo>
                    <a:pt x="214" y="0"/>
                    <a:pt x="214" y="0"/>
                    <a:pt x="214" y="0"/>
                  </a:cubicBezTo>
                  <a:cubicBezTo>
                    <a:pt x="224" y="15"/>
                    <a:pt x="309" y="179"/>
                    <a:pt x="347" y="244"/>
                  </a:cubicBezTo>
                  <a:cubicBezTo>
                    <a:pt x="355" y="257"/>
                    <a:pt x="466" y="422"/>
                    <a:pt x="508" y="484"/>
                  </a:cubicBezTo>
                  <a:cubicBezTo>
                    <a:pt x="556" y="556"/>
                    <a:pt x="642" y="710"/>
                    <a:pt x="642" y="713"/>
                  </a:cubicBezTo>
                  <a:cubicBezTo>
                    <a:pt x="675" y="784"/>
                    <a:pt x="700" y="859"/>
                    <a:pt x="709" y="940"/>
                  </a:cubicBezTo>
                  <a:cubicBezTo>
                    <a:pt x="742" y="981"/>
                    <a:pt x="701" y="1139"/>
                    <a:pt x="662" y="1216"/>
                  </a:cubicBezTo>
                  <a:cubicBezTo>
                    <a:pt x="645" y="1250"/>
                    <a:pt x="624" y="1288"/>
                    <a:pt x="604" y="1320"/>
                  </a:cubicBezTo>
                  <a:cubicBezTo>
                    <a:pt x="624" y="1336"/>
                    <a:pt x="639" y="1362"/>
                    <a:pt x="647" y="1394"/>
                  </a:cubicBezTo>
                  <a:cubicBezTo>
                    <a:pt x="680" y="1426"/>
                    <a:pt x="722" y="1448"/>
                    <a:pt x="770" y="1457"/>
                  </a:cubicBezTo>
                  <a:cubicBezTo>
                    <a:pt x="771" y="1457"/>
                    <a:pt x="772" y="1458"/>
                    <a:pt x="773" y="1458"/>
                  </a:cubicBezTo>
                  <a:cubicBezTo>
                    <a:pt x="773" y="1458"/>
                    <a:pt x="823" y="1463"/>
                    <a:pt x="837" y="1481"/>
                  </a:cubicBezTo>
                  <a:close/>
                  <a:moveTo>
                    <a:pt x="769" y="1525"/>
                  </a:moveTo>
                  <a:cubicBezTo>
                    <a:pt x="774" y="1525"/>
                    <a:pt x="825" y="1538"/>
                    <a:pt x="825" y="1507"/>
                  </a:cubicBezTo>
                  <a:cubicBezTo>
                    <a:pt x="824" y="1475"/>
                    <a:pt x="791" y="1482"/>
                    <a:pt x="777" y="1477"/>
                  </a:cubicBezTo>
                  <a:cubicBezTo>
                    <a:pt x="777" y="1493"/>
                    <a:pt x="775" y="1510"/>
                    <a:pt x="769" y="1525"/>
                  </a:cubicBezTo>
                  <a:close/>
                  <a:moveTo>
                    <a:pt x="747" y="1532"/>
                  </a:moveTo>
                  <a:cubicBezTo>
                    <a:pt x="754" y="1518"/>
                    <a:pt x="754" y="1491"/>
                    <a:pt x="756" y="1476"/>
                  </a:cubicBezTo>
                  <a:cubicBezTo>
                    <a:pt x="718" y="1472"/>
                    <a:pt x="680" y="1442"/>
                    <a:pt x="652" y="1418"/>
                  </a:cubicBezTo>
                  <a:cubicBezTo>
                    <a:pt x="656" y="1439"/>
                    <a:pt x="665" y="1496"/>
                    <a:pt x="665" y="1502"/>
                  </a:cubicBezTo>
                  <a:cubicBezTo>
                    <a:pt x="693" y="1524"/>
                    <a:pt x="743" y="1531"/>
                    <a:pt x="747" y="1532"/>
                  </a:cubicBezTo>
                  <a:close/>
                  <a:moveTo>
                    <a:pt x="617" y="1248"/>
                  </a:moveTo>
                  <a:cubicBezTo>
                    <a:pt x="663" y="1162"/>
                    <a:pt x="723" y="1051"/>
                    <a:pt x="689" y="952"/>
                  </a:cubicBezTo>
                  <a:cubicBezTo>
                    <a:pt x="671" y="904"/>
                    <a:pt x="639" y="894"/>
                    <a:pt x="616" y="883"/>
                  </a:cubicBezTo>
                  <a:cubicBezTo>
                    <a:pt x="679" y="983"/>
                    <a:pt x="564" y="1216"/>
                    <a:pt x="480" y="1156"/>
                  </a:cubicBezTo>
                  <a:cubicBezTo>
                    <a:pt x="479" y="1157"/>
                    <a:pt x="477" y="1159"/>
                    <a:pt x="476" y="1160"/>
                  </a:cubicBezTo>
                  <a:cubicBezTo>
                    <a:pt x="455" y="1177"/>
                    <a:pt x="429" y="1182"/>
                    <a:pt x="402" y="1181"/>
                  </a:cubicBezTo>
                  <a:cubicBezTo>
                    <a:pt x="384" y="1181"/>
                    <a:pt x="362" y="1178"/>
                    <a:pt x="349" y="1165"/>
                  </a:cubicBezTo>
                  <a:cubicBezTo>
                    <a:pt x="349" y="1165"/>
                    <a:pt x="349" y="1165"/>
                    <a:pt x="349" y="1165"/>
                  </a:cubicBezTo>
                  <a:cubicBezTo>
                    <a:pt x="303" y="1197"/>
                    <a:pt x="245" y="1138"/>
                    <a:pt x="231" y="1094"/>
                  </a:cubicBezTo>
                  <a:cubicBezTo>
                    <a:pt x="218" y="1056"/>
                    <a:pt x="205" y="992"/>
                    <a:pt x="216" y="944"/>
                  </a:cubicBezTo>
                  <a:cubicBezTo>
                    <a:pt x="202" y="949"/>
                    <a:pt x="189" y="955"/>
                    <a:pt x="175" y="960"/>
                  </a:cubicBezTo>
                  <a:cubicBezTo>
                    <a:pt x="135" y="1078"/>
                    <a:pt x="168" y="1178"/>
                    <a:pt x="242" y="1277"/>
                  </a:cubicBezTo>
                  <a:cubicBezTo>
                    <a:pt x="303" y="1358"/>
                    <a:pt x="377" y="1438"/>
                    <a:pt x="455" y="1503"/>
                  </a:cubicBezTo>
                  <a:cubicBezTo>
                    <a:pt x="514" y="1424"/>
                    <a:pt x="571" y="1335"/>
                    <a:pt x="617" y="1248"/>
                  </a:cubicBezTo>
                  <a:close/>
                  <a:moveTo>
                    <a:pt x="671" y="884"/>
                  </a:moveTo>
                  <a:cubicBezTo>
                    <a:pt x="667" y="865"/>
                    <a:pt x="662" y="846"/>
                    <a:pt x="656" y="828"/>
                  </a:cubicBezTo>
                  <a:cubicBezTo>
                    <a:pt x="656" y="828"/>
                    <a:pt x="656" y="827"/>
                    <a:pt x="656" y="827"/>
                  </a:cubicBezTo>
                  <a:cubicBezTo>
                    <a:pt x="579" y="786"/>
                    <a:pt x="490" y="763"/>
                    <a:pt x="403" y="774"/>
                  </a:cubicBezTo>
                  <a:cubicBezTo>
                    <a:pt x="317" y="785"/>
                    <a:pt x="253" y="821"/>
                    <a:pt x="187" y="873"/>
                  </a:cubicBezTo>
                  <a:cubicBezTo>
                    <a:pt x="185" y="893"/>
                    <a:pt x="182" y="914"/>
                    <a:pt x="179" y="934"/>
                  </a:cubicBezTo>
                  <a:cubicBezTo>
                    <a:pt x="243" y="872"/>
                    <a:pt x="364" y="847"/>
                    <a:pt x="442" y="835"/>
                  </a:cubicBezTo>
                  <a:cubicBezTo>
                    <a:pt x="521" y="823"/>
                    <a:pt x="612" y="830"/>
                    <a:pt x="671" y="884"/>
                  </a:cubicBezTo>
                  <a:close/>
                  <a:moveTo>
                    <a:pt x="640" y="1696"/>
                  </a:moveTo>
                  <a:cubicBezTo>
                    <a:pt x="654" y="1664"/>
                    <a:pt x="654" y="1388"/>
                    <a:pt x="593" y="1337"/>
                  </a:cubicBezTo>
                  <a:cubicBezTo>
                    <a:pt x="555" y="1400"/>
                    <a:pt x="512" y="1460"/>
                    <a:pt x="470" y="1520"/>
                  </a:cubicBezTo>
                  <a:cubicBezTo>
                    <a:pt x="464" y="1528"/>
                    <a:pt x="455" y="1529"/>
                    <a:pt x="448" y="1523"/>
                  </a:cubicBezTo>
                  <a:cubicBezTo>
                    <a:pt x="392" y="1478"/>
                    <a:pt x="336" y="1430"/>
                    <a:pt x="287" y="1376"/>
                  </a:cubicBezTo>
                  <a:cubicBezTo>
                    <a:pt x="222" y="1528"/>
                    <a:pt x="254" y="1697"/>
                    <a:pt x="253" y="1698"/>
                  </a:cubicBezTo>
                  <a:cubicBezTo>
                    <a:pt x="282" y="1712"/>
                    <a:pt x="305" y="1731"/>
                    <a:pt x="338" y="1737"/>
                  </a:cubicBezTo>
                  <a:cubicBezTo>
                    <a:pt x="374" y="1745"/>
                    <a:pt x="411" y="1748"/>
                    <a:pt x="448" y="1745"/>
                  </a:cubicBezTo>
                  <a:cubicBezTo>
                    <a:pt x="512" y="1741"/>
                    <a:pt x="618" y="1722"/>
                    <a:pt x="640" y="1696"/>
                  </a:cubicBezTo>
                  <a:close/>
                  <a:moveTo>
                    <a:pt x="644" y="790"/>
                  </a:moveTo>
                  <a:cubicBezTo>
                    <a:pt x="635" y="767"/>
                    <a:pt x="626" y="745"/>
                    <a:pt x="616" y="723"/>
                  </a:cubicBezTo>
                  <a:cubicBezTo>
                    <a:pt x="481" y="656"/>
                    <a:pt x="333" y="660"/>
                    <a:pt x="203" y="730"/>
                  </a:cubicBezTo>
                  <a:cubicBezTo>
                    <a:pt x="203" y="732"/>
                    <a:pt x="194" y="801"/>
                    <a:pt x="191" y="834"/>
                  </a:cubicBezTo>
                  <a:cubicBezTo>
                    <a:pt x="309" y="723"/>
                    <a:pt x="501" y="723"/>
                    <a:pt x="644" y="790"/>
                  </a:cubicBezTo>
                  <a:close/>
                  <a:moveTo>
                    <a:pt x="609" y="1969"/>
                  </a:moveTo>
                  <a:cubicBezTo>
                    <a:pt x="612" y="1933"/>
                    <a:pt x="582" y="1943"/>
                    <a:pt x="570" y="1941"/>
                  </a:cubicBezTo>
                  <a:cubicBezTo>
                    <a:pt x="564" y="1940"/>
                    <a:pt x="574" y="1896"/>
                    <a:pt x="568" y="1870"/>
                  </a:cubicBezTo>
                  <a:cubicBezTo>
                    <a:pt x="555" y="1870"/>
                    <a:pt x="530" y="1871"/>
                    <a:pt x="516" y="1869"/>
                  </a:cubicBezTo>
                  <a:cubicBezTo>
                    <a:pt x="511" y="1900"/>
                    <a:pt x="510" y="1932"/>
                    <a:pt x="519" y="1961"/>
                  </a:cubicBezTo>
                  <a:cubicBezTo>
                    <a:pt x="528" y="1992"/>
                    <a:pt x="609" y="1989"/>
                    <a:pt x="609" y="1969"/>
                  </a:cubicBezTo>
                  <a:close/>
                  <a:moveTo>
                    <a:pt x="598" y="1046"/>
                  </a:moveTo>
                  <a:cubicBezTo>
                    <a:pt x="615" y="986"/>
                    <a:pt x="623" y="930"/>
                    <a:pt x="593" y="874"/>
                  </a:cubicBezTo>
                  <a:cubicBezTo>
                    <a:pt x="532" y="860"/>
                    <a:pt x="446" y="866"/>
                    <a:pt x="390" y="879"/>
                  </a:cubicBezTo>
                  <a:cubicBezTo>
                    <a:pt x="339" y="892"/>
                    <a:pt x="283" y="917"/>
                    <a:pt x="236" y="937"/>
                  </a:cubicBezTo>
                  <a:cubicBezTo>
                    <a:pt x="232" y="981"/>
                    <a:pt x="234" y="1016"/>
                    <a:pt x="246" y="1062"/>
                  </a:cubicBezTo>
                  <a:cubicBezTo>
                    <a:pt x="252" y="1088"/>
                    <a:pt x="263" y="1123"/>
                    <a:pt x="288" y="1138"/>
                  </a:cubicBezTo>
                  <a:cubicBezTo>
                    <a:pt x="305" y="1149"/>
                    <a:pt x="321" y="1148"/>
                    <a:pt x="339" y="1147"/>
                  </a:cubicBezTo>
                  <a:cubicBezTo>
                    <a:pt x="334" y="1126"/>
                    <a:pt x="346" y="1103"/>
                    <a:pt x="363" y="1089"/>
                  </a:cubicBezTo>
                  <a:cubicBezTo>
                    <a:pt x="385" y="1071"/>
                    <a:pt x="412" y="1064"/>
                    <a:pt x="437" y="1072"/>
                  </a:cubicBezTo>
                  <a:cubicBezTo>
                    <a:pt x="438" y="1072"/>
                    <a:pt x="438" y="1071"/>
                    <a:pt x="438" y="1071"/>
                  </a:cubicBezTo>
                  <a:cubicBezTo>
                    <a:pt x="471" y="1075"/>
                    <a:pt x="500" y="1107"/>
                    <a:pt x="492" y="1136"/>
                  </a:cubicBezTo>
                  <a:cubicBezTo>
                    <a:pt x="546" y="1146"/>
                    <a:pt x="583" y="1098"/>
                    <a:pt x="598" y="1046"/>
                  </a:cubicBezTo>
                  <a:close/>
                  <a:moveTo>
                    <a:pt x="597" y="684"/>
                  </a:moveTo>
                  <a:cubicBezTo>
                    <a:pt x="588" y="666"/>
                    <a:pt x="578" y="648"/>
                    <a:pt x="567" y="630"/>
                  </a:cubicBezTo>
                  <a:cubicBezTo>
                    <a:pt x="472" y="561"/>
                    <a:pt x="321" y="549"/>
                    <a:pt x="223" y="619"/>
                  </a:cubicBezTo>
                  <a:cubicBezTo>
                    <a:pt x="218" y="646"/>
                    <a:pt x="213" y="672"/>
                    <a:pt x="209" y="698"/>
                  </a:cubicBezTo>
                  <a:cubicBezTo>
                    <a:pt x="307" y="619"/>
                    <a:pt x="482" y="635"/>
                    <a:pt x="597" y="684"/>
                  </a:cubicBezTo>
                  <a:close/>
                  <a:moveTo>
                    <a:pt x="561" y="1850"/>
                  </a:moveTo>
                  <a:cubicBezTo>
                    <a:pt x="568" y="1814"/>
                    <a:pt x="559" y="1774"/>
                    <a:pt x="560" y="1755"/>
                  </a:cubicBezTo>
                  <a:cubicBezTo>
                    <a:pt x="546" y="1758"/>
                    <a:pt x="528" y="1763"/>
                    <a:pt x="514" y="1765"/>
                  </a:cubicBezTo>
                  <a:cubicBezTo>
                    <a:pt x="518" y="1778"/>
                    <a:pt x="511" y="1831"/>
                    <a:pt x="516" y="1853"/>
                  </a:cubicBezTo>
                  <a:cubicBezTo>
                    <a:pt x="527" y="1852"/>
                    <a:pt x="550" y="1851"/>
                    <a:pt x="561" y="1850"/>
                  </a:cubicBezTo>
                  <a:close/>
                  <a:moveTo>
                    <a:pt x="534" y="575"/>
                  </a:moveTo>
                  <a:cubicBezTo>
                    <a:pt x="520" y="552"/>
                    <a:pt x="505" y="530"/>
                    <a:pt x="490" y="508"/>
                  </a:cubicBezTo>
                  <a:cubicBezTo>
                    <a:pt x="401" y="472"/>
                    <a:pt x="323" y="468"/>
                    <a:pt x="241" y="518"/>
                  </a:cubicBezTo>
                  <a:cubicBezTo>
                    <a:pt x="237" y="542"/>
                    <a:pt x="233" y="566"/>
                    <a:pt x="228" y="590"/>
                  </a:cubicBezTo>
                  <a:cubicBezTo>
                    <a:pt x="295" y="525"/>
                    <a:pt x="443" y="531"/>
                    <a:pt x="534" y="575"/>
                  </a:cubicBezTo>
                  <a:close/>
                  <a:moveTo>
                    <a:pt x="450" y="1152"/>
                  </a:moveTo>
                  <a:cubicBezTo>
                    <a:pt x="488" y="1127"/>
                    <a:pt x="469" y="1098"/>
                    <a:pt x="455" y="1093"/>
                  </a:cubicBezTo>
                  <a:cubicBezTo>
                    <a:pt x="430" y="1084"/>
                    <a:pt x="403" y="1082"/>
                    <a:pt x="380" y="1098"/>
                  </a:cubicBezTo>
                  <a:cubicBezTo>
                    <a:pt x="368" y="1107"/>
                    <a:pt x="349" y="1129"/>
                    <a:pt x="360" y="1146"/>
                  </a:cubicBezTo>
                  <a:cubicBezTo>
                    <a:pt x="375" y="1169"/>
                    <a:pt x="430" y="1163"/>
                    <a:pt x="450" y="1152"/>
                  </a:cubicBezTo>
                  <a:close/>
                  <a:moveTo>
                    <a:pt x="464" y="468"/>
                  </a:moveTo>
                  <a:cubicBezTo>
                    <a:pt x="458" y="461"/>
                    <a:pt x="425" y="411"/>
                    <a:pt x="413" y="394"/>
                  </a:cubicBezTo>
                  <a:cubicBezTo>
                    <a:pt x="351" y="374"/>
                    <a:pt x="306" y="397"/>
                    <a:pt x="256" y="411"/>
                  </a:cubicBezTo>
                  <a:cubicBezTo>
                    <a:pt x="254" y="427"/>
                    <a:pt x="246" y="486"/>
                    <a:pt x="244" y="500"/>
                  </a:cubicBezTo>
                  <a:cubicBezTo>
                    <a:pt x="302" y="447"/>
                    <a:pt x="391" y="440"/>
                    <a:pt x="464" y="468"/>
                  </a:cubicBezTo>
                  <a:close/>
                  <a:moveTo>
                    <a:pt x="384" y="1957"/>
                  </a:moveTo>
                  <a:cubicBezTo>
                    <a:pt x="384" y="1939"/>
                    <a:pt x="387" y="1883"/>
                    <a:pt x="389" y="1875"/>
                  </a:cubicBezTo>
                  <a:cubicBezTo>
                    <a:pt x="379" y="1872"/>
                    <a:pt x="332" y="1865"/>
                    <a:pt x="331" y="1865"/>
                  </a:cubicBezTo>
                  <a:cubicBezTo>
                    <a:pt x="335" y="1886"/>
                    <a:pt x="336" y="1912"/>
                    <a:pt x="336" y="1934"/>
                  </a:cubicBezTo>
                  <a:cubicBezTo>
                    <a:pt x="336" y="1939"/>
                    <a:pt x="287" y="1942"/>
                    <a:pt x="301" y="1971"/>
                  </a:cubicBezTo>
                  <a:cubicBezTo>
                    <a:pt x="316" y="1999"/>
                    <a:pt x="381" y="1975"/>
                    <a:pt x="384" y="1957"/>
                  </a:cubicBezTo>
                  <a:close/>
                  <a:moveTo>
                    <a:pt x="400" y="374"/>
                  </a:moveTo>
                  <a:cubicBezTo>
                    <a:pt x="386" y="353"/>
                    <a:pt x="373" y="331"/>
                    <a:pt x="359" y="309"/>
                  </a:cubicBezTo>
                  <a:cubicBezTo>
                    <a:pt x="328" y="312"/>
                    <a:pt x="297" y="319"/>
                    <a:pt x="266" y="319"/>
                  </a:cubicBezTo>
                  <a:cubicBezTo>
                    <a:pt x="264" y="344"/>
                    <a:pt x="262" y="367"/>
                    <a:pt x="259" y="390"/>
                  </a:cubicBezTo>
                  <a:cubicBezTo>
                    <a:pt x="298" y="361"/>
                    <a:pt x="356" y="357"/>
                    <a:pt x="400" y="374"/>
                  </a:cubicBezTo>
                  <a:close/>
                  <a:moveTo>
                    <a:pt x="377" y="1854"/>
                  </a:moveTo>
                  <a:cubicBezTo>
                    <a:pt x="379" y="1838"/>
                    <a:pt x="376" y="1780"/>
                    <a:pt x="380" y="1768"/>
                  </a:cubicBezTo>
                  <a:cubicBezTo>
                    <a:pt x="370" y="1767"/>
                    <a:pt x="349" y="1764"/>
                    <a:pt x="336" y="1761"/>
                  </a:cubicBezTo>
                  <a:cubicBezTo>
                    <a:pt x="337" y="1779"/>
                    <a:pt x="332" y="1824"/>
                    <a:pt x="332" y="1847"/>
                  </a:cubicBezTo>
                  <a:cubicBezTo>
                    <a:pt x="333" y="1847"/>
                    <a:pt x="371" y="1853"/>
                    <a:pt x="377" y="1854"/>
                  </a:cubicBezTo>
                  <a:close/>
                  <a:moveTo>
                    <a:pt x="268" y="302"/>
                  </a:moveTo>
                  <a:cubicBezTo>
                    <a:pt x="291" y="291"/>
                    <a:pt x="317" y="286"/>
                    <a:pt x="344" y="284"/>
                  </a:cubicBezTo>
                  <a:cubicBezTo>
                    <a:pt x="315" y="237"/>
                    <a:pt x="288" y="189"/>
                    <a:pt x="263" y="140"/>
                  </a:cubicBezTo>
                  <a:cubicBezTo>
                    <a:pt x="271" y="192"/>
                    <a:pt x="271" y="248"/>
                    <a:pt x="268" y="302"/>
                  </a:cubicBezTo>
                  <a:close/>
                  <a:moveTo>
                    <a:pt x="227" y="1519"/>
                  </a:moveTo>
                  <a:cubicBezTo>
                    <a:pt x="231" y="1490"/>
                    <a:pt x="248" y="1437"/>
                    <a:pt x="256" y="1410"/>
                  </a:cubicBezTo>
                  <a:cubicBezTo>
                    <a:pt x="227" y="1452"/>
                    <a:pt x="117" y="1496"/>
                    <a:pt x="115" y="1489"/>
                  </a:cubicBezTo>
                  <a:cubicBezTo>
                    <a:pt x="118" y="1501"/>
                    <a:pt x="129" y="1531"/>
                    <a:pt x="132" y="1543"/>
                  </a:cubicBezTo>
                  <a:cubicBezTo>
                    <a:pt x="167" y="1549"/>
                    <a:pt x="195" y="1533"/>
                    <a:pt x="227" y="1519"/>
                  </a:cubicBezTo>
                  <a:close/>
                  <a:moveTo>
                    <a:pt x="106" y="1539"/>
                  </a:moveTo>
                  <a:cubicBezTo>
                    <a:pt x="102" y="1528"/>
                    <a:pt x="98" y="1511"/>
                    <a:pt x="96" y="1500"/>
                  </a:cubicBezTo>
                  <a:cubicBezTo>
                    <a:pt x="83" y="1505"/>
                    <a:pt x="16" y="1508"/>
                    <a:pt x="30" y="1538"/>
                  </a:cubicBezTo>
                  <a:cubicBezTo>
                    <a:pt x="44" y="1568"/>
                    <a:pt x="97" y="1555"/>
                    <a:pt x="106" y="1539"/>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4"/>
            <p:cNvSpPr/>
            <p:nvPr/>
          </p:nvSpPr>
          <p:spPr bwMode="auto">
            <a:xfrm>
              <a:off x="11076681" y="2401786"/>
              <a:ext cx="60689" cy="60689"/>
            </a:xfrm>
            <a:custGeom>
              <a:avLst/>
              <a:gdLst>
                <a:gd name="T0" fmla="*/ 56 w 56"/>
                <a:gd name="T1" fmla="*/ 32 h 63"/>
                <a:gd name="T2" fmla="*/ 0 w 56"/>
                <a:gd name="T3" fmla="*/ 50 h 63"/>
                <a:gd name="T4" fmla="*/ 8 w 56"/>
                <a:gd name="T5" fmla="*/ 2 h 63"/>
                <a:gd name="T6" fmla="*/ 56 w 56"/>
                <a:gd name="T7" fmla="*/ 32 h 63"/>
              </a:gdLst>
              <a:ahLst/>
              <a:cxnLst>
                <a:cxn ang="0">
                  <a:pos x="T0" y="T1"/>
                </a:cxn>
                <a:cxn ang="0">
                  <a:pos x="T2" y="T3"/>
                </a:cxn>
                <a:cxn ang="0">
                  <a:pos x="T4" y="T5"/>
                </a:cxn>
                <a:cxn ang="0">
                  <a:pos x="T6" y="T7"/>
                </a:cxn>
              </a:cxnLst>
              <a:rect l="0" t="0" r="r" b="b"/>
              <a:pathLst>
                <a:path w="56" h="63">
                  <a:moveTo>
                    <a:pt x="56" y="32"/>
                  </a:moveTo>
                  <a:cubicBezTo>
                    <a:pt x="56" y="63"/>
                    <a:pt x="5" y="50"/>
                    <a:pt x="0" y="50"/>
                  </a:cubicBezTo>
                  <a:cubicBezTo>
                    <a:pt x="6" y="35"/>
                    <a:pt x="8" y="18"/>
                    <a:pt x="8" y="2"/>
                  </a:cubicBezTo>
                  <a:cubicBezTo>
                    <a:pt x="22" y="7"/>
                    <a:pt x="55" y="0"/>
                    <a:pt x="56" y="32"/>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5"/>
            <p:cNvSpPr/>
            <p:nvPr/>
          </p:nvSpPr>
          <p:spPr bwMode="auto">
            <a:xfrm>
              <a:off x="10945189" y="2341097"/>
              <a:ext cx="111263" cy="121378"/>
            </a:xfrm>
            <a:custGeom>
              <a:avLst/>
              <a:gdLst>
                <a:gd name="T0" fmla="*/ 104 w 104"/>
                <a:gd name="T1" fmla="*/ 58 h 114"/>
                <a:gd name="T2" fmla="*/ 95 w 104"/>
                <a:gd name="T3" fmla="*/ 114 h 114"/>
                <a:gd name="T4" fmla="*/ 13 w 104"/>
                <a:gd name="T5" fmla="*/ 84 h 114"/>
                <a:gd name="T6" fmla="*/ 0 w 104"/>
                <a:gd name="T7" fmla="*/ 0 h 114"/>
                <a:gd name="T8" fmla="*/ 104 w 104"/>
                <a:gd name="T9" fmla="*/ 58 h 114"/>
              </a:gdLst>
              <a:ahLst/>
              <a:cxnLst>
                <a:cxn ang="0">
                  <a:pos x="T0" y="T1"/>
                </a:cxn>
                <a:cxn ang="0">
                  <a:pos x="T2" y="T3"/>
                </a:cxn>
                <a:cxn ang="0">
                  <a:pos x="T4" y="T5"/>
                </a:cxn>
                <a:cxn ang="0">
                  <a:pos x="T6" y="T7"/>
                </a:cxn>
                <a:cxn ang="0">
                  <a:pos x="T8" y="T9"/>
                </a:cxn>
              </a:cxnLst>
              <a:rect l="0" t="0" r="r" b="b"/>
              <a:pathLst>
                <a:path w="104" h="114">
                  <a:moveTo>
                    <a:pt x="104" y="58"/>
                  </a:moveTo>
                  <a:cubicBezTo>
                    <a:pt x="102" y="73"/>
                    <a:pt x="102" y="100"/>
                    <a:pt x="95" y="114"/>
                  </a:cubicBezTo>
                  <a:cubicBezTo>
                    <a:pt x="91" y="113"/>
                    <a:pt x="41" y="106"/>
                    <a:pt x="13" y="84"/>
                  </a:cubicBezTo>
                  <a:cubicBezTo>
                    <a:pt x="13" y="78"/>
                    <a:pt x="4" y="21"/>
                    <a:pt x="0" y="0"/>
                  </a:cubicBezTo>
                  <a:cubicBezTo>
                    <a:pt x="28" y="24"/>
                    <a:pt x="66" y="54"/>
                    <a:pt x="104" y="58"/>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6"/>
            <p:cNvSpPr>
              <a:spLocks noEditPoints="1"/>
            </p:cNvSpPr>
            <p:nvPr/>
          </p:nvSpPr>
          <p:spPr bwMode="auto">
            <a:xfrm>
              <a:off x="10388874" y="1754437"/>
              <a:ext cx="637234" cy="677693"/>
            </a:xfrm>
            <a:custGeom>
              <a:avLst/>
              <a:gdLst>
                <a:gd name="T0" fmla="*/ 554 w 588"/>
                <a:gd name="T1" fmla="*/ 69 h 620"/>
                <a:gd name="T2" fmla="*/ 482 w 588"/>
                <a:gd name="T3" fmla="*/ 365 h 620"/>
                <a:gd name="T4" fmla="*/ 320 w 588"/>
                <a:gd name="T5" fmla="*/ 620 h 620"/>
                <a:gd name="T6" fmla="*/ 107 w 588"/>
                <a:gd name="T7" fmla="*/ 394 h 620"/>
                <a:gd name="T8" fmla="*/ 40 w 588"/>
                <a:gd name="T9" fmla="*/ 77 h 620"/>
                <a:gd name="T10" fmla="*/ 81 w 588"/>
                <a:gd name="T11" fmla="*/ 61 h 620"/>
                <a:gd name="T12" fmla="*/ 96 w 588"/>
                <a:gd name="T13" fmla="*/ 211 h 620"/>
                <a:gd name="T14" fmla="*/ 214 w 588"/>
                <a:gd name="T15" fmla="*/ 282 h 620"/>
                <a:gd name="T16" fmla="*/ 214 w 588"/>
                <a:gd name="T17" fmla="*/ 282 h 620"/>
                <a:gd name="T18" fmla="*/ 267 w 588"/>
                <a:gd name="T19" fmla="*/ 298 h 620"/>
                <a:gd name="T20" fmla="*/ 341 w 588"/>
                <a:gd name="T21" fmla="*/ 277 h 620"/>
                <a:gd name="T22" fmla="*/ 345 w 588"/>
                <a:gd name="T23" fmla="*/ 273 h 620"/>
                <a:gd name="T24" fmla="*/ 481 w 588"/>
                <a:gd name="T25" fmla="*/ 0 h 620"/>
                <a:gd name="T26" fmla="*/ 554 w 588"/>
                <a:gd name="T27" fmla="*/ 69 h 620"/>
                <a:gd name="T28" fmla="*/ 314 w 588"/>
                <a:gd name="T29" fmla="*/ 334 h 620"/>
                <a:gd name="T30" fmla="*/ 308 w 588"/>
                <a:gd name="T31" fmla="*/ 329 h 620"/>
                <a:gd name="T32" fmla="*/ 282 w 588"/>
                <a:gd name="T33" fmla="*/ 345 h 620"/>
                <a:gd name="T34" fmla="*/ 247 w 588"/>
                <a:gd name="T35" fmla="*/ 341 h 620"/>
                <a:gd name="T36" fmla="*/ 239 w 588"/>
                <a:gd name="T37" fmla="*/ 351 h 620"/>
                <a:gd name="T38" fmla="*/ 282 w 588"/>
                <a:gd name="T39" fmla="*/ 368 h 620"/>
                <a:gd name="T40" fmla="*/ 314 w 588"/>
                <a:gd name="T41" fmla="*/ 33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620">
                  <a:moveTo>
                    <a:pt x="554" y="69"/>
                  </a:moveTo>
                  <a:cubicBezTo>
                    <a:pt x="588" y="168"/>
                    <a:pt x="528" y="279"/>
                    <a:pt x="482" y="365"/>
                  </a:cubicBezTo>
                  <a:cubicBezTo>
                    <a:pt x="436" y="452"/>
                    <a:pt x="379" y="541"/>
                    <a:pt x="320" y="620"/>
                  </a:cubicBezTo>
                  <a:cubicBezTo>
                    <a:pt x="242" y="555"/>
                    <a:pt x="168" y="475"/>
                    <a:pt x="107" y="394"/>
                  </a:cubicBezTo>
                  <a:cubicBezTo>
                    <a:pt x="33" y="295"/>
                    <a:pt x="0" y="195"/>
                    <a:pt x="40" y="77"/>
                  </a:cubicBezTo>
                  <a:cubicBezTo>
                    <a:pt x="54" y="72"/>
                    <a:pt x="67" y="66"/>
                    <a:pt x="81" y="61"/>
                  </a:cubicBezTo>
                  <a:cubicBezTo>
                    <a:pt x="70" y="109"/>
                    <a:pt x="83" y="173"/>
                    <a:pt x="96" y="211"/>
                  </a:cubicBezTo>
                  <a:cubicBezTo>
                    <a:pt x="110" y="255"/>
                    <a:pt x="168" y="314"/>
                    <a:pt x="214" y="282"/>
                  </a:cubicBezTo>
                  <a:cubicBezTo>
                    <a:pt x="214" y="282"/>
                    <a:pt x="214" y="282"/>
                    <a:pt x="214" y="282"/>
                  </a:cubicBezTo>
                  <a:cubicBezTo>
                    <a:pt x="227" y="295"/>
                    <a:pt x="249" y="298"/>
                    <a:pt x="267" y="298"/>
                  </a:cubicBezTo>
                  <a:cubicBezTo>
                    <a:pt x="294" y="299"/>
                    <a:pt x="320" y="294"/>
                    <a:pt x="341" y="277"/>
                  </a:cubicBezTo>
                  <a:cubicBezTo>
                    <a:pt x="342" y="276"/>
                    <a:pt x="344" y="274"/>
                    <a:pt x="345" y="273"/>
                  </a:cubicBezTo>
                  <a:cubicBezTo>
                    <a:pt x="429" y="333"/>
                    <a:pt x="544" y="100"/>
                    <a:pt x="481" y="0"/>
                  </a:cubicBezTo>
                  <a:cubicBezTo>
                    <a:pt x="504" y="11"/>
                    <a:pt x="536" y="21"/>
                    <a:pt x="554" y="69"/>
                  </a:cubicBezTo>
                  <a:close/>
                  <a:moveTo>
                    <a:pt x="314" y="334"/>
                  </a:moveTo>
                  <a:cubicBezTo>
                    <a:pt x="314" y="331"/>
                    <a:pt x="311" y="329"/>
                    <a:pt x="308" y="329"/>
                  </a:cubicBezTo>
                  <a:cubicBezTo>
                    <a:pt x="298" y="332"/>
                    <a:pt x="291" y="339"/>
                    <a:pt x="282" y="345"/>
                  </a:cubicBezTo>
                  <a:cubicBezTo>
                    <a:pt x="272" y="351"/>
                    <a:pt x="257" y="346"/>
                    <a:pt x="247" y="341"/>
                  </a:cubicBezTo>
                  <a:cubicBezTo>
                    <a:pt x="240" y="338"/>
                    <a:pt x="234" y="346"/>
                    <a:pt x="239" y="351"/>
                  </a:cubicBezTo>
                  <a:cubicBezTo>
                    <a:pt x="251" y="364"/>
                    <a:pt x="264" y="370"/>
                    <a:pt x="282" y="368"/>
                  </a:cubicBezTo>
                  <a:cubicBezTo>
                    <a:pt x="299" y="365"/>
                    <a:pt x="313" y="350"/>
                    <a:pt x="314" y="3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7"/>
            <p:cNvSpPr/>
            <p:nvPr/>
          </p:nvSpPr>
          <p:spPr bwMode="auto">
            <a:xfrm>
              <a:off x="10439448" y="1633060"/>
              <a:ext cx="525971" cy="182067"/>
            </a:xfrm>
            <a:custGeom>
              <a:avLst/>
              <a:gdLst>
                <a:gd name="T0" fmla="*/ 477 w 492"/>
                <a:gd name="T1" fmla="*/ 65 h 171"/>
                <a:gd name="T2" fmla="*/ 492 w 492"/>
                <a:gd name="T3" fmla="*/ 121 h 171"/>
                <a:gd name="T4" fmla="*/ 263 w 492"/>
                <a:gd name="T5" fmla="*/ 72 h 171"/>
                <a:gd name="T6" fmla="*/ 0 w 492"/>
                <a:gd name="T7" fmla="*/ 171 h 171"/>
                <a:gd name="T8" fmla="*/ 8 w 492"/>
                <a:gd name="T9" fmla="*/ 110 h 171"/>
                <a:gd name="T10" fmla="*/ 224 w 492"/>
                <a:gd name="T11" fmla="*/ 11 h 171"/>
                <a:gd name="T12" fmla="*/ 477 w 492"/>
                <a:gd name="T13" fmla="*/ 64 h 171"/>
                <a:gd name="T14" fmla="*/ 477 w 492"/>
                <a:gd name="T15" fmla="*/ 65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2" h="171">
                  <a:moveTo>
                    <a:pt x="477" y="65"/>
                  </a:moveTo>
                  <a:cubicBezTo>
                    <a:pt x="483" y="83"/>
                    <a:pt x="488" y="102"/>
                    <a:pt x="492" y="121"/>
                  </a:cubicBezTo>
                  <a:cubicBezTo>
                    <a:pt x="433" y="67"/>
                    <a:pt x="342" y="60"/>
                    <a:pt x="263" y="72"/>
                  </a:cubicBezTo>
                  <a:cubicBezTo>
                    <a:pt x="185" y="84"/>
                    <a:pt x="64" y="109"/>
                    <a:pt x="0" y="171"/>
                  </a:cubicBezTo>
                  <a:cubicBezTo>
                    <a:pt x="3" y="151"/>
                    <a:pt x="6" y="130"/>
                    <a:pt x="8" y="110"/>
                  </a:cubicBezTo>
                  <a:cubicBezTo>
                    <a:pt x="74" y="58"/>
                    <a:pt x="138" y="22"/>
                    <a:pt x="224" y="11"/>
                  </a:cubicBezTo>
                  <a:cubicBezTo>
                    <a:pt x="311" y="0"/>
                    <a:pt x="400" y="23"/>
                    <a:pt x="477" y="64"/>
                  </a:cubicBezTo>
                  <a:cubicBezTo>
                    <a:pt x="477" y="64"/>
                    <a:pt x="477" y="65"/>
                    <a:pt x="477" y="65"/>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8"/>
            <p:cNvSpPr>
              <a:spLocks noEditPoints="1"/>
            </p:cNvSpPr>
            <p:nvPr/>
          </p:nvSpPr>
          <p:spPr bwMode="auto">
            <a:xfrm>
              <a:off x="10479907" y="2250063"/>
              <a:ext cx="465282" cy="445052"/>
            </a:xfrm>
            <a:custGeom>
              <a:avLst/>
              <a:gdLst>
                <a:gd name="T0" fmla="*/ 371 w 432"/>
                <a:gd name="T1" fmla="*/ 0 h 411"/>
                <a:gd name="T2" fmla="*/ 418 w 432"/>
                <a:gd name="T3" fmla="*/ 359 h 411"/>
                <a:gd name="T4" fmla="*/ 226 w 432"/>
                <a:gd name="T5" fmla="*/ 408 h 411"/>
                <a:gd name="T6" fmla="*/ 116 w 432"/>
                <a:gd name="T7" fmla="*/ 400 h 411"/>
                <a:gd name="T8" fmla="*/ 31 w 432"/>
                <a:gd name="T9" fmla="*/ 361 h 411"/>
                <a:gd name="T10" fmla="*/ 65 w 432"/>
                <a:gd name="T11" fmla="*/ 39 h 411"/>
                <a:gd name="T12" fmla="*/ 226 w 432"/>
                <a:gd name="T13" fmla="*/ 186 h 411"/>
                <a:gd name="T14" fmla="*/ 248 w 432"/>
                <a:gd name="T15" fmla="*/ 183 h 411"/>
                <a:gd name="T16" fmla="*/ 371 w 432"/>
                <a:gd name="T17" fmla="*/ 0 h 411"/>
                <a:gd name="T18" fmla="*/ 253 w 432"/>
                <a:gd name="T19" fmla="*/ 249 h 411"/>
                <a:gd name="T20" fmla="*/ 229 w 432"/>
                <a:gd name="T21" fmla="*/ 225 h 411"/>
                <a:gd name="T22" fmla="*/ 206 w 432"/>
                <a:gd name="T23" fmla="*/ 249 h 411"/>
                <a:gd name="T24" fmla="*/ 229 w 432"/>
                <a:gd name="T25" fmla="*/ 273 h 411"/>
                <a:gd name="T26" fmla="*/ 253 w 432"/>
                <a:gd name="T27" fmla="*/ 249 h 411"/>
                <a:gd name="T28" fmla="*/ 253 w 432"/>
                <a:gd name="T29" fmla="*/ 342 h 411"/>
                <a:gd name="T30" fmla="*/ 229 w 432"/>
                <a:gd name="T31" fmla="*/ 318 h 411"/>
                <a:gd name="T32" fmla="*/ 206 w 432"/>
                <a:gd name="T33" fmla="*/ 342 h 411"/>
                <a:gd name="T34" fmla="*/ 229 w 432"/>
                <a:gd name="T35" fmla="*/ 366 h 411"/>
                <a:gd name="T36" fmla="*/ 253 w 432"/>
                <a:gd name="T37" fmla="*/ 342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11">
                  <a:moveTo>
                    <a:pt x="371" y="0"/>
                  </a:moveTo>
                  <a:cubicBezTo>
                    <a:pt x="432" y="51"/>
                    <a:pt x="432" y="327"/>
                    <a:pt x="418" y="359"/>
                  </a:cubicBezTo>
                  <a:cubicBezTo>
                    <a:pt x="396" y="385"/>
                    <a:pt x="290" y="404"/>
                    <a:pt x="226" y="408"/>
                  </a:cubicBezTo>
                  <a:cubicBezTo>
                    <a:pt x="189" y="411"/>
                    <a:pt x="152" y="408"/>
                    <a:pt x="116" y="400"/>
                  </a:cubicBezTo>
                  <a:cubicBezTo>
                    <a:pt x="83" y="394"/>
                    <a:pt x="60" y="375"/>
                    <a:pt x="31" y="361"/>
                  </a:cubicBezTo>
                  <a:cubicBezTo>
                    <a:pt x="32" y="360"/>
                    <a:pt x="0" y="191"/>
                    <a:pt x="65" y="39"/>
                  </a:cubicBezTo>
                  <a:cubicBezTo>
                    <a:pt x="114" y="93"/>
                    <a:pt x="170" y="141"/>
                    <a:pt x="226" y="186"/>
                  </a:cubicBezTo>
                  <a:cubicBezTo>
                    <a:pt x="233" y="192"/>
                    <a:pt x="242" y="191"/>
                    <a:pt x="248" y="183"/>
                  </a:cubicBezTo>
                  <a:cubicBezTo>
                    <a:pt x="290" y="123"/>
                    <a:pt x="333" y="63"/>
                    <a:pt x="371" y="0"/>
                  </a:cubicBezTo>
                  <a:close/>
                  <a:moveTo>
                    <a:pt x="253" y="249"/>
                  </a:moveTo>
                  <a:cubicBezTo>
                    <a:pt x="253" y="236"/>
                    <a:pt x="242" y="225"/>
                    <a:pt x="229" y="225"/>
                  </a:cubicBezTo>
                  <a:cubicBezTo>
                    <a:pt x="216" y="225"/>
                    <a:pt x="206" y="236"/>
                    <a:pt x="206" y="249"/>
                  </a:cubicBezTo>
                  <a:cubicBezTo>
                    <a:pt x="206" y="262"/>
                    <a:pt x="216" y="273"/>
                    <a:pt x="229" y="273"/>
                  </a:cubicBezTo>
                  <a:cubicBezTo>
                    <a:pt x="242" y="273"/>
                    <a:pt x="253" y="262"/>
                    <a:pt x="253" y="249"/>
                  </a:cubicBezTo>
                  <a:close/>
                  <a:moveTo>
                    <a:pt x="253" y="342"/>
                  </a:moveTo>
                  <a:cubicBezTo>
                    <a:pt x="253" y="329"/>
                    <a:pt x="242" y="318"/>
                    <a:pt x="229" y="318"/>
                  </a:cubicBezTo>
                  <a:cubicBezTo>
                    <a:pt x="216" y="318"/>
                    <a:pt x="206" y="329"/>
                    <a:pt x="206" y="342"/>
                  </a:cubicBezTo>
                  <a:cubicBezTo>
                    <a:pt x="206" y="355"/>
                    <a:pt x="216" y="366"/>
                    <a:pt x="229" y="366"/>
                  </a:cubicBezTo>
                  <a:cubicBezTo>
                    <a:pt x="242" y="366"/>
                    <a:pt x="253" y="355"/>
                    <a:pt x="253" y="34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9"/>
            <p:cNvSpPr/>
            <p:nvPr/>
          </p:nvSpPr>
          <p:spPr bwMode="auto">
            <a:xfrm>
              <a:off x="10449563" y="1511682"/>
              <a:ext cx="485511" cy="192182"/>
            </a:xfrm>
            <a:custGeom>
              <a:avLst/>
              <a:gdLst>
                <a:gd name="T0" fmla="*/ 425 w 453"/>
                <a:gd name="T1" fmla="*/ 67 h 178"/>
                <a:gd name="T2" fmla="*/ 453 w 453"/>
                <a:gd name="T3" fmla="*/ 134 h 178"/>
                <a:gd name="T4" fmla="*/ 0 w 453"/>
                <a:gd name="T5" fmla="*/ 178 h 178"/>
                <a:gd name="T6" fmla="*/ 12 w 453"/>
                <a:gd name="T7" fmla="*/ 74 h 178"/>
                <a:gd name="T8" fmla="*/ 425 w 453"/>
                <a:gd name="T9" fmla="*/ 67 h 178"/>
              </a:gdLst>
              <a:ahLst/>
              <a:cxnLst>
                <a:cxn ang="0">
                  <a:pos x="T0" y="T1"/>
                </a:cxn>
                <a:cxn ang="0">
                  <a:pos x="T2" y="T3"/>
                </a:cxn>
                <a:cxn ang="0">
                  <a:pos x="T4" y="T5"/>
                </a:cxn>
                <a:cxn ang="0">
                  <a:pos x="T6" y="T7"/>
                </a:cxn>
                <a:cxn ang="0">
                  <a:pos x="T8" y="T9"/>
                </a:cxn>
              </a:cxnLst>
              <a:rect l="0" t="0" r="r" b="b"/>
              <a:pathLst>
                <a:path w="453" h="178">
                  <a:moveTo>
                    <a:pt x="425" y="67"/>
                  </a:moveTo>
                  <a:cubicBezTo>
                    <a:pt x="435" y="89"/>
                    <a:pt x="444" y="111"/>
                    <a:pt x="453" y="134"/>
                  </a:cubicBezTo>
                  <a:cubicBezTo>
                    <a:pt x="310" y="67"/>
                    <a:pt x="118" y="67"/>
                    <a:pt x="0" y="178"/>
                  </a:cubicBezTo>
                  <a:cubicBezTo>
                    <a:pt x="3" y="145"/>
                    <a:pt x="12" y="76"/>
                    <a:pt x="12" y="74"/>
                  </a:cubicBezTo>
                  <a:cubicBezTo>
                    <a:pt x="142" y="4"/>
                    <a:pt x="290" y="0"/>
                    <a:pt x="425" y="67"/>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0"/>
            <p:cNvSpPr/>
            <p:nvPr/>
          </p:nvSpPr>
          <p:spPr bwMode="auto">
            <a:xfrm>
              <a:off x="10793466" y="2826608"/>
              <a:ext cx="111263" cy="131493"/>
            </a:xfrm>
            <a:custGeom>
              <a:avLst/>
              <a:gdLst>
                <a:gd name="T0" fmla="*/ 60 w 102"/>
                <a:gd name="T1" fmla="*/ 72 h 123"/>
                <a:gd name="T2" fmla="*/ 99 w 102"/>
                <a:gd name="T3" fmla="*/ 100 h 123"/>
                <a:gd name="T4" fmla="*/ 9 w 102"/>
                <a:gd name="T5" fmla="*/ 92 h 123"/>
                <a:gd name="T6" fmla="*/ 6 w 102"/>
                <a:gd name="T7" fmla="*/ 0 h 123"/>
                <a:gd name="T8" fmla="*/ 58 w 102"/>
                <a:gd name="T9" fmla="*/ 1 h 123"/>
                <a:gd name="T10" fmla="*/ 60 w 102"/>
                <a:gd name="T11" fmla="*/ 72 h 123"/>
              </a:gdLst>
              <a:ahLst/>
              <a:cxnLst>
                <a:cxn ang="0">
                  <a:pos x="T0" y="T1"/>
                </a:cxn>
                <a:cxn ang="0">
                  <a:pos x="T2" y="T3"/>
                </a:cxn>
                <a:cxn ang="0">
                  <a:pos x="T4" y="T5"/>
                </a:cxn>
                <a:cxn ang="0">
                  <a:pos x="T6" y="T7"/>
                </a:cxn>
                <a:cxn ang="0">
                  <a:pos x="T8" y="T9"/>
                </a:cxn>
                <a:cxn ang="0">
                  <a:pos x="T10" y="T11"/>
                </a:cxn>
              </a:cxnLst>
              <a:rect l="0" t="0" r="r" b="b"/>
              <a:pathLst>
                <a:path w="102" h="123">
                  <a:moveTo>
                    <a:pt x="60" y="72"/>
                  </a:moveTo>
                  <a:cubicBezTo>
                    <a:pt x="72" y="74"/>
                    <a:pt x="102" y="64"/>
                    <a:pt x="99" y="100"/>
                  </a:cubicBezTo>
                  <a:cubicBezTo>
                    <a:pt x="99" y="120"/>
                    <a:pt x="18" y="123"/>
                    <a:pt x="9" y="92"/>
                  </a:cubicBezTo>
                  <a:cubicBezTo>
                    <a:pt x="0" y="63"/>
                    <a:pt x="1" y="31"/>
                    <a:pt x="6" y="0"/>
                  </a:cubicBezTo>
                  <a:cubicBezTo>
                    <a:pt x="20" y="2"/>
                    <a:pt x="45" y="1"/>
                    <a:pt x="58" y="1"/>
                  </a:cubicBezTo>
                  <a:cubicBezTo>
                    <a:pt x="64" y="27"/>
                    <a:pt x="54" y="71"/>
                    <a:pt x="60" y="7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1"/>
            <p:cNvSpPr>
              <a:spLocks noEditPoints="1"/>
            </p:cNvSpPr>
            <p:nvPr/>
          </p:nvSpPr>
          <p:spPr bwMode="auto">
            <a:xfrm>
              <a:off x="10490022" y="1734208"/>
              <a:ext cx="424822" cy="313559"/>
            </a:xfrm>
            <a:custGeom>
              <a:avLst/>
              <a:gdLst>
                <a:gd name="T0" fmla="*/ 361 w 391"/>
                <a:gd name="T1" fmla="*/ 14 h 289"/>
                <a:gd name="T2" fmla="*/ 366 w 391"/>
                <a:gd name="T3" fmla="*/ 186 h 289"/>
                <a:gd name="T4" fmla="*/ 260 w 391"/>
                <a:gd name="T5" fmla="*/ 276 h 289"/>
                <a:gd name="T6" fmla="*/ 206 w 391"/>
                <a:gd name="T7" fmla="*/ 211 h 289"/>
                <a:gd name="T8" fmla="*/ 205 w 391"/>
                <a:gd name="T9" fmla="*/ 212 h 289"/>
                <a:gd name="T10" fmla="*/ 131 w 391"/>
                <a:gd name="T11" fmla="*/ 229 h 289"/>
                <a:gd name="T12" fmla="*/ 107 w 391"/>
                <a:gd name="T13" fmla="*/ 287 h 289"/>
                <a:gd name="T14" fmla="*/ 56 w 391"/>
                <a:gd name="T15" fmla="*/ 278 h 289"/>
                <a:gd name="T16" fmla="*/ 14 w 391"/>
                <a:gd name="T17" fmla="*/ 202 h 289"/>
                <a:gd name="T18" fmla="*/ 4 w 391"/>
                <a:gd name="T19" fmla="*/ 77 h 289"/>
                <a:gd name="T20" fmla="*/ 158 w 391"/>
                <a:gd name="T21" fmla="*/ 19 h 289"/>
                <a:gd name="T22" fmla="*/ 361 w 391"/>
                <a:gd name="T23" fmla="*/ 14 h 289"/>
                <a:gd name="T24" fmla="*/ 306 w 391"/>
                <a:gd name="T25" fmla="*/ 97 h 289"/>
                <a:gd name="T26" fmla="*/ 318 w 391"/>
                <a:gd name="T27" fmla="*/ 84 h 289"/>
                <a:gd name="T28" fmla="*/ 299 w 391"/>
                <a:gd name="T29" fmla="*/ 70 h 289"/>
                <a:gd name="T30" fmla="*/ 288 w 391"/>
                <a:gd name="T31" fmla="*/ 68 h 289"/>
                <a:gd name="T32" fmla="*/ 277 w 391"/>
                <a:gd name="T33" fmla="*/ 71 h 289"/>
                <a:gd name="T34" fmla="*/ 276 w 391"/>
                <a:gd name="T35" fmla="*/ 78 h 289"/>
                <a:gd name="T36" fmla="*/ 282 w 391"/>
                <a:gd name="T37" fmla="*/ 82 h 289"/>
                <a:gd name="T38" fmla="*/ 290 w 391"/>
                <a:gd name="T39" fmla="*/ 86 h 289"/>
                <a:gd name="T40" fmla="*/ 306 w 391"/>
                <a:gd name="T41" fmla="*/ 97 h 289"/>
                <a:gd name="T42" fmla="*/ 322 w 391"/>
                <a:gd name="T43" fmla="*/ 162 h 289"/>
                <a:gd name="T44" fmla="*/ 300 w 391"/>
                <a:gd name="T45" fmla="*/ 132 h 289"/>
                <a:gd name="T46" fmla="*/ 277 w 391"/>
                <a:gd name="T47" fmla="*/ 162 h 289"/>
                <a:gd name="T48" fmla="*/ 300 w 391"/>
                <a:gd name="T49" fmla="*/ 192 h 289"/>
                <a:gd name="T50" fmla="*/ 322 w 391"/>
                <a:gd name="T51" fmla="*/ 162 h 289"/>
                <a:gd name="T52" fmla="*/ 101 w 391"/>
                <a:gd name="T53" fmla="*/ 173 h 289"/>
                <a:gd name="T54" fmla="*/ 78 w 391"/>
                <a:gd name="T55" fmla="*/ 143 h 289"/>
                <a:gd name="T56" fmla="*/ 56 w 391"/>
                <a:gd name="T57" fmla="*/ 173 h 289"/>
                <a:gd name="T58" fmla="*/ 78 w 391"/>
                <a:gd name="T59" fmla="*/ 203 h 289"/>
                <a:gd name="T60" fmla="*/ 101 w 391"/>
                <a:gd name="T61" fmla="*/ 173 h 289"/>
                <a:gd name="T62" fmla="*/ 81 w 391"/>
                <a:gd name="T63" fmla="*/ 104 h 289"/>
                <a:gd name="T64" fmla="*/ 78 w 391"/>
                <a:gd name="T65" fmla="*/ 94 h 289"/>
                <a:gd name="T66" fmla="*/ 49 w 391"/>
                <a:gd name="T67" fmla="*/ 100 h 289"/>
                <a:gd name="T68" fmla="*/ 35 w 391"/>
                <a:gd name="T69" fmla="*/ 123 h 289"/>
                <a:gd name="T70" fmla="*/ 38 w 391"/>
                <a:gd name="T71" fmla="*/ 126 h 289"/>
                <a:gd name="T72" fmla="*/ 58 w 391"/>
                <a:gd name="T73" fmla="*/ 119 h 289"/>
                <a:gd name="T74" fmla="*/ 81 w 391"/>
                <a:gd name="T75" fmla="*/ 10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289">
                  <a:moveTo>
                    <a:pt x="361" y="14"/>
                  </a:moveTo>
                  <a:cubicBezTo>
                    <a:pt x="391" y="70"/>
                    <a:pt x="383" y="126"/>
                    <a:pt x="366" y="186"/>
                  </a:cubicBezTo>
                  <a:cubicBezTo>
                    <a:pt x="351" y="238"/>
                    <a:pt x="314" y="286"/>
                    <a:pt x="260" y="276"/>
                  </a:cubicBezTo>
                  <a:cubicBezTo>
                    <a:pt x="268" y="247"/>
                    <a:pt x="239" y="215"/>
                    <a:pt x="206" y="211"/>
                  </a:cubicBezTo>
                  <a:cubicBezTo>
                    <a:pt x="206" y="211"/>
                    <a:pt x="206" y="212"/>
                    <a:pt x="205" y="212"/>
                  </a:cubicBezTo>
                  <a:cubicBezTo>
                    <a:pt x="180" y="204"/>
                    <a:pt x="153" y="211"/>
                    <a:pt x="131" y="229"/>
                  </a:cubicBezTo>
                  <a:cubicBezTo>
                    <a:pt x="114" y="243"/>
                    <a:pt x="102" y="266"/>
                    <a:pt x="107" y="287"/>
                  </a:cubicBezTo>
                  <a:cubicBezTo>
                    <a:pt x="89" y="288"/>
                    <a:pt x="73" y="289"/>
                    <a:pt x="56" y="278"/>
                  </a:cubicBezTo>
                  <a:cubicBezTo>
                    <a:pt x="31" y="263"/>
                    <a:pt x="20" y="228"/>
                    <a:pt x="14" y="202"/>
                  </a:cubicBezTo>
                  <a:cubicBezTo>
                    <a:pt x="2" y="156"/>
                    <a:pt x="0" y="121"/>
                    <a:pt x="4" y="77"/>
                  </a:cubicBezTo>
                  <a:cubicBezTo>
                    <a:pt x="51" y="57"/>
                    <a:pt x="107" y="32"/>
                    <a:pt x="158" y="19"/>
                  </a:cubicBezTo>
                  <a:cubicBezTo>
                    <a:pt x="214" y="6"/>
                    <a:pt x="300" y="0"/>
                    <a:pt x="361" y="14"/>
                  </a:cubicBezTo>
                  <a:close/>
                  <a:moveTo>
                    <a:pt x="306" y="97"/>
                  </a:moveTo>
                  <a:cubicBezTo>
                    <a:pt x="314" y="100"/>
                    <a:pt x="324" y="92"/>
                    <a:pt x="318" y="84"/>
                  </a:cubicBezTo>
                  <a:cubicBezTo>
                    <a:pt x="314" y="77"/>
                    <a:pt x="306" y="73"/>
                    <a:pt x="299" y="70"/>
                  </a:cubicBezTo>
                  <a:cubicBezTo>
                    <a:pt x="295" y="69"/>
                    <a:pt x="292" y="68"/>
                    <a:pt x="288" y="68"/>
                  </a:cubicBezTo>
                  <a:cubicBezTo>
                    <a:pt x="283" y="68"/>
                    <a:pt x="281" y="70"/>
                    <a:pt x="277" y="71"/>
                  </a:cubicBezTo>
                  <a:cubicBezTo>
                    <a:pt x="274" y="72"/>
                    <a:pt x="273" y="76"/>
                    <a:pt x="276" y="78"/>
                  </a:cubicBezTo>
                  <a:cubicBezTo>
                    <a:pt x="278" y="79"/>
                    <a:pt x="280" y="81"/>
                    <a:pt x="282" y="82"/>
                  </a:cubicBezTo>
                  <a:cubicBezTo>
                    <a:pt x="285" y="83"/>
                    <a:pt x="287" y="85"/>
                    <a:pt x="290" y="86"/>
                  </a:cubicBezTo>
                  <a:cubicBezTo>
                    <a:pt x="295" y="89"/>
                    <a:pt x="300" y="94"/>
                    <a:pt x="306" y="97"/>
                  </a:cubicBezTo>
                  <a:close/>
                  <a:moveTo>
                    <a:pt x="322" y="162"/>
                  </a:moveTo>
                  <a:cubicBezTo>
                    <a:pt x="322" y="145"/>
                    <a:pt x="312" y="132"/>
                    <a:pt x="300" y="132"/>
                  </a:cubicBezTo>
                  <a:cubicBezTo>
                    <a:pt x="288" y="132"/>
                    <a:pt x="277" y="145"/>
                    <a:pt x="277" y="162"/>
                  </a:cubicBezTo>
                  <a:cubicBezTo>
                    <a:pt x="277" y="178"/>
                    <a:pt x="288" y="192"/>
                    <a:pt x="300" y="192"/>
                  </a:cubicBezTo>
                  <a:cubicBezTo>
                    <a:pt x="312" y="192"/>
                    <a:pt x="322" y="178"/>
                    <a:pt x="322" y="162"/>
                  </a:cubicBezTo>
                  <a:close/>
                  <a:moveTo>
                    <a:pt x="101" y="173"/>
                  </a:moveTo>
                  <a:cubicBezTo>
                    <a:pt x="101" y="156"/>
                    <a:pt x="91" y="143"/>
                    <a:pt x="78" y="143"/>
                  </a:cubicBezTo>
                  <a:cubicBezTo>
                    <a:pt x="66" y="143"/>
                    <a:pt x="56" y="156"/>
                    <a:pt x="56" y="173"/>
                  </a:cubicBezTo>
                  <a:cubicBezTo>
                    <a:pt x="56" y="189"/>
                    <a:pt x="66" y="203"/>
                    <a:pt x="78" y="203"/>
                  </a:cubicBezTo>
                  <a:cubicBezTo>
                    <a:pt x="91" y="203"/>
                    <a:pt x="101" y="189"/>
                    <a:pt x="101" y="173"/>
                  </a:cubicBezTo>
                  <a:close/>
                  <a:moveTo>
                    <a:pt x="81" y="104"/>
                  </a:moveTo>
                  <a:cubicBezTo>
                    <a:pt x="83" y="101"/>
                    <a:pt x="82" y="95"/>
                    <a:pt x="78" y="94"/>
                  </a:cubicBezTo>
                  <a:cubicBezTo>
                    <a:pt x="68" y="89"/>
                    <a:pt x="58" y="95"/>
                    <a:pt x="49" y="100"/>
                  </a:cubicBezTo>
                  <a:cubicBezTo>
                    <a:pt x="41" y="106"/>
                    <a:pt x="32" y="113"/>
                    <a:pt x="35" y="123"/>
                  </a:cubicBezTo>
                  <a:cubicBezTo>
                    <a:pt x="35" y="124"/>
                    <a:pt x="36" y="126"/>
                    <a:pt x="38" y="126"/>
                  </a:cubicBezTo>
                  <a:cubicBezTo>
                    <a:pt x="46" y="128"/>
                    <a:pt x="51" y="124"/>
                    <a:pt x="58" y="119"/>
                  </a:cubicBezTo>
                  <a:cubicBezTo>
                    <a:pt x="65" y="114"/>
                    <a:pt x="76" y="112"/>
                    <a:pt x="81" y="104"/>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72"/>
            <p:cNvSpPr/>
            <p:nvPr/>
          </p:nvSpPr>
          <p:spPr bwMode="auto">
            <a:xfrm>
              <a:off x="10469792" y="1400419"/>
              <a:ext cx="414708" cy="161837"/>
            </a:xfrm>
            <a:custGeom>
              <a:avLst/>
              <a:gdLst>
                <a:gd name="T0" fmla="*/ 358 w 388"/>
                <a:gd name="T1" fmla="*/ 81 h 149"/>
                <a:gd name="T2" fmla="*/ 388 w 388"/>
                <a:gd name="T3" fmla="*/ 135 h 149"/>
                <a:gd name="T4" fmla="*/ 0 w 388"/>
                <a:gd name="T5" fmla="*/ 149 h 149"/>
                <a:gd name="T6" fmla="*/ 14 w 388"/>
                <a:gd name="T7" fmla="*/ 70 h 149"/>
                <a:gd name="T8" fmla="*/ 358 w 388"/>
                <a:gd name="T9" fmla="*/ 81 h 149"/>
              </a:gdLst>
              <a:ahLst/>
              <a:cxnLst>
                <a:cxn ang="0">
                  <a:pos x="T0" y="T1"/>
                </a:cxn>
                <a:cxn ang="0">
                  <a:pos x="T2" y="T3"/>
                </a:cxn>
                <a:cxn ang="0">
                  <a:pos x="T4" y="T5"/>
                </a:cxn>
                <a:cxn ang="0">
                  <a:pos x="T6" y="T7"/>
                </a:cxn>
                <a:cxn ang="0">
                  <a:pos x="T8" y="T9"/>
                </a:cxn>
              </a:cxnLst>
              <a:rect l="0" t="0" r="r" b="b"/>
              <a:pathLst>
                <a:path w="388" h="149">
                  <a:moveTo>
                    <a:pt x="358" y="81"/>
                  </a:moveTo>
                  <a:cubicBezTo>
                    <a:pt x="369" y="99"/>
                    <a:pt x="379" y="117"/>
                    <a:pt x="388" y="135"/>
                  </a:cubicBezTo>
                  <a:cubicBezTo>
                    <a:pt x="273" y="86"/>
                    <a:pt x="98" y="70"/>
                    <a:pt x="0" y="149"/>
                  </a:cubicBezTo>
                  <a:cubicBezTo>
                    <a:pt x="4" y="123"/>
                    <a:pt x="9" y="97"/>
                    <a:pt x="14" y="70"/>
                  </a:cubicBezTo>
                  <a:cubicBezTo>
                    <a:pt x="112" y="0"/>
                    <a:pt x="263" y="12"/>
                    <a:pt x="358" y="8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73"/>
            <p:cNvSpPr/>
            <p:nvPr/>
          </p:nvSpPr>
          <p:spPr bwMode="auto">
            <a:xfrm>
              <a:off x="10793466" y="2705230"/>
              <a:ext cx="60689" cy="101148"/>
            </a:xfrm>
            <a:custGeom>
              <a:avLst/>
              <a:gdLst>
                <a:gd name="T0" fmla="*/ 49 w 57"/>
                <a:gd name="T1" fmla="*/ 0 h 98"/>
                <a:gd name="T2" fmla="*/ 50 w 57"/>
                <a:gd name="T3" fmla="*/ 95 h 98"/>
                <a:gd name="T4" fmla="*/ 5 w 57"/>
                <a:gd name="T5" fmla="*/ 98 h 98"/>
                <a:gd name="T6" fmla="*/ 3 w 57"/>
                <a:gd name="T7" fmla="*/ 10 h 98"/>
                <a:gd name="T8" fmla="*/ 49 w 57"/>
                <a:gd name="T9" fmla="*/ 0 h 98"/>
              </a:gdLst>
              <a:ahLst/>
              <a:cxnLst>
                <a:cxn ang="0">
                  <a:pos x="T0" y="T1"/>
                </a:cxn>
                <a:cxn ang="0">
                  <a:pos x="T2" y="T3"/>
                </a:cxn>
                <a:cxn ang="0">
                  <a:pos x="T4" y="T5"/>
                </a:cxn>
                <a:cxn ang="0">
                  <a:pos x="T6" y="T7"/>
                </a:cxn>
                <a:cxn ang="0">
                  <a:pos x="T8" y="T9"/>
                </a:cxn>
              </a:cxnLst>
              <a:rect l="0" t="0" r="r" b="b"/>
              <a:pathLst>
                <a:path w="57" h="98">
                  <a:moveTo>
                    <a:pt x="49" y="0"/>
                  </a:moveTo>
                  <a:cubicBezTo>
                    <a:pt x="48" y="19"/>
                    <a:pt x="57" y="59"/>
                    <a:pt x="50" y="95"/>
                  </a:cubicBezTo>
                  <a:cubicBezTo>
                    <a:pt x="39" y="96"/>
                    <a:pt x="16" y="97"/>
                    <a:pt x="5" y="98"/>
                  </a:cubicBezTo>
                  <a:cubicBezTo>
                    <a:pt x="0" y="76"/>
                    <a:pt x="7" y="23"/>
                    <a:pt x="3" y="10"/>
                  </a:cubicBezTo>
                  <a:cubicBezTo>
                    <a:pt x="17" y="8"/>
                    <a:pt x="35" y="3"/>
                    <a:pt x="49"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4"/>
            <p:cNvSpPr/>
            <p:nvPr/>
          </p:nvSpPr>
          <p:spPr bwMode="auto">
            <a:xfrm>
              <a:off x="10793466" y="1805011"/>
              <a:ext cx="50574" cy="40459"/>
            </a:xfrm>
            <a:custGeom>
              <a:avLst/>
              <a:gdLst>
                <a:gd name="T0" fmla="*/ 45 w 51"/>
                <a:gd name="T1" fmla="*/ 16 h 32"/>
                <a:gd name="T2" fmla="*/ 33 w 51"/>
                <a:gd name="T3" fmla="*/ 29 h 32"/>
                <a:gd name="T4" fmla="*/ 17 w 51"/>
                <a:gd name="T5" fmla="*/ 18 h 32"/>
                <a:gd name="T6" fmla="*/ 9 w 51"/>
                <a:gd name="T7" fmla="*/ 14 h 32"/>
                <a:gd name="T8" fmla="*/ 3 w 51"/>
                <a:gd name="T9" fmla="*/ 10 h 32"/>
                <a:gd name="T10" fmla="*/ 4 w 51"/>
                <a:gd name="T11" fmla="*/ 3 h 32"/>
                <a:gd name="T12" fmla="*/ 15 w 51"/>
                <a:gd name="T13" fmla="*/ 0 h 32"/>
                <a:gd name="T14" fmla="*/ 26 w 51"/>
                <a:gd name="T15" fmla="*/ 2 h 32"/>
                <a:gd name="T16" fmla="*/ 45 w 51"/>
                <a:gd name="T1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2">
                  <a:moveTo>
                    <a:pt x="45" y="16"/>
                  </a:moveTo>
                  <a:cubicBezTo>
                    <a:pt x="51" y="24"/>
                    <a:pt x="41" y="32"/>
                    <a:pt x="33" y="29"/>
                  </a:cubicBezTo>
                  <a:cubicBezTo>
                    <a:pt x="27" y="26"/>
                    <a:pt x="22" y="21"/>
                    <a:pt x="17" y="18"/>
                  </a:cubicBezTo>
                  <a:cubicBezTo>
                    <a:pt x="14" y="17"/>
                    <a:pt x="12" y="15"/>
                    <a:pt x="9" y="14"/>
                  </a:cubicBezTo>
                  <a:cubicBezTo>
                    <a:pt x="7" y="13"/>
                    <a:pt x="5" y="11"/>
                    <a:pt x="3" y="10"/>
                  </a:cubicBezTo>
                  <a:cubicBezTo>
                    <a:pt x="0" y="8"/>
                    <a:pt x="1" y="4"/>
                    <a:pt x="4" y="3"/>
                  </a:cubicBezTo>
                  <a:cubicBezTo>
                    <a:pt x="8" y="2"/>
                    <a:pt x="10" y="0"/>
                    <a:pt x="15" y="0"/>
                  </a:cubicBezTo>
                  <a:cubicBezTo>
                    <a:pt x="19" y="0"/>
                    <a:pt x="22" y="1"/>
                    <a:pt x="26" y="2"/>
                  </a:cubicBezTo>
                  <a:cubicBezTo>
                    <a:pt x="33" y="5"/>
                    <a:pt x="41" y="9"/>
                    <a:pt x="45" y="1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75"/>
            <p:cNvSpPr>
              <a:spLocks noChangeArrowheads="1"/>
            </p:cNvSpPr>
            <p:nvPr/>
          </p:nvSpPr>
          <p:spPr bwMode="auto">
            <a:xfrm>
              <a:off x="10793466" y="1875815"/>
              <a:ext cx="50574" cy="7080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6"/>
            <p:cNvSpPr/>
            <p:nvPr/>
          </p:nvSpPr>
          <p:spPr bwMode="auto">
            <a:xfrm>
              <a:off x="10490022" y="1309385"/>
              <a:ext cx="333789" cy="131493"/>
            </a:xfrm>
            <a:custGeom>
              <a:avLst/>
              <a:gdLst>
                <a:gd name="T0" fmla="*/ 262 w 306"/>
                <a:gd name="T1" fmla="*/ 40 h 122"/>
                <a:gd name="T2" fmla="*/ 306 w 306"/>
                <a:gd name="T3" fmla="*/ 107 h 122"/>
                <a:gd name="T4" fmla="*/ 0 w 306"/>
                <a:gd name="T5" fmla="*/ 122 h 122"/>
                <a:gd name="T6" fmla="*/ 13 w 306"/>
                <a:gd name="T7" fmla="*/ 50 h 122"/>
                <a:gd name="T8" fmla="*/ 262 w 306"/>
                <a:gd name="T9" fmla="*/ 40 h 122"/>
              </a:gdLst>
              <a:ahLst/>
              <a:cxnLst>
                <a:cxn ang="0">
                  <a:pos x="T0" y="T1"/>
                </a:cxn>
                <a:cxn ang="0">
                  <a:pos x="T2" y="T3"/>
                </a:cxn>
                <a:cxn ang="0">
                  <a:pos x="T4" y="T5"/>
                </a:cxn>
                <a:cxn ang="0">
                  <a:pos x="T6" y="T7"/>
                </a:cxn>
                <a:cxn ang="0">
                  <a:pos x="T8" y="T9"/>
                </a:cxn>
              </a:cxnLst>
              <a:rect l="0" t="0" r="r" b="b"/>
              <a:pathLst>
                <a:path w="306" h="122">
                  <a:moveTo>
                    <a:pt x="262" y="40"/>
                  </a:moveTo>
                  <a:cubicBezTo>
                    <a:pt x="277" y="62"/>
                    <a:pt x="292" y="84"/>
                    <a:pt x="306" y="107"/>
                  </a:cubicBezTo>
                  <a:cubicBezTo>
                    <a:pt x="215" y="63"/>
                    <a:pt x="67" y="57"/>
                    <a:pt x="0" y="122"/>
                  </a:cubicBezTo>
                  <a:cubicBezTo>
                    <a:pt x="5" y="98"/>
                    <a:pt x="9" y="74"/>
                    <a:pt x="13" y="50"/>
                  </a:cubicBezTo>
                  <a:cubicBezTo>
                    <a:pt x="95" y="0"/>
                    <a:pt x="173" y="4"/>
                    <a:pt x="262" y="4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77"/>
            <p:cNvSpPr>
              <a:spLocks noChangeArrowheads="1"/>
            </p:cNvSpPr>
            <p:nvPr/>
          </p:nvSpPr>
          <p:spPr bwMode="auto">
            <a:xfrm>
              <a:off x="10702433" y="2492819"/>
              <a:ext cx="50574" cy="505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78"/>
            <p:cNvSpPr>
              <a:spLocks noChangeArrowheads="1"/>
            </p:cNvSpPr>
            <p:nvPr/>
          </p:nvSpPr>
          <p:spPr bwMode="auto">
            <a:xfrm>
              <a:off x="10702433" y="2593967"/>
              <a:ext cx="50574" cy="505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9"/>
            <p:cNvSpPr/>
            <p:nvPr/>
          </p:nvSpPr>
          <p:spPr bwMode="auto">
            <a:xfrm>
              <a:off x="10621515" y="1976963"/>
              <a:ext cx="151722" cy="91033"/>
            </a:xfrm>
            <a:custGeom>
              <a:avLst/>
              <a:gdLst>
                <a:gd name="T0" fmla="*/ 106 w 139"/>
                <a:gd name="T1" fmla="*/ 11 h 87"/>
                <a:gd name="T2" fmla="*/ 101 w 139"/>
                <a:gd name="T3" fmla="*/ 70 h 87"/>
                <a:gd name="T4" fmla="*/ 11 w 139"/>
                <a:gd name="T5" fmla="*/ 64 h 87"/>
                <a:gd name="T6" fmla="*/ 31 w 139"/>
                <a:gd name="T7" fmla="*/ 16 h 87"/>
                <a:gd name="T8" fmla="*/ 106 w 139"/>
                <a:gd name="T9" fmla="*/ 11 h 87"/>
              </a:gdLst>
              <a:ahLst/>
              <a:cxnLst>
                <a:cxn ang="0">
                  <a:pos x="T0" y="T1"/>
                </a:cxn>
                <a:cxn ang="0">
                  <a:pos x="T2" y="T3"/>
                </a:cxn>
                <a:cxn ang="0">
                  <a:pos x="T4" y="T5"/>
                </a:cxn>
                <a:cxn ang="0">
                  <a:pos x="T6" y="T7"/>
                </a:cxn>
                <a:cxn ang="0">
                  <a:pos x="T8" y="T9"/>
                </a:cxn>
              </a:cxnLst>
              <a:rect l="0" t="0" r="r" b="b"/>
              <a:pathLst>
                <a:path w="139" h="87">
                  <a:moveTo>
                    <a:pt x="106" y="11"/>
                  </a:moveTo>
                  <a:cubicBezTo>
                    <a:pt x="120" y="16"/>
                    <a:pt x="139" y="45"/>
                    <a:pt x="101" y="70"/>
                  </a:cubicBezTo>
                  <a:cubicBezTo>
                    <a:pt x="81" y="81"/>
                    <a:pt x="26" y="87"/>
                    <a:pt x="11" y="64"/>
                  </a:cubicBezTo>
                  <a:cubicBezTo>
                    <a:pt x="0" y="47"/>
                    <a:pt x="19" y="25"/>
                    <a:pt x="31" y="16"/>
                  </a:cubicBezTo>
                  <a:cubicBezTo>
                    <a:pt x="54" y="0"/>
                    <a:pt x="81" y="2"/>
                    <a:pt x="106" y="11"/>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0"/>
            <p:cNvSpPr/>
            <p:nvPr/>
          </p:nvSpPr>
          <p:spPr bwMode="auto">
            <a:xfrm>
              <a:off x="10641744" y="2118571"/>
              <a:ext cx="91033" cy="40459"/>
            </a:xfrm>
            <a:custGeom>
              <a:avLst/>
              <a:gdLst>
                <a:gd name="T0" fmla="*/ 74 w 80"/>
                <a:gd name="T1" fmla="*/ 0 h 41"/>
                <a:gd name="T2" fmla="*/ 80 w 80"/>
                <a:gd name="T3" fmla="*/ 5 h 41"/>
                <a:gd name="T4" fmla="*/ 48 w 80"/>
                <a:gd name="T5" fmla="*/ 39 h 41"/>
                <a:gd name="T6" fmla="*/ 5 w 80"/>
                <a:gd name="T7" fmla="*/ 22 h 41"/>
                <a:gd name="T8" fmla="*/ 13 w 80"/>
                <a:gd name="T9" fmla="*/ 12 h 41"/>
                <a:gd name="T10" fmla="*/ 48 w 80"/>
                <a:gd name="T11" fmla="*/ 16 h 41"/>
                <a:gd name="T12" fmla="*/ 74 w 80"/>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0" h="41">
                  <a:moveTo>
                    <a:pt x="74" y="0"/>
                  </a:moveTo>
                  <a:cubicBezTo>
                    <a:pt x="77" y="0"/>
                    <a:pt x="80" y="2"/>
                    <a:pt x="80" y="5"/>
                  </a:cubicBezTo>
                  <a:cubicBezTo>
                    <a:pt x="79" y="21"/>
                    <a:pt x="65" y="36"/>
                    <a:pt x="48" y="39"/>
                  </a:cubicBezTo>
                  <a:cubicBezTo>
                    <a:pt x="30" y="41"/>
                    <a:pt x="17" y="35"/>
                    <a:pt x="5" y="22"/>
                  </a:cubicBezTo>
                  <a:cubicBezTo>
                    <a:pt x="0" y="17"/>
                    <a:pt x="6" y="9"/>
                    <a:pt x="13" y="12"/>
                  </a:cubicBezTo>
                  <a:cubicBezTo>
                    <a:pt x="23" y="17"/>
                    <a:pt x="38" y="22"/>
                    <a:pt x="48" y="16"/>
                  </a:cubicBezTo>
                  <a:cubicBezTo>
                    <a:pt x="57" y="10"/>
                    <a:pt x="64" y="3"/>
                    <a:pt x="74"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1"/>
            <p:cNvSpPr/>
            <p:nvPr/>
          </p:nvSpPr>
          <p:spPr bwMode="auto">
            <a:xfrm>
              <a:off x="10510252" y="1208237"/>
              <a:ext cx="232641" cy="141607"/>
            </a:xfrm>
            <a:custGeom>
              <a:avLst/>
              <a:gdLst>
                <a:gd name="T0" fmla="*/ 169 w 220"/>
                <a:gd name="T1" fmla="*/ 20 h 126"/>
                <a:gd name="T2" fmla="*/ 220 w 220"/>
                <a:gd name="T3" fmla="*/ 94 h 126"/>
                <a:gd name="T4" fmla="*/ 0 w 220"/>
                <a:gd name="T5" fmla="*/ 126 h 126"/>
                <a:gd name="T6" fmla="*/ 12 w 220"/>
                <a:gd name="T7" fmla="*/ 37 h 126"/>
                <a:gd name="T8" fmla="*/ 169 w 220"/>
                <a:gd name="T9" fmla="*/ 20 h 126"/>
              </a:gdLst>
              <a:ahLst/>
              <a:cxnLst>
                <a:cxn ang="0">
                  <a:pos x="T0" y="T1"/>
                </a:cxn>
                <a:cxn ang="0">
                  <a:pos x="T2" y="T3"/>
                </a:cxn>
                <a:cxn ang="0">
                  <a:pos x="T4" y="T5"/>
                </a:cxn>
                <a:cxn ang="0">
                  <a:pos x="T6" y="T7"/>
                </a:cxn>
                <a:cxn ang="0">
                  <a:pos x="T8" y="T9"/>
                </a:cxn>
              </a:cxnLst>
              <a:rect l="0" t="0" r="r" b="b"/>
              <a:pathLst>
                <a:path w="220" h="126">
                  <a:moveTo>
                    <a:pt x="169" y="20"/>
                  </a:moveTo>
                  <a:cubicBezTo>
                    <a:pt x="181" y="37"/>
                    <a:pt x="214" y="87"/>
                    <a:pt x="220" y="94"/>
                  </a:cubicBezTo>
                  <a:cubicBezTo>
                    <a:pt x="147" y="66"/>
                    <a:pt x="58" y="73"/>
                    <a:pt x="0" y="126"/>
                  </a:cubicBezTo>
                  <a:cubicBezTo>
                    <a:pt x="2" y="112"/>
                    <a:pt x="10" y="53"/>
                    <a:pt x="12" y="37"/>
                  </a:cubicBezTo>
                  <a:cubicBezTo>
                    <a:pt x="62" y="23"/>
                    <a:pt x="107" y="0"/>
                    <a:pt x="169" y="2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82"/>
            <p:cNvSpPr/>
            <p:nvPr/>
          </p:nvSpPr>
          <p:spPr bwMode="auto">
            <a:xfrm>
              <a:off x="10550711" y="2816493"/>
              <a:ext cx="111263" cy="151722"/>
            </a:xfrm>
            <a:custGeom>
              <a:avLst/>
              <a:gdLst>
                <a:gd name="T0" fmla="*/ 102 w 102"/>
                <a:gd name="T1" fmla="*/ 10 h 134"/>
                <a:gd name="T2" fmla="*/ 97 w 102"/>
                <a:gd name="T3" fmla="*/ 92 h 134"/>
                <a:gd name="T4" fmla="*/ 14 w 102"/>
                <a:gd name="T5" fmla="*/ 106 h 134"/>
                <a:gd name="T6" fmla="*/ 49 w 102"/>
                <a:gd name="T7" fmla="*/ 69 h 134"/>
                <a:gd name="T8" fmla="*/ 44 w 102"/>
                <a:gd name="T9" fmla="*/ 0 h 134"/>
                <a:gd name="T10" fmla="*/ 102 w 102"/>
                <a:gd name="T11" fmla="*/ 10 h 134"/>
              </a:gdLst>
              <a:ahLst/>
              <a:cxnLst>
                <a:cxn ang="0">
                  <a:pos x="T0" y="T1"/>
                </a:cxn>
                <a:cxn ang="0">
                  <a:pos x="T2" y="T3"/>
                </a:cxn>
                <a:cxn ang="0">
                  <a:pos x="T4" y="T5"/>
                </a:cxn>
                <a:cxn ang="0">
                  <a:pos x="T6" y="T7"/>
                </a:cxn>
                <a:cxn ang="0">
                  <a:pos x="T8" y="T9"/>
                </a:cxn>
                <a:cxn ang="0">
                  <a:pos x="T10" y="T11"/>
                </a:cxn>
              </a:cxnLst>
              <a:rect l="0" t="0" r="r" b="b"/>
              <a:pathLst>
                <a:path w="102" h="134">
                  <a:moveTo>
                    <a:pt x="102" y="10"/>
                  </a:moveTo>
                  <a:cubicBezTo>
                    <a:pt x="100" y="18"/>
                    <a:pt x="97" y="74"/>
                    <a:pt x="97" y="92"/>
                  </a:cubicBezTo>
                  <a:cubicBezTo>
                    <a:pt x="94" y="110"/>
                    <a:pt x="29" y="134"/>
                    <a:pt x="14" y="106"/>
                  </a:cubicBezTo>
                  <a:cubicBezTo>
                    <a:pt x="0" y="77"/>
                    <a:pt x="49" y="74"/>
                    <a:pt x="49" y="69"/>
                  </a:cubicBezTo>
                  <a:cubicBezTo>
                    <a:pt x="49" y="47"/>
                    <a:pt x="48" y="21"/>
                    <a:pt x="44" y="0"/>
                  </a:cubicBezTo>
                  <a:cubicBezTo>
                    <a:pt x="45" y="0"/>
                    <a:pt x="92" y="7"/>
                    <a:pt x="102" y="1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3"/>
            <p:cNvSpPr/>
            <p:nvPr/>
          </p:nvSpPr>
          <p:spPr bwMode="auto">
            <a:xfrm>
              <a:off x="10520366" y="1137434"/>
              <a:ext cx="151722" cy="91033"/>
            </a:xfrm>
            <a:custGeom>
              <a:avLst/>
              <a:gdLst>
                <a:gd name="T0" fmla="*/ 100 w 141"/>
                <a:gd name="T1" fmla="*/ 0 h 81"/>
                <a:gd name="T2" fmla="*/ 141 w 141"/>
                <a:gd name="T3" fmla="*/ 65 h 81"/>
                <a:gd name="T4" fmla="*/ 0 w 141"/>
                <a:gd name="T5" fmla="*/ 81 h 81"/>
                <a:gd name="T6" fmla="*/ 7 w 141"/>
                <a:gd name="T7" fmla="*/ 10 h 81"/>
                <a:gd name="T8" fmla="*/ 100 w 141"/>
                <a:gd name="T9" fmla="*/ 0 h 81"/>
              </a:gdLst>
              <a:ahLst/>
              <a:cxnLst>
                <a:cxn ang="0">
                  <a:pos x="T0" y="T1"/>
                </a:cxn>
                <a:cxn ang="0">
                  <a:pos x="T2" y="T3"/>
                </a:cxn>
                <a:cxn ang="0">
                  <a:pos x="T4" y="T5"/>
                </a:cxn>
                <a:cxn ang="0">
                  <a:pos x="T6" y="T7"/>
                </a:cxn>
                <a:cxn ang="0">
                  <a:pos x="T8" y="T9"/>
                </a:cxn>
              </a:cxnLst>
              <a:rect l="0" t="0" r="r" b="b"/>
              <a:pathLst>
                <a:path w="141" h="81">
                  <a:moveTo>
                    <a:pt x="100" y="0"/>
                  </a:moveTo>
                  <a:cubicBezTo>
                    <a:pt x="114" y="22"/>
                    <a:pt x="127" y="44"/>
                    <a:pt x="141" y="65"/>
                  </a:cubicBezTo>
                  <a:cubicBezTo>
                    <a:pt x="97" y="48"/>
                    <a:pt x="39" y="52"/>
                    <a:pt x="0" y="81"/>
                  </a:cubicBezTo>
                  <a:cubicBezTo>
                    <a:pt x="3" y="58"/>
                    <a:pt x="5" y="35"/>
                    <a:pt x="7" y="10"/>
                  </a:cubicBezTo>
                  <a:cubicBezTo>
                    <a:pt x="38" y="10"/>
                    <a:pt x="69" y="3"/>
                    <a:pt x="100" y="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4"/>
            <p:cNvSpPr/>
            <p:nvPr/>
          </p:nvSpPr>
          <p:spPr bwMode="auto">
            <a:xfrm>
              <a:off x="10601285" y="2705230"/>
              <a:ext cx="50574" cy="101148"/>
            </a:xfrm>
            <a:custGeom>
              <a:avLst/>
              <a:gdLst>
                <a:gd name="T0" fmla="*/ 48 w 48"/>
                <a:gd name="T1" fmla="*/ 7 h 93"/>
                <a:gd name="T2" fmla="*/ 45 w 48"/>
                <a:gd name="T3" fmla="*/ 93 h 93"/>
                <a:gd name="T4" fmla="*/ 0 w 48"/>
                <a:gd name="T5" fmla="*/ 86 h 93"/>
                <a:gd name="T6" fmla="*/ 4 w 48"/>
                <a:gd name="T7" fmla="*/ 0 h 93"/>
                <a:gd name="T8" fmla="*/ 48 w 48"/>
                <a:gd name="T9" fmla="*/ 7 h 93"/>
              </a:gdLst>
              <a:ahLst/>
              <a:cxnLst>
                <a:cxn ang="0">
                  <a:pos x="T0" y="T1"/>
                </a:cxn>
                <a:cxn ang="0">
                  <a:pos x="T2" y="T3"/>
                </a:cxn>
                <a:cxn ang="0">
                  <a:pos x="T4" y="T5"/>
                </a:cxn>
                <a:cxn ang="0">
                  <a:pos x="T6" y="T7"/>
                </a:cxn>
                <a:cxn ang="0">
                  <a:pos x="T8" y="T9"/>
                </a:cxn>
              </a:cxnLst>
              <a:rect l="0" t="0" r="r" b="b"/>
              <a:pathLst>
                <a:path w="48" h="93">
                  <a:moveTo>
                    <a:pt x="48" y="7"/>
                  </a:moveTo>
                  <a:cubicBezTo>
                    <a:pt x="44" y="19"/>
                    <a:pt x="47" y="77"/>
                    <a:pt x="45" y="93"/>
                  </a:cubicBezTo>
                  <a:cubicBezTo>
                    <a:pt x="39" y="92"/>
                    <a:pt x="1" y="86"/>
                    <a:pt x="0" y="86"/>
                  </a:cubicBezTo>
                  <a:cubicBezTo>
                    <a:pt x="0" y="63"/>
                    <a:pt x="5" y="18"/>
                    <a:pt x="4" y="0"/>
                  </a:cubicBezTo>
                  <a:cubicBezTo>
                    <a:pt x="17" y="3"/>
                    <a:pt x="38" y="6"/>
                    <a:pt x="48" y="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85"/>
            <p:cNvSpPr>
              <a:spLocks noChangeArrowheads="1"/>
            </p:cNvSpPr>
            <p:nvPr/>
          </p:nvSpPr>
          <p:spPr bwMode="auto">
            <a:xfrm>
              <a:off x="10550711" y="1885930"/>
              <a:ext cx="50574" cy="7080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6"/>
            <p:cNvSpPr/>
            <p:nvPr/>
          </p:nvSpPr>
          <p:spPr bwMode="auto">
            <a:xfrm>
              <a:off x="10530481" y="1835356"/>
              <a:ext cx="50574" cy="40459"/>
            </a:xfrm>
            <a:custGeom>
              <a:avLst/>
              <a:gdLst>
                <a:gd name="T0" fmla="*/ 46 w 51"/>
                <a:gd name="T1" fmla="*/ 5 h 39"/>
                <a:gd name="T2" fmla="*/ 49 w 51"/>
                <a:gd name="T3" fmla="*/ 15 h 39"/>
                <a:gd name="T4" fmla="*/ 26 w 51"/>
                <a:gd name="T5" fmla="*/ 30 h 39"/>
                <a:gd name="T6" fmla="*/ 6 w 51"/>
                <a:gd name="T7" fmla="*/ 37 h 39"/>
                <a:gd name="T8" fmla="*/ 3 w 51"/>
                <a:gd name="T9" fmla="*/ 34 h 39"/>
                <a:gd name="T10" fmla="*/ 17 w 51"/>
                <a:gd name="T11" fmla="*/ 11 h 39"/>
                <a:gd name="T12" fmla="*/ 46 w 51"/>
                <a:gd name="T13" fmla="*/ 5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46" y="5"/>
                  </a:moveTo>
                  <a:cubicBezTo>
                    <a:pt x="50" y="6"/>
                    <a:pt x="51" y="12"/>
                    <a:pt x="49" y="15"/>
                  </a:cubicBezTo>
                  <a:cubicBezTo>
                    <a:pt x="44" y="23"/>
                    <a:pt x="33" y="25"/>
                    <a:pt x="26" y="30"/>
                  </a:cubicBezTo>
                  <a:cubicBezTo>
                    <a:pt x="19" y="35"/>
                    <a:pt x="14" y="39"/>
                    <a:pt x="6" y="37"/>
                  </a:cubicBezTo>
                  <a:cubicBezTo>
                    <a:pt x="4" y="37"/>
                    <a:pt x="3" y="35"/>
                    <a:pt x="3" y="34"/>
                  </a:cubicBezTo>
                  <a:cubicBezTo>
                    <a:pt x="0" y="24"/>
                    <a:pt x="9" y="17"/>
                    <a:pt x="17" y="11"/>
                  </a:cubicBezTo>
                  <a:cubicBezTo>
                    <a:pt x="26" y="6"/>
                    <a:pt x="36" y="0"/>
                    <a:pt x="46" y="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7"/>
            <p:cNvSpPr/>
            <p:nvPr/>
          </p:nvSpPr>
          <p:spPr bwMode="auto">
            <a:xfrm>
              <a:off x="10530481" y="955367"/>
              <a:ext cx="80919" cy="171952"/>
            </a:xfrm>
            <a:custGeom>
              <a:avLst/>
              <a:gdLst>
                <a:gd name="T0" fmla="*/ 81 w 81"/>
                <a:gd name="T1" fmla="*/ 144 h 162"/>
                <a:gd name="T2" fmla="*/ 5 w 81"/>
                <a:gd name="T3" fmla="*/ 162 h 162"/>
                <a:gd name="T4" fmla="*/ 0 w 81"/>
                <a:gd name="T5" fmla="*/ 0 h 162"/>
                <a:gd name="T6" fmla="*/ 81 w 81"/>
                <a:gd name="T7" fmla="*/ 144 h 162"/>
              </a:gdLst>
              <a:ahLst/>
              <a:cxnLst>
                <a:cxn ang="0">
                  <a:pos x="T0" y="T1"/>
                </a:cxn>
                <a:cxn ang="0">
                  <a:pos x="T2" y="T3"/>
                </a:cxn>
                <a:cxn ang="0">
                  <a:pos x="T4" y="T5"/>
                </a:cxn>
                <a:cxn ang="0">
                  <a:pos x="T6" y="T7"/>
                </a:cxn>
              </a:cxnLst>
              <a:rect l="0" t="0" r="r" b="b"/>
              <a:pathLst>
                <a:path w="81" h="162">
                  <a:moveTo>
                    <a:pt x="81" y="144"/>
                  </a:moveTo>
                  <a:cubicBezTo>
                    <a:pt x="54" y="146"/>
                    <a:pt x="28" y="151"/>
                    <a:pt x="5" y="162"/>
                  </a:cubicBezTo>
                  <a:cubicBezTo>
                    <a:pt x="8" y="108"/>
                    <a:pt x="8" y="52"/>
                    <a:pt x="0" y="0"/>
                  </a:cubicBezTo>
                  <a:cubicBezTo>
                    <a:pt x="25" y="49"/>
                    <a:pt x="52" y="97"/>
                    <a:pt x="81" y="144"/>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8"/>
            <p:cNvSpPr>
              <a:spLocks noEditPoints="1"/>
            </p:cNvSpPr>
            <p:nvPr/>
          </p:nvSpPr>
          <p:spPr bwMode="auto">
            <a:xfrm>
              <a:off x="10348414" y="611463"/>
              <a:ext cx="182067" cy="202296"/>
            </a:xfrm>
            <a:custGeom>
              <a:avLst/>
              <a:gdLst>
                <a:gd name="T0" fmla="*/ 109 w 172"/>
                <a:gd name="T1" fmla="*/ 18 h 190"/>
                <a:gd name="T2" fmla="*/ 162 w 172"/>
                <a:gd name="T3" fmla="*/ 129 h 190"/>
                <a:gd name="T4" fmla="*/ 115 w 172"/>
                <a:gd name="T5" fmla="*/ 183 h 190"/>
                <a:gd name="T6" fmla="*/ 104 w 172"/>
                <a:gd name="T7" fmla="*/ 186 h 190"/>
                <a:gd name="T8" fmla="*/ 49 w 172"/>
                <a:gd name="T9" fmla="*/ 177 h 190"/>
                <a:gd name="T10" fmla="*/ 24 w 172"/>
                <a:gd name="T11" fmla="*/ 53 h 190"/>
                <a:gd name="T12" fmla="*/ 109 w 172"/>
                <a:gd name="T13" fmla="*/ 18 h 190"/>
                <a:gd name="T14" fmla="*/ 142 w 172"/>
                <a:gd name="T15" fmla="*/ 111 h 190"/>
                <a:gd name="T16" fmla="*/ 110 w 172"/>
                <a:gd name="T17" fmla="*/ 37 h 190"/>
                <a:gd name="T18" fmla="*/ 70 w 172"/>
                <a:gd name="T19" fmla="*/ 36 h 190"/>
                <a:gd name="T20" fmla="*/ 41 w 172"/>
                <a:gd name="T21" fmla="*/ 68 h 190"/>
                <a:gd name="T22" fmla="*/ 60 w 172"/>
                <a:gd name="T23" fmla="*/ 158 h 190"/>
                <a:gd name="T24" fmla="*/ 142 w 172"/>
                <a:gd name="T25" fmla="*/ 1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90">
                  <a:moveTo>
                    <a:pt x="109" y="18"/>
                  </a:moveTo>
                  <a:cubicBezTo>
                    <a:pt x="154" y="28"/>
                    <a:pt x="172" y="87"/>
                    <a:pt x="162" y="129"/>
                  </a:cubicBezTo>
                  <a:cubicBezTo>
                    <a:pt x="155" y="155"/>
                    <a:pt x="137" y="175"/>
                    <a:pt x="115" y="183"/>
                  </a:cubicBezTo>
                  <a:cubicBezTo>
                    <a:pt x="104" y="186"/>
                    <a:pt x="104" y="186"/>
                    <a:pt x="104" y="186"/>
                  </a:cubicBezTo>
                  <a:cubicBezTo>
                    <a:pt x="87" y="190"/>
                    <a:pt x="67" y="188"/>
                    <a:pt x="49" y="177"/>
                  </a:cubicBezTo>
                  <a:cubicBezTo>
                    <a:pt x="5" y="152"/>
                    <a:pt x="0" y="93"/>
                    <a:pt x="24" y="53"/>
                  </a:cubicBezTo>
                  <a:cubicBezTo>
                    <a:pt x="41" y="25"/>
                    <a:pt x="81" y="0"/>
                    <a:pt x="109" y="18"/>
                  </a:cubicBezTo>
                  <a:close/>
                  <a:moveTo>
                    <a:pt x="142" y="111"/>
                  </a:moveTo>
                  <a:cubicBezTo>
                    <a:pt x="143" y="82"/>
                    <a:pt x="133" y="55"/>
                    <a:pt x="110" y="37"/>
                  </a:cubicBezTo>
                  <a:cubicBezTo>
                    <a:pt x="97" y="33"/>
                    <a:pt x="83" y="29"/>
                    <a:pt x="70" y="36"/>
                  </a:cubicBezTo>
                  <a:cubicBezTo>
                    <a:pt x="57" y="43"/>
                    <a:pt x="47" y="54"/>
                    <a:pt x="41" y="68"/>
                  </a:cubicBezTo>
                  <a:cubicBezTo>
                    <a:pt x="28" y="96"/>
                    <a:pt x="27" y="142"/>
                    <a:pt x="60" y="158"/>
                  </a:cubicBezTo>
                  <a:cubicBezTo>
                    <a:pt x="104" y="179"/>
                    <a:pt x="140" y="152"/>
                    <a:pt x="142" y="1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9"/>
            <p:cNvSpPr/>
            <p:nvPr/>
          </p:nvSpPr>
          <p:spPr bwMode="auto">
            <a:xfrm>
              <a:off x="10368644" y="2330982"/>
              <a:ext cx="151722" cy="151722"/>
            </a:xfrm>
            <a:custGeom>
              <a:avLst/>
              <a:gdLst>
                <a:gd name="T0" fmla="*/ 141 w 141"/>
                <a:gd name="T1" fmla="*/ 0 h 139"/>
                <a:gd name="T2" fmla="*/ 112 w 141"/>
                <a:gd name="T3" fmla="*/ 109 h 139"/>
                <a:gd name="T4" fmla="*/ 17 w 141"/>
                <a:gd name="T5" fmla="*/ 133 h 139"/>
                <a:gd name="T6" fmla="*/ 0 w 141"/>
                <a:gd name="T7" fmla="*/ 79 h 139"/>
                <a:gd name="T8" fmla="*/ 141 w 141"/>
                <a:gd name="T9" fmla="*/ 0 h 139"/>
              </a:gdLst>
              <a:ahLst/>
              <a:cxnLst>
                <a:cxn ang="0">
                  <a:pos x="T0" y="T1"/>
                </a:cxn>
                <a:cxn ang="0">
                  <a:pos x="T2" y="T3"/>
                </a:cxn>
                <a:cxn ang="0">
                  <a:pos x="T4" y="T5"/>
                </a:cxn>
                <a:cxn ang="0">
                  <a:pos x="T6" y="T7"/>
                </a:cxn>
                <a:cxn ang="0">
                  <a:pos x="T8" y="T9"/>
                </a:cxn>
              </a:cxnLst>
              <a:rect l="0" t="0" r="r" b="b"/>
              <a:pathLst>
                <a:path w="141" h="139">
                  <a:moveTo>
                    <a:pt x="141" y="0"/>
                  </a:moveTo>
                  <a:cubicBezTo>
                    <a:pt x="133" y="27"/>
                    <a:pt x="116" y="80"/>
                    <a:pt x="112" y="109"/>
                  </a:cubicBezTo>
                  <a:cubicBezTo>
                    <a:pt x="80" y="123"/>
                    <a:pt x="52" y="139"/>
                    <a:pt x="17" y="133"/>
                  </a:cubicBezTo>
                  <a:cubicBezTo>
                    <a:pt x="14" y="121"/>
                    <a:pt x="3" y="91"/>
                    <a:pt x="0" y="79"/>
                  </a:cubicBezTo>
                  <a:cubicBezTo>
                    <a:pt x="2" y="86"/>
                    <a:pt x="112" y="42"/>
                    <a:pt x="141"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90"/>
            <p:cNvSpPr/>
            <p:nvPr/>
          </p:nvSpPr>
          <p:spPr bwMode="auto">
            <a:xfrm>
              <a:off x="10378759" y="641807"/>
              <a:ext cx="121378" cy="161837"/>
            </a:xfrm>
            <a:custGeom>
              <a:avLst/>
              <a:gdLst>
                <a:gd name="T0" fmla="*/ 83 w 116"/>
                <a:gd name="T1" fmla="*/ 8 h 150"/>
                <a:gd name="T2" fmla="*/ 115 w 116"/>
                <a:gd name="T3" fmla="*/ 82 h 150"/>
                <a:gd name="T4" fmla="*/ 33 w 116"/>
                <a:gd name="T5" fmla="*/ 129 h 150"/>
                <a:gd name="T6" fmla="*/ 14 w 116"/>
                <a:gd name="T7" fmla="*/ 39 h 150"/>
                <a:gd name="T8" fmla="*/ 43 w 116"/>
                <a:gd name="T9" fmla="*/ 7 h 150"/>
                <a:gd name="T10" fmla="*/ 83 w 116"/>
                <a:gd name="T11" fmla="*/ 8 h 150"/>
              </a:gdLst>
              <a:ahLst/>
              <a:cxnLst>
                <a:cxn ang="0">
                  <a:pos x="T0" y="T1"/>
                </a:cxn>
                <a:cxn ang="0">
                  <a:pos x="T2" y="T3"/>
                </a:cxn>
                <a:cxn ang="0">
                  <a:pos x="T4" y="T5"/>
                </a:cxn>
                <a:cxn ang="0">
                  <a:pos x="T6" y="T7"/>
                </a:cxn>
                <a:cxn ang="0">
                  <a:pos x="T8" y="T9"/>
                </a:cxn>
                <a:cxn ang="0">
                  <a:pos x="T10" y="T11"/>
                </a:cxn>
              </a:cxnLst>
              <a:rect l="0" t="0" r="r" b="b"/>
              <a:pathLst>
                <a:path w="116" h="150">
                  <a:moveTo>
                    <a:pt x="83" y="8"/>
                  </a:moveTo>
                  <a:cubicBezTo>
                    <a:pt x="106" y="26"/>
                    <a:pt x="116" y="53"/>
                    <a:pt x="115" y="82"/>
                  </a:cubicBezTo>
                  <a:cubicBezTo>
                    <a:pt x="113" y="123"/>
                    <a:pt x="77" y="150"/>
                    <a:pt x="33" y="129"/>
                  </a:cubicBezTo>
                  <a:cubicBezTo>
                    <a:pt x="0" y="113"/>
                    <a:pt x="1" y="67"/>
                    <a:pt x="14" y="39"/>
                  </a:cubicBezTo>
                  <a:cubicBezTo>
                    <a:pt x="20" y="25"/>
                    <a:pt x="30" y="14"/>
                    <a:pt x="43" y="7"/>
                  </a:cubicBezTo>
                  <a:cubicBezTo>
                    <a:pt x="56" y="0"/>
                    <a:pt x="70" y="4"/>
                    <a:pt x="83" y="8"/>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91"/>
            <p:cNvSpPr/>
            <p:nvPr/>
          </p:nvSpPr>
          <p:spPr bwMode="auto">
            <a:xfrm>
              <a:off x="10257381" y="2422015"/>
              <a:ext cx="101148" cy="80919"/>
            </a:xfrm>
            <a:custGeom>
              <a:avLst/>
              <a:gdLst>
                <a:gd name="T0" fmla="*/ 80 w 90"/>
                <a:gd name="T1" fmla="*/ 0 h 68"/>
                <a:gd name="T2" fmla="*/ 90 w 90"/>
                <a:gd name="T3" fmla="*/ 39 h 68"/>
                <a:gd name="T4" fmla="*/ 14 w 90"/>
                <a:gd name="T5" fmla="*/ 38 h 68"/>
                <a:gd name="T6" fmla="*/ 80 w 90"/>
                <a:gd name="T7" fmla="*/ 0 h 68"/>
              </a:gdLst>
              <a:ahLst/>
              <a:cxnLst>
                <a:cxn ang="0">
                  <a:pos x="T0" y="T1"/>
                </a:cxn>
                <a:cxn ang="0">
                  <a:pos x="T2" y="T3"/>
                </a:cxn>
                <a:cxn ang="0">
                  <a:pos x="T4" y="T5"/>
                </a:cxn>
                <a:cxn ang="0">
                  <a:pos x="T6" y="T7"/>
                </a:cxn>
              </a:cxnLst>
              <a:rect l="0" t="0" r="r" b="b"/>
              <a:pathLst>
                <a:path w="90" h="68">
                  <a:moveTo>
                    <a:pt x="80" y="0"/>
                  </a:moveTo>
                  <a:cubicBezTo>
                    <a:pt x="82" y="11"/>
                    <a:pt x="86" y="28"/>
                    <a:pt x="90" y="39"/>
                  </a:cubicBezTo>
                  <a:cubicBezTo>
                    <a:pt x="81" y="55"/>
                    <a:pt x="28" y="68"/>
                    <a:pt x="14" y="38"/>
                  </a:cubicBezTo>
                  <a:cubicBezTo>
                    <a:pt x="0" y="8"/>
                    <a:pt x="67" y="5"/>
                    <a:pt x="80" y="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48"/>
            <p:cNvSpPr>
              <a:spLocks noEditPoints="1"/>
            </p:cNvSpPr>
            <p:nvPr/>
          </p:nvSpPr>
          <p:spPr bwMode="auto">
            <a:xfrm>
              <a:off x="8406369" y="1825241"/>
              <a:ext cx="738382" cy="586659"/>
            </a:xfrm>
            <a:custGeom>
              <a:avLst/>
              <a:gdLst>
                <a:gd name="T0" fmla="*/ 629 w 678"/>
                <a:gd name="T1" fmla="*/ 50 h 546"/>
                <a:gd name="T2" fmla="*/ 675 w 678"/>
                <a:gd name="T3" fmla="*/ 236 h 546"/>
                <a:gd name="T4" fmla="*/ 552 w 678"/>
                <a:gd name="T5" fmla="*/ 418 h 546"/>
                <a:gd name="T6" fmla="*/ 319 w 678"/>
                <a:gd name="T7" fmla="*/ 546 h 546"/>
                <a:gd name="T8" fmla="*/ 84 w 678"/>
                <a:gd name="T9" fmla="*/ 386 h 546"/>
                <a:gd name="T10" fmla="*/ 4 w 678"/>
                <a:gd name="T11" fmla="*/ 196 h 546"/>
                <a:gd name="T12" fmla="*/ 38 w 678"/>
                <a:gd name="T13" fmla="*/ 48 h 546"/>
                <a:gd name="T14" fmla="*/ 145 w 678"/>
                <a:gd name="T15" fmla="*/ 0 h 546"/>
                <a:gd name="T16" fmla="*/ 105 w 678"/>
                <a:gd name="T17" fmla="*/ 156 h 546"/>
                <a:gd name="T18" fmla="*/ 246 w 678"/>
                <a:gd name="T19" fmla="*/ 200 h 546"/>
                <a:gd name="T20" fmla="*/ 246 w 678"/>
                <a:gd name="T21" fmla="*/ 220 h 546"/>
                <a:gd name="T22" fmla="*/ 353 w 678"/>
                <a:gd name="T23" fmla="*/ 287 h 546"/>
                <a:gd name="T24" fmla="*/ 432 w 678"/>
                <a:gd name="T25" fmla="*/ 195 h 546"/>
                <a:gd name="T26" fmla="*/ 563 w 678"/>
                <a:gd name="T27" fmla="*/ 8 h 546"/>
                <a:gd name="T28" fmla="*/ 629 w 678"/>
                <a:gd name="T29" fmla="*/ 50 h 546"/>
                <a:gd name="T30" fmla="*/ 352 w 678"/>
                <a:gd name="T31" fmla="*/ 342 h 546"/>
                <a:gd name="T32" fmla="*/ 389 w 678"/>
                <a:gd name="T33" fmla="*/ 319 h 546"/>
                <a:gd name="T34" fmla="*/ 386 w 678"/>
                <a:gd name="T35" fmla="*/ 315 h 546"/>
                <a:gd name="T36" fmla="*/ 355 w 678"/>
                <a:gd name="T37" fmla="*/ 323 h 546"/>
                <a:gd name="T38" fmla="*/ 326 w 678"/>
                <a:gd name="T39" fmla="*/ 310 h 546"/>
                <a:gd name="T40" fmla="*/ 318 w 678"/>
                <a:gd name="T41" fmla="*/ 316 h 546"/>
                <a:gd name="T42" fmla="*/ 352 w 678"/>
                <a:gd name="T43" fmla="*/ 34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546">
                  <a:moveTo>
                    <a:pt x="629" y="50"/>
                  </a:moveTo>
                  <a:cubicBezTo>
                    <a:pt x="656" y="110"/>
                    <a:pt x="678" y="165"/>
                    <a:pt x="675" y="236"/>
                  </a:cubicBezTo>
                  <a:cubicBezTo>
                    <a:pt x="672" y="319"/>
                    <a:pt x="622" y="382"/>
                    <a:pt x="552" y="418"/>
                  </a:cubicBezTo>
                  <a:cubicBezTo>
                    <a:pt x="483" y="447"/>
                    <a:pt x="363" y="486"/>
                    <a:pt x="319" y="546"/>
                  </a:cubicBezTo>
                  <a:cubicBezTo>
                    <a:pt x="247" y="482"/>
                    <a:pt x="155" y="449"/>
                    <a:pt x="84" y="386"/>
                  </a:cubicBezTo>
                  <a:cubicBezTo>
                    <a:pt x="29" y="338"/>
                    <a:pt x="9" y="266"/>
                    <a:pt x="4" y="196"/>
                  </a:cubicBezTo>
                  <a:cubicBezTo>
                    <a:pt x="0" y="134"/>
                    <a:pt x="7" y="86"/>
                    <a:pt x="38" y="48"/>
                  </a:cubicBezTo>
                  <a:cubicBezTo>
                    <a:pt x="47" y="41"/>
                    <a:pt x="112" y="1"/>
                    <a:pt x="145" y="0"/>
                  </a:cubicBezTo>
                  <a:cubicBezTo>
                    <a:pt x="105" y="33"/>
                    <a:pt x="83" y="108"/>
                    <a:pt x="105" y="156"/>
                  </a:cubicBezTo>
                  <a:cubicBezTo>
                    <a:pt x="130" y="213"/>
                    <a:pt x="194" y="216"/>
                    <a:pt x="246" y="200"/>
                  </a:cubicBezTo>
                  <a:cubicBezTo>
                    <a:pt x="246" y="206"/>
                    <a:pt x="246" y="213"/>
                    <a:pt x="246" y="220"/>
                  </a:cubicBezTo>
                  <a:cubicBezTo>
                    <a:pt x="252" y="267"/>
                    <a:pt x="312" y="290"/>
                    <a:pt x="353" y="287"/>
                  </a:cubicBezTo>
                  <a:cubicBezTo>
                    <a:pt x="398" y="283"/>
                    <a:pt x="431" y="238"/>
                    <a:pt x="432" y="195"/>
                  </a:cubicBezTo>
                  <a:cubicBezTo>
                    <a:pt x="560" y="218"/>
                    <a:pt x="598" y="96"/>
                    <a:pt x="563" y="8"/>
                  </a:cubicBezTo>
                  <a:cubicBezTo>
                    <a:pt x="582" y="18"/>
                    <a:pt x="611" y="27"/>
                    <a:pt x="629" y="50"/>
                  </a:cubicBezTo>
                  <a:close/>
                  <a:moveTo>
                    <a:pt x="352" y="342"/>
                  </a:moveTo>
                  <a:cubicBezTo>
                    <a:pt x="365" y="342"/>
                    <a:pt x="390" y="335"/>
                    <a:pt x="389" y="319"/>
                  </a:cubicBezTo>
                  <a:cubicBezTo>
                    <a:pt x="389" y="318"/>
                    <a:pt x="388" y="316"/>
                    <a:pt x="386" y="315"/>
                  </a:cubicBezTo>
                  <a:cubicBezTo>
                    <a:pt x="376" y="312"/>
                    <a:pt x="366" y="322"/>
                    <a:pt x="355" y="323"/>
                  </a:cubicBezTo>
                  <a:cubicBezTo>
                    <a:pt x="343" y="324"/>
                    <a:pt x="335" y="317"/>
                    <a:pt x="326" y="310"/>
                  </a:cubicBezTo>
                  <a:cubicBezTo>
                    <a:pt x="321" y="308"/>
                    <a:pt x="317" y="312"/>
                    <a:pt x="318" y="316"/>
                  </a:cubicBezTo>
                  <a:cubicBezTo>
                    <a:pt x="321" y="333"/>
                    <a:pt x="337" y="341"/>
                    <a:pt x="352"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49"/>
            <p:cNvSpPr/>
            <p:nvPr/>
          </p:nvSpPr>
          <p:spPr bwMode="auto">
            <a:xfrm>
              <a:off x="8618780" y="2806378"/>
              <a:ext cx="111263" cy="151722"/>
            </a:xfrm>
            <a:custGeom>
              <a:avLst/>
              <a:gdLst>
                <a:gd name="T0" fmla="*/ 45 w 106"/>
                <a:gd name="T1" fmla="*/ 0 h 139"/>
                <a:gd name="T2" fmla="*/ 106 w 106"/>
                <a:gd name="T3" fmla="*/ 5 h 139"/>
                <a:gd name="T4" fmla="*/ 103 w 106"/>
                <a:gd name="T5" fmla="*/ 98 h 139"/>
                <a:gd name="T6" fmla="*/ 79 w 106"/>
                <a:gd name="T7" fmla="*/ 131 h 139"/>
                <a:gd name="T8" fmla="*/ 20 w 106"/>
                <a:gd name="T9" fmla="*/ 131 h 139"/>
                <a:gd name="T10" fmla="*/ 6 w 106"/>
                <a:gd name="T11" fmla="*/ 103 h 139"/>
                <a:gd name="T12" fmla="*/ 43 w 106"/>
                <a:gd name="T13" fmla="*/ 84 h 139"/>
                <a:gd name="T14" fmla="*/ 45 w 106"/>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9">
                  <a:moveTo>
                    <a:pt x="45" y="0"/>
                  </a:moveTo>
                  <a:cubicBezTo>
                    <a:pt x="62" y="6"/>
                    <a:pt x="106" y="5"/>
                    <a:pt x="106" y="5"/>
                  </a:cubicBezTo>
                  <a:cubicBezTo>
                    <a:pt x="103" y="29"/>
                    <a:pt x="106" y="71"/>
                    <a:pt x="103" y="98"/>
                  </a:cubicBezTo>
                  <a:cubicBezTo>
                    <a:pt x="100" y="125"/>
                    <a:pt x="88" y="129"/>
                    <a:pt x="79" y="131"/>
                  </a:cubicBezTo>
                  <a:cubicBezTo>
                    <a:pt x="64" y="136"/>
                    <a:pt x="33" y="139"/>
                    <a:pt x="20" y="131"/>
                  </a:cubicBezTo>
                  <a:cubicBezTo>
                    <a:pt x="12" y="127"/>
                    <a:pt x="0" y="125"/>
                    <a:pt x="6" y="103"/>
                  </a:cubicBezTo>
                  <a:cubicBezTo>
                    <a:pt x="13" y="81"/>
                    <a:pt x="42" y="91"/>
                    <a:pt x="43" y="84"/>
                  </a:cubicBezTo>
                  <a:cubicBezTo>
                    <a:pt x="47" y="69"/>
                    <a:pt x="47" y="13"/>
                    <a:pt x="45"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50"/>
            <p:cNvSpPr/>
            <p:nvPr/>
          </p:nvSpPr>
          <p:spPr bwMode="auto">
            <a:xfrm>
              <a:off x="8831191" y="2806378"/>
              <a:ext cx="121378" cy="151722"/>
            </a:xfrm>
            <a:custGeom>
              <a:avLst/>
              <a:gdLst>
                <a:gd name="T0" fmla="*/ 110 w 112"/>
                <a:gd name="T1" fmla="*/ 91 h 146"/>
                <a:gd name="T2" fmla="*/ 75 w 112"/>
                <a:gd name="T3" fmla="*/ 137 h 146"/>
                <a:gd name="T4" fmla="*/ 10 w 112"/>
                <a:gd name="T5" fmla="*/ 103 h 146"/>
                <a:gd name="T6" fmla="*/ 3 w 112"/>
                <a:gd name="T7" fmla="*/ 0 h 146"/>
                <a:gd name="T8" fmla="*/ 63 w 112"/>
                <a:gd name="T9" fmla="*/ 1 h 146"/>
                <a:gd name="T10" fmla="*/ 61 w 112"/>
                <a:gd name="T11" fmla="*/ 81 h 146"/>
                <a:gd name="T12" fmla="*/ 110 w 112"/>
                <a:gd name="T13" fmla="*/ 91 h 146"/>
              </a:gdLst>
              <a:ahLst/>
              <a:cxnLst>
                <a:cxn ang="0">
                  <a:pos x="T0" y="T1"/>
                </a:cxn>
                <a:cxn ang="0">
                  <a:pos x="T2" y="T3"/>
                </a:cxn>
                <a:cxn ang="0">
                  <a:pos x="T4" y="T5"/>
                </a:cxn>
                <a:cxn ang="0">
                  <a:pos x="T6" y="T7"/>
                </a:cxn>
                <a:cxn ang="0">
                  <a:pos x="T8" y="T9"/>
                </a:cxn>
                <a:cxn ang="0">
                  <a:pos x="T10" y="T11"/>
                </a:cxn>
                <a:cxn ang="0">
                  <a:pos x="T12" y="T13"/>
                </a:cxn>
              </a:cxnLst>
              <a:rect l="0" t="0" r="r" b="b"/>
              <a:pathLst>
                <a:path w="112" h="146">
                  <a:moveTo>
                    <a:pt x="110" y="91"/>
                  </a:moveTo>
                  <a:cubicBezTo>
                    <a:pt x="112" y="105"/>
                    <a:pt x="112" y="127"/>
                    <a:pt x="75" y="137"/>
                  </a:cubicBezTo>
                  <a:cubicBezTo>
                    <a:pt x="38" y="146"/>
                    <a:pt x="17" y="124"/>
                    <a:pt x="10" y="103"/>
                  </a:cubicBezTo>
                  <a:cubicBezTo>
                    <a:pt x="0" y="75"/>
                    <a:pt x="6" y="29"/>
                    <a:pt x="3" y="0"/>
                  </a:cubicBezTo>
                  <a:cubicBezTo>
                    <a:pt x="19" y="7"/>
                    <a:pt x="44" y="1"/>
                    <a:pt x="63" y="1"/>
                  </a:cubicBezTo>
                  <a:cubicBezTo>
                    <a:pt x="60" y="18"/>
                    <a:pt x="54" y="82"/>
                    <a:pt x="61" y="81"/>
                  </a:cubicBezTo>
                  <a:cubicBezTo>
                    <a:pt x="90" y="66"/>
                    <a:pt x="109" y="81"/>
                    <a:pt x="110" y="9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1"/>
            <p:cNvSpPr/>
            <p:nvPr/>
          </p:nvSpPr>
          <p:spPr bwMode="auto">
            <a:xfrm>
              <a:off x="8831191" y="2705230"/>
              <a:ext cx="70804" cy="80919"/>
            </a:xfrm>
            <a:custGeom>
              <a:avLst/>
              <a:gdLst>
                <a:gd name="T0" fmla="*/ 63 w 63"/>
                <a:gd name="T1" fmla="*/ 0 h 72"/>
                <a:gd name="T2" fmla="*/ 60 w 63"/>
                <a:gd name="T3" fmla="*/ 72 h 72"/>
                <a:gd name="T4" fmla="*/ 0 w 63"/>
                <a:gd name="T5" fmla="*/ 71 h 72"/>
                <a:gd name="T6" fmla="*/ 7 w 63"/>
                <a:gd name="T7" fmla="*/ 5 h 72"/>
                <a:gd name="T8" fmla="*/ 63 w 63"/>
                <a:gd name="T9" fmla="*/ 0 h 72"/>
              </a:gdLst>
              <a:ahLst/>
              <a:cxnLst>
                <a:cxn ang="0">
                  <a:pos x="T0" y="T1"/>
                </a:cxn>
                <a:cxn ang="0">
                  <a:pos x="T2" y="T3"/>
                </a:cxn>
                <a:cxn ang="0">
                  <a:pos x="T4" y="T5"/>
                </a:cxn>
                <a:cxn ang="0">
                  <a:pos x="T6" y="T7"/>
                </a:cxn>
                <a:cxn ang="0">
                  <a:pos x="T8" y="T9"/>
                </a:cxn>
              </a:cxnLst>
              <a:rect l="0" t="0" r="r" b="b"/>
              <a:pathLst>
                <a:path w="63" h="72">
                  <a:moveTo>
                    <a:pt x="63" y="0"/>
                  </a:moveTo>
                  <a:cubicBezTo>
                    <a:pt x="60" y="10"/>
                    <a:pt x="59" y="58"/>
                    <a:pt x="60" y="72"/>
                  </a:cubicBezTo>
                  <a:cubicBezTo>
                    <a:pt x="44" y="71"/>
                    <a:pt x="16" y="71"/>
                    <a:pt x="0" y="71"/>
                  </a:cubicBezTo>
                  <a:cubicBezTo>
                    <a:pt x="0" y="66"/>
                    <a:pt x="7" y="22"/>
                    <a:pt x="7" y="5"/>
                  </a:cubicBezTo>
                  <a:cubicBezTo>
                    <a:pt x="26" y="4"/>
                    <a:pt x="44" y="2"/>
                    <a:pt x="63" y="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52"/>
            <p:cNvSpPr/>
            <p:nvPr/>
          </p:nvSpPr>
          <p:spPr bwMode="auto">
            <a:xfrm>
              <a:off x="8669354" y="2705230"/>
              <a:ext cx="60689" cy="91033"/>
            </a:xfrm>
            <a:custGeom>
              <a:avLst/>
              <a:gdLst>
                <a:gd name="T0" fmla="*/ 62 w 62"/>
                <a:gd name="T1" fmla="*/ 6 h 83"/>
                <a:gd name="T2" fmla="*/ 59 w 62"/>
                <a:gd name="T3" fmla="*/ 83 h 83"/>
                <a:gd name="T4" fmla="*/ 1 w 62"/>
                <a:gd name="T5" fmla="*/ 79 h 83"/>
                <a:gd name="T6" fmla="*/ 3 w 62"/>
                <a:gd name="T7" fmla="*/ 0 h 83"/>
                <a:gd name="T8" fmla="*/ 62 w 62"/>
                <a:gd name="T9" fmla="*/ 6 h 83"/>
              </a:gdLst>
              <a:ahLst/>
              <a:cxnLst>
                <a:cxn ang="0">
                  <a:pos x="T0" y="T1"/>
                </a:cxn>
                <a:cxn ang="0">
                  <a:pos x="T2" y="T3"/>
                </a:cxn>
                <a:cxn ang="0">
                  <a:pos x="T4" y="T5"/>
                </a:cxn>
                <a:cxn ang="0">
                  <a:pos x="T6" y="T7"/>
                </a:cxn>
                <a:cxn ang="0">
                  <a:pos x="T8" y="T9"/>
                </a:cxn>
              </a:cxnLst>
              <a:rect l="0" t="0" r="r" b="b"/>
              <a:pathLst>
                <a:path w="62" h="83">
                  <a:moveTo>
                    <a:pt x="62" y="6"/>
                  </a:moveTo>
                  <a:cubicBezTo>
                    <a:pt x="61" y="29"/>
                    <a:pt x="58" y="59"/>
                    <a:pt x="59" y="83"/>
                  </a:cubicBezTo>
                  <a:cubicBezTo>
                    <a:pt x="44" y="80"/>
                    <a:pt x="16" y="77"/>
                    <a:pt x="1" y="79"/>
                  </a:cubicBezTo>
                  <a:cubicBezTo>
                    <a:pt x="4" y="55"/>
                    <a:pt x="0" y="25"/>
                    <a:pt x="3" y="0"/>
                  </a:cubicBezTo>
                  <a:cubicBezTo>
                    <a:pt x="19" y="2"/>
                    <a:pt x="60" y="6"/>
                    <a:pt x="62" y="6"/>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53"/>
            <p:cNvSpPr/>
            <p:nvPr/>
          </p:nvSpPr>
          <p:spPr bwMode="auto">
            <a:xfrm>
              <a:off x="8284991" y="2442245"/>
              <a:ext cx="80919" cy="60689"/>
            </a:xfrm>
            <a:custGeom>
              <a:avLst/>
              <a:gdLst>
                <a:gd name="T0" fmla="*/ 62 w 72"/>
                <a:gd name="T1" fmla="*/ 2 h 57"/>
                <a:gd name="T2" fmla="*/ 72 w 72"/>
                <a:gd name="T3" fmla="*/ 42 h 57"/>
                <a:gd name="T4" fmla="*/ 41 w 72"/>
                <a:gd name="T5" fmla="*/ 54 h 57"/>
                <a:gd name="T6" fmla="*/ 2 w 72"/>
                <a:gd name="T7" fmla="*/ 31 h 57"/>
                <a:gd name="T8" fmla="*/ 32 w 72"/>
                <a:gd name="T9" fmla="*/ 1 h 57"/>
                <a:gd name="T10" fmla="*/ 62 w 72"/>
                <a:gd name="T11" fmla="*/ 2 h 57"/>
              </a:gdLst>
              <a:ahLst/>
              <a:cxnLst>
                <a:cxn ang="0">
                  <a:pos x="T0" y="T1"/>
                </a:cxn>
                <a:cxn ang="0">
                  <a:pos x="T2" y="T3"/>
                </a:cxn>
                <a:cxn ang="0">
                  <a:pos x="T4" y="T5"/>
                </a:cxn>
                <a:cxn ang="0">
                  <a:pos x="T6" y="T7"/>
                </a:cxn>
                <a:cxn ang="0">
                  <a:pos x="T8" y="T9"/>
                </a:cxn>
                <a:cxn ang="0">
                  <a:pos x="T10" y="T11"/>
                </a:cxn>
              </a:cxnLst>
              <a:rect l="0" t="0" r="r" b="b"/>
              <a:pathLst>
                <a:path w="72" h="57">
                  <a:moveTo>
                    <a:pt x="62" y="2"/>
                  </a:moveTo>
                  <a:cubicBezTo>
                    <a:pt x="65" y="10"/>
                    <a:pt x="70" y="34"/>
                    <a:pt x="72" y="42"/>
                  </a:cubicBezTo>
                  <a:cubicBezTo>
                    <a:pt x="64" y="47"/>
                    <a:pt x="50" y="52"/>
                    <a:pt x="41" y="54"/>
                  </a:cubicBezTo>
                  <a:cubicBezTo>
                    <a:pt x="35" y="56"/>
                    <a:pt x="5" y="57"/>
                    <a:pt x="2" y="31"/>
                  </a:cubicBezTo>
                  <a:cubicBezTo>
                    <a:pt x="0" y="4"/>
                    <a:pt x="26" y="1"/>
                    <a:pt x="32" y="1"/>
                  </a:cubicBezTo>
                  <a:cubicBezTo>
                    <a:pt x="42" y="0"/>
                    <a:pt x="52" y="0"/>
                    <a:pt x="62" y="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4"/>
            <p:cNvSpPr/>
            <p:nvPr/>
          </p:nvSpPr>
          <p:spPr bwMode="auto">
            <a:xfrm>
              <a:off x="9154866" y="2391671"/>
              <a:ext cx="91033" cy="70804"/>
            </a:xfrm>
            <a:custGeom>
              <a:avLst/>
              <a:gdLst>
                <a:gd name="T0" fmla="*/ 71 w 81"/>
                <a:gd name="T1" fmla="*/ 12 h 65"/>
                <a:gd name="T2" fmla="*/ 78 w 81"/>
                <a:gd name="T3" fmla="*/ 39 h 65"/>
                <a:gd name="T4" fmla="*/ 47 w 81"/>
                <a:gd name="T5" fmla="*/ 60 h 65"/>
                <a:gd name="T6" fmla="*/ 0 w 81"/>
                <a:gd name="T7" fmla="*/ 49 h 65"/>
                <a:gd name="T8" fmla="*/ 3 w 81"/>
                <a:gd name="T9" fmla="*/ 9 h 65"/>
                <a:gd name="T10" fmla="*/ 71 w 81"/>
                <a:gd name="T11" fmla="*/ 12 h 65"/>
              </a:gdLst>
              <a:ahLst/>
              <a:cxnLst>
                <a:cxn ang="0">
                  <a:pos x="T0" y="T1"/>
                </a:cxn>
                <a:cxn ang="0">
                  <a:pos x="T2" y="T3"/>
                </a:cxn>
                <a:cxn ang="0">
                  <a:pos x="T4" y="T5"/>
                </a:cxn>
                <a:cxn ang="0">
                  <a:pos x="T6" y="T7"/>
                </a:cxn>
                <a:cxn ang="0">
                  <a:pos x="T8" y="T9"/>
                </a:cxn>
                <a:cxn ang="0">
                  <a:pos x="T10" y="T11"/>
                </a:cxn>
              </a:cxnLst>
              <a:rect l="0" t="0" r="r" b="b"/>
              <a:pathLst>
                <a:path w="81" h="65">
                  <a:moveTo>
                    <a:pt x="71" y="12"/>
                  </a:moveTo>
                  <a:cubicBezTo>
                    <a:pt x="79" y="16"/>
                    <a:pt x="81" y="32"/>
                    <a:pt x="78" y="39"/>
                  </a:cubicBezTo>
                  <a:cubicBezTo>
                    <a:pt x="72" y="50"/>
                    <a:pt x="60" y="57"/>
                    <a:pt x="47" y="60"/>
                  </a:cubicBezTo>
                  <a:cubicBezTo>
                    <a:pt x="31" y="65"/>
                    <a:pt x="11" y="60"/>
                    <a:pt x="0" y="49"/>
                  </a:cubicBezTo>
                  <a:cubicBezTo>
                    <a:pt x="3" y="37"/>
                    <a:pt x="3" y="23"/>
                    <a:pt x="3" y="9"/>
                  </a:cubicBezTo>
                  <a:cubicBezTo>
                    <a:pt x="25" y="0"/>
                    <a:pt x="51" y="1"/>
                    <a:pt x="71" y="1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55"/>
            <p:cNvSpPr/>
            <p:nvPr/>
          </p:nvSpPr>
          <p:spPr bwMode="auto">
            <a:xfrm>
              <a:off x="8558091" y="2513049"/>
              <a:ext cx="445052" cy="151722"/>
            </a:xfrm>
            <a:custGeom>
              <a:avLst/>
              <a:gdLst>
                <a:gd name="T0" fmla="*/ 412 w 416"/>
                <a:gd name="T1" fmla="*/ 43 h 144"/>
                <a:gd name="T2" fmla="*/ 416 w 416"/>
                <a:gd name="T3" fmla="*/ 84 h 144"/>
                <a:gd name="T4" fmla="*/ 0 w 416"/>
                <a:gd name="T5" fmla="*/ 66 h 144"/>
                <a:gd name="T6" fmla="*/ 9 w 416"/>
                <a:gd name="T7" fmla="*/ 0 h 144"/>
                <a:gd name="T8" fmla="*/ 9 w 416"/>
                <a:gd name="T9" fmla="*/ 0 h 144"/>
                <a:gd name="T10" fmla="*/ 412 w 416"/>
                <a:gd name="T11" fmla="*/ 43 h 144"/>
              </a:gdLst>
              <a:ahLst/>
              <a:cxnLst>
                <a:cxn ang="0">
                  <a:pos x="T0" y="T1"/>
                </a:cxn>
                <a:cxn ang="0">
                  <a:pos x="T2" y="T3"/>
                </a:cxn>
                <a:cxn ang="0">
                  <a:pos x="T4" y="T5"/>
                </a:cxn>
                <a:cxn ang="0">
                  <a:pos x="T6" y="T7"/>
                </a:cxn>
                <a:cxn ang="0">
                  <a:pos x="T8" y="T9"/>
                </a:cxn>
                <a:cxn ang="0">
                  <a:pos x="T10" y="T11"/>
                </a:cxn>
              </a:cxnLst>
              <a:rect l="0" t="0" r="r" b="b"/>
              <a:pathLst>
                <a:path w="416" h="144">
                  <a:moveTo>
                    <a:pt x="412" y="43"/>
                  </a:moveTo>
                  <a:cubicBezTo>
                    <a:pt x="413" y="60"/>
                    <a:pt x="414" y="68"/>
                    <a:pt x="416" y="84"/>
                  </a:cubicBezTo>
                  <a:cubicBezTo>
                    <a:pt x="399" y="98"/>
                    <a:pt x="112" y="144"/>
                    <a:pt x="0" y="66"/>
                  </a:cubicBezTo>
                  <a:cubicBezTo>
                    <a:pt x="1" y="42"/>
                    <a:pt x="7" y="17"/>
                    <a:pt x="9" y="0"/>
                  </a:cubicBezTo>
                  <a:cubicBezTo>
                    <a:pt x="9" y="0"/>
                    <a:pt x="9" y="0"/>
                    <a:pt x="9" y="0"/>
                  </a:cubicBezTo>
                  <a:cubicBezTo>
                    <a:pt x="115" y="96"/>
                    <a:pt x="339" y="75"/>
                    <a:pt x="41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56"/>
            <p:cNvSpPr/>
            <p:nvPr/>
          </p:nvSpPr>
          <p:spPr bwMode="auto">
            <a:xfrm>
              <a:off x="8578321" y="2401786"/>
              <a:ext cx="414708" cy="121378"/>
            </a:xfrm>
            <a:custGeom>
              <a:avLst/>
              <a:gdLst>
                <a:gd name="T0" fmla="*/ 371 w 383"/>
                <a:gd name="T1" fmla="*/ 19 h 111"/>
                <a:gd name="T2" fmla="*/ 383 w 383"/>
                <a:gd name="T3" fmla="*/ 75 h 111"/>
                <a:gd name="T4" fmla="*/ 182 w 383"/>
                <a:gd name="T5" fmla="*/ 104 h 111"/>
                <a:gd name="T6" fmla="*/ 0 w 383"/>
                <a:gd name="T7" fmla="*/ 43 h 111"/>
                <a:gd name="T8" fmla="*/ 9 w 383"/>
                <a:gd name="T9" fmla="*/ 0 h 111"/>
                <a:gd name="T10" fmla="*/ 371 w 383"/>
                <a:gd name="T11" fmla="*/ 19 h 111"/>
              </a:gdLst>
              <a:ahLst/>
              <a:cxnLst>
                <a:cxn ang="0">
                  <a:pos x="T0" y="T1"/>
                </a:cxn>
                <a:cxn ang="0">
                  <a:pos x="T2" y="T3"/>
                </a:cxn>
                <a:cxn ang="0">
                  <a:pos x="T4" y="T5"/>
                </a:cxn>
                <a:cxn ang="0">
                  <a:pos x="T6" y="T7"/>
                </a:cxn>
                <a:cxn ang="0">
                  <a:pos x="T8" y="T9"/>
                </a:cxn>
                <a:cxn ang="0">
                  <a:pos x="T10" y="T11"/>
                </a:cxn>
              </a:cxnLst>
              <a:rect l="0" t="0" r="r" b="b"/>
              <a:pathLst>
                <a:path w="383" h="111">
                  <a:moveTo>
                    <a:pt x="371" y="19"/>
                  </a:moveTo>
                  <a:cubicBezTo>
                    <a:pt x="372" y="23"/>
                    <a:pt x="381" y="64"/>
                    <a:pt x="383" y="75"/>
                  </a:cubicBezTo>
                  <a:cubicBezTo>
                    <a:pt x="383" y="75"/>
                    <a:pt x="303" y="111"/>
                    <a:pt x="182" y="104"/>
                  </a:cubicBezTo>
                  <a:cubicBezTo>
                    <a:pt x="116" y="100"/>
                    <a:pt x="61" y="76"/>
                    <a:pt x="0" y="43"/>
                  </a:cubicBezTo>
                  <a:cubicBezTo>
                    <a:pt x="1" y="39"/>
                    <a:pt x="7" y="8"/>
                    <a:pt x="9" y="0"/>
                  </a:cubicBezTo>
                  <a:cubicBezTo>
                    <a:pt x="109" y="62"/>
                    <a:pt x="273" y="89"/>
                    <a:pt x="37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57"/>
            <p:cNvSpPr/>
            <p:nvPr/>
          </p:nvSpPr>
          <p:spPr bwMode="auto">
            <a:xfrm>
              <a:off x="8821077" y="2320867"/>
              <a:ext cx="141607" cy="70804"/>
            </a:xfrm>
            <a:custGeom>
              <a:avLst/>
              <a:gdLst>
                <a:gd name="T0" fmla="*/ 120 w 129"/>
                <a:gd name="T1" fmla="*/ 0 h 62"/>
                <a:gd name="T2" fmla="*/ 129 w 129"/>
                <a:gd name="T3" fmla="*/ 31 h 62"/>
                <a:gd name="T4" fmla="*/ 0 w 129"/>
                <a:gd name="T5" fmla="*/ 57 h 62"/>
                <a:gd name="T6" fmla="*/ 120 w 129"/>
                <a:gd name="T7" fmla="*/ 0 h 62"/>
              </a:gdLst>
              <a:ahLst/>
              <a:cxnLst>
                <a:cxn ang="0">
                  <a:pos x="T0" y="T1"/>
                </a:cxn>
                <a:cxn ang="0">
                  <a:pos x="T2" y="T3"/>
                </a:cxn>
                <a:cxn ang="0">
                  <a:pos x="T4" y="T5"/>
                </a:cxn>
                <a:cxn ang="0">
                  <a:pos x="T6" y="T7"/>
                </a:cxn>
              </a:cxnLst>
              <a:rect l="0" t="0" r="r" b="b"/>
              <a:pathLst>
                <a:path w="129" h="62">
                  <a:moveTo>
                    <a:pt x="120" y="0"/>
                  </a:moveTo>
                  <a:cubicBezTo>
                    <a:pt x="123" y="10"/>
                    <a:pt x="126" y="21"/>
                    <a:pt x="129" y="31"/>
                  </a:cubicBezTo>
                  <a:cubicBezTo>
                    <a:pt x="90" y="62"/>
                    <a:pt x="45" y="59"/>
                    <a:pt x="0" y="57"/>
                  </a:cubicBezTo>
                  <a:cubicBezTo>
                    <a:pt x="35" y="31"/>
                    <a:pt x="78" y="16"/>
                    <a:pt x="1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58"/>
            <p:cNvSpPr/>
            <p:nvPr/>
          </p:nvSpPr>
          <p:spPr bwMode="auto">
            <a:xfrm>
              <a:off x="8365910" y="2341097"/>
              <a:ext cx="202296" cy="161837"/>
            </a:xfrm>
            <a:custGeom>
              <a:avLst/>
              <a:gdLst>
                <a:gd name="T0" fmla="*/ 190 w 190"/>
                <a:gd name="T1" fmla="*/ 0 h 147"/>
                <a:gd name="T2" fmla="*/ 168 w 190"/>
                <a:gd name="T3" fmla="*/ 101 h 147"/>
                <a:gd name="T4" fmla="*/ 16 w 190"/>
                <a:gd name="T5" fmla="*/ 147 h 147"/>
                <a:gd name="T6" fmla="*/ 0 w 190"/>
                <a:gd name="T7" fmla="*/ 77 h 147"/>
                <a:gd name="T8" fmla="*/ 190 w 190"/>
                <a:gd name="T9" fmla="*/ 0 h 147"/>
              </a:gdLst>
              <a:ahLst/>
              <a:cxnLst>
                <a:cxn ang="0">
                  <a:pos x="T0" y="T1"/>
                </a:cxn>
                <a:cxn ang="0">
                  <a:pos x="T2" y="T3"/>
                </a:cxn>
                <a:cxn ang="0">
                  <a:pos x="T4" y="T5"/>
                </a:cxn>
                <a:cxn ang="0">
                  <a:pos x="T6" y="T7"/>
                </a:cxn>
                <a:cxn ang="0">
                  <a:pos x="T8" y="T9"/>
                </a:cxn>
              </a:cxnLst>
              <a:rect l="0" t="0" r="r" b="b"/>
              <a:pathLst>
                <a:path w="190" h="147">
                  <a:moveTo>
                    <a:pt x="190" y="0"/>
                  </a:moveTo>
                  <a:cubicBezTo>
                    <a:pt x="181" y="29"/>
                    <a:pt x="174" y="72"/>
                    <a:pt x="168" y="101"/>
                  </a:cubicBezTo>
                  <a:cubicBezTo>
                    <a:pt x="121" y="128"/>
                    <a:pt x="65" y="144"/>
                    <a:pt x="16" y="147"/>
                  </a:cubicBezTo>
                  <a:cubicBezTo>
                    <a:pt x="16" y="124"/>
                    <a:pt x="9" y="101"/>
                    <a:pt x="0" y="77"/>
                  </a:cubicBezTo>
                  <a:cubicBezTo>
                    <a:pt x="70" y="69"/>
                    <a:pt x="136" y="44"/>
                    <a:pt x="190"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9"/>
            <p:cNvSpPr/>
            <p:nvPr/>
          </p:nvSpPr>
          <p:spPr bwMode="auto">
            <a:xfrm>
              <a:off x="8982914" y="2351212"/>
              <a:ext cx="161837" cy="131493"/>
            </a:xfrm>
            <a:custGeom>
              <a:avLst/>
              <a:gdLst>
                <a:gd name="T0" fmla="*/ 140 w 149"/>
                <a:gd name="T1" fmla="*/ 36 h 126"/>
                <a:gd name="T2" fmla="*/ 134 w 149"/>
                <a:gd name="T3" fmla="*/ 102 h 126"/>
                <a:gd name="T4" fmla="*/ 25 w 149"/>
                <a:gd name="T5" fmla="*/ 87 h 126"/>
                <a:gd name="T6" fmla="*/ 0 w 149"/>
                <a:gd name="T7" fmla="*/ 0 h 126"/>
                <a:gd name="T8" fmla="*/ 140 w 149"/>
                <a:gd name="T9" fmla="*/ 35 h 126"/>
                <a:gd name="T10" fmla="*/ 140 w 149"/>
                <a:gd name="T11" fmla="*/ 35 h 126"/>
                <a:gd name="T12" fmla="*/ 140 w 149"/>
                <a:gd name="T13" fmla="*/ 36 h 126"/>
              </a:gdLst>
              <a:ahLst/>
              <a:cxnLst>
                <a:cxn ang="0">
                  <a:pos x="T0" y="T1"/>
                </a:cxn>
                <a:cxn ang="0">
                  <a:pos x="T2" y="T3"/>
                </a:cxn>
                <a:cxn ang="0">
                  <a:pos x="T4" y="T5"/>
                </a:cxn>
                <a:cxn ang="0">
                  <a:pos x="T6" y="T7"/>
                </a:cxn>
                <a:cxn ang="0">
                  <a:pos x="T8" y="T9"/>
                </a:cxn>
                <a:cxn ang="0">
                  <a:pos x="T10" y="T11"/>
                </a:cxn>
                <a:cxn ang="0">
                  <a:pos x="T12" y="T13"/>
                </a:cxn>
              </a:cxnLst>
              <a:rect l="0" t="0" r="r" b="b"/>
              <a:pathLst>
                <a:path w="149" h="126">
                  <a:moveTo>
                    <a:pt x="140" y="36"/>
                  </a:moveTo>
                  <a:cubicBezTo>
                    <a:pt x="142" y="43"/>
                    <a:pt x="149" y="82"/>
                    <a:pt x="134" y="102"/>
                  </a:cubicBezTo>
                  <a:cubicBezTo>
                    <a:pt x="99" y="126"/>
                    <a:pt x="31" y="109"/>
                    <a:pt x="25" y="87"/>
                  </a:cubicBezTo>
                  <a:cubicBezTo>
                    <a:pt x="20" y="66"/>
                    <a:pt x="11" y="28"/>
                    <a:pt x="0" y="0"/>
                  </a:cubicBezTo>
                  <a:cubicBezTo>
                    <a:pt x="37" y="30"/>
                    <a:pt x="94" y="36"/>
                    <a:pt x="140" y="35"/>
                  </a:cubicBezTo>
                  <a:cubicBezTo>
                    <a:pt x="140" y="35"/>
                    <a:pt x="140" y="35"/>
                    <a:pt x="140" y="35"/>
                  </a:cubicBezTo>
                  <a:cubicBezTo>
                    <a:pt x="135" y="36"/>
                    <a:pt x="134" y="36"/>
                    <a:pt x="140" y="3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0"/>
            <p:cNvSpPr/>
            <p:nvPr/>
          </p:nvSpPr>
          <p:spPr bwMode="auto">
            <a:xfrm>
              <a:off x="8558091" y="2604082"/>
              <a:ext cx="455167" cy="131493"/>
            </a:xfrm>
            <a:custGeom>
              <a:avLst/>
              <a:gdLst>
                <a:gd name="T0" fmla="*/ 419 w 420"/>
                <a:gd name="T1" fmla="*/ 16 h 120"/>
                <a:gd name="T2" fmla="*/ 420 w 420"/>
                <a:gd name="T3" fmla="*/ 61 h 120"/>
                <a:gd name="T4" fmla="*/ 17 w 420"/>
                <a:gd name="T5" fmla="*/ 45 h 120"/>
                <a:gd name="T6" fmla="*/ 3 w 420"/>
                <a:gd name="T7" fmla="*/ 0 h 120"/>
                <a:gd name="T8" fmla="*/ 166 w 420"/>
                <a:gd name="T9" fmla="*/ 46 h 120"/>
                <a:gd name="T10" fmla="*/ 419 w 420"/>
                <a:gd name="T11" fmla="*/ 16 h 120"/>
              </a:gdLst>
              <a:ahLst/>
              <a:cxnLst>
                <a:cxn ang="0">
                  <a:pos x="T0" y="T1"/>
                </a:cxn>
                <a:cxn ang="0">
                  <a:pos x="T2" y="T3"/>
                </a:cxn>
                <a:cxn ang="0">
                  <a:pos x="T4" y="T5"/>
                </a:cxn>
                <a:cxn ang="0">
                  <a:pos x="T6" y="T7"/>
                </a:cxn>
                <a:cxn ang="0">
                  <a:pos x="T8" y="T9"/>
                </a:cxn>
                <a:cxn ang="0">
                  <a:pos x="T10" y="T11"/>
                </a:cxn>
              </a:cxnLst>
              <a:rect l="0" t="0" r="r" b="b"/>
              <a:pathLst>
                <a:path w="420" h="120">
                  <a:moveTo>
                    <a:pt x="419" y="16"/>
                  </a:moveTo>
                  <a:cubicBezTo>
                    <a:pt x="420" y="31"/>
                    <a:pt x="420" y="46"/>
                    <a:pt x="420" y="61"/>
                  </a:cubicBezTo>
                  <a:cubicBezTo>
                    <a:pt x="420" y="61"/>
                    <a:pt x="140" y="120"/>
                    <a:pt x="17" y="45"/>
                  </a:cubicBezTo>
                  <a:cubicBezTo>
                    <a:pt x="0" y="34"/>
                    <a:pt x="5" y="20"/>
                    <a:pt x="3" y="0"/>
                  </a:cubicBezTo>
                  <a:cubicBezTo>
                    <a:pt x="44" y="39"/>
                    <a:pt x="112" y="44"/>
                    <a:pt x="166" y="46"/>
                  </a:cubicBezTo>
                  <a:cubicBezTo>
                    <a:pt x="312" y="51"/>
                    <a:pt x="418" y="18"/>
                    <a:pt x="419" y="1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61"/>
            <p:cNvSpPr/>
            <p:nvPr/>
          </p:nvSpPr>
          <p:spPr bwMode="auto">
            <a:xfrm>
              <a:off x="8568206" y="2462475"/>
              <a:ext cx="434937" cy="131493"/>
            </a:xfrm>
            <a:custGeom>
              <a:avLst/>
              <a:gdLst>
                <a:gd name="T0" fmla="*/ 394 w 398"/>
                <a:gd name="T1" fmla="*/ 37 h 116"/>
                <a:gd name="T2" fmla="*/ 398 w 398"/>
                <a:gd name="T3" fmla="*/ 67 h 116"/>
                <a:gd name="T4" fmla="*/ 0 w 398"/>
                <a:gd name="T5" fmla="*/ 30 h 116"/>
                <a:gd name="T6" fmla="*/ 6 w 398"/>
                <a:gd name="T7" fmla="*/ 0 h 116"/>
                <a:gd name="T8" fmla="*/ 394 w 398"/>
                <a:gd name="T9" fmla="*/ 37 h 116"/>
              </a:gdLst>
              <a:ahLst/>
              <a:cxnLst>
                <a:cxn ang="0">
                  <a:pos x="T0" y="T1"/>
                </a:cxn>
                <a:cxn ang="0">
                  <a:pos x="T2" y="T3"/>
                </a:cxn>
                <a:cxn ang="0">
                  <a:pos x="T4" y="T5"/>
                </a:cxn>
                <a:cxn ang="0">
                  <a:pos x="T6" y="T7"/>
                </a:cxn>
                <a:cxn ang="0">
                  <a:pos x="T8" y="T9"/>
                </a:cxn>
              </a:cxnLst>
              <a:rect l="0" t="0" r="r" b="b"/>
              <a:pathLst>
                <a:path w="398" h="116">
                  <a:moveTo>
                    <a:pt x="394" y="37"/>
                  </a:moveTo>
                  <a:cubicBezTo>
                    <a:pt x="395" y="47"/>
                    <a:pt x="397" y="57"/>
                    <a:pt x="398" y="67"/>
                  </a:cubicBezTo>
                  <a:cubicBezTo>
                    <a:pt x="337" y="116"/>
                    <a:pt x="79" y="109"/>
                    <a:pt x="0" y="30"/>
                  </a:cubicBezTo>
                  <a:cubicBezTo>
                    <a:pt x="2" y="20"/>
                    <a:pt x="4" y="10"/>
                    <a:pt x="6" y="0"/>
                  </a:cubicBezTo>
                  <a:cubicBezTo>
                    <a:pt x="118" y="72"/>
                    <a:pt x="274" y="81"/>
                    <a:pt x="394" y="3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62"/>
            <p:cNvSpPr/>
            <p:nvPr/>
          </p:nvSpPr>
          <p:spPr bwMode="auto">
            <a:xfrm>
              <a:off x="8588436" y="2341097"/>
              <a:ext cx="384363" cy="121378"/>
            </a:xfrm>
            <a:custGeom>
              <a:avLst/>
              <a:gdLst>
                <a:gd name="T0" fmla="*/ 347 w 357"/>
                <a:gd name="T1" fmla="*/ 30 h 117"/>
                <a:gd name="T2" fmla="*/ 357 w 357"/>
                <a:gd name="T3" fmla="*/ 67 h 117"/>
                <a:gd name="T4" fmla="*/ 151 w 357"/>
                <a:gd name="T5" fmla="*/ 104 h 117"/>
                <a:gd name="T6" fmla="*/ 0 w 357"/>
                <a:gd name="T7" fmla="*/ 49 h 117"/>
                <a:gd name="T8" fmla="*/ 7 w 357"/>
                <a:gd name="T9" fmla="*/ 0 h 117"/>
                <a:gd name="T10" fmla="*/ 157 w 357"/>
                <a:gd name="T11" fmla="*/ 89 h 117"/>
                <a:gd name="T12" fmla="*/ 202 w 357"/>
                <a:gd name="T13" fmla="*/ 53 h 117"/>
                <a:gd name="T14" fmla="*/ 347 w 357"/>
                <a:gd name="T15" fmla="*/ 3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17">
                  <a:moveTo>
                    <a:pt x="347" y="30"/>
                  </a:moveTo>
                  <a:cubicBezTo>
                    <a:pt x="350" y="42"/>
                    <a:pt x="354" y="55"/>
                    <a:pt x="357" y="67"/>
                  </a:cubicBezTo>
                  <a:cubicBezTo>
                    <a:pt x="317" y="100"/>
                    <a:pt x="227" y="117"/>
                    <a:pt x="151" y="104"/>
                  </a:cubicBezTo>
                  <a:cubicBezTo>
                    <a:pt x="97" y="94"/>
                    <a:pt x="45" y="71"/>
                    <a:pt x="0" y="49"/>
                  </a:cubicBezTo>
                  <a:cubicBezTo>
                    <a:pt x="3" y="33"/>
                    <a:pt x="6" y="16"/>
                    <a:pt x="7" y="0"/>
                  </a:cubicBezTo>
                  <a:cubicBezTo>
                    <a:pt x="54" y="27"/>
                    <a:pt x="152" y="96"/>
                    <a:pt x="157" y="89"/>
                  </a:cubicBezTo>
                  <a:cubicBezTo>
                    <a:pt x="166" y="76"/>
                    <a:pt x="190" y="63"/>
                    <a:pt x="202" y="53"/>
                  </a:cubicBezTo>
                  <a:cubicBezTo>
                    <a:pt x="246" y="63"/>
                    <a:pt x="316" y="63"/>
                    <a:pt x="347" y="3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63"/>
            <p:cNvSpPr/>
            <p:nvPr/>
          </p:nvSpPr>
          <p:spPr bwMode="auto">
            <a:xfrm>
              <a:off x="8679469" y="1926389"/>
              <a:ext cx="202296" cy="192182"/>
            </a:xfrm>
            <a:custGeom>
              <a:avLst/>
              <a:gdLst>
                <a:gd name="T0" fmla="*/ 158 w 188"/>
                <a:gd name="T1" fmla="*/ 75 h 173"/>
                <a:gd name="T2" fmla="*/ 86 w 188"/>
                <a:gd name="T3" fmla="*/ 170 h 173"/>
                <a:gd name="T4" fmla="*/ 25 w 188"/>
                <a:gd name="T5" fmla="*/ 75 h 173"/>
                <a:gd name="T6" fmla="*/ 76 w 188"/>
                <a:gd name="T7" fmla="*/ 0 h 173"/>
                <a:gd name="T8" fmla="*/ 158 w 188"/>
                <a:gd name="T9" fmla="*/ 75 h 173"/>
              </a:gdLst>
              <a:ahLst/>
              <a:cxnLst>
                <a:cxn ang="0">
                  <a:pos x="T0" y="T1"/>
                </a:cxn>
                <a:cxn ang="0">
                  <a:pos x="T2" y="T3"/>
                </a:cxn>
                <a:cxn ang="0">
                  <a:pos x="T4" y="T5"/>
                </a:cxn>
                <a:cxn ang="0">
                  <a:pos x="T6" y="T7"/>
                </a:cxn>
                <a:cxn ang="0">
                  <a:pos x="T8" y="T9"/>
                </a:cxn>
              </a:cxnLst>
              <a:rect l="0" t="0" r="r" b="b"/>
              <a:pathLst>
                <a:path w="188" h="173">
                  <a:moveTo>
                    <a:pt x="158" y="75"/>
                  </a:moveTo>
                  <a:cubicBezTo>
                    <a:pt x="188" y="122"/>
                    <a:pt x="137" y="173"/>
                    <a:pt x="86" y="170"/>
                  </a:cubicBezTo>
                  <a:cubicBezTo>
                    <a:pt x="42" y="168"/>
                    <a:pt x="0" y="130"/>
                    <a:pt x="25" y="75"/>
                  </a:cubicBezTo>
                  <a:cubicBezTo>
                    <a:pt x="34" y="49"/>
                    <a:pt x="64" y="25"/>
                    <a:pt x="76" y="0"/>
                  </a:cubicBezTo>
                  <a:cubicBezTo>
                    <a:pt x="107" y="23"/>
                    <a:pt x="136" y="43"/>
                    <a:pt x="158" y="75"/>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64"/>
            <p:cNvSpPr>
              <a:spLocks noEditPoints="1"/>
            </p:cNvSpPr>
            <p:nvPr/>
          </p:nvSpPr>
          <p:spPr bwMode="auto">
            <a:xfrm>
              <a:off x="8507517" y="1784782"/>
              <a:ext cx="515856" cy="252870"/>
            </a:xfrm>
            <a:custGeom>
              <a:avLst/>
              <a:gdLst>
                <a:gd name="T0" fmla="*/ 448 w 468"/>
                <a:gd name="T1" fmla="*/ 41 h 240"/>
                <a:gd name="T2" fmla="*/ 456 w 468"/>
                <a:gd name="T3" fmla="*/ 157 h 240"/>
                <a:gd name="T4" fmla="*/ 333 w 468"/>
                <a:gd name="T5" fmla="*/ 224 h 240"/>
                <a:gd name="T6" fmla="*/ 228 w 468"/>
                <a:gd name="T7" fmla="*/ 124 h 240"/>
                <a:gd name="T8" fmla="*/ 156 w 468"/>
                <a:gd name="T9" fmla="*/ 217 h 240"/>
                <a:gd name="T10" fmla="*/ 27 w 468"/>
                <a:gd name="T11" fmla="*/ 187 h 240"/>
                <a:gd name="T12" fmla="*/ 66 w 468"/>
                <a:gd name="T13" fmla="*/ 35 h 240"/>
                <a:gd name="T14" fmla="*/ 448 w 468"/>
                <a:gd name="T15" fmla="*/ 41 h 240"/>
                <a:gd name="T16" fmla="*/ 425 w 468"/>
                <a:gd name="T17" fmla="*/ 104 h 240"/>
                <a:gd name="T18" fmla="*/ 407 w 468"/>
                <a:gd name="T19" fmla="*/ 68 h 240"/>
                <a:gd name="T20" fmla="*/ 364 w 468"/>
                <a:gd name="T21" fmla="*/ 55 h 240"/>
                <a:gd name="T22" fmla="*/ 362 w 468"/>
                <a:gd name="T23" fmla="*/ 70 h 240"/>
                <a:gd name="T24" fmla="*/ 399 w 468"/>
                <a:gd name="T25" fmla="*/ 94 h 240"/>
                <a:gd name="T26" fmla="*/ 425 w 468"/>
                <a:gd name="T27" fmla="*/ 104 h 240"/>
                <a:gd name="T28" fmla="*/ 147 w 468"/>
                <a:gd name="T29" fmla="*/ 70 h 240"/>
                <a:gd name="T30" fmla="*/ 145 w 468"/>
                <a:gd name="T31" fmla="*/ 62 h 240"/>
                <a:gd name="T32" fmla="*/ 133 w 468"/>
                <a:gd name="T33" fmla="*/ 57 h 240"/>
                <a:gd name="T34" fmla="*/ 67 w 468"/>
                <a:gd name="T35" fmla="*/ 96 h 240"/>
                <a:gd name="T36" fmla="*/ 73 w 468"/>
                <a:gd name="T37" fmla="*/ 106 h 240"/>
                <a:gd name="T38" fmla="*/ 140 w 468"/>
                <a:gd name="T39" fmla="*/ 77 h 240"/>
                <a:gd name="T40" fmla="*/ 147 w 468"/>
                <a:gd name="T41" fmla="*/ 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240">
                  <a:moveTo>
                    <a:pt x="448" y="41"/>
                  </a:moveTo>
                  <a:cubicBezTo>
                    <a:pt x="463" y="75"/>
                    <a:pt x="468" y="117"/>
                    <a:pt x="456" y="157"/>
                  </a:cubicBezTo>
                  <a:cubicBezTo>
                    <a:pt x="438" y="218"/>
                    <a:pt x="387" y="228"/>
                    <a:pt x="333" y="224"/>
                  </a:cubicBezTo>
                  <a:cubicBezTo>
                    <a:pt x="320" y="178"/>
                    <a:pt x="263" y="149"/>
                    <a:pt x="228" y="124"/>
                  </a:cubicBezTo>
                  <a:cubicBezTo>
                    <a:pt x="220" y="118"/>
                    <a:pt x="167" y="185"/>
                    <a:pt x="156" y="217"/>
                  </a:cubicBezTo>
                  <a:cubicBezTo>
                    <a:pt x="94" y="240"/>
                    <a:pt x="54" y="236"/>
                    <a:pt x="27" y="187"/>
                  </a:cubicBezTo>
                  <a:cubicBezTo>
                    <a:pt x="0" y="137"/>
                    <a:pt x="35" y="72"/>
                    <a:pt x="66" y="35"/>
                  </a:cubicBezTo>
                  <a:cubicBezTo>
                    <a:pt x="180" y="0"/>
                    <a:pt x="398" y="0"/>
                    <a:pt x="448" y="41"/>
                  </a:cubicBezTo>
                  <a:close/>
                  <a:moveTo>
                    <a:pt x="425" y="104"/>
                  </a:moveTo>
                  <a:cubicBezTo>
                    <a:pt x="433" y="91"/>
                    <a:pt x="417" y="76"/>
                    <a:pt x="407" y="68"/>
                  </a:cubicBezTo>
                  <a:cubicBezTo>
                    <a:pt x="394" y="59"/>
                    <a:pt x="380" y="53"/>
                    <a:pt x="364" y="55"/>
                  </a:cubicBezTo>
                  <a:cubicBezTo>
                    <a:pt x="356" y="56"/>
                    <a:pt x="356" y="67"/>
                    <a:pt x="362" y="70"/>
                  </a:cubicBezTo>
                  <a:cubicBezTo>
                    <a:pt x="374" y="78"/>
                    <a:pt x="388" y="83"/>
                    <a:pt x="399" y="94"/>
                  </a:cubicBezTo>
                  <a:cubicBezTo>
                    <a:pt x="404" y="100"/>
                    <a:pt x="417" y="117"/>
                    <a:pt x="425" y="104"/>
                  </a:cubicBezTo>
                  <a:close/>
                  <a:moveTo>
                    <a:pt x="147" y="70"/>
                  </a:moveTo>
                  <a:cubicBezTo>
                    <a:pt x="147" y="66"/>
                    <a:pt x="147" y="64"/>
                    <a:pt x="145" y="62"/>
                  </a:cubicBezTo>
                  <a:cubicBezTo>
                    <a:pt x="142" y="58"/>
                    <a:pt x="138" y="56"/>
                    <a:pt x="133" y="57"/>
                  </a:cubicBezTo>
                  <a:cubicBezTo>
                    <a:pt x="109" y="63"/>
                    <a:pt x="83" y="77"/>
                    <a:pt x="67" y="96"/>
                  </a:cubicBezTo>
                  <a:cubicBezTo>
                    <a:pt x="62" y="100"/>
                    <a:pt x="67" y="108"/>
                    <a:pt x="73" y="106"/>
                  </a:cubicBezTo>
                  <a:cubicBezTo>
                    <a:pt x="96" y="98"/>
                    <a:pt x="116" y="84"/>
                    <a:pt x="140" y="77"/>
                  </a:cubicBezTo>
                  <a:cubicBezTo>
                    <a:pt x="143" y="76"/>
                    <a:pt x="146" y="73"/>
                    <a:pt x="147" y="7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65"/>
            <p:cNvSpPr>
              <a:spLocks noEditPoints="1"/>
            </p:cNvSpPr>
            <p:nvPr/>
          </p:nvSpPr>
          <p:spPr bwMode="auto">
            <a:xfrm>
              <a:off x="8264761" y="1086859"/>
              <a:ext cx="1001367" cy="1891471"/>
            </a:xfrm>
            <a:custGeom>
              <a:avLst/>
              <a:gdLst>
                <a:gd name="T0" fmla="*/ 817 w 922"/>
                <a:gd name="T1" fmla="*/ 1275 h 1756"/>
                <a:gd name="T2" fmla="*/ 709 w 922"/>
                <a:gd name="T3" fmla="*/ 1476 h 1756"/>
                <a:gd name="T4" fmla="*/ 643 w 922"/>
                <a:gd name="T5" fmla="*/ 1663 h 1756"/>
                <a:gd name="T6" fmla="*/ 515 w 922"/>
                <a:gd name="T7" fmla="*/ 1509 h 1756"/>
                <a:gd name="T8" fmla="*/ 406 w 922"/>
                <a:gd name="T9" fmla="*/ 1747 h 1756"/>
                <a:gd name="T10" fmla="*/ 351 w 922"/>
                <a:gd name="T11" fmla="*/ 1668 h 1756"/>
                <a:gd name="T12" fmla="*/ 262 w 922"/>
                <a:gd name="T13" fmla="*/ 1459 h 1756"/>
                <a:gd name="T14" fmla="*/ 105 w 922"/>
                <a:gd name="T15" fmla="*/ 1330 h 1756"/>
                <a:gd name="T16" fmla="*/ 67 w 922"/>
                <a:gd name="T17" fmla="*/ 1324 h 1756"/>
                <a:gd name="T18" fmla="*/ 21 w 922"/>
                <a:gd name="T19" fmla="*/ 1249 h 1756"/>
                <a:gd name="T20" fmla="*/ 79 w 922"/>
                <a:gd name="T21" fmla="*/ 1226 h 1756"/>
                <a:gd name="T22" fmla="*/ 119 w 922"/>
                <a:gd name="T23" fmla="*/ 800 h 1756"/>
                <a:gd name="T24" fmla="*/ 430 w 922"/>
                <a:gd name="T25" fmla="*/ 135 h 1756"/>
                <a:gd name="T26" fmla="*/ 471 w 922"/>
                <a:gd name="T27" fmla="*/ 140 h 1756"/>
                <a:gd name="T28" fmla="*/ 865 w 922"/>
                <a:gd name="T29" fmla="*/ 715 h 1756"/>
                <a:gd name="T30" fmla="*/ 654 w 922"/>
                <a:gd name="T31" fmla="*/ 1137 h 1756"/>
                <a:gd name="T32" fmla="*/ 823 w 922"/>
                <a:gd name="T33" fmla="*/ 1204 h 1756"/>
                <a:gd name="T34" fmla="*/ 664 w 922"/>
                <a:gd name="T35" fmla="*/ 1171 h 1756"/>
                <a:gd name="T36" fmla="*/ 804 w 922"/>
                <a:gd name="T37" fmla="*/ 1207 h 1756"/>
                <a:gd name="T38" fmla="*/ 916 w 922"/>
                <a:gd name="T39" fmla="*/ 1230 h 1756"/>
                <a:gd name="T40" fmla="*/ 825 w 922"/>
                <a:gd name="T41" fmla="*/ 1220 h 1756"/>
                <a:gd name="T42" fmla="*/ 900 w 922"/>
                <a:gd name="T43" fmla="*/ 1250 h 1756"/>
                <a:gd name="T44" fmla="*/ 445 w 922"/>
                <a:gd name="T45" fmla="*/ 560 h 1756"/>
                <a:gd name="T46" fmla="*/ 173 w 922"/>
                <a:gd name="T47" fmla="*/ 706 h 1756"/>
                <a:gd name="T48" fmla="*/ 820 w 922"/>
                <a:gd name="T49" fmla="*/ 818 h 1756"/>
                <a:gd name="T50" fmla="*/ 693 w 922"/>
                <a:gd name="T51" fmla="*/ 693 h 1756"/>
                <a:gd name="T52" fmla="*/ 376 w 922"/>
                <a:gd name="T53" fmla="*/ 905 h 1756"/>
                <a:gd name="T54" fmla="*/ 275 w 922"/>
                <a:gd name="T55" fmla="*/ 685 h 1756"/>
                <a:gd name="T56" fmla="*/ 214 w 922"/>
                <a:gd name="T57" fmla="*/ 1071 h 1756"/>
                <a:gd name="T58" fmla="*/ 805 w 922"/>
                <a:gd name="T59" fmla="*/ 921 h 1756"/>
                <a:gd name="T60" fmla="*/ 530 w 922"/>
                <a:gd name="T61" fmla="*/ 242 h 1756"/>
                <a:gd name="T62" fmla="*/ 128 w 922"/>
                <a:gd name="T63" fmla="*/ 660 h 1756"/>
                <a:gd name="T64" fmla="*/ 682 w 922"/>
                <a:gd name="T65" fmla="*/ 801 h 1756"/>
                <a:gd name="T66" fmla="*/ 253 w 922"/>
                <a:gd name="T67" fmla="*/ 831 h 1756"/>
                <a:gd name="T68" fmla="*/ 559 w 922"/>
                <a:gd name="T69" fmla="*/ 868 h 1756"/>
                <a:gd name="T70" fmla="*/ 684 w 922"/>
                <a:gd name="T71" fmla="*/ 1422 h 1756"/>
                <a:gd name="T72" fmla="*/ 282 w 922"/>
                <a:gd name="T73" fmla="*/ 1451 h 1756"/>
                <a:gd name="T74" fmla="*/ 679 w 922"/>
                <a:gd name="T75" fmla="*/ 1365 h 1756"/>
                <a:gd name="T76" fmla="*/ 267 w 922"/>
                <a:gd name="T77" fmla="*/ 1388 h 1756"/>
                <a:gd name="T78" fmla="*/ 672 w 922"/>
                <a:gd name="T79" fmla="*/ 1316 h 1756"/>
                <a:gd name="T80" fmla="*/ 676 w 922"/>
                <a:gd name="T81" fmla="*/ 1346 h 1756"/>
                <a:gd name="T82" fmla="*/ 295 w 922"/>
                <a:gd name="T83" fmla="*/ 1223 h 1756"/>
                <a:gd name="T84" fmla="*/ 669 w 922"/>
                <a:gd name="T85" fmla="*/ 1298 h 1756"/>
                <a:gd name="T86" fmla="*/ 499 w 922"/>
                <a:gd name="T87" fmla="*/ 1213 h 1756"/>
                <a:gd name="T88" fmla="*/ 297 w 922"/>
                <a:gd name="T89" fmla="*/ 1209 h 1756"/>
                <a:gd name="T90" fmla="*/ 640 w 922"/>
                <a:gd name="T91" fmla="*/ 1177 h 1756"/>
                <a:gd name="T92" fmla="*/ 640 w 922"/>
                <a:gd name="T93" fmla="*/ 1177 h 1756"/>
                <a:gd name="T94" fmla="*/ 583 w 922"/>
                <a:gd name="T95" fmla="*/ 1671 h 1756"/>
                <a:gd name="T96" fmla="*/ 532 w 922"/>
                <a:gd name="T97" fmla="*/ 1693 h 1756"/>
                <a:gd name="T98" fmla="*/ 588 w 922"/>
                <a:gd name="T99" fmla="*/ 1503 h 1756"/>
                <a:gd name="T100" fmla="*/ 585 w 922"/>
                <a:gd name="T101" fmla="*/ 1575 h 1756"/>
                <a:gd name="T102" fmla="*/ 453 w 922"/>
                <a:gd name="T103" fmla="*/ 783 h 1756"/>
                <a:gd name="T104" fmla="*/ 501 w 922"/>
                <a:gd name="T105" fmla="*/ 82 h 1756"/>
                <a:gd name="T106" fmla="*/ 442 w 922"/>
                <a:gd name="T107" fmla="*/ 122 h 1756"/>
                <a:gd name="T108" fmla="*/ 370 w 922"/>
                <a:gd name="T109" fmla="*/ 1594 h 1756"/>
                <a:gd name="T110" fmla="*/ 345 w 922"/>
                <a:gd name="T111" fmla="*/ 1725 h 1756"/>
                <a:gd name="T112" fmla="*/ 431 w 922"/>
                <a:gd name="T113" fmla="*/ 1599 h 1756"/>
                <a:gd name="T114" fmla="*/ 371 w 922"/>
                <a:gd name="T115" fmla="*/ 1502 h 1756"/>
                <a:gd name="T116" fmla="*/ 260 w 922"/>
                <a:gd name="T117" fmla="*/ 1268 h 1756"/>
                <a:gd name="T118" fmla="*/ 108 w 922"/>
                <a:gd name="T119" fmla="*/ 1314 h 1756"/>
                <a:gd name="T120" fmla="*/ 79 w 922"/>
                <a:gd name="T121" fmla="*/ 1258 h 1756"/>
                <a:gd name="T122" fmla="*/ 58 w 922"/>
                <a:gd name="T123" fmla="*/ 1310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1756">
                  <a:moveTo>
                    <a:pt x="916" y="1230"/>
                  </a:moveTo>
                  <a:cubicBezTo>
                    <a:pt x="922" y="1252"/>
                    <a:pt x="899" y="1280"/>
                    <a:pt x="879" y="1284"/>
                  </a:cubicBezTo>
                  <a:cubicBezTo>
                    <a:pt x="860" y="1288"/>
                    <a:pt x="835" y="1285"/>
                    <a:pt x="817" y="1275"/>
                  </a:cubicBezTo>
                  <a:cubicBezTo>
                    <a:pt x="810" y="1287"/>
                    <a:pt x="800" y="1296"/>
                    <a:pt x="783" y="1300"/>
                  </a:cubicBezTo>
                  <a:cubicBezTo>
                    <a:pt x="758" y="1306"/>
                    <a:pt x="723" y="1301"/>
                    <a:pt x="695" y="1288"/>
                  </a:cubicBezTo>
                  <a:cubicBezTo>
                    <a:pt x="705" y="1351"/>
                    <a:pt x="708" y="1415"/>
                    <a:pt x="709" y="1476"/>
                  </a:cubicBezTo>
                  <a:cubicBezTo>
                    <a:pt x="709" y="1487"/>
                    <a:pt x="631" y="1497"/>
                    <a:pt x="602" y="1501"/>
                  </a:cubicBezTo>
                  <a:cubicBezTo>
                    <a:pt x="605" y="1514"/>
                    <a:pt x="600" y="1637"/>
                    <a:pt x="600" y="1650"/>
                  </a:cubicBezTo>
                  <a:cubicBezTo>
                    <a:pt x="612" y="1648"/>
                    <a:pt x="636" y="1649"/>
                    <a:pt x="643" y="1663"/>
                  </a:cubicBezTo>
                  <a:cubicBezTo>
                    <a:pt x="653" y="1685"/>
                    <a:pt x="653" y="1708"/>
                    <a:pt x="636" y="1725"/>
                  </a:cubicBezTo>
                  <a:cubicBezTo>
                    <a:pt x="612" y="1751"/>
                    <a:pt x="554" y="1748"/>
                    <a:pt x="530" y="1725"/>
                  </a:cubicBezTo>
                  <a:cubicBezTo>
                    <a:pt x="496" y="1694"/>
                    <a:pt x="512" y="1524"/>
                    <a:pt x="515" y="1509"/>
                  </a:cubicBezTo>
                  <a:cubicBezTo>
                    <a:pt x="491" y="1509"/>
                    <a:pt x="468" y="1509"/>
                    <a:pt x="444" y="1508"/>
                  </a:cubicBezTo>
                  <a:cubicBezTo>
                    <a:pt x="447" y="1534"/>
                    <a:pt x="445" y="1685"/>
                    <a:pt x="444" y="1687"/>
                  </a:cubicBezTo>
                  <a:cubicBezTo>
                    <a:pt x="453" y="1712"/>
                    <a:pt x="431" y="1738"/>
                    <a:pt x="406" y="1747"/>
                  </a:cubicBezTo>
                  <a:cubicBezTo>
                    <a:pt x="384" y="1756"/>
                    <a:pt x="357" y="1751"/>
                    <a:pt x="336" y="1738"/>
                  </a:cubicBezTo>
                  <a:cubicBezTo>
                    <a:pt x="322" y="1729"/>
                    <a:pt x="302" y="1709"/>
                    <a:pt x="309" y="1690"/>
                  </a:cubicBezTo>
                  <a:cubicBezTo>
                    <a:pt x="315" y="1674"/>
                    <a:pt x="334" y="1667"/>
                    <a:pt x="351" y="1668"/>
                  </a:cubicBezTo>
                  <a:cubicBezTo>
                    <a:pt x="351" y="1658"/>
                    <a:pt x="352" y="1648"/>
                    <a:pt x="352" y="1638"/>
                  </a:cubicBezTo>
                  <a:cubicBezTo>
                    <a:pt x="352" y="1623"/>
                    <a:pt x="353" y="1528"/>
                    <a:pt x="357" y="1500"/>
                  </a:cubicBezTo>
                  <a:cubicBezTo>
                    <a:pt x="322" y="1495"/>
                    <a:pt x="287" y="1484"/>
                    <a:pt x="262" y="1459"/>
                  </a:cubicBezTo>
                  <a:cubicBezTo>
                    <a:pt x="234" y="1432"/>
                    <a:pt x="242" y="1384"/>
                    <a:pt x="247" y="1350"/>
                  </a:cubicBezTo>
                  <a:cubicBezTo>
                    <a:pt x="249" y="1329"/>
                    <a:pt x="252" y="1308"/>
                    <a:pt x="256" y="1287"/>
                  </a:cubicBezTo>
                  <a:cubicBezTo>
                    <a:pt x="213" y="1315"/>
                    <a:pt x="149" y="1320"/>
                    <a:pt x="105" y="1330"/>
                  </a:cubicBezTo>
                  <a:cubicBezTo>
                    <a:pt x="96" y="1333"/>
                    <a:pt x="90" y="1325"/>
                    <a:pt x="91" y="1317"/>
                  </a:cubicBezTo>
                  <a:cubicBezTo>
                    <a:pt x="92" y="1316"/>
                    <a:pt x="91" y="1315"/>
                    <a:pt x="92" y="1314"/>
                  </a:cubicBezTo>
                  <a:cubicBezTo>
                    <a:pt x="84" y="1319"/>
                    <a:pt x="75" y="1322"/>
                    <a:pt x="67" y="1324"/>
                  </a:cubicBezTo>
                  <a:cubicBezTo>
                    <a:pt x="57" y="1327"/>
                    <a:pt x="46" y="1328"/>
                    <a:pt x="36" y="1325"/>
                  </a:cubicBezTo>
                  <a:cubicBezTo>
                    <a:pt x="20" y="1321"/>
                    <a:pt x="6" y="1309"/>
                    <a:pt x="3" y="1292"/>
                  </a:cubicBezTo>
                  <a:cubicBezTo>
                    <a:pt x="0" y="1275"/>
                    <a:pt x="6" y="1258"/>
                    <a:pt x="21" y="1249"/>
                  </a:cubicBezTo>
                  <a:cubicBezTo>
                    <a:pt x="37" y="1239"/>
                    <a:pt x="55" y="1239"/>
                    <a:pt x="71" y="1244"/>
                  </a:cubicBezTo>
                  <a:cubicBezTo>
                    <a:pt x="71" y="1242"/>
                    <a:pt x="70" y="1240"/>
                    <a:pt x="70" y="1238"/>
                  </a:cubicBezTo>
                  <a:cubicBezTo>
                    <a:pt x="68" y="1232"/>
                    <a:pt x="73" y="1226"/>
                    <a:pt x="79" y="1226"/>
                  </a:cubicBezTo>
                  <a:cubicBezTo>
                    <a:pt x="154" y="1221"/>
                    <a:pt x="222" y="1192"/>
                    <a:pt x="280" y="1145"/>
                  </a:cubicBezTo>
                  <a:cubicBezTo>
                    <a:pt x="225" y="1112"/>
                    <a:pt x="174" y="1075"/>
                    <a:pt x="147" y="1017"/>
                  </a:cubicBezTo>
                  <a:cubicBezTo>
                    <a:pt x="120" y="959"/>
                    <a:pt x="104" y="873"/>
                    <a:pt x="119" y="800"/>
                  </a:cubicBezTo>
                  <a:cubicBezTo>
                    <a:pt x="57" y="716"/>
                    <a:pt x="130" y="587"/>
                    <a:pt x="174" y="511"/>
                  </a:cubicBezTo>
                  <a:cubicBezTo>
                    <a:pt x="251" y="379"/>
                    <a:pt x="361" y="270"/>
                    <a:pt x="438" y="138"/>
                  </a:cubicBezTo>
                  <a:cubicBezTo>
                    <a:pt x="435" y="137"/>
                    <a:pt x="433" y="136"/>
                    <a:pt x="430" y="135"/>
                  </a:cubicBezTo>
                  <a:cubicBezTo>
                    <a:pt x="391" y="118"/>
                    <a:pt x="365" y="75"/>
                    <a:pt x="393" y="36"/>
                  </a:cubicBezTo>
                  <a:cubicBezTo>
                    <a:pt x="413" y="8"/>
                    <a:pt x="439" y="0"/>
                    <a:pt x="481" y="18"/>
                  </a:cubicBezTo>
                  <a:cubicBezTo>
                    <a:pt x="529" y="39"/>
                    <a:pt x="525" y="126"/>
                    <a:pt x="471" y="140"/>
                  </a:cubicBezTo>
                  <a:cubicBezTo>
                    <a:pt x="571" y="249"/>
                    <a:pt x="675" y="363"/>
                    <a:pt x="761" y="482"/>
                  </a:cubicBezTo>
                  <a:cubicBezTo>
                    <a:pt x="808" y="549"/>
                    <a:pt x="860" y="633"/>
                    <a:pt x="865" y="715"/>
                  </a:cubicBezTo>
                  <a:cubicBezTo>
                    <a:pt x="865" y="715"/>
                    <a:pt x="865" y="715"/>
                    <a:pt x="865" y="715"/>
                  </a:cubicBezTo>
                  <a:cubicBezTo>
                    <a:pt x="868" y="774"/>
                    <a:pt x="855" y="806"/>
                    <a:pt x="826" y="844"/>
                  </a:cubicBezTo>
                  <a:cubicBezTo>
                    <a:pt x="839" y="919"/>
                    <a:pt x="825" y="1001"/>
                    <a:pt x="781" y="1055"/>
                  </a:cubicBezTo>
                  <a:cubicBezTo>
                    <a:pt x="748" y="1096"/>
                    <a:pt x="702" y="1118"/>
                    <a:pt x="654" y="1137"/>
                  </a:cubicBezTo>
                  <a:cubicBezTo>
                    <a:pt x="699" y="1176"/>
                    <a:pt x="754" y="1190"/>
                    <a:pt x="813" y="1186"/>
                  </a:cubicBezTo>
                  <a:cubicBezTo>
                    <a:pt x="818" y="1185"/>
                    <a:pt x="822" y="1191"/>
                    <a:pt x="823" y="1196"/>
                  </a:cubicBezTo>
                  <a:cubicBezTo>
                    <a:pt x="823" y="1198"/>
                    <a:pt x="823" y="1201"/>
                    <a:pt x="823" y="1204"/>
                  </a:cubicBezTo>
                  <a:cubicBezTo>
                    <a:pt x="815" y="1205"/>
                    <a:pt x="808" y="1205"/>
                    <a:pt x="804" y="1206"/>
                  </a:cubicBezTo>
                  <a:cubicBezTo>
                    <a:pt x="804" y="1206"/>
                    <a:pt x="804" y="1206"/>
                    <a:pt x="804" y="1206"/>
                  </a:cubicBezTo>
                  <a:cubicBezTo>
                    <a:pt x="758" y="1207"/>
                    <a:pt x="701" y="1201"/>
                    <a:pt x="664" y="1171"/>
                  </a:cubicBezTo>
                  <a:cubicBezTo>
                    <a:pt x="675" y="1199"/>
                    <a:pt x="684" y="1237"/>
                    <a:pt x="689" y="1258"/>
                  </a:cubicBezTo>
                  <a:cubicBezTo>
                    <a:pt x="695" y="1280"/>
                    <a:pt x="763" y="1297"/>
                    <a:pt x="798" y="1273"/>
                  </a:cubicBezTo>
                  <a:cubicBezTo>
                    <a:pt x="813" y="1253"/>
                    <a:pt x="806" y="1214"/>
                    <a:pt x="804" y="1207"/>
                  </a:cubicBezTo>
                  <a:cubicBezTo>
                    <a:pt x="808" y="1206"/>
                    <a:pt x="814" y="1206"/>
                    <a:pt x="823" y="1205"/>
                  </a:cubicBezTo>
                  <a:cubicBezTo>
                    <a:pt x="823" y="1205"/>
                    <a:pt x="823" y="1204"/>
                    <a:pt x="823" y="1204"/>
                  </a:cubicBezTo>
                  <a:cubicBezTo>
                    <a:pt x="856" y="1202"/>
                    <a:pt x="910" y="1204"/>
                    <a:pt x="916" y="1230"/>
                  </a:cubicBezTo>
                  <a:close/>
                  <a:moveTo>
                    <a:pt x="900" y="1250"/>
                  </a:moveTo>
                  <a:cubicBezTo>
                    <a:pt x="903" y="1243"/>
                    <a:pt x="901" y="1227"/>
                    <a:pt x="893" y="1223"/>
                  </a:cubicBezTo>
                  <a:cubicBezTo>
                    <a:pt x="873" y="1212"/>
                    <a:pt x="847" y="1211"/>
                    <a:pt x="825" y="1220"/>
                  </a:cubicBezTo>
                  <a:cubicBezTo>
                    <a:pt x="825" y="1234"/>
                    <a:pt x="825" y="1248"/>
                    <a:pt x="822" y="1260"/>
                  </a:cubicBezTo>
                  <a:cubicBezTo>
                    <a:pt x="833" y="1271"/>
                    <a:pt x="853" y="1276"/>
                    <a:pt x="869" y="1271"/>
                  </a:cubicBezTo>
                  <a:cubicBezTo>
                    <a:pt x="882" y="1268"/>
                    <a:pt x="894" y="1261"/>
                    <a:pt x="900" y="1250"/>
                  </a:cubicBezTo>
                  <a:close/>
                  <a:moveTo>
                    <a:pt x="820" y="818"/>
                  </a:moveTo>
                  <a:cubicBezTo>
                    <a:pt x="840" y="787"/>
                    <a:pt x="847" y="753"/>
                    <a:pt x="846" y="719"/>
                  </a:cubicBezTo>
                  <a:cubicBezTo>
                    <a:pt x="760" y="576"/>
                    <a:pt x="603" y="537"/>
                    <a:pt x="445" y="560"/>
                  </a:cubicBezTo>
                  <a:cubicBezTo>
                    <a:pt x="331" y="576"/>
                    <a:pt x="195" y="595"/>
                    <a:pt x="121" y="692"/>
                  </a:cubicBezTo>
                  <a:cubicBezTo>
                    <a:pt x="116" y="719"/>
                    <a:pt x="117" y="746"/>
                    <a:pt x="127" y="769"/>
                  </a:cubicBezTo>
                  <a:cubicBezTo>
                    <a:pt x="137" y="742"/>
                    <a:pt x="150" y="725"/>
                    <a:pt x="173" y="706"/>
                  </a:cubicBezTo>
                  <a:cubicBezTo>
                    <a:pt x="254" y="648"/>
                    <a:pt x="403" y="635"/>
                    <a:pt x="501" y="635"/>
                  </a:cubicBezTo>
                  <a:cubicBezTo>
                    <a:pt x="575" y="635"/>
                    <a:pt x="681" y="643"/>
                    <a:pt x="743" y="695"/>
                  </a:cubicBezTo>
                  <a:cubicBezTo>
                    <a:pt x="780" y="723"/>
                    <a:pt x="807" y="770"/>
                    <a:pt x="820" y="818"/>
                  </a:cubicBezTo>
                  <a:close/>
                  <a:moveTo>
                    <a:pt x="805" y="921"/>
                  </a:moveTo>
                  <a:cubicBezTo>
                    <a:pt x="808" y="850"/>
                    <a:pt x="786" y="795"/>
                    <a:pt x="759" y="735"/>
                  </a:cubicBezTo>
                  <a:cubicBezTo>
                    <a:pt x="741" y="712"/>
                    <a:pt x="712" y="703"/>
                    <a:pt x="693" y="693"/>
                  </a:cubicBezTo>
                  <a:cubicBezTo>
                    <a:pt x="728" y="781"/>
                    <a:pt x="690" y="903"/>
                    <a:pt x="562" y="880"/>
                  </a:cubicBezTo>
                  <a:cubicBezTo>
                    <a:pt x="561" y="923"/>
                    <a:pt x="528" y="968"/>
                    <a:pt x="483" y="972"/>
                  </a:cubicBezTo>
                  <a:cubicBezTo>
                    <a:pt x="442" y="975"/>
                    <a:pt x="382" y="952"/>
                    <a:pt x="376" y="905"/>
                  </a:cubicBezTo>
                  <a:cubicBezTo>
                    <a:pt x="376" y="898"/>
                    <a:pt x="376" y="891"/>
                    <a:pt x="376" y="885"/>
                  </a:cubicBezTo>
                  <a:cubicBezTo>
                    <a:pt x="324" y="901"/>
                    <a:pt x="260" y="898"/>
                    <a:pt x="235" y="841"/>
                  </a:cubicBezTo>
                  <a:cubicBezTo>
                    <a:pt x="213" y="793"/>
                    <a:pt x="235" y="718"/>
                    <a:pt x="275" y="685"/>
                  </a:cubicBezTo>
                  <a:cubicBezTo>
                    <a:pt x="242" y="686"/>
                    <a:pt x="177" y="726"/>
                    <a:pt x="168" y="733"/>
                  </a:cubicBezTo>
                  <a:cubicBezTo>
                    <a:pt x="137" y="771"/>
                    <a:pt x="130" y="819"/>
                    <a:pt x="134" y="881"/>
                  </a:cubicBezTo>
                  <a:cubicBezTo>
                    <a:pt x="139" y="951"/>
                    <a:pt x="159" y="1023"/>
                    <a:pt x="214" y="1071"/>
                  </a:cubicBezTo>
                  <a:cubicBezTo>
                    <a:pt x="285" y="1134"/>
                    <a:pt x="377" y="1167"/>
                    <a:pt x="449" y="1231"/>
                  </a:cubicBezTo>
                  <a:cubicBezTo>
                    <a:pt x="493" y="1171"/>
                    <a:pt x="613" y="1132"/>
                    <a:pt x="682" y="1103"/>
                  </a:cubicBezTo>
                  <a:cubicBezTo>
                    <a:pt x="752" y="1067"/>
                    <a:pt x="802" y="1004"/>
                    <a:pt x="805" y="921"/>
                  </a:cubicBezTo>
                  <a:close/>
                  <a:moveTo>
                    <a:pt x="841" y="677"/>
                  </a:moveTo>
                  <a:cubicBezTo>
                    <a:pt x="820" y="582"/>
                    <a:pt x="744" y="487"/>
                    <a:pt x="688" y="421"/>
                  </a:cubicBezTo>
                  <a:cubicBezTo>
                    <a:pt x="637" y="360"/>
                    <a:pt x="583" y="302"/>
                    <a:pt x="530" y="242"/>
                  </a:cubicBezTo>
                  <a:cubicBezTo>
                    <a:pt x="503" y="211"/>
                    <a:pt x="469" y="178"/>
                    <a:pt x="450" y="141"/>
                  </a:cubicBezTo>
                  <a:cubicBezTo>
                    <a:pt x="440" y="195"/>
                    <a:pt x="292" y="360"/>
                    <a:pt x="223" y="474"/>
                  </a:cubicBezTo>
                  <a:cubicBezTo>
                    <a:pt x="194" y="521"/>
                    <a:pt x="147" y="592"/>
                    <a:pt x="128" y="660"/>
                  </a:cubicBezTo>
                  <a:cubicBezTo>
                    <a:pt x="202" y="568"/>
                    <a:pt x="345" y="549"/>
                    <a:pt x="457" y="535"/>
                  </a:cubicBezTo>
                  <a:cubicBezTo>
                    <a:pt x="607" y="517"/>
                    <a:pt x="753" y="556"/>
                    <a:pt x="841" y="677"/>
                  </a:cubicBezTo>
                  <a:close/>
                  <a:moveTo>
                    <a:pt x="682" y="801"/>
                  </a:moveTo>
                  <a:cubicBezTo>
                    <a:pt x="694" y="761"/>
                    <a:pt x="689" y="719"/>
                    <a:pt x="674" y="685"/>
                  </a:cubicBezTo>
                  <a:cubicBezTo>
                    <a:pt x="624" y="644"/>
                    <a:pt x="406" y="644"/>
                    <a:pt x="292" y="679"/>
                  </a:cubicBezTo>
                  <a:cubicBezTo>
                    <a:pt x="261" y="716"/>
                    <a:pt x="226" y="781"/>
                    <a:pt x="253" y="831"/>
                  </a:cubicBezTo>
                  <a:cubicBezTo>
                    <a:pt x="280" y="880"/>
                    <a:pt x="320" y="884"/>
                    <a:pt x="382" y="861"/>
                  </a:cubicBezTo>
                  <a:cubicBezTo>
                    <a:pt x="393" y="829"/>
                    <a:pt x="446" y="762"/>
                    <a:pt x="454" y="768"/>
                  </a:cubicBezTo>
                  <a:cubicBezTo>
                    <a:pt x="489" y="793"/>
                    <a:pt x="546" y="822"/>
                    <a:pt x="559" y="868"/>
                  </a:cubicBezTo>
                  <a:cubicBezTo>
                    <a:pt x="613" y="872"/>
                    <a:pt x="664" y="862"/>
                    <a:pt x="682" y="801"/>
                  </a:cubicBezTo>
                  <a:close/>
                  <a:moveTo>
                    <a:pt x="685" y="1467"/>
                  </a:moveTo>
                  <a:cubicBezTo>
                    <a:pt x="685" y="1452"/>
                    <a:pt x="685" y="1437"/>
                    <a:pt x="684" y="1422"/>
                  </a:cubicBezTo>
                  <a:cubicBezTo>
                    <a:pt x="683" y="1424"/>
                    <a:pt x="577" y="1457"/>
                    <a:pt x="431" y="1452"/>
                  </a:cubicBezTo>
                  <a:cubicBezTo>
                    <a:pt x="377" y="1450"/>
                    <a:pt x="309" y="1445"/>
                    <a:pt x="268" y="1406"/>
                  </a:cubicBezTo>
                  <a:cubicBezTo>
                    <a:pt x="270" y="1426"/>
                    <a:pt x="265" y="1440"/>
                    <a:pt x="282" y="1451"/>
                  </a:cubicBezTo>
                  <a:cubicBezTo>
                    <a:pt x="405" y="1526"/>
                    <a:pt x="685" y="1467"/>
                    <a:pt x="685" y="1467"/>
                  </a:cubicBezTo>
                  <a:close/>
                  <a:moveTo>
                    <a:pt x="683" y="1406"/>
                  </a:moveTo>
                  <a:cubicBezTo>
                    <a:pt x="681" y="1390"/>
                    <a:pt x="680" y="1382"/>
                    <a:pt x="679" y="1365"/>
                  </a:cubicBezTo>
                  <a:cubicBezTo>
                    <a:pt x="606" y="1397"/>
                    <a:pt x="382" y="1418"/>
                    <a:pt x="276" y="1322"/>
                  </a:cubicBezTo>
                  <a:cubicBezTo>
                    <a:pt x="276" y="1322"/>
                    <a:pt x="276" y="1322"/>
                    <a:pt x="276" y="1322"/>
                  </a:cubicBezTo>
                  <a:cubicBezTo>
                    <a:pt x="274" y="1339"/>
                    <a:pt x="268" y="1364"/>
                    <a:pt x="267" y="1388"/>
                  </a:cubicBezTo>
                  <a:cubicBezTo>
                    <a:pt x="379" y="1466"/>
                    <a:pt x="666" y="1420"/>
                    <a:pt x="683" y="1406"/>
                  </a:cubicBezTo>
                  <a:close/>
                  <a:moveTo>
                    <a:pt x="676" y="1346"/>
                  </a:moveTo>
                  <a:cubicBezTo>
                    <a:pt x="675" y="1336"/>
                    <a:pt x="673" y="1326"/>
                    <a:pt x="672" y="1316"/>
                  </a:cubicBezTo>
                  <a:cubicBezTo>
                    <a:pt x="552" y="1360"/>
                    <a:pt x="396" y="1351"/>
                    <a:pt x="284" y="1279"/>
                  </a:cubicBezTo>
                  <a:cubicBezTo>
                    <a:pt x="282" y="1289"/>
                    <a:pt x="280" y="1299"/>
                    <a:pt x="278" y="1309"/>
                  </a:cubicBezTo>
                  <a:cubicBezTo>
                    <a:pt x="357" y="1388"/>
                    <a:pt x="615" y="1395"/>
                    <a:pt x="676" y="1346"/>
                  </a:cubicBezTo>
                  <a:close/>
                  <a:moveTo>
                    <a:pt x="669" y="1298"/>
                  </a:moveTo>
                  <a:cubicBezTo>
                    <a:pt x="667" y="1287"/>
                    <a:pt x="658" y="1246"/>
                    <a:pt x="657" y="1242"/>
                  </a:cubicBezTo>
                  <a:cubicBezTo>
                    <a:pt x="559" y="1312"/>
                    <a:pt x="395" y="1285"/>
                    <a:pt x="295" y="1223"/>
                  </a:cubicBezTo>
                  <a:cubicBezTo>
                    <a:pt x="293" y="1231"/>
                    <a:pt x="287" y="1262"/>
                    <a:pt x="286" y="1266"/>
                  </a:cubicBezTo>
                  <a:cubicBezTo>
                    <a:pt x="347" y="1299"/>
                    <a:pt x="402" y="1323"/>
                    <a:pt x="468" y="1327"/>
                  </a:cubicBezTo>
                  <a:cubicBezTo>
                    <a:pt x="589" y="1334"/>
                    <a:pt x="669" y="1298"/>
                    <a:pt x="669" y="1298"/>
                  </a:cubicBezTo>
                  <a:close/>
                  <a:moveTo>
                    <a:pt x="654" y="1227"/>
                  </a:moveTo>
                  <a:cubicBezTo>
                    <a:pt x="651" y="1215"/>
                    <a:pt x="647" y="1202"/>
                    <a:pt x="644" y="1190"/>
                  </a:cubicBezTo>
                  <a:cubicBezTo>
                    <a:pt x="613" y="1223"/>
                    <a:pt x="543" y="1223"/>
                    <a:pt x="499" y="1213"/>
                  </a:cubicBezTo>
                  <a:cubicBezTo>
                    <a:pt x="487" y="1223"/>
                    <a:pt x="463" y="1236"/>
                    <a:pt x="454" y="1249"/>
                  </a:cubicBezTo>
                  <a:cubicBezTo>
                    <a:pt x="449" y="1256"/>
                    <a:pt x="351" y="1187"/>
                    <a:pt x="304" y="1160"/>
                  </a:cubicBezTo>
                  <a:cubicBezTo>
                    <a:pt x="303" y="1176"/>
                    <a:pt x="300" y="1193"/>
                    <a:pt x="297" y="1209"/>
                  </a:cubicBezTo>
                  <a:cubicBezTo>
                    <a:pt x="342" y="1231"/>
                    <a:pt x="394" y="1254"/>
                    <a:pt x="448" y="1264"/>
                  </a:cubicBezTo>
                  <a:cubicBezTo>
                    <a:pt x="524" y="1277"/>
                    <a:pt x="614" y="1260"/>
                    <a:pt x="654" y="1227"/>
                  </a:cubicBezTo>
                  <a:close/>
                  <a:moveTo>
                    <a:pt x="640" y="1177"/>
                  </a:moveTo>
                  <a:cubicBezTo>
                    <a:pt x="637" y="1167"/>
                    <a:pt x="634" y="1156"/>
                    <a:pt x="631" y="1146"/>
                  </a:cubicBezTo>
                  <a:cubicBezTo>
                    <a:pt x="589" y="1162"/>
                    <a:pt x="546" y="1177"/>
                    <a:pt x="511" y="1203"/>
                  </a:cubicBezTo>
                  <a:cubicBezTo>
                    <a:pt x="556" y="1205"/>
                    <a:pt x="601" y="1208"/>
                    <a:pt x="640" y="1177"/>
                  </a:cubicBezTo>
                  <a:close/>
                  <a:moveTo>
                    <a:pt x="597" y="1727"/>
                  </a:moveTo>
                  <a:cubicBezTo>
                    <a:pt x="634" y="1717"/>
                    <a:pt x="634" y="1695"/>
                    <a:pt x="632" y="1681"/>
                  </a:cubicBezTo>
                  <a:cubicBezTo>
                    <a:pt x="631" y="1671"/>
                    <a:pt x="612" y="1656"/>
                    <a:pt x="583" y="1671"/>
                  </a:cubicBezTo>
                  <a:cubicBezTo>
                    <a:pt x="576" y="1672"/>
                    <a:pt x="582" y="1608"/>
                    <a:pt x="585" y="1591"/>
                  </a:cubicBezTo>
                  <a:cubicBezTo>
                    <a:pt x="566" y="1591"/>
                    <a:pt x="541" y="1597"/>
                    <a:pt x="525" y="1590"/>
                  </a:cubicBezTo>
                  <a:cubicBezTo>
                    <a:pt x="528" y="1619"/>
                    <a:pt x="522" y="1665"/>
                    <a:pt x="532" y="1693"/>
                  </a:cubicBezTo>
                  <a:cubicBezTo>
                    <a:pt x="539" y="1714"/>
                    <a:pt x="560" y="1736"/>
                    <a:pt x="597" y="1727"/>
                  </a:cubicBezTo>
                  <a:close/>
                  <a:moveTo>
                    <a:pt x="585" y="1575"/>
                  </a:moveTo>
                  <a:cubicBezTo>
                    <a:pt x="584" y="1561"/>
                    <a:pt x="585" y="1513"/>
                    <a:pt x="588" y="1503"/>
                  </a:cubicBezTo>
                  <a:cubicBezTo>
                    <a:pt x="569" y="1505"/>
                    <a:pt x="551" y="1507"/>
                    <a:pt x="532" y="1508"/>
                  </a:cubicBezTo>
                  <a:cubicBezTo>
                    <a:pt x="532" y="1525"/>
                    <a:pt x="525" y="1569"/>
                    <a:pt x="525" y="1574"/>
                  </a:cubicBezTo>
                  <a:cubicBezTo>
                    <a:pt x="541" y="1574"/>
                    <a:pt x="569" y="1574"/>
                    <a:pt x="585" y="1575"/>
                  </a:cubicBezTo>
                  <a:close/>
                  <a:moveTo>
                    <a:pt x="463" y="953"/>
                  </a:moveTo>
                  <a:cubicBezTo>
                    <a:pt x="514" y="956"/>
                    <a:pt x="565" y="905"/>
                    <a:pt x="535" y="858"/>
                  </a:cubicBezTo>
                  <a:cubicBezTo>
                    <a:pt x="513" y="826"/>
                    <a:pt x="484" y="806"/>
                    <a:pt x="453" y="783"/>
                  </a:cubicBezTo>
                  <a:cubicBezTo>
                    <a:pt x="441" y="808"/>
                    <a:pt x="411" y="832"/>
                    <a:pt x="402" y="858"/>
                  </a:cubicBezTo>
                  <a:cubicBezTo>
                    <a:pt x="377" y="913"/>
                    <a:pt x="419" y="951"/>
                    <a:pt x="463" y="953"/>
                  </a:cubicBezTo>
                  <a:close/>
                  <a:moveTo>
                    <a:pt x="501" y="82"/>
                  </a:moveTo>
                  <a:cubicBezTo>
                    <a:pt x="503" y="60"/>
                    <a:pt x="498" y="42"/>
                    <a:pt x="479" y="31"/>
                  </a:cubicBezTo>
                  <a:cubicBezTo>
                    <a:pt x="449" y="14"/>
                    <a:pt x="419" y="25"/>
                    <a:pt x="405" y="52"/>
                  </a:cubicBezTo>
                  <a:cubicBezTo>
                    <a:pt x="389" y="82"/>
                    <a:pt x="412" y="115"/>
                    <a:pt x="442" y="122"/>
                  </a:cubicBezTo>
                  <a:cubicBezTo>
                    <a:pt x="474" y="125"/>
                    <a:pt x="500" y="105"/>
                    <a:pt x="501" y="82"/>
                  </a:cubicBezTo>
                  <a:close/>
                  <a:moveTo>
                    <a:pt x="431" y="1599"/>
                  </a:moveTo>
                  <a:cubicBezTo>
                    <a:pt x="431" y="1599"/>
                    <a:pt x="387" y="1600"/>
                    <a:pt x="370" y="1594"/>
                  </a:cubicBezTo>
                  <a:cubicBezTo>
                    <a:pt x="372" y="1607"/>
                    <a:pt x="372" y="1663"/>
                    <a:pt x="368" y="1678"/>
                  </a:cubicBezTo>
                  <a:cubicBezTo>
                    <a:pt x="367" y="1685"/>
                    <a:pt x="338" y="1675"/>
                    <a:pt x="331" y="1697"/>
                  </a:cubicBezTo>
                  <a:cubicBezTo>
                    <a:pt x="325" y="1719"/>
                    <a:pt x="337" y="1721"/>
                    <a:pt x="345" y="1725"/>
                  </a:cubicBezTo>
                  <a:cubicBezTo>
                    <a:pt x="358" y="1733"/>
                    <a:pt x="389" y="1730"/>
                    <a:pt x="404" y="1725"/>
                  </a:cubicBezTo>
                  <a:cubicBezTo>
                    <a:pt x="413" y="1723"/>
                    <a:pt x="425" y="1719"/>
                    <a:pt x="428" y="1692"/>
                  </a:cubicBezTo>
                  <a:cubicBezTo>
                    <a:pt x="431" y="1665"/>
                    <a:pt x="428" y="1623"/>
                    <a:pt x="431" y="1599"/>
                  </a:cubicBezTo>
                  <a:close/>
                  <a:moveTo>
                    <a:pt x="427" y="1585"/>
                  </a:moveTo>
                  <a:cubicBezTo>
                    <a:pt x="426" y="1561"/>
                    <a:pt x="429" y="1531"/>
                    <a:pt x="430" y="1508"/>
                  </a:cubicBezTo>
                  <a:cubicBezTo>
                    <a:pt x="428" y="1508"/>
                    <a:pt x="387" y="1504"/>
                    <a:pt x="371" y="1502"/>
                  </a:cubicBezTo>
                  <a:cubicBezTo>
                    <a:pt x="368" y="1527"/>
                    <a:pt x="372" y="1557"/>
                    <a:pt x="369" y="1581"/>
                  </a:cubicBezTo>
                  <a:cubicBezTo>
                    <a:pt x="384" y="1579"/>
                    <a:pt x="412" y="1582"/>
                    <a:pt x="427" y="1585"/>
                  </a:cubicBezTo>
                  <a:close/>
                  <a:moveTo>
                    <a:pt x="260" y="1268"/>
                  </a:moveTo>
                  <a:cubicBezTo>
                    <a:pt x="266" y="1239"/>
                    <a:pt x="273" y="1196"/>
                    <a:pt x="282" y="1167"/>
                  </a:cubicBezTo>
                  <a:cubicBezTo>
                    <a:pt x="228" y="1211"/>
                    <a:pt x="162" y="1236"/>
                    <a:pt x="92" y="1244"/>
                  </a:cubicBezTo>
                  <a:cubicBezTo>
                    <a:pt x="101" y="1268"/>
                    <a:pt x="108" y="1291"/>
                    <a:pt x="108" y="1314"/>
                  </a:cubicBezTo>
                  <a:cubicBezTo>
                    <a:pt x="157" y="1311"/>
                    <a:pt x="213" y="1295"/>
                    <a:pt x="260" y="1268"/>
                  </a:cubicBezTo>
                  <a:close/>
                  <a:moveTo>
                    <a:pt x="89" y="1298"/>
                  </a:moveTo>
                  <a:cubicBezTo>
                    <a:pt x="87" y="1290"/>
                    <a:pt x="82" y="1266"/>
                    <a:pt x="79" y="1258"/>
                  </a:cubicBezTo>
                  <a:cubicBezTo>
                    <a:pt x="69" y="1256"/>
                    <a:pt x="59" y="1256"/>
                    <a:pt x="49" y="1257"/>
                  </a:cubicBezTo>
                  <a:cubicBezTo>
                    <a:pt x="43" y="1257"/>
                    <a:pt x="17" y="1260"/>
                    <a:pt x="19" y="1287"/>
                  </a:cubicBezTo>
                  <a:cubicBezTo>
                    <a:pt x="22" y="1313"/>
                    <a:pt x="52" y="1312"/>
                    <a:pt x="58" y="1310"/>
                  </a:cubicBezTo>
                  <a:cubicBezTo>
                    <a:pt x="67" y="1308"/>
                    <a:pt x="81" y="1303"/>
                    <a:pt x="89" y="1298"/>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6"/>
            <p:cNvSpPr/>
            <p:nvPr/>
          </p:nvSpPr>
          <p:spPr bwMode="auto">
            <a:xfrm>
              <a:off x="8396254" y="1663404"/>
              <a:ext cx="788956" cy="303445"/>
            </a:xfrm>
            <a:custGeom>
              <a:avLst/>
              <a:gdLst>
                <a:gd name="T0" fmla="*/ 730 w 731"/>
                <a:gd name="T1" fmla="*/ 182 h 281"/>
                <a:gd name="T2" fmla="*/ 704 w 731"/>
                <a:gd name="T3" fmla="*/ 281 h 281"/>
                <a:gd name="T4" fmla="*/ 627 w 731"/>
                <a:gd name="T5" fmla="*/ 158 h 281"/>
                <a:gd name="T6" fmla="*/ 385 w 731"/>
                <a:gd name="T7" fmla="*/ 98 h 281"/>
                <a:gd name="T8" fmla="*/ 57 w 731"/>
                <a:gd name="T9" fmla="*/ 169 h 281"/>
                <a:gd name="T10" fmla="*/ 11 w 731"/>
                <a:gd name="T11" fmla="*/ 232 h 281"/>
                <a:gd name="T12" fmla="*/ 5 w 731"/>
                <a:gd name="T13" fmla="*/ 155 h 281"/>
                <a:gd name="T14" fmla="*/ 329 w 731"/>
                <a:gd name="T15" fmla="*/ 23 h 281"/>
                <a:gd name="T16" fmla="*/ 730 w 731"/>
                <a:gd name="T17" fmla="*/ 18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81">
                  <a:moveTo>
                    <a:pt x="730" y="182"/>
                  </a:moveTo>
                  <a:cubicBezTo>
                    <a:pt x="731" y="216"/>
                    <a:pt x="724" y="250"/>
                    <a:pt x="704" y="281"/>
                  </a:cubicBezTo>
                  <a:cubicBezTo>
                    <a:pt x="691" y="233"/>
                    <a:pt x="664" y="186"/>
                    <a:pt x="627" y="158"/>
                  </a:cubicBezTo>
                  <a:cubicBezTo>
                    <a:pt x="565" y="106"/>
                    <a:pt x="459" y="98"/>
                    <a:pt x="385" y="98"/>
                  </a:cubicBezTo>
                  <a:cubicBezTo>
                    <a:pt x="287" y="98"/>
                    <a:pt x="138" y="111"/>
                    <a:pt x="57" y="169"/>
                  </a:cubicBezTo>
                  <a:cubicBezTo>
                    <a:pt x="34" y="188"/>
                    <a:pt x="21" y="205"/>
                    <a:pt x="11" y="232"/>
                  </a:cubicBezTo>
                  <a:cubicBezTo>
                    <a:pt x="1" y="209"/>
                    <a:pt x="0" y="182"/>
                    <a:pt x="5" y="155"/>
                  </a:cubicBezTo>
                  <a:cubicBezTo>
                    <a:pt x="79" y="58"/>
                    <a:pt x="215" y="39"/>
                    <a:pt x="329" y="23"/>
                  </a:cubicBezTo>
                  <a:cubicBezTo>
                    <a:pt x="487" y="0"/>
                    <a:pt x="644" y="39"/>
                    <a:pt x="730"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67"/>
            <p:cNvSpPr/>
            <p:nvPr/>
          </p:nvSpPr>
          <p:spPr bwMode="auto">
            <a:xfrm>
              <a:off x="9134636" y="2381556"/>
              <a:ext cx="20230" cy="10115"/>
            </a:xfrm>
            <a:custGeom>
              <a:avLst/>
              <a:gdLst>
                <a:gd name="T0" fmla="*/ 19 w 19"/>
                <a:gd name="T1" fmla="*/ 0 h 3"/>
                <a:gd name="T2" fmla="*/ 19 w 19"/>
                <a:gd name="T3" fmla="*/ 1 h 3"/>
                <a:gd name="T4" fmla="*/ 0 w 19"/>
                <a:gd name="T5" fmla="*/ 3 h 3"/>
                <a:gd name="T6" fmla="*/ 0 w 19"/>
                <a:gd name="T7" fmla="*/ 2 h 3"/>
                <a:gd name="T8" fmla="*/ 19 w 19"/>
                <a:gd name="T9" fmla="*/ 0 h 3"/>
              </a:gdLst>
              <a:ahLst/>
              <a:cxnLst>
                <a:cxn ang="0">
                  <a:pos x="T0" y="T1"/>
                </a:cxn>
                <a:cxn ang="0">
                  <a:pos x="T2" y="T3"/>
                </a:cxn>
                <a:cxn ang="0">
                  <a:pos x="T4" y="T5"/>
                </a:cxn>
                <a:cxn ang="0">
                  <a:pos x="T6" y="T7"/>
                </a:cxn>
                <a:cxn ang="0">
                  <a:pos x="T8" y="T9"/>
                </a:cxn>
              </a:cxnLst>
              <a:rect l="0" t="0" r="r" b="b"/>
              <a:pathLst>
                <a:path w="19" h="3">
                  <a:moveTo>
                    <a:pt x="19" y="0"/>
                  </a:moveTo>
                  <a:cubicBezTo>
                    <a:pt x="19" y="0"/>
                    <a:pt x="19" y="1"/>
                    <a:pt x="19" y="1"/>
                  </a:cubicBezTo>
                  <a:cubicBezTo>
                    <a:pt x="10" y="2"/>
                    <a:pt x="4" y="2"/>
                    <a:pt x="0" y="3"/>
                  </a:cubicBezTo>
                  <a:cubicBezTo>
                    <a:pt x="0" y="2"/>
                    <a:pt x="0" y="2"/>
                    <a:pt x="0" y="2"/>
                  </a:cubicBezTo>
                  <a:cubicBezTo>
                    <a:pt x="4" y="1"/>
                    <a:pt x="11" y="1"/>
                    <a:pt x="19"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8"/>
            <p:cNvSpPr/>
            <p:nvPr/>
          </p:nvSpPr>
          <p:spPr bwMode="auto">
            <a:xfrm>
              <a:off x="9134636" y="2391671"/>
              <a:ext cx="0" cy="0"/>
            </a:xfrm>
            <a:custGeom>
              <a:avLst/>
              <a:gdLst>
                <a:gd name="T0" fmla="*/ 6 w 6"/>
                <a:gd name="T1" fmla="*/ 0 h 1"/>
                <a:gd name="T2" fmla="*/ 6 w 6"/>
                <a:gd name="T3" fmla="*/ 1 h 1"/>
                <a:gd name="T4" fmla="*/ 6 w 6"/>
                <a:gd name="T5" fmla="*/ 0 h 1"/>
              </a:gdLst>
              <a:ahLst/>
              <a:cxnLst>
                <a:cxn ang="0">
                  <a:pos x="T0" y="T1"/>
                </a:cxn>
                <a:cxn ang="0">
                  <a:pos x="T2" y="T3"/>
                </a:cxn>
                <a:cxn ang="0">
                  <a:pos x="T4" y="T5"/>
                </a:cxn>
              </a:cxnLst>
              <a:rect l="0" t="0" r="r" b="b"/>
              <a:pathLst>
                <a:path w="6" h="1">
                  <a:moveTo>
                    <a:pt x="6" y="0"/>
                  </a:moveTo>
                  <a:cubicBezTo>
                    <a:pt x="6" y="0"/>
                    <a:pt x="6" y="0"/>
                    <a:pt x="6" y="1"/>
                  </a:cubicBezTo>
                  <a:cubicBezTo>
                    <a:pt x="0" y="1"/>
                    <a:pt x="1" y="1"/>
                    <a:pt x="6"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9"/>
            <p:cNvSpPr/>
            <p:nvPr/>
          </p:nvSpPr>
          <p:spPr bwMode="auto">
            <a:xfrm>
              <a:off x="8406369" y="1238582"/>
              <a:ext cx="768726" cy="576545"/>
            </a:xfrm>
            <a:custGeom>
              <a:avLst/>
              <a:gdLst>
                <a:gd name="T0" fmla="*/ 560 w 713"/>
                <a:gd name="T1" fmla="*/ 280 h 536"/>
                <a:gd name="T2" fmla="*/ 713 w 713"/>
                <a:gd name="T3" fmla="*/ 536 h 536"/>
                <a:gd name="T4" fmla="*/ 329 w 713"/>
                <a:gd name="T5" fmla="*/ 394 h 536"/>
                <a:gd name="T6" fmla="*/ 0 w 713"/>
                <a:gd name="T7" fmla="*/ 519 h 536"/>
                <a:gd name="T8" fmla="*/ 95 w 713"/>
                <a:gd name="T9" fmla="*/ 333 h 536"/>
                <a:gd name="T10" fmla="*/ 322 w 713"/>
                <a:gd name="T11" fmla="*/ 0 h 536"/>
                <a:gd name="T12" fmla="*/ 402 w 713"/>
                <a:gd name="T13" fmla="*/ 101 h 536"/>
                <a:gd name="T14" fmla="*/ 560 w 713"/>
                <a:gd name="T15" fmla="*/ 28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536">
                  <a:moveTo>
                    <a:pt x="560" y="280"/>
                  </a:moveTo>
                  <a:cubicBezTo>
                    <a:pt x="616" y="346"/>
                    <a:pt x="692" y="441"/>
                    <a:pt x="713" y="536"/>
                  </a:cubicBezTo>
                  <a:cubicBezTo>
                    <a:pt x="625" y="415"/>
                    <a:pt x="479" y="376"/>
                    <a:pt x="329" y="394"/>
                  </a:cubicBezTo>
                  <a:cubicBezTo>
                    <a:pt x="217" y="408"/>
                    <a:pt x="74" y="427"/>
                    <a:pt x="0" y="519"/>
                  </a:cubicBezTo>
                  <a:cubicBezTo>
                    <a:pt x="19" y="451"/>
                    <a:pt x="66" y="380"/>
                    <a:pt x="95" y="333"/>
                  </a:cubicBezTo>
                  <a:cubicBezTo>
                    <a:pt x="164" y="219"/>
                    <a:pt x="312" y="54"/>
                    <a:pt x="322" y="0"/>
                  </a:cubicBezTo>
                  <a:cubicBezTo>
                    <a:pt x="341" y="37"/>
                    <a:pt x="375" y="70"/>
                    <a:pt x="402" y="101"/>
                  </a:cubicBezTo>
                  <a:cubicBezTo>
                    <a:pt x="455" y="161"/>
                    <a:pt x="509" y="219"/>
                    <a:pt x="560" y="28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70"/>
            <p:cNvSpPr/>
            <p:nvPr/>
          </p:nvSpPr>
          <p:spPr bwMode="auto">
            <a:xfrm>
              <a:off x="8901995" y="1835356"/>
              <a:ext cx="80919" cy="70804"/>
            </a:xfrm>
            <a:custGeom>
              <a:avLst/>
              <a:gdLst>
                <a:gd name="T0" fmla="*/ 51 w 77"/>
                <a:gd name="T1" fmla="*/ 15 h 64"/>
                <a:gd name="T2" fmla="*/ 69 w 77"/>
                <a:gd name="T3" fmla="*/ 51 h 64"/>
                <a:gd name="T4" fmla="*/ 43 w 77"/>
                <a:gd name="T5" fmla="*/ 41 h 64"/>
                <a:gd name="T6" fmla="*/ 6 w 77"/>
                <a:gd name="T7" fmla="*/ 17 h 64"/>
                <a:gd name="T8" fmla="*/ 8 w 77"/>
                <a:gd name="T9" fmla="*/ 2 h 64"/>
                <a:gd name="T10" fmla="*/ 51 w 77"/>
                <a:gd name="T11" fmla="*/ 15 h 64"/>
              </a:gdLst>
              <a:ahLst/>
              <a:cxnLst>
                <a:cxn ang="0">
                  <a:pos x="T0" y="T1"/>
                </a:cxn>
                <a:cxn ang="0">
                  <a:pos x="T2" y="T3"/>
                </a:cxn>
                <a:cxn ang="0">
                  <a:pos x="T4" y="T5"/>
                </a:cxn>
                <a:cxn ang="0">
                  <a:pos x="T6" y="T7"/>
                </a:cxn>
                <a:cxn ang="0">
                  <a:pos x="T8" y="T9"/>
                </a:cxn>
                <a:cxn ang="0">
                  <a:pos x="T10" y="T11"/>
                </a:cxn>
              </a:cxnLst>
              <a:rect l="0" t="0" r="r" b="b"/>
              <a:pathLst>
                <a:path w="77" h="64">
                  <a:moveTo>
                    <a:pt x="51" y="15"/>
                  </a:moveTo>
                  <a:cubicBezTo>
                    <a:pt x="61" y="23"/>
                    <a:pt x="77" y="38"/>
                    <a:pt x="69" y="51"/>
                  </a:cubicBezTo>
                  <a:cubicBezTo>
                    <a:pt x="61" y="64"/>
                    <a:pt x="48" y="47"/>
                    <a:pt x="43" y="41"/>
                  </a:cubicBezTo>
                  <a:cubicBezTo>
                    <a:pt x="32" y="30"/>
                    <a:pt x="18" y="25"/>
                    <a:pt x="6" y="17"/>
                  </a:cubicBezTo>
                  <a:cubicBezTo>
                    <a:pt x="0" y="14"/>
                    <a:pt x="0" y="3"/>
                    <a:pt x="8" y="2"/>
                  </a:cubicBezTo>
                  <a:cubicBezTo>
                    <a:pt x="24" y="0"/>
                    <a:pt x="38" y="6"/>
                    <a:pt x="51" y="1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71"/>
            <p:cNvSpPr/>
            <p:nvPr/>
          </p:nvSpPr>
          <p:spPr bwMode="auto">
            <a:xfrm>
              <a:off x="8750273" y="2159030"/>
              <a:ext cx="80919" cy="30344"/>
            </a:xfrm>
            <a:custGeom>
              <a:avLst/>
              <a:gdLst>
                <a:gd name="T0" fmla="*/ 72 w 73"/>
                <a:gd name="T1" fmla="*/ 11 h 34"/>
                <a:gd name="T2" fmla="*/ 35 w 73"/>
                <a:gd name="T3" fmla="*/ 34 h 34"/>
                <a:gd name="T4" fmla="*/ 1 w 73"/>
                <a:gd name="T5" fmla="*/ 8 h 34"/>
                <a:gd name="T6" fmla="*/ 9 w 73"/>
                <a:gd name="T7" fmla="*/ 2 h 34"/>
                <a:gd name="T8" fmla="*/ 38 w 73"/>
                <a:gd name="T9" fmla="*/ 15 h 34"/>
                <a:gd name="T10" fmla="*/ 69 w 73"/>
                <a:gd name="T11" fmla="*/ 7 h 34"/>
                <a:gd name="T12" fmla="*/ 72 w 73"/>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73" h="34">
                  <a:moveTo>
                    <a:pt x="72" y="11"/>
                  </a:moveTo>
                  <a:cubicBezTo>
                    <a:pt x="73" y="27"/>
                    <a:pt x="48" y="34"/>
                    <a:pt x="35" y="34"/>
                  </a:cubicBezTo>
                  <a:cubicBezTo>
                    <a:pt x="20" y="33"/>
                    <a:pt x="4" y="25"/>
                    <a:pt x="1" y="8"/>
                  </a:cubicBezTo>
                  <a:cubicBezTo>
                    <a:pt x="0" y="4"/>
                    <a:pt x="4" y="0"/>
                    <a:pt x="9" y="2"/>
                  </a:cubicBezTo>
                  <a:cubicBezTo>
                    <a:pt x="18" y="9"/>
                    <a:pt x="26" y="16"/>
                    <a:pt x="38" y="15"/>
                  </a:cubicBezTo>
                  <a:cubicBezTo>
                    <a:pt x="49" y="14"/>
                    <a:pt x="59" y="4"/>
                    <a:pt x="69" y="7"/>
                  </a:cubicBezTo>
                  <a:cubicBezTo>
                    <a:pt x="71" y="8"/>
                    <a:pt x="72" y="10"/>
                    <a:pt x="72" y="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72"/>
            <p:cNvSpPr/>
            <p:nvPr/>
          </p:nvSpPr>
          <p:spPr bwMode="auto">
            <a:xfrm>
              <a:off x="8689584" y="1096974"/>
              <a:ext cx="121378" cy="121378"/>
            </a:xfrm>
            <a:custGeom>
              <a:avLst/>
              <a:gdLst>
                <a:gd name="T0" fmla="*/ 90 w 114"/>
                <a:gd name="T1" fmla="*/ 17 h 111"/>
                <a:gd name="T2" fmla="*/ 112 w 114"/>
                <a:gd name="T3" fmla="*/ 68 h 111"/>
                <a:gd name="T4" fmla="*/ 53 w 114"/>
                <a:gd name="T5" fmla="*/ 108 h 111"/>
                <a:gd name="T6" fmla="*/ 16 w 114"/>
                <a:gd name="T7" fmla="*/ 38 h 111"/>
                <a:gd name="T8" fmla="*/ 90 w 114"/>
                <a:gd name="T9" fmla="*/ 17 h 111"/>
              </a:gdLst>
              <a:ahLst/>
              <a:cxnLst>
                <a:cxn ang="0">
                  <a:pos x="T0" y="T1"/>
                </a:cxn>
                <a:cxn ang="0">
                  <a:pos x="T2" y="T3"/>
                </a:cxn>
                <a:cxn ang="0">
                  <a:pos x="T4" y="T5"/>
                </a:cxn>
                <a:cxn ang="0">
                  <a:pos x="T6" y="T7"/>
                </a:cxn>
                <a:cxn ang="0">
                  <a:pos x="T8" y="T9"/>
                </a:cxn>
              </a:cxnLst>
              <a:rect l="0" t="0" r="r" b="b"/>
              <a:pathLst>
                <a:path w="114" h="111">
                  <a:moveTo>
                    <a:pt x="90" y="17"/>
                  </a:moveTo>
                  <a:cubicBezTo>
                    <a:pt x="109" y="28"/>
                    <a:pt x="114" y="46"/>
                    <a:pt x="112" y="68"/>
                  </a:cubicBezTo>
                  <a:cubicBezTo>
                    <a:pt x="111" y="91"/>
                    <a:pt x="85" y="111"/>
                    <a:pt x="53" y="108"/>
                  </a:cubicBezTo>
                  <a:cubicBezTo>
                    <a:pt x="23" y="101"/>
                    <a:pt x="0" y="68"/>
                    <a:pt x="16" y="38"/>
                  </a:cubicBezTo>
                  <a:cubicBezTo>
                    <a:pt x="30" y="11"/>
                    <a:pt x="60" y="0"/>
                    <a:pt x="9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73"/>
            <p:cNvSpPr/>
            <p:nvPr/>
          </p:nvSpPr>
          <p:spPr bwMode="auto">
            <a:xfrm>
              <a:off x="8578321" y="1845471"/>
              <a:ext cx="91033" cy="50574"/>
            </a:xfrm>
            <a:custGeom>
              <a:avLst/>
              <a:gdLst>
                <a:gd name="T0" fmla="*/ 83 w 85"/>
                <a:gd name="T1" fmla="*/ 6 h 52"/>
                <a:gd name="T2" fmla="*/ 85 w 85"/>
                <a:gd name="T3" fmla="*/ 14 h 52"/>
                <a:gd name="T4" fmla="*/ 78 w 85"/>
                <a:gd name="T5" fmla="*/ 21 h 52"/>
                <a:gd name="T6" fmla="*/ 11 w 85"/>
                <a:gd name="T7" fmla="*/ 50 h 52"/>
                <a:gd name="T8" fmla="*/ 5 w 85"/>
                <a:gd name="T9" fmla="*/ 40 h 52"/>
                <a:gd name="T10" fmla="*/ 71 w 85"/>
                <a:gd name="T11" fmla="*/ 1 h 52"/>
                <a:gd name="T12" fmla="*/ 83 w 85"/>
                <a:gd name="T13" fmla="*/ 6 h 52"/>
              </a:gdLst>
              <a:ahLst/>
              <a:cxnLst>
                <a:cxn ang="0">
                  <a:pos x="T0" y="T1"/>
                </a:cxn>
                <a:cxn ang="0">
                  <a:pos x="T2" y="T3"/>
                </a:cxn>
                <a:cxn ang="0">
                  <a:pos x="T4" y="T5"/>
                </a:cxn>
                <a:cxn ang="0">
                  <a:pos x="T6" y="T7"/>
                </a:cxn>
                <a:cxn ang="0">
                  <a:pos x="T8" y="T9"/>
                </a:cxn>
                <a:cxn ang="0">
                  <a:pos x="T10" y="T11"/>
                </a:cxn>
                <a:cxn ang="0">
                  <a:pos x="T12" y="T13"/>
                </a:cxn>
              </a:cxnLst>
              <a:rect l="0" t="0" r="r" b="b"/>
              <a:pathLst>
                <a:path w="85" h="52">
                  <a:moveTo>
                    <a:pt x="83" y="6"/>
                  </a:moveTo>
                  <a:cubicBezTo>
                    <a:pt x="85" y="8"/>
                    <a:pt x="85" y="10"/>
                    <a:pt x="85" y="14"/>
                  </a:cubicBezTo>
                  <a:cubicBezTo>
                    <a:pt x="84" y="17"/>
                    <a:pt x="81" y="20"/>
                    <a:pt x="78" y="21"/>
                  </a:cubicBezTo>
                  <a:cubicBezTo>
                    <a:pt x="54" y="28"/>
                    <a:pt x="34" y="42"/>
                    <a:pt x="11" y="50"/>
                  </a:cubicBezTo>
                  <a:cubicBezTo>
                    <a:pt x="5" y="52"/>
                    <a:pt x="0" y="44"/>
                    <a:pt x="5" y="40"/>
                  </a:cubicBezTo>
                  <a:cubicBezTo>
                    <a:pt x="21" y="21"/>
                    <a:pt x="47" y="7"/>
                    <a:pt x="71" y="1"/>
                  </a:cubicBezTo>
                  <a:cubicBezTo>
                    <a:pt x="76" y="0"/>
                    <a:pt x="80" y="2"/>
                    <a:pt x="83" y="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174"/>
            <p:cNvSpPr>
              <a:spLocks noChangeArrowheads="1"/>
            </p:cNvSpPr>
            <p:nvPr/>
          </p:nvSpPr>
          <p:spPr bwMode="auto">
            <a:xfrm>
              <a:off x="8618780" y="1906160"/>
              <a:ext cx="40459" cy="7080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Oval 175"/>
            <p:cNvSpPr>
              <a:spLocks noChangeArrowheads="1"/>
            </p:cNvSpPr>
            <p:nvPr/>
          </p:nvSpPr>
          <p:spPr bwMode="auto">
            <a:xfrm>
              <a:off x="8891880" y="1906160"/>
              <a:ext cx="50574" cy="7080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29"/>
            <p:cNvSpPr>
              <a:spLocks noEditPoints="1"/>
            </p:cNvSpPr>
            <p:nvPr/>
          </p:nvSpPr>
          <p:spPr bwMode="auto">
            <a:xfrm>
              <a:off x="9215555" y="388937"/>
              <a:ext cx="1112630" cy="2589393"/>
            </a:xfrm>
            <a:custGeom>
              <a:avLst/>
              <a:gdLst>
                <a:gd name="T0" fmla="*/ 137 w 1021"/>
                <a:gd name="T1" fmla="*/ 1774 h 2404"/>
                <a:gd name="T2" fmla="*/ 439 w 1021"/>
                <a:gd name="T3" fmla="*/ 1759 h 2404"/>
                <a:gd name="T4" fmla="*/ 368 w 1021"/>
                <a:gd name="T5" fmla="*/ 1371 h 2404"/>
                <a:gd name="T6" fmla="*/ 63 w 1021"/>
                <a:gd name="T7" fmla="*/ 1891 h 2404"/>
                <a:gd name="T8" fmla="*/ 129 w 1021"/>
                <a:gd name="T9" fmla="*/ 1798 h 2404"/>
                <a:gd name="T10" fmla="*/ 992 w 1021"/>
                <a:gd name="T11" fmla="*/ 1850 h 2404"/>
                <a:gd name="T12" fmla="*/ 944 w 1021"/>
                <a:gd name="T13" fmla="*/ 1788 h 2404"/>
                <a:gd name="T14" fmla="*/ 696 w 1021"/>
                <a:gd name="T15" fmla="*/ 1482 h 2404"/>
                <a:gd name="T16" fmla="*/ 932 w 1021"/>
                <a:gd name="T17" fmla="*/ 1771 h 2404"/>
                <a:gd name="T18" fmla="*/ 584 w 1021"/>
                <a:gd name="T19" fmla="*/ 1428 h 2404"/>
                <a:gd name="T20" fmla="*/ 702 w 1021"/>
                <a:gd name="T21" fmla="*/ 1749 h 2404"/>
                <a:gd name="T22" fmla="*/ 665 w 1021"/>
                <a:gd name="T23" fmla="*/ 1468 h 2404"/>
                <a:gd name="T24" fmla="*/ 589 w 1021"/>
                <a:gd name="T25" fmla="*/ 2287 h 2404"/>
                <a:gd name="T26" fmla="*/ 674 w 1021"/>
                <a:gd name="T27" fmla="*/ 2343 h 2404"/>
                <a:gd name="T28" fmla="*/ 440 w 1021"/>
                <a:gd name="T29" fmla="*/ 106 h 2404"/>
                <a:gd name="T30" fmla="*/ 406 w 1021"/>
                <a:gd name="T31" fmla="*/ 77 h 2404"/>
                <a:gd name="T32" fmla="*/ 493 w 1021"/>
                <a:gd name="T33" fmla="*/ 2285 h 2404"/>
                <a:gd name="T34" fmla="*/ 445 w 1021"/>
                <a:gd name="T35" fmla="*/ 2335 h 2404"/>
                <a:gd name="T36" fmla="*/ 478 w 1021"/>
                <a:gd name="T37" fmla="*/ 975 h 2404"/>
                <a:gd name="T38" fmla="*/ 602 w 1021"/>
                <a:gd name="T39" fmla="*/ 772 h 2404"/>
                <a:gd name="T40" fmla="*/ 297 w 1021"/>
                <a:gd name="T41" fmla="*/ 996 h 2404"/>
                <a:gd name="T42" fmla="*/ 559 w 1021"/>
                <a:gd name="T43" fmla="*/ 480 h 2404"/>
                <a:gd name="T44" fmla="*/ 232 w 1021"/>
                <a:gd name="T45" fmla="*/ 786 h 2404"/>
                <a:gd name="T46" fmla="*/ 559 w 1021"/>
                <a:gd name="T47" fmla="*/ 480 h 2404"/>
                <a:gd name="T48" fmla="*/ 477 w 1021"/>
                <a:gd name="T49" fmla="*/ 995 h 2404"/>
                <a:gd name="T50" fmla="*/ 584 w 1021"/>
                <a:gd name="T51" fmla="*/ 1399 h 2404"/>
                <a:gd name="T52" fmla="*/ 618 w 1021"/>
                <a:gd name="T53" fmla="*/ 775 h 2404"/>
                <a:gd name="T54" fmla="*/ 501 w 1021"/>
                <a:gd name="T55" fmla="*/ 1182 h 2404"/>
                <a:gd name="T56" fmla="*/ 304 w 1021"/>
                <a:gd name="T57" fmla="*/ 1060 h 2404"/>
                <a:gd name="T58" fmla="*/ 268 w 1021"/>
                <a:gd name="T59" fmla="*/ 1225 h 2404"/>
                <a:gd name="T60" fmla="*/ 509 w 1021"/>
                <a:gd name="T61" fmla="*/ 2286 h 2404"/>
                <a:gd name="T62" fmla="*/ 398 w 1021"/>
                <a:gd name="T63" fmla="*/ 2372 h 2404"/>
                <a:gd name="T64" fmla="*/ 299 w 1021"/>
                <a:gd name="T65" fmla="*/ 2135 h 2404"/>
                <a:gd name="T66" fmla="*/ 331 w 1021"/>
                <a:gd name="T67" fmla="*/ 1737 h 2404"/>
                <a:gd name="T68" fmla="*/ 125 w 1021"/>
                <a:gd name="T69" fmla="*/ 1787 h 2404"/>
                <a:gd name="T70" fmla="*/ 350 w 1021"/>
                <a:gd name="T71" fmla="*/ 1387 h 2404"/>
                <a:gd name="T72" fmla="*/ 204 w 1021"/>
                <a:gd name="T73" fmla="*/ 817 h 2404"/>
                <a:gd name="T74" fmla="*/ 429 w 1021"/>
                <a:gd name="T75" fmla="*/ 122 h 2404"/>
                <a:gd name="T76" fmla="*/ 495 w 1021"/>
                <a:gd name="T77" fmla="*/ 55 h 2404"/>
                <a:gd name="T78" fmla="*/ 596 w 1021"/>
                <a:gd name="T79" fmla="*/ 511 h 2404"/>
                <a:gd name="T80" fmla="*/ 660 w 1021"/>
                <a:gd name="T81" fmla="*/ 1347 h 2404"/>
                <a:gd name="T82" fmla="*/ 951 w 1021"/>
                <a:gd name="T83" fmla="*/ 1775 h 2404"/>
                <a:gd name="T84" fmla="*/ 965 w 1021"/>
                <a:gd name="T85" fmla="*/ 1884 h 2404"/>
                <a:gd name="T86" fmla="*/ 730 w 1021"/>
                <a:gd name="T87" fmla="*/ 1723 h 2404"/>
                <a:gd name="T88" fmla="*/ 646 w 1021"/>
                <a:gd name="T89" fmla="*/ 2279 h 2404"/>
                <a:gd name="T90" fmla="*/ 702 w 1021"/>
                <a:gd name="T91" fmla="*/ 2367 h 2404"/>
                <a:gd name="T92" fmla="*/ 576 w 1021"/>
                <a:gd name="T93" fmla="*/ 2288 h 2404"/>
                <a:gd name="T94" fmla="*/ 738 w 1021"/>
                <a:gd name="T95" fmla="*/ 2219 h 2404"/>
                <a:gd name="T96" fmla="*/ 706 w 1021"/>
                <a:gd name="T97" fmla="*/ 1769 h 2404"/>
                <a:gd name="T98" fmla="*/ 572 w 1021"/>
                <a:gd name="T99" fmla="*/ 1439 h 2404"/>
                <a:gd name="T100" fmla="*/ 452 w 1021"/>
                <a:gd name="T101" fmla="*/ 1779 h 2404"/>
                <a:gd name="T102" fmla="*/ 336 w 1021"/>
                <a:gd name="T103" fmla="*/ 2004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1" h="2404">
                  <a:moveTo>
                    <a:pt x="334" y="1684"/>
                  </a:moveTo>
                  <a:cubicBezTo>
                    <a:pt x="339" y="1598"/>
                    <a:pt x="342" y="1512"/>
                    <a:pt x="348" y="1426"/>
                  </a:cubicBezTo>
                  <a:cubicBezTo>
                    <a:pt x="346" y="1428"/>
                    <a:pt x="303" y="1660"/>
                    <a:pt x="137" y="1774"/>
                  </a:cubicBezTo>
                  <a:cubicBezTo>
                    <a:pt x="133" y="1779"/>
                    <a:pt x="157" y="1836"/>
                    <a:pt x="169" y="1831"/>
                  </a:cubicBezTo>
                  <a:cubicBezTo>
                    <a:pt x="193" y="1821"/>
                    <a:pt x="316" y="1752"/>
                    <a:pt x="334" y="1684"/>
                  </a:cubicBezTo>
                  <a:close/>
                  <a:moveTo>
                    <a:pt x="439" y="1759"/>
                  </a:moveTo>
                  <a:cubicBezTo>
                    <a:pt x="443" y="1722"/>
                    <a:pt x="445" y="1674"/>
                    <a:pt x="443" y="1637"/>
                  </a:cubicBezTo>
                  <a:cubicBezTo>
                    <a:pt x="440" y="1575"/>
                    <a:pt x="441" y="1513"/>
                    <a:pt x="434" y="1443"/>
                  </a:cubicBezTo>
                  <a:cubicBezTo>
                    <a:pt x="418" y="1415"/>
                    <a:pt x="368" y="1371"/>
                    <a:pt x="368" y="1371"/>
                  </a:cubicBezTo>
                  <a:cubicBezTo>
                    <a:pt x="368" y="1371"/>
                    <a:pt x="355" y="1735"/>
                    <a:pt x="355" y="1743"/>
                  </a:cubicBezTo>
                  <a:cubicBezTo>
                    <a:pt x="376" y="1758"/>
                    <a:pt x="435" y="1787"/>
                    <a:pt x="439" y="1759"/>
                  </a:cubicBezTo>
                  <a:close/>
                  <a:moveTo>
                    <a:pt x="63" y="1891"/>
                  </a:moveTo>
                  <a:cubicBezTo>
                    <a:pt x="77" y="1898"/>
                    <a:pt x="104" y="1874"/>
                    <a:pt x="115" y="1866"/>
                  </a:cubicBezTo>
                  <a:cubicBezTo>
                    <a:pt x="125" y="1858"/>
                    <a:pt x="134" y="1849"/>
                    <a:pt x="145" y="1842"/>
                  </a:cubicBezTo>
                  <a:cubicBezTo>
                    <a:pt x="139" y="1827"/>
                    <a:pt x="134" y="1813"/>
                    <a:pt x="129" y="1798"/>
                  </a:cubicBezTo>
                  <a:cubicBezTo>
                    <a:pt x="77" y="1829"/>
                    <a:pt x="39" y="1880"/>
                    <a:pt x="63" y="1891"/>
                  </a:cubicBezTo>
                  <a:close/>
                  <a:moveTo>
                    <a:pt x="920" y="1847"/>
                  </a:moveTo>
                  <a:cubicBezTo>
                    <a:pt x="939" y="1858"/>
                    <a:pt x="978" y="1876"/>
                    <a:pt x="992" y="1850"/>
                  </a:cubicBezTo>
                  <a:cubicBezTo>
                    <a:pt x="998" y="1839"/>
                    <a:pt x="994" y="1827"/>
                    <a:pt x="987" y="1818"/>
                  </a:cubicBezTo>
                  <a:cubicBezTo>
                    <a:pt x="980" y="1810"/>
                    <a:pt x="972" y="1803"/>
                    <a:pt x="963" y="1798"/>
                  </a:cubicBezTo>
                  <a:cubicBezTo>
                    <a:pt x="957" y="1794"/>
                    <a:pt x="950" y="1792"/>
                    <a:pt x="944" y="1788"/>
                  </a:cubicBezTo>
                  <a:cubicBezTo>
                    <a:pt x="938" y="1809"/>
                    <a:pt x="930" y="1828"/>
                    <a:pt x="920" y="1847"/>
                  </a:cubicBezTo>
                  <a:close/>
                  <a:moveTo>
                    <a:pt x="775" y="1612"/>
                  </a:moveTo>
                  <a:cubicBezTo>
                    <a:pt x="747" y="1572"/>
                    <a:pt x="719" y="1528"/>
                    <a:pt x="696" y="1482"/>
                  </a:cubicBezTo>
                  <a:cubicBezTo>
                    <a:pt x="699" y="1497"/>
                    <a:pt x="718" y="1636"/>
                    <a:pt x="723" y="1690"/>
                  </a:cubicBezTo>
                  <a:cubicBezTo>
                    <a:pt x="775" y="1743"/>
                    <a:pt x="832" y="1816"/>
                    <a:pt x="901" y="1828"/>
                  </a:cubicBezTo>
                  <a:cubicBezTo>
                    <a:pt x="912" y="1809"/>
                    <a:pt x="921" y="1790"/>
                    <a:pt x="932" y="1771"/>
                  </a:cubicBezTo>
                  <a:cubicBezTo>
                    <a:pt x="866" y="1744"/>
                    <a:pt x="811" y="1666"/>
                    <a:pt x="775" y="1612"/>
                  </a:cubicBezTo>
                  <a:close/>
                  <a:moveTo>
                    <a:pt x="646" y="1365"/>
                  </a:moveTo>
                  <a:cubicBezTo>
                    <a:pt x="627" y="1388"/>
                    <a:pt x="606" y="1408"/>
                    <a:pt x="584" y="1428"/>
                  </a:cubicBezTo>
                  <a:cubicBezTo>
                    <a:pt x="596" y="1485"/>
                    <a:pt x="599" y="1543"/>
                    <a:pt x="603" y="1600"/>
                  </a:cubicBezTo>
                  <a:cubicBezTo>
                    <a:pt x="605" y="1631"/>
                    <a:pt x="607" y="1662"/>
                    <a:pt x="606" y="1693"/>
                  </a:cubicBezTo>
                  <a:cubicBezTo>
                    <a:pt x="604" y="1745"/>
                    <a:pt x="642" y="1798"/>
                    <a:pt x="702" y="1749"/>
                  </a:cubicBezTo>
                  <a:cubicBezTo>
                    <a:pt x="702" y="1749"/>
                    <a:pt x="703" y="1748"/>
                    <a:pt x="703" y="1748"/>
                  </a:cubicBezTo>
                  <a:cubicBezTo>
                    <a:pt x="700" y="1716"/>
                    <a:pt x="697" y="1683"/>
                    <a:pt x="694" y="1651"/>
                  </a:cubicBezTo>
                  <a:cubicBezTo>
                    <a:pt x="688" y="1589"/>
                    <a:pt x="681" y="1529"/>
                    <a:pt x="665" y="1468"/>
                  </a:cubicBezTo>
                  <a:cubicBezTo>
                    <a:pt x="656" y="1434"/>
                    <a:pt x="648" y="1400"/>
                    <a:pt x="646" y="1365"/>
                  </a:cubicBezTo>
                  <a:close/>
                  <a:moveTo>
                    <a:pt x="627" y="2283"/>
                  </a:moveTo>
                  <a:cubicBezTo>
                    <a:pt x="616" y="2285"/>
                    <a:pt x="600" y="2286"/>
                    <a:pt x="589" y="2287"/>
                  </a:cubicBezTo>
                  <a:cubicBezTo>
                    <a:pt x="590" y="2298"/>
                    <a:pt x="580" y="2346"/>
                    <a:pt x="598" y="2363"/>
                  </a:cubicBezTo>
                  <a:cubicBezTo>
                    <a:pt x="616" y="2379"/>
                    <a:pt x="673" y="2392"/>
                    <a:pt x="678" y="2364"/>
                  </a:cubicBezTo>
                  <a:cubicBezTo>
                    <a:pt x="681" y="2357"/>
                    <a:pt x="679" y="2348"/>
                    <a:pt x="674" y="2343"/>
                  </a:cubicBezTo>
                  <a:cubicBezTo>
                    <a:pt x="662" y="2333"/>
                    <a:pt x="647" y="2329"/>
                    <a:pt x="636" y="2318"/>
                  </a:cubicBezTo>
                  <a:cubicBezTo>
                    <a:pt x="627" y="2308"/>
                    <a:pt x="625" y="2295"/>
                    <a:pt x="627" y="2283"/>
                  </a:cubicBezTo>
                  <a:close/>
                  <a:moveTo>
                    <a:pt x="440" y="106"/>
                  </a:moveTo>
                  <a:cubicBezTo>
                    <a:pt x="469" y="107"/>
                    <a:pt x="490" y="82"/>
                    <a:pt x="479" y="45"/>
                  </a:cubicBezTo>
                  <a:cubicBezTo>
                    <a:pt x="468" y="8"/>
                    <a:pt x="426" y="17"/>
                    <a:pt x="415" y="30"/>
                  </a:cubicBezTo>
                  <a:cubicBezTo>
                    <a:pt x="406" y="42"/>
                    <a:pt x="400" y="62"/>
                    <a:pt x="406" y="77"/>
                  </a:cubicBezTo>
                  <a:cubicBezTo>
                    <a:pt x="410" y="87"/>
                    <a:pt x="411" y="104"/>
                    <a:pt x="440" y="106"/>
                  </a:cubicBezTo>
                  <a:close/>
                  <a:moveTo>
                    <a:pt x="493" y="2372"/>
                  </a:moveTo>
                  <a:cubicBezTo>
                    <a:pt x="510" y="2357"/>
                    <a:pt x="493" y="2287"/>
                    <a:pt x="493" y="2285"/>
                  </a:cubicBezTo>
                  <a:cubicBezTo>
                    <a:pt x="485" y="2284"/>
                    <a:pt x="462" y="2280"/>
                    <a:pt x="455" y="2278"/>
                  </a:cubicBezTo>
                  <a:cubicBezTo>
                    <a:pt x="460" y="2293"/>
                    <a:pt x="456" y="2310"/>
                    <a:pt x="459" y="2325"/>
                  </a:cubicBezTo>
                  <a:cubicBezTo>
                    <a:pt x="461" y="2331"/>
                    <a:pt x="452" y="2334"/>
                    <a:pt x="445" y="2335"/>
                  </a:cubicBezTo>
                  <a:cubicBezTo>
                    <a:pt x="435" y="2337"/>
                    <a:pt x="398" y="2357"/>
                    <a:pt x="425" y="2370"/>
                  </a:cubicBezTo>
                  <a:cubicBezTo>
                    <a:pt x="445" y="2380"/>
                    <a:pt x="476" y="2387"/>
                    <a:pt x="493" y="2372"/>
                  </a:cubicBezTo>
                  <a:close/>
                  <a:moveTo>
                    <a:pt x="478" y="975"/>
                  </a:moveTo>
                  <a:cubicBezTo>
                    <a:pt x="507" y="1009"/>
                    <a:pt x="539" y="1047"/>
                    <a:pt x="543" y="1093"/>
                  </a:cubicBezTo>
                  <a:cubicBezTo>
                    <a:pt x="589" y="1138"/>
                    <a:pt x="637" y="1016"/>
                    <a:pt x="636" y="973"/>
                  </a:cubicBezTo>
                  <a:cubicBezTo>
                    <a:pt x="635" y="926"/>
                    <a:pt x="622" y="866"/>
                    <a:pt x="602" y="772"/>
                  </a:cubicBezTo>
                  <a:cubicBezTo>
                    <a:pt x="549" y="762"/>
                    <a:pt x="495" y="757"/>
                    <a:pt x="441" y="759"/>
                  </a:cubicBezTo>
                  <a:cubicBezTo>
                    <a:pt x="384" y="761"/>
                    <a:pt x="336" y="772"/>
                    <a:pt x="287" y="788"/>
                  </a:cubicBezTo>
                  <a:cubicBezTo>
                    <a:pt x="283" y="857"/>
                    <a:pt x="276" y="930"/>
                    <a:pt x="297" y="996"/>
                  </a:cubicBezTo>
                  <a:cubicBezTo>
                    <a:pt x="314" y="1049"/>
                    <a:pt x="364" y="1188"/>
                    <a:pt x="438" y="1089"/>
                  </a:cubicBezTo>
                  <a:cubicBezTo>
                    <a:pt x="444" y="1056"/>
                    <a:pt x="468" y="964"/>
                    <a:pt x="478" y="975"/>
                  </a:cubicBezTo>
                  <a:close/>
                  <a:moveTo>
                    <a:pt x="559" y="480"/>
                  </a:moveTo>
                  <a:cubicBezTo>
                    <a:pt x="518" y="371"/>
                    <a:pt x="474" y="252"/>
                    <a:pt x="439" y="141"/>
                  </a:cubicBezTo>
                  <a:cubicBezTo>
                    <a:pt x="403" y="250"/>
                    <a:pt x="380" y="352"/>
                    <a:pt x="347" y="445"/>
                  </a:cubicBezTo>
                  <a:cubicBezTo>
                    <a:pt x="307" y="558"/>
                    <a:pt x="259" y="658"/>
                    <a:pt x="232" y="786"/>
                  </a:cubicBezTo>
                  <a:cubicBezTo>
                    <a:pt x="287" y="744"/>
                    <a:pt x="376" y="736"/>
                    <a:pt x="441" y="735"/>
                  </a:cubicBezTo>
                  <a:cubicBezTo>
                    <a:pt x="524" y="734"/>
                    <a:pt x="607" y="744"/>
                    <a:pt x="687" y="768"/>
                  </a:cubicBezTo>
                  <a:cubicBezTo>
                    <a:pt x="667" y="644"/>
                    <a:pt x="596" y="579"/>
                    <a:pt x="559" y="480"/>
                  </a:cubicBezTo>
                  <a:close/>
                  <a:moveTo>
                    <a:pt x="480" y="1156"/>
                  </a:moveTo>
                  <a:cubicBezTo>
                    <a:pt x="516" y="1174"/>
                    <a:pt x="530" y="1122"/>
                    <a:pt x="527" y="1099"/>
                  </a:cubicBezTo>
                  <a:cubicBezTo>
                    <a:pt x="523" y="1065"/>
                    <a:pt x="498" y="1021"/>
                    <a:pt x="477" y="995"/>
                  </a:cubicBezTo>
                  <a:cubicBezTo>
                    <a:pt x="461" y="1045"/>
                    <a:pt x="433" y="1134"/>
                    <a:pt x="480" y="1156"/>
                  </a:cubicBezTo>
                  <a:close/>
                  <a:moveTo>
                    <a:pt x="489" y="1520"/>
                  </a:moveTo>
                  <a:cubicBezTo>
                    <a:pt x="513" y="1472"/>
                    <a:pt x="547" y="1438"/>
                    <a:pt x="584" y="1399"/>
                  </a:cubicBezTo>
                  <a:cubicBezTo>
                    <a:pt x="648" y="1332"/>
                    <a:pt x="698" y="1245"/>
                    <a:pt x="718" y="1155"/>
                  </a:cubicBezTo>
                  <a:cubicBezTo>
                    <a:pt x="744" y="1033"/>
                    <a:pt x="766" y="901"/>
                    <a:pt x="684" y="795"/>
                  </a:cubicBezTo>
                  <a:cubicBezTo>
                    <a:pt x="666" y="790"/>
                    <a:pt x="636" y="778"/>
                    <a:pt x="618" y="775"/>
                  </a:cubicBezTo>
                  <a:cubicBezTo>
                    <a:pt x="644" y="866"/>
                    <a:pt x="679" y="980"/>
                    <a:pt x="630" y="1067"/>
                  </a:cubicBezTo>
                  <a:cubicBezTo>
                    <a:pt x="617" y="1091"/>
                    <a:pt x="589" y="1135"/>
                    <a:pt x="546" y="1115"/>
                  </a:cubicBezTo>
                  <a:cubicBezTo>
                    <a:pt x="542" y="1140"/>
                    <a:pt x="527" y="1175"/>
                    <a:pt x="501" y="1182"/>
                  </a:cubicBezTo>
                  <a:cubicBezTo>
                    <a:pt x="469" y="1192"/>
                    <a:pt x="437" y="1153"/>
                    <a:pt x="435" y="1124"/>
                  </a:cubicBezTo>
                  <a:cubicBezTo>
                    <a:pt x="435" y="1122"/>
                    <a:pt x="435" y="1120"/>
                    <a:pt x="435" y="1118"/>
                  </a:cubicBezTo>
                  <a:cubicBezTo>
                    <a:pt x="381" y="1170"/>
                    <a:pt x="332" y="1120"/>
                    <a:pt x="304" y="1060"/>
                  </a:cubicBezTo>
                  <a:cubicBezTo>
                    <a:pt x="267" y="980"/>
                    <a:pt x="253" y="876"/>
                    <a:pt x="279" y="790"/>
                  </a:cubicBezTo>
                  <a:cubicBezTo>
                    <a:pt x="262" y="796"/>
                    <a:pt x="245" y="802"/>
                    <a:pt x="227" y="808"/>
                  </a:cubicBezTo>
                  <a:cubicBezTo>
                    <a:pt x="168" y="909"/>
                    <a:pt x="181" y="1111"/>
                    <a:pt x="268" y="1225"/>
                  </a:cubicBezTo>
                  <a:cubicBezTo>
                    <a:pt x="338" y="1316"/>
                    <a:pt x="469" y="1401"/>
                    <a:pt x="489" y="1520"/>
                  </a:cubicBezTo>
                  <a:close/>
                  <a:moveTo>
                    <a:pt x="576" y="2288"/>
                  </a:moveTo>
                  <a:cubicBezTo>
                    <a:pt x="553" y="2289"/>
                    <a:pt x="531" y="2288"/>
                    <a:pt x="509" y="2286"/>
                  </a:cubicBezTo>
                  <a:cubicBezTo>
                    <a:pt x="512" y="2318"/>
                    <a:pt x="519" y="2348"/>
                    <a:pt x="513" y="2380"/>
                  </a:cubicBezTo>
                  <a:cubicBezTo>
                    <a:pt x="513" y="2384"/>
                    <a:pt x="509" y="2388"/>
                    <a:pt x="505" y="2389"/>
                  </a:cubicBezTo>
                  <a:cubicBezTo>
                    <a:pt x="474" y="2399"/>
                    <a:pt x="420" y="2404"/>
                    <a:pt x="398" y="2372"/>
                  </a:cubicBezTo>
                  <a:cubicBezTo>
                    <a:pt x="377" y="2343"/>
                    <a:pt x="413" y="2324"/>
                    <a:pt x="439" y="2317"/>
                  </a:cubicBezTo>
                  <a:cubicBezTo>
                    <a:pt x="437" y="2303"/>
                    <a:pt x="436" y="2289"/>
                    <a:pt x="436" y="2274"/>
                  </a:cubicBezTo>
                  <a:cubicBezTo>
                    <a:pt x="360" y="2256"/>
                    <a:pt x="300" y="2223"/>
                    <a:pt x="299" y="2135"/>
                  </a:cubicBezTo>
                  <a:cubicBezTo>
                    <a:pt x="298" y="2084"/>
                    <a:pt x="306" y="2033"/>
                    <a:pt x="312" y="1982"/>
                  </a:cubicBezTo>
                  <a:cubicBezTo>
                    <a:pt x="321" y="1916"/>
                    <a:pt x="323" y="1849"/>
                    <a:pt x="328" y="1782"/>
                  </a:cubicBezTo>
                  <a:cubicBezTo>
                    <a:pt x="329" y="1767"/>
                    <a:pt x="330" y="1752"/>
                    <a:pt x="331" y="1737"/>
                  </a:cubicBezTo>
                  <a:cubicBezTo>
                    <a:pt x="283" y="1789"/>
                    <a:pt x="210" y="1831"/>
                    <a:pt x="164" y="1850"/>
                  </a:cubicBezTo>
                  <a:cubicBezTo>
                    <a:pt x="144" y="1881"/>
                    <a:pt x="78" y="1941"/>
                    <a:pt x="46" y="1909"/>
                  </a:cubicBezTo>
                  <a:cubicBezTo>
                    <a:pt x="0" y="1863"/>
                    <a:pt x="90" y="1808"/>
                    <a:pt x="125" y="1787"/>
                  </a:cubicBezTo>
                  <a:cubicBezTo>
                    <a:pt x="124" y="1785"/>
                    <a:pt x="123" y="1782"/>
                    <a:pt x="123" y="1780"/>
                  </a:cubicBezTo>
                  <a:cubicBezTo>
                    <a:pt x="121" y="1774"/>
                    <a:pt x="123" y="1769"/>
                    <a:pt x="128" y="1766"/>
                  </a:cubicBezTo>
                  <a:cubicBezTo>
                    <a:pt x="276" y="1678"/>
                    <a:pt x="338" y="1402"/>
                    <a:pt x="350" y="1387"/>
                  </a:cubicBezTo>
                  <a:cubicBezTo>
                    <a:pt x="350" y="1387"/>
                    <a:pt x="351" y="1369"/>
                    <a:pt x="353" y="1355"/>
                  </a:cubicBezTo>
                  <a:cubicBezTo>
                    <a:pt x="294" y="1293"/>
                    <a:pt x="226" y="1234"/>
                    <a:pt x="201" y="1156"/>
                  </a:cubicBezTo>
                  <a:cubicBezTo>
                    <a:pt x="173" y="1067"/>
                    <a:pt x="144" y="905"/>
                    <a:pt x="204" y="817"/>
                  </a:cubicBezTo>
                  <a:cubicBezTo>
                    <a:pt x="203" y="814"/>
                    <a:pt x="202" y="812"/>
                    <a:pt x="203" y="808"/>
                  </a:cubicBezTo>
                  <a:cubicBezTo>
                    <a:pt x="233" y="682"/>
                    <a:pt x="283" y="561"/>
                    <a:pt x="326" y="439"/>
                  </a:cubicBezTo>
                  <a:cubicBezTo>
                    <a:pt x="364" y="336"/>
                    <a:pt x="388" y="224"/>
                    <a:pt x="429" y="122"/>
                  </a:cubicBezTo>
                  <a:cubicBezTo>
                    <a:pt x="405" y="116"/>
                    <a:pt x="385" y="92"/>
                    <a:pt x="386" y="67"/>
                  </a:cubicBezTo>
                  <a:cubicBezTo>
                    <a:pt x="387" y="40"/>
                    <a:pt x="405" y="8"/>
                    <a:pt x="436" y="5"/>
                  </a:cubicBezTo>
                  <a:cubicBezTo>
                    <a:pt x="473" y="0"/>
                    <a:pt x="494" y="35"/>
                    <a:pt x="495" y="55"/>
                  </a:cubicBezTo>
                  <a:cubicBezTo>
                    <a:pt x="496" y="83"/>
                    <a:pt x="486" y="106"/>
                    <a:pt x="459" y="119"/>
                  </a:cubicBezTo>
                  <a:cubicBezTo>
                    <a:pt x="456" y="121"/>
                    <a:pt x="453" y="122"/>
                    <a:pt x="449" y="123"/>
                  </a:cubicBezTo>
                  <a:cubicBezTo>
                    <a:pt x="505" y="249"/>
                    <a:pt x="536" y="386"/>
                    <a:pt x="596" y="511"/>
                  </a:cubicBezTo>
                  <a:cubicBezTo>
                    <a:pt x="639" y="601"/>
                    <a:pt x="741" y="730"/>
                    <a:pt x="716" y="807"/>
                  </a:cubicBezTo>
                  <a:cubicBezTo>
                    <a:pt x="776" y="891"/>
                    <a:pt x="768" y="1036"/>
                    <a:pt x="750" y="1126"/>
                  </a:cubicBezTo>
                  <a:cubicBezTo>
                    <a:pt x="735" y="1203"/>
                    <a:pt x="706" y="1281"/>
                    <a:pt x="660" y="1347"/>
                  </a:cubicBezTo>
                  <a:cubicBezTo>
                    <a:pt x="663" y="1356"/>
                    <a:pt x="686" y="1468"/>
                    <a:pt x="785" y="1584"/>
                  </a:cubicBezTo>
                  <a:cubicBezTo>
                    <a:pt x="838" y="1660"/>
                    <a:pt x="873" y="1714"/>
                    <a:pt x="949" y="1760"/>
                  </a:cubicBezTo>
                  <a:cubicBezTo>
                    <a:pt x="953" y="1762"/>
                    <a:pt x="953" y="1772"/>
                    <a:pt x="951" y="1775"/>
                  </a:cubicBezTo>
                  <a:cubicBezTo>
                    <a:pt x="957" y="1778"/>
                    <a:pt x="999" y="1790"/>
                    <a:pt x="1009" y="1811"/>
                  </a:cubicBezTo>
                  <a:cubicBezTo>
                    <a:pt x="1018" y="1826"/>
                    <a:pt x="1021" y="1847"/>
                    <a:pt x="1010" y="1862"/>
                  </a:cubicBezTo>
                  <a:cubicBezTo>
                    <a:pt x="1000" y="1876"/>
                    <a:pt x="983" y="1886"/>
                    <a:pt x="965" y="1884"/>
                  </a:cubicBezTo>
                  <a:cubicBezTo>
                    <a:pt x="943" y="1882"/>
                    <a:pt x="927" y="1872"/>
                    <a:pt x="913" y="1856"/>
                  </a:cubicBezTo>
                  <a:cubicBezTo>
                    <a:pt x="910" y="1858"/>
                    <a:pt x="906" y="1859"/>
                    <a:pt x="903" y="1858"/>
                  </a:cubicBezTo>
                  <a:cubicBezTo>
                    <a:pt x="834" y="1841"/>
                    <a:pt x="771" y="1784"/>
                    <a:pt x="730" y="1723"/>
                  </a:cubicBezTo>
                  <a:cubicBezTo>
                    <a:pt x="730" y="1723"/>
                    <a:pt x="755" y="1890"/>
                    <a:pt x="771" y="1974"/>
                  </a:cubicBezTo>
                  <a:cubicBezTo>
                    <a:pt x="780" y="2021"/>
                    <a:pt x="838" y="2218"/>
                    <a:pt x="731" y="2251"/>
                  </a:cubicBezTo>
                  <a:cubicBezTo>
                    <a:pt x="710" y="2263"/>
                    <a:pt x="671" y="2274"/>
                    <a:pt x="646" y="2279"/>
                  </a:cubicBezTo>
                  <a:cubicBezTo>
                    <a:pt x="646" y="2289"/>
                    <a:pt x="647" y="2300"/>
                    <a:pt x="656" y="2306"/>
                  </a:cubicBezTo>
                  <a:cubicBezTo>
                    <a:pt x="663" y="2311"/>
                    <a:pt x="671" y="2314"/>
                    <a:pt x="678" y="2318"/>
                  </a:cubicBezTo>
                  <a:cubicBezTo>
                    <a:pt x="695" y="2328"/>
                    <a:pt x="707" y="2347"/>
                    <a:pt x="702" y="2367"/>
                  </a:cubicBezTo>
                  <a:cubicBezTo>
                    <a:pt x="696" y="2388"/>
                    <a:pt x="671" y="2396"/>
                    <a:pt x="650" y="2396"/>
                  </a:cubicBezTo>
                  <a:cubicBezTo>
                    <a:pt x="615" y="2396"/>
                    <a:pt x="597" y="2386"/>
                    <a:pt x="591" y="2380"/>
                  </a:cubicBezTo>
                  <a:cubicBezTo>
                    <a:pt x="572" y="2359"/>
                    <a:pt x="569" y="2316"/>
                    <a:pt x="576" y="2288"/>
                  </a:cubicBezTo>
                  <a:close/>
                  <a:moveTo>
                    <a:pt x="435" y="2245"/>
                  </a:moveTo>
                  <a:cubicBezTo>
                    <a:pt x="529" y="2265"/>
                    <a:pt x="631" y="2263"/>
                    <a:pt x="720" y="2226"/>
                  </a:cubicBezTo>
                  <a:cubicBezTo>
                    <a:pt x="738" y="2219"/>
                    <a:pt x="738" y="2219"/>
                    <a:pt x="738" y="2219"/>
                  </a:cubicBezTo>
                  <a:cubicBezTo>
                    <a:pt x="776" y="2181"/>
                    <a:pt x="762" y="2145"/>
                    <a:pt x="757" y="2086"/>
                  </a:cubicBezTo>
                  <a:cubicBezTo>
                    <a:pt x="752" y="2023"/>
                    <a:pt x="738" y="1960"/>
                    <a:pt x="725" y="1898"/>
                  </a:cubicBezTo>
                  <a:cubicBezTo>
                    <a:pt x="716" y="1855"/>
                    <a:pt x="710" y="1812"/>
                    <a:pt x="706" y="1769"/>
                  </a:cubicBezTo>
                  <a:cubicBezTo>
                    <a:pt x="678" y="1804"/>
                    <a:pt x="600" y="1797"/>
                    <a:pt x="590" y="1750"/>
                  </a:cubicBezTo>
                  <a:cubicBezTo>
                    <a:pt x="579" y="1702"/>
                    <a:pt x="587" y="1649"/>
                    <a:pt x="583" y="1601"/>
                  </a:cubicBezTo>
                  <a:cubicBezTo>
                    <a:pt x="579" y="1547"/>
                    <a:pt x="574" y="1493"/>
                    <a:pt x="572" y="1439"/>
                  </a:cubicBezTo>
                  <a:cubicBezTo>
                    <a:pt x="538" y="1470"/>
                    <a:pt x="489" y="1554"/>
                    <a:pt x="489" y="1555"/>
                  </a:cubicBezTo>
                  <a:cubicBezTo>
                    <a:pt x="489" y="1568"/>
                    <a:pt x="460" y="1489"/>
                    <a:pt x="452" y="1481"/>
                  </a:cubicBezTo>
                  <a:cubicBezTo>
                    <a:pt x="460" y="1558"/>
                    <a:pt x="466" y="1706"/>
                    <a:pt x="452" y="1779"/>
                  </a:cubicBezTo>
                  <a:cubicBezTo>
                    <a:pt x="451" y="1783"/>
                    <a:pt x="445" y="1788"/>
                    <a:pt x="440" y="1788"/>
                  </a:cubicBezTo>
                  <a:cubicBezTo>
                    <a:pt x="413" y="1785"/>
                    <a:pt x="377" y="1783"/>
                    <a:pt x="353" y="1767"/>
                  </a:cubicBezTo>
                  <a:cubicBezTo>
                    <a:pt x="349" y="1846"/>
                    <a:pt x="346" y="1926"/>
                    <a:pt x="336" y="2004"/>
                  </a:cubicBezTo>
                  <a:cubicBezTo>
                    <a:pt x="329" y="2051"/>
                    <a:pt x="320" y="2103"/>
                    <a:pt x="327" y="2150"/>
                  </a:cubicBezTo>
                  <a:cubicBezTo>
                    <a:pt x="336" y="2209"/>
                    <a:pt x="381" y="2233"/>
                    <a:pt x="435" y="224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30"/>
            <p:cNvSpPr/>
            <p:nvPr/>
          </p:nvSpPr>
          <p:spPr bwMode="auto">
            <a:xfrm>
              <a:off x="10216922" y="2320867"/>
              <a:ext cx="80919" cy="91033"/>
            </a:xfrm>
            <a:custGeom>
              <a:avLst/>
              <a:gdLst>
                <a:gd name="T0" fmla="*/ 67 w 78"/>
                <a:gd name="T1" fmla="*/ 30 h 88"/>
                <a:gd name="T2" fmla="*/ 72 w 78"/>
                <a:gd name="T3" fmla="*/ 62 h 88"/>
                <a:gd name="T4" fmla="*/ 0 w 78"/>
                <a:gd name="T5" fmla="*/ 59 h 88"/>
                <a:gd name="T6" fmla="*/ 24 w 78"/>
                <a:gd name="T7" fmla="*/ 0 h 88"/>
                <a:gd name="T8" fmla="*/ 43 w 78"/>
                <a:gd name="T9" fmla="*/ 10 h 88"/>
                <a:gd name="T10" fmla="*/ 67 w 78"/>
                <a:gd name="T11" fmla="*/ 30 h 88"/>
              </a:gdLst>
              <a:ahLst/>
              <a:cxnLst>
                <a:cxn ang="0">
                  <a:pos x="T0" y="T1"/>
                </a:cxn>
                <a:cxn ang="0">
                  <a:pos x="T2" y="T3"/>
                </a:cxn>
                <a:cxn ang="0">
                  <a:pos x="T4" y="T5"/>
                </a:cxn>
                <a:cxn ang="0">
                  <a:pos x="T6" y="T7"/>
                </a:cxn>
                <a:cxn ang="0">
                  <a:pos x="T8" y="T9"/>
                </a:cxn>
                <a:cxn ang="0">
                  <a:pos x="T10" y="T11"/>
                </a:cxn>
              </a:cxnLst>
              <a:rect l="0" t="0" r="r" b="b"/>
              <a:pathLst>
                <a:path w="78" h="88">
                  <a:moveTo>
                    <a:pt x="67" y="30"/>
                  </a:moveTo>
                  <a:cubicBezTo>
                    <a:pt x="74" y="39"/>
                    <a:pt x="78" y="51"/>
                    <a:pt x="72" y="62"/>
                  </a:cubicBezTo>
                  <a:cubicBezTo>
                    <a:pt x="58" y="88"/>
                    <a:pt x="19" y="70"/>
                    <a:pt x="0" y="59"/>
                  </a:cubicBezTo>
                  <a:cubicBezTo>
                    <a:pt x="10" y="40"/>
                    <a:pt x="18" y="21"/>
                    <a:pt x="24" y="0"/>
                  </a:cubicBezTo>
                  <a:cubicBezTo>
                    <a:pt x="30" y="4"/>
                    <a:pt x="37" y="6"/>
                    <a:pt x="43" y="10"/>
                  </a:cubicBezTo>
                  <a:cubicBezTo>
                    <a:pt x="52" y="15"/>
                    <a:pt x="60" y="22"/>
                    <a:pt x="67" y="3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31"/>
            <p:cNvSpPr/>
            <p:nvPr/>
          </p:nvSpPr>
          <p:spPr bwMode="auto">
            <a:xfrm>
              <a:off x="9974166" y="1987078"/>
              <a:ext cx="252871" cy="374248"/>
            </a:xfrm>
            <a:custGeom>
              <a:avLst/>
              <a:gdLst>
                <a:gd name="T0" fmla="*/ 236 w 236"/>
                <a:gd name="T1" fmla="*/ 289 h 346"/>
                <a:gd name="T2" fmla="*/ 205 w 236"/>
                <a:gd name="T3" fmla="*/ 346 h 346"/>
                <a:gd name="T4" fmla="*/ 27 w 236"/>
                <a:gd name="T5" fmla="*/ 208 h 346"/>
                <a:gd name="T6" fmla="*/ 0 w 236"/>
                <a:gd name="T7" fmla="*/ 0 h 346"/>
                <a:gd name="T8" fmla="*/ 79 w 236"/>
                <a:gd name="T9" fmla="*/ 130 h 346"/>
                <a:gd name="T10" fmla="*/ 236 w 236"/>
                <a:gd name="T11" fmla="*/ 289 h 346"/>
              </a:gdLst>
              <a:ahLst/>
              <a:cxnLst>
                <a:cxn ang="0">
                  <a:pos x="T0" y="T1"/>
                </a:cxn>
                <a:cxn ang="0">
                  <a:pos x="T2" y="T3"/>
                </a:cxn>
                <a:cxn ang="0">
                  <a:pos x="T4" y="T5"/>
                </a:cxn>
                <a:cxn ang="0">
                  <a:pos x="T6" y="T7"/>
                </a:cxn>
                <a:cxn ang="0">
                  <a:pos x="T8" y="T9"/>
                </a:cxn>
                <a:cxn ang="0">
                  <a:pos x="T10" y="T11"/>
                </a:cxn>
              </a:cxnLst>
              <a:rect l="0" t="0" r="r" b="b"/>
              <a:pathLst>
                <a:path w="236" h="346">
                  <a:moveTo>
                    <a:pt x="236" y="289"/>
                  </a:moveTo>
                  <a:cubicBezTo>
                    <a:pt x="225" y="308"/>
                    <a:pt x="216" y="327"/>
                    <a:pt x="205" y="346"/>
                  </a:cubicBezTo>
                  <a:cubicBezTo>
                    <a:pt x="136" y="334"/>
                    <a:pt x="79" y="261"/>
                    <a:pt x="27" y="208"/>
                  </a:cubicBezTo>
                  <a:cubicBezTo>
                    <a:pt x="22" y="154"/>
                    <a:pt x="3" y="15"/>
                    <a:pt x="0" y="0"/>
                  </a:cubicBezTo>
                  <a:cubicBezTo>
                    <a:pt x="23" y="46"/>
                    <a:pt x="51" y="90"/>
                    <a:pt x="79" y="130"/>
                  </a:cubicBezTo>
                  <a:cubicBezTo>
                    <a:pt x="115" y="184"/>
                    <a:pt x="170" y="262"/>
                    <a:pt x="236" y="289"/>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32"/>
            <p:cNvSpPr/>
            <p:nvPr/>
          </p:nvSpPr>
          <p:spPr bwMode="auto">
            <a:xfrm>
              <a:off x="9569573" y="1936504"/>
              <a:ext cx="485511" cy="900219"/>
            </a:xfrm>
            <a:custGeom>
              <a:avLst/>
              <a:gdLst>
                <a:gd name="T0" fmla="*/ 437 w 456"/>
                <a:gd name="T1" fmla="*/ 647 h 826"/>
                <a:gd name="T2" fmla="*/ 418 w 456"/>
                <a:gd name="T3" fmla="*/ 780 h 826"/>
                <a:gd name="T4" fmla="*/ 400 w 456"/>
                <a:gd name="T5" fmla="*/ 787 h 826"/>
                <a:gd name="T6" fmla="*/ 115 w 456"/>
                <a:gd name="T7" fmla="*/ 806 h 826"/>
                <a:gd name="T8" fmla="*/ 7 w 456"/>
                <a:gd name="T9" fmla="*/ 711 h 826"/>
                <a:gd name="T10" fmla="*/ 16 w 456"/>
                <a:gd name="T11" fmla="*/ 565 h 826"/>
                <a:gd name="T12" fmla="*/ 33 w 456"/>
                <a:gd name="T13" fmla="*/ 328 h 826"/>
                <a:gd name="T14" fmla="*/ 120 w 456"/>
                <a:gd name="T15" fmla="*/ 349 h 826"/>
                <a:gd name="T16" fmla="*/ 132 w 456"/>
                <a:gd name="T17" fmla="*/ 340 h 826"/>
                <a:gd name="T18" fmla="*/ 132 w 456"/>
                <a:gd name="T19" fmla="*/ 42 h 826"/>
                <a:gd name="T20" fmla="*/ 169 w 456"/>
                <a:gd name="T21" fmla="*/ 116 h 826"/>
                <a:gd name="T22" fmla="*/ 252 w 456"/>
                <a:gd name="T23" fmla="*/ 0 h 826"/>
                <a:gd name="T24" fmla="*/ 263 w 456"/>
                <a:gd name="T25" fmla="*/ 162 h 826"/>
                <a:gd name="T26" fmla="*/ 270 w 456"/>
                <a:gd name="T27" fmla="*/ 311 h 826"/>
                <a:gd name="T28" fmla="*/ 386 w 456"/>
                <a:gd name="T29" fmla="*/ 330 h 826"/>
                <a:gd name="T30" fmla="*/ 405 w 456"/>
                <a:gd name="T31" fmla="*/ 459 h 826"/>
                <a:gd name="T32" fmla="*/ 437 w 456"/>
                <a:gd name="T33" fmla="*/ 64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826">
                  <a:moveTo>
                    <a:pt x="437" y="647"/>
                  </a:moveTo>
                  <a:cubicBezTo>
                    <a:pt x="442" y="706"/>
                    <a:pt x="456" y="742"/>
                    <a:pt x="418" y="780"/>
                  </a:cubicBezTo>
                  <a:cubicBezTo>
                    <a:pt x="400" y="787"/>
                    <a:pt x="400" y="787"/>
                    <a:pt x="400" y="787"/>
                  </a:cubicBezTo>
                  <a:cubicBezTo>
                    <a:pt x="311" y="824"/>
                    <a:pt x="209" y="826"/>
                    <a:pt x="115" y="806"/>
                  </a:cubicBezTo>
                  <a:cubicBezTo>
                    <a:pt x="61" y="794"/>
                    <a:pt x="16" y="770"/>
                    <a:pt x="7" y="711"/>
                  </a:cubicBezTo>
                  <a:cubicBezTo>
                    <a:pt x="0" y="664"/>
                    <a:pt x="9" y="612"/>
                    <a:pt x="16" y="565"/>
                  </a:cubicBezTo>
                  <a:cubicBezTo>
                    <a:pt x="26" y="487"/>
                    <a:pt x="29" y="407"/>
                    <a:pt x="33" y="328"/>
                  </a:cubicBezTo>
                  <a:cubicBezTo>
                    <a:pt x="57" y="344"/>
                    <a:pt x="93" y="346"/>
                    <a:pt x="120" y="349"/>
                  </a:cubicBezTo>
                  <a:cubicBezTo>
                    <a:pt x="125" y="349"/>
                    <a:pt x="131" y="344"/>
                    <a:pt x="132" y="340"/>
                  </a:cubicBezTo>
                  <a:cubicBezTo>
                    <a:pt x="146" y="267"/>
                    <a:pt x="140" y="119"/>
                    <a:pt x="132" y="42"/>
                  </a:cubicBezTo>
                  <a:cubicBezTo>
                    <a:pt x="140" y="50"/>
                    <a:pt x="169" y="129"/>
                    <a:pt x="169" y="116"/>
                  </a:cubicBezTo>
                  <a:cubicBezTo>
                    <a:pt x="169" y="115"/>
                    <a:pt x="218" y="31"/>
                    <a:pt x="252" y="0"/>
                  </a:cubicBezTo>
                  <a:cubicBezTo>
                    <a:pt x="254" y="54"/>
                    <a:pt x="259" y="108"/>
                    <a:pt x="263" y="162"/>
                  </a:cubicBezTo>
                  <a:cubicBezTo>
                    <a:pt x="267" y="210"/>
                    <a:pt x="259" y="263"/>
                    <a:pt x="270" y="311"/>
                  </a:cubicBezTo>
                  <a:cubicBezTo>
                    <a:pt x="280" y="358"/>
                    <a:pt x="358" y="365"/>
                    <a:pt x="386" y="330"/>
                  </a:cubicBezTo>
                  <a:cubicBezTo>
                    <a:pt x="390" y="373"/>
                    <a:pt x="396" y="416"/>
                    <a:pt x="405" y="459"/>
                  </a:cubicBezTo>
                  <a:cubicBezTo>
                    <a:pt x="418" y="521"/>
                    <a:pt x="432" y="584"/>
                    <a:pt x="437" y="64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33"/>
            <p:cNvSpPr>
              <a:spLocks noEditPoints="1"/>
            </p:cNvSpPr>
            <p:nvPr/>
          </p:nvSpPr>
          <p:spPr bwMode="auto">
            <a:xfrm>
              <a:off x="9397621" y="1218352"/>
              <a:ext cx="647348" cy="809185"/>
            </a:xfrm>
            <a:custGeom>
              <a:avLst/>
              <a:gdLst>
                <a:gd name="T0" fmla="*/ 516 w 598"/>
                <a:gd name="T1" fmla="*/ 20 h 745"/>
                <a:gd name="T2" fmla="*/ 550 w 598"/>
                <a:gd name="T3" fmla="*/ 380 h 745"/>
                <a:gd name="T4" fmla="*/ 416 w 598"/>
                <a:gd name="T5" fmla="*/ 624 h 745"/>
                <a:gd name="T6" fmla="*/ 321 w 598"/>
                <a:gd name="T7" fmla="*/ 745 h 745"/>
                <a:gd name="T8" fmla="*/ 100 w 598"/>
                <a:gd name="T9" fmla="*/ 450 h 745"/>
                <a:gd name="T10" fmla="*/ 59 w 598"/>
                <a:gd name="T11" fmla="*/ 33 h 745"/>
                <a:gd name="T12" fmla="*/ 111 w 598"/>
                <a:gd name="T13" fmla="*/ 15 h 745"/>
                <a:gd name="T14" fmla="*/ 136 w 598"/>
                <a:gd name="T15" fmla="*/ 285 h 745"/>
                <a:gd name="T16" fmla="*/ 267 w 598"/>
                <a:gd name="T17" fmla="*/ 343 h 745"/>
                <a:gd name="T18" fmla="*/ 267 w 598"/>
                <a:gd name="T19" fmla="*/ 349 h 745"/>
                <a:gd name="T20" fmla="*/ 333 w 598"/>
                <a:gd name="T21" fmla="*/ 407 h 745"/>
                <a:gd name="T22" fmla="*/ 378 w 598"/>
                <a:gd name="T23" fmla="*/ 340 h 745"/>
                <a:gd name="T24" fmla="*/ 462 w 598"/>
                <a:gd name="T25" fmla="*/ 292 h 745"/>
                <a:gd name="T26" fmla="*/ 450 w 598"/>
                <a:gd name="T27" fmla="*/ 0 h 745"/>
                <a:gd name="T28" fmla="*/ 516 w 598"/>
                <a:gd name="T29" fmla="*/ 20 h 745"/>
                <a:gd name="T30" fmla="*/ 357 w 598"/>
                <a:gd name="T31" fmla="*/ 457 h 745"/>
                <a:gd name="T32" fmla="*/ 343 w 598"/>
                <a:gd name="T33" fmla="*/ 451 h 745"/>
                <a:gd name="T34" fmla="*/ 317 w 598"/>
                <a:gd name="T35" fmla="*/ 469 h 745"/>
                <a:gd name="T36" fmla="*/ 292 w 598"/>
                <a:gd name="T37" fmla="*/ 450 h 745"/>
                <a:gd name="T38" fmla="*/ 284 w 598"/>
                <a:gd name="T39" fmla="*/ 454 h 745"/>
                <a:gd name="T40" fmla="*/ 315 w 598"/>
                <a:gd name="T41" fmla="*/ 489 h 745"/>
                <a:gd name="T42" fmla="*/ 357 w 598"/>
                <a:gd name="T43" fmla="*/ 45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8" h="745">
                  <a:moveTo>
                    <a:pt x="516" y="20"/>
                  </a:moveTo>
                  <a:cubicBezTo>
                    <a:pt x="598" y="126"/>
                    <a:pt x="576" y="258"/>
                    <a:pt x="550" y="380"/>
                  </a:cubicBezTo>
                  <a:cubicBezTo>
                    <a:pt x="530" y="470"/>
                    <a:pt x="480" y="557"/>
                    <a:pt x="416" y="624"/>
                  </a:cubicBezTo>
                  <a:cubicBezTo>
                    <a:pt x="379" y="663"/>
                    <a:pt x="345" y="697"/>
                    <a:pt x="321" y="745"/>
                  </a:cubicBezTo>
                  <a:cubicBezTo>
                    <a:pt x="301" y="626"/>
                    <a:pt x="170" y="541"/>
                    <a:pt x="100" y="450"/>
                  </a:cubicBezTo>
                  <a:cubicBezTo>
                    <a:pt x="13" y="336"/>
                    <a:pt x="0" y="134"/>
                    <a:pt x="59" y="33"/>
                  </a:cubicBezTo>
                  <a:cubicBezTo>
                    <a:pt x="77" y="27"/>
                    <a:pt x="94" y="21"/>
                    <a:pt x="111" y="15"/>
                  </a:cubicBezTo>
                  <a:cubicBezTo>
                    <a:pt x="85" y="101"/>
                    <a:pt x="99" y="205"/>
                    <a:pt x="136" y="285"/>
                  </a:cubicBezTo>
                  <a:cubicBezTo>
                    <a:pt x="164" y="345"/>
                    <a:pt x="213" y="395"/>
                    <a:pt x="267" y="343"/>
                  </a:cubicBezTo>
                  <a:cubicBezTo>
                    <a:pt x="267" y="345"/>
                    <a:pt x="267" y="347"/>
                    <a:pt x="267" y="349"/>
                  </a:cubicBezTo>
                  <a:cubicBezTo>
                    <a:pt x="269" y="378"/>
                    <a:pt x="301" y="417"/>
                    <a:pt x="333" y="407"/>
                  </a:cubicBezTo>
                  <a:cubicBezTo>
                    <a:pt x="359" y="400"/>
                    <a:pt x="374" y="365"/>
                    <a:pt x="378" y="340"/>
                  </a:cubicBezTo>
                  <a:cubicBezTo>
                    <a:pt x="421" y="360"/>
                    <a:pt x="449" y="316"/>
                    <a:pt x="462" y="292"/>
                  </a:cubicBezTo>
                  <a:cubicBezTo>
                    <a:pt x="511" y="205"/>
                    <a:pt x="476" y="91"/>
                    <a:pt x="450" y="0"/>
                  </a:cubicBezTo>
                  <a:cubicBezTo>
                    <a:pt x="468" y="3"/>
                    <a:pt x="498" y="15"/>
                    <a:pt x="516" y="20"/>
                  </a:cubicBezTo>
                  <a:close/>
                  <a:moveTo>
                    <a:pt x="357" y="457"/>
                  </a:moveTo>
                  <a:cubicBezTo>
                    <a:pt x="357" y="449"/>
                    <a:pt x="348" y="447"/>
                    <a:pt x="343" y="451"/>
                  </a:cubicBezTo>
                  <a:cubicBezTo>
                    <a:pt x="336" y="458"/>
                    <a:pt x="330" y="472"/>
                    <a:pt x="317" y="469"/>
                  </a:cubicBezTo>
                  <a:cubicBezTo>
                    <a:pt x="308" y="468"/>
                    <a:pt x="298" y="458"/>
                    <a:pt x="292" y="450"/>
                  </a:cubicBezTo>
                  <a:cubicBezTo>
                    <a:pt x="289" y="447"/>
                    <a:pt x="284" y="450"/>
                    <a:pt x="284" y="454"/>
                  </a:cubicBezTo>
                  <a:cubicBezTo>
                    <a:pt x="285" y="471"/>
                    <a:pt x="297" y="485"/>
                    <a:pt x="315" y="489"/>
                  </a:cubicBezTo>
                  <a:cubicBezTo>
                    <a:pt x="335" y="495"/>
                    <a:pt x="356" y="477"/>
                    <a:pt x="357" y="4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34"/>
            <p:cNvSpPr/>
            <p:nvPr/>
          </p:nvSpPr>
          <p:spPr bwMode="auto">
            <a:xfrm>
              <a:off x="9852788" y="1855585"/>
              <a:ext cx="131493" cy="475396"/>
            </a:xfrm>
            <a:custGeom>
              <a:avLst/>
              <a:gdLst>
                <a:gd name="T0" fmla="*/ 119 w 119"/>
                <a:gd name="T1" fmla="*/ 383 h 433"/>
                <a:gd name="T2" fmla="*/ 118 w 119"/>
                <a:gd name="T3" fmla="*/ 384 h 433"/>
                <a:gd name="T4" fmla="*/ 22 w 119"/>
                <a:gd name="T5" fmla="*/ 328 h 433"/>
                <a:gd name="T6" fmla="*/ 19 w 119"/>
                <a:gd name="T7" fmla="*/ 235 h 433"/>
                <a:gd name="T8" fmla="*/ 0 w 119"/>
                <a:gd name="T9" fmla="*/ 63 h 433"/>
                <a:gd name="T10" fmla="*/ 62 w 119"/>
                <a:gd name="T11" fmla="*/ 0 h 433"/>
                <a:gd name="T12" fmla="*/ 81 w 119"/>
                <a:gd name="T13" fmla="*/ 103 h 433"/>
                <a:gd name="T14" fmla="*/ 110 w 119"/>
                <a:gd name="T15" fmla="*/ 286 h 433"/>
                <a:gd name="T16" fmla="*/ 119 w 119"/>
                <a:gd name="T17" fmla="*/ 38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433">
                  <a:moveTo>
                    <a:pt x="119" y="383"/>
                  </a:moveTo>
                  <a:cubicBezTo>
                    <a:pt x="119" y="383"/>
                    <a:pt x="118" y="384"/>
                    <a:pt x="118" y="384"/>
                  </a:cubicBezTo>
                  <a:cubicBezTo>
                    <a:pt x="58" y="433"/>
                    <a:pt x="20" y="380"/>
                    <a:pt x="22" y="328"/>
                  </a:cubicBezTo>
                  <a:cubicBezTo>
                    <a:pt x="23" y="297"/>
                    <a:pt x="21" y="266"/>
                    <a:pt x="19" y="235"/>
                  </a:cubicBezTo>
                  <a:cubicBezTo>
                    <a:pt x="15" y="178"/>
                    <a:pt x="12" y="120"/>
                    <a:pt x="0" y="63"/>
                  </a:cubicBezTo>
                  <a:cubicBezTo>
                    <a:pt x="22" y="43"/>
                    <a:pt x="43" y="23"/>
                    <a:pt x="62" y="0"/>
                  </a:cubicBezTo>
                  <a:cubicBezTo>
                    <a:pt x="64" y="35"/>
                    <a:pt x="72" y="69"/>
                    <a:pt x="81" y="103"/>
                  </a:cubicBezTo>
                  <a:cubicBezTo>
                    <a:pt x="97" y="164"/>
                    <a:pt x="104" y="224"/>
                    <a:pt x="110" y="286"/>
                  </a:cubicBezTo>
                  <a:cubicBezTo>
                    <a:pt x="113" y="318"/>
                    <a:pt x="116" y="351"/>
                    <a:pt x="119" y="383"/>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35"/>
            <p:cNvSpPr/>
            <p:nvPr/>
          </p:nvSpPr>
          <p:spPr bwMode="auto">
            <a:xfrm>
              <a:off x="9842673" y="2856952"/>
              <a:ext cx="111263" cy="111263"/>
            </a:xfrm>
            <a:custGeom>
              <a:avLst/>
              <a:gdLst>
                <a:gd name="T0" fmla="*/ 94 w 101"/>
                <a:gd name="T1" fmla="*/ 60 h 109"/>
                <a:gd name="T2" fmla="*/ 98 w 101"/>
                <a:gd name="T3" fmla="*/ 81 h 109"/>
                <a:gd name="T4" fmla="*/ 18 w 101"/>
                <a:gd name="T5" fmla="*/ 80 h 109"/>
                <a:gd name="T6" fmla="*/ 9 w 101"/>
                <a:gd name="T7" fmla="*/ 4 h 109"/>
                <a:gd name="T8" fmla="*/ 47 w 101"/>
                <a:gd name="T9" fmla="*/ 0 h 109"/>
                <a:gd name="T10" fmla="*/ 56 w 101"/>
                <a:gd name="T11" fmla="*/ 35 h 109"/>
                <a:gd name="T12" fmla="*/ 94 w 101"/>
                <a:gd name="T13" fmla="*/ 60 h 109"/>
              </a:gdLst>
              <a:ahLst/>
              <a:cxnLst>
                <a:cxn ang="0">
                  <a:pos x="T0" y="T1"/>
                </a:cxn>
                <a:cxn ang="0">
                  <a:pos x="T2" y="T3"/>
                </a:cxn>
                <a:cxn ang="0">
                  <a:pos x="T4" y="T5"/>
                </a:cxn>
                <a:cxn ang="0">
                  <a:pos x="T6" y="T7"/>
                </a:cxn>
                <a:cxn ang="0">
                  <a:pos x="T8" y="T9"/>
                </a:cxn>
                <a:cxn ang="0">
                  <a:pos x="T10" y="T11"/>
                </a:cxn>
                <a:cxn ang="0">
                  <a:pos x="T12" y="T13"/>
                </a:cxn>
              </a:cxnLst>
              <a:rect l="0" t="0" r="r" b="b"/>
              <a:pathLst>
                <a:path w="101" h="109">
                  <a:moveTo>
                    <a:pt x="94" y="60"/>
                  </a:moveTo>
                  <a:cubicBezTo>
                    <a:pt x="99" y="65"/>
                    <a:pt x="101" y="74"/>
                    <a:pt x="98" y="81"/>
                  </a:cubicBezTo>
                  <a:cubicBezTo>
                    <a:pt x="93" y="109"/>
                    <a:pt x="36" y="96"/>
                    <a:pt x="18" y="80"/>
                  </a:cubicBezTo>
                  <a:cubicBezTo>
                    <a:pt x="0" y="63"/>
                    <a:pt x="10" y="15"/>
                    <a:pt x="9" y="4"/>
                  </a:cubicBezTo>
                  <a:cubicBezTo>
                    <a:pt x="20" y="3"/>
                    <a:pt x="36" y="2"/>
                    <a:pt x="47" y="0"/>
                  </a:cubicBezTo>
                  <a:cubicBezTo>
                    <a:pt x="45" y="12"/>
                    <a:pt x="47" y="25"/>
                    <a:pt x="56" y="35"/>
                  </a:cubicBezTo>
                  <a:cubicBezTo>
                    <a:pt x="67" y="46"/>
                    <a:pt x="82" y="50"/>
                    <a:pt x="94" y="6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36"/>
            <p:cNvSpPr>
              <a:spLocks noEditPoints="1"/>
            </p:cNvSpPr>
            <p:nvPr/>
          </p:nvSpPr>
          <p:spPr bwMode="auto">
            <a:xfrm>
              <a:off x="9518999" y="1208237"/>
              <a:ext cx="394478" cy="465282"/>
            </a:xfrm>
            <a:custGeom>
              <a:avLst/>
              <a:gdLst>
                <a:gd name="T0" fmla="*/ 360 w 361"/>
                <a:gd name="T1" fmla="*/ 216 h 431"/>
                <a:gd name="T2" fmla="*/ 267 w 361"/>
                <a:gd name="T3" fmla="*/ 336 h 431"/>
                <a:gd name="T4" fmla="*/ 202 w 361"/>
                <a:gd name="T5" fmla="*/ 218 h 431"/>
                <a:gd name="T6" fmla="*/ 162 w 361"/>
                <a:gd name="T7" fmla="*/ 332 h 431"/>
                <a:gd name="T8" fmla="*/ 21 w 361"/>
                <a:gd name="T9" fmla="*/ 239 h 431"/>
                <a:gd name="T10" fmla="*/ 11 w 361"/>
                <a:gd name="T11" fmla="*/ 31 h 431"/>
                <a:gd name="T12" fmla="*/ 165 w 361"/>
                <a:gd name="T13" fmla="*/ 2 h 431"/>
                <a:gd name="T14" fmla="*/ 326 w 361"/>
                <a:gd name="T15" fmla="*/ 15 h 431"/>
                <a:gd name="T16" fmla="*/ 360 w 361"/>
                <a:gd name="T17" fmla="*/ 216 h 431"/>
                <a:gd name="T18" fmla="*/ 326 w 361"/>
                <a:gd name="T19" fmla="*/ 162 h 431"/>
                <a:gd name="T20" fmla="*/ 330 w 361"/>
                <a:gd name="T21" fmla="*/ 157 h 431"/>
                <a:gd name="T22" fmla="*/ 310 w 361"/>
                <a:gd name="T23" fmla="*/ 137 h 431"/>
                <a:gd name="T24" fmla="*/ 274 w 361"/>
                <a:gd name="T25" fmla="*/ 124 h 431"/>
                <a:gd name="T26" fmla="*/ 270 w 361"/>
                <a:gd name="T27" fmla="*/ 132 h 431"/>
                <a:gd name="T28" fmla="*/ 298 w 361"/>
                <a:gd name="T29" fmla="*/ 151 h 431"/>
                <a:gd name="T30" fmla="*/ 326 w 361"/>
                <a:gd name="T31" fmla="*/ 162 h 431"/>
                <a:gd name="T32" fmla="*/ 110 w 361"/>
                <a:gd name="T33" fmla="*/ 133 h 431"/>
                <a:gd name="T34" fmla="*/ 108 w 361"/>
                <a:gd name="T35" fmla="*/ 128 h 431"/>
                <a:gd name="T36" fmla="*/ 62 w 361"/>
                <a:gd name="T37" fmla="*/ 140 h 431"/>
                <a:gd name="T38" fmla="*/ 31 w 361"/>
                <a:gd name="T39" fmla="*/ 178 h 431"/>
                <a:gd name="T40" fmla="*/ 43 w 361"/>
                <a:gd name="T41" fmla="*/ 185 h 431"/>
                <a:gd name="T42" fmla="*/ 76 w 361"/>
                <a:gd name="T43" fmla="*/ 154 h 431"/>
                <a:gd name="T44" fmla="*/ 110 w 361"/>
                <a:gd name="T45" fmla="*/ 13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1" h="431">
                  <a:moveTo>
                    <a:pt x="360" y="216"/>
                  </a:moveTo>
                  <a:cubicBezTo>
                    <a:pt x="361" y="259"/>
                    <a:pt x="313" y="381"/>
                    <a:pt x="267" y="336"/>
                  </a:cubicBezTo>
                  <a:cubicBezTo>
                    <a:pt x="263" y="290"/>
                    <a:pt x="231" y="252"/>
                    <a:pt x="202" y="218"/>
                  </a:cubicBezTo>
                  <a:cubicBezTo>
                    <a:pt x="192" y="207"/>
                    <a:pt x="168" y="299"/>
                    <a:pt x="162" y="332"/>
                  </a:cubicBezTo>
                  <a:cubicBezTo>
                    <a:pt x="88" y="431"/>
                    <a:pt x="38" y="292"/>
                    <a:pt x="21" y="239"/>
                  </a:cubicBezTo>
                  <a:cubicBezTo>
                    <a:pt x="0" y="173"/>
                    <a:pt x="7" y="100"/>
                    <a:pt x="11" y="31"/>
                  </a:cubicBezTo>
                  <a:cubicBezTo>
                    <a:pt x="60" y="15"/>
                    <a:pt x="108" y="4"/>
                    <a:pt x="165" y="2"/>
                  </a:cubicBezTo>
                  <a:cubicBezTo>
                    <a:pt x="219" y="0"/>
                    <a:pt x="273" y="5"/>
                    <a:pt x="326" y="15"/>
                  </a:cubicBezTo>
                  <a:cubicBezTo>
                    <a:pt x="346" y="109"/>
                    <a:pt x="359" y="169"/>
                    <a:pt x="360" y="216"/>
                  </a:cubicBezTo>
                  <a:close/>
                  <a:moveTo>
                    <a:pt x="326" y="162"/>
                  </a:moveTo>
                  <a:cubicBezTo>
                    <a:pt x="329" y="162"/>
                    <a:pt x="330" y="160"/>
                    <a:pt x="330" y="157"/>
                  </a:cubicBezTo>
                  <a:cubicBezTo>
                    <a:pt x="330" y="146"/>
                    <a:pt x="318" y="142"/>
                    <a:pt x="310" y="137"/>
                  </a:cubicBezTo>
                  <a:cubicBezTo>
                    <a:pt x="299" y="130"/>
                    <a:pt x="287" y="127"/>
                    <a:pt x="274" y="124"/>
                  </a:cubicBezTo>
                  <a:cubicBezTo>
                    <a:pt x="270" y="122"/>
                    <a:pt x="265" y="129"/>
                    <a:pt x="270" y="132"/>
                  </a:cubicBezTo>
                  <a:cubicBezTo>
                    <a:pt x="279" y="139"/>
                    <a:pt x="288" y="145"/>
                    <a:pt x="298" y="151"/>
                  </a:cubicBezTo>
                  <a:cubicBezTo>
                    <a:pt x="306" y="156"/>
                    <a:pt x="316" y="166"/>
                    <a:pt x="326" y="162"/>
                  </a:cubicBezTo>
                  <a:close/>
                  <a:moveTo>
                    <a:pt x="110" y="133"/>
                  </a:moveTo>
                  <a:cubicBezTo>
                    <a:pt x="111" y="131"/>
                    <a:pt x="110" y="129"/>
                    <a:pt x="108" y="128"/>
                  </a:cubicBezTo>
                  <a:cubicBezTo>
                    <a:pt x="95" y="118"/>
                    <a:pt x="74" y="132"/>
                    <a:pt x="62" y="140"/>
                  </a:cubicBezTo>
                  <a:cubicBezTo>
                    <a:pt x="49" y="150"/>
                    <a:pt x="37" y="162"/>
                    <a:pt x="31" y="178"/>
                  </a:cubicBezTo>
                  <a:cubicBezTo>
                    <a:pt x="29" y="185"/>
                    <a:pt x="39" y="190"/>
                    <a:pt x="43" y="185"/>
                  </a:cubicBezTo>
                  <a:cubicBezTo>
                    <a:pt x="54" y="174"/>
                    <a:pt x="63" y="162"/>
                    <a:pt x="76" y="154"/>
                  </a:cubicBezTo>
                  <a:cubicBezTo>
                    <a:pt x="86" y="147"/>
                    <a:pt x="103" y="145"/>
                    <a:pt x="110" y="133"/>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37"/>
            <p:cNvSpPr/>
            <p:nvPr/>
          </p:nvSpPr>
          <p:spPr bwMode="auto">
            <a:xfrm>
              <a:off x="9468425" y="540659"/>
              <a:ext cx="495626" cy="697922"/>
            </a:xfrm>
            <a:custGeom>
              <a:avLst/>
              <a:gdLst>
                <a:gd name="T0" fmla="*/ 327 w 455"/>
                <a:gd name="T1" fmla="*/ 339 h 645"/>
                <a:gd name="T2" fmla="*/ 455 w 455"/>
                <a:gd name="T3" fmla="*/ 627 h 645"/>
                <a:gd name="T4" fmla="*/ 209 w 455"/>
                <a:gd name="T5" fmla="*/ 594 h 645"/>
                <a:gd name="T6" fmla="*/ 0 w 455"/>
                <a:gd name="T7" fmla="*/ 645 h 645"/>
                <a:gd name="T8" fmla="*/ 115 w 455"/>
                <a:gd name="T9" fmla="*/ 304 h 645"/>
                <a:gd name="T10" fmla="*/ 207 w 455"/>
                <a:gd name="T11" fmla="*/ 0 h 645"/>
                <a:gd name="T12" fmla="*/ 327 w 455"/>
                <a:gd name="T13" fmla="*/ 339 h 645"/>
              </a:gdLst>
              <a:ahLst/>
              <a:cxnLst>
                <a:cxn ang="0">
                  <a:pos x="T0" y="T1"/>
                </a:cxn>
                <a:cxn ang="0">
                  <a:pos x="T2" y="T3"/>
                </a:cxn>
                <a:cxn ang="0">
                  <a:pos x="T4" y="T5"/>
                </a:cxn>
                <a:cxn ang="0">
                  <a:pos x="T6" y="T7"/>
                </a:cxn>
                <a:cxn ang="0">
                  <a:pos x="T8" y="T9"/>
                </a:cxn>
                <a:cxn ang="0">
                  <a:pos x="T10" y="T11"/>
                </a:cxn>
                <a:cxn ang="0">
                  <a:pos x="T12" y="T13"/>
                </a:cxn>
              </a:cxnLst>
              <a:rect l="0" t="0" r="r" b="b"/>
              <a:pathLst>
                <a:path w="455" h="645">
                  <a:moveTo>
                    <a:pt x="327" y="339"/>
                  </a:moveTo>
                  <a:cubicBezTo>
                    <a:pt x="364" y="438"/>
                    <a:pt x="435" y="503"/>
                    <a:pt x="455" y="627"/>
                  </a:cubicBezTo>
                  <a:cubicBezTo>
                    <a:pt x="375" y="603"/>
                    <a:pt x="292" y="593"/>
                    <a:pt x="209" y="594"/>
                  </a:cubicBezTo>
                  <a:cubicBezTo>
                    <a:pt x="144" y="595"/>
                    <a:pt x="55" y="603"/>
                    <a:pt x="0" y="645"/>
                  </a:cubicBezTo>
                  <a:cubicBezTo>
                    <a:pt x="27" y="517"/>
                    <a:pt x="75" y="417"/>
                    <a:pt x="115" y="304"/>
                  </a:cubicBezTo>
                  <a:cubicBezTo>
                    <a:pt x="148" y="211"/>
                    <a:pt x="171" y="109"/>
                    <a:pt x="207" y="0"/>
                  </a:cubicBezTo>
                  <a:cubicBezTo>
                    <a:pt x="242" y="111"/>
                    <a:pt x="286" y="230"/>
                    <a:pt x="327" y="339"/>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38"/>
            <p:cNvSpPr/>
            <p:nvPr/>
          </p:nvSpPr>
          <p:spPr bwMode="auto">
            <a:xfrm>
              <a:off x="9802214" y="1339730"/>
              <a:ext cx="70804" cy="40459"/>
            </a:xfrm>
            <a:custGeom>
              <a:avLst/>
              <a:gdLst>
                <a:gd name="T0" fmla="*/ 65 w 65"/>
                <a:gd name="T1" fmla="*/ 35 h 44"/>
                <a:gd name="T2" fmla="*/ 61 w 65"/>
                <a:gd name="T3" fmla="*/ 40 h 44"/>
                <a:gd name="T4" fmla="*/ 33 w 65"/>
                <a:gd name="T5" fmla="*/ 29 h 44"/>
                <a:gd name="T6" fmla="*/ 5 w 65"/>
                <a:gd name="T7" fmla="*/ 10 h 44"/>
                <a:gd name="T8" fmla="*/ 9 w 65"/>
                <a:gd name="T9" fmla="*/ 2 h 44"/>
                <a:gd name="T10" fmla="*/ 45 w 65"/>
                <a:gd name="T11" fmla="*/ 15 h 44"/>
                <a:gd name="T12" fmla="*/ 65 w 65"/>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65" h="44">
                  <a:moveTo>
                    <a:pt x="65" y="35"/>
                  </a:moveTo>
                  <a:cubicBezTo>
                    <a:pt x="65" y="38"/>
                    <a:pt x="64" y="40"/>
                    <a:pt x="61" y="40"/>
                  </a:cubicBezTo>
                  <a:cubicBezTo>
                    <a:pt x="51" y="44"/>
                    <a:pt x="41" y="34"/>
                    <a:pt x="33" y="29"/>
                  </a:cubicBezTo>
                  <a:cubicBezTo>
                    <a:pt x="23" y="23"/>
                    <a:pt x="14" y="17"/>
                    <a:pt x="5" y="10"/>
                  </a:cubicBezTo>
                  <a:cubicBezTo>
                    <a:pt x="0" y="7"/>
                    <a:pt x="5" y="0"/>
                    <a:pt x="9" y="2"/>
                  </a:cubicBezTo>
                  <a:cubicBezTo>
                    <a:pt x="22" y="5"/>
                    <a:pt x="34" y="8"/>
                    <a:pt x="45" y="15"/>
                  </a:cubicBezTo>
                  <a:cubicBezTo>
                    <a:pt x="53" y="20"/>
                    <a:pt x="65" y="24"/>
                    <a:pt x="65" y="3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39"/>
            <p:cNvSpPr/>
            <p:nvPr/>
          </p:nvSpPr>
          <p:spPr bwMode="auto">
            <a:xfrm>
              <a:off x="9690951" y="1461108"/>
              <a:ext cx="101148" cy="192182"/>
            </a:xfrm>
            <a:custGeom>
              <a:avLst/>
              <a:gdLst>
                <a:gd name="T0" fmla="*/ 94 w 97"/>
                <a:gd name="T1" fmla="*/ 104 h 179"/>
                <a:gd name="T2" fmla="*/ 47 w 97"/>
                <a:gd name="T3" fmla="*/ 161 h 179"/>
                <a:gd name="T4" fmla="*/ 44 w 97"/>
                <a:gd name="T5" fmla="*/ 0 h 179"/>
                <a:gd name="T6" fmla="*/ 94 w 97"/>
                <a:gd name="T7" fmla="*/ 104 h 179"/>
              </a:gdLst>
              <a:ahLst/>
              <a:cxnLst>
                <a:cxn ang="0">
                  <a:pos x="T0" y="T1"/>
                </a:cxn>
                <a:cxn ang="0">
                  <a:pos x="T2" y="T3"/>
                </a:cxn>
                <a:cxn ang="0">
                  <a:pos x="T4" y="T5"/>
                </a:cxn>
                <a:cxn ang="0">
                  <a:pos x="T6" y="T7"/>
                </a:cxn>
              </a:cxnLst>
              <a:rect l="0" t="0" r="r" b="b"/>
              <a:pathLst>
                <a:path w="97" h="179">
                  <a:moveTo>
                    <a:pt x="94" y="104"/>
                  </a:moveTo>
                  <a:cubicBezTo>
                    <a:pt x="97" y="127"/>
                    <a:pt x="83" y="179"/>
                    <a:pt x="47" y="161"/>
                  </a:cubicBezTo>
                  <a:cubicBezTo>
                    <a:pt x="0" y="139"/>
                    <a:pt x="28" y="50"/>
                    <a:pt x="44" y="0"/>
                  </a:cubicBezTo>
                  <a:cubicBezTo>
                    <a:pt x="65" y="26"/>
                    <a:pt x="90" y="70"/>
                    <a:pt x="94" y="104"/>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40"/>
            <p:cNvSpPr/>
            <p:nvPr/>
          </p:nvSpPr>
          <p:spPr bwMode="auto">
            <a:xfrm>
              <a:off x="9711181" y="1703863"/>
              <a:ext cx="80919" cy="50574"/>
            </a:xfrm>
            <a:custGeom>
              <a:avLst/>
              <a:gdLst>
                <a:gd name="T0" fmla="*/ 59 w 73"/>
                <a:gd name="T1" fmla="*/ 4 h 48"/>
                <a:gd name="T2" fmla="*/ 73 w 73"/>
                <a:gd name="T3" fmla="*/ 10 h 48"/>
                <a:gd name="T4" fmla="*/ 31 w 73"/>
                <a:gd name="T5" fmla="*/ 42 h 48"/>
                <a:gd name="T6" fmla="*/ 0 w 73"/>
                <a:gd name="T7" fmla="*/ 7 h 48"/>
                <a:gd name="T8" fmla="*/ 8 w 73"/>
                <a:gd name="T9" fmla="*/ 3 h 48"/>
                <a:gd name="T10" fmla="*/ 33 w 73"/>
                <a:gd name="T11" fmla="*/ 22 h 48"/>
                <a:gd name="T12" fmla="*/ 59 w 73"/>
                <a:gd name="T13" fmla="*/ 4 h 48"/>
              </a:gdLst>
              <a:ahLst/>
              <a:cxnLst>
                <a:cxn ang="0">
                  <a:pos x="T0" y="T1"/>
                </a:cxn>
                <a:cxn ang="0">
                  <a:pos x="T2" y="T3"/>
                </a:cxn>
                <a:cxn ang="0">
                  <a:pos x="T4" y="T5"/>
                </a:cxn>
                <a:cxn ang="0">
                  <a:pos x="T6" y="T7"/>
                </a:cxn>
                <a:cxn ang="0">
                  <a:pos x="T8" y="T9"/>
                </a:cxn>
                <a:cxn ang="0">
                  <a:pos x="T10" y="T11"/>
                </a:cxn>
                <a:cxn ang="0">
                  <a:pos x="T12" y="T13"/>
                </a:cxn>
              </a:cxnLst>
              <a:rect l="0" t="0" r="r" b="b"/>
              <a:pathLst>
                <a:path w="73" h="48">
                  <a:moveTo>
                    <a:pt x="59" y="4"/>
                  </a:moveTo>
                  <a:cubicBezTo>
                    <a:pt x="64" y="0"/>
                    <a:pt x="73" y="2"/>
                    <a:pt x="73" y="10"/>
                  </a:cubicBezTo>
                  <a:cubicBezTo>
                    <a:pt x="72" y="30"/>
                    <a:pt x="51" y="48"/>
                    <a:pt x="31" y="42"/>
                  </a:cubicBezTo>
                  <a:cubicBezTo>
                    <a:pt x="13" y="38"/>
                    <a:pt x="1" y="24"/>
                    <a:pt x="0" y="7"/>
                  </a:cubicBezTo>
                  <a:cubicBezTo>
                    <a:pt x="0" y="3"/>
                    <a:pt x="5" y="0"/>
                    <a:pt x="8" y="3"/>
                  </a:cubicBezTo>
                  <a:cubicBezTo>
                    <a:pt x="14" y="11"/>
                    <a:pt x="24" y="21"/>
                    <a:pt x="33" y="22"/>
                  </a:cubicBezTo>
                  <a:cubicBezTo>
                    <a:pt x="46" y="25"/>
                    <a:pt x="52" y="11"/>
                    <a:pt x="59" y="4"/>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41"/>
            <p:cNvSpPr/>
            <p:nvPr/>
          </p:nvSpPr>
          <p:spPr bwMode="auto">
            <a:xfrm>
              <a:off x="9650492" y="2846837"/>
              <a:ext cx="121378" cy="121378"/>
            </a:xfrm>
            <a:custGeom>
              <a:avLst/>
              <a:gdLst>
                <a:gd name="T0" fmla="*/ 95 w 112"/>
                <a:gd name="T1" fmla="*/ 7 h 109"/>
                <a:gd name="T2" fmla="*/ 95 w 112"/>
                <a:gd name="T3" fmla="*/ 94 h 109"/>
                <a:gd name="T4" fmla="*/ 27 w 112"/>
                <a:gd name="T5" fmla="*/ 92 h 109"/>
                <a:gd name="T6" fmla="*/ 47 w 112"/>
                <a:gd name="T7" fmla="*/ 57 h 109"/>
                <a:gd name="T8" fmla="*/ 61 w 112"/>
                <a:gd name="T9" fmla="*/ 47 h 109"/>
                <a:gd name="T10" fmla="*/ 57 w 112"/>
                <a:gd name="T11" fmla="*/ 0 h 109"/>
                <a:gd name="T12" fmla="*/ 95 w 112"/>
                <a:gd name="T13" fmla="*/ 7 h 109"/>
              </a:gdLst>
              <a:ahLst/>
              <a:cxnLst>
                <a:cxn ang="0">
                  <a:pos x="T0" y="T1"/>
                </a:cxn>
                <a:cxn ang="0">
                  <a:pos x="T2" y="T3"/>
                </a:cxn>
                <a:cxn ang="0">
                  <a:pos x="T4" y="T5"/>
                </a:cxn>
                <a:cxn ang="0">
                  <a:pos x="T6" y="T7"/>
                </a:cxn>
                <a:cxn ang="0">
                  <a:pos x="T8" y="T9"/>
                </a:cxn>
                <a:cxn ang="0">
                  <a:pos x="T10" y="T11"/>
                </a:cxn>
                <a:cxn ang="0">
                  <a:pos x="T12" y="T13"/>
                </a:cxn>
              </a:cxnLst>
              <a:rect l="0" t="0" r="r" b="b"/>
              <a:pathLst>
                <a:path w="112" h="109">
                  <a:moveTo>
                    <a:pt x="95" y="7"/>
                  </a:moveTo>
                  <a:cubicBezTo>
                    <a:pt x="95" y="9"/>
                    <a:pt x="112" y="79"/>
                    <a:pt x="95" y="94"/>
                  </a:cubicBezTo>
                  <a:cubicBezTo>
                    <a:pt x="78" y="109"/>
                    <a:pt x="47" y="102"/>
                    <a:pt x="27" y="92"/>
                  </a:cubicBezTo>
                  <a:cubicBezTo>
                    <a:pt x="0" y="79"/>
                    <a:pt x="37" y="59"/>
                    <a:pt x="47" y="57"/>
                  </a:cubicBezTo>
                  <a:cubicBezTo>
                    <a:pt x="54" y="56"/>
                    <a:pt x="63" y="53"/>
                    <a:pt x="61" y="47"/>
                  </a:cubicBezTo>
                  <a:cubicBezTo>
                    <a:pt x="58" y="32"/>
                    <a:pt x="62" y="15"/>
                    <a:pt x="57" y="0"/>
                  </a:cubicBezTo>
                  <a:cubicBezTo>
                    <a:pt x="64" y="2"/>
                    <a:pt x="87" y="6"/>
                    <a:pt x="95" y="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42"/>
            <p:cNvSpPr/>
            <p:nvPr/>
          </p:nvSpPr>
          <p:spPr bwMode="auto">
            <a:xfrm>
              <a:off x="9650492" y="399052"/>
              <a:ext cx="101148" cy="101148"/>
            </a:xfrm>
            <a:custGeom>
              <a:avLst/>
              <a:gdLst>
                <a:gd name="T0" fmla="*/ 79 w 90"/>
                <a:gd name="T1" fmla="*/ 37 h 99"/>
                <a:gd name="T2" fmla="*/ 40 w 90"/>
                <a:gd name="T3" fmla="*/ 98 h 99"/>
                <a:gd name="T4" fmla="*/ 6 w 90"/>
                <a:gd name="T5" fmla="*/ 69 h 99"/>
                <a:gd name="T6" fmla="*/ 15 w 90"/>
                <a:gd name="T7" fmla="*/ 22 h 99"/>
                <a:gd name="T8" fmla="*/ 79 w 90"/>
                <a:gd name="T9" fmla="*/ 37 h 99"/>
              </a:gdLst>
              <a:ahLst/>
              <a:cxnLst>
                <a:cxn ang="0">
                  <a:pos x="T0" y="T1"/>
                </a:cxn>
                <a:cxn ang="0">
                  <a:pos x="T2" y="T3"/>
                </a:cxn>
                <a:cxn ang="0">
                  <a:pos x="T4" y="T5"/>
                </a:cxn>
                <a:cxn ang="0">
                  <a:pos x="T6" y="T7"/>
                </a:cxn>
                <a:cxn ang="0">
                  <a:pos x="T8" y="T9"/>
                </a:cxn>
              </a:cxnLst>
              <a:rect l="0" t="0" r="r" b="b"/>
              <a:pathLst>
                <a:path w="90" h="99">
                  <a:moveTo>
                    <a:pt x="79" y="37"/>
                  </a:moveTo>
                  <a:cubicBezTo>
                    <a:pt x="90" y="74"/>
                    <a:pt x="69" y="99"/>
                    <a:pt x="40" y="98"/>
                  </a:cubicBezTo>
                  <a:cubicBezTo>
                    <a:pt x="11" y="96"/>
                    <a:pt x="10" y="79"/>
                    <a:pt x="6" y="69"/>
                  </a:cubicBezTo>
                  <a:cubicBezTo>
                    <a:pt x="0" y="54"/>
                    <a:pt x="6" y="34"/>
                    <a:pt x="15" y="22"/>
                  </a:cubicBezTo>
                  <a:cubicBezTo>
                    <a:pt x="26" y="9"/>
                    <a:pt x="68" y="0"/>
                    <a:pt x="79" y="3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43"/>
            <p:cNvSpPr/>
            <p:nvPr/>
          </p:nvSpPr>
          <p:spPr bwMode="auto">
            <a:xfrm>
              <a:off x="9599918" y="1865700"/>
              <a:ext cx="101148" cy="455167"/>
            </a:xfrm>
            <a:custGeom>
              <a:avLst/>
              <a:gdLst>
                <a:gd name="T0" fmla="*/ 88 w 90"/>
                <a:gd name="T1" fmla="*/ 266 h 416"/>
                <a:gd name="T2" fmla="*/ 84 w 90"/>
                <a:gd name="T3" fmla="*/ 388 h 416"/>
                <a:gd name="T4" fmla="*/ 0 w 90"/>
                <a:gd name="T5" fmla="*/ 372 h 416"/>
                <a:gd name="T6" fmla="*/ 13 w 90"/>
                <a:gd name="T7" fmla="*/ 0 h 416"/>
                <a:gd name="T8" fmla="*/ 79 w 90"/>
                <a:gd name="T9" fmla="*/ 72 h 416"/>
                <a:gd name="T10" fmla="*/ 88 w 90"/>
                <a:gd name="T11" fmla="*/ 266 h 416"/>
              </a:gdLst>
              <a:ahLst/>
              <a:cxnLst>
                <a:cxn ang="0">
                  <a:pos x="T0" y="T1"/>
                </a:cxn>
                <a:cxn ang="0">
                  <a:pos x="T2" y="T3"/>
                </a:cxn>
                <a:cxn ang="0">
                  <a:pos x="T4" y="T5"/>
                </a:cxn>
                <a:cxn ang="0">
                  <a:pos x="T6" y="T7"/>
                </a:cxn>
                <a:cxn ang="0">
                  <a:pos x="T8" y="T9"/>
                </a:cxn>
                <a:cxn ang="0">
                  <a:pos x="T10" y="T11"/>
                </a:cxn>
              </a:cxnLst>
              <a:rect l="0" t="0" r="r" b="b"/>
              <a:pathLst>
                <a:path w="90" h="416">
                  <a:moveTo>
                    <a:pt x="88" y="266"/>
                  </a:moveTo>
                  <a:cubicBezTo>
                    <a:pt x="90" y="303"/>
                    <a:pt x="88" y="351"/>
                    <a:pt x="84" y="388"/>
                  </a:cubicBezTo>
                  <a:cubicBezTo>
                    <a:pt x="80" y="416"/>
                    <a:pt x="21" y="387"/>
                    <a:pt x="0" y="372"/>
                  </a:cubicBezTo>
                  <a:cubicBezTo>
                    <a:pt x="0" y="364"/>
                    <a:pt x="13" y="0"/>
                    <a:pt x="13" y="0"/>
                  </a:cubicBezTo>
                  <a:cubicBezTo>
                    <a:pt x="13" y="0"/>
                    <a:pt x="63" y="44"/>
                    <a:pt x="79" y="72"/>
                  </a:cubicBezTo>
                  <a:cubicBezTo>
                    <a:pt x="86" y="142"/>
                    <a:pt x="85" y="204"/>
                    <a:pt x="88" y="266"/>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44"/>
            <p:cNvSpPr/>
            <p:nvPr/>
          </p:nvSpPr>
          <p:spPr bwMode="auto">
            <a:xfrm>
              <a:off x="9549344" y="1329615"/>
              <a:ext cx="91033" cy="80919"/>
            </a:xfrm>
            <a:custGeom>
              <a:avLst/>
              <a:gdLst>
                <a:gd name="T0" fmla="*/ 79 w 82"/>
                <a:gd name="T1" fmla="*/ 10 h 72"/>
                <a:gd name="T2" fmla="*/ 81 w 82"/>
                <a:gd name="T3" fmla="*/ 15 h 72"/>
                <a:gd name="T4" fmla="*/ 47 w 82"/>
                <a:gd name="T5" fmla="*/ 36 h 72"/>
                <a:gd name="T6" fmla="*/ 14 w 82"/>
                <a:gd name="T7" fmla="*/ 67 h 72"/>
                <a:gd name="T8" fmla="*/ 2 w 82"/>
                <a:gd name="T9" fmla="*/ 60 h 72"/>
                <a:gd name="T10" fmla="*/ 33 w 82"/>
                <a:gd name="T11" fmla="*/ 22 h 72"/>
                <a:gd name="T12" fmla="*/ 79 w 82"/>
                <a:gd name="T13" fmla="*/ 10 h 72"/>
              </a:gdLst>
              <a:ahLst/>
              <a:cxnLst>
                <a:cxn ang="0">
                  <a:pos x="T0" y="T1"/>
                </a:cxn>
                <a:cxn ang="0">
                  <a:pos x="T2" y="T3"/>
                </a:cxn>
                <a:cxn ang="0">
                  <a:pos x="T4" y="T5"/>
                </a:cxn>
                <a:cxn ang="0">
                  <a:pos x="T6" y="T7"/>
                </a:cxn>
                <a:cxn ang="0">
                  <a:pos x="T8" y="T9"/>
                </a:cxn>
                <a:cxn ang="0">
                  <a:pos x="T10" y="T11"/>
                </a:cxn>
                <a:cxn ang="0">
                  <a:pos x="T12" y="T13"/>
                </a:cxn>
              </a:cxnLst>
              <a:rect l="0" t="0" r="r" b="b"/>
              <a:pathLst>
                <a:path w="82" h="72">
                  <a:moveTo>
                    <a:pt x="79" y="10"/>
                  </a:moveTo>
                  <a:cubicBezTo>
                    <a:pt x="81" y="11"/>
                    <a:pt x="82" y="13"/>
                    <a:pt x="81" y="15"/>
                  </a:cubicBezTo>
                  <a:cubicBezTo>
                    <a:pt x="74" y="27"/>
                    <a:pt x="57" y="29"/>
                    <a:pt x="47" y="36"/>
                  </a:cubicBezTo>
                  <a:cubicBezTo>
                    <a:pt x="34" y="44"/>
                    <a:pt x="25" y="56"/>
                    <a:pt x="14" y="67"/>
                  </a:cubicBezTo>
                  <a:cubicBezTo>
                    <a:pt x="10" y="72"/>
                    <a:pt x="0" y="67"/>
                    <a:pt x="2" y="60"/>
                  </a:cubicBezTo>
                  <a:cubicBezTo>
                    <a:pt x="8" y="44"/>
                    <a:pt x="20" y="32"/>
                    <a:pt x="33" y="22"/>
                  </a:cubicBezTo>
                  <a:cubicBezTo>
                    <a:pt x="45" y="14"/>
                    <a:pt x="66" y="0"/>
                    <a:pt x="79" y="1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45"/>
            <p:cNvSpPr/>
            <p:nvPr/>
          </p:nvSpPr>
          <p:spPr bwMode="auto">
            <a:xfrm>
              <a:off x="9367277" y="1926389"/>
              <a:ext cx="232641" cy="445052"/>
            </a:xfrm>
            <a:custGeom>
              <a:avLst/>
              <a:gdLst>
                <a:gd name="T0" fmla="*/ 215 w 215"/>
                <a:gd name="T1" fmla="*/ 0 h 410"/>
                <a:gd name="T2" fmla="*/ 201 w 215"/>
                <a:gd name="T3" fmla="*/ 258 h 410"/>
                <a:gd name="T4" fmla="*/ 36 w 215"/>
                <a:gd name="T5" fmla="*/ 405 h 410"/>
                <a:gd name="T6" fmla="*/ 4 w 215"/>
                <a:gd name="T7" fmla="*/ 348 h 410"/>
                <a:gd name="T8" fmla="*/ 215 w 215"/>
                <a:gd name="T9" fmla="*/ 0 h 410"/>
              </a:gdLst>
              <a:ahLst/>
              <a:cxnLst>
                <a:cxn ang="0">
                  <a:pos x="T0" y="T1"/>
                </a:cxn>
                <a:cxn ang="0">
                  <a:pos x="T2" y="T3"/>
                </a:cxn>
                <a:cxn ang="0">
                  <a:pos x="T4" y="T5"/>
                </a:cxn>
                <a:cxn ang="0">
                  <a:pos x="T6" y="T7"/>
                </a:cxn>
                <a:cxn ang="0">
                  <a:pos x="T8" y="T9"/>
                </a:cxn>
              </a:cxnLst>
              <a:rect l="0" t="0" r="r" b="b"/>
              <a:pathLst>
                <a:path w="215" h="410">
                  <a:moveTo>
                    <a:pt x="215" y="0"/>
                  </a:moveTo>
                  <a:cubicBezTo>
                    <a:pt x="209" y="86"/>
                    <a:pt x="206" y="172"/>
                    <a:pt x="201" y="258"/>
                  </a:cubicBezTo>
                  <a:cubicBezTo>
                    <a:pt x="183" y="326"/>
                    <a:pt x="60" y="395"/>
                    <a:pt x="36" y="405"/>
                  </a:cubicBezTo>
                  <a:cubicBezTo>
                    <a:pt x="24" y="410"/>
                    <a:pt x="0" y="353"/>
                    <a:pt x="4" y="348"/>
                  </a:cubicBezTo>
                  <a:cubicBezTo>
                    <a:pt x="170" y="234"/>
                    <a:pt x="213" y="2"/>
                    <a:pt x="215"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46"/>
            <p:cNvSpPr/>
            <p:nvPr/>
          </p:nvSpPr>
          <p:spPr bwMode="auto">
            <a:xfrm>
              <a:off x="9256014" y="2330982"/>
              <a:ext cx="121378" cy="101148"/>
            </a:xfrm>
            <a:custGeom>
              <a:avLst/>
              <a:gdLst>
                <a:gd name="T0" fmla="*/ 90 w 106"/>
                <a:gd name="T1" fmla="*/ 0 h 100"/>
                <a:gd name="T2" fmla="*/ 106 w 106"/>
                <a:gd name="T3" fmla="*/ 44 h 100"/>
                <a:gd name="T4" fmla="*/ 76 w 106"/>
                <a:gd name="T5" fmla="*/ 68 h 100"/>
                <a:gd name="T6" fmla="*/ 24 w 106"/>
                <a:gd name="T7" fmla="*/ 93 h 100"/>
                <a:gd name="T8" fmla="*/ 90 w 106"/>
                <a:gd name="T9" fmla="*/ 0 h 100"/>
              </a:gdLst>
              <a:ahLst/>
              <a:cxnLst>
                <a:cxn ang="0">
                  <a:pos x="T0" y="T1"/>
                </a:cxn>
                <a:cxn ang="0">
                  <a:pos x="T2" y="T3"/>
                </a:cxn>
                <a:cxn ang="0">
                  <a:pos x="T4" y="T5"/>
                </a:cxn>
                <a:cxn ang="0">
                  <a:pos x="T6" y="T7"/>
                </a:cxn>
                <a:cxn ang="0">
                  <a:pos x="T8" y="T9"/>
                </a:cxn>
              </a:cxnLst>
              <a:rect l="0" t="0" r="r" b="b"/>
              <a:pathLst>
                <a:path w="106" h="100">
                  <a:moveTo>
                    <a:pt x="90" y="0"/>
                  </a:moveTo>
                  <a:cubicBezTo>
                    <a:pt x="95" y="15"/>
                    <a:pt x="100" y="29"/>
                    <a:pt x="106" y="44"/>
                  </a:cubicBezTo>
                  <a:cubicBezTo>
                    <a:pt x="95" y="51"/>
                    <a:pt x="86" y="60"/>
                    <a:pt x="76" y="68"/>
                  </a:cubicBezTo>
                  <a:cubicBezTo>
                    <a:pt x="65" y="76"/>
                    <a:pt x="38" y="100"/>
                    <a:pt x="24" y="93"/>
                  </a:cubicBezTo>
                  <a:cubicBezTo>
                    <a:pt x="0" y="82"/>
                    <a:pt x="38" y="31"/>
                    <a:pt x="90" y="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247"/>
            <p:cNvSpPr>
              <a:spLocks noChangeArrowheads="1"/>
            </p:cNvSpPr>
            <p:nvPr/>
          </p:nvSpPr>
          <p:spPr bwMode="auto">
            <a:xfrm>
              <a:off x="9589803" y="1400419"/>
              <a:ext cx="40459" cy="80919"/>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248"/>
            <p:cNvSpPr>
              <a:spLocks noChangeArrowheads="1"/>
            </p:cNvSpPr>
            <p:nvPr/>
          </p:nvSpPr>
          <p:spPr bwMode="auto">
            <a:xfrm>
              <a:off x="9822444" y="1400419"/>
              <a:ext cx="40459" cy="7080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249"/>
            <p:cNvSpPr>
              <a:spLocks noChangeArrowheads="1"/>
            </p:cNvSpPr>
            <p:nvPr/>
          </p:nvSpPr>
          <p:spPr bwMode="auto">
            <a:xfrm>
              <a:off x="9751640" y="2098341"/>
              <a:ext cx="40459" cy="505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250"/>
            <p:cNvSpPr>
              <a:spLocks noChangeArrowheads="1"/>
            </p:cNvSpPr>
            <p:nvPr/>
          </p:nvSpPr>
          <p:spPr bwMode="auto">
            <a:xfrm>
              <a:off x="9751640" y="2351211"/>
              <a:ext cx="40459" cy="505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251"/>
            <p:cNvSpPr>
              <a:spLocks noChangeArrowheads="1"/>
            </p:cNvSpPr>
            <p:nvPr/>
          </p:nvSpPr>
          <p:spPr bwMode="auto">
            <a:xfrm>
              <a:off x="9751640" y="2695115"/>
              <a:ext cx="40459" cy="505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252"/>
            <p:cNvSpPr>
              <a:spLocks noChangeArrowheads="1"/>
            </p:cNvSpPr>
            <p:nvPr/>
          </p:nvSpPr>
          <p:spPr bwMode="auto">
            <a:xfrm>
              <a:off x="9751640" y="2573737"/>
              <a:ext cx="40459" cy="505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253"/>
            <p:cNvSpPr>
              <a:spLocks noChangeArrowheads="1"/>
            </p:cNvSpPr>
            <p:nvPr/>
          </p:nvSpPr>
          <p:spPr bwMode="auto">
            <a:xfrm>
              <a:off x="9751640" y="2229834"/>
              <a:ext cx="40459" cy="505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Oval 254"/>
            <p:cNvSpPr>
              <a:spLocks noChangeArrowheads="1"/>
            </p:cNvSpPr>
            <p:nvPr/>
          </p:nvSpPr>
          <p:spPr bwMode="auto">
            <a:xfrm>
              <a:off x="9751640" y="2462474"/>
              <a:ext cx="40459" cy="40459"/>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grpSp>
        <p:nvGrpSpPr>
          <p:cNvPr id="4" name="组合 3"/>
          <p:cNvGrpSpPr/>
          <p:nvPr/>
        </p:nvGrpSpPr>
        <p:grpSpPr>
          <a:xfrm>
            <a:off x="5847686" y="2098727"/>
            <a:ext cx="4570671" cy="3444996"/>
            <a:chOff x="5675805" y="1515359"/>
            <a:chExt cx="5389939" cy="4062493"/>
          </a:xfrm>
        </p:grpSpPr>
        <p:sp>
          <p:nvSpPr>
            <p:cNvPr id="5" name="六边形 4"/>
            <p:cNvSpPr/>
            <p:nvPr/>
          </p:nvSpPr>
          <p:spPr>
            <a:xfrm>
              <a:off x="7764376" y="2607455"/>
              <a:ext cx="1805879" cy="1556792"/>
            </a:xfrm>
            <a:prstGeom prst="hexagon">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 name="六边形 5"/>
            <p:cNvSpPr/>
            <p:nvPr/>
          </p:nvSpPr>
          <p:spPr>
            <a:xfrm>
              <a:off x="9408368" y="1775382"/>
              <a:ext cx="1463161" cy="1261346"/>
            </a:xfrm>
            <a:prstGeom prst="hexagon">
              <a:avLst/>
            </a:prstGeom>
            <a:solidFill>
              <a:srgbClr val="D71A2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六边形 6"/>
            <p:cNvSpPr/>
            <p:nvPr/>
          </p:nvSpPr>
          <p:spPr>
            <a:xfrm>
              <a:off x="9770688" y="3224595"/>
              <a:ext cx="665015" cy="573289"/>
            </a:xfrm>
            <a:prstGeom prst="hexagon">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六边形 7"/>
            <p:cNvSpPr/>
            <p:nvPr/>
          </p:nvSpPr>
          <p:spPr>
            <a:xfrm>
              <a:off x="5675805" y="3373239"/>
              <a:ext cx="2338820" cy="2016224"/>
            </a:xfrm>
            <a:prstGeom prst="hexagon">
              <a:avLst/>
            </a:prstGeom>
            <a:blipFill>
              <a:blip r:embed="rId5"/>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六边形 8"/>
            <p:cNvSpPr/>
            <p:nvPr/>
          </p:nvSpPr>
          <p:spPr>
            <a:xfrm>
              <a:off x="8038595" y="4492264"/>
              <a:ext cx="1169410" cy="1008112"/>
            </a:xfrm>
            <a:prstGeom prst="hexagon">
              <a:avLst/>
            </a:prstGeom>
            <a:solidFill>
              <a:srgbClr val="D71A2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六边形 9"/>
            <p:cNvSpPr/>
            <p:nvPr/>
          </p:nvSpPr>
          <p:spPr>
            <a:xfrm>
              <a:off x="9408368" y="4149080"/>
              <a:ext cx="1657376" cy="1428772"/>
            </a:xfrm>
            <a:prstGeom prst="hexagon">
              <a:avLst/>
            </a:prstGeom>
            <a:blipFill>
              <a:blip r:embed="rId5"/>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六边形 10"/>
            <p:cNvSpPr/>
            <p:nvPr/>
          </p:nvSpPr>
          <p:spPr>
            <a:xfrm>
              <a:off x="7764376" y="1515359"/>
              <a:ext cx="908197" cy="782928"/>
            </a:xfrm>
            <a:prstGeom prst="hexagon">
              <a:avLst/>
            </a:prstGeom>
            <a:solidFill>
              <a:srgbClr val="D71A2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六边形 11"/>
            <p:cNvSpPr/>
            <p:nvPr/>
          </p:nvSpPr>
          <p:spPr>
            <a:xfrm>
              <a:off x="7027304" y="2417058"/>
              <a:ext cx="665015" cy="573289"/>
            </a:xfrm>
            <a:prstGeom prst="hexagon">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矩形 12"/>
          <p:cNvSpPr/>
          <p:nvPr/>
        </p:nvSpPr>
        <p:spPr>
          <a:xfrm>
            <a:off x="1913165" y="3177799"/>
            <a:ext cx="3509350" cy="2354491"/>
          </a:xfrm>
          <a:prstGeom prst="rect">
            <a:avLst/>
          </a:prstGeom>
        </p:spPr>
        <p:txBody>
          <a:bodyPr wrap="square">
            <a:spAutoFit/>
          </a:bodyPr>
          <a:lstStyle/>
          <a:p>
            <a:pPr>
              <a:lnSpc>
                <a:spcPct val="150000"/>
              </a:lnSpc>
              <a:defRPr/>
            </a:pPr>
            <a:r>
              <a:rPr lang="zh-CN" altLang="en-US" sz="1400" kern="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a:t>
            </a:r>
            <a:endParaRPr lang="zh-CN" altLang="en-US" sz="1400" kern="0" dirty="0">
              <a:solidFill>
                <a:prstClr val="black"/>
              </a:solidFill>
              <a:latin typeface="Calibri" panose="020F0502020204030204"/>
              <a:ea typeface="宋体" panose="02010600030101010101" pitchFamily="2" charset="-122"/>
            </a:endParaRPr>
          </a:p>
          <a:p>
            <a:pPr>
              <a:lnSpc>
                <a:spcPct val="150000"/>
              </a:lnSpc>
              <a:defRPr/>
            </a:pPr>
            <a:endParaRPr lang="zh-CN" altLang="en-US" sz="1400" kern="0" dirty="0">
              <a:solidFill>
                <a:prstClr val="black"/>
              </a:solidFill>
              <a:latin typeface="Calibri" panose="020F0502020204030204"/>
              <a:ea typeface="宋体" panose="02010600030101010101" pitchFamily="2" charset="-122"/>
            </a:endParaRPr>
          </a:p>
        </p:txBody>
      </p:sp>
      <p:sp>
        <p:nvSpPr>
          <p:cNvPr id="14" name="文本框 13"/>
          <p:cNvSpPr txBox="1"/>
          <p:nvPr/>
        </p:nvSpPr>
        <p:spPr>
          <a:xfrm>
            <a:off x="1900682" y="2678702"/>
            <a:ext cx="2024299"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单击输入标题文字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矩形 3"/>
          <p:cNvSpPr>
            <a:spLocks noChangeArrowheads="1"/>
          </p:cNvSpPr>
          <p:nvPr/>
        </p:nvSpPr>
        <p:spPr bwMode="auto">
          <a:xfrm>
            <a:off x="1063727" y="1842877"/>
            <a:ext cx="2980128" cy="2833622"/>
          </a:xfrm>
          <a:prstGeom prst="rect">
            <a:avLst/>
          </a:prstGeom>
          <a:blipFill dpi="0" rotWithShape="1">
            <a:blip r:embed="rId5"/>
            <a:srcRect/>
            <a:stretch>
              <a:fillRect/>
            </a:stretch>
          </a:blipFill>
          <a:ln>
            <a:solidFill>
              <a:sysClr val="windowText" lastClr="000000"/>
            </a:solidFill>
          </a:ln>
          <a:effectLst>
            <a:outerShdw dist="38100" dir="5400000" algn="ctr" rotWithShape="0">
              <a:srgbClr val="000000">
                <a:alpha val="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nvGrpSpPr>
          <p:cNvPr id="5" name="组合 3"/>
          <p:cNvGrpSpPr/>
          <p:nvPr/>
        </p:nvGrpSpPr>
        <p:grpSpPr bwMode="auto">
          <a:xfrm>
            <a:off x="1063725" y="4906797"/>
            <a:ext cx="2980130" cy="1241616"/>
            <a:chOff x="0" y="0"/>
            <a:chExt cx="3798477" cy="1582420"/>
          </a:xfrm>
        </p:grpSpPr>
        <p:sp>
          <p:nvSpPr>
            <p:cNvPr id="6" name="矩形 8"/>
            <p:cNvSpPr>
              <a:spLocks noChangeArrowheads="1"/>
            </p:cNvSpPr>
            <p:nvPr/>
          </p:nvSpPr>
          <p:spPr bwMode="auto">
            <a:xfrm>
              <a:off x="0" y="0"/>
              <a:ext cx="3798477" cy="1582420"/>
            </a:xfrm>
            <a:prstGeom prst="rect">
              <a:avLst/>
            </a:prstGeom>
            <a:solidFill>
              <a:srgbClr val="FFFFFF">
                <a:alpha val="70000"/>
              </a:srgbClr>
            </a:solidFill>
            <a:ln w="9525">
              <a:solidFill>
                <a:srgbClr val="000000"/>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矩形 10"/>
            <p:cNvSpPr>
              <a:spLocks noChangeArrowheads="1"/>
            </p:cNvSpPr>
            <p:nvPr/>
          </p:nvSpPr>
          <p:spPr bwMode="auto">
            <a:xfrm>
              <a:off x="103642" y="115262"/>
              <a:ext cx="3694835" cy="94141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rPr>
                <a:t>更专业的模板。梭拓，不止创新。请在此处填入你需要的内容。</a:t>
              </a:r>
            </a:p>
          </p:txBody>
        </p:sp>
      </p:grpSp>
      <p:sp>
        <p:nvSpPr>
          <p:cNvPr id="8" name="矩形 7"/>
          <p:cNvSpPr>
            <a:spLocks noChangeArrowheads="1"/>
          </p:cNvSpPr>
          <p:nvPr/>
        </p:nvSpPr>
        <p:spPr bwMode="auto">
          <a:xfrm>
            <a:off x="4468654" y="1842877"/>
            <a:ext cx="2714928" cy="1983780"/>
          </a:xfrm>
          <a:prstGeom prst="rect">
            <a:avLst/>
          </a:prstGeom>
          <a:blipFill dpi="0" rotWithShape="1">
            <a:blip r:embed="rId6"/>
            <a:srcRect/>
            <a:stretch>
              <a:fillRect/>
            </a:stretch>
          </a:blipFill>
          <a:ln>
            <a:solidFill>
              <a:sysClr val="windowText" lastClr="000000"/>
            </a:solidFill>
          </a:ln>
          <a:effectLst>
            <a:outerShdw dist="38100" dir="5400000" algn="ctr" rotWithShape="0">
              <a:srgbClr val="000000">
                <a:alpha val="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9" name="矩形 8"/>
          <p:cNvSpPr>
            <a:spLocks noChangeArrowheads="1"/>
          </p:cNvSpPr>
          <p:nvPr/>
        </p:nvSpPr>
        <p:spPr bwMode="auto">
          <a:xfrm>
            <a:off x="7523320" y="1842877"/>
            <a:ext cx="2714928" cy="1983780"/>
          </a:xfrm>
          <a:prstGeom prst="rect">
            <a:avLst/>
          </a:prstGeom>
          <a:blipFill dpi="0" rotWithShape="1">
            <a:blip r:embed="rId7"/>
            <a:srcRect/>
            <a:stretch>
              <a:fillRect/>
            </a:stretch>
          </a:blipFill>
          <a:ln>
            <a:solidFill>
              <a:sysClr val="windowText" lastClr="000000"/>
            </a:solidFill>
          </a:ln>
          <a:effectLst>
            <a:outerShdw dist="38100" dir="5400000" algn="ctr" rotWithShape="0">
              <a:srgbClr val="000000">
                <a:alpha val="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10" name="矩形 9"/>
          <p:cNvSpPr/>
          <p:nvPr/>
        </p:nvSpPr>
        <p:spPr>
          <a:xfrm>
            <a:off x="4468654" y="4440253"/>
            <a:ext cx="5854655" cy="170816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solidFill>
                <a:effectLst/>
                <a:uLnTx/>
                <a:uFillTx/>
              </a:rPr>
              <a:t>更专业的模板。梭拓，不止创新。请在此处填入你需要的内容。请在此处填入你需要的内容。请在此处填入你需要的内容。更专业的模板。梭拓，不止创新。</a:t>
            </a:r>
            <a:endParaRPr kumimoji="0" lang="en-US" altLang="zh-CN" sz="14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black"/>
                </a:solidFill>
                <a:effectLst/>
                <a:uLnTx/>
                <a:uFillTx/>
              </a:rPr>
              <a:t>You can click here to enter your text. You can click here to enter your text. You can click here to enter your text. You can click here to enter your text. </a:t>
            </a:r>
          </a:p>
        </p:txBody>
      </p:sp>
      <p:sp>
        <p:nvSpPr>
          <p:cNvPr id="11" name="文本框 10"/>
          <p:cNvSpPr txBox="1"/>
          <p:nvPr/>
        </p:nvSpPr>
        <p:spPr>
          <a:xfrm>
            <a:off x="4468654" y="4070920"/>
            <a:ext cx="2024299"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800" b="0" dirty="0">
                <a:solidFill>
                  <a:prstClr val="black"/>
                </a:solidFill>
                <a:latin typeface="等线" panose="02010600030101010101" charset="-122"/>
                <a:ea typeface="等线" panose="02010600030101010101" charset="-122"/>
              </a:rPr>
              <a:t>单击输入标题文字</a:t>
            </a:r>
          </a:p>
        </p:txBody>
      </p:sp>
      <p:cxnSp>
        <p:nvCxnSpPr>
          <p:cNvPr id="12" name="直接连接符 11"/>
          <p:cNvCxnSpPr/>
          <p:nvPr/>
        </p:nvCxnSpPr>
        <p:spPr>
          <a:xfrm>
            <a:off x="4544432" y="4440253"/>
            <a:ext cx="3164582" cy="0"/>
          </a:xfrm>
          <a:prstGeom prst="line">
            <a:avLst/>
          </a:prstGeom>
          <a:solidFill>
            <a:srgbClr val="070606"/>
          </a:solidFill>
          <a:ln w="15875">
            <a:solidFill>
              <a:sysClr val="windowText" lastClr="000000"/>
            </a:solidFill>
            <a:round/>
          </a:ln>
        </p:spPr>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4"/>
                                        </p:tgtEl>
                                        <p:attrNameLst>
                                          <p:attrName>ppt_x</p:attrName>
                                          <p:attrName>ppt_y</p:attrName>
                                        </p:attrNameLst>
                                      </p:cBhvr>
                                      <p:rCtr x="0" y="0"/>
                                    </p:animMotion>
                                    <p:animEffect transition="in" filter="fade">
                                      <p:cBhvr>
                                        <p:cTn id="9" dur="1000"/>
                                        <p:tgtEl>
                                          <p:spTgt spid="4"/>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5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Scale>
                                      <p:cBhvr>
                                        <p:cTn id="1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8" dur="1000" decel="50000" fill="hold">
                                          <p:stCondLst>
                                            <p:cond delay="0"/>
                                          </p:stCondLst>
                                        </p:cTn>
                                        <p:tgtEl>
                                          <p:spTgt spid="8"/>
                                        </p:tgtEl>
                                        <p:attrNameLst>
                                          <p:attrName>ppt_x</p:attrName>
                                          <p:attrName>ppt_y</p:attrName>
                                        </p:attrNameLst>
                                      </p:cBhvr>
                                      <p:rCtr x="0" y="0"/>
                                    </p:animMotion>
                                    <p:animEffect transition="in" filter="fade">
                                      <p:cBhvr>
                                        <p:cTn id="19" dur="1000"/>
                                        <p:tgtEl>
                                          <p:spTgt spid="8"/>
                                        </p:tgtEl>
                                      </p:cBhvr>
                                    </p:animEffect>
                                  </p:childTnLst>
                                </p:cTn>
                              </p:par>
                            </p:childTnLst>
                          </p:cTn>
                        </p:par>
                        <p:par>
                          <p:cTn id="20" fill="hold">
                            <p:stCondLst>
                              <p:cond delay="2500"/>
                            </p:stCondLst>
                            <p:childTnLst>
                              <p:par>
                                <p:cTn id="21" presetID="5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9"/>
                                        </p:tgtEl>
                                        <p:attrNameLst>
                                          <p:attrName>ppt_x</p:attrName>
                                          <p:attrName>ppt_y</p:attrName>
                                        </p:attrNameLst>
                                      </p:cBhvr>
                                      <p:rCtr x="0" y="0"/>
                                    </p:animMotion>
                                    <p:animEffect transition="in" filter="fade">
                                      <p:cBhvr>
                                        <p:cTn id="25" dur="1000"/>
                                        <p:tgtEl>
                                          <p:spTgt spid="9"/>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1000"/>
                                        <p:tgtEl>
                                          <p:spTgt spid="10"/>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8" grpId="0" animBg="1" autoUpdateAnimBg="0"/>
      <p:bldP spid="9" grpId="0" animBg="1" autoUpdateAnimBg="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矩形 3"/>
          <p:cNvSpPr/>
          <p:nvPr/>
        </p:nvSpPr>
        <p:spPr>
          <a:xfrm>
            <a:off x="1197429" y="2187363"/>
            <a:ext cx="4419599" cy="3441558"/>
          </a:xfrm>
          <a:prstGeom prst="rect">
            <a:avLst/>
          </a:prstGeom>
          <a:blipFill>
            <a:blip r:embed="rId5"/>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文本框 4"/>
          <p:cNvSpPr txBox="1"/>
          <p:nvPr/>
        </p:nvSpPr>
        <p:spPr>
          <a:xfrm>
            <a:off x="6071562" y="2273689"/>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800" kern="0" dirty="0">
                <a:solidFill>
                  <a:srgbClr val="C00000"/>
                </a:solidFill>
                <a:latin typeface="等线" panose="02010600030101010101" charset="-122"/>
                <a:ea typeface="等线" panose="02010600030101010101" charset="-122"/>
              </a:rPr>
              <a:t>单击输入标题文字</a:t>
            </a:r>
          </a:p>
        </p:txBody>
      </p:sp>
      <p:sp>
        <p:nvSpPr>
          <p:cNvPr id="6" name="矩形 5"/>
          <p:cNvSpPr/>
          <p:nvPr/>
        </p:nvSpPr>
        <p:spPr>
          <a:xfrm>
            <a:off x="6071562" y="2643021"/>
            <a:ext cx="5086295" cy="584775"/>
          </a:xfrm>
          <a:prstGeom prst="rect">
            <a:avLst/>
          </a:prstGeom>
        </p:spPr>
        <p:txBody>
          <a:bodyPr wrap="square">
            <a:spAutoFit/>
          </a:bodyPr>
          <a:lstStyle/>
          <a:p>
            <a:pPr>
              <a:defRPr/>
            </a:pPr>
            <a:r>
              <a:rPr lang="en-US" altLang="zh-CN" sz="16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600" dirty="0">
              <a:solidFill>
                <a:prstClr val="black">
                  <a:lumMod val="95000"/>
                  <a:lumOff val="5000"/>
                </a:prstClr>
              </a:solidFill>
              <a:latin typeface="Calibri" panose="020F0502020204030204"/>
              <a:ea typeface="宋体" panose="02010600030101010101" pitchFamily="2" charset="-122"/>
            </a:endParaRPr>
          </a:p>
        </p:txBody>
      </p:sp>
      <p:sp>
        <p:nvSpPr>
          <p:cNvPr id="7" name="文本框 6"/>
          <p:cNvSpPr txBox="1"/>
          <p:nvPr/>
        </p:nvSpPr>
        <p:spPr>
          <a:xfrm>
            <a:off x="6071562" y="3513278"/>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800" kern="0" dirty="0">
                <a:solidFill>
                  <a:srgbClr val="C00000"/>
                </a:solidFill>
                <a:latin typeface="等线" panose="02010600030101010101" charset="-122"/>
                <a:ea typeface="等线" panose="02010600030101010101" charset="-122"/>
              </a:rPr>
              <a:t>单击输入标题文字</a:t>
            </a:r>
          </a:p>
        </p:txBody>
      </p:sp>
      <p:sp>
        <p:nvSpPr>
          <p:cNvPr id="8" name="矩形 7"/>
          <p:cNvSpPr/>
          <p:nvPr/>
        </p:nvSpPr>
        <p:spPr>
          <a:xfrm>
            <a:off x="6071562" y="3882610"/>
            <a:ext cx="5086295" cy="584775"/>
          </a:xfrm>
          <a:prstGeom prst="rect">
            <a:avLst/>
          </a:prstGeom>
        </p:spPr>
        <p:txBody>
          <a:bodyPr wrap="square">
            <a:spAutoFit/>
          </a:bodyPr>
          <a:lstStyle/>
          <a:p>
            <a:pPr>
              <a:defRPr/>
            </a:pPr>
            <a:r>
              <a:rPr lang="en-US" altLang="zh-CN" sz="16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600" dirty="0">
              <a:solidFill>
                <a:prstClr val="black">
                  <a:lumMod val="95000"/>
                  <a:lumOff val="5000"/>
                </a:prstClr>
              </a:solidFill>
              <a:latin typeface="Calibri" panose="020F0502020204030204"/>
              <a:ea typeface="宋体" panose="02010600030101010101" pitchFamily="2" charset="-122"/>
            </a:endParaRPr>
          </a:p>
        </p:txBody>
      </p:sp>
      <p:sp>
        <p:nvSpPr>
          <p:cNvPr id="9" name="文本框 8"/>
          <p:cNvSpPr txBox="1"/>
          <p:nvPr/>
        </p:nvSpPr>
        <p:spPr>
          <a:xfrm>
            <a:off x="6071562" y="4674814"/>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800" kern="0" dirty="0">
                <a:solidFill>
                  <a:srgbClr val="C00000"/>
                </a:solidFill>
                <a:latin typeface="等线" panose="02010600030101010101" charset="-122"/>
                <a:ea typeface="等线" panose="02010600030101010101" charset="-122"/>
              </a:rPr>
              <a:t>单击输入标题文字</a:t>
            </a:r>
          </a:p>
        </p:txBody>
      </p:sp>
      <p:sp>
        <p:nvSpPr>
          <p:cNvPr id="10" name="矩形 9"/>
          <p:cNvSpPr/>
          <p:nvPr/>
        </p:nvSpPr>
        <p:spPr>
          <a:xfrm>
            <a:off x="6071562" y="5044146"/>
            <a:ext cx="5086295" cy="584775"/>
          </a:xfrm>
          <a:prstGeom prst="rect">
            <a:avLst/>
          </a:prstGeom>
        </p:spPr>
        <p:txBody>
          <a:bodyPr wrap="square">
            <a:spAutoFit/>
          </a:bodyPr>
          <a:lstStyle/>
          <a:p>
            <a:pPr>
              <a:defRPr/>
            </a:pPr>
            <a:r>
              <a:rPr lang="en-US" altLang="zh-CN" sz="16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600" dirty="0">
              <a:solidFill>
                <a:prstClr val="black">
                  <a:lumMod val="95000"/>
                  <a:lumOff val="5000"/>
                </a:prstClr>
              </a:solidFill>
              <a:latin typeface="Calibri" panose="020F0502020204030204"/>
              <a:ea typeface="宋体" panose="02010600030101010101" pitchFamily="2" charset="-122"/>
            </a:endParaRPr>
          </a:p>
        </p:txBody>
      </p:sp>
      <p:sp>
        <p:nvSpPr>
          <p:cNvPr id="11" name="椭圆 10"/>
          <p:cNvSpPr/>
          <p:nvPr/>
        </p:nvSpPr>
        <p:spPr>
          <a:xfrm>
            <a:off x="5508172" y="2196707"/>
            <a:ext cx="446314" cy="446314"/>
          </a:xfrm>
          <a:prstGeom prst="ellipse">
            <a:avLst/>
          </a:prstGeom>
          <a:solidFill>
            <a:srgbClr val="C0000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椭圆 11"/>
          <p:cNvSpPr/>
          <p:nvPr/>
        </p:nvSpPr>
        <p:spPr>
          <a:xfrm>
            <a:off x="5508172" y="3436296"/>
            <a:ext cx="446314" cy="446314"/>
          </a:xfrm>
          <a:prstGeom prst="ellipse">
            <a:avLst/>
          </a:prstGeom>
          <a:solidFill>
            <a:srgbClr val="C0000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3" name="椭圆 12"/>
          <p:cNvSpPr/>
          <p:nvPr/>
        </p:nvSpPr>
        <p:spPr>
          <a:xfrm>
            <a:off x="5508172" y="4632969"/>
            <a:ext cx="446314" cy="446314"/>
          </a:xfrm>
          <a:prstGeom prst="ellipse">
            <a:avLst/>
          </a:prstGeom>
          <a:solidFill>
            <a:srgbClr val="C00000"/>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130629" y="108856"/>
            <a:ext cx="1143000" cy="732372"/>
          </a:xfrm>
          <a:prstGeom prst="rect">
            <a:avLst/>
          </a:prstGeom>
        </p:spPr>
      </p:pic>
      <p:sp>
        <p:nvSpPr>
          <p:cNvPr id="3" name="文本框 2"/>
          <p:cNvSpPr txBox="1"/>
          <p:nvPr/>
        </p:nvSpPr>
        <p:spPr>
          <a:xfrm>
            <a:off x="1186543" y="290376"/>
            <a:ext cx="2612571" cy="369332"/>
          </a:xfrm>
          <a:prstGeom prst="rect">
            <a:avLst/>
          </a:prstGeom>
          <a:noFill/>
        </p:spPr>
        <p:txBody>
          <a:bodyPr wrap="square" rtlCol="0">
            <a:spAutoFit/>
          </a:bodyPr>
          <a:lstStyle/>
          <a:p>
            <a:r>
              <a:rPr lang="zh-CN" altLang="en-US" dirty="0">
                <a:solidFill>
                  <a:srgbClr val="35422C"/>
                </a:solidFill>
              </a:rPr>
              <a:t>请在此处添加标题文字</a:t>
            </a:r>
          </a:p>
        </p:txBody>
      </p:sp>
      <p:sp>
        <p:nvSpPr>
          <p:cNvPr id="4" name="六边形 3"/>
          <p:cNvSpPr/>
          <p:nvPr/>
        </p:nvSpPr>
        <p:spPr>
          <a:xfrm>
            <a:off x="2451237" y="3785311"/>
            <a:ext cx="2255292" cy="1944216"/>
          </a:xfrm>
          <a:prstGeom prst="hexagon">
            <a:avLst/>
          </a:prstGeom>
          <a:solidFill>
            <a:schemeClr val="bg1"/>
          </a:solidFill>
          <a:ln>
            <a:solidFill>
              <a:srgbClr val="57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六边形 4"/>
          <p:cNvSpPr/>
          <p:nvPr/>
        </p:nvSpPr>
        <p:spPr>
          <a:xfrm>
            <a:off x="5476505" y="3533283"/>
            <a:ext cx="2255292" cy="1944216"/>
          </a:xfrm>
          <a:prstGeom prst="hexagon">
            <a:avLst/>
          </a:prstGeom>
          <a:solidFill>
            <a:schemeClr val="bg1"/>
          </a:solidFill>
          <a:ln>
            <a:solidFill>
              <a:srgbClr val="57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六边形 5"/>
          <p:cNvSpPr/>
          <p:nvPr/>
        </p:nvSpPr>
        <p:spPr>
          <a:xfrm>
            <a:off x="8105707" y="2714319"/>
            <a:ext cx="2505880" cy="2160240"/>
          </a:xfrm>
          <a:prstGeom prst="hexagon">
            <a:avLst/>
          </a:prstGeom>
          <a:solidFill>
            <a:schemeClr val="bg1"/>
          </a:solidFill>
          <a:ln>
            <a:solidFill>
              <a:srgbClr val="57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nvSpPr>
        <p:spPr>
          <a:xfrm>
            <a:off x="3000960" y="4170632"/>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8" name="文本框 7"/>
          <p:cNvSpPr txBox="1"/>
          <p:nvPr/>
        </p:nvSpPr>
        <p:spPr>
          <a:xfrm>
            <a:off x="6026237" y="3907908"/>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9" name="文本框 8"/>
          <p:cNvSpPr txBox="1"/>
          <p:nvPr/>
        </p:nvSpPr>
        <p:spPr>
          <a:xfrm>
            <a:off x="8689033" y="3149164"/>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10" name="矩形 9"/>
          <p:cNvSpPr/>
          <p:nvPr/>
        </p:nvSpPr>
        <p:spPr>
          <a:xfrm>
            <a:off x="2947276" y="4574537"/>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sp>
        <p:nvSpPr>
          <p:cNvPr id="11" name="矩形 10"/>
          <p:cNvSpPr/>
          <p:nvPr/>
        </p:nvSpPr>
        <p:spPr>
          <a:xfrm>
            <a:off x="5951144" y="4287178"/>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sp>
        <p:nvSpPr>
          <p:cNvPr id="12" name="矩形 11"/>
          <p:cNvSpPr/>
          <p:nvPr/>
        </p:nvSpPr>
        <p:spPr>
          <a:xfrm>
            <a:off x="8689033" y="3498407"/>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grpSp>
        <p:nvGrpSpPr>
          <p:cNvPr id="13" name="组合 12"/>
          <p:cNvGrpSpPr/>
          <p:nvPr/>
        </p:nvGrpSpPr>
        <p:grpSpPr>
          <a:xfrm>
            <a:off x="1591636" y="1866211"/>
            <a:ext cx="1394882" cy="3602160"/>
            <a:chOff x="5746632" y="3058315"/>
            <a:chExt cx="349766" cy="903240"/>
          </a:xfrm>
        </p:grpSpPr>
        <p:sp>
          <p:nvSpPr>
            <p:cNvPr id="14" name="Freeform 63"/>
            <p:cNvSpPr>
              <a:spLocks noEditPoints="1"/>
            </p:cNvSpPr>
            <p:nvPr/>
          </p:nvSpPr>
          <p:spPr bwMode="auto">
            <a:xfrm>
              <a:off x="5746632" y="3131343"/>
              <a:ext cx="349766" cy="830212"/>
            </a:xfrm>
            <a:custGeom>
              <a:avLst/>
              <a:gdLst>
                <a:gd name="T0" fmla="*/ 789 w 848"/>
                <a:gd name="T1" fmla="*/ 1548 h 2018"/>
                <a:gd name="T2" fmla="*/ 662 w 848"/>
                <a:gd name="T3" fmla="*/ 1525 h 2018"/>
                <a:gd name="T4" fmla="*/ 582 w 848"/>
                <a:gd name="T5" fmla="*/ 1853 h 2018"/>
                <a:gd name="T6" fmla="*/ 501 w 848"/>
                <a:gd name="T7" fmla="*/ 1968 h 2018"/>
                <a:gd name="T8" fmla="*/ 501 w 848"/>
                <a:gd name="T9" fmla="*/ 1766 h 2018"/>
                <a:gd name="T10" fmla="*/ 393 w 848"/>
                <a:gd name="T11" fmla="*/ 1860 h 2018"/>
                <a:gd name="T12" fmla="*/ 277 w 848"/>
                <a:gd name="T13" fmla="*/ 1975 h 2018"/>
                <a:gd name="T14" fmla="*/ 319 w 848"/>
                <a:gd name="T15" fmla="*/ 1849 h 2018"/>
                <a:gd name="T16" fmla="*/ 225 w 848"/>
                <a:gd name="T17" fmla="*/ 1538 h 2018"/>
                <a:gd name="T18" fmla="*/ 10 w 848"/>
                <a:gd name="T19" fmla="*/ 1547 h 2018"/>
                <a:gd name="T20" fmla="*/ 272 w 848"/>
                <a:gd name="T21" fmla="*/ 1360 h 2018"/>
                <a:gd name="T22" fmla="*/ 150 w 848"/>
                <a:gd name="T23" fmla="*/ 963 h 2018"/>
                <a:gd name="T24" fmla="*/ 246 w 848"/>
                <a:gd name="T25" fmla="*/ 237 h 2018"/>
                <a:gd name="T26" fmla="*/ 347 w 848"/>
                <a:gd name="T27" fmla="*/ 244 h 2018"/>
                <a:gd name="T28" fmla="*/ 709 w 848"/>
                <a:gd name="T29" fmla="*/ 940 h 2018"/>
                <a:gd name="T30" fmla="*/ 647 w 848"/>
                <a:gd name="T31" fmla="*/ 1394 h 2018"/>
                <a:gd name="T32" fmla="*/ 837 w 848"/>
                <a:gd name="T33" fmla="*/ 1481 h 2018"/>
                <a:gd name="T34" fmla="*/ 777 w 848"/>
                <a:gd name="T35" fmla="*/ 1477 h 2018"/>
                <a:gd name="T36" fmla="*/ 756 w 848"/>
                <a:gd name="T37" fmla="*/ 1476 h 2018"/>
                <a:gd name="T38" fmla="*/ 747 w 848"/>
                <a:gd name="T39" fmla="*/ 1532 h 2018"/>
                <a:gd name="T40" fmla="*/ 616 w 848"/>
                <a:gd name="T41" fmla="*/ 883 h 2018"/>
                <a:gd name="T42" fmla="*/ 402 w 848"/>
                <a:gd name="T43" fmla="*/ 1181 h 2018"/>
                <a:gd name="T44" fmla="*/ 231 w 848"/>
                <a:gd name="T45" fmla="*/ 1094 h 2018"/>
                <a:gd name="T46" fmla="*/ 242 w 848"/>
                <a:gd name="T47" fmla="*/ 1277 h 2018"/>
                <a:gd name="T48" fmla="*/ 671 w 848"/>
                <a:gd name="T49" fmla="*/ 884 h 2018"/>
                <a:gd name="T50" fmla="*/ 403 w 848"/>
                <a:gd name="T51" fmla="*/ 774 h 2018"/>
                <a:gd name="T52" fmla="*/ 442 w 848"/>
                <a:gd name="T53" fmla="*/ 835 h 2018"/>
                <a:gd name="T54" fmla="*/ 593 w 848"/>
                <a:gd name="T55" fmla="*/ 1337 h 2018"/>
                <a:gd name="T56" fmla="*/ 287 w 848"/>
                <a:gd name="T57" fmla="*/ 1376 h 2018"/>
                <a:gd name="T58" fmla="*/ 448 w 848"/>
                <a:gd name="T59" fmla="*/ 1745 h 2018"/>
                <a:gd name="T60" fmla="*/ 616 w 848"/>
                <a:gd name="T61" fmla="*/ 723 h 2018"/>
                <a:gd name="T62" fmla="*/ 644 w 848"/>
                <a:gd name="T63" fmla="*/ 790 h 2018"/>
                <a:gd name="T64" fmla="*/ 568 w 848"/>
                <a:gd name="T65" fmla="*/ 1870 h 2018"/>
                <a:gd name="T66" fmla="*/ 609 w 848"/>
                <a:gd name="T67" fmla="*/ 1969 h 2018"/>
                <a:gd name="T68" fmla="*/ 390 w 848"/>
                <a:gd name="T69" fmla="*/ 879 h 2018"/>
                <a:gd name="T70" fmla="*/ 288 w 848"/>
                <a:gd name="T71" fmla="*/ 1138 h 2018"/>
                <a:gd name="T72" fmla="*/ 437 w 848"/>
                <a:gd name="T73" fmla="*/ 1072 h 2018"/>
                <a:gd name="T74" fmla="*/ 598 w 848"/>
                <a:gd name="T75" fmla="*/ 1046 h 2018"/>
                <a:gd name="T76" fmla="*/ 223 w 848"/>
                <a:gd name="T77" fmla="*/ 619 h 2018"/>
                <a:gd name="T78" fmla="*/ 561 w 848"/>
                <a:gd name="T79" fmla="*/ 1850 h 2018"/>
                <a:gd name="T80" fmla="*/ 516 w 848"/>
                <a:gd name="T81" fmla="*/ 1853 h 2018"/>
                <a:gd name="T82" fmla="*/ 490 w 848"/>
                <a:gd name="T83" fmla="*/ 508 h 2018"/>
                <a:gd name="T84" fmla="*/ 534 w 848"/>
                <a:gd name="T85" fmla="*/ 575 h 2018"/>
                <a:gd name="T86" fmla="*/ 380 w 848"/>
                <a:gd name="T87" fmla="*/ 1098 h 2018"/>
                <a:gd name="T88" fmla="*/ 464 w 848"/>
                <a:gd name="T89" fmla="*/ 468 h 2018"/>
                <a:gd name="T90" fmla="*/ 244 w 848"/>
                <a:gd name="T91" fmla="*/ 500 h 2018"/>
                <a:gd name="T92" fmla="*/ 389 w 848"/>
                <a:gd name="T93" fmla="*/ 1875 h 2018"/>
                <a:gd name="T94" fmla="*/ 301 w 848"/>
                <a:gd name="T95" fmla="*/ 1971 h 2018"/>
                <a:gd name="T96" fmla="*/ 359 w 848"/>
                <a:gd name="T97" fmla="*/ 309 h 2018"/>
                <a:gd name="T98" fmla="*/ 400 w 848"/>
                <a:gd name="T99" fmla="*/ 374 h 2018"/>
                <a:gd name="T100" fmla="*/ 336 w 848"/>
                <a:gd name="T101" fmla="*/ 1761 h 2018"/>
                <a:gd name="T102" fmla="*/ 268 w 848"/>
                <a:gd name="T103" fmla="*/ 302 h 2018"/>
                <a:gd name="T104" fmla="*/ 268 w 848"/>
                <a:gd name="T105" fmla="*/ 302 h 2018"/>
                <a:gd name="T106" fmla="*/ 115 w 848"/>
                <a:gd name="T107" fmla="*/ 1489 h 2018"/>
                <a:gd name="T108" fmla="*/ 106 w 848"/>
                <a:gd name="T109" fmla="*/ 1539 h 2018"/>
                <a:gd name="T110" fmla="*/ 106 w 848"/>
                <a:gd name="T111" fmla="*/ 1539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2018">
                  <a:moveTo>
                    <a:pt x="837" y="1481"/>
                  </a:moveTo>
                  <a:cubicBezTo>
                    <a:pt x="847" y="1493"/>
                    <a:pt x="848" y="1510"/>
                    <a:pt x="838" y="1524"/>
                  </a:cubicBezTo>
                  <a:cubicBezTo>
                    <a:pt x="827" y="1539"/>
                    <a:pt x="808" y="1547"/>
                    <a:pt x="789" y="1548"/>
                  </a:cubicBezTo>
                  <a:cubicBezTo>
                    <a:pt x="781" y="1548"/>
                    <a:pt x="769" y="1548"/>
                    <a:pt x="758" y="1546"/>
                  </a:cubicBezTo>
                  <a:cubicBezTo>
                    <a:pt x="755" y="1550"/>
                    <a:pt x="750" y="1553"/>
                    <a:pt x="744" y="1551"/>
                  </a:cubicBezTo>
                  <a:cubicBezTo>
                    <a:pt x="718" y="1545"/>
                    <a:pt x="687" y="1535"/>
                    <a:pt x="662" y="1525"/>
                  </a:cubicBezTo>
                  <a:cubicBezTo>
                    <a:pt x="668" y="1582"/>
                    <a:pt x="672" y="1696"/>
                    <a:pt x="658" y="1707"/>
                  </a:cubicBezTo>
                  <a:cubicBezTo>
                    <a:pt x="637" y="1724"/>
                    <a:pt x="605" y="1741"/>
                    <a:pt x="577" y="1750"/>
                  </a:cubicBezTo>
                  <a:cubicBezTo>
                    <a:pt x="582" y="1766"/>
                    <a:pt x="584" y="1837"/>
                    <a:pt x="582" y="1853"/>
                  </a:cubicBezTo>
                  <a:cubicBezTo>
                    <a:pt x="589" y="1858"/>
                    <a:pt x="582" y="1906"/>
                    <a:pt x="583" y="1923"/>
                  </a:cubicBezTo>
                  <a:cubicBezTo>
                    <a:pt x="595" y="1925"/>
                    <a:pt x="609" y="1928"/>
                    <a:pt x="617" y="1937"/>
                  </a:cubicBezTo>
                  <a:cubicBezTo>
                    <a:pt x="656" y="2018"/>
                    <a:pt x="511" y="2008"/>
                    <a:pt x="501" y="1968"/>
                  </a:cubicBezTo>
                  <a:cubicBezTo>
                    <a:pt x="491" y="1929"/>
                    <a:pt x="494" y="1896"/>
                    <a:pt x="494" y="1862"/>
                  </a:cubicBezTo>
                  <a:cubicBezTo>
                    <a:pt x="494" y="1858"/>
                    <a:pt x="496" y="1855"/>
                    <a:pt x="499" y="1854"/>
                  </a:cubicBezTo>
                  <a:cubicBezTo>
                    <a:pt x="495" y="1837"/>
                    <a:pt x="498" y="1778"/>
                    <a:pt x="501" y="1766"/>
                  </a:cubicBezTo>
                  <a:cubicBezTo>
                    <a:pt x="471" y="1769"/>
                    <a:pt x="442" y="1770"/>
                    <a:pt x="415" y="1769"/>
                  </a:cubicBezTo>
                  <a:cubicBezTo>
                    <a:pt x="405" y="1769"/>
                    <a:pt x="406" y="1769"/>
                    <a:pt x="393" y="1768"/>
                  </a:cubicBezTo>
                  <a:cubicBezTo>
                    <a:pt x="392" y="1791"/>
                    <a:pt x="396" y="1843"/>
                    <a:pt x="393" y="1860"/>
                  </a:cubicBezTo>
                  <a:cubicBezTo>
                    <a:pt x="414" y="1858"/>
                    <a:pt x="400" y="1900"/>
                    <a:pt x="400" y="1909"/>
                  </a:cubicBezTo>
                  <a:cubicBezTo>
                    <a:pt x="402" y="1928"/>
                    <a:pt x="405" y="1950"/>
                    <a:pt x="400" y="1974"/>
                  </a:cubicBezTo>
                  <a:cubicBezTo>
                    <a:pt x="394" y="1998"/>
                    <a:pt x="285" y="2009"/>
                    <a:pt x="277" y="1975"/>
                  </a:cubicBezTo>
                  <a:cubicBezTo>
                    <a:pt x="269" y="1940"/>
                    <a:pt x="309" y="1929"/>
                    <a:pt x="321" y="1925"/>
                  </a:cubicBezTo>
                  <a:cubicBezTo>
                    <a:pt x="322" y="1905"/>
                    <a:pt x="311" y="1850"/>
                    <a:pt x="318" y="1849"/>
                  </a:cubicBezTo>
                  <a:cubicBezTo>
                    <a:pt x="318" y="1849"/>
                    <a:pt x="319" y="1849"/>
                    <a:pt x="319" y="1849"/>
                  </a:cubicBezTo>
                  <a:cubicBezTo>
                    <a:pt x="320" y="1823"/>
                    <a:pt x="323" y="1786"/>
                    <a:pt x="323" y="1758"/>
                  </a:cubicBezTo>
                  <a:cubicBezTo>
                    <a:pt x="287" y="1749"/>
                    <a:pt x="229" y="1709"/>
                    <a:pt x="227" y="1701"/>
                  </a:cubicBezTo>
                  <a:cubicBezTo>
                    <a:pt x="219" y="1652"/>
                    <a:pt x="219" y="1595"/>
                    <a:pt x="225" y="1538"/>
                  </a:cubicBezTo>
                  <a:cubicBezTo>
                    <a:pt x="193" y="1558"/>
                    <a:pt x="157" y="1568"/>
                    <a:pt x="118" y="1559"/>
                  </a:cubicBezTo>
                  <a:cubicBezTo>
                    <a:pt x="115" y="1558"/>
                    <a:pt x="111" y="1555"/>
                    <a:pt x="110" y="1552"/>
                  </a:cubicBezTo>
                  <a:cubicBezTo>
                    <a:pt x="102" y="1562"/>
                    <a:pt x="20" y="1592"/>
                    <a:pt x="10" y="1547"/>
                  </a:cubicBezTo>
                  <a:cubicBezTo>
                    <a:pt x="0" y="1501"/>
                    <a:pt x="90" y="1484"/>
                    <a:pt x="96" y="1487"/>
                  </a:cubicBezTo>
                  <a:cubicBezTo>
                    <a:pt x="97" y="1484"/>
                    <a:pt x="99" y="1482"/>
                    <a:pt x="102" y="1481"/>
                  </a:cubicBezTo>
                  <a:cubicBezTo>
                    <a:pt x="237" y="1436"/>
                    <a:pt x="272" y="1360"/>
                    <a:pt x="272" y="1360"/>
                  </a:cubicBezTo>
                  <a:cubicBezTo>
                    <a:pt x="237" y="1320"/>
                    <a:pt x="205" y="1279"/>
                    <a:pt x="180" y="1234"/>
                  </a:cubicBezTo>
                  <a:cubicBezTo>
                    <a:pt x="136" y="1156"/>
                    <a:pt x="100" y="1048"/>
                    <a:pt x="156" y="970"/>
                  </a:cubicBezTo>
                  <a:cubicBezTo>
                    <a:pt x="153" y="969"/>
                    <a:pt x="151" y="967"/>
                    <a:pt x="150" y="963"/>
                  </a:cubicBezTo>
                  <a:cubicBezTo>
                    <a:pt x="136" y="901"/>
                    <a:pt x="156" y="825"/>
                    <a:pt x="167" y="764"/>
                  </a:cubicBezTo>
                  <a:cubicBezTo>
                    <a:pt x="182" y="680"/>
                    <a:pt x="200" y="596"/>
                    <a:pt x="216" y="511"/>
                  </a:cubicBezTo>
                  <a:cubicBezTo>
                    <a:pt x="233" y="421"/>
                    <a:pt x="248" y="329"/>
                    <a:pt x="246" y="237"/>
                  </a:cubicBezTo>
                  <a:cubicBezTo>
                    <a:pt x="244" y="154"/>
                    <a:pt x="223" y="82"/>
                    <a:pt x="203" y="3"/>
                  </a:cubicBezTo>
                  <a:cubicBezTo>
                    <a:pt x="214" y="0"/>
                    <a:pt x="214" y="0"/>
                    <a:pt x="214" y="0"/>
                  </a:cubicBezTo>
                  <a:cubicBezTo>
                    <a:pt x="224" y="15"/>
                    <a:pt x="309" y="179"/>
                    <a:pt x="347" y="244"/>
                  </a:cubicBezTo>
                  <a:cubicBezTo>
                    <a:pt x="355" y="257"/>
                    <a:pt x="466" y="422"/>
                    <a:pt x="508" y="484"/>
                  </a:cubicBezTo>
                  <a:cubicBezTo>
                    <a:pt x="556" y="556"/>
                    <a:pt x="642" y="710"/>
                    <a:pt x="642" y="713"/>
                  </a:cubicBezTo>
                  <a:cubicBezTo>
                    <a:pt x="675" y="784"/>
                    <a:pt x="700" y="859"/>
                    <a:pt x="709" y="940"/>
                  </a:cubicBezTo>
                  <a:cubicBezTo>
                    <a:pt x="742" y="981"/>
                    <a:pt x="701" y="1139"/>
                    <a:pt x="662" y="1216"/>
                  </a:cubicBezTo>
                  <a:cubicBezTo>
                    <a:pt x="645" y="1250"/>
                    <a:pt x="624" y="1288"/>
                    <a:pt x="604" y="1320"/>
                  </a:cubicBezTo>
                  <a:cubicBezTo>
                    <a:pt x="624" y="1336"/>
                    <a:pt x="639" y="1362"/>
                    <a:pt x="647" y="1394"/>
                  </a:cubicBezTo>
                  <a:cubicBezTo>
                    <a:pt x="680" y="1426"/>
                    <a:pt x="722" y="1448"/>
                    <a:pt x="770" y="1457"/>
                  </a:cubicBezTo>
                  <a:cubicBezTo>
                    <a:pt x="771" y="1457"/>
                    <a:pt x="772" y="1458"/>
                    <a:pt x="773" y="1458"/>
                  </a:cubicBezTo>
                  <a:cubicBezTo>
                    <a:pt x="773" y="1458"/>
                    <a:pt x="823" y="1463"/>
                    <a:pt x="837" y="1481"/>
                  </a:cubicBezTo>
                  <a:close/>
                  <a:moveTo>
                    <a:pt x="769" y="1525"/>
                  </a:moveTo>
                  <a:cubicBezTo>
                    <a:pt x="774" y="1525"/>
                    <a:pt x="825" y="1538"/>
                    <a:pt x="825" y="1507"/>
                  </a:cubicBezTo>
                  <a:cubicBezTo>
                    <a:pt x="824" y="1475"/>
                    <a:pt x="791" y="1482"/>
                    <a:pt x="777" y="1477"/>
                  </a:cubicBezTo>
                  <a:cubicBezTo>
                    <a:pt x="777" y="1493"/>
                    <a:pt x="775" y="1510"/>
                    <a:pt x="769" y="1525"/>
                  </a:cubicBezTo>
                  <a:close/>
                  <a:moveTo>
                    <a:pt x="747" y="1532"/>
                  </a:moveTo>
                  <a:cubicBezTo>
                    <a:pt x="754" y="1518"/>
                    <a:pt x="754" y="1491"/>
                    <a:pt x="756" y="1476"/>
                  </a:cubicBezTo>
                  <a:cubicBezTo>
                    <a:pt x="718" y="1472"/>
                    <a:pt x="680" y="1442"/>
                    <a:pt x="652" y="1418"/>
                  </a:cubicBezTo>
                  <a:cubicBezTo>
                    <a:pt x="656" y="1439"/>
                    <a:pt x="665" y="1496"/>
                    <a:pt x="665" y="1502"/>
                  </a:cubicBezTo>
                  <a:cubicBezTo>
                    <a:pt x="693" y="1524"/>
                    <a:pt x="743" y="1531"/>
                    <a:pt x="747" y="1532"/>
                  </a:cubicBezTo>
                  <a:close/>
                  <a:moveTo>
                    <a:pt x="617" y="1248"/>
                  </a:moveTo>
                  <a:cubicBezTo>
                    <a:pt x="663" y="1162"/>
                    <a:pt x="723" y="1051"/>
                    <a:pt x="689" y="952"/>
                  </a:cubicBezTo>
                  <a:cubicBezTo>
                    <a:pt x="671" y="904"/>
                    <a:pt x="639" y="894"/>
                    <a:pt x="616" y="883"/>
                  </a:cubicBezTo>
                  <a:cubicBezTo>
                    <a:pt x="679" y="983"/>
                    <a:pt x="564" y="1216"/>
                    <a:pt x="480" y="1156"/>
                  </a:cubicBezTo>
                  <a:cubicBezTo>
                    <a:pt x="479" y="1157"/>
                    <a:pt x="477" y="1159"/>
                    <a:pt x="476" y="1160"/>
                  </a:cubicBezTo>
                  <a:cubicBezTo>
                    <a:pt x="455" y="1177"/>
                    <a:pt x="429" y="1182"/>
                    <a:pt x="402" y="1181"/>
                  </a:cubicBezTo>
                  <a:cubicBezTo>
                    <a:pt x="384" y="1181"/>
                    <a:pt x="362" y="1178"/>
                    <a:pt x="349" y="1165"/>
                  </a:cubicBezTo>
                  <a:cubicBezTo>
                    <a:pt x="349" y="1165"/>
                    <a:pt x="349" y="1165"/>
                    <a:pt x="349" y="1165"/>
                  </a:cubicBezTo>
                  <a:cubicBezTo>
                    <a:pt x="303" y="1197"/>
                    <a:pt x="245" y="1138"/>
                    <a:pt x="231" y="1094"/>
                  </a:cubicBezTo>
                  <a:cubicBezTo>
                    <a:pt x="218" y="1056"/>
                    <a:pt x="205" y="992"/>
                    <a:pt x="216" y="944"/>
                  </a:cubicBezTo>
                  <a:cubicBezTo>
                    <a:pt x="202" y="949"/>
                    <a:pt x="189" y="955"/>
                    <a:pt x="175" y="960"/>
                  </a:cubicBezTo>
                  <a:cubicBezTo>
                    <a:pt x="135" y="1078"/>
                    <a:pt x="168" y="1178"/>
                    <a:pt x="242" y="1277"/>
                  </a:cubicBezTo>
                  <a:cubicBezTo>
                    <a:pt x="303" y="1358"/>
                    <a:pt x="377" y="1438"/>
                    <a:pt x="455" y="1503"/>
                  </a:cubicBezTo>
                  <a:cubicBezTo>
                    <a:pt x="514" y="1424"/>
                    <a:pt x="571" y="1335"/>
                    <a:pt x="617" y="1248"/>
                  </a:cubicBezTo>
                  <a:close/>
                  <a:moveTo>
                    <a:pt x="671" y="884"/>
                  </a:moveTo>
                  <a:cubicBezTo>
                    <a:pt x="667" y="865"/>
                    <a:pt x="662" y="846"/>
                    <a:pt x="656" y="828"/>
                  </a:cubicBezTo>
                  <a:cubicBezTo>
                    <a:pt x="656" y="828"/>
                    <a:pt x="656" y="827"/>
                    <a:pt x="656" y="827"/>
                  </a:cubicBezTo>
                  <a:cubicBezTo>
                    <a:pt x="579" y="786"/>
                    <a:pt x="490" y="763"/>
                    <a:pt x="403" y="774"/>
                  </a:cubicBezTo>
                  <a:cubicBezTo>
                    <a:pt x="317" y="785"/>
                    <a:pt x="253" y="821"/>
                    <a:pt x="187" y="873"/>
                  </a:cubicBezTo>
                  <a:cubicBezTo>
                    <a:pt x="185" y="893"/>
                    <a:pt x="182" y="914"/>
                    <a:pt x="179" y="934"/>
                  </a:cubicBezTo>
                  <a:cubicBezTo>
                    <a:pt x="243" y="872"/>
                    <a:pt x="364" y="847"/>
                    <a:pt x="442" y="835"/>
                  </a:cubicBezTo>
                  <a:cubicBezTo>
                    <a:pt x="521" y="823"/>
                    <a:pt x="612" y="830"/>
                    <a:pt x="671" y="884"/>
                  </a:cubicBezTo>
                  <a:close/>
                  <a:moveTo>
                    <a:pt x="640" y="1696"/>
                  </a:moveTo>
                  <a:cubicBezTo>
                    <a:pt x="654" y="1664"/>
                    <a:pt x="654" y="1388"/>
                    <a:pt x="593" y="1337"/>
                  </a:cubicBezTo>
                  <a:cubicBezTo>
                    <a:pt x="555" y="1400"/>
                    <a:pt x="512" y="1460"/>
                    <a:pt x="470" y="1520"/>
                  </a:cubicBezTo>
                  <a:cubicBezTo>
                    <a:pt x="464" y="1528"/>
                    <a:pt x="455" y="1529"/>
                    <a:pt x="448" y="1523"/>
                  </a:cubicBezTo>
                  <a:cubicBezTo>
                    <a:pt x="392" y="1478"/>
                    <a:pt x="336" y="1430"/>
                    <a:pt x="287" y="1376"/>
                  </a:cubicBezTo>
                  <a:cubicBezTo>
                    <a:pt x="222" y="1528"/>
                    <a:pt x="254" y="1697"/>
                    <a:pt x="253" y="1698"/>
                  </a:cubicBezTo>
                  <a:cubicBezTo>
                    <a:pt x="282" y="1712"/>
                    <a:pt x="305" y="1731"/>
                    <a:pt x="338" y="1737"/>
                  </a:cubicBezTo>
                  <a:cubicBezTo>
                    <a:pt x="374" y="1745"/>
                    <a:pt x="411" y="1748"/>
                    <a:pt x="448" y="1745"/>
                  </a:cubicBezTo>
                  <a:cubicBezTo>
                    <a:pt x="512" y="1741"/>
                    <a:pt x="618" y="1722"/>
                    <a:pt x="640" y="1696"/>
                  </a:cubicBezTo>
                  <a:close/>
                  <a:moveTo>
                    <a:pt x="644" y="790"/>
                  </a:moveTo>
                  <a:cubicBezTo>
                    <a:pt x="635" y="767"/>
                    <a:pt x="626" y="745"/>
                    <a:pt x="616" y="723"/>
                  </a:cubicBezTo>
                  <a:cubicBezTo>
                    <a:pt x="481" y="656"/>
                    <a:pt x="333" y="660"/>
                    <a:pt x="203" y="730"/>
                  </a:cubicBezTo>
                  <a:cubicBezTo>
                    <a:pt x="203" y="732"/>
                    <a:pt x="194" y="801"/>
                    <a:pt x="191" y="834"/>
                  </a:cubicBezTo>
                  <a:cubicBezTo>
                    <a:pt x="309" y="723"/>
                    <a:pt x="501" y="723"/>
                    <a:pt x="644" y="790"/>
                  </a:cubicBezTo>
                  <a:close/>
                  <a:moveTo>
                    <a:pt x="609" y="1969"/>
                  </a:moveTo>
                  <a:cubicBezTo>
                    <a:pt x="612" y="1933"/>
                    <a:pt x="582" y="1943"/>
                    <a:pt x="570" y="1941"/>
                  </a:cubicBezTo>
                  <a:cubicBezTo>
                    <a:pt x="564" y="1940"/>
                    <a:pt x="574" y="1896"/>
                    <a:pt x="568" y="1870"/>
                  </a:cubicBezTo>
                  <a:cubicBezTo>
                    <a:pt x="555" y="1870"/>
                    <a:pt x="530" y="1871"/>
                    <a:pt x="516" y="1869"/>
                  </a:cubicBezTo>
                  <a:cubicBezTo>
                    <a:pt x="511" y="1900"/>
                    <a:pt x="510" y="1932"/>
                    <a:pt x="519" y="1961"/>
                  </a:cubicBezTo>
                  <a:cubicBezTo>
                    <a:pt x="528" y="1992"/>
                    <a:pt x="609" y="1989"/>
                    <a:pt x="609" y="1969"/>
                  </a:cubicBezTo>
                  <a:close/>
                  <a:moveTo>
                    <a:pt x="598" y="1046"/>
                  </a:moveTo>
                  <a:cubicBezTo>
                    <a:pt x="615" y="986"/>
                    <a:pt x="623" y="930"/>
                    <a:pt x="593" y="874"/>
                  </a:cubicBezTo>
                  <a:cubicBezTo>
                    <a:pt x="532" y="860"/>
                    <a:pt x="446" y="866"/>
                    <a:pt x="390" y="879"/>
                  </a:cubicBezTo>
                  <a:cubicBezTo>
                    <a:pt x="339" y="892"/>
                    <a:pt x="283" y="917"/>
                    <a:pt x="236" y="937"/>
                  </a:cubicBezTo>
                  <a:cubicBezTo>
                    <a:pt x="232" y="981"/>
                    <a:pt x="234" y="1016"/>
                    <a:pt x="246" y="1062"/>
                  </a:cubicBezTo>
                  <a:cubicBezTo>
                    <a:pt x="252" y="1088"/>
                    <a:pt x="263" y="1123"/>
                    <a:pt x="288" y="1138"/>
                  </a:cubicBezTo>
                  <a:cubicBezTo>
                    <a:pt x="305" y="1149"/>
                    <a:pt x="321" y="1148"/>
                    <a:pt x="339" y="1147"/>
                  </a:cubicBezTo>
                  <a:cubicBezTo>
                    <a:pt x="334" y="1126"/>
                    <a:pt x="346" y="1103"/>
                    <a:pt x="363" y="1089"/>
                  </a:cubicBezTo>
                  <a:cubicBezTo>
                    <a:pt x="385" y="1071"/>
                    <a:pt x="412" y="1064"/>
                    <a:pt x="437" y="1072"/>
                  </a:cubicBezTo>
                  <a:cubicBezTo>
                    <a:pt x="438" y="1072"/>
                    <a:pt x="438" y="1071"/>
                    <a:pt x="438" y="1071"/>
                  </a:cubicBezTo>
                  <a:cubicBezTo>
                    <a:pt x="471" y="1075"/>
                    <a:pt x="500" y="1107"/>
                    <a:pt x="492" y="1136"/>
                  </a:cubicBezTo>
                  <a:cubicBezTo>
                    <a:pt x="546" y="1146"/>
                    <a:pt x="583" y="1098"/>
                    <a:pt x="598" y="1046"/>
                  </a:cubicBezTo>
                  <a:close/>
                  <a:moveTo>
                    <a:pt x="597" y="684"/>
                  </a:moveTo>
                  <a:cubicBezTo>
                    <a:pt x="588" y="666"/>
                    <a:pt x="578" y="648"/>
                    <a:pt x="567" y="630"/>
                  </a:cubicBezTo>
                  <a:cubicBezTo>
                    <a:pt x="472" y="561"/>
                    <a:pt x="321" y="549"/>
                    <a:pt x="223" y="619"/>
                  </a:cubicBezTo>
                  <a:cubicBezTo>
                    <a:pt x="218" y="646"/>
                    <a:pt x="213" y="672"/>
                    <a:pt x="209" y="698"/>
                  </a:cubicBezTo>
                  <a:cubicBezTo>
                    <a:pt x="307" y="619"/>
                    <a:pt x="482" y="635"/>
                    <a:pt x="597" y="684"/>
                  </a:cubicBezTo>
                  <a:close/>
                  <a:moveTo>
                    <a:pt x="561" y="1850"/>
                  </a:moveTo>
                  <a:cubicBezTo>
                    <a:pt x="568" y="1814"/>
                    <a:pt x="559" y="1774"/>
                    <a:pt x="560" y="1755"/>
                  </a:cubicBezTo>
                  <a:cubicBezTo>
                    <a:pt x="546" y="1758"/>
                    <a:pt x="528" y="1763"/>
                    <a:pt x="514" y="1765"/>
                  </a:cubicBezTo>
                  <a:cubicBezTo>
                    <a:pt x="518" y="1778"/>
                    <a:pt x="511" y="1831"/>
                    <a:pt x="516" y="1853"/>
                  </a:cubicBezTo>
                  <a:cubicBezTo>
                    <a:pt x="527" y="1852"/>
                    <a:pt x="550" y="1851"/>
                    <a:pt x="561" y="1850"/>
                  </a:cubicBezTo>
                  <a:close/>
                  <a:moveTo>
                    <a:pt x="534" y="575"/>
                  </a:moveTo>
                  <a:cubicBezTo>
                    <a:pt x="520" y="552"/>
                    <a:pt x="505" y="530"/>
                    <a:pt x="490" y="508"/>
                  </a:cubicBezTo>
                  <a:cubicBezTo>
                    <a:pt x="401" y="472"/>
                    <a:pt x="323" y="468"/>
                    <a:pt x="241" y="518"/>
                  </a:cubicBezTo>
                  <a:cubicBezTo>
                    <a:pt x="237" y="542"/>
                    <a:pt x="233" y="566"/>
                    <a:pt x="228" y="590"/>
                  </a:cubicBezTo>
                  <a:cubicBezTo>
                    <a:pt x="295" y="525"/>
                    <a:pt x="443" y="531"/>
                    <a:pt x="534" y="575"/>
                  </a:cubicBezTo>
                  <a:close/>
                  <a:moveTo>
                    <a:pt x="450" y="1152"/>
                  </a:moveTo>
                  <a:cubicBezTo>
                    <a:pt x="488" y="1127"/>
                    <a:pt x="469" y="1098"/>
                    <a:pt x="455" y="1093"/>
                  </a:cubicBezTo>
                  <a:cubicBezTo>
                    <a:pt x="430" y="1084"/>
                    <a:pt x="403" y="1082"/>
                    <a:pt x="380" y="1098"/>
                  </a:cubicBezTo>
                  <a:cubicBezTo>
                    <a:pt x="368" y="1107"/>
                    <a:pt x="349" y="1129"/>
                    <a:pt x="360" y="1146"/>
                  </a:cubicBezTo>
                  <a:cubicBezTo>
                    <a:pt x="375" y="1169"/>
                    <a:pt x="430" y="1163"/>
                    <a:pt x="450" y="1152"/>
                  </a:cubicBezTo>
                  <a:close/>
                  <a:moveTo>
                    <a:pt x="464" y="468"/>
                  </a:moveTo>
                  <a:cubicBezTo>
                    <a:pt x="458" y="461"/>
                    <a:pt x="425" y="411"/>
                    <a:pt x="413" y="394"/>
                  </a:cubicBezTo>
                  <a:cubicBezTo>
                    <a:pt x="351" y="374"/>
                    <a:pt x="306" y="397"/>
                    <a:pt x="256" y="411"/>
                  </a:cubicBezTo>
                  <a:cubicBezTo>
                    <a:pt x="254" y="427"/>
                    <a:pt x="246" y="486"/>
                    <a:pt x="244" y="500"/>
                  </a:cubicBezTo>
                  <a:cubicBezTo>
                    <a:pt x="302" y="447"/>
                    <a:pt x="391" y="440"/>
                    <a:pt x="464" y="468"/>
                  </a:cubicBezTo>
                  <a:close/>
                  <a:moveTo>
                    <a:pt x="384" y="1957"/>
                  </a:moveTo>
                  <a:cubicBezTo>
                    <a:pt x="384" y="1939"/>
                    <a:pt x="387" y="1883"/>
                    <a:pt x="389" y="1875"/>
                  </a:cubicBezTo>
                  <a:cubicBezTo>
                    <a:pt x="379" y="1872"/>
                    <a:pt x="332" y="1865"/>
                    <a:pt x="331" y="1865"/>
                  </a:cubicBezTo>
                  <a:cubicBezTo>
                    <a:pt x="335" y="1886"/>
                    <a:pt x="336" y="1912"/>
                    <a:pt x="336" y="1934"/>
                  </a:cubicBezTo>
                  <a:cubicBezTo>
                    <a:pt x="336" y="1939"/>
                    <a:pt x="287" y="1942"/>
                    <a:pt x="301" y="1971"/>
                  </a:cubicBezTo>
                  <a:cubicBezTo>
                    <a:pt x="316" y="1999"/>
                    <a:pt x="381" y="1975"/>
                    <a:pt x="384" y="1957"/>
                  </a:cubicBezTo>
                  <a:close/>
                  <a:moveTo>
                    <a:pt x="400" y="374"/>
                  </a:moveTo>
                  <a:cubicBezTo>
                    <a:pt x="386" y="353"/>
                    <a:pt x="373" y="331"/>
                    <a:pt x="359" y="309"/>
                  </a:cubicBezTo>
                  <a:cubicBezTo>
                    <a:pt x="328" y="312"/>
                    <a:pt x="297" y="319"/>
                    <a:pt x="266" y="319"/>
                  </a:cubicBezTo>
                  <a:cubicBezTo>
                    <a:pt x="264" y="344"/>
                    <a:pt x="262" y="367"/>
                    <a:pt x="259" y="390"/>
                  </a:cubicBezTo>
                  <a:cubicBezTo>
                    <a:pt x="298" y="361"/>
                    <a:pt x="356" y="357"/>
                    <a:pt x="400" y="374"/>
                  </a:cubicBezTo>
                  <a:close/>
                  <a:moveTo>
                    <a:pt x="377" y="1854"/>
                  </a:moveTo>
                  <a:cubicBezTo>
                    <a:pt x="379" y="1838"/>
                    <a:pt x="376" y="1780"/>
                    <a:pt x="380" y="1768"/>
                  </a:cubicBezTo>
                  <a:cubicBezTo>
                    <a:pt x="370" y="1767"/>
                    <a:pt x="349" y="1764"/>
                    <a:pt x="336" y="1761"/>
                  </a:cubicBezTo>
                  <a:cubicBezTo>
                    <a:pt x="337" y="1779"/>
                    <a:pt x="332" y="1824"/>
                    <a:pt x="332" y="1847"/>
                  </a:cubicBezTo>
                  <a:cubicBezTo>
                    <a:pt x="333" y="1847"/>
                    <a:pt x="371" y="1853"/>
                    <a:pt x="377" y="1854"/>
                  </a:cubicBezTo>
                  <a:close/>
                  <a:moveTo>
                    <a:pt x="268" y="302"/>
                  </a:moveTo>
                  <a:cubicBezTo>
                    <a:pt x="291" y="291"/>
                    <a:pt x="317" y="286"/>
                    <a:pt x="344" y="284"/>
                  </a:cubicBezTo>
                  <a:cubicBezTo>
                    <a:pt x="315" y="237"/>
                    <a:pt x="288" y="189"/>
                    <a:pt x="263" y="140"/>
                  </a:cubicBezTo>
                  <a:cubicBezTo>
                    <a:pt x="271" y="192"/>
                    <a:pt x="271" y="248"/>
                    <a:pt x="268" y="302"/>
                  </a:cubicBezTo>
                  <a:close/>
                  <a:moveTo>
                    <a:pt x="227" y="1519"/>
                  </a:moveTo>
                  <a:cubicBezTo>
                    <a:pt x="231" y="1490"/>
                    <a:pt x="248" y="1437"/>
                    <a:pt x="256" y="1410"/>
                  </a:cubicBezTo>
                  <a:cubicBezTo>
                    <a:pt x="227" y="1452"/>
                    <a:pt x="117" y="1496"/>
                    <a:pt x="115" y="1489"/>
                  </a:cubicBezTo>
                  <a:cubicBezTo>
                    <a:pt x="118" y="1501"/>
                    <a:pt x="129" y="1531"/>
                    <a:pt x="132" y="1543"/>
                  </a:cubicBezTo>
                  <a:cubicBezTo>
                    <a:pt x="167" y="1549"/>
                    <a:pt x="195" y="1533"/>
                    <a:pt x="227" y="1519"/>
                  </a:cubicBezTo>
                  <a:close/>
                  <a:moveTo>
                    <a:pt x="106" y="1539"/>
                  </a:moveTo>
                  <a:cubicBezTo>
                    <a:pt x="102" y="1528"/>
                    <a:pt x="98" y="1511"/>
                    <a:pt x="96" y="1500"/>
                  </a:cubicBezTo>
                  <a:cubicBezTo>
                    <a:pt x="83" y="1505"/>
                    <a:pt x="16" y="1508"/>
                    <a:pt x="30" y="1538"/>
                  </a:cubicBezTo>
                  <a:cubicBezTo>
                    <a:pt x="44" y="1568"/>
                    <a:pt x="97" y="1555"/>
                    <a:pt x="106" y="1539"/>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4"/>
            <p:cNvSpPr/>
            <p:nvPr/>
          </p:nvSpPr>
          <p:spPr bwMode="auto">
            <a:xfrm>
              <a:off x="6065649" y="3738627"/>
              <a:ext cx="23061" cy="23061"/>
            </a:xfrm>
            <a:custGeom>
              <a:avLst/>
              <a:gdLst>
                <a:gd name="T0" fmla="*/ 56 w 56"/>
                <a:gd name="T1" fmla="*/ 32 h 63"/>
                <a:gd name="T2" fmla="*/ 0 w 56"/>
                <a:gd name="T3" fmla="*/ 50 h 63"/>
                <a:gd name="T4" fmla="*/ 8 w 56"/>
                <a:gd name="T5" fmla="*/ 2 h 63"/>
                <a:gd name="T6" fmla="*/ 56 w 56"/>
                <a:gd name="T7" fmla="*/ 32 h 63"/>
              </a:gdLst>
              <a:ahLst/>
              <a:cxnLst>
                <a:cxn ang="0">
                  <a:pos x="T0" y="T1"/>
                </a:cxn>
                <a:cxn ang="0">
                  <a:pos x="T2" y="T3"/>
                </a:cxn>
                <a:cxn ang="0">
                  <a:pos x="T4" y="T5"/>
                </a:cxn>
                <a:cxn ang="0">
                  <a:pos x="T6" y="T7"/>
                </a:cxn>
              </a:cxnLst>
              <a:rect l="0" t="0" r="r" b="b"/>
              <a:pathLst>
                <a:path w="56" h="63">
                  <a:moveTo>
                    <a:pt x="56" y="32"/>
                  </a:moveTo>
                  <a:cubicBezTo>
                    <a:pt x="56" y="63"/>
                    <a:pt x="5" y="50"/>
                    <a:pt x="0" y="50"/>
                  </a:cubicBezTo>
                  <a:cubicBezTo>
                    <a:pt x="6" y="35"/>
                    <a:pt x="8" y="18"/>
                    <a:pt x="8" y="2"/>
                  </a:cubicBezTo>
                  <a:cubicBezTo>
                    <a:pt x="22" y="7"/>
                    <a:pt x="55" y="0"/>
                    <a:pt x="56" y="32"/>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5"/>
            <p:cNvSpPr/>
            <p:nvPr/>
          </p:nvSpPr>
          <p:spPr bwMode="auto">
            <a:xfrm>
              <a:off x="6015683" y="3715566"/>
              <a:ext cx="42279" cy="46123"/>
            </a:xfrm>
            <a:custGeom>
              <a:avLst/>
              <a:gdLst>
                <a:gd name="T0" fmla="*/ 104 w 104"/>
                <a:gd name="T1" fmla="*/ 58 h 114"/>
                <a:gd name="T2" fmla="*/ 95 w 104"/>
                <a:gd name="T3" fmla="*/ 114 h 114"/>
                <a:gd name="T4" fmla="*/ 13 w 104"/>
                <a:gd name="T5" fmla="*/ 84 h 114"/>
                <a:gd name="T6" fmla="*/ 0 w 104"/>
                <a:gd name="T7" fmla="*/ 0 h 114"/>
                <a:gd name="T8" fmla="*/ 104 w 104"/>
                <a:gd name="T9" fmla="*/ 58 h 114"/>
              </a:gdLst>
              <a:ahLst/>
              <a:cxnLst>
                <a:cxn ang="0">
                  <a:pos x="T0" y="T1"/>
                </a:cxn>
                <a:cxn ang="0">
                  <a:pos x="T2" y="T3"/>
                </a:cxn>
                <a:cxn ang="0">
                  <a:pos x="T4" y="T5"/>
                </a:cxn>
                <a:cxn ang="0">
                  <a:pos x="T6" y="T7"/>
                </a:cxn>
                <a:cxn ang="0">
                  <a:pos x="T8" y="T9"/>
                </a:cxn>
              </a:cxnLst>
              <a:rect l="0" t="0" r="r" b="b"/>
              <a:pathLst>
                <a:path w="104" h="114">
                  <a:moveTo>
                    <a:pt x="104" y="58"/>
                  </a:moveTo>
                  <a:cubicBezTo>
                    <a:pt x="102" y="73"/>
                    <a:pt x="102" y="100"/>
                    <a:pt x="95" y="114"/>
                  </a:cubicBezTo>
                  <a:cubicBezTo>
                    <a:pt x="91" y="113"/>
                    <a:pt x="41" y="106"/>
                    <a:pt x="13" y="84"/>
                  </a:cubicBezTo>
                  <a:cubicBezTo>
                    <a:pt x="13" y="78"/>
                    <a:pt x="4" y="21"/>
                    <a:pt x="0" y="0"/>
                  </a:cubicBezTo>
                  <a:cubicBezTo>
                    <a:pt x="28" y="24"/>
                    <a:pt x="66" y="54"/>
                    <a:pt x="104" y="58"/>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5804286" y="3492638"/>
              <a:ext cx="242145" cy="257520"/>
            </a:xfrm>
            <a:custGeom>
              <a:avLst/>
              <a:gdLst>
                <a:gd name="T0" fmla="*/ 554 w 588"/>
                <a:gd name="T1" fmla="*/ 69 h 620"/>
                <a:gd name="T2" fmla="*/ 482 w 588"/>
                <a:gd name="T3" fmla="*/ 365 h 620"/>
                <a:gd name="T4" fmla="*/ 320 w 588"/>
                <a:gd name="T5" fmla="*/ 620 h 620"/>
                <a:gd name="T6" fmla="*/ 107 w 588"/>
                <a:gd name="T7" fmla="*/ 394 h 620"/>
                <a:gd name="T8" fmla="*/ 40 w 588"/>
                <a:gd name="T9" fmla="*/ 77 h 620"/>
                <a:gd name="T10" fmla="*/ 81 w 588"/>
                <a:gd name="T11" fmla="*/ 61 h 620"/>
                <a:gd name="T12" fmla="*/ 96 w 588"/>
                <a:gd name="T13" fmla="*/ 211 h 620"/>
                <a:gd name="T14" fmla="*/ 214 w 588"/>
                <a:gd name="T15" fmla="*/ 282 h 620"/>
                <a:gd name="T16" fmla="*/ 214 w 588"/>
                <a:gd name="T17" fmla="*/ 282 h 620"/>
                <a:gd name="T18" fmla="*/ 267 w 588"/>
                <a:gd name="T19" fmla="*/ 298 h 620"/>
                <a:gd name="T20" fmla="*/ 341 w 588"/>
                <a:gd name="T21" fmla="*/ 277 h 620"/>
                <a:gd name="T22" fmla="*/ 345 w 588"/>
                <a:gd name="T23" fmla="*/ 273 h 620"/>
                <a:gd name="T24" fmla="*/ 481 w 588"/>
                <a:gd name="T25" fmla="*/ 0 h 620"/>
                <a:gd name="T26" fmla="*/ 554 w 588"/>
                <a:gd name="T27" fmla="*/ 69 h 620"/>
                <a:gd name="T28" fmla="*/ 314 w 588"/>
                <a:gd name="T29" fmla="*/ 334 h 620"/>
                <a:gd name="T30" fmla="*/ 308 w 588"/>
                <a:gd name="T31" fmla="*/ 329 h 620"/>
                <a:gd name="T32" fmla="*/ 282 w 588"/>
                <a:gd name="T33" fmla="*/ 345 h 620"/>
                <a:gd name="T34" fmla="*/ 247 w 588"/>
                <a:gd name="T35" fmla="*/ 341 h 620"/>
                <a:gd name="T36" fmla="*/ 239 w 588"/>
                <a:gd name="T37" fmla="*/ 351 h 620"/>
                <a:gd name="T38" fmla="*/ 282 w 588"/>
                <a:gd name="T39" fmla="*/ 368 h 620"/>
                <a:gd name="T40" fmla="*/ 314 w 588"/>
                <a:gd name="T41" fmla="*/ 334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620">
                  <a:moveTo>
                    <a:pt x="554" y="69"/>
                  </a:moveTo>
                  <a:cubicBezTo>
                    <a:pt x="588" y="168"/>
                    <a:pt x="528" y="279"/>
                    <a:pt x="482" y="365"/>
                  </a:cubicBezTo>
                  <a:cubicBezTo>
                    <a:pt x="436" y="452"/>
                    <a:pt x="379" y="541"/>
                    <a:pt x="320" y="620"/>
                  </a:cubicBezTo>
                  <a:cubicBezTo>
                    <a:pt x="242" y="555"/>
                    <a:pt x="168" y="475"/>
                    <a:pt x="107" y="394"/>
                  </a:cubicBezTo>
                  <a:cubicBezTo>
                    <a:pt x="33" y="295"/>
                    <a:pt x="0" y="195"/>
                    <a:pt x="40" y="77"/>
                  </a:cubicBezTo>
                  <a:cubicBezTo>
                    <a:pt x="54" y="72"/>
                    <a:pt x="67" y="66"/>
                    <a:pt x="81" y="61"/>
                  </a:cubicBezTo>
                  <a:cubicBezTo>
                    <a:pt x="70" y="109"/>
                    <a:pt x="83" y="173"/>
                    <a:pt x="96" y="211"/>
                  </a:cubicBezTo>
                  <a:cubicBezTo>
                    <a:pt x="110" y="255"/>
                    <a:pt x="168" y="314"/>
                    <a:pt x="214" y="282"/>
                  </a:cubicBezTo>
                  <a:cubicBezTo>
                    <a:pt x="214" y="282"/>
                    <a:pt x="214" y="282"/>
                    <a:pt x="214" y="282"/>
                  </a:cubicBezTo>
                  <a:cubicBezTo>
                    <a:pt x="227" y="295"/>
                    <a:pt x="249" y="298"/>
                    <a:pt x="267" y="298"/>
                  </a:cubicBezTo>
                  <a:cubicBezTo>
                    <a:pt x="294" y="299"/>
                    <a:pt x="320" y="294"/>
                    <a:pt x="341" y="277"/>
                  </a:cubicBezTo>
                  <a:cubicBezTo>
                    <a:pt x="342" y="276"/>
                    <a:pt x="344" y="274"/>
                    <a:pt x="345" y="273"/>
                  </a:cubicBezTo>
                  <a:cubicBezTo>
                    <a:pt x="429" y="333"/>
                    <a:pt x="544" y="100"/>
                    <a:pt x="481" y="0"/>
                  </a:cubicBezTo>
                  <a:cubicBezTo>
                    <a:pt x="504" y="11"/>
                    <a:pt x="536" y="21"/>
                    <a:pt x="554" y="69"/>
                  </a:cubicBezTo>
                  <a:close/>
                  <a:moveTo>
                    <a:pt x="314" y="334"/>
                  </a:moveTo>
                  <a:cubicBezTo>
                    <a:pt x="314" y="331"/>
                    <a:pt x="311" y="329"/>
                    <a:pt x="308" y="329"/>
                  </a:cubicBezTo>
                  <a:cubicBezTo>
                    <a:pt x="298" y="332"/>
                    <a:pt x="291" y="339"/>
                    <a:pt x="282" y="345"/>
                  </a:cubicBezTo>
                  <a:cubicBezTo>
                    <a:pt x="272" y="351"/>
                    <a:pt x="257" y="346"/>
                    <a:pt x="247" y="341"/>
                  </a:cubicBezTo>
                  <a:cubicBezTo>
                    <a:pt x="240" y="338"/>
                    <a:pt x="234" y="346"/>
                    <a:pt x="239" y="351"/>
                  </a:cubicBezTo>
                  <a:cubicBezTo>
                    <a:pt x="251" y="364"/>
                    <a:pt x="264" y="370"/>
                    <a:pt x="282" y="368"/>
                  </a:cubicBezTo>
                  <a:cubicBezTo>
                    <a:pt x="299" y="365"/>
                    <a:pt x="313" y="350"/>
                    <a:pt x="314" y="3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7"/>
            <p:cNvSpPr/>
            <p:nvPr/>
          </p:nvSpPr>
          <p:spPr bwMode="auto">
            <a:xfrm>
              <a:off x="5823504" y="3446516"/>
              <a:ext cx="199866" cy="69184"/>
            </a:xfrm>
            <a:custGeom>
              <a:avLst/>
              <a:gdLst>
                <a:gd name="T0" fmla="*/ 477 w 492"/>
                <a:gd name="T1" fmla="*/ 65 h 171"/>
                <a:gd name="T2" fmla="*/ 492 w 492"/>
                <a:gd name="T3" fmla="*/ 121 h 171"/>
                <a:gd name="T4" fmla="*/ 263 w 492"/>
                <a:gd name="T5" fmla="*/ 72 h 171"/>
                <a:gd name="T6" fmla="*/ 0 w 492"/>
                <a:gd name="T7" fmla="*/ 171 h 171"/>
                <a:gd name="T8" fmla="*/ 8 w 492"/>
                <a:gd name="T9" fmla="*/ 110 h 171"/>
                <a:gd name="T10" fmla="*/ 224 w 492"/>
                <a:gd name="T11" fmla="*/ 11 h 171"/>
                <a:gd name="T12" fmla="*/ 477 w 492"/>
                <a:gd name="T13" fmla="*/ 64 h 171"/>
                <a:gd name="T14" fmla="*/ 477 w 492"/>
                <a:gd name="T15" fmla="*/ 65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2" h="171">
                  <a:moveTo>
                    <a:pt x="477" y="65"/>
                  </a:moveTo>
                  <a:cubicBezTo>
                    <a:pt x="483" y="83"/>
                    <a:pt x="488" y="102"/>
                    <a:pt x="492" y="121"/>
                  </a:cubicBezTo>
                  <a:cubicBezTo>
                    <a:pt x="433" y="67"/>
                    <a:pt x="342" y="60"/>
                    <a:pt x="263" y="72"/>
                  </a:cubicBezTo>
                  <a:cubicBezTo>
                    <a:pt x="185" y="84"/>
                    <a:pt x="64" y="109"/>
                    <a:pt x="0" y="171"/>
                  </a:cubicBezTo>
                  <a:cubicBezTo>
                    <a:pt x="3" y="151"/>
                    <a:pt x="6" y="130"/>
                    <a:pt x="8" y="110"/>
                  </a:cubicBezTo>
                  <a:cubicBezTo>
                    <a:pt x="74" y="58"/>
                    <a:pt x="138" y="22"/>
                    <a:pt x="224" y="11"/>
                  </a:cubicBezTo>
                  <a:cubicBezTo>
                    <a:pt x="311" y="0"/>
                    <a:pt x="400" y="23"/>
                    <a:pt x="477" y="64"/>
                  </a:cubicBezTo>
                  <a:cubicBezTo>
                    <a:pt x="477" y="64"/>
                    <a:pt x="477" y="65"/>
                    <a:pt x="477" y="65"/>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68"/>
            <p:cNvSpPr>
              <a:spLocks noEditPoints="1"/>
            </p:cNvSpPr>
            <p:nvPr/>
          </p:nvSpPr>
          <p:spPr bwMode="auto">
            <a:xfrm>
              <a:off x="5838878" y="3680974"/>
              <a:ext cx="176805" cy="169117"/>
            </a:xfrm>
            <a:custGeom>
              <a:avLst/>
              <a:gdLst>
                <a:gd name="T0" fmla="*/ 371 w 432"/>
                <a:gd name="T1" fmla="*/ 0 h 411"/>
                <a:gd name="T2" fmla="*/ 418 w 432"/>
                <a:gd name="T3" fmla="*/ 359 h 411"/>
                <a:gd name="T4" fmla="*/ 226 w 432"/>
                <a:gd name="T5" fmla="*/ 408 h 411"/>
                <a:gd name="T6" fmla="*/ 116 w 432"/>
                <a:gd name="T7" fmla="*/ 400 h 411"/>
                <a:gd name="T8" fmla="*/ 31 w 432"/>
                <a:gd name="T9" fmla="*/ 361 h 411"/>
                <a:gd name="T10" fmla="*/ 65 w 432"/>
                <a:gd name="T11" fmla="*/ 39 h 411"/>
                <a:gd name="T12" fmla="*/ 226 w 432"/>
                <a:gd name="T13" fmla="*/ 186 h 411"/>
                <a:gd name="T14" fmla="*/ 248 w 432"/>
                <a:gd name="T15" fmla="*/ 183 h 411"/>
                <a:gd name="T16" fmla="*/ 371 w 432"/>
                <a:gd name="T17" fmla="*/ 0 h 411"/>
                <a:gd name="T18" fmla="*/ 253 w 432"/>
                <a:gd name="T19" fmla="*/ 249 h 411"/>
                <a:gd name="T20" fmla="*/ 229 w 432"/>
                <a:gd name="T21" fmla="*/ 225 h 411"/>
                <a:gd name="T22" fmla="*/ 206 w 432"/>
                <a:gd name="T23" fmla="*/ 249 h 411"/>
                <a:gd name="T24" fmla="*/ 229 w 432"/>
                <a:gd name="T25" fmla="*/ 273 h 411"/>
                <a:gd name="T26" fmla="*/ 253 w 432"/>
                <a:gd name="T27" fmla="*/ 249 h 411"/>
                <a:gd name="T28" fmla="*/ 253 w 432"/>
                <a:gd name="T29" fmla="*/ 342 h 411"/>
                <a:gd name="T30" fmla="*/ 229 w 432"/>
                <a:gd name="T31" fmla="*/ 318 h 411"/>
                <a:gd name="T32" fmla="*/ 206 w 432"/>
                <a:gd name="T33" fmla="*/ 342 h 411"/>
                <a:gd name="T34" fmla="*/ 229 w 432"/>
                <a:gd name="T35" fmla="*/ 366 h 411"/>
                <a:gd name="T36" fmla="*/ 253 w 432"/>
                <a:gd name="T37" fmla="*/ 342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11">
                  <a:moveTo>
                    <a:pt x="371" y="0"/>
                  </a:moveTo>
                  <a:cubicBezTo>
                    <a:pt x="432" y="51"/>
                    <a:pt x="432" y="327"/>
                    <a:pt x="418" y="359"/>
                  </a:cubicBezTo>
                  <a:cubicBezTo>
                    <a:pt x="396" y="385"/>
                    <a:pt x="290" y="404"/>
                    <a:pt x="226" y="408"/>
                  </a:cubicBezTo>
                  <a:cubicBezTo>
                    <a:pt x="189" y="411"/>
                    <a:pt x="152" y="408"/>
                    <a:pt x="116" y="400"/>
                  </a:cubicBezTo>
                  <a:cubicBezTo>
                    <a:pt x="83" y="394"/>
                    <a:pt x="60" y="375"/>
                    <a:pt x="31" y="361"/>
                  </a:cubicBezTo>
                  <a:cubicBezTo>
                    <a:pt x="32" y="360"/>
                    <a:pt x="0" y="191"/>
                    <a:pt x="65" y="39"/>
                  </a:cubicBezTo>
                  <a:cubicBezTo>
                    <a:pt x="114" y="93"/>
                    <a:pt x="170" y="141"/>
                    <a:pt x="226" y="186"/>
                  </a:cubicBezTo>
                  <a:cubicBezTo>
                    <a:pt x="233" y="192"/>
                    <a:pt x="242" y="191"/>
                    <a:pt x="248" y="183"/>
                  </a:cubicBezTo>
                  <a:cubicBezTo>
                    <a:pt x="290" y="123"/>
                    <a:pt x="333" y="63"/>
                    <a:pt x="371" y="0"/>
                  </a:cubicBezTo>
                  <a:close/>
                  <a:moveTo>
                    <a:pt x="253" y="249"/>
                  </a:moveTo>
                  <a:cubicBezTo>
                    <a:pt x="253" y="236"/>
                    <a:pt x="242" y="225"/>
                    <a:pt x="229" y="225"/>
                  </a:cubicBezTo>
                  <a:cubicBezTo>
                    <a:pt x="216" y="225"/>
                    <a:pt x="206" y="236"/>
                    <a:pt x="206" y="249"/>
                  </a:cubicBezTo>
                  <a:cubicBezTo>
                    <a:pt x="206" y="262"/>
                    <a:pt x="216" y="273"/>
                    <a:pt x="229" y="273"/>
                  </a:cubicBezTo>
                  <a:cubicBezTo>
                    <a:pt x="242" y="273"/>
                    <a:pt x="253" y="262"/>
                    <a:pt x="253" y="249"/>
                  </a:cubicBezTo>
                  <a:close/>
                  <a:moveTo>
                    <a:pt x="253" y="342"/>
                  </a:moveTo>
                  <a:cubicBezTo>
                    <a:pt x="253" y="329"/>
                    <a:pt x="242" y="318"/>
                    <a:pt x="229" y="318"/>
                  </a:cubicBezTo>
                  <a:cubicBezTo>
                    <a:pt x="216" y="318"/>
                    <a:pt x="206" y="329"/>
                    <a:pt x="206" y="342"/>
                  </a:cubicBezTo>
                  <a:cubicBezTo>
                    <a:pt x="206" y="355"/>
                    <a:pt x="216" y="366"/>
                    <a:pt x="229" y="366"/>
                  </a:cubicBezTo>
                  <a:cubicBezTo>
                    <a:pt x="242" y="366"/>
                    <a:pt x="253" y="355"/>
                    <a:pt x="253" y="34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9"/>
            <p:cNvSpPr/>
            <p:nvPr/>
          </p:nvSpPr>
          <p:spPr bwMode="auto">
            <a:xfrm>
              <a:off x="5827348" y="3400393"/>
              <a:ext cx="184492" cy="73028"/>
            </a:xfrm>
            <a:custGeom>
              <a:avLst/>
              <a:gdLst>
                <a:gd name="T0" fmla="*/ 425 w 453"/>
                <a:gd name="T1" fmla="*/ 67 h 178"/>
                <a:gd name="T2" fmla="*/ 453 w 453"/>
                <a:gd name="T3" fmla="*/ 134 h 178"/>
                <a:gd name="T4" fmla="*/ 0 w 453"/>
                <a:gd name="T5" fmla="*/ 178 h 178"/>
                <a:gd name="T6" fmla="*/ 12 w 453"/>
                <a:gd name="T7" fmla="*/ 74 h 178"/>
                <a:gd name="T8" fmla="*/ 425 w 453"/>
                <a:gd name="T9" fmla="*/ 67 h 178"/>
              </a:gdLst>
              <a:ahLst/>
              <a:cxnLst>
                <a:cxn ang="0">
                  <a:pos x="T0" y="T1"/>
                </a:cxn>
                <a:cxn ang="0">
                  <a:pos x="T2" y="T3"/>
                </a:cxn>
                <a:cxn ang="0">
                  <a:pos x="T4" y="T5"/>
                </a:cxn>
                <a:cxn ang="0">
                  <a:pos x="T6" y="T7"/>
                </a:cxn>
                <a:cxn ang="0">
                  <a:pos x="T8" y="T9"/>
                </a:cxn>
              </a:cxnLst>
              <a:rect l="0" t="0" r="r" b="b"/>
              <a:pathLst>
                <a:path w="453" h="178">
                  <a:moveTo>
                    <a:pt x="425" y="67"/>
                  </a:moveTo>
                  <a:cubicBezTo>
                    <a:pt x="435" y="89"/>
                    <a:pt x="444" y="111"/>
                    <a:pt x="453" y="134"/>
                  </a:cubicBezTo>
                  <a:cubicBezTo>
                    <a:pt x="310" y="67"/>
                    <a:pt x="118" y="67"/>
                    <a:pt x="0" y="178"/>
                  </a:cubicBezTo>
                  <a:cubicBezTo>
                    <a:pt x="3" y="145"/>
                    <a:pt x="12" y="76"/>
                    <a:pt x="12" y="74"/>
                  </a:cubicBezTo>
                  <a:cubicBezTo>
                    <a:pt x="142" y="4"/>
                    <a:pt x="290" y="0"/>
                    <a:pt x="425" y="67"/>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0"/>
            <p:cNvSpPr/>
            <p:nvPr/>
          </p:nvSpPr>
          <p:spPr bwMode="auto">
            <a:xfrm>
              <a:off x="5958029" y="3900057"/>
              <a:ext cx="42279" cy="49967"/>
            </a:xfrm>
            <a:custGeom>
              <a:avLst/>
              <a:gdLst>
                <a:gd name="T0" fmla="*/ 60 w 102"/>
                <a:gd name="T1" fmla="*/ 72 h 123"/>
                <a:gd name="T2" fmla="*/ 99 w 102"/>
                <a:gd name="T3" fmla="*/ 100 h 123"/>
                <a:gd name="T4" fmla="*/ 9 w 102"/>
                <a:gd name="T5" fmla="*/ 92 h 123"/>
                <a:gd name="T6" fmla="*/ 6 w 102"/>
                <a:gd name="T7" fmla="*/ 0 h 123"/>
                <a:gd name="T8" fmla="*/ 58 w 102"/>
                <a:gd name="T9" fmla="*/ 1 h 123"/>
                <a:gd name="T10" fmla="*/ 60 w 102"/>
                <a:gd name="T11" fmla="*/ 72 h 123"/>
              </a:gdLst>
              <a:ahLst/>
              <a:cxnLst>
                <a:cxn ang="0">
                  <a:pos x="T0" y="T1"/>
                </a:cxn>
                <a:cxn ang="0">
                  <a:pos x="T2" y="T3"/>
                </a:cxn>
                <a:cxn ang="0">
                  <a:pos x="T4" y="T5"/>
                </a:cxn>
                <a:cxn ang="0">
                  <a:pos x="T6" y="T7"/>
                </a:cxn>
                <a:cxn ang="0">
                  <a:pos x="T8" y="T9"/>
                </a:cxn>
                <a:cxn ang="0">
                  <a:pos x="T10" y="T11"/>
                </a:cxn>
              </a:cxnLst>
              <a:rect l="0" t="0" r="r" b="b"/>
              <a:pathLst>
                <a:path w="102" h="123">
                  <a:moveTo>
                    <a:pt x="60" y="72"/>
                  </a:moveTo>
                  <a:cubicBezTo>
                    <a:pt x="72" y="74"/>
                    <a:pt x="102" y="64"/>
                    <a:pt x="99" y="100"/>
                  </a:cubicBezTo>
                  <a:cubicBezTo>
                    <a:pt x="99" y="120"/>
                    <a:pt x="18" y="123"/>
                    <a:pt x="9" y="92"/>
                  </a:cubicBezTo>
                  <a:cubicBezTo>
                    <a:pt x="0" y="63"/>
                    <a:pt x="1" y="31"/>
                    <a:pt x="6" y="0"/>
                  </a:cubicBezTo>
                  <a:cubicBezTo>
                    <a:pt x="20" y="2"/>
                    <a:pt x="45" y="1"/>
                    <a:pt x="58" y="1"/>
                  </a:cubicBezTo>
                  <a:cubicBezTo>
                    <a:pt x="64" y="27"/>
                    <a:pt x="54" y="71"/>
                    <a:pt x="60" y="72"/>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1"/>
            <p:cNvSpPr>
              <a:spLocks noEditPoints="1"/>
            </p:cNvSpPr>
            <p:nvPr/>
          </p:nvSpPr>
          <p:spPr bwMode="auto">
            <a:xfrm>
              <a:off x="5842722" y="3484952"/>
              <a:ext cx="161430" cy="119151"/>
            </a:xfrm>
            <a:custGeom>
              <a:avLst/>
              <a:gdLst>
                <a:gd name="T0" fmla="*/ 361 w 391"/>
                <a:gd name="T1" fmla="*/ 14 h 289"/>
                <a:gd name="T2" fmla="*/ 366 w 391"/>
                <a:gd name="T3" fmla="*/ 186 h 289"/>
                <a:gd name="T4" fmla="*/ 260 w 391"/>
                <a:gd name="T5" fmla="*/ 276 h 289"/>
                <a:gd name="T6" fmla="*/ 206 w 391"/>
                <a:gd name="T7" fmla="*/ 211 h 289"/>
                <a:gd name="T8" fmla="*/ 205 w 391"/>
                <a:gd name="T9" fmla="*/ 212 h 289"/>
                <a:gd name="T10" fmla="*/ 131 w 391"/>
                <a:gd name="T11" fmla="*/ 229 h 289"/>
                <a:gd name="T12" fmla="*/ 107 w 391"/>
                <a:gd name="T13" fmla="*/ 287 h 289"/>
                <a:gd name="T14" fmla="*/ 56 w 391"/>
                <a:gd name="T15" fmla="*/ 278 h 289"/>
                <a:gd name="T16" fmla="*/ 14 w 391"/>
                <a:gd name="T17" fmla="*/ 202 h 289"/>
                <a:gd name="T18" fmla="*/ 4 w 391"/>
                <a:gd name="T19" fmla="*/ 77 h 289"/>
                <a:gd name="T20" fmla="*/ 158 w 391"/>
                <a:gd name="T21" fmla="*/ 19 h 289"/>
                <a:gd name="T22" fmla="*/ 361 w 391"/>
                <a:gd name="T23" fmla="*/ 14 h 289"/>
                <a:gd name="T24" fmla="*/ 306 w 391"/>
                <a:gd name="T25" fmla="*/ 97 h 289"/>
                <a:gd name="T26" fmla="*/ 318 w 391"/>
                <a:gd name="T27" fmla="*/ 84 h 289"/>
                <a:gd name="T28" fmla="*/ 299 w 391"/>
                <a:gd name="T29" fmla="*/ 70 h 289"/>
                <a:gd name="T30" fmla="*/ 288 w 391"/>
                <a:gd name="T31" fmla="*/ 68 h 289"/>
                <a:gd name="T32" fmla="*/ 277 w 391"/>
                <a:gd name="T33" fmla="*/ 71 h 289"/>
                <a:gd name="T34" fmla="*/ 276 w 391"/>
                <a:gd name="T35" fmla="*/ 78 h 289"/>
                <a:gd name="T36" fmla="*/ 282 w 391"/>
                <a:gd name="T37" fmla="*/ 82 h 289"/>
                <a:gd name="T38" fmla="*/ 290 w 391"/>
                <a:gd name="T39" fmla="*/ 86 h 289"/>
                <a:gd name="T40" fmla="*/ 306 w 391"/>
                <a:gd name="T41" fmla="*/ 97 h 289"/>
                <a:gd name="T42" fmla="*/ 322 w 391"/>
                <a:gd name="T43" fmla="*/ 162 h 289"/>
                <a:gd name="T44" fmla="*/ 300 w 391"/>
                <a:gd name="T45" fmla="*/ 132 h 289"/>
                <a:gd name="T46" fmla="*/ 277 w 391"/>
                <a:gd name="T47" fmla="*/ 162 h 289"/>
                <a:gd name="T48" fmla="*/ 300 w 391"/>
                <a:gd name="T49" fmla="*/ 192 h 289"/>
                <a:gd name="T50" fmla="*/ 322 w 391"/>
                <a:gd name="T51" fmla="*/ 162 h 289"/>
                <a:gd name="T52" fmla="*/ 101 w 391"/>
                <a:gd name="T53" fmla="*/ 173 h 289"/>
                <a:gd name="T54" fmla="*/ 78 w 391"/>
                <a:gd name="T55" fmla="*/ 143 h 289"/>
                <a:gd name="T56" fmla="*/ 56 w 391"/>
                <a:gd name="T57" fmla="*/ 173 h 289"/>
                <a:gd name="T58" fmla="*/ 78 w 391"/>
                <a:gd name="T59" fmla="*/ 203 h 289"/>
                <a:gd name="T60" fmla="*/ 101 w 391"/>
                <a:gd name="T61" fmla="*/ 173 h 289"/>
                <a:gd name="T62" fmla="*/ 81 w 391"/>
                <a:gd name="T63" fmla="*/ 104 h 289"/>
                <a:gd name="T64" fmla="*/ 78 w 391"/>
                <a:gd name="T65" fmla="*/ 94 h 289"/>
                <a:gd name="T66" fmla="*/ 49 w 391"/>
                <a:gd name="T67" fmla="*/ 100 h 289"/>
                <a:gd name="T68" fmla="*/ 35 w 391"/>
                <a:gd name="T69" fmla="*/ 123 h 289"/>
                <a:gd name="T70" fmla="*/ 38 w 391"/>
                <a:gd name="T71" fmla="*/ 126 h 289"/>
                <a:gd name="T72" fmla="*/ 58 w 391"/>
                <a:gd name="T73" fmla="*/ 119 h 289"/>
                <a:gd name="T74" fmla="*/ 81 w 391"/>
                <a:gd name="T75" fmla="*/ 10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289">
                  <a:moveTo>
                    <a:pt x="361" y="14"/>
                  </a:moveTo>
                  <a:cubicBezTo>
                    <a:pt x="391" y="70"/>
                    <a:pt x="383" y="126"/>
                    <a:pt x="366" y="186"/>
                  </a:cubicBezTo>
                  <a:cubicBezTo>
                    <a:pt x="351" y="238"/>
                    <a:pt x="314" y="286"/>
                    <a:pt x="260" y="276"/>
                  </a:cubicBezTo>
                  <a:cubicBezTo>
                    <a:pt x="268" y="247"/>
                    <a:pt x="239" y="215"/>
                    <a:pt x="206" y="211"/>
                  </a:cubicBezTo>
                  <a:cubicBezTo>
                    <a:pt x="206" y="211"/>
                    <a:pt x="206" y="212"/>
                    <a:pt x="205" y="212"/>
                  </a:cubicBezTo>
                  <a:cubicBezTo>
                    <a:pt x="180" y="204"/>
                    <a:pt x="153" y="211"/>
                    <a:pt x="131" y="229"/>
                  </a:cubicBezTo>
                  <a:cubicBezTo>
                    <a:pt x="114" y="243"/>
                    <a:pt x="102" y="266"/>
                    <a:pt x="107" y="287"/>
                  </a:cubicBezTo>
                  <a:cubicBezTo>
                    <a:pt x="89" y="288"/>
                    <a:pt x="73" y="289"/>
                    <a:pt x="56" y="278"/>
                  </a:cubicBezTo>
                  <a:cubicBezTo>
                    <a:pt x="31" y="263"/>
                    <a:pt x="20" y="228"/>
                    <a:pt x="14" y="202"/>
                  </a:cubicBezTo>
                  <a:cubicBezTo>
                    <a:pt x="2" y="156"/>
                    <a:pt x="0" y="121"/>
                    <a:pt x="4" y="77"/>
                  </a:cubicBezTo>
                  <a:cubicBezTo>
                    <a:pt x="51" y="57"/>
                    <a:pt x="107" y="32"/>
                    <a:pt x="158" y="19"/>
                  </a:cubicBezTo>
                  <a:cubicBezTo>
                    <a:pt x="214" y="6"/>
                    <a:pt x="300" y="0"/>
                    <a:pt x="361" y="14"/>
                  </a:cubicBezTo>
                  <a:close/>
                  <a:moveTo>
                    <a:pt x="306" y="97"/>
                  </a:moveTo>
                  <a:cubicBezTo>
                    <a:pt x="314" y="100"/>
                    <a:pt x="324" y="92"/>
                    <a:pt x="318" y="84"/>
                  </a:cubicBezTo>
                  <a:cubicBezTo>
                    <a:pt x="314" y="77"/>
                    <a:pt x="306" y="73"/>
                    <a:pt x="299" y="70"/>
                  </a:cubicBezTo>
                  <a:cubicBezTo>
                    <a:pt x="295" y="69"/>
                    <a:pt x="292" y="68"/>
                    <a:pt x="288" y="68"/>
                  </a:cubicBezTo>
                  <a:cubicBezTo>
                    <a:pt x="283" y="68"/>
                    <a:pt x="281" y="70"/>
                    <a:pt x="277" y="71"/>
                  </a:cubicBezTo>
                  <a:cubicBezTo>
                    <a:pt x="274" y="72"/>
                    <a:pt x="273" y="76"/>
                    <a:pt x="276" y="78"/>
                  </a:cubicBezTo>
                  <a:cubicBezTo>
                    <a:pt x="278" y="79"/>
                    <a:pt x="280" y="81"/>
                    <a:pt x="282" y="82"/>
                  </a:cubicBezTo>
                  <a:cubicBezTo>
                    <a:pt x="285" y="83"/>
                    <a:pt x="287" y="85"/>
                    <a:pt x="290" y="86"/>
                  </a:cubicBezTo>
                  <a:cubicBezTo>
                    <a:pt x="295" y="89"/>
                    <a:pt x="300" y="94"/>
                    <a:pt x="306" y="97"/>
                  </a:cubicBezTo>
                  <a:close/>
                  <a:moveTo>
                    <a:pt x="322" y="162"/>
                  </a:moveTo>
                  <a:cubicBezTo>
                    <a:pt x="322" y="145"/>
                    <a:pt x="312" y="132"/>
                    <a:pt x="300" y="132"/>
                  </a:cubicBezTo>
                  <a:cubicBezTo>
                    <a:pt x="288" y="132"/>
                    <a:pt x="277" y="145"/>
                    <a:pt x="277" y="162"/>
                  </a:cubicBezTo>
                  <a:cubicBezTo>
                    <a:pt x="277" y="178"/>
                    <a:pt x="288" y="192"/>
                    <a:pt x="300" y="192"/>
                  </a:cubicBezTo>
                  <a:cubicBezTo>
                    <a:pt x="312" y="192"/>
                    <a:pt x="322" y="178"/>
                    <a:pt x="322" y="162"/>
                  </a:cubicBezTo>
                  <a:close/>
                  <a:moveTo>
                    <a:pt x="101" y="173"/>
                  </a:moveTo>
                  <a:cubicBezTo>
                    <a:pt x="101" y="156"/>
                    <a:pt x="91" y="143"/>
                    <a:pt x="78" y="143"/>
                  </a:cubicBezTo>
                  <a:cubicBezTo>
                    <a:pt x="66" y="143"/>
                    <a:pt x="56" y="156"/>
                    <a:pt x="56" y="173"/>
                  </a:cubicBezTo>
                  <a:cubicBezTo>
                    <a:pt x="56" y="189"/>
                    <a:pt x="66" y="203"/>
                    <a:pt x="78" y="203"/>
                  </a:cubicBezTo>
                  <a:cubicBezTo>
                    <a:pt x="91" y="203"/>
                    <a:pt x="101" y="189"/>
                    <a:pt x="101" y="173"/>
                  </a:cubicBezTo>
                  <a:close/>
                  <a:moveTo>
                    <a:pt x="81" y="104"/>
                  </a:moveTo>
                  <a:cubicBezTo>
                    <a:pt x="83" y="101"/>
                    <a:pt x="82" y="95"/>
                    <a:pt x="78" y="94"/>
                  </a:cubicBezTo>
                  <a:cubicBezTo>
                    <a:pt x="68" y="89"/>
                    <a:pt x="58" y="95"/>
                    <a:pt x="49" y="100"/>
                  </a:cubicBezTo>
                  <a:cubicBezTo>
                    <a:pt x="41" y="106"/>
                    <a:pt x="32" y="113"/>
                    <a:pt x="35" y="123"/>
                  </a:cubicBezTo>
                  <a:cubicBezTo>
                    <a:pt x="35" y="124"/>
                    <a:pt x="36" y="126"/>
                    <a:pt x="38" y="126"/>
                  </a:cubicBezTo>
                  <a:cubicBezTo>
                    <a:pt x="46" y="128"/>
                    <a:pt x="51" y="124"/>
                    <a:pt x="58" y="119"/>
                  </a:cubicBezTo>
                  <a:cubicBezTo>
                    <a:pt x="65" y="114"/>
                    <a:pt x="76" y="112"/>
                    <a:pt x="81" y="104"/>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2"/>
            <p:cNvSpPr/>
            <p:nvPr/>
          </p:nvSpPr>
          <p:spPr bwMode="auto">
            <a:xfrm>
              <a:off x="5835035" y="3358114"/>
              <a:ext cx="157587" cy="61497"/>
            </a:xfrm>
            <a:custGeom>
              <a:avLst/>
              <a:gdLst>
                <a:gd name="T0" fmla="*/ 358 w 388"/>
                <a:gd name="T1" fmla="*/ 81 h 149"/>
                <a:gd name="T2" fmla="*/ 388 w 388"/>
                <a:gd name="T3" fmla="*/ 135 h 149"/>
                <a:gd name="T4" fmla="*/ 0 w 388"/>
                <a:gd name="T5" fmla="*/ 149 h 149"/>
                <a:gd name="T6" fmla="*/ 14 w 388"/>
                <a:gd name="T7" fmla="*/ 70 h 149"/>
                <a:gd name="T8" fmla="*/ 358 w 388"/>
                <a:gd name="T9" fmla="*/ 81 h 149"/>
              </a:gdLst>
              <a:ahLst/>
              <a:cxnLst>
                <a:cxn ang="0">
                  <a:pos x="T0" y="T1"/>
                </a:cxn>
                <a:cxn ang="0">
                  <a:pos x="T2" y="T3"/>
                </a:cxn>
                <a:cxn ang="0">
                  <a:pos x="T4" y="T5"/>
                </a:cxn>
                <a:cxn ang="0">
                  <a:pos x="T6" y="T7"/>
                </a:cxn>
                <a:cxn ang="0">
                  <a:pos x="T8" y="T9"/>
                </a:cxn>
              </a:cxnLst>
              <a:rect l="0" t="0" r="r" b="b"/>
              <a:pathLst>
                <a:path w="388" h="149">
                  <a:moveTo>
                    <a:pt x="358" y="81"/>
                  </a:moveTo>
                  <a:cubicBezTo>
                    <a:pt x="369" y="99"/>
                    <a:pt x="379" y="117"/>
                    <a:pt x="388" y="135"/>
                  </a:cubicBezTo>
                  <a:cubicBezTo>
                    <a:pt x="273" y="86"/>
                    <a:pt x="98" y="70"/>
                    <a:pt x="0" y="149"/>
                  </a:cubicBezTo>
                  <a:cubicBezTo>
                    <a:pt x="4" y="123"/>
                    <a:pt x="9" y="97"/>
                    <a:pt x="14" y="70"/>
                  </a:cubicBezTo>
                  <a:cubicBezTo>
                    <a:pt x="112" y="0"/>
                    <a:pt x="263" y="12"/>
                    <a:pt x="358" y="8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3"/>
            <p:cNvSpPr/>
            <p:nvPr/>
          </p:nvSpPr>
          <p:spPr bwMode="auto">
            <a:xfrm>
              <a:off x="5958029" y="3853934"/>
              <a:ext cx="23061" cy="38436"/>
            </a:xfrm>
            <a:custGeom>
              <a:avLst/>
              <a:gdLst>
                <a:gd name="T0" fmla="*/ 49 w 57"/>
                <a:gd name="T1" fmla="*/ 0 h 98"/>
                <a:gd name="T2" fmla="*/ 50 w 57"/>
                <a:gd name="T3" fmla="*/ 95 h 98"/>
                <a:gd name="T4" fmla="*/ 5 w 57"/>
                <a:gd name="T5" fmla="*/ 98 h 98"/>
                <a:gd name="T6" fmla="*/ 3 w 57"/>
                <a:gd name="T7" fmla="*/ 10 h 98"/>
                <a:gd name="T8" fmla="*/ 49 w 57"/>
                <a:gd name="T9" fmla="*/ 0 h 98"/>
              </a:gdLst>
              <a:ahLst/>
              <a:cxnLst>
                <a:cxn ang="0">
                  <a:pos x="T0" y="T1"/>
                </a:cxn>
                <a:cxn ang="0">
                  <a:pos x="T2" y="T3"/>
                </a:cxn>
                <a:cxn ang="0">
                  <a:pos x="T4" y="T5"/>
                </a:cxn>
                <a:cxn ang="0">
                  <a:pos x="T6" y="T7"/>
                </a:cxn>
                <a:cxn ang="0">
                  <a:pos x="T8" y="T9"/>
                </a:cxn>
              </a:cxnLst>
              <a:rect l="0" t="0" r="r" b="b"/>
              <a:pathLst>
                <a:path w="57" h="98">
                  <a:moveTo>
                    <a:pt x="49" y="0"/>
                  </a:moveTo>
                  <a:cubicBezTo>
                    <a:pt x="48" y="19"/>
                    <a:pt x="57" y="59"/>
                    <a:pt x="50" y="95"/>
                  </a:cubicBezTo>
                  <a:cubicBezTo>
                    <a:pt x="39" y="96"/>
                    <a:pt x="16" y="97"/>
                    <a:pt x="5" y="98"/>
                  </a:cubicBezTo>
                  <a:cubicBezTo>
                    <a:pt x="0" y="76"/>
                    <a:pt x="7" y="23"/>
                    <a:pt x="3" y="10"/>
                  </a:cubicBezTo>
                  <a:cubicBezTo>
                    <a:pt x="17" y="8"/>
                    <a:pt x="35" y="3"/>
                    <a:pt x="49"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4"/>
            <p:cNvSpPr/>
            <p:nvPr/>
          </p:nvSpPr>
          <p:spPr bwMode="auto">
            <a:xfrm>
              <a:off x="5958029" y="3511856"/>
              <a:ext cx="19218" cy="15374"/>
            </a:xfrm>
            <a:custGeom>
              <a:avLst/>
              <a:gdLst>
                <a:gd name="T0" fmla="*/ 45 w 51"/>
                <a:gd name="T1" fmla="*/ 16 h 32"/>
                <a:gd name="T2" fmla="*/ 33 w 51"/>
                <a:gd name="T3" fmla="*/ 29 h 32"/>
                <a:gd name="T4" fmla="*/ 17 w 51"/>
                <a:gd name="T5" fmla="*/ 18 h 32"/>
                <a:gd name="T6" fmla="*/ 9 w 51"/>
                <a:gd name="T7" fmla="*/ 14 h 32"/>
                <a:gd name="T8" fmla="*/ 3 w 51"/>
                <a:gd name="T9" fmla="*/ 10 h 32"/>
                <a:gd name="T10" fmla="*/ 4 w 51"/>
                <a:gd name="T11" fmla="*/ 3 h 32"/>
                <a:gd name="T12" fmla="*/ 15 w 51"/>
                <a:gd name="T13" fmla="*/ 0 h 32"/>
                <a:gd name="T14" fmla="*/ 26 w 51"/>
                <a:gd name="T15" fmla="*/ 2 h 32"/>
                <a:gd name="T16" fmla="*/ 45 w 51"/>
                <a:gd name="T17"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2">
                  <a:moveTo>
                    <a:pt x="45" y="16"/>
                  </a:moveTo>
                  <a:cubicBezTo>
                    <a:pt x="51" y="24"/>
                    <a:pt x="41" y="32"/>
                    <a:pt x="33" y="29"/>
                  </a:cubicBezTo>
                  <a:cubicBezTo>
                    <a:pt x="27" y="26"/>
                    <a:pt x="22" y="21"/>
                    <a:pt x="17" y="18"/>
                  </a:cubicBezTo>
                  <a:cubicBezTo>
                    <a:pt x="14" y="17"/>
                    <a:pt x="12" y="15"/>
                    <a:pt x="9" y="14"/>
                  </a:cubicBezTo>
                  <a:cubicBezTo>
                    <a:pt x="7" y="13"/>
                    <a:pt x="5" y="11"/>
                    <a:pt x="3" y="10"/>
                  </a:cubicBezTo>
                  <a:cubicBezTo>
                    <a:pt x="0" y="8"/>
                    <a:pt x="1" y="4"/>
                    <a:pt x="4" y="3"/>
                  </a:cubicBezTo>
                  <a:cubicBezTo>
                    <a:pt x="8" y="2"/>
                    <a:pt x="10" y="0"/>
                    <a:pt x="15" y="0"/>
                  </a:cubicBezTo>
                  <a:cubicBezTo>
                    <a:pt x="19" y="0"/>
                    <a:pt x="22" y="1"/>
                    <a:pt x="26" y="2"/>
                  </a:cubicBezTo>
                  <a:cubicBezTo>
                    <a:pt x="33" y="5"/>
                    <a:pt x="41" y="9"/>
                    <a:pt x="45" y="1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75"/>
            <p:cNvSpPr>
              <a:spLocks noChangeArrowheads="1"/>
            </p:cNvSpPr>
            <p:nvPr/>
          </p:nvSpPr>
          <p:spPr bwMode="auto">
            <a:xfrm>
              <a:off x="5958029" y="3538761"/>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6"/>
            <p:cNvSpPr/>
            <p:nvPr/>
          </p:nvSpPr>
          <p:spPr bwMode="auto">
            <a:xfrm>
              <a:off x="5842722" y="3323521"/>
              <a:ext cx="126838" cy="49967"/>
            </a:xfrm>
            <a:custGeom>
              <a:avLst/>
              <a:gdLst>
                <a:gd name="T0" fmla="*/ 262 w 306"/>
                <a:gd name="T1" fmla="*/ 40 h 122"/>
                <a:gd name="T2" fmla="*/ 306 w 306"/>
                <a:gd name="T3" fmla="*/ 107 h 122"/>
                <a:gd name="T4" fmla="*/ 0 w 306"/>
                <a:gd name="T5" fmla="*/ 122 h 122"/>
                <a:gd name="T6" fmla="*/ 13 w 306"/>
                <a:gd name="T7" fmla="*/ 50 h 122"/>
                <a:gd name="T8" fmla="*/ 262 w 306"/>
                <a:gd name="T9" fmla="*/ 40 h 122"/>
              </a:gdLst>
              <a:ahLst/>
              <a:cxnLst>
                <a:cxn ang="0">
                  <a:pos x="T0" y="T1"/>
                </a:cxn>
                <a:cxn ang="0">
                  <a:pos x="T2" y="T3"/>
                </a:cxn>
                <a:cxn ang="0">
                  <a:pos x="T4" y="T5"/>
                </a:cxn>
                <a:cxn ang="0">
                  <a:pos x="T6" y="T7"/>
                </a:cxn>
                <a:cxn ang="0">
                  <a:pos x="T8" y="T9"/>
                </a:cxn>
              </a:cxnLst>
              <a:rect l="0" t="0" r="r" b="b"/>
              <a:pathLst>
                <a:path w="306" h="122">
                  <a:moveTo>
                    <a:pt x="262" y="40"/>
                  </a:moveTo>
                  <a:cubicBezTo>
                    <a:pt x="277" y="62"/>
                    <a:pt x="292" y="84"/>
                    <a:pt x="306" y="107"/>
                  </a:cubicBezTo>
                  <a:cubicBezTo>
                    <a:pt x="215" y="63"/>
                    <a:pt x="67" y="57"/>
                    <a:pt x="0" y="122"/>
                  </a:cubicBezTo>
                  <a:cubicBezTo>
                    <a:pt x="5" y="98"/>
                    <a:pt x="9" y="74"/>
                    <a:pt x="13" y="50"/>
                  </a:cubicBezTo>
                  <a:cubicBezTo>
                    <a:pt x="95" y="0"/>
                    <a:pt x="173" y="4"/>
                    <a:pt x="262" y="4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77"/>
            <p:cNvSpPr>
              <a:spLocks noChangeArrowheads="1"/>
            </p:cNvSpPr>
            <p:nvPr/>
          </p:nvSpPr>
          <p:spPr bwMode="auto">
            <a:xfrm>
              <a:off x="5923437" y="3773219"/>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8"/>
            <p:cNvSpPr>
              <a:spLocks noChangeArrowheads="1"/>
            </p:cNvSpPr>
            <p:nvPr/>
          </p:nvSpPr>
          <p:spPr bwMode="auto">
            <a:xfrm>
              <a:off x="5923437" y="3811655"/>
              <a:ext cx="19218" cy="1921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9"/>
            <p:cNvSpPr/>
            <p:nvPr/>
          </p:nvSpPr>
          <p:spPr bwMode="auto">
            <a:xfrm>
              <a:off x="5892689" y="3577197"/>
              <a:ext cx="57654" cy="34592"/>
            </a:xfrm>
            <a:custGeom>
              <a:avLst/>
              <a:gdLst>
                <a:gd name="T0" fmla="*/ 106 w 139"/>
                <a:gd name="T1" fmla="*/ 11 h 87"/>
                <a:gd name="T2" fmla="*/ 101 w 139"/>
                <a:gd name="T3" fmla="*/ 70 h 87"/>
                <a:gd name="T4" fmla="*/ 11 w 139"/>
                <a:gd name="T5" fmla="*/ 64 h 87"/>
                <a:gd name="T6" fmla="*/ 31 w 139"/>
                <a:gd name="T7" fmla="*/ 16 h 87"/>
                <a:gd name="T8" fmla="*/ 106 w 139"/>
                <a:gd name="T9" fmla="*/ 11 h 87"/>
              </a:gdLst>
              <a:ahLst/>
              <a:cxnLst>
                <a:cxn ang="0">
                  <a:pos x="T0" y="T1"/>
                </a:cxn>
                <a:cxn ang="0">
                  <a:pos x="T2" y="T3"/>
                </a:cxn>
                <a:cxn ang="0">
                  <a:pos x="T4" y="T5"/>
                </a:cxn>
                <a:cxn ang="0">
                  <a:pos x="T6" y="T7"/>
                </a:cxn>
                <a:cxn ang="0">
                  <a:pos x="T8" y="T9"/>
                </a:cxn>
              </a:cxnLst>
              <a:rect l="0" t="0" r="r" b="b"/>
              <a:pathLst>
                <a:path w="139" h="87">
                  <a:moveTo>
                    <a:pt x="106" y="11"/>
                  </a:moveTo>
                  <a:cubicBezTo>
                    <a:pt x="120" y="16"/>
                    <a:pt x="139" y="45"/>
                    <a:pt x="101" y="70"/>
                  </a:cubicBezTo>
                  <a:cubicBezTo>
                    <a:pt x="81" y="81"/>
                    <a:pt x="26" y="87"/>
                    <a:pt x="11" y="64"/>
                  </a:cubicBezTo>
                  <a:cubicBezTo>
                    <a:pt x="0" y="47"/>
                    <a:pt x="19" y="25"/>
                    <a:pt x="31" y="16"/>
                  </a:cubicBezTo>
                  <a:cubicBezTo>
                    <a:pt x="54" y="0"/>
                    <a:pt x="81" y="2"/>
                    <a:pt x="106" y="11"/>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0"/>
            <p:cNvSpPr/>
            <p:nvPr/>
          </p:nvSpPr>
          <p:spPr bwMode="auto">
            <a:xfrm>
              <a:off x="5900376" y="3631007"/>
              <a:ext cx="34592" cy="15374"/>
            </a:xfrm>
            <a:custGeom>
              <a:avLst/>
              <a:gdLst>
                <a:gd name="T0" fmla="*/ 74 w 80"/>
                <a:gd name="T1" fmla="*/ 0 h 41"/>
                <a:gd name="T2" fmla="*/ 80 w 80"/>
                <a:gd name="T3" fmla="*/ 5 h 41"/>
                <a:gd name="T4" fmla="*/ 48 w 80"/>
                <a:gd name="T5" fmla="*/ 39 h 41"/>
                <a:gd name="T6" fmla="*/ 5 w 80"/>
                <a:gd name="T7" fmla="*/ 22 h 41"/>
                <a:gd name="T8" fmla="*/ 13 w 80"/>
                <a:gd name="T9" fmla="*/ 12 h 41"/>
                <a:gd name="T10" fmla="*/ 48 w 80"/>
                <a:gd name="T11" fmla="*/ 16 h 41"/>
                <a:gd name="T12" fmla="*/ 74 w 80"/>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0" h="41">
                  <a:moveTo>
                    <a:pt x="74" y="0"/>
                  </a:moveTo>
                  <a:cubicBezTo>
                    <a:pt x="77" y="0"/>
                    <a:pt x="80" y="2"/>
                    <a:pt x="80" y="5"/>
                  </a:cubicBezTo>
                  <a:cubicBezTo>
                    <a:pt x="79" y="21"/>
                    <a:pt x="65" y="36"/>
                    <a:pt x="48" y="39"/>
                  </a:cubicBezTo>
                  <a:cubicBezTo>
                    <a:pt x="30" y="41"/>
                    <a:pt x="17" y="35"/>
                    <a:pt x="5" y="22"/>
                  </a:cubicBezTo>
                  <a:cubicBezTo>
                    <a:pt x="0" y="17"/>
                    <a:pt x="6" y="9"/>
                    <a:pt x="13" y="12"/>
                  </a:cubicBezTo>
                  <a:cubicBezTo>
                    <a:pt x="23" y="17"/>
                    <a:pt x="38" y="22"/>
                    <a:pt x="48" y="16"/>
                  </a:cubicBezTo>
                  <a:cubicBezTo>
                    <a:pt x="57" y="10"/>
                    <a:pt x="64" y="3"/>
                    <a:pt x="74"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1"/>
            <p:cNvSpPr/>
            <p:nvPr/>
          </p:nvSpPr>
          <p:spPr bwMode="auto">
            <a:xfrm>
              <a:off x="5850409" y="3285085"/>
              <a:ext cx="88402" cy="53810"/>
            </a:xfrm>
            <a:custGeom>
              <a:avLst/>
              <a:gdLst>
                <a:gd name="T0" fmla="*/ 169 w 220"/>
                <a:gd name="T1" fmla="*/ 20 h 126"/>
                <a:gd name="T2" fmla="*/ 220 w 220"/>
                <a:gd name="T3" fmla="*/ 94 h 126"/>
                <a:gd name="T4" fmla="*/ 0 w 220"/>
                <a:gd name="T5" fmla="*/ 126 h 126"/>
                <a:gd name="T6" fmla="*/ 12 w 220"/>
                <a:gd name="T7" fmla="*/ 37 h 126"/>
                <a:gd name="T8" fmla="*/ 169 w 220"/>
                <a:gd name="T9" fmla="*/ 20 h 126"/>
              </a:gdLst>
              <a:ahLst/>
              <a:cxnLst>
                <a:cxn ang="0">
                  <a:pos x="T0" y="T1"/>
                </a:cxn>
                <a:cxn ang="0">
                  <a:pos x="T2" y="T3"/>
                </a:cxn>
                <a:cxn ang="0">
                  <a:pos x="T4" y="T5"/>
                </a:cxn>
                <a:cxn ang="0">
                  <a:pos x="T6" y="T7"/>
                </a:cxn>
                <a:cxn ang="0">
                  <a:pos x="T8" y="T9"/>
                </a:cxn>
              </a:cxnLst>
              <a:rect l="0" t="0" r="r" b="b"/>
              <a:pathLst>
                <a:path w="220" h="126">
                  <a:moveTo>
                    <a:pt x="169" y="20"/>
                  </a:moveTo>
                  <a:cubicBezTo>
                    <a:pt x="181" y="37"/>
                    <a:pt x="214" y="87"/>
                    <a:pt x="220" y="94"/>
                  </a:cubicBezTo>
                  <a:cubicBezTo>
                    <a:pt x="147" y="66"/>
                    <a:pt x="58" y="73"/>
                    <a:pt x="0" y="126"/>
                  </a:cubicBezTo>
                  <a:cubicBezTo>
                    <a:pt x="2" y="112"/>
                    <a:pt x="10" y="53"/>
                    <a:pt x="12" y="37"/>
                  </a:cubicBezTo>
                  <a:cubicBezTo>
                    <a:pt x="62" y="23"/>
                    <a:pt x="107" y="0"/>
                    <a:pt x="169" y="2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2"/>
            <p:cNvSpPr/>
            <p:nvPr/>
          </p:nvSpPr>
          <p:spPr bwMode="auto">
            <a:xfrm>
              <a:off x="5865783" y="3896214"/>
              <a:ext cx="42279" cy="57654"/>
            </a:xfrm>
            <a:custGeom>
              <a:avLst/>
              <a:gdLst>
                <a:gd name="T0" fmla="*/ 102 w 102"/>
                <a:gd name="T1" fmla="*/ 10 h 134"/>
                <a:gd name="T2" fmla="*/ 97 w 102"/>
                <a:gd name="T3" fmla="*/ 92 h 134"/>
                <a:gd name="T4" fmla="*/ 14 w 102"/>
                <a:gd name="T5" fmla="*/ 106 h 134"/>
                <a:gd name="T6" fmla="*/ 49 w 102"/>
                <a:gd name="T7" fmla="*/ 69 h 134"/>
                <a:gd name="T8" fmla="*/ 44 w 102"/>
                <a:gd name="T9" fmla="*/ 0 h 134"/>
                <a:gd name="T10" fmla="*/ 102 w 102"/>
                <a:gd name="T11" fmla="*/ 10 h 134"/>
              </a:gdLst>
              <a:ahLst/>
              <a:cxnLst>
                <a:cxn ang="0">
                  <a:pos x="T0" y="T1"/>
                </a:cxn>
                <a:cxn ang="0">
                  <a:pos x="T2" y="T3"/>
                </a:cxn>
                <a:cxn ang="0">
                  <a:pos x="T4" y="T5"/>
                </a:cxn>
                <a:cxn ang="0">
                  <a:pos x="T6" y="T7"/>
                </a:cxn>
                <a:cxn ang="0">
                  <a:pos x="T8" y="T9"/>
                </a:cxn>
                <a:cxn ang="0">
                  <a:pos x="T10" y="T11"/>
                </a:cxn>
              </a:cxnLst>
              <a:rect l="0" t="0" r="r" b="b"/>
              <a:pathLst>
                <a:path w="102" h="134">
                  <a:moveTo>
                    <a:pt x="102" y="10"/>
                  </a:moveTo>
                  <a:cubicBezTo>
                    <a:pt x="100" y="18"/>
                    <a:pt x="97" y="74"/>
                    <a:pt x="97" y="92"/>
                  </a:cubicBezTo>
                  <a:cubicBezTo>
                    <a:pt x="94" y="110"/>
                    <a:pt x="29" y="134"/>
                    <a:pt x="14" y="106"/>
                  </a:cubicBezTo>
                  <a:cubicBezTo>
                    <a:pt x="0" y="77"/>
                    <a:pt x="49" y="74"/>
                    <a:pt x="49" y="69"/>
                  </a:cubicBezTo>
                  <a:cubicBezTo>
                    <a:pt x="49" y="47"/>
                    <a:pt x="48" y="21"/>
                    <a:pt x="44" y="0"/>
                  </a:cubicBezTo>
                  <a:cubicBezTo>
                    <a:pt x="45" y="0"/>
                    <a:pt x="92" y="7"/>
                    <a:pt x="102" y="1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3"/>
            <p:cNvSpPr/>
            <p:nvPr/>
          </p:nvSpPr>
          <p:spPr bwMode="auto">
            <a:xfrm>
              <a:off x="5854253" y="3258181"/>
              <a:ext cx="57654" cy="34592"/>
            </a:xfrm>
            <a:custGeom>
              <a:avLst/>
              <a:gdLst>
                <a:gd name="T0" fmla="*/ 100 w 141"/>
                <a:gd name="T1" fmla="*/ 0 h 81"/>
                <a:gd name="T2" fmla="*/ 141 w 141"/>
                <a:gd name="T3" fmla="*/ 65 h 81"/>
                <a:gd name="T4" fmla="*/ 0 w 141"/>
                <a:gd name="T5" fmla="*/ 81 h 81"/>
                <a:gd name="T6" fmla="*/ 7 w 141"/>
                <a:gd name="T7" fmla="*/ 10 h 81"/>
                <a:gd name="T8" fmla="*/ 100 w 141"/>
                <a:gd name="T9" fmla="*/ 0 h 81"/>
              </a:gdLst>
              <a:ahLst/>
              <a:cxnLst>
                <a:cxn ang="0">
                  <a:pos x="T0" y="T1"/>
                </a:cxn>
                <a:cxn ang="0">
                  <a:pos x="T2" y="T3"/>
                </a:cxn>
                <a:cxn ang="0">
                  <a:pos x="T4" y="T5"/>
                </a:cxn>
                <a:cxn ang="0">
                  <a:pos x="T6" y="T7"/>
                </a:cxn>
                <a:cxn ang="0">
                  <a:pos x="T8" y="T9"/>
                </a:cxn>
              </a:cxnLst>
              <a:rect l="0" t="0" r="r" b="b"/>
              <a:pathLst>
                <a:path w="141" h="81">
                  <a:moveTo>
                    <a:pt x="100" y="0"/>
                  </a:moveTo>
                  <a:cubicBezTo>
                    <a:pt x="114" y="22"/>
                    <a:pt x="127" y="44"/>
                    <a:pt x="141" y="65"/>
                  </a:cubicBezTo>
                  <a:cubicBezTo>
                    <a:pt x="97" y="48"/>
                    <a:pt x="39" y="52"/>
                    <a:pt x="0" y="81"/>
                  </a:cubicBezTo>
                  <a:cubicBezTo>
                    <a:pt x="3" y="58"/>
                    <a:pt x="5" y="35"/>
                    <a:pt x="7" y="10"/>
                  </a:cubicBezTo>
                  <a:cubicBezTo>
                    <a:pt x="38" y="10"/>
                    <a:pt x="69" y="3"/>
                    <a:pt x="100" y="0"/>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4"/>
            <p:cNvSpPr/>
            <p:nvPr/>
          </p:nvSpPr>
          <p:spPr bwMode="auto">
            <a:xfrm>
              <a:off x="5885001" y="3853934"/>
              <a:ext cx="19218" cy="38436"/>
            </a:xfrm>
            <a:custGeom>
              <a:avLst/>
              <a:gdLst>
                <a:gd name="T0" fmla="*/ 48 w 48"/>
                <a:gd name="T1" fmla="*/ 7 h 93"/>
                <a:gd name="T2" fmla="*/ 45 w 48"/>
                <a:gd name="T3" fmla="*/ 93 h 93"/>
                <a:gd name="T4" fmla="*/ 0 w 48"/>
                <a:gd name="T5" fmla="*/ 86 h 93"/>
                <a:gd name="T6" fmla="*/ 4 w 48"/>
                <a:gd name="T7" fmla="*/ 0 h 93"/>
                <a:gd name="T8" fmla="*/ 48 w 48"/>
                <a:gd name="T9" fmla="*/ 7 h 93"/>
              </a:gdLst>
              <a:ahLst/>
              <a:cxnLst>
                <a:cxn ang="0">
                  <a:pos x="T0" y="T1"/>
                </a:cxn>
                <a:cxn ang="0">
                  <a:pos x="T2" y="T3"/>
                </a:cxn>
                <a:cxn ang="0">
                  <a:pos x="T4" y="T5"/>
                </a:cxn>
                <a:cxn ang="0">
                  <a:pos x="T6" y="T7"/>
                </a:cxn>
                <a:cxn ang="0">
                  <a:pos x="T8" y="T9"/>
                </a:cxn>
              </a:cxnLst>
              <a:rect l="0" t="0" r="r" b="b"/>
              <a:pathLst>
                <a:path w="48" h="93">
                  <a:moveTo>
                    <a:pt x="48" y="7"/>
                  </a:moveTo>
                  <a:cubicBezTo>
                    <a:pt x="44" y="19"/>
                    <a:pt x="47" y="77"/>
                    <a:pt x="45" y="93"/>
                  </a:cubicBezTo>
                  <a:cubicBezTo>
                    <a:pt x="39" y="92"/>
                    <a:pt x="1" y="86"/>
                    <a:pt x="0" y="86"/>
                  </a:cubicBezTo>
                  <a:cubicBezTo>
                    <a:pt x="0" y="63"/>
                    <a:pt x="5" y="18"/>
                    <a:pt x="4" y="0"/>
                  </a:cubicBezTo>
                  <a:cubicBezTo>
                    <a:pt x="17" y="3"/>
                    <a:pt x="38" y="6"/>
                    <a:pt x="48" y="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85"/>
            <p:cNvSpPr>
              <a:spLocks noChangeArrowheads="1"/>
            </p:cNvSpPr>
            <p:nvPr/>
          </p:nvSpPr>
          <p:spPr bwMode="auto">
            <a:xfrm>
              <a:off x="5865783" y="3542605"/>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86"/>
            <p:cNvSpPr/>
            <p:nvPr/>
          </p:nvSpPr>
          <p:spPr bwMode="auto">
            <a:xfrm>
              <a:off x="5858096" y="3523387"/>
              <a:ext cx="19218" cy="15374"/>
            </a:xfrm>
            <a:custGeom>
              <a:avLst/>
              <a:gdLst>
                <a:gd name="T0" fmla="*/ 46 w 51"/>
                <a:gd name="T1" fmla="*/ 5 h 39"/>
                <a:gd name="T2" fmla="*/ 49 w 51"/>
                <a:gd name="T3" fmla="*/ 15 h 39"/>
                <a:gd name="T4" fmla="*/ 26 w 51"/>
                <a:gd name="T5" fmla="*/ 30 h 39"/>
                <a:gd name="T6" fmla="*/ 6 w 51"/>
                <a:gd name="T7" fmla="*/ 37 h 39"/>
                <a:gd name="T8" fmla="*/ 3 w 51"/>
                <a:gd name="T9" fmla="*/ 34 h 39"/>
                <a:gd name="T10" fmla="*/ 17 w 51"/>
                <a:gd name="T11" fmla="*/ 11 h 39"/>
                <a:gd name="T12" fmla="*/ 46 w 51"/>
                <a:gd name="T13" fmla="*/ 5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46" y="5"/>
                  </a:moveTo>
                  <a:cubicBezTo>
                    <a:pt x="50" y="6"/>
                    <a:pt x="51" y="12"/>
                    <a:pt x="49" y="15"/>
                  </a:cubicBezTo>
                  <a:cubicBezTo>
                    <a:pt x="44" y="23"/>
                    <a:pt x="33" y="25"/>
                    <a:pt x="26" y="30"/>
                  </a:cubicBezTo>
                  <a:cubicBezTo>
                    <a:pt x="19" y="35"/>
                    <a:pt x="14" y="39"/>
                    <a:pt x="6" y="37"/>
                  </a:cubicBezTo>
                  <a:cubicBezTo>
                    <a:pt x="4" y="37"/>
                    <a:pt x="3" y="35"/>
                    <a:pt x="3" y="34"/>
                  </a:cubicBezTo>
                  <a:cubicBezTo>
                    <a:pt x="0" y="24"/>
                    <a:pt x="9" y="17"/>
                    <a:pt x="17" y="11"/>
                  </a:cubicBezTo>
                  <a:cubicBezTo>
                    <a:pt x="26" y="6"/>
                    <a:pt x="36" y="0"/>
                    <a:pt x="46" y="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7"/>
            <p:cNvSpPr/>
            <p:nvPr/>
          </p:nvSpPr>
          <p:spPr bwMode="auto">
            <a:xfrm>
              <a:off x="5858096" y="3188996"/>
              <a:ext cx="30749" cy="65341"/>
            </a:xfrm>
            <a:custGeom>
              <a:avLst/>
              <a:gdLst>
                <a:gd name="T0" fmla="*/ 81 w 81"/>
                <a:gd name="T1" fmla="*/ 144 h 162"/>
                <a:gd name="T2" fmla="*/ 5 w 81"/>
                <a:gd name="T3" fmla="*/ 162 h 162"/>
                <a:gd name="T4" fmla="*/ 0 w 81"/>
                <a:gd name="T5" fmla="*/ 0 h 162"/>
                <a:gd name="T6" fmla="*/ 81 w 81"/>
                <a:gd name="T7" fmla="*/ 144 h 162"/>
              </a:gdLst>
              <a:ahLst/>
              <a:cxnLst>
                <a:cxn ang="0">
                  <a:pos x="T0" y="T1"/>
                </a:cxn>
                <a:cxn ang="0">
                  <a:pos x="T2" y="T3"/>
                </a:cxn>
                <a:cxn ang="0">
                  <a:pos x="T4" y="T5"/>
                </a:cxn>
                <a:cxn ang="0">
                  <a:pos x="T6" y="T7"/>
                </a:cxn>
              </a:cxnLst>
              <a:rect l="0" t="0" r="r" b="b"/>
              <a:pathLst>
                <a:path w="81" h="162">
                  <a:moveTo>
                    <a:pt x="81" y="144"/>
                  </a:moveTo>
                  <a:cubicBezTo>
                    <a:pt x="54" y="146"/>
                    <a:pt x="28" y="151"/>
                    <a:pt x="5" y="162"/>
                  </a:cubicBezTo>
                  <a:cubicBezTo>
                    <a:pt x="8" y="108"/>
                    <a:pt x="8" y="52"/>
                    <a:pt x="0" y="0"/>
                  </a:cubicBezTo>
                  <a:cubicBezTo>
                    <a:pt x="25" y="49"/>
                    <a:pt x="52" y="97"/>
                    <a:pt x="81" y="144"/>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88"/>
            <p:cNvSpPr>
              <a:spLocks noEditPoints="1"/>
            </p:cNvSpPr>
            <p:nvPr/>
          </p:nvSpPr>
          <p:spPr bwMode="auto">
            <a:xfrm>
              <a:off x="5788912" y="3058315"/>
              <a:ext cx="69184" cy="76871"/>
            </a:xfrm>
            <a:custGeom>
              <a:avLst/>
              <a:gdLst>
                <a:gd name="T0" fmla="*/ 109 w 172"/>
                <a:gd name="T1" fmla="*/ 18 h 190"/>
                <a:gd name="T2" fmla="*/ 162 w 172"/>
                <a:gd name="T3" fmla="*/ 129 h 190"/>
                <a:gd name="T4" fmla="*/ 115 w 172"/>
                <a:gd name="T5" fmla="*/ 183 h 190"/>
                <a:gd name="T6" fmla="*/ 104 w 172"/>
                <a:gd name="T7" fmla="*/ 186 h 190"/>
                <a:gd name="T8" fmla="*/ 49 w 172"/>
                <a:gd name="T9" fmla="*/ 177 h 190"/>
                <a:gd name="T10" fmla="*/ 24 w 172"/>
                <a:gd name="T11" fmla="*/ 53 h 190"/>
                <a:gd name="T12" fmla="*/ 109 w 172"/>
                <a:gd name="T13" fmla="*/ 18 h 190"/>
                <a:gd name="T14" fmla="*/ 142 w 172"/>
                <a:gd name="T15" fmla="*/ 111 h 190"/>
                <a:gd name="T16" fmla="*/ 110 w 172"/>
                <a:gd name="T17" fmla="*/ 37 h 190"/>
                <a:gd name="T18" fmla="*/ 70 w 172"/>
                <a:gd name="T19" fmla="*/ 36 h 190"/>
                <a:gd name="T20" fmla="*/ 41 w 172"/>
                <a:gd name="T21" fmla="*/ 68 h 190"/>
                <a:gd name="T22" fmla="*/ 60 w 172"/>
                <a:gd name="T23" fmla="*/ 158 h 190"/>
                <a:gd name="T24" fmla="*/ 142 w 172"/>
                <a:gd name="T25" fmla="*/ 1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90">
                  <a:moveTo>
                    <a:pt x="109" y="18"/>
                  </a:moveTo>
                  <a:cubicBezTo>
                    <a:pt x="154" y="28"/>
                    <a:pt x="172" y="87"/>
                    <a:pt x="162" y="129"/>
                  </a:cubicBezTo>
                  <a:cubicBezTo>
                    <a:pt x="155" y="155"/>
                    <a:pt x="137" y="175"/>
                    <a:pt x="115" y="183"/>
                  </a:cubicBezTo>
                  <a:cubicBezTo>
                    <a:pt x="104" y="186"/>
                    <a:pt x="104" y="186"/>
                    <a:pt x="104" y="186"/>
                  </a:cubicBezTo>
                  <a:cubicBezTo>
                    <a:pt x="87" y="190"/>
                    <a:pt x="67" y="188"/>
                    <a:pt x="49" y="177"/>
                  </a:cubicBezTo>
                  <a:cubicBezTo>
                    <a:pt x="5" y="152"/>
                    <a:pt x="0" y="93"/>
                    <a:pt x="24" y="53"/>
                  </a:cubicBezTo>
                  <a:cubicBezTo>
                    <a:pt x="41" y="25"/>
                    <a:pt x="81" y="0"/>
                    <a:pt x="109" y="18"/>
                  </a:cubicBezTo>
                  <a:close/>
                  <a:moveTo>
                    <a:pt x="142" y="111"/>
                  </a:moveTo>
                  <a:cubicBezTo>
                    <a:pt x="143" y="82"/>
                    <a:pt x="133" y="55"/>
                    <a:pt x="110" y="37"/>
                  </a:cubicBezTo>
                  <a:cubicBezTo>
                    <a:pt x="97" y="33"/>
                    <a:pt x="83" y="29"/>
                    <a:pt x="70" y="36"/>
                  </a:cubicBezTo>
                  <a:cubicBezTo>
                    <a:pt x="57" y="43"/>
                    <a:pt x="47" y="54"/>
                    <a:pt x="41" y="68"/>
                  </a:cubicBezTo>
                  <a:cubicBezTo>
                    <a:pt x="28" y="96"/>
                    <a:pt x="27" y="142"/>
                    <a:pt x="60" y="158"/>
                  </a:cubicBezTo>
                  <a:cubicBezTo>
                    <a:pt x="104" y="179"/>
                    <a:pt x="140" y="152"/>
                    <a:pt x="142" y="1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89"/>
            <p:cNvSpPr/>
            <p:nvPr/>
          </p:nvSpPr>
          <p:spPr bwMode="auto">
            <a:xfrm>
              <a:off x="5796599" y="3711722"/>
              <a:ext cx="57654" cy="57654"/>
            </a:xfrm>
            <a:custGeom>
              <a:avLst/>
              <a:gdLst>
                <a:gd name="T0" fmla="*/ 141 w 141"/>
                <a:gd name="T1" fmla="*/ 0 h 139"/>
                <a:gd name="T2" fmla="*/ 112 w 141"/>
                <a:gd name="T3" fmla="*/ 109 h 139"/>
                <a:gd name="T4" fmla="*/ 17 w 141"/>
                <a:gd name="T5" fmla="*/ 133 h 139"/>
                <a:gd name="T6" fmla="*/ 0 w 141"/>
                <a:gd name="T7" fmla="*/ 79 h 139"/>
                <a:gd name="T8" fmla="*/ 141 w 141"/>
                <a:gd name="T9" fmla="*/ 0 h 139"/>
              </a:gdLst>
              <a:ahLst/>
              <a:cxnLst>
                <a:cxn ang="0">
                  <a:pos x="T0" y="T1"/>
                </a:cxn>
                <a:cxn ang="0">
                  <a:pos x="T2" y="T3"/>
                </a:cxn>
                <a:cxn ang="0">
                  <a:pos x="T4" y="T5"/>
                </a:cxn>
                <a:cxn ang="0">
                  <a:pos x="T6" y="T7"/>
                </a:cxn>
                <a:cxn ang="0">
                  <a:pos x="T8" y="T9"/>
                </a:cxn>
              </a:cxnLst>
              <a:rect l="0" t="0" r="r" b="b"/>
              <a:pathLst>
                <a:path w="141" h="139">
                  <a:moveTo>
                    <a:pt x="141" y="0"/>
                  </a:moveTo>
                  <a:cubicBezTo>
                    <a:pt x="133" y="27"/>
                    <a:pt x="116" y="80"/>
                    <a:pt x="112" y="109"/>
                  </a:cubicBezTo>
                  <a:cubicBezTo>
                    <a:pt x="80" y="123"/>
                    <a:pt x="52" y="139"/>
                    <a:pt x="17" y="133"/>
                  </a:cubicBezTo>
                  <a:cubicBezTo>
                    <a:pt x="14" y="121"/>
                    <a:pt x="3" y="91"/>
                    <a:pt x="0" y="79"/>
                  </a:cubicBezTo>
                  <a:cubicBezTo>
                    <a:pt x="2" y="86"/>
                    <a:pt x="112" y="42"/>
                    <a:pt x="141"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90"/>
            <p:cNvSpPr/>
            <p:nvPr/>
          </p:nvSpPr>
          <p:spPr bwMode="auto">
            <a:xfrm>
              <a:off x="5800443" y="3069845"/>
              <a:ext cx="46123" cy="61497"/>
            </a:xfrm>
            <a:custGeom>
              <a:avLst/>
              <a:gdLst>
                <a:gd name="T0" fmla="*/ 83 w 116"/>
                <a:gd name="T1" fmla="*/ 8 h 150"/>
                <a:gd name="T2" fmla="*/ 115 w 116"/>
                <a:gd name="T3" fmla="*/ 82 h 150"/>
                <a:gd name="T4" fmla="*/ 33 w 116"/>
                <a:gd name="T5" fmla="*/ 129 h 150"/>
                <a:gd name="T6" fmla="*/ 14 w 116"/>
                <a:gd name="T7" fmla="*/ 39 h 150"/>
                <a:gd name="T8" fmla="*/ 43 w 116"/>
                <a:gd name="T9" fmla="*/ 7 h 150"/>
                <a:gd name="T10" fmla="*/ 83 w 116"/>
                <a:gd name="T11" fmla="*/ 8 h 150"/>
              </a:gdLst>
              <a:ahLst/>
              <a:cxnLst>
                <a:cxn ang="0">
                  <a:pos x="T0" y="T1"/>
                </a:cxn>
                <a:cxn ang="0">
                  <a:pos x="T2" y="T3"/>
                </a:cxn>
                <a:cxn ang="0">
                  <a:pos x="T4" y="T5"/>
                </a:cxn>
                <a:cxn ang="0">
                  <a:pos x="T6" y="T7"/>
                </a:cxn>
                <a:cxn ang="0">
                  <a:pos x="T8" y="T9"/>
                </a:cxn>
                <a:cxn ang="0">
                  <a:pos x="T10" y="T11"/>
                </a:cxn>
              </a:cxnLst>
              <a:rect l="0" t="0" r="r" b="b"/>
              <a:pathLst>
                <a:path w="116" h="150">
                  <a:moveTo>
                    <a:pt x="83" y="8"/>
                  </a:moveTo>
                  <a:cubicBezTo>
                    <a:pt x="106" y="26"/>
                    <a:pt x="116" y="53"/>
                    <a:pt x="115" y="82"/>
                  </a:cubicBezTo>
                  <a:cubicBezTo>
                    <a:pt x="113" y="123"/>
                    <a:pt x="77" y="150"/>
                    <a:pt x="33" y="129"/>
                  </a:cubicBezTo>
                  <a:cubicBezTo>
                    <a:pt x="0" y="113"/>
                    <a:pt x="1" y="67"/>
                    <a:pt x="14" y="39"/>
                  </a:cubicBezTo>
                  <a:cubicBezTo>
                    <a:pt x="20" y="25"/>
                    <a:pt x="30" y="14"/>
                    <a:pt x="43" y="7"/>
                  </a:cubicBezTo>
                  <a:cubicBezTo>
                    <a:pt x="56" y="0"/>
                    <a:pt x="70" y="4"/>
                    <a:pt x="83" y="8"/>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4510821" y="2174581"/>
            <a:ext cx="1607880" cy="3037104"/>
            <a:chOff x="6411686" y="1537692"/>
            <a:chExt cx="380514" cy="718748"/>
          </a:xfrm>
        </p:grpSpPr>
        <p:sp>
          <p:nvSpPr>
            <p:cNvPr id="43" name="Freeform 148"/>
            <p:cNvSpPr>
              <a:spLocks noEditPoints="1"/>
            </p:cNvSpPr>
            <p:nvPr/>
          </p:nvSpPr>
          <p:spPr bwMode="auto">
            <a:xfrm>
              <a:off x="6465496" y="1818274"/>
              <a:ext cx="280581" cy="222927"/>
            </a:xfrm>
            <a:custGeom>
              <a:avLst/>
              <a:gdLst>
                <a:gd name="T0" fmla="*/ 629 w 678"/>
                <a:gd name="T1" fmla="*/ 50 h 546"/>
                <a:gd name="T2" fmla="*/ 675 w 678"/>
                <a:gd name="T3" fmla="*/ 236 h 546"/>
                <a:gd name="T4" fmla="*/ 552 w 678"/>
                <a:gd name="T5" fmla="*/ 418 h 546"/>
                <a:gd name="T6" fmla="*/ 319 w 678"/>
                <a:gd name="T7" fmla="*/ 546 h 546"/>
                <a:gd name="T8" fmla="*/ 84 w 678"/>
                <a:gd name="T9" fmla="*/ 386 h 546"/>
                <a:gd name="T10" fmla="*/ 4 w 678"/>
                <a:gd name="T11" fmla="*/ 196 h 546"/>
                <a:gd name="T12" fmla="*/ 38 w 678"/>
                <a:gd name="T13" fmla="*/ 48 h 546"/>
                <a:gd name="T14" fmla="*/ 145 w 678"/>
                <a:gd name="T15" fmla="*/ 0 h 546"/>
                <a:gd name="T16" fmla="*/ 105 w 678"/>
                <a:gd name="T17" fmla="*/ 156 h 546"/>
                <a:gd name="T18" fmla="*/ 246 w 678"/>
                <a:gd name="T19" fmla="*/ 200 h 546"/>
                <a:gd name="T20" fmla="*/ 246 w 678"/>
                <a:gd name="T21" fmla="*/ 220 h 546"/>
                <a:gd name="T22" fmla="*/ 353 w 678"/>
                <a:gd name="T23" fmla="*/ 287 h 546"/>
                <a:gd name="T24" fmla="*/ 432 w 678"/>
                <a:gd name="T25" fmla="*/ 195 h 546"/>
                <a:gd name="T26" fmla="*/ 563 w 678"/>
                <a:gd name="T27" fmla="*/ 8 h 546"/>
                <a:gd name="T28" fmla="*/ 629 w 678"/>
                <a:gd name="T29" fmla="*/ 50 h 546"/>
                <a:gd name="T30" fmla="*/ 352 w 678"/>
                <a:gd name="T31" fmla="*/ 342 h 546"/>
                <a:gd name="T32" fmla="*/ 389 w 678"/>
                <a:gd name="T33" fmla="*/ 319 h 546"/>
                <a:gd name="T34" fmla="*/ 386 w 678"/>
                <a:gd name="T35" fmla="*/ 315 h 546"/>
                <a:gd name="T36" fmla="*/ 355 w 678"/>
                <a:gd name="T37" fmla="*/ 323 h 546"/>
                <a:gd name="T38" fmla="*/ 326 w 678"/>
                <a:gd name="T39" fmla="*/ 310 h 546"/>
                <a:gd name="T40" fmla="*/ 318 w 678"/>
                <a:gd name="T41" fmla="*/ 316 h 546"/>
                <a:gd name="T42" fmla="*/ 352 w 678"/>
                <a:gd name="T43" fmla="*/ 34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546">
                  <a:moveTo>
                    <a:pt x="629" y="50"/>
                  </a:moveTo>
                  <a:cubicBezTo>
                    <a:pt x="656" y="110"/>
                    <a:pt x="678" y="165"/>
                    <a:pt x="675" y="236"/>
                  </a:cubicBezTo>
                  <a:cubicBezTo>
                    <a:pt x="672" y="319"/>
                    <a:pt x="622" y="382"/>
                    <a:pt x="552" y="418"/>
                  </a:cubicBezTo>
                  <a:cubicBezTo>
                    <a:pt x="483" y="447"/>
                    <a:pt x="363" y="486"/>
                    <a:pt x="319" y="546"/>
                  </a:cubicBezTo>
                  <a:cubicBezTo>
                    <a:pt x="247" y="482"/>
                    <a:pt x="155" y="449"/>
                    <a:pt x="84" y="386"/>
                  </a:cubicBezTo>
                  <a:cubicBezTo>
                    <a:pt x="29" y="338"/>
                    <a:pt x="9" y="266"/>
                    <a:pt x="4" y="196"/>
                  </a:cubicBezTo>
                  <a:cubicBezTo>
                    <a:pt x="0" y="134"/>
                    <a:pt x="7" y="86"/>
                    <a:pt x="38" y="48"/>
                  </a:cubicBezTo>
                  <a:cubicBezTo>
                    <a:pt x="47" y="41"/>
                    <a:pt x="112" y="1"/>
                    <a:pt x="145" y="0"/>
                  </a:cubicBezTo>
                  <a:cubicBezTo>
                    <a:pt x="105" y="33"/>
                    <a:pt x="83" y="108"/>
                    <a:pt x="105" y="156"/>
                  </a:cubicBezTo>
                  <a:cubicBezTo>
                    <a:pt x="130" y="213"/>
                    <a:pt x="194" y="216"/>
                    <a:pt x="246" y="200"/>
                  </a:cubicBezTo>
                  <a:cubicBezTo>
                    <a:pt x="246" y="206"/>
                    <a:pt x="246" y="213"/>
                    <a:pt x="246" y="220"/>
                  </a:cubicBezTo>
                  <a:cubicBezTo>
                    <a:pt x="252" y="267"/>
                    <a:pt x="312" y="290"/>
                    <a:pt x="353" y="287"/>
                  </a:cubicBezTo>
                  <a:cubicBezTo>
                    <a:pt x="398" y="283"/>
                    <a:pt x="431" y="238"/>
                    <a:pt x="432" y="195"/>
                  </a:cubicBezTo>
                  <a:cubicBezTo>
                    <a:pt x="560" y="218"/>
                    <a:pt x="598" y="96"/>
                    <a:pt x="563" y="8"/>
                  </a:cubicBezTo>
                  <a:cubicBezTo>
                    <a:pt x="582" y="18"/>
                    <a:pt x="611" y="27"/>
                    <a:pt x="629" y="50"/>
                  </a:cubicBezTo>
                  <a:close/>
                  <a:moveTo>
                    <a:pt x="352" y="342"/>
                  </a:moveTo>
                  <a:cubicBezTo>
                    <a:pt x="365" y="342"/>
                    <a:pt x="390" y="335"/>
                    <a:pt x="389" y="319"/>
                  </a:cubicBezTo>
                  <a:cubicBezTo>
                    <a:pt x="389" y="318"/>
                    <a:pt x="388" y="316"/>
                    <a:pt x="386" y="315"/>
                  </a:cubicBezTo>
                  <a:cubicBezTo>
                    <a:pt x="376" y="312"/>
                    <a:pt x="366" y="322"/>
                    <a:pt x="355" y="323"/>
                  </a:cubicBezTo>
                  <a:cubicBezTo>
                    <a:pt x="343" y="324"/>
                    <a:pt x="335" y="317"/>
                    <a:pt x="326" y="310"/>
                  </a:cubicBezTo>
                  <a:cubicBezTo>
                    <a:pt x="321" y="308"/>
                    <a:pt x="317" y="312"/>
                    <a:pt x="318" y="316"/>
                  </a:cubicBezTo>
                  <a:cubicBezTo>
                    <a:pt x="321" y="333"/>
                    <a:pt x="337" y="341"/>
                    <a:pt x="352"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9"/>
            <p:cNvSpPr/>
            <p:nvPr/>
          </p:nvSpPr>
          <p:spPr bwMode="auto">
            <a:xfrm>
              <a:off x="6546211" y="2191100"/>
              <a:ext cx="42279" cy="57654"/>
            </a:xfrm>
            <a:custGeom>
              <a:avLst/>
              <a:gdLst>
                <a:gd name="T0" fmla="*/ 45 w 106"/>
                <a:gd name="T1" fmla="*/ 0 h 139"/>
                <a:gd name="T2" fmla="*/ 106 w 106"/>
                <a:gd name="T3" fmla="*/ 5 h 139"/>
                <a:gd name="T4" fmla="*/ 103 w 106"/>
                <a:gd name="T5" fmla="*/ 98 h 139"/>
                <a:gd name="T6" fmla="*/ 79 w 106"/>
                <a:gd name="T7" fmla="*/ 131 h 139"/>
                <a:gd name="T8" fmla="*/ 20 w 106"/>
                <a:gd name="T9" fmla="*/ 131 h 139"/>
                <a:gd name="T10" fmla="*/ 6 w 106"/>
                <a:gd name="T11" fmla="*/ 103 h 139"/>
                <a:gd name="T12" fmla="*/ 43 w 106"/>
                <a:gd name="T13" fmla="*/ 84 h 139"/>
                <a:gd name="T14" fmla="*/ 45 w 106"/>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39">
                  <a:moveTo>
                    <a:pt x="45" y="0"/>
                  </a:moveTo>
                  <a:cubicBezTo>
                    <a:pt x="62" y="6"/>
                    <a:pt x="106" y="5"/>
                    <a:pt x="106" y="5"/>
                  </a:cubicBezTo>
                  <a:cubicBezTo>
                    <a:pt x="103" y="29"/>
                    <a:pt x="106" y="71"/>
                    <a:pt x="103" y="98"/>
                  </a:cubicBezTo>
                  <a:cubicBezTo>
                    <a:pt x="100" y="125"/>
                    <a:pt x="88" y="129"/>
                    <a:pt x="79" y="131"/>
                  </a:cubicBezTo>
                  <a:cubicBezTo>
                    <a:pt x="64" y="136"/>
                    <a:pt x="33" y="139"/>
                    <a:pt x="20" y="131"/>
                  </a:cubicBezTo>
                  <a:cubicBezTo>
                    <a:pt x="12" y="127"/>
                    <a:pt x="0" y="125"/>
                    <a:pt x="6" y="103"/>
                  </a:cubicBezTo>
                  <a:cubicBezTo>
                    <a:pt x="13" y="81"/>
                    <a:pt x="42" y="91"/>
                    <a:pt x="43" y="84"/>
                  </a:cubicBezTo>
                  <a:cubicBezTo>
                    <a:pt x="47" y="69"/>
                    <a:pt x="47" y="13"/>
                    <a:pt x="45"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50"/>
            <p:cNvSpPr/>
            <p:nvPr/>
          </p:nvSpPr>
          <p:spPr bwMode="auto">
            <a:xfrm>
              <a:off x="6626926" y="2191100"/>
              <a:ext cx="46123" cy="57654"/>
            </a:xfrm>
            <a:custGeom>
              <a:avLst/>
              <a:gdLst>
                <a:gd name="T0" fmla="*/ 110 w 112"/>
                <a:gd name="T1" fmla="*/ 91 h 146"/>
                <a:gd name="T2" fmla="*/ 75 w 112"/>
                <a:gd name="T3" fmla="*/ 137 h 146"/>
                <a:gd name="T4" fmla="*/ 10 w 112"/>
                <a:gd name="T5" fmla="*/ 103 h 146"/>
                <a:gd name="T6" fmla="*/ 3 w 112"/>
                <a:gd name="T7" fmla="*/ 0 h 146"/>
                <a:gd name="T8" fmla="*/ 63 w 112"/>
                <a:gd name="T9" fmla="*/ 1 h 146"/>
                <a:gd name="T10" fmla="*/ 61 w 112"/>
                <a:gd name="T11" fmla="*/ 81 h 146"/>
                <a:gd name="T12" fmla="*/ 110 w 112"/>
                <a:gd name="T13" fmla="*/ 91 h 146"/>
              </a:gdLst>
              <a:ahLst/>
              <a:cxnLst>
                <a:cxn ang="0">
                  <a:pos x="T0" y="T1"/>
                </a:cxn>
                <a:cxn ang="0">
                  <a:pos x="T2" y="T3"/>
                </a:cxn>
                <a:cxn ang="0">
                  <a:pos x="T4" y="T5"/>
                </a:cxn>
                <a:cxn ang="0">
                  <a:pos x="T6" y="T7"/>
                </a:cxn>
                <a:cxn ang="0">
                  <a:pos x="T8" y="T9"/>
                </a:cxn>
                <a:cxn ang="0">
                  <a:pos x="T10" y="T11"/>
                </a:cxn>
                <a:cxn ang="0">
                  <a:pos x="T12" y="T13"/>
                </a:cxn>
              </a:cxnLst>
              <a:rect l="0" t="0" r="r" b="b"/>
              <a:pathLst>
                <a:path w="112" h="146">
                  <a:moveTo>
                    <a:pt x="110" y="91"/>
                  </a:moveTo>
                  <a:cubicBezTo>
                    <a:pt x="112" y="105"/>
                    <a:pt x="112" y="127"/>
                    <a:pt x="75" y="137"/>
                  </a:cubicBezTo>
                  <a:cubicBezTo>
                    <a:pt x="38" y="146"/>
                    <a:pt x="17" y="124"/>
                    <a:pt x="10" y="103"/>
                  </a:cubicBezTo>
                  <a:cubicBezTo>
                    <a:pt x="0" y="75"/>
                    <a:pt x="6" y="29"/>
                    <a:pt x="3" y="0"/>
                  </a:cubicBezTo>
                  <a:cubicBezTo>
                    <a:pt x="19" y="7"/>
                    <a:pt x="44" y="1"/>
                    <a:pt x="63" y="1"/>
                  </a:cubicBezTo>
                  <a:cubicBezTo>
                    <a:pt x="60" y="18"/>
                    <a:pt x="54" y="82"/>
                    <a:pt x="61" y="81"/>
                  </a:cubicBezTo>
                  <a:cubicBezTo>
                    <a:pt x="90" y="66"/>
                    <a:pt x="109" y="81"/>
                    <a:pt x="110" y="91"/>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51"/>
            <p:cNvSpPr/>
            <p:nvPr/>
          </p:nvSpPr>
          <p:spPr bwMode="auto">
            <a:xfrm>
              <a:off x="6626926" y="2152664"/>
              <a:ext cx="26905" cy="30749"/>
            </a:xfrm>
            <a:custGeom>
              <a:avLst/>
              <a:gdLst>
                <a:gd name="T0" fmla="*/ 63 w 63"/>
                <a:gd name="T1" fmla="*/ 0 h 72"/>
                <a:gd name="T2" fmla="*/ 60 w 63"/>
                <a:gd name="T3" fmla="*/ 72 h 72"/>
                <a:gd name="T4" fmla="*/ 0 w 63"/>
                <a:gd name="T5" fmla="*/ 71 h 72"/>
                <a:gd name="T6" fmla="*/ 7 w 63"/>
                <a:gd name="T7" fmla="*/ 5 h 72"/>
                <a:gd name="T8" fmla="*/ 63 w 63"/>
                <a:gd name="T9" fmla="*/ 0 h 72"/>
              </a:gdLst>
              <a:ahLst/>
              <a:cxnLst>
                <a:cxn ang="0">
                  <a:pos x="T0" y="T1"/>
                </a:cxn>
                <a:cxn ang="0">
                  <a:pos x="T2" y="T3"/>
                </a:cxn>
                <a:cxn ang="0">
                  <a:pos x="T4" y="T5"/>
                </a:cxn>
                <a:cxn ang="0">
                  <a:pos x="T6" y="T7"/>
                </a:cxn>
                <a:cxn ang="0">
                  <a:pos x="T8" y="T9"/>
                </a:cxn>
              </a:cxnLst>
              <a:rect l="0" t="0" r="r" b="b"/>
              <a:pathLst>
                <a:path w="63" h="72">
                  <a:moveTo>
                    <a:pt x="63" y="0"/>
                  </a:moveTo>
                  <a:cubicBezTo>
                    <a:pt x="60" y="10"/>
                    <a:pt x="59" y="58"/>
                    <a:pt x="60" y="72"/>
                  </a:cubicBezTo>
                  <a:cubicBezTo>
                    <a:pt x="44" y="71"/>
                    <a:pt x="16" y="71"/>
                    <a:pt x="0" y="71"/>
                  </a:cubicBezTo>
                  <a:cubicBezTo>
                    <a:pt x="0" y="66"/>
                    <a:pt x="7" y="22"/>
                    <a:pt x="7" y="5"/>
                  </a:cubicBezTo>
                  <a:cubicBezTo>
                    <a:pt x="26" y="4"/>
                    <a:pt x="44" y="2"/>
                    <a:pt x="63" y="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2"/>
            <p:cNvSpPr/>
            <p:nvPr/>
          </p:nvSpPr>
          <p:spPr bwMode="auto">
            <a:xfrm>
              <a:off x="6565429" y="2152664"/>
              <a:ext cx="23061" cy="34592"/>
            </a:xfrm>
            <a:custGeom>
              <a:avLst/>
              <a:gdLst>
                <a:gd name="T0" fmla="*/ 62 w 62"/>
                <a:gd name="T1" fmla="*/ 6 h 83"/>
                <a:gd name="T2" fmla="*/ 59 w 62"/>
                <a:gd name="T3" fmla="*/ 83 h 83"/>
                <a:gd name="T4" fmla="*/ 1 w 62"/>
                <a:gd name="T5" fmla="*/ 79 h 83"/>
                <a:gd name="T6" fmla="*/ 3 w 62"/>
                <a:gd name="T7" fmla="*/ 0 h 83"/>
                <a:gd name="T8" fmla="*/ 62 w 62"/>
                <a:gd name="T9" fmla="*/ 6 h 83"/>
              </a:gdLst>
              <a:ahLst/>
              <a:cxnLst>
                <a:cxn ang="0">
                  <a:pos x="T0" y="T1"/>
                </a:cxn>
                <a:cxn ang="0">
                  <a:pos x="T2" y="T3"/>
                </a:cxn>
                <a:cxn ang="0">
                  <a:pos x="T4" y="T5"/>
                </a:cxn>
                <a:cxn ang="0">
                  <a:pos x="T6" y="T7"/>
                </a:cxn>
                <a:cxn ang="0">
                  <a:pos x="T8" y="T9"/>
                </a:cxn>
              </a:cxnLst>
              <a:rect l="0" t="0" r="r" b="b"/>
              <a:pathLst>
                <a:path w="62" h="83">
                  <a:moveTo>
                    <a:pt x="62" y="6"/>
                  </a:moveTo>
                  <a:cubicBezTo>
                    <a:pt x="61" y="29"/>
                    <a:pt x="58" y="59"/>
                    <a:pt x="59" y="83"/>
                  </a:cubicBezTo>
                  <a:cubicBezTo>
                    <a:pt x="44" y="80"/>
                    <a:pt x="16" y="77"/>
                    <a:pt x="1" y="79"/>
                  </a:cubicBezTo>
                  <a:cubicBezTo>
                    <a:pt x="4" y="55"/>
                    <a:pt x="0" y="25"/>
                    <a:pt x="3" y="0"/>
                  </a:cubicBezTo>
                  <a:cubicBezTo>
                    <a:pt x="19" y="2"/>
                    <a:pt x="60" y="6"/>
                    <a:pt x="62" y="6"/>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3"/>
            <p:cNvSpPr/>
            <p:nvPr/>
          </p:nvSpPr>
          <p:spPr bwMode="auto">
            <a:xfrm>
              <a:off x="6419373" y="2052732"/>
              <a:ext cx="30749" cy="23061"/>
            </a:xfrm>
            <a:custGeom>
              <a:avLst/>
              <a:gdLst>
                <a:gd name="T0" fmla="*/ 62 w 72"/>
                <a:gd name="T1" fmla="*/ 2 h 57"/>
                <a:gd name="T2" fmla="*/ 72 w 72"/>
                <a:gd name="T3" fmla="*/ 42 h 57"/>
                <a:gd name="T4" fmla="*/ 41 w 72"/>
                <a:gd name="T5" fmla="*/ 54 h 57"/>
                <a:gd name="T6" fmla="*/ 2 w 72"/>
                <a:gd name="T7" fmla="*/ 31 h 57"/>
                <a:gd name="T8" fmla="*/ 32 w 72"/>
                <a:gd name="T9" fmla="*/ 1 h 57"/>
                <a:gd name="T10" fmla="*/ 62 w 72"/>
                <a:gd name="T11" fmla="*/ 2 h 57"/>
              </a:gdLst>
              <a:ahLst/>
              <a:cxnLst>
                <a:cxn ang="0">
                  <a:pos x="T0" y="T1"/>
                </a:cxn>
                <a:cxn ang="0">
                  <a:pos x="T2" y="T3"/>
                </a:cxn>
                <a:cxn ang="0">
                  <a:pos x="T4" y="T5"/>
                </a:cxn>
                <a:cxn ang="0">
                  <a:pos x="T6" y="T7"/>
                </a:cxn>
                <a:cxn ang="0">
                  <a:pos x="T8" y="T9"/>
                </a:cxn>
                <a:cxn ang="0">
                  <a:pos x="T10" y="T11"/>
                </a:cxn>
              </a:cxnLst>
              <a:rect l="0" t="0" r="r" b="b"/>
              <a:pathLst>
                <a:path w="72" h="57">
                  <a:moveTo>
                    <a:pt x="62" y="2"/>
                  </a:moveTo>
                  <a:cubicBezTo>
                    <a:pt x="65" y="10"/>
                    <a:pt x="70" y="34"/>
                    <a:pt x="72" y="42"/>
                  </a:cubicBezTo>
                  <a:cubicBezTo>
                    <a:pt x="64" y="47"/>
                    <a:pt x="50" y="52"/>
                    <a:pt x="41" y="54"/>
                  </a:cubicBezTo>
                  <a:cubicBezTo>
                    <a:pt x="35" y="56"/>
                    <a:pt x="5" y="57"/>
                    <a:pt x="2" y="31"/>
                  </a:cubicBezTo>
                  <a:cubicBezTo>
                    <a:pt x="0" y="4"/>
                    <a:pt x="26" y="1"/>
                    <a:pt x="32" y="1"/>
                  </a:cubicBezTo>
                  <a:cubicBezTo>
                    <a:pt x="42" y="0"/>
                    <a:pt x="52" y="0"/>
                    <a:pt x="62" y="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4"/>
            <p:cNvSpPr/>
            <p:nvPr/>
          </p:nvSpPr>
          <p:spPr bwMode="auto">
            <a:xfrm>
              <a:off x="6749921" y="2033514"/>
              <a:ext cx="34592" cy="26905"/>
            </a:xfrm>
            <a:custGeom>
              <a:avLst/>
              <a:gdLst>
                <a:gd name="T0" fmla="*/ 71 w 81"/>
                <a:gd name="T1" fmla="*/ 12 h 65"/>
                <a:gd name="T2" fmla="*/ 78 w 81"/>
                <a:gd name="T3" fmla="*/ 39 h 65"/>
                <a:gd name="T4" fmla="*/ 47 w 81"/>
                <a:gd name="T5" fmla="*/ 60 h 65"/>
                <a:gd name="T6" fmla="*/ 0 w 81"/>
                <a:gd name="T7" fmla="*/ 49 h 65"/>
                <a:gd name="T8" fmla="*/ 3 w 81"/>
                <a:gd name="T9" fmla="*/ 9 h 65"/>
                <a:gd name="T10" fmla="*/ 71 w 81"/>
                <a:gd name="T11" fmla="*/ 12 h 65"/>
              </a:gdLst>
              <a:ahLst/>
              <a:cxnLst>
                <a:cxn ang="0">
                  <a:pos x="T0" y="T1"/>
                </a:cxn>
                <a:cxn ang="0">
                  <a:pos x="T2" y="T3"/>
                </a:cxn>
                <a:cxn ang="0">
                  <a:pos x="T4" y="T5"/>
                </a:cxn>
                <a:cxn ang="0">
                  <a:pos x="T6" y="T7"/>
                </a:cxn>
                <a:cxn ang="0">
                  <a:pos x="T8" y="T9"/>
                </a:cxn>
                <a:cxn ang="0">
                  <a:pos x="T10" y="T11"/>
                </a:cxn>
              </a:cxnLst>
              <a:rect l="0" t="0" r="r" b="b"/>
              <a:pathLst>
                <a:path w="81" h="65">
                  <a:moveTo>
                    <a:pt x="71" y="12"/>
                  </a:moveTo>
                  <a:cubicBezTo>
                    <a:pt x="79" y="16"/>
                    <a:pt x="81" y="32"/>
                    <a:pt x="78" y="39"/>
                  </a:cubicBezTo>
                  <a:cubicBezTo>
                    <a:pt x="72" y="50"/>
                    <a:pt x="60" y="57"/>
                    <a:pt x="47" y="60"/>
                  </a:cubicBezTo>
                  <a:cubicBezTo>
                    <a:pt x="31" y="65"/>
                    <a:pt x="11" y="60"/>
                    <a:pt x="0" y="49"/>
                  </a:cubicBezTo>
                  <a:cubicBezTo>
                    <a:pt x="3" y="37"/>
                    <a:pt x="3" y="23"/>
                    <a:pt x="3" y="9"/>
                  </a:cubicBezTo>
                  <a:cubicBezTo>
                    <a:pt x="25" y="0"/>
                    <a:pt x="51" y="1"/>
                    <a:pt x="71" y="12"/>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55"/>
            <p:cNvSpPr/>
            <p:nvPr/>
          </p:nvSpPr>
          <p:spPr bwMode="auto">
            <a:xfrm>
              <a:off x="6523150" y="2079637"/>
              <a:ext cx="169117" cy="57654"/>
            </a:xfrm>
            <a:custGeom>
              <a:avLst/>
              <a:gdLst>
                <a:gd name="T0" fmla="*/ 412 w 416"/>
                <a:gd name="T1" fmla="*/ 43 h 144"/>
                <a:gd name="T2" fmla="*/ 416 w 416"/>
                <a:gd name="T3" fmla="*/ 84 h 144"/>
                <a:gd name="T4" fmla="*/ 0 w 416"/>
                <a:gd name="T5" fmla="*/ 66 h 144"/>
                <a:gd name="T6" fmla="*/ 9 w 416"/>
                <a:gd name="T7" fmla="*/ 0 h 144"/>
                <a:gd name="T8" fmla="*/ 9 w 416"/>
                <a:gd name="T9" fmla="*/ 0 h 144"/>
                <a:gd name="T10" fmla="*/ 412 w 416"/>
                <a:gd name="T11" fmla="*/ 43 h 144"/>
              </a:gdLst>
              <a:ahLst/>
              <a:cxnLst>
                <a:cxn ang="0">
                  <a:pos x="T0" y="T1"/>
                </a:cxn>
                <a:cxn ang="0">
                  <a:pos x="T2" y="T3"/>
                </a:cxn>
                <a:cxn ang="0">
                  <a:pos x="T4" y="T5"/>
                </a:cxn>
                <a:cxn ang="0">
                  <a:pos x="T6" y="T7"/>
                </a:cxn>
                <a:cxn ang="0">
                  <a:pos x="T8" y="T9"/>
                </a:cxn>
                <a:cxn ang="0">
                  <a:pos x="T10" y="T11"/>
                </a:cxn>
              </a:cxnLst>
              <a:rect l="0" t="0" r="r" b="b"/>
              <a:pathLst>
                <a:path w="416" h="144">
                  <a:moveTo>
                    <a:pt x="412" y="43"/>
                  </a:moveTo>
                  <a:cubicBezTo>
                    <a:pt x="413" y="60"/>
                    <a:pt x="414" y="68"/>
                    <a:pt x="416" y="84"/>
                  </a:cubicBezTo>
                  <a:cubicBezTo>
                    <a:pt x="399" y="98"/>
                    <a:pt x="112" y="144"/>
                    <a:pt x="0" y="66"/>
                  </a:cubicBezTo>
                  <a:cubicBezTo>
                    <a:pt x="1" y="42"/>
                    <a:pt x="7" y="17"/>
                    <a:pt x="9" y="0"/>
                  </a:cubicBezTo>
                  <a:cubicBezTo>
                    <a:pt x="9" y="0"/>
                    <a:pt x="9" y="0"/>
                    <a:pt x="9" y="0"/>
                  </a:cubicBezTo>
                  <a:cubicBezTo>
                    <a:pt x="115" y="96"/>
                    <a:pt x="339" y="75"/>
                    <a:pt x="412"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56"/>
            <p:cNvSpPr/>
            <p:nvPr/>
          </p:nvSpPr>
          <p:spPr bwMode="auto">
            <a:xfrm>
              <a:off x="6530837" y="2037357"/>
              <a:ext cx="157587" cy="46123"/>
            </a:xfrm>
            <a:custGeom>
              <a:avLst/>
              <a:gdLst>
                <a:gd name="T0" fmla="*/ 371 w 383"/>
                <a:gd name="T1" fmla="*/ 19 h 111"/>
                <a:gd name="T2" fmla="*/ 383 w 383"/>
                <a:gd name="T3" fmla="*/ 75 h 111"/>
                <a:gd name="T4" fmla="*/ 182 w 383"/>
                <a:gd name="T5" fmla="*/ 104 h 111"/>
                <a:gd name="T6" fmla="*/ 0 w 383"/>
                <a:gd name="T7" fmla="*/ 43 h 111"/>
                <a:gd name="T8" fmla="*/ 9 w 383"/>
                <a:gd name="T9" fmla="*/ 0 h 111"/>
                <a:gd name="T10" fmla="*/ 371 w 383"/>
                <a:gd name="T11" fmla="*/ 19 h 111"/>
              </a:gdLst>
              <a:ahLst/>
              <a:cxnLst>
                <a:cxn ang="0">
                  <a:pos x="T0" y="T1"/>
                </a:cxn>
                <a:cxn ang="0">
                  <a:pos x="T2" y="T3"/>
                </a:cxn>
                <a:cxn ang="0">
                  <a:pos x="T4" y="T5"/>
                </a:cxn>
                <a:cxn ang="0">
                  <a:pos x="T6" y="T7"/>
                </a:cxn>
                <a:cxn ang="0">
                  <a:pos x="T8" y="T9"/>
                </a:cxn>
                <a:cxn ang="0">
                  <a:pos x="T10" y="T11"/>
                </a:cxn>
              </a:cxnLst>
              <a:rect l="0" t="0" r="r" b="b"/>
              <a:pathLst>
                <a:path w="383" h="111">
                  <a:moveTo>
                    <a:pt x="371" y="19"/>
                  </a:moveTo>
                  <a:cubicBezTo>
                    <a:pt x="372" y="23"/>
                    <a:pt x="381" y="64"/>
                    <a:pt x="383" y="75"/>
                  </a:cubicBezTo>
                  <a:cubicBezTo>
                    <a:pt x="383" y="75"/>
                    <a:pt x="303" y="111"/>
                    <a:pt x="182" y="104"/>
                  </a:cubicBezTo>
                  <a:cubicBezTo>
                    <a:pt x="116" y="100"/>
                    <a:pt x="61" y="76"/>
                    <a:pt x="0" y="43"/>
                  </a:cubicBezTo>
                  <a:cubicBezTo>
                    <a:pt x="1" y="39"/>
                    <a:pt x="7" y="8"/>
                    <a:pt x="9" y="0"/>
                  </a:cubicBezTo>
                  <a:cubicBezTo>
                    <a:pt x="109" y="62"/>
                    <a:pt x="273" y="89"/>
                    <a:pt x="371"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57"/>
            <p:cNvSpPr/>
            <p:nvPr/>
          </p:nvSpPr>
          <p:spPr bwMode="auto">
            <a:xfrm>
              <a:off x="6623083" y="2006609"/>
              <a:ext cx="53810" cy="26905"/>
            </a:xfrm>
            <a:custGeom>
              <a:avLst/>
              <a:gdLst>
                <a:gd name="T0" fmla="*/ 120 w 129"/>
                <a:gd name="T1" fmla="*/ 0 h 62"/>
                <a:gd name="T2" fmla="*/ 129 w 129"/>
                <a:gd name="T3" fmla="*/ 31 h 62"/>
                <a:gd name="T4" fmla="*/ 0 w 129"/>
                <a:gd name="T5" fmla="*/ 57 h 62"/>
                <a:gd name="T6" fmla="*/ 120 w 129"/>
                <a:gd name="T7" fmla="*/ 0 h 62"/>
              </a:gdLst>
              <a:ahLst/>
              <a:cxnLst>
                <a:cxn ang="0">
                  <a:pos x="T0" y="T1"/>
                </a:cxn>
                <a:cxn ang="0">
                  <a:pos x="T2" y="T3"/>
                </a:cxn>
                <a:cxn ang="0">
                  <a:pos x="T4" y="T5"/>
                </a:cxn>
                <a:cxn ang="0">
                  <a:pos x="T6" y="T7"/>
                </a:cxn>
              </a:cxnLst>
              <a:rect l="0" t="0" r="r" b="b"/>
              <a:pathLst>
                <a:path w="129" h="62">
                  <a:moveTo>
                    <a:pt x="120" y="0"/>
                  </a:moveTo>
                  <a:cubicBezTo>
                    <a:pt x="123" y="10"/>
                    <a:pt x="126" y="21"/>
                    <a:pt x="129" y="31"/>
                  </a:cubicBezTo>
                  <a:cubicBezTo>
                    <a:pt x="90" y="62"/>
                    <a:pt x="45" y="59"/>
                    <a:pt x="0" y="57"/>
                  </a:cubicBezTo>
                  <a:cubicBezTo>
                    <a:pt x="35" y="31"/>
                    <a:pt x="78" y="16"/>
                    <a:pt x="1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58"/>
            <p:cNvSpPr/>
            <p:nvPr/>
          </p:nvSpPr>
          <p:spPr bwMode="auto">
            <a:xfrm>
              <a:off x="6450122" y="2014296"/>
              <a:ext cx="76871" cy="61497"/>
            </a:xfrm>
            <a:custGeom>
              <a:avLst/>
              <a:gdLst>
                <a:gd name="T0" fmla="*/ 190 w 190"/>
                <a:gd name="T1" fmla="*/ 0 h 147"/>
                <a:gd name="T2" fmla="*/ 168 w 190"/>
                <a:gd name="T3" fmla="*/ 101 h 147"/>
                <a:gd name="T4" fmla="*/ 16 w 190"/>
                <a:gd name="T5" fmla="*/ 147 h 147"/>
                <a:gd name="T6" fmla="*/ 0 w 190"/>
                <a:gd name="T7" fmla="*/ 77 h 147"/>
                <a:gd name="T8" fmla="*/ 190 w 190"/>
                <a:gd name="T9" fmla="*/ 0 h 147"/>
              </a:gdLst>
              <a:ahLst/>
              <a:cxnLst>
                <a:cxn ang="0">
                  <a:pos x="T0" y="T1"/>
                </a:cxn>
                <a:cxn ang="0">
                  <a:pos x="T2" y="T3"/>
                </a:cxn>
                <a:cxn ang="0">
                  <a:pos x="T4" y="T5"/>
                </a:cxn>
                <a:cxn ang="0">
                  <a:pos x="T6" y="T7"/>
                </a:cxn>
                <a:cxn ang="0">
                  <a:pos x="T8" y="T9"/>
                </a:cxn>
              </a:cxnLst>
              <a:rect l="0" t="0" r="r" b="b"/>
              <a:pathLst>
                <a:path w="190" h="147">
                  <a:moveTo>
                    <a:pt x="190" y="0"/>
                  </a:moveTo>
                  <a:cubicBezTo>
                    <a:pt x="181" y="29"/>
                    <a:pt x="174" y="72"/>
                    <a:pt x="168" y="101"/>
                  </a:cubicBezTo>
                  <a:cubicBezTo>
                    <a:pt x="121" y="128"/>
                    <a:pt x="65" y="144"/>
                    <a:pt x="16" y="147"/>
                  </a:cubicBezTo>
                  <a:cubicBezTo>
                    <a:pt x="16" y="124"/>
                    <a:pt x="9" y="101"/>
                    <a:pt x="0" y="77"/>
                  </a:cubicBezTo>
                  <a:cubicBezTo>
                    <a:pt x="70" y="69"/>
                    <a:pt x="136" y="44"/>
                    <a:pt x="190" y="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59"/>
            <p:cNvSpPr/>
            <p:nvPr/>
          </p:nvSpPr>
          <p:spPr bwMode="auto">
            <a:xfrm>
              <a:off x="6684580" y="2018140"/>
              <a:ext cx="61497" cy="49967"/>
            </a:xfrm>
            <a:custGeom>
              <a:avLst/>
              <a:gdLst>
                <a:gd name="T0" fmla="*/ 140 w 149"/>
                <a:gd name="T1" fmla="*/ 36 h 126"/>
                <a:gd name="T2" fmla="*/ 134 w 149"/>
                <a:gd name="T3" fmla="*/ 102 h 126"/>
                <a:gd name="T4" fmla="*/ 25 w 149"/>
                <a:gd name="T5" fmla="*/ 87 h 126"/>
                <a:gd name="T6" fmla="*/ 0 w 149"/>
                <a:gd name="T7" fmla="*/ 0 h 126"/>
                <a:gd name="T8" fmla="*/ 140 w 149"/>
                <a:gd name="T9" fmla="*/ 35 h 126"/>
                <a:gd name="T10" fmla="*/ 140 w 149"/>
                <a:gd name="T11" fmla="*/ 35 h 126"/>
                <a:gd name="T12" fmla="*/ 140 w 149"/>
                <a:gd name="T13" fmla="*/ 36 h 126"/>
              </a:gdLst>
              <a:ahLst/>
              <a:cxnLst>
                <a:cxn ang="0">
                  <a:pos x="T0" y="T1"/>
                </a:cxn>
                <a:cxn ang="0">
                  <a:pos x="T2" y="T3"/>
                </a:cxn>
                <a:cxn ang="0">
                  <a:pos x="T4" y="T5"/>
                </a:cxn>
                <a:cxn ang="0">
                  <a:pos x="T6" y="T7"/>
                </a:cxn>
                <a:cxn ang="0">
                  <a:pos x="T8" y="T9"/>
                </a:cxn>
                <a:cxn ang="0">
                  <a:pos x="T10" y="T11"/>
                </a:cxn>
                <a:cxn ang="0">
                  <a:pos x="T12" y="T13"/>
                </a:cxn>
              </a:cxnLst>
              <a:rect l="0" t="0" r="r" b="b"/>
              <a:pathLst>
                <a:path w="149" h="126">
                  <a:moveTo>
                    <a:pt x="140" y="36"/>
                  </a:moveTo>
                  <a:cubicBezTo>
                    <a:pt x="142" y="43"/>
                    <a:pt x="149" y="82"/>
                    <a:pt x="134" y="102"/>
                  </a:cubicBezTo>
                  <a:cubicBezTo>
                    <a:pt x="99" y="126"/>
                    <a:pt x="31" y="109"/>
                    <a:pt x="25" y="87"/>
                  </a:cubicBezTo>
                  <a:cubicBezTo>
                    <a:pt x="20" y="66"/>
                    <a:pt x="11" y="28"/>
                    <a:pt x="0" y="0"/>
                  </a:cubicBezTo>
                  <a:cubicBezTo>
                    <a:pt x="37" y="30"/>
                    <a:pt x="94" y="36"/>
                    <a:pt x="140" y="35"/>
                  </a:cubicBezTo>
                  <a:cubicBezTo>
                    <a:pt x="140" y="35"/>
                    <a:pt x="140" y="35"/>
                    <a:pt x="140" y="35"/>
                  </a:cubicBezTo>
                  <a:cubicBezTo>
                    <a:pt x="135" y="36"/>
                    <a:pt x="134" y="36"/>
                    <a:pt x="140" y="3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60"/>
            <p:cNvSpPr/>
            <p:nvPr/>
          </p:nvSpPr>
          <p:spPr bwMode="auto">
            <a:xfrm>
              <a:off x="6523150" y="2114229"/>
              <a:ext cx="172961" cy="49967"/>
            </a:xfrm>
            <a:custGeom>
              <a:avLst/>
              <a:gdLst>
                <a:gd name="T0" fmla="*/ 419 w 420"/>
                <a:gd name="T1" fmla="*/ 16 h 120"/>
                <a:gd name="T2" fmla="*/ 420 w 420"/>
                <a:gd name="T3" fmla="*/ 61 h 120"/>
                <a:gd name="T4" fmla="*/ 17 w 420"/>
                <a:gd name="T5" fmla="*/ 45 h 120"/>
                <a:gd name="T6" fmla="*/ 3 w 420"/>
                <a:gd name="T7" fmla="*/ 0 h 120"/>
                <a:gd name="T8" fmla="*/ 166 w 420"/>
                <a:gd name="T9" fmla="*/ 46 h 120"/>
                <a:gd name="T10" fmla="*/ 419 w 420"/>
                <a:gd name="T11" fmla="*/ 16 h 120"/>
              </a:gdLst>
              <a:ahLst/>
              <a:cxnLst>
                <a:cxn ang="0">
                  <a:pos x="T0" y="T1"/>
                </a:cxn>
                <a:cxn ang="0">
                  <a:pos x="T2" y="T3"/>
                </a:cxn>
                <a:cxn ang="0">
                  <a:pos x="T4" y="T5"/>
                </a:cxn>
                <a:cxn ang="0">
                  <a:pos x="T6" y="T7"/>
                </a:cxn>
                <a:cxn ang="0">
                  <a:pos x="T8" y="T9"/>
                </a:cxn>
                <a:cxn ang="0">
                  <a:pos x="T10" y="T11"/>
                </a:cxn>
              </a:cxnLst>
              <a:rect l="0" t="0" r="r" b="b"/>
              <a:pathLst>
                <a:path w="420" h="120">
                  <a:moveTo>
                    <a:pt x="419" y="16"/>
                  </a:moveTo>
                  <a:cubicBezTo>
                    <a:pt x="420" y="31"/>
                    <a:pt x="420" y="46"/>
                    <a:pt x="420" y="61"/>
                  </a:cubicBezTo>
                  <a:cubicBezTo>
                    <a:pt x="420" y="61"/>
                    <a:pt x="140" y="120"/>
                    <a:pt x="17" y="45"/>
                  </a:cubicBezTo>
                  <a:cubicBezTo>
                    <a:pt x="0" y="34"/>
                    <a:pt x="5" y="20"/>
                    <a:pt x="3" y="0"/>
                  </a:cubicBezTo>
                  <a:cubicBezTo>
                    <a:pt x="44" y="39"/>
                    <a:pt x="112" y="44"/>
                    <a:pt x="166" y="46"/>
                  </a:cubicBezTo>
                  <a:cubicBezTo>
                    <a:pt x="312" y="51"/>
                    <a:pt x="418" y="18"/>
                    <a:pt x="419" y="16"/>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1"/>
            <p:cNvSpPr/>
            <p:nvPr/>
          </p:nvSpPr>
          <p:spPr bwMode="auto">
            <a:xfrm>
              <a:off x="6526993" y="2060419"/>
              <a:ext cx="165274" cy="49967"/>
            </a:xfrm>
            <a:custGeom>
              <a:avLst/>
              <a:gdLst>
                <a:gd name="T0" fmla="*/ 394 w 398"/>
                <a:gd name="T1" fmla="*/ 37 h 116"/>
                <a:gd name="T2" fmla="*/ 398 w 398"/>
                <a:gd name="T3" fmla="*/ 67 h 116"/>
                <a:gd name="T4" fmla="*/ 0 w 398"/>
                <a:gd name="T5" fmla="*/ 30 h 116"/>
                <a:gd name="T6" fmla="*/ 6 w 398"/>
                <a:gd name="T7" fmla="*/ 0 h 116"/>
                <a:gd name="T8" fmla="*/ 394 w 398"/>
                <a:gd name="T9" fmla="*/ 37 h 116"/>
              </a:gdLst>
              <a:ahLst/>
              <a:cxnLst>
                <a:cxn ang="0">
                  <a:pos x="T0" y="T1"/>
                </a:cxn>
                <a:cxn ang="0">
                  <a:pos x="T2" y="T3"/>
                </a:cxn>
                <a:cxn ang="0">
                  <a:pos x="T4" y="T5"/>
                </a:cxn>
                <a:cxn ang="0">
                  <a:pos x="T6" y="T7"/>
                </a:cxn>
                <a:cxn ang="0">
                  <a:pos x="T8" y="T9"/>
                </a:cxn>
              </a:cxnLst>
              <a:rect l="0" t="0" r="r" b="b"/>
              <a:pathLst>
                <a:path w="398" h="116">
                  <a:moveTo>
                    <a:pt x="394" y="37"/>
                  </a:moveTo>
                  <a:cubicBezTo>
                    <a:pt x="395" y="47"/>
                    <a:pt x="397" y="57"/>
                    <a:pt x="398" y="67"/>
                  </a:cubicBezTo>
                  <a:cubicBezTo>
                    <a:pt x="337" y="116"/>
                    <a:pt x="79" y="109"/>
                    <a:pt x="0" y="30"/>
                  </a:cubicBezTo>
                  <a:cubicBezTo>
                    <a:pt x="2" y="20"/>
                    <a:pt x="4" y="10"/>
                    <a:pt x="6" y="0"/>
                  </a:cubicBezTo>
                  <a:cubicBezTo>
                    <a:pt x="118" y="72"/>
                    <a:pt x="274" y="81"/>
                    <a:pt x="394" y="3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2"/>
            <p:cNvSpPr/>
            <p:nvPr/>
          </p:nvSpPr>
          <p:spPr bwMode="auto">
            <a:xfrm>
              <a:off x="6534681" y="2014296"/>
              <a:ext cx="146056" cy="46123"/>
            </a:xfrm>
            <a:custGeom>
              <a:avLst/>
              <a:gdLst>
                <a:gd name="T0" fmla="*/ 347 w 357"/>
                <a:gd name="T1" fmla="*/ 30 h 117"/>
                <a:gd name="T2" fmla="*/ 357 w 357"/>
                <a:gd name="T3" fmla="*/ 67 h 117"/>
                <a:gd name="T4" fmla="*/ 151 w 357"/>
                <a:gd name="T5" fmla="*/ 104 h 117"/>
                <a:gd name="T6" fmla="*/ 0 w 357"/>
                <a:gd name="T7" fmla="*/ 49 h 117"/>
                <a:gd name="T8" fmla="*/ 7 w 357"/>
                <a:gd name="T9" fmla="*/ 0 h 117"/>
                <a:gd name="T10" fmla="*/ 157 w 357"/>
                <a:gd name="T11" fmla="*/ 89 h 117"/>
                <a:gd name="T12" fmla="*/ 202 w 357"/>
                <a:gd name="T13" fmla="*/ 53 h 117"/>
                <a:gd name="T14" fmla="*/ 347 w 357"/>
                <a:gd name="T15" fmla="*/ 3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7" h="117">
                  <a:moveTo>
                    <a:pt x="347" y="30"/>
                  </a:moveTo>
                  <a:cubicBezTo>
                    <a:pt x="350" y="42"/>
                    <a:pt x="354" y="55"/>
                    <a:pt x="357" y="67"/>
                  </a:cubicBezTo>
                  <a:cubicBezTo>
                    <a:pt x="317" y="100"/>
                    <a:pt x="227" y="117"/>
                    <a:pt x="151" y="104"/>
                  </a:cubicBezTo>
                  <a:cubicBezTo>
                    <a:pt x="97" y="94"/>
                    <a:pt x="45" y="71"/>
                    <a:pt x="0" y="49"/>
                  </a:cubicBezTo>
                  <a:cubicBezTo>
                    <a:pt x="3" y="33"/>
                    <a:pt x="6" y="16"/>
                    <a:pt x="7" y="0"/>
                  </a:cubicBezTo>
                  <a:cubicBezTo>
                    <a:pt x="54" y="27"/>
                    <a:pt x="152" y="96"/>
                    <a:pt x="157" y="89"/>
                  </a:cubicBezTo>
                  <a:cubicBezTo>
                    <a:pt x="166" y="76"/>
                    <a:pt x="190" y="63"/>
                    <a:pt x="202" y="53"/>
                  </a:cubicBezTo>
                  <a:cubicBezTo>
                    <a:pt x="246" y="63"/>
                    <a:pt x="316" y="63"/>
                    <a:pt x="347" y="30"/>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63"/>
            <p:cNvSpPr/>
            <p:nvPr/>
          </p:nvSpPr>
          <p:spPr bwMode="auto">
            <a:xfrm>
              <a:off x="6569273" y="1856709"/>
              <a:ext cx="76871" cy="73028"/>
            </a:xfrm>
            <a:custGeom>
              <a:avLst/>
              <a:gdLst>
                <a:gd name="T0" fmla="*/ 158 w 188"/>
                <a:gd name="T1" fmla="*/ 75 h 173"/>
                <a:gd name="T2" fmla="*/ 86 w 188"/>
                <a:gd name="T3" fmla="*/ 170 h 173"/>
                <a:gd name="T4" fmla="*/ 25 w 188"/>
                <a:gd name="T5" fmla="*/ 75 h 173"/>
                <a:gd name="T6" fmla="*/ 76 w 188"/>
                <a:gd name="T7" fmla="*/ 0 h 173"/>
                <a:gd name="T8" fmla="*/ 158 w 188"/>
                <a:gd name="T9" fmla="*/ 75 h 173"/>
              </a:gdLst>
              <a:ahLst/>
              <a:cxnLst>
                <a:cxn ang="0">
                  <a:pos x="T0" y="T1"/>
                </a:cxn>
                <a:cxn ang="0">
                  <a:pos x="T2" y="T3"/>
                </a:cxn>
                <a:cxn ang="0">
                  <a:pos x="T4" y="T5"/>
                </a:cxn>
                <a:cxn ang="0">
                  <a:pos x="T6" y="T7"/>
                </a:cxn>
                <a:cxn ang="0">
                  <a:pos x="T8" y="T9"/>
                </a:cxn>
              </a:cxnLst>
              <a:rect l="0" t="0" r="r" b="b"/>
              <a:pathLst>
                <a:path w="188" h="173">
                  <a:moveTo>
                    <a:pt x="158" y="75"/>
                  </a:moveTo>
                  <a:cubicBezTo>
                    <a:pt x="188" y="122"/>
                    <a:pt x="137" y="173"/>
                    <a:pt x="86" y="170"/>
                  </a:cubicBezTo>
                  <a:cubicBezTo>
                    <a:pt x="42" y="168"/>
                    <a:pt x="0" y="130"/>
                    <a:pt x="25" y="75"/>
                  </a:cubicBezTo>
                  <a:cubicBezTo>
                    <a:pt x="34" y="49"/>
                    <a:pt x="64" y="25"/>
                    <a:pt x="76" y="0"/>
                  </a:cubicBezTo>
                  <a:cubicBezTo>
                    <a:pt x="107" y="23"/>
                    <a:pt x="136" y="43"/>
                    <a:pt x="158" y="75"/>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4"/>
            <p:cNvSpPr>
              <a:spLocks noEditPoints="1"/>
            </p:cNvSpPr>
            <p:nvPr/>
          </p:nvSpPr>
          <p:spPr bwMode="auto">
            <a:xfrm>
              <a:off x="6503932" y="1802899"/>
              <a:ext cx="196022" cy="96089"/>
            </a:xfrm>
            <a:custGeom>
              <a:avLst/>
              <a:gdLst>
                <a:gd name="T0" fmla="*/ 448 w 468"/>
                <a:gd name="T1" fmla="*/ 41 h 240"/>
                <a:gd name="T2" fmla="*/ 456 w 468"/>
                <a:gd name="T3" fmla="*/ 157 h 240"/>
                <a:gd name="T4" fmla="*/ 333 w 468"/>
                <a:gd name="T5" fmla="*/ 224 h 240"/>
                <a:gd name="T6" fmla="*/ 228 w 468"/>
                <a:gd name="T7" fmla="*/ 124 h 240"/>
                <a:gd name="T8" fmla="*/ 156 w 468"/>
                <a:gd name="T9" fmla="*/ 217 h 240"/>
                <a:gd name="T10" fmla="*/ 27 w 468"/>
                <a:gd name="T11" fmla="*/ 187 h 240"/>
                <a:gd name="T12" fmla="*/ 66 w 468"/>
                <a:gd name="T13" fmla="*/ 35 h 240"/>
                <a:gd name="T14" fmla="*/ 448 w 468"/>
                <a:gd name="T15" fmla="*/ 41 h 240"/>
                <a:gd name="T16" fmla="*/ 425 w 468"/>
                <a:gd name="T17" fmla="*/ 104 h 240"/>
                <a:gd name="T18" fmla="*/ 407 w 468"/>
                <a:gd name="T19" fmla="*/ 68 h 240"/>
                <a:gd name="T20" fmla="*/ 364 w 468"/>
                <a:gd name="T21" fmla="*/ 55 h 240"/>
                <a:gd name="T22" fmla="*/ 362 w 468"/>
                <a:gd name="T23" fmla="*/ 70 h 240"/>
                <a:gd name="T24" fmla="*/ 399 w 468"/>
                <a:gd name="T25" fmla="*/ 94 h 240"/>
                <a:gd name="T26" fmla="*/ 425 w 468"/>
                <a:gd name="T27" fmla="*/ 104 h 240"/>
                <a:gd name="T28" fmla="*/ 147 w 468"/>
                <a:gd name="T29" fmla="*/ 70 h 240"/>
                <a:gd name="T30" fmla="*/ 145 w 468"/>
                <a:gd name="T31" fmla="*/ 62 h 240"/>
                <a:gd name="T32" fmla="*/ 133 w 468"/>
                <a:gd name="T33" fmla="*/ 57 h 240"/>
                <a:gd name="T34" fmla="*/ 67 w 468"/>
                <a:gd name="T35" fmla="*/ 96 h 240"/>
                <a:gd name="T36" fmla="*/ 73 w 468"/>
                <a:gd name="T37" fmla="*/ 106 h 240"/>
                <a:gd name="T38" fmla="*/ 140 w 468"/>
                <a:gd name="T39" fmla="*/ 77 h 240"/>
                <a:gd name="T40" fmla="*/ 147 w 468"/>
                <a:gd name="T41" fmla="*/ 7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240">
                  <a:moveTo>
                    <a:pt x="448" y="41"/>
                  </a:moveTo>
                  <a:cubicBezTo>
                    <a:pt x="463" y="75"/>
                    <a:pt x="468" y="117"/>
                    <a:pt x="456" y="157"/>
                  </a:cubicBezTo>
                  <a:cubicBezTo>
                    <a:pt x="438" y="218"/>
                    <a:pt x="387" y="228"/>
                    <a:pt x="333" y="224"/>
                  </a:cubicBezTo>
                  <a:cubicBezTo>
                    <a:pt x="320" y="178"/>
                    <a:pt x="263" y="149"/>
                    <a:pt x="228" y="124"/>
                  </a:cubicBezTo>
                  <a:cubicBezTo>
                    <a:pt x="220" y="118"/>
                    <a:pt x="167" y="185"/>
                    <a:pt x="156" y="217"/>
                  </a:cubicBezTo>
                  <a:cubicBezTo>
                    <a:pt x="94" y="240"/>
                    <a:pt x="54" y="236"/>
                    <a:pt x="27" y="187"/>
                  </a:cubicBezTo>
                  <a:cubicBezTo>
                    <a:pt x="0" y="137"/>
                    <a:pt x="35" y="72"/>
                    <a:pt x="66" y="35"/>
                  </a:cubicBezTo>
                  <a:cubicBezTo>
                    <a:pt x="180" y="0"/>
                    <a:pt x="398" y="0"/>
                    <a:pt x="448" y="41"/>
                  </a:cubicBezTo>
                  <a:close/>
                  <a:moveTo>
                    <a:pt x="425" y="104"/>
                  </a:moveTo>
                  <a:cubicBezTo>
                    <a:pt x="433" y="91"/>
                    <a:pt x="417" y="76"/>
                    <a:pt x="407" y="68"/>
                  </a:cubicBezTo>
                  <a:cubicBezTo>
                    <a:pt x="394" y="59"/>
                    <a:pt x="380" y="53"/>
                    <a:pt x="364" y="55"/>
                  </a:cubicBezTo>
                  <a:cubicBezTo>
                    <a:pt x="356" y="56"/>
                    <a:pt x="356" y="67"/>
                    <a:pt x="362" y="70"/>
                  </a:cubicBezTo>
                  <a:cubicBezTo>
                    <a:pt x="374" y="78"/>
                    <a:pt x="388" y="83"/>
                    <a:pt x="399" y="94"/>
                  </a:cubicBezTo>
                  <a:cubicBezTo>
                    <a:pt x="404" y="100"/>
                    <a:pt x="417" y="117"/>
                    <a:pt x="425" y="104"/>
                  </a:cubicBezTo>
                  <a:close/>
                  <a:moveTo>
                    <a:pt x="147" y="70"/>
                  </a:moveTo>
                  <a:cubicBezTo>
                    <a:pt x="147" y="66"/>
                    <a:pt x="147" y="64"/>
                    <a:pt x="145" y="62"/>
                  </a:cubicBezTo>
                  <a:cubicBezTo>
                    <a:pt x="142" y="58"/>
                    <a:pt x="138" y="56"/>
                    <a:pt x="133" y="57"/>
                  </a:cubicBezTo>
                  <a:cubicBezTo>
                    <a:pt x="109" y="63"/>
                    <a:pt x="83" y="77"/>
                    <a:pt x="67" y="96"/>
                  </a:cubicBezTo>
                  <a:cubicBezTo>
                    <a:pt x="62" y="100"/>
                    <a:pt x="67" y="108"/>
                    <a:pt x="73" y="106"/>
                  </a:cubicBezTo>
                  <a:cubicBezTo>
                    <a:pt x="96" y="98"/>
                    <a:pt x="116" y="84"/>
                    <a:pt x="140" y="77"/>
                  </a:cubicBezTo>
                  <a:cubicBezTo>
                    <a:pt x="143" y="76"/>
                    <a:pt x="146" y="73"/>
                    <a:pt x="147" y="7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5"/>
            <p:cNvSpPr>
              <a:spLocks noEditPoints="1"/>
            </p:cNvSpPr>
            <p:nvPr/>
          </p:nvSpPr>
          <p:spPr bwMode="auto">
            <a:xfrm>
              <a:off x="6411686" y="1537692"/>
              <a:ext cx="380514" cy="718748"/>
            </a:xfrm>
            <a:custGeom>
              <a:avLst/>
              <a:gdLst>
                <a:gd name="T0" fmla="*/ 817 w 922"/>
                <a:gd name="T1" fmla="*/ 1275 h 1756"/>
                <a:gd name="T2" fmla="*/ 709 w 922"/>
                <a:gd name="T3" fmla="*/ 1476 h 1756"/>
                <a:gd name="T4" fmla="*/ 643 w 922"/>
                <a:gd name="T5" fmla="*/ 1663 h 1756"/>
                <a:gd name="T6" fmla="*/ 515 w 922"/>
                <a:gd name="T7" fmla="*/ 1509 h 1756"/>
                <a:gd name="T8" fmla="*/ 406 w 922"/>
                <a:gd name="T9" fmla="*/ 1747 h 1756"/>
                <a:gd name="T10" fmla="*/ 351 w 922"/>
                <a:gd name="T11" fmla="*/ 1668 h 1756"/>
                <a:gd name="T12" fmla="*/ 262 w 922"/>
                <a:gd name="T13" fmla="*/ 1459 h 1756"/>
                <a:gd name="T14" fmla="*/ 105 w 922"/>
                <a:gd name="T15" fmla="*/ 1330 h 1756"/>
                <a:gd name="T16" fmla="*/ 67 w 922"/>
                <a:gd name="T17" fmla="*/ 1324 h 1756"/>
                <a:gd name="T18" fmla="*/ 21 w 922"/>
                <a:gd name="T19" fmla="*/ 1249 h 1756"/>
                <a:gd name="T20" fmla="*/ 79 w 922"/>
                <a:gd name="T21" fmla="*/ 1226 h 1756"/>
                <a:gd name="T22" fmla="*/ 119 w 922"/>
                <a:gd name="T23" fmla="*/ 800 h 1756"/>
                <a:gd name="T24" fmla="*/ 430 w 922"/>
                <a:gd name="T25" fmla="*/ 135 h 1756"/>
                <a:gd name="T26" fmla="*/ 471 w 922"/>
                <a:gd name="T27" fmla="*/ 140 h 1756"/>
                <a:gd name="T28" fmla="*/ 865 w 922"/>
                <a:gd name="T29" fmla="*/ 715 h 1756"/>
                <a:gd name="T30" fmla="*/ 654 w 922"/>
                <a:gd name="T31" fmla="*/ 1137 h 1756"/>
                <a:gd name="T32" fmla="*/ 823 w 922"/>
                <a:gd name="T33" fmla="*/ 1204 h 1756"/>
                <a:gd name="T34" fmla="*/ 664 w 922"/>
                <a:gd name="T35" fmla="*/ 1171 h 1756"/>
                <a:gd name="T36" fmla="*/ 804 w 922"/>
                <a:gd name="T37" fmla="*/ 1207 h 1756"/>
                <a:gd name="T38" fmla="*/ 916 w 922"/>
                <a:gd name="T39" fmla="*/ 1230 h 1756"/>
                <a:gd name="T40" fmla="*/ 825 w 922"/>
                <a:gd name="T41" fmla="*/ 1220 h 1756"/>
                <a:gd name="T42" fmla="*/ 900 w 922"/>
                <a:gd name="T43" fmla="*/ 1250 h 1756"/>
                <a:gd name="T44" fmla="*/ 445 w 922"/>
                <a:gd name="T45" fmla="*/ 560 h 1756"/>
                <a:gd name="T46" fmla="*/ 173 w 922"/>
                <a:gd name="T47" fmla="*/ 706 h 1756"/>
                <a:gd name="T48" fmla="*/ 820 w 922"/>
                <a:gd name="T49" fmla="*/ 818 h 1756"/>
                <a:gd name="T50" fmla="*/ 693 w 922"/>
                <a:gd name="T51" fmla="*/ 693 h 1756"/>
                <a:gd name="T52" fmla="*/ 376 w 922"/>
                <a:gd name="T53" fmla="*/ 905 h 1756"/>
                <a:gd name="T54" fmla="*/ 275 w 922"/>
                <a:gd name="T55" fmla="*/ 685 h 1756"/>
                <a:gd name="T56" fmla="*/ 214 w 922"/>
                <a:gd name="T57" fmla="*/ 1071 h 1756"/>
                <a:gd name="T58" fmla="*/ 805 w 922"/>
                <a:gd name="T59" fmla="*/ 921 h 1756"/>
                <a:gd name="T60" fmla="*/ 530 w 922"/>
                <a:gd name="T61" fmla="*/ 242 h 1756"/>
                <a:gd name="T62" fmla="*/ 128 w 922"/>
                <a:gd name="T63" fmla="*/ 660 h 1756"/>
                <a:gd name="T64" fmla="*/ 682 w 922"/>
                <a:gd name="T65" fmla="*/ 801 h 1756"/>
                <a:gd name="T66" fmla="*/ 253 w 922"/>
                <a:gd name="T67" fmla="*/ 831 h 1756"/>
                <a:gd name="T68" fmla="*/ 559 w 922"/>
                <a:gd name="T69" fmla="*/ 868 h 1756"/>
                <a:gd name="T70" fmla="*/ 684 w 922"/>
                <a:gd name="T71" fmla="*/ 1422 h 1756"/>
                <a:gd name="T72" fmla="*/ 282 w 922"/>
                <a:gd name="T73" fmla="*/ 1451 h 1756"/>
                <a:gd name="T74" fmla="*/ 679 w 922"/>
                <a:gd name="T75" fmla="*/ 1365 h 1756"/>
                <a:gd name="T76" fmla="*/ 267 w 922"/>
                <a:gd name="T77" fmla="*/ 1388 h 1756"/>
                <a:gd name="T78" fmla="*/ 672 w 922"/>
                <a:gd name="T79" fmla="*/ 1316 h 1756"/>
                <a:gd name="T80" fmla="*/ 676 w 922"/>
                <a:gd name="T81" fmla="*/ 1346 h 1756"/>
                <a:gd name="T82" fmla="*/ 295 w 922"/>
                <a:gd name="T83" fmla="*/ 1223 h 1756"/>
                <a:gd name="T84" fmla="*/ 669 w 922"/>
                <a:gd name="T85" fmla="*/ 1298 h 1756"/>
                <a:gd name="T86" fmla="*/ 499 w 922"/>
                <a:gd name="T87" fmla="*/ 1213 h 1756"/>
                <a:gd name="T88" fmla="*/ 297 w 922"/>
                <a:gd name="T89" fmla="*/ 1209 h 1756"/>
                <a:gd name="T90" fmla="*/ 640 w 922"/>
                <a:gd name="T91" fmla="*/ 1177 h 1756"/>
                <a:gd name="T92" fmla="*/ 640 w 922"/>
                <a:gd name="T93" fmla="*/ 1177 h 1756"/>
                <a:gd name="T94" fmla="*/ 583 w 922"/>
                <a:gd name="T95" fmla="*/ 1671 h 1756"/>
                <a:gd name="T96" fmla="*/ 532 w 922"/>
                <a:gd name="T97" fmla="*/ 1693 h 1756"/>
                <a:gd name="T98" fmla="*/ 588 w 922"/>
                <a:gd name="T99" fmla="*/ 1503 h 1756"/>
                <a:gd name="T100" fmla="*/ 585 w 922"/>
                <a:gd name="T101" fmla="*/ 1575 h 1756"/>
                <a:gd name="T102" fmla="*/ 453 w 922"/>
                <a:gd name="T103" fmla="*/ 783 h 1756"/>
                <a:gd name="T104" fmla="*/ 501 w 922"/>
                <a:gd name="T105" fmla="*/ 82 h 1756"/>
                <a:gd name="T106" fmla="*/ 442 w 922"/>
                <a:gd name="T107" fmla="*/ 122 h 1756"/>
                <a:gd name="T108" fmla="*/ 370 w 922"/>
                <a:gd name="T109" fmla="*/ 1594 h 1756"/>
                <a:gd name="T110" fmla="*/ 345 w 922"/>
                <a:gd name="T111" fmla="*/ 1725 h 1756"/>
                <a:gd name="T112" fmla="*/ 431 w 922"/>
                <a:gd name="T113" fmla="*/ 1599 h 1756"/>
                <a:gd name="T114" fmla="*/ 371 w 922"/>
                <a:gd name="T115" fmla="*/ 1502 h 1756"/>
                <a:gd name="T116" fmla="*/ 260 w 922"/>
                <a:gd name="T117" fmla="*/ 1268 h 1756"/>
                <a:gd name="T118" fmla="*/ 108 w 922"/>
                <a:gd name="T119" fmla="*/ 1314 h 1756"/>
                <a:gd name="T120" fmla="*/ 79 w 922"/>
                <a:gd name="T121" fmla="*/ 1258 h 1756"/>
                <a:gd name="T122" fmla="*/ 58 w 922"/>
                <a:gd name="T123" fmla="*/ 1310 h 1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1756">
                  <a:moveTo>
                    <a:pt x="916" y="1230"/>
                  </a:moveTo>
                  <a:cubicBezTo>
                    <a:pt x="922" y="1252"/>
                    <a:pt x="899" y="1280"/>
                    <a:pt x="879" y="1284"/>
                  </a:cubicBezTo>
                  <a:cubicBezTo>
                    <a:pt x="860" y="1288"/>
                    <a:pt x="835" y="1285"/>
                    <a:pt x="817" y="1275"/>
                  </a:cubicBezTo>
                  <a:cubicBezTo>
                    <a:pt x="810" y="1287"/>
                    <a:pt x="800" y="1296"/>
                    <a:pt x="783" y="1300"/>
                  </a:cubicBezTo>
                  <a:cubicBezTo>
                    <a:pt x="758" y="1306"/>
                    <a:pt x="723" y="1301"/>
                    <a:pt x="695" y="1288"/>
                  </a:cubicBezTo>
                  <a:cubicBezTo>
                    <a:pt x="705" y="1351"/>
                    <a:pt x="708" y="1415"/>
                    <a:pt x="709" y="1476"/>
                  </a:cubicBezTo>
                  <a:cubicBezTo>
                    <a:pt x="709" y="1487"/>
                    <a:pt x="631" y="1497"/>
                    <a:pt x="602" y="1501"/>
                  </a:cubicBezTo>
                  <a:cubicBezTo>
                    <a:pt x="605" y="1514"/>
                    <a:pt x="600" y="1637"/>
                    <a:pt x="600" y="1650"/>
                  </a:cubicBezTo>
                  <a:cubicBezTo>
                    <a:pt x="612" y="1648"/>
                    <a:pt x="636" y="1649"/>
                    <a:pt x="643" y="1663"/>
                  </a:cubicBezTo>
                  <a:cubicBezTo>
                    <a:pt x="653" y="1685"/>
                    <a:pt x="653" y="1708"/>
                    <a:pt x="636" y="1725"/>
                  </a:cubicBezTo>
                  <a:cubicBezTo>
                    <a:pt x="612" y="1751"/>
                    <a:pt x="554" y="1748"/>
                    <a:pt x="530" y="1725"/>
                  </a:cubicBezTo>
                  <a:cubicBezTo>
                    <a:pt x="496" y="1694"/>
                    <a:pt x="512" y="1524"/>
                    <a:pt x="515" y="1509"/>
                  </a:cubicBezTo>
                  <a:cubicBezTo>
                    <a:pt x="491" y="1509"/>
                    <a:pt x="468" y="1509"/>
                    <a:pt x="444" y="1508"/>
                  </a:cubicBezTo>
                  <a:cubicBezTo>
                    <a:pt x="447" y="1534"/>
                    <a:pt x="445" y="1685"/>
                    <a:pt x="444" y="1687"/>
                  </a:cubicBezTo>
                  <a:cubicBezTo>
                    <a:pt x="453" y="1712"/>
                    <a:pt x="431" y="1738"/>
                    <a:pt x="406" y="1747"/>
                  </a:cubicBezTo>
                  <a:cubicBezTo>
                    <a:pt x="384" y="1756"/>
                    <a:pt x="357" y="1751"/>
                    <a:pt x="336" y="1738"/>
                  </a:cubicBezTo>
                  <a:cubicBezTo>
                    <a:pt x="322" y="1729"/>
                    <a:pt x="302" y="1709"/>
                    <a:pt x="309" y="1690"/>
                  </a:cubicBezTo>
                  <a:cubicBezTo>
                    <a:pt x="315" y="1674"/>
                    <a:pt x="334" y="1667"/>
                    <a:pt x="351" y="1668"/>
                  </a:cubicBezTo>
                  <a:cubicBezTo>
                    <a:pt x="351" y="1658"/>
                    <a:pt x="352" y="1648"/>
                    <a:pt x="352" y="1638"/>
                  </a:cubicBezTo>
                  <a:cubicBezTo>
                    <a:pt x="352" y="1623"/>
                    <a:pt x="353" y="1528"/>
                    <a:pt x="357" y="1500"/>
                  </a:cubicBezTo>
                  <a:cubicBezTo>
                    <a:pt x="322" y="1495"/>
                    <a:pt x="287" y="1484"/>
                    <a:pt x="262" y="1459"/>
                  </a:cubicBezTo>
                  <a:cubicBezTo>
                    <a:pt x="234" y="1432"/>
                    <a:pt x="242" y="1384"/>
                    <a:pt x="247" y="1350"/>
                  </a:cubicBezTo>
                  <a:cubicBezTo>
                    <a:pt x="249" y="1329"/>
                    <a:pt x="252" y="1308"/>
                    <a:pt x="256" y="1287"/>
                  </a:cubicBezTo>
                  <a:cubicBezTo>
                    <a:pt x="213" y="1315"/>
                    <a:pt x="149" y="1320"/>
                    <a:pt x="105" y="1330"/>
                  </a:cubicBezTo>
                  <a:cubicBezTo>
                    <a:pt x="96" y="1333"/>
                    <a:pt x="90" y="1325"/>
                    <a:pt x="91" y="1317"/>
                  </a:cubicBezTo>
                  <a:cubicBezTo>
                    <a:pt x="92" y="1316"/>
                    <a:pt x="91" y="1315"/>
                    <a:pt x="92" y="1314"/>
                  </a:cubicBezTo>
                  <a:cubicBezTo>
                    <a:pt x="84" y="1319"/>
                    <a:pt x="75" y="1322"/>
                    <a:pt x="67" y="1324"/>
                  </a:cubicBezTo>
                  <a:cubicBezTo>
                    <a:pt x="57" y="1327"/>
                    <a:pt x="46" y="1328"/>
                    <a:pt x="36" y="1325"/>
                  </a:cubicBezTo>
                  <a:cubicBezTo>
                    <a:pt x="20" y="1321"/>
                    <a:pt x="6" y="1309"/>
                    <a:pt x="3" y="1292"/>
                  </a:cubicBezTo>
                  <a:cubicBezTo>
                    <a:pt x="0" y="1275"/>
                    <a:pt x="6" y="1258"/>
                    <a:pt x="21" y="1249"/>
                  </a:cubicBezTo>
                  <a:cubicBezTo>
                    <a:pt x="37" y="1239"/>
                    <a:pt x="55" y="1239"/>
                    <a:pt x="71" y="1244"/>
                  </a:cubicBezTo>
                  <a:cubicBezTo>
                    <a:pt x="71" y="1242"/>
                    <a:pt x="70" y="1240"/>
                    <a:pt x="70" y="1238"/>
                  </a:cubicBezTo>
                  <a:cubicBezTo>
                    <a:pt x="68" y="1232"/>
                    <a:pt x="73" y="1226"/>
                    <a:pt x="79" y="1226"/>
                  </a:cubicBezTo>
                  <a:cubicBezTo>
                    <a:pt x="154" y="1221"/>
                    <a:pt x="222" y="1192"/>
                    <a:pt x="280" y="1145"/>
                  </a:cubicBezTo>
                  <a:cubicBezTo>
                    <a:pt x="225" y="1112"/>
                    <a:pt x="174" y="1075"/>
                    <a:pt x="147" y="1017"/>
                  </a:cubicBezTo>
                  <a:cubicBezTo>
                    <a:pt x="120" y="959"/>
                    <a:pt x="104" y="873"/>
                    <a:pt x="119" y="800"/>
                  </a:cubicBezTo>
                  <a:cubicBezTo>
                    <a:pt x="57" y="716"/>
                    <a:pt x="130" y="587"/>
                    <a:pt x="174" y="511"/>
                  </a:cubicBezTo>
                  <a:cubicBezTo>
                    <a:pt x="251" y="379"/>
                    <a:pt x="361" y="270"/>
                    <a:pt x="438" y="138"/>
                  </a:cubicBezTo>
                  <a:cubicBezTo>
                    <a:pt x="435" y="137"/>
                    <a:pt x="433" y="136"/>
                    <a:pt x="430" y="135"/>
                  </a:cubicBezTo>
                  <a:cubicBezTo>
                    <a:pt x="391" y="118"/>
                    <a:pt x="365" y="75"/>
                    <a:pt x="393" y="36"/>
                  </a:cubicBezTo>
                  <a:cubicBezTo>
                    <a:pt x="413" y="8"/>
                    <a:pt x="439" y="0"/>
                    <a:pt x="481" y="18"/>
                  </a:cubicBezTo>
                  <a:cubicBezTo>
                    <a:pt x="529" y="39"/>
                    <a:pt x="525" y="126"/>
                    <a:pt x="471" y="140"/>
                  </a:cubicBezTo>
                  <a:cubicBezTo>
                    <a:pt x="571" y="249"/>
                    <a:pt x="675" y="363"/>
                    <a:pt x="761" y="482"/>
                  </a:cubicBezTo>
                  <a:cubicBezTo>
                    <a:pt x="808" y="549"/>
                    <a:pt x="860" y="633"/>
                    <a:pt x="865" y="715"/>
                  </a:cubicBezTo>
                  <a:cubicBezTo>
                    <a:pt x="865" y="715"/>
                    <a:pt x="865" y="715"/>
                    <a:pt x="865" y="715"/>
                  </a:cubicBezTo>
                  <a:cubicBezTo>
                    <a:pt x="868" y="774"/>
                    <a:pt x="855" y="806"/>
                    <a:pt x="826" y="844"/>
                  </a:cubicBezTo>
                  <a:cubicBezTo>
                    <a:pt x="839" y="919"/>
                    <a:pt x="825" y="1001"/>
                    <a:pt x="781" y="1055"/>
                  </a:cubicBezTo>
                  <a:cubicBezTo>
                    <a:pt x="748" y="1096"/>
                    <a:pt x="702" y="1118"/>
                    <a:pt x="654" y="1137"/>
                  </a:cubicBezTo>
                  <a:cubicBezTo>
                    <a:pt x="699" y="1176"/>
                    <a:pt x="754" y="1190"/>
                    <a:pt x="813" y="1186"/>
                  </a:cubicBezTo>
                  <a:cubicBezTo>
                    <a:pt x="818" y="1185"/>
                    <a:pt x="822" y="1191"/>
                    <a:pt x="823" y="1196"/>
                  </a:cubicBezTo>
                  <a:cubicBezTo>
                    <a:pt x="823" y="1198"/>
                    <a:pt x="823" y="1201"/>
                    <a:pt x="823" y="1204"/>
                  </a:cubicBezTo>
                  <a:cubicBezTo>
                    <a:pt x="815" y="1205"/>
                    <a:pt x="808" y="1205"/>
                    <a:pt x="804" y="1206"/>
                  </a:cubicBezTo>
                  <a:cubicBezTo>
                    <a:pt x="804" y="1206"/>
                    <a:pt x="804" y="1206"/>
                    <a:pt x="804" y="1206"/>
                  </a:cubicBezTo>
                  <a:cubicBezTo>
                    <a:pt x="758" y="1207"/>
                    <a:pt x="701" y="1201"/>
                    <a:pt x="664" y="1171"/>
                  </a:cubicBezTo>
                  <a:cubicBezTo>
                    <a:pt x="675" y="1199"/>
                    <a:pt x="684" y="1237"/>
                    <a:pt x="689" y="1258"/>
                  </a:cubicBezTo>
                  <a:cubicBezTo>
                    <a:pt x="695" y="1280"/>
                    <a:pt x="763" y="1297"/>
                    <a:pt x="798" y="1273"/>
                  </a:cubicBezTo>
                  <a:cubicBezTo>
                    <a:pt x="813" y="1253"/>
                    <a:pt x="806" y="1214"/>
                    <a:pt x="804" y="1207"/>
                  </a:cubicBezTo>
                  <a:cubicBezTo>
                    <a:pt x="808" y="1206"/>
                    <a:pt x="814" y="1206"/>
                    <a:pt x="823" y="1205"/>
                  </a:cubicBezTo>
                  <a:cubicBezTo>
                    <a:pt x="823" y="1205"/>
                    <a:pt x="823" y="1204"/>
                    <a:pt x="823" y="1204"/>
                  </a:cubicBezTo>
                  <a:cubicBezTo>
                    <a:pt x="856" y="1202"/>
                    <a:pt x="910" y="1204"/>
                    <a:pt x="916" y="1230"/>
                  </a:cubicBezTo>
                  <a:close/>
                  <a:moveTo>
                    <a:pt x="900" y="1250"/>
                  </a:moveTo>
                  <a:cubicBezTo>
                    <a:pt x="903" y="1243"/>
                    <a:pt x="901" y="1227"/>
                    <a:pt x="893" y="1223"/>
                  </a:cubicBezTo>
                  <a:cubicBezTo>
                    <a:pt x="873" y="1212"/>
                    <a:pt x="847" y="1211"/>
                    <a:pt x="825" y="1220"/>
                  </a:cubicBezTo>
                  <a:cubicBezTo>
                    <a:pt x="825" y="1234"/>
                    <a:pt x="825" y="1248"/>
                    <a:pt x="822" y="1260"/>
                  </a:cubicBezTo>
                  <a:cubicBezTo>
                    <a:pt x="833" y="1271"/>
                    <a:pt x="853" y="1276"/>
                    <a:pt x="869" y="1271"/>
                  </a:cubicBezTo>
                  <a:cubicBezTo>
                    <a:pt x="882" y="1268"/>
                    <a:pt x="894" y="1261"/>
                    <a:pt x="900" y="1250"/>
                  </a:cubicBezTo>
                  <a:close/>
                  <a:moveTo>
                    <a:pt x="820" y="818"/>
                  </a:moveTo>
                  <a:cubicBezTo>
                    <a:pt x="840" y="787"/>
                    <a:pt x="847" y="753"/>
                    <a:pt x="846" y="719"/>
                  </a:cubicBezTo>
                  <a:cubicBezTo>
                    <a:pt x="760" y="576"/>
                    <a:pt x="603" y="537"/>
                    <a:pt x="445" y="560"/>
                  </a:cubicBezTo>
                  <a:cubicBezTo>
                    <a:pt x="331" y="576"/>
                    <a:pt x="195" y="595"/>
                    <a:pt x="121" y="692"/>
                  </a:cubicBezTo>
                  <a:cubicBezTo>
                    <a:pt x="116" y="719"/>
                    <a:pt x="117" y="746"/>
                    <a:pt x="127" y="769"/>
                  </a:cubicBezTo>
                  <a:cubicBezTo>
                    <a:pt x="137" y="742"/>
                    <a:pt x="150" y="725"/>
                    <a:pt x="173" y="706"/>
                  </a:cubicBezTo>
                  <a:cubicBezTo>
                    <a:pt x="254" y="648"/>
                    <a:pt x="403" y="635"/>
                    <a:pt x="501" y="635"/>
                  </a:cubicBezTo>
                  <a:cubicBezTo>
                    <a:pt x="575" y="635"/>
                    <a:pt x="681" y="643"/>
                    <a:pt x="743" y="695"/>
                  </a:cubicBezTo>
                  <a:cubicBezTo>
                    <a:pt x="780" y="723"/>
                    <a:pt x="807" y="770"/>
                    <a:pt x="820" y="818"/>
                  </a:cubicBezTo>
                  <a:close/>
                  <a:moveTo>
                    <a:pt x="805" y="921"/>
                  </a:moveTo>
                  <a:cubicBezTo>
                    <a:pt x="808" y="850"/>
                    <a:pt x="786" y="795"/>
                    <a:pt x="759" y="735"/>
                  </a:cubicBezTo>
                  <a:cubicBezTo>
                    <a:pt x="741" y="712"/>
                    <a:pt x="712" y="703"/>
                    <a:pt x="693" y="693"/>
                  </a:cubicBezTo>
                  <a:cubicBezTo>
                    <a:pt x="728" y="781"/>
                    <a:pt x="690" y="903"/>
                    <a:pt x="562" y="880"/>
                  </a:cubicBezTo>
                  <a:cubicBezTo>
                    <a:pt x="561" y="923"/>
                    <a:pt x="528" y="968"/>
                    <a:pt x="483" y="972"/>
                  </a:cubicBezTo>
                  <a:cubicBezTo>
                    <a:pt x="442" y="975"/>
                    <a:pt x="382" y="952"/>
                    <a:pt x="376" y="905"/>
                  </a:cubicBezTo>
                  <a:cubicBezTo>
                    <a:pt x="376" y="898"/>
                    <a:pt x="376" y="891"/>
                    <a:pt x="376" y="885"/>
                  </a:cubicBezTo>
                  <a:cubicBezTo>
                    <a:pt x="324" y="901"/>
                    <a:pt x="260" y="898"/>
                    <a:pt x="235" y="841"/>
                  </a:cubicBezTo>
                  <a:cubicBezTo>
                    <a:pt x="213" y="793"/>
                    <a:pt x="235" y="718"/>
                    <a:pt x="275" y="685"/>
                  </a:cubicBezTo>
                  <a:cubicBezTo>
                    <a:pt x="242" y="686"/>
                    <a:pt x="177" y="726"/>
                    <a:pt x="168" y="733"/>
                  </a:cubicBezTo>
                  <a:cubicBezTo>
                    <a:pt x="137" y="771"/>
                    <a:pt x="130" y="819"/>
                    <a:pt x="134" y="881"/>
                  </a:cubicBezTo>
                  <a:cubicBezTo>
                    <a:pt x="139" y="951"/>
                    <a:pt x="159" y="1023"/>
                    <a:pt x="214" y="1071"/>
                  </a:cubicBezTo>
                  <a:cubicBezTo>
                    <a:pt x="285" y="1134"/>
                    <a:pt x="377" y="1167"/>
                    <a:pt x="449" y="1231"/>
                  </a:cubicBezTo>
                  <a:cubicBezTo>
                    <a:pt x="493" y="1171"/>
                    <a:pt x="613" y="1132"/>
                    <a:pt x="682" y="1103"/>
                  </a:cubicBezTo>
                  <a:cubicBezTo>
                    <a:pt x="752" y="1067"/>
                    <a:pt x="802" y="1004"/>
                    <a:pt x="805" y="921"/>
                  </a:cubicBezTo>
                  <a:close/>
                  <a:moveTo>
                    <a:pt x="841" y="677"/>
                  </a:moveTo>
                  <a:cubicBezTo>
                    <a:pt x="820" y="582"/>
                    <a:pt x="744" y="487"/>
                    <a:pt x="688" y="421"/>
                  </a:cubicBezTo>
                  <a:cubicBezTo>
                    <a:pt x="637" y="360"/>
                    <a:pt x="583" y="302"/>
                    <a:pt x="530" y="242"/>
                  </a:cubicBezTo>
                  <a:cubicBezTo>
                    <a:pt x="503" y="211"/>
                    <a:pt x="469" y="178"/>
                    <a:pt x="450" y="141"/>
                  </a:cubicBezTo>
                  <a:cubicBezTo>
                    <a:pt x="440" y="195"/>
                    <a:pt x="292" y="360"/>
                    <a:pt x="223" y="474"/>
                  </a:cubicBezTo>
                  <a:cubicBezTo>
                    <a:pt x="194" y="521"/>
                    <a:pt x="147" y="592"/>
                    <a:pt x="128" y="660"/>
                  </a:cubicBezTo>
                  <a:cubicBezTo>
                    <a:pt x="202" y="568"/>
                    <a:pt x="345" y="549"/>
                    <a:pt x="457" y="535"/>
                  </a:cubicBezTo>
                  <a:cubicBezTo>
                    <a:pt x="607" y="517"/>
                    <a:pt x="753" y="556"/>
                    <a:pt x="841" y="677"/>
                  </a:cubicBezTo>
                  <a:close/>
                  <a:moveTo>
                    <a:pt x="682" y="801"/>
                  </a:moveTo>
                  <a:cubicBezTo>
                    <a:pt x="694" y="761"/>
                    <a:pt x="689" y="719"/>
                    <a:pt x="674" y="685"/>
                  </a:cubicBezTo>
                  <a:cubicBezTo>
                    <a:pt x="624" y="644"/>
                    <a:pt x="406" y="644"/>
                    <a:pt x="292" y="679"/>
                  </a:cubicBezTo>
                  <a:cubicBezTo>
                    <a:pt x="261" y="716"/>
                    <a:pt x="226" y="781"/>
                    <a:pt x="253" y="831"/>
                  </a:cubicBezTo>
                  <a:cubicBezTo>
                    <a:pt x="280" y="880"/>
                    <a:pt x="320" y="884"/>
                    <a:pt x="382" y="861"/>
                  </a:cubicBezTo>
                  <a:cubicBezTo>
                    <a:pt x="393" y="829"/>
                    <a:pt x="446" y="762"/>
                    <a:pt x="454" y="768"/>
                  </a:cubicBezTo>
                  <a:cubicBezTo>
                    <a:pt x="489" y="793"/>
                    <a:pt x="546" y="822"/>
                    <a:pt x="559" y="868"/>
                  </a:cubicBezTo>
                  <a:cubicBezTo>
                    <a:pt x="613" y="872"/>
                    <a:pt x="664" y="862"/>
                    <a:pt x="682" y="801"/>
                  </a:cubicBezTo>
                  <a:close/>
                  <a:moveTo>
                    <a:pt x="685" y="1467"/>
                  </a:moveTo>
                  <a:cubicBezTo>
                    <a:pt x="685" y="1452"/>
                    <a:pt x="685" y="1437"/>
                    <a:pt x="684" y="1422"/>
                  </a:cubicBezTo>
                  <a:cubicBezTo>
                    <a:pt x="683" y="1424"/>
                    <a:pt x="577" y="1457"/>
                    <a:pt x="431" y="1452"/>
                  </a:cubicBezTo>
                  <a:cubicBezTo>
                    <a:pt x="377" y="1450"/>
                    <a:pt x="309" y="1445"/>
                    <a:pt x="268" y="1406"/>
                  </a:cubicBezTo>
                  <a:cubicBezTo>
                    <a:pt x="270" y="1426"/>
                    <a:pt x="265" y="1440"/>
                    <a:pt x="282" y="1451"/>
                  </a:cubicBezTo>
                  <a:cubicBezTo>
                    <a:pt x="405" y="1526"/>
                    <a:pt x="685" y="1467"/>
                    <a:pt x="685" y="1467"/>
                  </a:cubicBezTo>
                  <a:close/>
                  <a:moveTo>
                    <a:pt x="683" y="1406"/>
                  </a:moveTo>
                  <a:cubicBezTo>
                    <a:pt x="681" y="1390"/>
                    <a:pt x="680" y="1382"/>
                    <a:pt x="679" y="1365"/>
                  </a:cubicBezTo>
                  <a:cubicBezTo>
                    <a:pt x="606" y="1397"/>
                    <a:pt x="382" y="1418"/>
                    <a:pt x="276" y="1322"/>
                  </a:cubicBezTo>
                  <a:cubicBezTo>
                    <a:pt x="276" y="1322"/>
                    <a:pt x="276" y="1322"/>
                    <a:pt x="276" y="1322"/>
                  </a:cubicBezTo>
                  <a:cubicBezTo>
                    <a:pt x="274" y="1339"/>
                    <a:pt x="268" y="1364"/>
                    <a:pt x="267" y="1388"/>
                  </a:cubicBezTo>
                  <a:cubicBezTo>
                    <a:pt x="379" y="1466"/>
                    <a:pt x="666" y="1420"/>
                    <a:pt x="683" y="1406"/>
                  </a:cubicBezTo>
                  <a:close/>
                  <a:moveTo>
                    <a:pt x="676" y="1346"/>
                  </a:moveTo>
                  <a:cubicBezTo>
                    <a:pt x="675" y="1336"/>
                    <a:pt x="673" y="1326"/>
                    <a:pt x="672" y="1316"/>
                  </a:cubicBezTo>
                  <a:cubicBezTo>
                    <a:pt x="552" y="1360"/>
                    <a:pt x="396" y="1351"/>
                    <a:pt x="284" y="1279"/>
                  </a:cubicBezTo>
                  <a:cubicBezTo>
                    <a:pt x="282" y="1289"/>
                    <a:pt x="280" y="1299"/>
                    <a:pt x="278" y="1309"/>
                  </a:cubicBezTo>
                  <a:cubicBezTo>
                    <a:pt x="357" y="1388"/>
                    <a:pt x="615" y="1395"/>
                    <a:pt x="676" y="1346"/>
                  </a:cubicBezTo>
                  <a:close/>
                  <a:moveTo>
                    <a:pt x="669" y="1298"/>
                  </a:moveTo>
                  <a:cubicBezTo>
                    <a:pt x="667" y="1287"/>
                    <a:pt x="658" y="1246"/>
                    <a:pt x="657" y="1242"/>
                  </a:cubicBezTo>
                  <a:cubicBezTo>
                    <a:pt x="559" y="1312"/>
                    <a:pt x="395" y="1285"/>
                    <a:pt x="295" y="1223"/>
                  </a:cubicBezTo>
                  <a:cubicBezTo>
                    <a:pt x="293" y="1231"/>
                    <a:pt x="287" y="1262"/>
                    <a:pt x="286" y="1266"/>
                  </a:cubicBezTo>
                  <a:cubicBezTo>
                    <a:pt x="347" y="1299"/>
                    <a:pt x="402" y="1323"/>
                    <a:pt x="468" y="1327"/>
                  </a:cubicBezTo>
                  <a:cubicBezTo>
                    <a:pt x="589" y="1334"/>
                    <a:pt x="669" y="1298"/>
                    <a:pt x="669" y="1298"/>
                  </a:cubicBezTo>
                  <a:close/>
                  <a:moveTo>
                    <a:pt x="654" y="1227"/>
                  </a:moveTo>
                  <a:cubicBezTo>
                    <a:pt x="651" y="1215"/>
                    <a:pt x="647" y="1202"/>
                    <a:pt x="644" y="1190"/>
                  </a:cubicBezTo>
                  <a:cubicBezTo>
                    <a:pt x="613" y="1223"/>
                    <a:pt x="543" y="1223"/>
                    <a:pt x="499" y="1213"/>
                  </a:cubicBezTo>
                  <a:cubicBezTo>
                    <a:pt x="487" y="1223"/>
                    <a:pt x="463" y="1236"/>
                    <a:pt x="454" y="1249"/>
                  </a:cubicBezTo>
                  <a:cubicBezTo>
                    <a:pt x="449" y="1256"/>
                    <a:pt x="351" y="1187"/>
                    <a:pt x="304" y="1160"/>
                  </a:cubicBezTo>
                  <a:cubicBezTo>
                    <a:pt x="303" y="1176"/>
                    <a:pt x="300" y="1193"/>
                    <a:pt x="297" y="1209"/>
                  </a:cubicBezTo>
                  <a:cubicBezTo>
                    <a:pt x="342" y="1231"/>
                    <a:pt x="394" y="1254"/>
                    <a:pt x="448" y="1264"/>
                  </a:cubicBezTo>
                  <a:cubicBezTo>
                    <a:pt x="524" y="1277"/>
                    <a:pt x="614" y="1260"/>
                    <a:pt x="654" y="1227"/>
                  </a:cubicBezTo>
                  <a:close/>
                  <a:moveTo>
                    <a:pt x="640" y="1177"/>
                  </a:moveTo>
                  <a:cubicBezTo>
                    <a:pt x="637" y="1167"/>
                    <a:pt x="634" y="1156"/>
                    <a:pt x="631" y="1146"/>
                  </a:cubicBezTo>
                  <a:cubicBezTo>
                    <a:pt x="589" y="1162"/>
                    <a:pt x="546" y="1177"/>
                    <a:pt x="511" y="1203"/>
                  </a:cubicBezTo>
                  <a:cubicBezTo>
                    <a:pt x="556" y="1205"/>
                    <a:pt x="601" y="1208"/>
                    <a:pt x="640" y="1177"/>
                  </a:cubicBezTo>
                  <a:close/>
                  <a:moveTo>
                    <a:pt x="597" y="1727"/>
                  </a:moveTo>
                  <a:cubicBezTo>
                    <a:pt x="634" y="1717"/>
                    <a:pt x="634" y="1695"/>
                    <a:pt x="632" y="1681"/>
                  </a:cubicBezTo>
                  <a:cubicBezTo>
                    <a:pt x="631" y="1671"/>
                    <a:pt x="612" y="1656"/>
                    <a:pt x="583" y="1671"/>
                  </a:cubicBezTo>
                  <a:cubicBezTo>
                    <a:pt x="576" y="1672"/>
                    <a:pt x="582" y="1608"/>
                    <a:pt x="585" y="1591"/>
                  </a:cubicBezTo>
                  <a:cubicBezTo>
                    <a:pt x="566" y="1591"/>
                    <a:pt x="541" y="1597"/>
                    <a:pt x="525" y="1590"/>
                  </a:cubicBezTo>
                  <a:cubicBezTo>
                    <a:pt x="528" y="1619"/>
                    <a:pt x="522" y="1665"/>
                    <a:pt x="532" y="1693"/>
                  </a:cubicBezTo>
                  <a:cubicBezTo>
                    <a:pt x="539" y="1714"/>
                    <a:pt x="560" y="1736"/>
                    <a:pt x="597" y="1727"/>
                  </a:cubicBezTo>
                  <a:close/>
                  <a:moveTo>
                    <a:pt x="585" y="1575"/>
                  </a:moveTo>
                  <a:cubicBezTo>
                    <a:pt x="584" y="1561"/>
                    <a:pt x="585" y="1513"/>
                    <a:pt x="588" y="1503"/>
                  </a:cubicBezTo>
                  <a:cubicBezTo>
                    <a:pt x="569" y="1505"/>
                    <a:pt x="551" y="1507"/>
                    <a:pt x="532" y="1508"/>
                  </a:cubicBezTo>
                  <a:cubicBezTo>
                    <a:pt x="532" y="1525"/>
                    <a:pt x="525" y="1569"/>
                    <a:pt x="525" y="1574"/>
                  </a:cubicBezTo>
                  <a:cubicBezTo>
                    <a:pt x="541" y="1574"/>
                    <a:pt x="569" y="1574"/>
                    <a:pt x="585" y="1575"/>
                  </a:cubicBezTo>
                  <a:close/>
                  <a:moveTo>
                    <a:pt x="463" y="953"/>
                  </a:moveTo>
                  <a:cubicBezTo>
                    <a:pt x="514" y="956"/>
                    <a:pt x="565" y="905"/>
                    <a:pt x="535" y="858"/>
                  </a:cubicBezTo>
                  <a:cubicBezTo>
                    <a:pt x="513" y="826"/>
                    <a:pt x="484" y="806"/>
                    <a:pt x="453" y="783"/>
                  </a:cubicBezTo>
                  <a:cubicBezTo>
                    <a:pt x="441" y="808"/>
                    <a:pt x="411" y="832"/>
                    <a:pt x="402" y="858"/>
                  </a:cubicBezTo>
                  <a:cubicBezTo>
                    <a:pt x="377" y="913"/>
                    <a:pt x="419" y="951"/>
                    <a:pt x="463" y="953"/>
                  </a:cubicBezTo>
                  <a:close/>
                  <a:moveTo>
                    <a:pt x="501" y="82"/>
                  </a:moveTo>
                  <a:cubicBezTo>
                    <a:pt x="503" y="60"/>
                    <a:pt x="498" y="42"/>
                    <a:pt x="479" y="31"/>
                  </a:cubicBezTo>
                  <a:cubicBezTo>
                    <a:pt x="449" y="14"/>
                    <a:pt x="419" y="25"/>
                    <a:pt x="405" y="52"/>
                  </a:cubicBezTo>
                  <a:cubicBezTo>
                    <a:pt x="389" y="82"/>
                    <a:pt x="412" y="115"/>
                    <a:pt x="442" y="122"/>
                  </a:cubicBezTo>
                  <a:cubicBezTo>
                    <a:pt x="474" y="125"/>
                    <a:pt x="500" y="105"/>
                    <a:pt x="501" y="82"/>
                  </a:cubicBezTo>
                  <a:close/>
                  <a:moveTo>
                    <a:pt x="431" y="1599"/>
                  </a:moveTo>
                  <a:cubicBezTo>
                    <a:pt x="431" y="1599"/>
                    <a:pt x="387" y="1600"/>
                    <a:pt x="370" y="1594"/>
                  </a:cubicBezTo>
                  <a:cubicBezTo>
                    <a:pt x="372" y="1607"/>
                    <a:pt x="372" y="1663"/>
                    <a:pt x="368" y="1678"/>
                  </a:cubicBezTo>
                  <a:cubicBezTo>
                    <a:pt x="367" y="1685"/>
                    <a:pt x="338" y="1675"/>
                    <a:pt x="331" y="1697"/>
                  </a:cubicBezTo>
                  <a:cubicBezTo>
                    <a:pt x="325" y="1719"/>
                    <a:pt x="337" y="1721"/>
                    <a:pt x="345" y="1725"/>
                  </a:cubicBezTo>
                  <a:cubicBezTo>
                    <a:pt x="358" y="1733"/>
                    <a:pt x="389" y="1730"/>
                    <a:pt x="404" y="1725"/>
                  </a:cubicBezTo>
                  <a:cubicBezTo>
                    <a:pt x="413" y="1723"/>
                    <a:pt x="425" y="1719"/>
                    <a:pt x="428" y="1692"/>
                  </a:cubicBezTo>
                  <a:cubicBezTo>
                    <a:pt x="431" y="1665"/>
                    <a:pt x="428" y="1623"/>
                    <a:pt x="431" y="1599"/>
                  </a:cubicBezTo>
                  <a:close/>
                  <a:moveTo>
                    <a:pt x="427" y="1585"/>
                  </a:moveTo>
                  <a:cubicBezTo>
                    <a:pt x="426" y="1561"/>
                    <a:pt x="429" y="1531"/>
                    <a:pt x="430" y="1508"/>
                  </a:cubicBezTo>
                  <a:cubicBezTo>
                    <a:pt x="428" y="1508"/>
                    <a:pt x="387" y="1504"/>
                    <a:pt x="371" y="1502"/>
                  </a:cubicBezTo>
                  <a:cubicBezTo>
                    <a:pt x="368" y="1527"/>
                    <a:pt x="372" y="1557"/>
                    <a:pt x="369" y="1581"/>
                  </a:cubicBezTo>
                  <a:cubicBezTo>
                    <a:pt x="384" y="1579"/>
                    <a:pt x="412" y="1582"/>
                    <a:pt x="427" y="1585"/>
                  </a:cubicBezTo>
                  <a:close/>
                  <a:moveTo>
                    <a:pt x="260" y="1268"/>
                  </a:moveTo>
                  <a:cubicBezTo>
                    <a:pt x="266" y="1239"/>
                    <a:pt x="273" y="1196"/>
                    <a:pt x="282" y="1167"/>
                  </a:cubicBezTo>
                  <a:cubicBezTo>
                    <a:pt x="228" y="1211"/>
                    <a:pt x="162" y="1236"/>
                    <a:pt x="92" y="1244"/>
                  </a:cubicBezTo>
                  <a:cubicBezTo>
                    <a:pt x="101" y="1268"/>
                    <a:pt x="108" y="1291"/>
                    <a:pt x="108" y="1314"/>
                  </a:cubicBezTo>
                  <a:cubicBezTo>
                    <a:pt x="157" y="1311"/>
                    <a:pt x="213" y="1295"/>
                    <a:pt x="260" y="1268"/>
                  </a:cubicBezTo>
                  <a:close/>
                  <a:moveTo>
                    <a:pt x="89" y="1298"/>
                  </a:moveTo>
                  <a:cubicBezTo>
                    <a:pt x="87" y="1290"/>
                    <a:pt x="82" y="1266"/>
                    <a:pt x="79" y="1258"/>
                  </a:cubicBezTo>
                  <a:cubicBezTo>
                    <a:pt x="69" y="1256"/>
                    <a:pt x="59" y="1256"/>
                    <a:pt x="49" y="1257"/>
                  </a:cubicBezTo>
                  <a:cubicBezTo>
                    <a:pt x="43" y="1257"/>
                    <a:pt x="17" y="1260"/>
                    <a:pt x="19" y="1287"/>
                  </a:cubicBezTo>
                  <a:cubicBezTo>
                    <a:pt x="22" y="1313"/>
                    <a:pt x="52" y="1312"/>
                    <a:pt x="58" y="1310"/>
                  </a:cubicBezTo>
                  <a:cubicBezTo>
                    <a:pt x="67" y="1308"/>
                    <a:pt x="81" y="1303"/>
                    <a:pt x="89" y="1298"/>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6"/>
            <p:cNvSpPr/>
            <p:nvPr/>
          </p:nvSpPr>
          <p:spPr bwMode="auto">
            <a:xfrm>
              <a:off x="6461653" y="1756776"/>
              <a:ext cx="299799" cy="115307"/>
            </a:xfrm>
            <a:custGeom>
              <a:avLst/>
              <a:gdLst>
                <a:gd name="T0" fmla="*/ 730 w 731"/>
                <a:gd name="T1" fmla="*/ 182 h 281"/>
                <a:gd name="T2" fmla="*/ 704 w 731"/>
                <a:gd name="T3" fmla="*/ 281 h 281"/>
                <a:gd name="T4" fmla="*/ 627 w 731"/>
                <a:gd name="T5" fmla="*/ 158 h 281"/>
                <a:gd name="T6" fmla="*/ 385 w 731"/>
                <a:gd name="T7" fmla="*/ 98 h 281"/>
                <a:gd name="T8" fmla="*/ 57 w 731"/>
                <a:gd name="T9" fmla="*/ 169 h 281"/>
                <a:gd name="T10" fmla="*/ 11 w 731"/>
                <a:gd name="T11" fmla="*/ 232 h 281"/>
                <a:gd name="T12" fmla="*/ 5 w 731"/>
                <a:gd name="T13" fmla="*/ 155 h 281"/>
                <a:gd name="T14" fmla="*/ 329 w 731"/>
                <a:gd name="T15" fmla="*/ 23 h 281"/>
                <a:gd name="T16" fmla="*/ 730 w 731"/>
                <a:gd name="T17" fmla="*/ 18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281">
                  <a:moveTo>
                    <a:pt x="730" y="182"/>
                  </a:moveTo>
                  <a:cubicBezTo>
                    <a:pt x="731" y="216"/>
                    <a:pt x="724" y="250"/>
                    <a:pt x="704" y="281"/>
                  </a:cubicBezTo>
                  <a:cubicBezTo>
                    <a:pt x="691" y="233"/>
                    <a:pt x="664" y="186"/>
                    <a:pt x="627" y="158"/>
                  </a:cubicBezTo>
                  <a:cubicBezTo>
                    <a:pt x="565" y="106"/>
                    <a:pt x="459" y="98"/>
                    <a:pt x="385" y="98"/>
                  </a:cubicBezTo>
                  <a:cubicBezTo>
                    <a:pt x="287" y="98"/>
                    <a:pt x="138" y="111"/>
                    <a:pt x="57" y="169"/>
                  </a:cubicBezTo>
                  <a:cubicBezTo>
                    <a:pt x="34" y="188"/>
                    <a:pt x="21" y="205"/>
                    <a:pt x="11" y="232"/>
                  </a:cubicBezTo>
                  <a:cubicBezTo>
                    <a:pt x="1" y="209"/>
                    <a:pt x="0" y="182"/>
                    <a:pt x="5" y="155"/>
                  </a:cubicBezTo>
                  <a:cubicBezTo>
                    <a:pt x="79" y="58"/>
                    <a:pt x="215" y="39"/>
                    <a:pt x="329" y="23"/>
                  </a:cubicBezTo>
                  <a:cubicBezTo>
                    <a:pt x="487" y="0"/>
                    <a:pt x="644" y="39"/>
                    <a:pt x="730"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67"/>
            <p:cNvSpPr/>
            <p:nvPr/>
          </p:nvSpPr>
          <p:spPr bwMode="auto">
            <a:xfrm>
              <a:off x="6742234" y="2029670"/>
              <a:ext cx="7687" cy="3844"/>
            </a:xfrm>
            <a:custGeom>
              <a:avLst/>
              <a:gdLst>
                <a:gd name="T0" fmla="*/ 19 w 19"/>
                <a:gd name="T1" fmla="*/ 0 h 3"/>
                <a:gd name="T2" fmla="*/ 19 w 19"/>
                <a:gd name="T3" fmla="*/ 1 h 3"/>
                <a:gd name="T4" fmla="*/ 0 w 19"/>
                <a:gd name="T5" fmla="*/ 3 h 3"/>
                <a:gd name="T6" fmla="*/ 0 w 19"/>
                <a:gd name="T7" fmla="*/ 2 h 3"/>
                <a:gd name="T8" fmla="*/ 19 w 19"/>
                <a:gd name="T9" fmla="*/ 0 h 3"/>
              </a:gdLst>
              <a:ahLst/>
              <a:cxnLst>
                <a:cxn ang="0">
                  <a:pos x="T0" y="T1"/>
                </a:cxn>
                <a:cxn ang="0">
                  <a:pos x="T2" y="T3"/>
                </a:cxn>
                <a:cxn ang="0">
                  <a:pos x="T4" y="T5"/>
                </a:cxn>
                <a:cxn ang="0">
                  <a:pos x="T6" y="T7"/>
                </a:cxn>
                <a:cxn ang="0">
                  <a:pos x="T8" y="T9"/>
                </a:cxn>
              </a:cxnLst>
              <a:rect l="0" t="0" r="r" b="b"/>
              <a:pathLst>
                <a:path w="19" h="3">
                  <a:moveTo>
                    <a:pt x="19" y="0"/>
                  </a:moveTo>
                  <a:cubicBezTo>
                    <a:pt x="19" y="0"/>
                    <a:pt x="19" y="1"/>
                    <a:pt x="19" y="1"/>
                  </a:cubicBezTo>
                  <a:cubicBezTo>
                    <a:pt x="10" y="2"/>
                    <a:pt x="4" y="2"/>
                    <a:pt x="0" y="3"/>
                  </a:cubicBezTo>
                  <a:cubicBezTo>
                    <a:pt x="0" y="2"/>
                    <a:pt x="0" y="2"/>
                    <a:pt x="0" y="2"/>
                  </a:cubicBezTo>
                  <a:cubicBezTo>
                    <a:pt x="4" y="1"/>
                    <a:pt x="11" y="1"/>
                    <a:pt x="19"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68"/>
            <p:cNvSpPr/>
            <p:nvPr/>
          </p:nvSpPr>
          <p:spPr bwMode="auto">
            <a:xfrm>
              <a:off x="6742234" y="2033514"/>
              <a:ext cx="0" cy="0"/>
            </a:xfrm>
            <a:custGeom>
              <a:avLst/>
              <a:gdLst>
                <a:gd name="T0" fmla="*/ 6 w 6"/>
                <a:gd name="T1" fmla="*/ 0 h 1"/>
                <a:gd name="T2" fmla="*/ 6 w 6"/>
                <a:gd name="T3" fmla="*/ 1 h 1"/>
                <a:gd name="T4" fmla="*/ 6 w 6"/>
                <a:gd name="T5" fmla="*/ 0 h 1"/>
              </a:gdLst>
              <a:ahLst/>
              <a:cxnLst>
                <a:cxn ang="0">
                  <a:pos x="T0" y="T1"/>
                </a:cxn>
                <a:cxn ang="0">
                  <a:pos x="T2" y="T3"/>
                </a:cxn>
                <a:cxn ang="0">
                  <a:pos x="T4" y="T5"/>
                </a:cxn>
              </a:cxnLst>
              <a:rect l="0" t="0" r="r" b="b"/>
              <a:pathLst>
                <a:path w="6" h="1">
                  <a:moveTo>
                    <a:pt x="6" y="0"/>
                  </a:moveTo>
                  <a:cubicBezTo>
                    <a:pt x="6" y="0"/>
                    <a:pt x="6" y="0"/>
                    <a:pt x="6" y="1"/>
                  </a:cubicBezTo>
                  <a:cubicBezTo>
                    <a:pt x="0" y="1"/>
                    <a:pt x="1" y="1"/>
                    <a:pt x="6" y="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69"/>
            <p:cNvSpPr/>
            <p:nvPr/>
          </p:nvSpPr>
          <p:spPr bwMode="auto">
            <a:xfrm>
              <a:off x="6465496" y="1595346"/>
              <a:ext cx="292112" cy="219084"/>
            </a:xfrm>
            <a:custGeom>
              <a:avLst/>
              <a:gdLst>
                <a:gd name="T0" fmla="*/ 560 w 713"/>
                <a:gd name="T1" fmla="*/ 280 h 536"/>
                <a:gd name="T2" fmla="*/ 713 w 713"/>
                <a:gd name="T3" fmla="*/ 536 h 536"/>
                <a:gd name="T4" fmla="*/ 329 w 713"/>
                <a:gd name="T5" fmla="*/ 394 h 536"/>
                <a:gd name="T6" fmla="*/ 0 w 713"/>
                <a:gd name="T7" fmla="*/ 519 h 536"/>
                <a:gd name="T8" fmla="*/ 95 w 713"/>
                <a:gd name="T9" fmla="*/ 333 h 536"/>
                <a:gd name="T10" fmla="*/ 322 w 713"/>
                <a:gd name="T11" fmla="*/ 0 h 536"/>
                <a:gd name="T12" fmla="*/ 402 w 713"/>
                <a:gd name="T13" fmla="*/ 101 h 536"/>
                <a:gd name="T14" fmla="*/ 560 w 713"/>
                <a:gd name="T15" fmla="*/ 280 h 5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536">
                  <a:moveTo>
                    <a:pt x="560" y="280"/>
                  </a:moveTo>
                  <a:cubicBezTo>
                    <a:pt x="616" y="346"/>
                    <a:pt x="692" y="441"/>
                    <a:pt x="713" y="536"/>
                  </a:cubicBezTo>
                  <a:cubicBezTo>
                    <a:pt x="625" y="415"/>
                    <a:pt x="479" y="376"/>
                    <a:pt x="329" y="394"/>
                  </a:cubicBezTo>
                  <a:cubicBezTo>
                    <a:pt x="217" y="408"/>
                    <a:pt x="74" y="427"/>
                    <a:pt x="0" y="519"/>
                  </a:cubicBezTo>
                  <a:cubicBezTo>
                    <a:pt x="19" y="451"/>
                    <a:pt x="66" y="380"/>
                    <a:pt x="95" y="333"/>
                  </a:cubicBezTo>
                  <a:cubicBezTo>
                    <a:pt x="164" y="219"/>
                    <a:pt x="312" y="54"/>
                    <a:pt x="322" y="0"/>
                  </a:cubicBezTo>
                  <a:cubicBezTo>
                    <a:pt x="341" y="37"/>
                    <a:pt x="375" y="70"/>
                    <a:pt x="402" y="101"/>
                  </a:cubicBezTo>
                  <a:cubicBezTo>
                    <a:pt x="455" y="161"/>
                    <a:pt x="509" y="219"/>
                    <a:pt x="560" y="280"/>
                  </a:cubicBezTo>
                  <a:close/>
                </a:path>
              </a:pathLst>
            </a:custGeom>
            <a:solidFill>
              <a:srgbClr val="D739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70"/>
            <p:cNvSpPr/>
            <p:nvPr/>
          </p:nvSpPr>
          <p:spPr bwMode="auto">
            <a:xfrm>
              <a:off x="6653831" y="1822117"/>
              <a:ext cx="30749" cy="26905"/>
            </a:xfrm>
            <a:custGeom>
              <a:avLst/>
              <a:gdLst>
                <a:gd name="T0" fmla="*/ 51 w 77"/>
                <a:gd name="T1" fmla="*/ 15 h 64"/>
                <a:gd name="T2" fmla="*/ 69 w 77"/>
                <a:gd name="T3" fmla="*/ 51 h 64"/>
                <a:gd name="T4" fmla="*/ 43 w 77"/>
                <a:gd name="T5" fmla="*/ 41 h 64"/>
                <a:gd name="T6" fmla="*/ 6 w 77"/>
                <a:gd name="T7" fmla="*/ 17 h 64"/>
                <a:gd name="T8" fmla="*/ 8 w 77"/>
                <a:gd name="T9" fmla="*/ 2 h 64"/>
                <a:gd name="T10" fmla="*/ 51 w 77"/>
                <a:gd name="T11" fmla="*/ 15 h 64"/>
              </a:gdLst>
              <a:ahLst/>
              <a:cxnLst>
                <a:cxn ang="0">
                  <a:pos x="T0" y="T1"/>
                </a:cxn>
                <a:cxn ang="0">
                  <a:pos x="T2" y="T3"/>
                </a:cxn>
                <a:cxn ang="0">
                  <a:pos x="T4" y="T5"/>
                </a:cxn>
                <a:cxn ang="0">
                  <a:pos x="T6" y="T7"/>
                </a:cxn>
                <a:cxn ang="0">
                  <a:pos x="T8" y="T9"/>
                </a:cxn>
                <a:cxn ang="0">
                  <a:pos x="T10" y="T11"/>
                </a:cxn>
              </a:cxnLst>
              <a:rect l="0" t="0" r="r" b="b"/>
              <a:pathLst>
                <a:path w="77" h="64">
                  <a:moveTo>
                    <a:pt x="51" y="15"/>
                  </a:moveTo>
                  <a:cubicBezTo>
                    <a:pt x="61" y="23"/>
                    <a:pt x="77" y="38"/>
                    <a:pt x="69" y="51"/>
                  </a:cubicBezTo>
                  <a:cubicBezTo>
                    <a:pt x="61" y="64"/>
                    <a:pt x="48" y="47"/>
                    <a:pt x="43" y="41"/>
                  </a:cubicBezTo>
                  <a:cubicBezTo>
                    <a:pt x="32" y="30"/>
                    <a:pt x="18" y="25"/>
                    <a:pt x="6" y="17"/>
                  </a:cubicBezTo>
                  <a:cubicBezTo>
                    <a:pt x="0" y="14"/>
                    <a:pt x="0" y="3"/>
                    <a:pt x="8" y="2"/>
                  </a:cubicBezTo>
                  <a:cubicBezTo>
                    <a:pt x="24" y="0"/>
                    <a:pt x="38" y="6"/>
                    <a:pt x="51" y="1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71"/>
            <p:cNvSpPr/>
            <p:nvPr/>
          </p:nvSpPr>
          <p:spPr bwMode="auto">
            <a:xfrm>
              <a:off x="6596178" y="1945112"/>
              <a:ext cx="30749" cy="11531"/>
            </a:xfrm>
            <a:custGeom>
              <a:avLst/>
              <a:gdLst>
                <a:gd name="T0" fmla="*/ 72 w 73"/>
                <a:gd name="T1" fmla="*/ 11 h 34"/>
                <a:gd name="T2" fmla="*/ 35 w 73"/>
                <a:gd name="T3" fmla="*/ 34 h 34"/>
                <a:gd name="T4" fmla="*/ 1 w 73"/>
                <a:gd name="T5" fmla="*/ 8 h 34"/>
                <a:gd name="T6" fmla="*/ 9 w 73"/>
                <a:gd name="T7" fmla="*/ 2 h 34"/>
                <a:gd name="T8" fmla="*/ 38 w 73"/>
                <a:gd name="T9" fmla="*/ 15 h 34"/>
                <a:gd name="T10" fmla="*/ 69 w 73"/>
                <a:gd name="T11" fmla="*/ 7 h 34"/>
                <a:gd name="T12" fmla="*/ 72 w 73"/>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73" h="34">
                  <a:moveTo>
                    <a:pt x="72" y="11"/>
                  </a:moveTo>
                  <a:cubicBezTo>
                    <a:pt x="73" y="27"/>
                    <a:pt x="48" y="34"/>
                    <a:pt x="35" y="34"/>
                  </a:cubicBezTo>
                  <a:cubicBezTo>
                    <a:pt x="20" y="33"/>
                    <a:pt x="4" y="25"/>
                    <a:pt x="1" y="8"/>
                  </a:cubicBezTo>
                  <a:cubicBezTo>
                    <a:pt x="0" y="4"/>
                    <a:pt x="4" y="0"/>
                    <a:pt x="9" y="2"/>
                  </a:cubicBezTo>
                  <a:cubicBezTo>
                    <a:pt x="18" y="9"/>
                    <a:pt x="26" y="16"/>
                    <a:pt x="38" y="15"/>
                  </a:cubicBezTo>
                  <a:cubicBezTo>
                    <a:pt x="49" y="14"/>
                    <a:pt x="59" y="4"/>
                    <a:pt x="69" y="7"/>
                  </a:cubicBezTo>
                  <a:cubicBezTo>
                    <a:pt x="71" y="8"/>
                    <a:pt x="72" y="10"/>
                    <a:pt x="72" y="11"/>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72"/>
            <p:cNvSpPr/>
            <p:nvPr/>
          </p:nvSpPr>
          <p:spPr bwMode="auto">
            <a:xfrm>
              <a:off x="6573116" y="1541536"/>
              <a:ext cx="46123" cy="46123"/>
            </a:xfrm>
            <a:custGeom>
              <a:avLst/>
              <a:gdLst>
                <a:gd name="T0" fmla="*/ 90 w 114"/>
                <a:gd name="T1" fmla="*/ 17 h 111"/>
                <a:gd name="T2" fmla="*/ 112 w 114"/>
                <a:gd name="T3" fmla="*/ 68 h 111"/>
                <a:gd name="T4" fmla="*/ 53 w 114"/>
                <a:gd name="T5" fmla="*/ 108 h 111"/>
                <a:gd name="T6" fmla="*/ 16 w 114"/>
                <a:gd name="T7" fmla="*/ 38 h 111"/>
                <a:gd name="T8" fmla="*/ 90 w 114"/>
                <a:gd name="T9" fmla="*/ 17 h 111"/>
              </a:gdLst>
              <a:ahLst/>
              <a:cxnLst>
                <a:cxn ang="0">
                  <a:pos x="T0" y="T1"/>
                </a:cxn>
                <a:cxn ang="0">
                  <a:pos x="T2" y="T3"/>
                </a:cxn>
                <a:cxn ang="0">
                  <a:pos x="T4" y="T5"/>
                </a:cxn>
                <a:cxn ang="0">
                  <a:pos x="T6" y="T7"/>
                </a:cxn>
                <a:cxn ang="0">
                  <a:pos x="T8" y="T9"/>
                </a:cxn>
              </a:cxnLst>
              <a:rect l="0" t="0" r="r" b="b"/>
              <a:pathLst>
                <a:path w="114" h="111">
                  <a:moveTo>
                    <a:pt x="90" y="17"/>
                  </a:moveTo>
                  <a:cubicBezTo>
                    <a:pt x="109" y="28"/>
                    <a:pt x="114" y="46"/>
                    <a:pt x="112" y="68"/>
                  </a:cubicBezTo>
                  <a:cubicBezTo>
                    <a:pt x="111" y="91"/>
                    <a:pt x="85" y="111"/>
                    <a:pt x="53" y="108"/>
                  </a:cubicBezTo>
                  <a:cubicBezTo>
                    <a:pt x="23" y="101"/>
                    <a:pt x="0" y="68"/>
                    <a:pt x="16" y="38"/>
                  </a:cubicBezTo>
                  <a:cubicBezTo>
                    <a:pt x="30" y="11"/>
                    <a:pt x="60" y="0"/>
                    <a:pt x="9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73"/>
            <p:cNvSpPr/>
            <p:nvPr/>
          </p:nvSpPr>
          <p:spPr bwMode="auto">
            <a:xfrm>
              <a:off x="6530837" y="1825961"/>
              <a:ext cx="34592" cy="19218"/>
            </a:xfrm>
            <a:custGeom>
              <a:avLst/>
              <a:gdLst>
                <a:gd name="T0" fmla="*/ 83 w 85"/>
                <a:gd name="T1" fmla="*/ 6 h 52"/>
                <a:gd name="T2" fmla="*/ 85 w 85"/>
                <a:gd name="T3" fmla="*/ 14 h 52"/>
                <a:gd name="T4" fmla="*/ 78 w 85"/>
                <a:gd name="T5" fmla="*/ 21 h 52"/>
                <a:gd name="T6" fmla="*/ 11 w 85"/>
                <a:gd name="T7" fmla="*/ 50 h 52"/>
                <a:gd name="T8" fmla="*/ 5 w 85"/>
                <a:gd name="T9" fmla="*/ 40 h 52"/>
                <a:gd name="T10" fmla="*/ 71 w 85"/>
                <a:gd name="T11" fmla="*/ 1 h 52"/>
                <a:gd name="T12" fmla="*/ 83 w 85"/>
                <a:gd name="T13" fmla="*/ 6 h 52"/>
              </a:gdLst>
              <a:ahLst/>
              <a:cxnLst>
                <a:cxn ang="0">
                  <a:pos x="T0" y="T1"/>
                </a:cxn>
                <a:cxn ang="0">
                  <a:pos x="T2" y="T3"/>
                </a:cxn>
                <a:cxn ang="0">
                  <a:pos x="T4" y="T5"/>
                </a:cxn>
                <a:cxn ang="0">
                  <a:pos x="T6" y="T7"/>
                </a:cxn>
                <a:cxn ang="0">
                  <a:pos x="T8" y="T9"/>
                </a:cxn>
                <a:cxn ang="0">
                  <a:pos x="T10" y="T11"/>
                </a:cxn>
                <a:cxn ang="0">
                  <a:pos x="T12" y="T13"/>
                </a:cxn>
              </a:cxnLst>
              <a:rect l="0" t="0" r="r" b="b"/>
              <a:pathLst>
                <a:path w="85" h="52">
                  <a:moveTo>
                    <a:pt x="83" y="6"/>
                  </a:moveTo>
                  <a:cubicBezTo>
                    <a:pt x="85" y="8"/>
                    <a:pt x="85" y="10"/>
                    <a:pt x="85" y="14"/>
                  </a:cubicBezTo>
                  <a:cubicBezTo>
                    <a:pt x="84" y="17"/>
                    <a:pt x="81" y="20"/>
                    <a:pt x="78" y="21"/>
                  </a:cubicBezTo>
                  <a:cubicBezTo>
                    <a:pt x="54" y="28"/>
                    <a:pt x="34" y="42"/>
                    <a:pt x="11" y="50"/>
                  </a:cubicBezTo>
                  <a:cubicBezTo>
                    <a:pt x="5" y="52"/>
                    <a:pt x="0" y="44"/>
                    <a:pt x="5" y="40"/>
                  </a:cubicBezTo>
                  <a:cubicBezTo>
                    <a:pt x="21" y="21"/>
                    <a:pt x="47" y="7"/>
                    <a:pt x="71" y="1"/>
                  </a:cubicBezTo>
                  <a:cubicBezTo>
                    <a:pt x="76" y="0"/>
                    <a:pt x="80" y="2"/>
                    <a:pt x="83" y="6"/>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174"/>
            <p:cNvSpPr>
              <a:spLocks noChangeArrowheads="1"/>
            </p:cNvSpPr>
            <p:nvPr/>
          </p:nvSpPr>
          <p:spPr bwMode="auto">
            <a:xfrm>
              <a:off x="6546211" y="184902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175"/>
            <p:cNvSpPr>
              <a:spLocks noChangeArrowheads="1"/>
            </p:cNvSpPr>
            <p:nvPr/>
          </p:nvSpPr>
          <p:spPr bwMode="auto">
            <a:xfrm>
              <a:off x="6649988" y="1849022"/>
              <a:ext cx="19218"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1" name="组合 70"/>
          <p:cNvGrpSpPr/>
          <p:nvPr/>
        </p:nvGrpSpPr>
        <p:grpSpPr>
          <a:xfrm>
            <a:off x="7742892" y="2939821"/>
            <a:ext cx="1240563" cy="2887130"/>
            <a:chOff x="8841269" y="3144794"/>
            <a:chExt cx="422793" cy="983955"/>
          </a:xfrm>
        </p:grpSpPr>
        <p:sp>
          <p:nvSpPr>
            <p:cNvPr id="72" name="Freeform 229"/>
            <p:cNvSpPr>
              <a:spLocks noEditPoints="1"/>
            </p:cNvSpPr>
            <p:nvPr/>
          </p:nvSpPr>
          <p:spPr bwMode="auto">
            <a:xfrm>
              <a:off x="8841269" y="3144794"/>
              <a:ext cx="422793" cy="983955"/>
            </a:xfrm>
            <a:custGeom>
              <a:avLst/>
              <a:gdLst>
                <a:gd name="T0" fmla="*/ 137 w 1021"/>
                <a:gd name="T1" fmla="*/ 1774 h 2404"/>
                <a:gd name="T2" fmla="*/ 439 w 1021"/>
                <a:gd name="T3" fmla="*/ 1759 h 2404"/>
                <a:gd name="T4" fmla="*/ 368 w 1021"/>
                <a:gd name="T5" fmla="*/ 1371 h 2404"/>
                <a:gd name="T6" fmla="*/ 63 w 1021"/>
                <a:gd name="T7" fmla="*/ 1891 h 2404"/>
                <a:gd name="T8" fmla="*/ 129 w 1021"/>
                <a:gd name="T9" fmla="*/ 1798 h 2404"/>
                <a:gd name="T10" fmla="*/ 992 w 1021"/>
                <a:gd name="T11" fmla="*/ 1850 h 2404"/>
                <a:gd name="T12" fmla="*/ 944 w 1021"/>
                <a:gd name="T13" fmla="*/ 1788 h 2404"/>
                <a:gd name="T14" fmla="*/ 696 w 1021"/>
                <a:gd name="T15" fmla="*/ 1482 h 2404"/>
                <a:gd name="T16" fmla="*/ 932 w 1021"/>
                <a:gd name="T17" fmla="*/ 1771 h 2404"/>
                <a:gd name="T18" fmla="*/ 584 w 1021"/>
                <a:gd name="T19" fmla="*/ 1428 h 2404"/>
                <a:gd name="T20" fmla="*/ 702 w 1021"/>
                <a:gd name="T21" fmla="*/ 1749 h 2404"/>
                <a:gd name="T22" fmla="*/ 665 w 1021"/>
                <a:gd name="T23" fmla="*/ 1468 h 2404"/>
                <a:gd name="T24" fmla="*/ 589 w 1021"/>
                <a:gd name="T25" fmla="*/ 2287 h 2404"/>
                <a:gd name="T26" fmla="*/ 674 w 1021"/>
                <a:gd name="T27" fmla="*/ 2343 h 2404"/>
                <a:gd name="T28" fmla="*/ 440 w 1021"/>
                <a:gd name="T29" fmla="*/ 106 h 2404"/>
                <a:gd name="T30" fmla="*/ 406 w 1021"/>
                <a:gd name="T31" fmla="*/ 77 h 2404"/>
                <a:gd name="T32" fmla="*/ 493 w 1021"/>
                <a:gd name="T33" fmla="*/ 2285 h 2404"/>
                <a:gd name="T34" fmla="*/ 445 w 1021"/>
                <a:gd name="T35" fmla="*/ 2335 h 2404"/>
                <a:gd name="T36" fmla="*/ 478 w 1021"/>
                <a:gd name="T37" fmla="*/ 975 h 2404"/>
                <a:gd name="T38" fmla="*/ 602 w 1021"/>
                <a:gd name="T39" fmla="*/ 772 h 2404"/>
                <a:gd name="T40" fmla="*/ 297 w 1021"/>
                <a:gd name="T41" fmla="*/ 996 h 2404"/>
                <a:gd name="T42" fmla="*/ 559 w 1021"/>
                <a:gd name="T43" fmla="*/ 480 h 2404"/>
                <a:gd name="T44" fmla="*/ 232 w 1021"/>
                <a:gd name="T45" fmla="*/ 786 h 2404"/>
                <a:gd name="T46" fmla="*/ 559 w 1021"/>
                <a:gd name="T47" fmla="*/ 480 h 2404"/>
                <a:gd name="T48" fmla="*/ 477 w 1021"/>
                <a:gd name="T49" fmla="*/ 995 h 2404"/>
                <a:gd name="T50" fmla="*/ 584 w 1021"/>
                <a:gd name="T51" fmla="*/ 1399 h 2404"/>
                <a:gd name="T52" fmla="*/ 618 w 1021"/>
                <a:gd name="T53" fmla="*/ 775 h 2404"/>
                <a:gd name="T54" fmla="*/ 501 w 1021"/>
                <a:gd name="T55" fmla="*/ 1182 h 2404"/>
                <a:gd name="T56" fmla="*/ 304 w 1021"/>
                <a:gd name="T57" fmla="*/ 1060 h 2404"/>
                <a:gd name="T58" fmla="*/ 268 w 1021"/>
                <a:gd name="T59" fmla="*/ 1225 h 2404"/>
                <a:gd name="T60" fmla="*/ 509 w 1021"/>
                <a:gd name="T61" fmla="*/ 2286 h 2404"/>
                <a:gd name="T62" fmla="*/ 398 w 1021"/>
                <a:gd name="T63" fmla="*/ 2372 h 2404"/>
                <a:gd name="T64" fmla="*/ 299 w 1021"/>
                <a:gd name="T65" fmla="*/ 2135 h 2404"/>
                <a:gd name="T66" fmla="*/ 331 w 1021"/>
                <a:gd name="T67" fmla="*/ 1737 h 2404"/>
                <a:gd name="T68" fmla="*/ 125 w 1021"/>
                <a:gd name="T69" fmla="*/ 1787 h 2404"/>
                <a:gd name="T70" fmla="*/ 350 w 1021"/>
                <a:gd name="T71" fmla="*/ 1387 h 2404"/>
                <a:gd name="T72" fmla="*/ 204 w 1021"/>
                <a:gd name="T73" fmla="*/ 817 h 2404"/>
                <a:gd name="T74" fmla="*/ 429 w 1021"/>
                <a:gd name="T75" fmla="*/ 122 h 2404"/>
                <a:gd name="T76" fmla="*/ 495 w 1021"/>
                <a:gd name="T77" fmla="*/ 55 h 2404"/>
                <a:gd name="T78" fmla="*/ 596 w 1021"/>
                <a:gd name="T79" fmla="*/ 511 h 2404"/>
                <a:gd name="T80" fmla="*/ 660 w 1021"/>
                <a:gd name="T81" fmla="*/ 1347 h 2404"/>
                <a:gd name="T82" fmla="*/ 951 w 1021"/>
                <a:gd name="T83" fmla="*/ 1775 h 2404"/>
                <a:gd name="T84" fmla="*/ 965 w 1021"/>
                <a:gd name="T85" fmla="*/ 1884 h 2404"/>
                <a:gd name="T86" fmla="*/ 730 w 1021"/>
                <a:gd name="T87" fmla="*/ 1723 h 2404"/>
                <a:gd name="T88" fmla="*/ 646 w 1021"/>
                <a:gd name="T89" fmla="*/ 2279 h 2404"/>
                <a:gd name="T90" fmla="*/ 702 w 1021"/>
                <a:gd name="T91" fmla="*/ 2367 h 2404"/>
                <a:gd name="T92" fmla="*/ 576 w 1021"/>
                <a:gd name="T93" fmla="*/ 2288 h 2404"/>
                <a:gd name="T94" fmla="*/ 738 w 1021"/>
                <a:gd name="T95" fmla="*/ 2219 h 2404"/>
                <a:gd name="T96" fmla="*/ 706 w 1021"/>
                <a:gd name="T97" fmla="*/ 1769 h 2404"/>
                <a:gd name="T98" fmla="*/ 572 w 1021"/>
                <a:gd name="T99" fmla="*/ 1439 h 2404"/>
                <a:gd name="T100" fmla="*/ 452 w 1021"/>
                <a:gd name="T101" fmla="*/ 1779 h 2404"/>
                <a:gd name="T102" fmla="*/ 336 w 1021"/>
                <a:gd name="T103" fmla="*/ 2004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1" h="2404">
                  <a:moveTo>
                    <a:pt x="334" y="1684"/>
                  </a:moveTo>
                  <a:cubicBezTo>
                    <a:pt x="339" y="1598"/>
                    <a:pt x="342" y="1512"/>
                    <a:pt x="348" y="1426"/>
                  </a:cubicBezTo>
                  <a:cubicBezTo>
                    <a:pt x="346" y="1428"/>
                    <a:pt x="303" y="1660"/>
                    <a:pt x="137" y="1774"/>
                  </a:cubicBezTo>
                  <a:cubicBezTo>
                    <a:pt x="133" y="1779"/>
                    <a:pt x="157" y="1836"/>
                    <a:pt x="169" y="1831"/>
                  </a:cubicBezTo>
                  <a:cubicBezTo>
                    <a:pt x="193" y="1821"/>
                    <a:pt x="316" y="1752"/>
                    <a:pt x="334" y="1684"/>
                  </a:cubicBezTo>
                  <a:close/>
                  <a:moveTo>
                    <a:pt x="439" y="1759"/>
                  </a:moveTo>
                  <a:cubicBezTo>
                    <a:pt x="443" y="1722"/>
                    <a:pt x="445" y="1674"/>
                    <a:pt x="443" y="1637"/>
                  </a:cubicBezTo>
                  <a:cubicBezTo>
                    <a:pt x="440" y="1575"/>
                    <a:pt x="441" y="1513"/>
                    <a:pt x="434" y="1443"/>
                  </a:cubicBezTo>
                  <a:cubicBezTo>
                    <a:pt x="418" y="1415"/>
                    <a:pt x="368" y="1371"/>
                    <a:pt x="368" y="1371"/>
                  </a:cubicBezTo>
                  <a:cubicBezTo>
                    <a:pt x="368" y="1371"/>
                    <a:pt x="355" y="1735"/>
                    <a:pt x="355" y="1743"/>
                  </a:cubicBezTo>
                  <a:cubicBezTo>
                    <a:pt x="376" y="1758"/>
                    <a:pt x="435" y="1787"/>
                    <a:pt x="439" y="1759"/>
                  </a:cubicBezTo>
                  <a:close/>
                  <a:moveTo>
                    <a:pt x="63" y="1891"/>
                  </a:moveTo>
                  <a:cubicBezTo>
                    <a:pt x="77" y="1898"/>
                    <a:pt x="104" y="1874"/>
                    <a:pt x="115" y="1866"/>
                  </a:cubicBezTo>
                  <a:cubicBezTo>
                    <a:pt x="125" y="1858"/>
                    <a:pt x="134" y="1849"/>
                    <a:pt x="145" y="1842"/>
                  </a:cubicBezTo>
                  <a:cubicBezTo>
                    <a:pt x="139" y="1827"/>
                    <a:pt x="134" y="1813"/>
                    <a:pt x="129" y="1798"/>
                  </a:cubicBezTo>
                  <a:cubicBezTo>
                    <a:pt x="77" y="1829"/>
                    <a:pt x="39" y="1880"/>
                    <a:pt x="63" y="1891"/>
                  </a:cubicBezTo>
                  <a:close/>
                  <a:moveTo>
                    <a:pt x="920" y="1847"/>
                  </a:moveTo>
                  <a:cubicBezTo>
                    <a:pt x="939" y="1858"/>
                    <a:pt x="978" y="1876"/>
                    <a:pt x="992" y="1850"/>
                  </a:cubicBezTo>
                  <a:cubicBezTo>
                    <a:pt x="998" y="1839"/>
                    <a:pt x="994" y="1827"/>
                    <a:pt x="987" y="1818"/>
                  </a:cubicBezTo>
                  <a:cubicBezTo>
                    <a:pt x="980" y="1810"/>
                    <a:pt x="972" y="1803"/>
                    <a:pt x="963" y="1798"/>
                  </a:cubicBezTo>
                  <a:cubicBezTo>
                    <a:pt x="957" y="1794"/>
                    <a:pt x="950" y="1792"/>
                    <a:pt x="944" y="1788"/>
                  </a:cubicBezTo>
                  <a:cubicBezTo>
                    <a:pt x="938" y="1809"/>
                    <a:pt x="930" y="1828"/>
                    <a:pt x="920" y="1847"/>
                  </a:cubicBezTo>
                  <a:close/>
                  <a:moveTo>
                    <a:pt x="775" y="1612"/>
                  </a:moveTo>
                  <a:cubicBezTo>
                    <a:pt x="747" y="1572"/>
                    <a:pt x="719" y="1528"/>
                    <a:pt x="696" y="1482"/>
                  </a:cubicBezTo>
                  <a:cubicBezTo>
                    <a:pt x="699" y="1497"/>
                    <a:pt x="718" y="1636"/>
                    <a:pt x="723" y="1690"/>
                  </a:cubicBezTo>
                  <a:cubicBezTo>
                    <a:pt x="775" y="1743"/>
                    <a:pt x="832" y="1816"/>
                    <a:pt x="901" y="1828"/>
                  </a:cubicBezTo>
                  <a:cubicBezTo>
                    <a:pt x="912" y="1809"/>
                    <a:pt x="921" y="1790"/>
                    <a:pt x="932" y="1771"/>
                  </a:cubicBezTo>
                  <a:cubicBezTo>
                    <a:pt x="866" y="1744"/>
                    <a:pt x="811" y="1666"/>
                    <a:pt x="775" y="1612"/>
                  </a:cubicBezTo>
                  <a:close/>
                  <a:moveTo>
                    <a:pt x="646" y="1365"/>
                  </a:moveTo>
                  <a:cubicBezTo>
                    <a:pt x="627" y="1388"/>
                    <a:pt x="606" y="1408"/>
                    <a:pt x="584" y="1428"/>
                  </a:cubicBezTo>
                  <a:cubicBezTo>
                    <a:pt x="596" y="1485"/>
                    <a:pt x="599" y="1543"/>
                    <a:pt x="603" y="1600"/>
                  </a:cubicBezTo>
                  <a:cubicBezTo>
                    <a:pt x="605" y="1631"/>
                    <a:pt x="607" y="1662"/>
                    <a:pt x="606" y="1693"/>
                  </a:cubicBezTo>
                  <a:cubicBezTo>
                    <a:pt x="604" y="1745"/>
                    <a:pt x="642" y="1798"/>
                    <a:pt x="702" y="1749"/>
                  </a:cubicBezTo>
                  <a:cubicBezTo>
                    <a:pt x="702" y="1749"/>
                    <a:pt x="703" y="1748"/>
                    <a:pt x="703" y="1748"/>
                  </a:cubicBezTo>
                  <a:cubicBezTo>
                    <a:pt x="700" y="1716"/>
                    <a:pt x="697" y="1683"/>
                    <a:pt x="694" y="1651"/>
                  </a:cubicBezTo>
                  <a:cubicBezTo>
                    <a:pt x="688" y="1589"/>
                    <a:pt x="681" y="1529"/>
                    <a:pt x="665" y="1468"/>
                  </a:cubicBezTo>
                  <a:cubicBezTo>
                    <a:pt x="656" y="1434"/>
                    <a:pt x="648" y="1400"/>
                    <a:pt x="646" y="1365"/>
                  </a:cubicBezTo>
                  <a:close/>
                  <a:moveTo>
                    <a:pt x="627" y="2283"/>
                  </a:moveTo>
                  <a:cubicBezTo>
                    <a:pt x="616" y="2285"/>
                    <a:pt x="600" y="2286"/>
                    <a:pt x="589" y="2287"/>
                  </a:cubicBezTo>
                  <a:cubicBezTo>
                    <a:pt x="590" y="2298"/>
                    <a:pt x="580" y="2346"/>
                    <a:pt x="598" y="2363"/>
                  </a:cubicBezTo>
                  <a:cubicBezTo>
                    <a:pt x="616" y="2379"/>
                    <a:pt x="673" y="2392"/>
                    <a:pt x="678" y="2364"/>
                  </a:cubicBezTo>
                  <a:cubicBezTo>
                    <a:pt x="681" y="2357"/>
                    <a:pt x="679" y="2348"/>
                    <a:pt x="674" y="2343"/>
                  </a:cubicBezTo>
                  <a:cubicBezTo>
                    <a:pt x="662" y="2333"/>
                    <a:pt x="647" y="2329"/>
                    <a:pt x="636" y="2318"/>
                  </a:cubicBezTo>
                  <a:cubicBezTo>
                    <a:pt x="627" y="2308"/>
                    <a:pt x="625" y="2295"/>
                    <a:pt x="627" y="2283"/>
                  </a:cubicBezTo>
                  <a:close/>
                  <a:moveTo>
                    <a:pt x="440" y="106"/>
                  </a:moveTo>
                  <a:cubicBezTo>
                    <a:pt x="469" y="107"/>
                    <a:pt x="490" y="82"/>
                    <a:pt x="479" y="45"/>
                  </a:cubicBezTo>
                  <a:cubicBezTo>
                    <a:pt x="468" y="8"/>
                    <a:pt x="426" y="17"/>
                    <a:pt x="415" y="30"/>
                  </a:cubicBezTo>
                  <a:cubicBezTo>
                    <a:pt x="406" y="42"/>
                    <a:pt x="400" y="62"/>
                    <a:pt x="406" y="77"/>
                  </a:cubicBezTo>
                  <a:cubicBezTo>
                    <a:pt x="410" y="87"/>
                    <a:pt x="411" y="104"/>
                    <a:pt x="440" y="106"/>
                  </a:cubicBezTo>
                  <a:close/>
                  <a:moveTo>
                    <a:pt x="493" y="2372"/>
                  </a:moveTo>
                  <a:cubicBezTo>
                    <a:pt x="510" y="2357"/>
                    <a:pt x="493" y="2287"/>
                    <a:pt x="493" y="2285"/>
                  </a:cubicBezTo>
                  <a:cubicBezTo>
                    <a:pt x="485" y="2284"/>
                    <a:pt x="462" y="2280"/>
                    <a:pt x="455" y="2278"/>
                  </a:cubicBezTo>
                  <a:cubicBezTo>
                    <a:pt x="460" y="2293"/>
                    <a:pt x="456" y="2310"/>
                    <a:pt x="459" y="2325"/>
                  </a:cubicBezTo>
                  <a:cubicBezTo>
                    <a:pt x="461" y="2331"/>
                    <a:pt x="452" y="2334"/>
                    <a:pt x="445" y="2335"/>
                  </a:cubicBezTo>
                  <a:cubicBezTo>
                    <a:pt x="435" y="2337"/>
                    <a:pt x="398" y="2357"/>
                    <a:pt x="425" y="2370"/>
                  </a:cubicBezTo>
                  <a:cubicBezTo>
                    <a:pt x="445" y="2380"/>
                    <a:pt x="476" y="2387"/>
                    <a:pt x="493" y="2372"/>
                  </a:cubicBezTo>
                  <a:close/>
                  <a:moveTo>
                    <a:pt x="478" y="975"/>
                  </a:moveTo>
                  <a:cubicBezTo>
                    <a:pt x="507" y="1009"/>
                    <a:pt x="539" y="1047"/>
                    <a:pt x="543" y="1093"/>
                  </a:cubicBezTo>
                  <a:cubicBezTo>
                    <a:pt x="589" y="1138"/>
                    <a:pt x="637" y="1016"/>
                    <a:pt x="636" y="973"/>
                  </a:cubicBezTo>
                  <a:cubicBezTo>
                    <a:pt x="635" y="926"/>
                    <a:pt x="622" y="866"/>
                    <a:pt x="602" y="772"/>
                  </a:cubicBezTo>
                  <a:cubicBezTo>
                    <a:pt x="549" y="762"/>
                    <a:pt x="495" y="757"/>
                    <a:pt x="441" y="759"/>
                  </a:cubicBezTo>
                  <a:cubicBezTo>
                    <a:pt x="384" y="761"/>
                    <a:pt x="336" y="772"/>
                    <a:pt x="287" y="788"/>
                  </a:cubicBezTo>
                  <a:cubicBezTo>
                    <a:pt x="283" y="857"/>
                    <a:pt x="276" y="930"/>
                    <a:pt x="297" y="996"/>
                  </a:cubicBezTo>
                  <a:cubicBezTo>
                    <a:pt x="314" y="1049"/>
                    <a:pt x="364" y="1188"/>
                    <a:pt x="438" y="1089"/>
                  </a:cubicBezTo>
                  <a:cubicBezTo>
                    <a:pt x="444" y="1056"/>
                    <a:pt x="468" y="964"/>
                    <a:pt x="478" y="975"/>
                  </a:cubicBezTo>
                  <a:close/>
                  <a:moveTo>
                    <a:pt x="559" y="480"/>
                  </a:moveTo>
                  <a:cubicBezTo>
                    <a:pt x="518" y="371"/>
                    <a:pt x="474" y="252"/>
                    <a:pt x="439" y="141"/>
                  </a:cubicBezTo>
                  <a:cubicBezTo>
                    <a:pt x="403" y="250"/>
                    <a:pt x="380" y="352"/>
                    <a:pt x="347" y="445"/>
                  </a:cubicBezTo>
                  <a:cubicBezTo>
                    <a:pt x="307" y="558"/>
                    <a:pt x="259" y="658"/>
                    <a:pt x="232" y="786"/>
                  </a:cubicBezTo>
                  <a:cubicBezTo>
                    <a:pt x="287" y="744"/>
                    <a:pt x="376" y="736"/>
                    <a:pt x="441" y="735"/>
                  </a:cubicBezTo>
                  <a:cubicBezTo>
                    <a:pt x="524" y="734"/>
                    <a:pt x="607" y="744"/>
                    <a:pt x="687" y="768"/>
                  </a:cubicBezTo>
                  <a:cubicBezTo>
                    <a:pt x="667" y="644"/>
                    <a:pt x="596" y="579"/>
                    <a:pt x="559" y="480"/>
                  </a:cubicBezTo>
                  <a:close/>
                  <a:moveTo>
                    <a:pt x="480" y="1156"/>
                  </a:moveTo>
                  <a:cubicBezTo>
                    <a:pt x="516" y="1174"/>
                    <a:pt x="530" y="1122"/>
                    <a:pt x="527" y="1099"/>
                  </a:cubicBezTo>
                  <a:cubicBezTo>
                    <a:pt x="523" y="1065"/>
                    <a:pt x="498" y="1021"/>
                    <a:pt x="477" y="995"/>
                  </a:cubicBezTo>
                  <a:cubicBezTo>
                    <a:pt x="461" y="1045"/>
                    <a:pt x="433" y="1134"/>
                    <a:pt x="480" y="1156"/>
                  </a:cubicBezTo>
                  <a:close/>
                  <a:moveTo>
                    <a:pt x="489" y="1520"/>
                  </a:moveTo>
                  <a:cubicBezTo>
                    <a:pt x="513" y="1472"/>
                    <a:pt x="547" y="1438"/>
                    <a:pt x="584" y="1399"/>
                  </a:cubicBezTo>
                  <a:cubicBezTo>
                    <a:pt x="648" y="1332"/>
                    <a:pt x="698" y="1245"/>
                    <a:pt x="718" y="1155"/>
                  </a:cubicBezTo>
                  <a:cubicBezTo>
                    <a:pt x="744" y="1033"/>
                    <a:pt x="766" y="901"/>
                    <a:pt x="684" y="795"/>
                  </a:cubicBezTo>
                  <a:cubicBezTo>
                    <a:pt x="666" y="790"/>
                    <a:pt x="636" y="778"/>
                    <a:pt x="618" y="775"/>
                  </a:cubicBezTo>
                  <a:cubicBezTo>
                    <a:pt x="644" y="866"/>
                    <a:pt x="679" y="980"/>
                    <a:pt x="630" y="1067"/>
                  </a:cubicBezTo>
                  <a:cubicBezTo>
                    <a:pt x="617" y="1091"/>
                    <a:pt x="589" y="1135"/>
                    <a:pt x="546" y="1115"/>
                  </a:cubicBezTo>
                  <a:cubicBezTo>
                    <a:pt x="542" y="1140"/>
                    <a:pt x="527" y="1175"/>
                    <a:pt x="501" y="1182"/>
                  </a:cubicBezTo>
                  <a:cubicBezTo>
                    <a:pt x="469" y="1192"/>
                    <a:pt x="437" y="1153"/>
                    <a:pt x="435" y="1124"/>
                  </a:cubicBezTo>
                  <a:cubicBezTo>
                    <a:pt x="435" y="1122"/>
                    <a:pt x="435" y="1120"/>
                    <a:pt x="435" y="1118"/>
                  </a:cubicBezTo>
                  <a:cubicBezTo>
                    <a:pt x="381" y="1170"/>
                    <a:pt x="332" y="1120"/>
                    <a:pt x="304" y="1060"/>
                  </a:cubicBezTo>
                  <a:cubicBezTo>
                    <a:pt x="267" y="980"/>
                    <a:pt x="253" y="876"/>
                    <a:pt x="279" y="790"/>
                  </a:cubicBezTo>
                  <a:cubicBezTo>
                    <a:pt x="262" y="796"/>
                    <a:pt x="245" y="802"/>
                    <a:pt x="227" y="808"/>
                  </a:cubicBezTo>
                  <a:cubicBezTo>
                    <a:pt x="168" y="909"/>
                    <a:pt x="181" y="1111"/>
                    <a:pt x="268" y="1225"/>
                  </a:cubicBezTo>
                  <a:cubicBezTo>
                    <a:pt x="338" y="1316"/>
                    <a:pt x="469" y="1401"/>
                    <a:pt x="489" y="1520"/>
                  </a:cubicBezTo>
                  <a:close/>
                  <a:moveTo>
                    <a:pt x="576" y="2288"/>
                  </a:moveTo>
                  <a:cubicBezTo>
                    <a:pt x="553" y="2289"/>
                    <a:pt x="531" y="2288"/>
                    <a:pt x="509" y="2286"/>
                  </a:cubicBezTo>
                  <a:cubicBezTo>
                    <a:pt x="512" y="2318"/>
                    <a:pt x="519" y="2348"/>
                    <a:pt x="513" y="2380"/>
                  </a:cubicBezTo>
                  <a:cubicBezTo>
                    <a:pt x="513" y="2384"/>
                    <a:pt x="509" y="2388"/>
                    <a:pt x="505" y="2389"/>
                  </a:cubicBezTo>
                  <a:cubicBezTo>
                    <a:pt x="474" y="2399"/>
                    <a:pt x="420" y="2404"/>
                    <a:pt x="398" y="2372"/>
                  </a:cubicBezTo>
                  <a:cubicBezTo>
                    <a:pt x="377" y="2343"/>
                    <a:pt x="413" y="2324"/>
                    <a:pt x="439" y="2317"/>
                  </a:cubicBezTo>
                  <a:cubicBezTo>
                    <a:pt x="437" y="2303"/>
                    <a:pt x="436" y="2289"/>
                    <a:pt x="436" y="2274"/>
                  </a:cubicBezTo>
                  <a:cubicBezTo>
                    <a:pt x="360" y="2256"/>
                    <a:pt x="300" y="2223"/>
                    <a:pt x="299" y="2135"/>
                  </a:cubicBezTo>
                  <a:cubicBezTo>
                    <a:pt x="298" y="2084"/>
                    <a:pt x="306" y="2033"/>
                    <a:pt x="312" y="1982"/>
                  </a:cubicBezTo>
                  <a:cubicBezTo>
                    <a:pt x="321" y="1916"/>
                    <a:pt x="323" y="1849"/>
                    <a:pt x="328" y="1782"/>
                  </a:cubicBezTo>
                  <a:cubicBezTo>
                    <a:pt x="329" y="1767"/>
                    <a:pt x="330" y="1752"/>
                    <a:pt x="331" y="1737"/>
                  </a:cubicBezTo>
                  <a:cubicBezTo>
                    <a:pt x="283" y="1789"/>
                    <a:pt x="210" y="1831"/>
                    <a:pt x="164" y="1850"/>
                  </a:cubicBezTo>
                  <a:cubicBezTo>
                    <a:pt x="144" y="1881"/>
                    <a:pt x="78" y="1941"/>
                    <a:pt x="46" y="1909"/>
                  </a:cubicBezTo>
                  <a:cubicBezTo>
                    <a:pt x="0" y="1863"/>
                    <a:pt x="90" y="1808"/>
                    <a:pt x="125" y="1787"/>
                  </a:cubicBezTo>
                  <a:cubicBezTo>
                    <a:pt x="124" y="1785"/>
                    <a:pt x="123" y="1782"/>
                    <a:pt x="123" y="1780"/>
                  </a:cubicBezTo>
                  <a:cubicBezTo>
                    <a:pt x="121" y="1774"/>
                    <a:pt x="123" y="1769"/>
                    <a:pt x="128" y="1766"/>
                  </a:cubicBezTo>
                  <a:cubicBezTo>
                    <a:pt x="276" y="1678"/>
                    <a:pt x="338" y="1402"/>
                    <a:pt x="350" y="1387"/>
                  </a:cubicBezTo>
                  <a:cubicBezTo>
                    <a:pt x="350" y="1387"/>
                    <a:pt x="351" y="1369"/>
                    <a:pt x="353" y="1355"/>
                  </a:cubicBezTo>
                  <a:cubicBezTo>
                    <a:pt x="294" y="1293"/>
                    <a:pt x="226" y="1234"/>
                    <a:pt x="201" y="1156"/>
                  </a:cubicBezTo>
                  <a:cubicBezTo>
                    <a:pt x="173" y="1067"/>
                    <a:pt x="144" y="905"/>
                    <a:pt x="204" y="817"/>
                  </a:cubicBezTo>
                  <a:cubicBezTo>
                    <a:pt x="203" y="814"/>
                    <a:pt x="202" y="812"/>
                    <a:pt x="203" y="808"/>
                  </a:cubicBezTo>
                  <a:cubicBezTo>
                    <a:pt x="233" y="682"/>
                    <a:pt x="283" y="561"/>
                    <a:pt x="326" y="439"/>
                  </a:cubicBezTo>
                  <a:cubicBezTo>
                    <a:pt x="364" y="336"/>
                    <a:pt x="388" y="224"/>
                    <a:pt x="429" y="122"/>
                  </a:cubicBezTo>
                  <a:cubicBezTo>
                    <a:pt x="405" y="116"/>
                    <a:pt x="385" y="92"/>
                    <a:pt x="386" y="67"/>
                  </a:cubicBezTo>
                  <a:cubicBezTo>
                    <a:pt x="387" y="40"/>
                    <a:pt x="405" y="8"/>
                    <a:pt x="436" y="5"/>
                  </a:cubicBezTo>
                  <a:cubicBezTo>
                    <a:pt x="473" y="0"/>
                    <a:pt x="494" y="35"/>
                    <a:pt x="495" y="55"/>
                  </a:cubicBezTo>
                  <a:cubicBezTo>
                    <a:pt x="496" y="83"/>
                    <a:pt x="486" y="106"/>
                    <a:pt x="459" y="119"/>
                  </a:cubicBezTo>
                  <a:cubicBezTo>
                    <a:pt x="456" y="121"/>
                    <a:pt x="453" y="122"/>
                    <a:pt x="449" y="123"/>
                  </a:cubicBezTo>
                  <a:cubicBezTo>
                    <a:pt x="505" y="249"/>
                    <a:pt x="536" y="386"/>
                    <a:pt x="596" y="511"/>
                  </a:cubicBezTo>
                  <a:cubicBezTo>
                    <a:pt x="639" y="601"/>
                    <a:pt x="741" y="730"/>
                    <a:pt x="716" y="807"/>
                  </a:cubicBezTo>
                  <a:cubicBezTo>
                    <a:pt x="776" y="891"/>
                    <a:pt x="768" y="1036"/>
                    <a:pt x="750" y="1126"/>
                  </a:cubicBezTo>
                  <a:cubicBezTo>
                    <a:pt x="735" y="1203"/>
                    <a:pt x="706" y="1281"/>
                    <a:pt x="660" y="1347"/>
                  </a:cubicBezTo>
                  <a:cubicBezTo>
                    <a:pt x="663" y="1356"/>
                    <a:pt x="686" y="1468"/>
                    <a:pt x="785" y="1584"/>
                  </a:cubicBezTo>
                  <a:cubicBezTo>
                    <a:pt x="838" y="1660"/>
                    <a:pt x="873" y="1714"/>
                    <a:pt x="949" y="1760"/>
                  </a:cubicBezTo>
                  <a:cubicBezTo>
                    <a:pt x="953" y="1762"/>
                    <a:pt x="953" y="1772"/>
                    <a:pt x="951" y="1775"/>
                  </a:cubicBezTo>
                  <a:cubicBezTo>
                    <a:pt x="957" y="1778"/>
                    <a:pt x="999" y="1790"/>
                    <a:pt x="1009" y="1811"/>
                  </a:cubicBezTo>
                  <a:cubicBezTo>
                    <a:pt x="1018" y="1826"/>
                    <a:pt x="1021" y="1847"/>
                    <a:pt x="1010" y="1862"/>
                  </a:cubicBezTo>
                  <a:cubicBezTo>
                    <a:pt x="1000" y="1876"/>
                    <a:pt x="983" y="1886"/>
                    <a:pt x="965" y="1884"/>
                  </a:cubicBezTo>
                  <a:cubicBezTo>
                    <a:pt x="943" y="1882"/>
                    <a:pt x="927" y="1872"/>
                    <a:pt x="913" y="1856"/>
                  </a:cubicBezTo>
                  <a:cubicBezTo>
                    <a:pt x="910" y="1858"/>
                    <a:pt x="906" y="1859"/>
                    <a:pt x="903" y="1858"/>
                  </a:cubicBezTo>
                  <a:cubicBezTo>
                    <a:pt x="834" y="1841"/>
                    <a:pt x="771" y="1784"/>
                    <a:pt x="730" y="1723"/>
                  </a:cubicBezTo>
                  <a:cubicBezTo>
                    <a:pt x="730" y="1723"/>
                    <a:pt x="755" y="1890"/>
                    <a:pt x="771" y="1974"/>
                  </a:cubicBezTo>
                  <a:cubicBezTo>
                    <a:pt x="780" y="2021"/>
                    <a:pt x="838" y="2218"/>
                    <a:pt x="731" y="2251"/>
                  </a:cubicBezTo>
                  <a:cubicBezTo>
                    <a:pt x="710" y="2263"/>
                    <a:pt x="671" y="2274"/>
                    <a:pt x="646" y="2279"/>
                  </a:cubicBezTo>
                  <a:cubicBezTo>
                    <a:pt x="646" y="2289"/>
                    <a:pt x="647" y="2300"/>
                    <a:pt x="656" y="2306"/>
                  </a:cubicBezTo>
                  <a:cubicBezTo>
                    <a:pt x="663" y="2311"/>
                    <a:pt x="671" y="2314"/>
                    <a:pt x="678" y="2318"/>
                  </a:cubicBezTo>
                  <a:cubicBezTo>
                    <a:pt x="695" y="2328"/>
                    <a:pt x="707" y="2347"/>
                    <a:pt x="702" y="2367"/>
                  </a:cubicBezTo>
                  <a:cubicBezTo>
                    <a:pt x="696" y="2388"/>
                    <a:pt x="671" y="2396"/>
                    <a:pt x="650" y="2396"/>
                  </a:cubicBezTo>
                  <a:cubicBezTo>
                    <a:pt x="615" y="2396"/>
                    <a:pt x="597" y="2386"/>
                    <a:pt x="591" y="2380"/>
                  </a:cubicBezTo>
                  <a:cubicBezTo>
                    <a:pt x="572" y="2359"/>
                    <a:pt x="569" y="2316"/>
                    <a:pt x="576" y="2288"/>
                  </a:cubicBezTo>
                  <a:close/>
                  <a:moveTo>
                    <a:pt x="435" y="2245"/>
                  </a:moveTo>
                  <a:cubicBezTo>
                    <a:pt x="529" y="2265"/>
                    <a:pt x="631" y="2263"/>
                    <a:pt x="720" y="2226"/>
                  </a:cubicBezTo>
                  <a:cubicBezTo>
                    <a:pt x="738" y="2219"/>
                    <a:pt x="738" y="2219"/>
                    <a:pt x="738" y="2219"/>
                  </a:cubicBezTo>
                  <a:cubicBezTo>
                    <a:pt x="776" y="2181"/>
                    <a:pt x="762" y="2145"/>
                    <a:pt x="757" y="2086"/>
                  </a:cubicBezTo>
                  <a:cubicBezTo>
                    <a:pt x="752" y="2023"/>
                    <a:pt x="738" y="1960"/>
                    <a:pt x="725" y="1898"/>
                  </a:cubicBezTo>
                  <a:cubicBezTo>
                    <a:pt x="716" y="1855"/>
                    <a:pt x="710" y="1812"/>
                    <a:pt x="706" y="1769"/>
                  </a:cubicBezTo>
                  <a:cubicBezTo>
                    <a:pt x="678" y="1804"/>
                    <a:pt x="600" y="1797"/>
                    <a:pt x="590" y="1750"/>
                  </a:cubicBezTo>
                  <a:cubicBezTo>
                    <a:pt x="579" y="1702"/>
                    <a:pt x="587" y="1649"/>
                    <a:pt x="583" y="1601"/>
                  </a:cubicBezTo>
                  <a:cubicBezTo>
                    <a:pt x="579" y="1547"/>
                    <a:pt x="574" y="1493"/>
                    <a:pt x="572" y="1439"/>
                  </a:cubicBezTo>
                  <a:cubicBezTo>
                    <a:pt x="538" y="1470"/>
                    <a:pt x="489" y="1554"/>
                    <a:pt x="489" y="1555"/>
                  </a:cubicBezTo>
                  <a:cubicBezTo>
                    <a:pt x="489" y="1568"/>
                    <a:pt x="460" y="1489"/>
                    <a:pt x="452" y="1481"/>
                  </a:cubicBezTo>
                  <a:cubicBezTo>
                    <a:pt x="460" y="1558"/>
                    <a:pt x="466" y="1706"/>
                    <a:pt x="452" y="1779"/>
                  </a:cubicBezTo>
                  <a:cubicBezTo>
                    <a:pt x="451" y="1783"/>
                    <a:pt x="445" y="1788"/>
                    <a:pt x="440" y="1788"/>
                  </a:cubicBezTo>
                  <a:cubicBezTo>
                    <a:pt x="413" y="1785"/>
                    <a:pt x="377" y="1783"/>
                    <a:pt x="353" y="1767"/>
                  </a:cubicBezTo>
                  <a:cubicBezTo>
                    <a:pt x="349" y="1846"/>
                    <a:pt x="346" y="1926"/>
                    <a:pt x="336" y="2004"/>
                  </a:cubicBezTo>
                  <a:cubicBezTo>
                    <a:pt x="329" y="2051"/>
                    <a:pt x="320" y="2103"/>
                    <a:pt x="327" y="2150"/>
                  </a:cubicBezTo>
                  <a:cubicBezTo>
                    <a:pt x="336" y="2209"/>
                    <a:pt x="381" y="2233"/>
                    <a:pt x="435" y="224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30"/>
            <p:cNvSpPr/>
            <p:nvPr/>
          </p:nvSpPr>
          <p:spPr bwMode="auto">
            <a:xfrm>
              <a:off x="9221783" y="3878917"/>
              <a:ext cx="30749" cy="34592"/>
            </a:xfrm>
            <a:custGeom>
              <a:avLst/>
              <a:gdLst>
                <a:gd name="T0" fmla="*/ 67 w 78"/>
                <a:gd name="T1" fmla="*/ 30 h 88"/>
                <a:gd name="T2" fmla="*/ 72 w 78"/>
                <a:gd name="T3" fmla="*/ 62 h 88"/>
                <a:gd name="T4" fmla="*/ 0 w 78"/>
                <a:gd name="T5" fmla="*/ 59 h 88"/>
                <a:gd name="T6" fmla="*/ 24 w 78"/>
                <a:gd name="T7" fmla="*/ 0 h 88"/>
                <a:gd name="T8" fmla="*/ 43 w 78"/>
                <a:gd name="T9" fmla="*/ 10 h 88"/>
                <a:gd name="T10" fmla="*/ 67 w 78"/>
                <a:gd name="T11" fmla="*/ 30 h 88"/>
              </a:gdLst>
              <a:ahLst/>
              <a:cxnLst>
                <a:cxn ang="0">
                  <a:pos x="T0" y="T1"/>
                </a:cxn>
                <a:cxn ang="0">
                  <a:pos x="T2" y="T3"/>
                </a:cxn>
                <a:cxn ang="0">
                  <a:pos x="T4" y="T5"/>
                </a:cxn>
                <a:cxn ang="0">
                  <a:pos x="T6" y="T7"/>
                </a:cxn>
                <a:cxn ang="0">
                  <a:pos x="T8" y="T9"/>
                </a:cxn>
                <a:cxn ang="0">
                  <a:pos x="T10" y="T11"/>
                </a:cxn>
              </a:cxnLst>
              <a:rect l="0" t="0" r="r" b="b"/>
              <a:pathLst>
                <a:path w="78" h="88">
                  <a:moveTo>
                    <a:pt x="67" y="30"/>
                  </a:moveTo>
                  <a:cubicBezTo>
                    <a:pt x="74" y="39"/>
                    <a:pt x="78" y="51"/>
                    <a:pt x="72" y="62"/>
                  </a:cubicBezTo>
                  <a:cubicBezTo>
                    <a:pt x="58" y="88"/>
                    <a:pt x="19" y="70"/>
                    <a:pt x="0" y="59"/>
                  </a:cubicBezTo>
                  <a:cubicBezTo>
                    <a:pt x="10" y="40"/>
                    <a:pt x="18" y="21"/>
                    <a:pt x="24" y="0"/>
                  </a:cubicBezTo>
                  <a:cubicBezTo>
                    <a:pt x="30" y="4"/>
                    <a:pt x="37" y="6"/>
                    <a:pt x="43" y="10"/>
                  </a:cubicBezTo>
                  <a:cubicBezTo>
                    <a:pt x="52" y="15"/>
                    <a:pt x="60" y="22"/>
                    <a:pt x="67" y="3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31"/>
            <p:cNvSpPr/>
            <p:nvPr/>
          </p:nvSpPr>
          <p:spPr bwMode="auto">
            <a:xfrm>
              <a:off x="9129537" y="3752079"/>
              <a:ext cx="96090" cy="142212"/>
            </a:xfrm>
            <a:custGeom>
              <a:avLst/>
              <a:gdLst>
                <a:gd name="T0" fmla="*/ 236 w 236"/>
                <a:gd name="T1" fmla="*/ 289 h 346"/>
                <a:gd name="T2" fmla="*/ 205 w 236"/>
                <a:gd name="T3" fmla="*/ 346 h 346"/>
                <a:gd name="T4" fmla="*/ 27 w 236"/>
                <a:gd name="T5" fmla="*/ 208 h 346"/>
                <a:gd name="T6" fmla="*/ 0 w 236"/>
                <a:gd name="T7" fmla="*/ 0 h 346"/>
                <a:gd name="T8" fmla="*/ 79 w 236"/>
                <a:gd name="T9" fmla="*/ 130 h 346"/>
                <a:gd name="T10" fmla="*/ 236 w 236"/>
                <a:gd name="T11" fmla="*/ 289 h 346"/>
              </a:gdLst>
              <a:ahLst/>
              <a:cxnLst>
                <a:cxn ang="0">
                  <a:pos x="T0" y="T1"/>
                </a:cxn>
                <a:cxn ang="0">
                  <a:pos x="T2" y="T3"/>
                </a:cxn>
                <a:cxn ang="0">
                  <a:pos x="T4" y="T5"/>
                </a:cxn>
                <a:cxn ang="0">
                  <a:pos x="T6" y="T7"/>
                </a:cxn>
                <a:cxn ang="0">
                  <a:pos x="T8" y="T9"/>
                </a:cxn>
                <a:cxn ang="0">
                  <a:pos x="T10" y="T11"/>
                </a:cxn>
              </a:cxnLst>
              <a:rect l="0" t="0" r="r" b="b"/>
              <a:pathLst>
                <a:path w="236" h="346">
                  <a:moveTo>
                    <a:pt x="236" y="289"/>
                  </a:moveTo>
                  <a:cubicBezTo>
                    <a:pt x="225" y="308"/>
                    <a:pt x="216" y="327"/>
                    <a:pt x="205" y="346"/>
                  </a:cubicBezTo>
                  <a:cubicBezTo>
                    <a:pt x="136" y="334"/>
                    <a:pt x="79" y="261"/>
                    <a:pt x="27" y="208"/>
                  </a:cubicBezTo>
                  <a:cubicBezTo>
                    <a:pt x="22" y="154"/>
                    <a:pt x="3" y="15"/>
                    <a:pt x="0" y="0"/>
                  </a:cubicBezTo>
                  <a:cubicBezTo>
                    <a:pt x="23" y="46"/>
                    <a:pt x="51" y="90"/>
                    <a:pt x="79" y="130"/>
                  </a:cubicBezTo>
                  <a:cubicBezTo>
                    <a:pt x="115" y="184"/>
                    <a:pt x="170" y="262"/>
                    <a:pt x="236" y="289"/>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32"/>
            <p:cNvSpPr/>
            <p:nvPr/>
          </p:nvSpPr>
          <p:spPr bwMode="auto">
            <a:xfrm>
              <a:off x="8975793" y="3732861"/>
              <a:ext cx="184492" cy="342078"/>
            </a:xfrm>
            <a:custGeom>
              <a:avLst/>
              <a:gdLst>
                <a:gd name="T0" fmla="*/ 437 w 456"/>
                <a:gd name="T1" fmla="*/ 647 h 826"/>
                <a:gd name="T2" fmla="*/ 418 w 456"/>
                <a:gd name="T3" fmla="*/ 780 h 826"/>
                <a:gd name="T4" fmla="*/ 400 w 456"/>
                <a:gd name="T5" fmla="*/ 787 h 826"/>
                <a:gd name="T6" fmla="*/ 115 w 456"/>
                <a:gd name="T7" fmla="*/ 806 h 826"/>
                <a:gd name="T8" fmla="*/ 7 w 456"/>
                <a:gd name="T9" fmla="*/ 711 h 826"/>
                <a:gd name="T10" fmla="*/ 16 w 456"/>
                <a:gd name="T11" fmla="*/ 565 h 826"/>
                <a:gd name="T12" fmla="*/ 33 w 456"/>
                <a:gd name="T13" fmla="*/ 328 h 826"/>
                <a:gd name="T14" fmla="*/ 120 w 456"/>
                <a:gd name="T15" fmla="*/ 349 h 826"/>
                <a:gd name="T16" fmla="*/ 132 w 456"/>
                <a:gd name="T17" fmla="*/ 340 h 826"/>
                <a:gd name="T18" fmla="*/ 132 w 456"/>
                <a:gd name="T19" fmla="*/ 42 h 826"/>
                <a:gd name="T20" fmla="*/ 169 w 456"/>
                <a:gd name="T21" fmla="*/ 116 h 826"/>
                <a:gd name="T22" fmla="*/ 252 w 456"/>
                <a:gd name="T23" fmla="*/ 0 h 826"/>
                <a:gd name="T24" fmla="*/ 263 w 456"/>
                <a:gd name="T25" fmla="*/ 162 h 826"/>
                <a:gd name="T26" fmla="*/ 270 w 456"/>
                <a:gd name="T27" fmla="*/ 311 h 826"/>
                <a:gd name="T28" fmla="*/ 386 w 456"/>
                <a:gd name="T29" fmla="*/ 330 h 826"/>
                <a:gd name="T30" fmla="*/ 405 w 456"/>
                <a:gd name="T31" fmla="*/ 459 h 826"/>
                <a:gd name="T32" fmla="*/ 437 w 456"/>
                <a:gd name="T33" fmla="*/ 64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6" h="826">
                  <a:moveTo>
                    <a:pt x="437" y="647"/>
                  </a:moveTo>
                  <a:cubicBezTo>
                    <a:pt x="442" y="706"/>
                    <a:pt x="456" y="742"/>
                    <a:pt x="418" y="780"/>
                  </a:cubicBezTo>
                  <a:cubicBezTo>
                    <a:pt x="400" y="787"/>
                    <a:pt x="400" y="787"/>
                    <a:pt x="400" y="787"/>
                  </a:cubicBezTo>
                  <a:cubicBezTo>
                    <a:pt x="311" y="824"/>
                    <a:pt x="209" y="826"/>
                    <a:pt x="115" y="806"/>
                  </a:cubicBezTo>
                  <a:cubicBezTo>
                    <a:pt x="61" y="794"/>
                    <a:pt x="16" y="770"/>
                    <a:pt x="7" y="711"/>
                  </a:cubicBezTo>
                  <a:cubicBezTo>
                    <a:pt x="0" y="664"/>
                    <a:pt x="9" y="612"/>
                    <a:pt x="16" y="565"/>
                  </a:cubicBezTo>
                  <a:cubicBezTo>
                    <a:pt x="26" y="487"/>
                    <a:pt x="29" y="407"/>
                    <a:pt x="33" y="328"/>
                  </a:cubicBezTo>
                  <a:cubicBezTo>
                    <a:pt x="57" y="344"/>
                    <a:pt x="93" y="346"/>
                    <a:pt x="120" y="349"/>
                  </a:cubicBezTo>
                  <a:cubicBezTo>
                    <a:pt x="125" y="349"/>
                    <a:pt x="131" y="344"/>
                    <a:pt x="132" y="340"/>
                  </a:cubicBezTo>
                  <a:cubicBezTo>
                    <a:pt x="146" y="267"/>
                    <a:pt x="140" y="119"/>
                    <a:pt x="132" y="42"/>
                  </a:cubicBezTo>
                  <a:cubicBezTo>
                    <a:pt x="140" y="50"/>
                    <a:pt x="169" y="129"/>
                    <a:pt x="169" y="116"/>
                  </a:cubicBezTo>
                  <a:cubicBezTo>
                    <a:pt x="169" y="115"/>
                    <a:pt x="218" y="31"/>
                    <a:pt x="252" y="0"/>
                  </a:cubicBezTo>
                  <a:cubicBezTo>
                    <a:pt x="254" y="54"/>
                    <a:pt x="259" y="108"/>
                    <a:pt x="263" y="162"/>
                  </a:cubicBezTo>
                  <a:cubicBezTo>
                    <a:pt x="267" y="210"/>
                    <a:pt x="259" y="263"/>
                    <a:pt x="270" y="311"/>
                  </a:cubicBezTo>
                  <a:cubicBezTo>
                    <a:pt x="280" y="358"/>
                    <a:pt x="358" y="365"/>
                    <a:pt x="386" y="330"/>
                  </a:cubicBezTo>
                  <a:cubicBezTo>
                    <a:pt x="390" y="373"/>
                    <a:pt x="396" y="416"/>
                    <a:pt x="405" y="459"/>
                  </a:cubicBezTo>
                  <a:cubicBezTo>
                    <a:pt x="418" y="521"/>
                    <a:pt x="432" y="584"/>
                    <a:pt x="437" y="647"/>
                  </a:cubicBezTo>
                  <a:close/>
                </a:path>
              </a:pathLst>
            </a:custGeom>
            <a:solidFill>
              <a:srgbClr val="A0A7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33"/>
            <p:cNvSpPr>
              <a:spLocks noEditPoints="1"/>
            </p:cNvSpPr>
            <p:nvPr/>
          </p:nvSpPr>
          <p:spPr bwMode="auto">
            <a:xfrm>
              <a:off x="8910453" y="3459967"/>
              <a:ext cx="245989" cy="307486"/>
            </a:xfrm>
            <a:custGeom>
              <a:avLst/>
              <a:gdLst>
                <a:gd name="T0" fmla="*/ 516 w 598"/>
                <a:gd name="T1" fmla="*/ 20 h 745"/>
                <a:gd name="T2" fmla="*/ 550 w 598"/>
                <a:gd name="T3" fmla="*/ 380 h 745"/>
                <a:gd name="T4" fmla="*/ 416 w 598"/>
                <a:gd name="T5" fmla="*/ 624 h 745"/>
                <a:gd name="T6" fmla="*/ 321 w 598"/>
                <a:gd name="T7" fmla="*/ 745 h 745"/>
                <a:gd name="T8" fmla="*/ 100 w 598"/>
                <a:gd name="T9" fmla="*/ 450 h 745"/>
                <a:gd name="T10" fmla="*/ 59 w 598"/>
                <a:gd name="T11" fmla="*/ 33 h 745"/>
                <a:gd name="T12" fmla="*/ 111 w 598"/>
                <a:gd name="T13" fmla="*/ 15 h 745"/>
                <a:gd name="T14" fmla="*/ 136 w 598"/>
                <a:gd name="T15" fmla="*/ 285 h 745"/>
                <a:gd name="T16" fmla="*/ 267 w 598"/>
                <a:gd name="T17" fmla="*/ 343 h 745"/>
                <a:gd name="T18" fmla="*/ 267 w 598"/>
                <a:gd name="T19" fmla="*/ 349 h 745"/>
                <a:gd name="T20" fmla="*/ 333 w 598"/>
                <a:gd name="T21" fmla="*/ 407 h 745"/>
                <a:gd name="T22" fmla="*/ 378 w 598"/>
                <a:gd name="T23" fmla="*/ 340 h 745"/>
                <a:gd name="T24" fmla="*/ 462 w 598"/>
                <a:gd name="T25" fmla="*/ 292 h 745"/>
                <a:gd name="T26" fmla="*/ 450 w 598"/>
                <a:gd name="T27" fmla="*/ 0 h 745"/>
                <a:gd name="T28" fmla="*/ 516 w 598"/>
                <a:gd name="T29" fmla="*/ 20 h 745"/>
                <a:gd name="T30" fmla="*/ 357 w 598"/>
                <a:gd name="T31" fmla="*/ 457 h 745"/>
                <a:gd name="T32" fmla="*/ 343 w 598"/>
                <a:gd name="T33" fmla="*/ 451 h 745"/>
                <a:gd name="T34" fmla="*/ 317 w 598"/>
                <a:gd name="T35" fmla="*/ 469 h 745"/>
                <a:gd name="T36" fmla="*/ 292 w 598"/>
                <a:gd name="T37" fmla="*/ 450 h 745"/>
                <a:gd name="T38" fmla="*/ 284 w 598"/>
                <a:gd name="T39" fmla="*/ 454 h 745"/>
                <a:gd name="T40" fmla="*/ 315 w 598"/>
                <a:gd name="T41" fmla="*/ 489 h 745"/>
                <a:gd name="T42" fmla="*/ 357 w 598"/>
                <a:gd name="T43" fmla="*/ 45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8" h="745">
                  <a:moveTo>
                    <a:pt x="516" y="20"/>
                  </a:moveTo>
                  <a:cubicBezTo>
                    <a:pt x="598" y="126"/>
                    <a:pt x="576" y="258"/>
                    <a:pt x="550" y="380"/>
                  </a:cubicBezTo>
                  <a:cubicBezTo>
                    <a:pt x="530" y="470"/>
                    <a:pt x="480" y="557"/>
                    <a:pt x="416" y="624"/>
                  </a:cubicBezTo>
                  <a:cubicBezTo>
                    <a:pt x="379" y="663"/>
                    <a:pt x="345" y="697"/>
                    <a:pt x="321" y="745"/>
                  </a:cubicBezTo>
                  <a:cubicBezTo>
                    <a:pt x="301" y="626"/>
                    <a:pt x="170" y="541"/>
                    <a:pt x="100" y="450"/>
                  </a:cubicBezTo>
                  <a:cubicBezTo>
                    <a:pt x="13" y="336"/>
                    <a:pt x="0" y="134"/>
                    <a:pt x="59" y="33"/>
                  </a:cubicBezTo>
                  <a:cubicBezTo>
                    <a:pt x="77" y="27"/>
                    <a:pt x="94" y="21"/>
                    <a:pt x="111" y="15"/>
                  </a:cubicBezTo>
                  <a:cubicBezTo>
                    <a:pt x="85" y="101"/>
                    <a:pt x="99" y="205"/>
                    <a:pt x="136" y="285"/>
                  </a:cubicBezTo>
                  <a:cubicBezTo>
                    <a:pt x="164" y="345"/>
                    <a:pt x="213" y="395"/>
                    <a:pt x="267" y="343"/>
                  </a:cubicBezTo>
                  <a:cubicBezTo>
                    <a:pt x="267" y="345"/>
                    <a:pt x="267" y="347"/>
                    <a:pt x="267" y="349"/>
                  </a:cubicBezTo>
                  <a:cubicBezTo>
                    <a:pt x="269" y="378"/>
                    <a:pt x="301" y="417"/>
                    <a:pt x="333" y="407"/>
                  </a:cubicBezTo>
                  <a:cubicBezTo>
                    <a:pt x="359" y="400"/>
                    <a:pt x="374" y="365"/>
                    <a:pt x="378" y="340"/>
                  </a:cubicBezTo>
                  <a:cubicBezTo>
                    <a:pt x="421" y="360"/>
                    <a:pt x="449" y="316"/>
                    <a:pt x="462" y="292"/>
                  </a:cubicBezTo>
                  <a:cubicBezTo>
                    <a:pt x="511" y="205"/>
                    <a:pt x="476" y="91"/>
                    <a:pt x="450" y="0"/>
                  </a:cubicBezTo>
                  <a:cubicBezTo>
                    <a:pt x="468" y="3"/>
                    <a:pt x="498" y="15"/>
                    <a:pt x="516" y="20"/>
                  </a:cubicBezTo>
                  <a:close/>
                  <a:moveTo>
                    <a:pt x="357" y="457"/>
                  </a:moveTo>
                  <a:cubicBezTo>
                    <a:pt x="357" y="449"/>
                    <a:pt x="348" y="447"/>
                    <a:pt x="343" y="451"/>
                  </a:cubicBezTo>
                  <a:cubicBezTo>
                    <a:pt x="336" y="458"/>
                    <a:pt x="330" y="472"/>
                    <a:pt x="317" y="469"/>
                  </a:cubicBezTo>
                  <a:cubicBezTo>
                    <a:pt x="308" y="468"/>
                    <a:pt x="298" y="458"/>
                    <a:pt x="292" y="450"/>
                  </a:cubicBezTo>
                  <a:cubicBezTo>
                    <a:pt x="289" y="447"/>
                    <a:pt x="284" y="450"/>
                    <a:pt x="284" y="454"/>
                  </a:cubicBezTo>
                  <a:cubicBezTo>
                    <a:pt x="285" y="471"/>
                    <a:pt x="297" y="485"/>
                    <a:pt x="315" y="489"/>
                  </a:cubicBezTo>
                  <a:cubicBezTo>
                    <a:pt x="335" y="495"/>
                    <a:pt x="356" y="477"/>
                    <a:pt x="357" y="4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34"/>
            <p:cNvSpPr/>
            <p:nvPr/>
          </p:nvSpPr>
          <p:spPr bwMode="auto">
            <a:xfrm>
              <a:off x="9083414" y="3702112"/>
              <a:ext cx="49967" cy="180648"/>
            </a:xfrm>
            <a:custGeom>
              <a:avLst/>
              <a:gdLst>
                <a:gd name="T0" fmla="*/ 119 w 119"/>
                <a:gd name="T1" fmla="*/ 383 h 433"/>
                <a:gd name="T2" fmla="*/ 118 w 119"/>
                <a:gd name="T3" fmla="*/ 384 h 433"/>
                <a:gd name="T4" fmla="*/ 22 w 119"/>
                <a:gd name="T5" fmla="*/ 328 h 433"/>
                <a:gd name="T6" fmla="*/ 19 w 119"/>
                <a:gd name="T7" fmla="*/ 235 h 433"/>
                <a:gd name="T8" fmla="*/ 0 w 119"/>
                <a:gd name="T9" fmla="*/ 63 h 433"/>
                <a:gd name="T10" fmla="*/ 62 w 119"/>
                <a:gd name="T11" fmla="*/ 0 h 433"/>
                <a:gd name="T12" fmla="*/ 81 w 119"/>
                <a:gd name="T13" fmla="*/ 103 h 433"/>
                <a:gd name="T14" fmla="*/ 110 w 119"/>
                <a:gd name="T15" fmla="*/ 286 h 433"/>
                <a:gd name="T16" fmla="*/ 119 w 119"/>
                <a:gd name="T17" fmla="*/ 38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433">
                  <a:moveTo>
                    <a:pt x="119" y="383"/>
                  </a:moveTo>
                  <a:cubicBezTo>
                    <a:pt x="119" y="383"/>
                    <a:pt x="118" y="384"/>
                    <a:pt x="118" y="384"/>
                  </a:cubicBezTo>
                  <a:cubicBezTo>
                    <a:pt x="58" y="433"/>
                    <a:pt x="20" y="380"/>
                    <a:pt x="22" y="328"/>
                  </a:cubicBezTo>
                  <a:cubicBezTo>
                    <a:pt x="23" y="297"/>
                    <a:pt x="21" y="266"/>
                    <a:pt x="19" y="235"/>
                  </a:cubicBezTo>
                  <a:cubicBezTo>
                    <a:pt x="15" y="178"/>
                    <a:pt x="12" y="120"/>
                    <a:pt x="0" y="63"/>
                  </a:cubicBezTo>
                  <a:cubicBezTo>
                    <a:pt x="22" y="43"/>
                    <a:pt x="43" y="23"/>
                    <a:pt x="62" y="0"/>
                  </a:cubicBezTo>
                  <a:cubicBezTo>
                    <a:pt x="64" y="35"/>
                    <a:pt x="72" y="69"/>
                    <a:pt x="81" y="103"/>
                  </a:cubicBezTo>
                  <a:cubicBezTo>
                    <a:pt x="97" y="164"/>
                    <a:pt x="104" y="224"/>
                    <a:pt x="110" y="286"/>
                  </a:cubicBezTo>
                  <a:cubicBezTo>
                    <a:pt x="113" y="318"/>
                    <a:pt x="116" y="351"/>
                    <a:pt x="119" y="383"/>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35"/>
            <p:cNvSpPr/>
            <p:nvPr/>
          </p:nvSpPr>
          <p:spPr bwMode="auto">
            <a:xfrm>
              <a:off x="9079570" y="4082626"/>
              <a:ext cx="42279" cy="42279"/>
            </a:xfrm>
            <a:custGeom>
              <a:avLst/>
              <a:gdLst>
                <a:gd name="T0" fmla="*/ 94 w 101"/>
                <a:gd name="T1" fmla="*/ 60 h 109"/>
                <a:gd name="T2" fmla="*/ 98 w 101"/>
                <a:gd name="T3" fmla="*/ 81 h 109"/>
                <a:gd name="T4" fmla="*/ 18 w 101"/>
                <a:gd name="T5" fmla="*/ 80 h 109"/>
                <a:gd name="T6" fmla="*/ 9 w 101"/>
                <a:gd name="T7" fmla="*/ 4 h 109"/>
                <a:gd name="T8" fmla="*/ 47 w 101"/>
                <a:gd name="T9" fmla="*/ 0 h 109"/>
                <a:gd name="T10" fmla="*/ 56 w 101"/>
                <a:gd name="T11" fmla="*/ 35 h 109"/>
                <a:gd name="T12" fmla="*/ 94 w 101"/>
                <a:gd name="T13" fmla="*/ 60 h 109"/>
              </a:gdLst>
              <a:ahLst/>
              <a:cxnLst>
                <a:cxn ang="0">
                  <a:pos x="T0" y="T1"/>
                </a:cxn>
                <a:cxn ang="0">
                  <a:pos x="T2" y="T3"/>
                </a:cxn>
                <a:cxn ang="0">
                  <a:pos x="T4" y="T5"/>
                </a:cxn>
                <a:cxn ang="0">
                  <a:pos x="T6" y="T7"/>
                </a:cxn>
                <a:cxn ang="0">
                  <a:pos x="T8" y="T9"/>
                </a:cxn>
                <a:cxn ang="0">
                  <a:pos x="T10" y="T11"/>
                </a:cxn>
                <a:cxn ang="0">
                  <a:pos x="T12" y="T13"/>
                </a:cxn>
              </a:cxnLst>
              <a:rect l="0" t="0" r="r" b="b"/>
              <a:pathLst>
                <a:path w="101" h="109">
                  <a:moveTo>
                    <a:pt x="94" y="60"/>
                  </a:moveTo>
                  <a:cubicBezTo>
                    <a:pt x="99" y="65"/>
                    <a:pt x="101" y="74"/>
                    <a:pt x="98" y="81"/>
                  </a:cubicBezTo>
                  <a:cubicBezTo>
                    <a:pt x="93" y="109"/>
                    <a:pt x="36" y="96"/>
                    <a:pt x="18" y="80"/>
                  </a:cubicBezTo>
                  <a:cubicBezTo>
                    <a:pt x="0" y="63"/>
                    <a:pt x="10" y="15"/>
                    <a:pt x="9" y="4"/>
                  </a:cubicBezTo>
                  <a:cubicBezTo>
                    <a:pt x="20" y="3"/>
                    <a:pt x="36" y="2"/>
                    <a:pt x="47" y="0"/>
                  </a:cubicBezTo>
                  <a:cubicBezTo>
                    <a:pt x="45" y="12"/>
                    <a:pt x="47" y="25"/>
                    <a:pt x="56" y="35"/>
                  </a:cubicBezTo>
                  <a:cubicBezTo>
                    <a:pt x="67" y="46"/>
                    <a:pt x="82" y="50"/>
                    <a:pt x="94" y="6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36"/>
            <p:cNvSpPr>
              <a:spLocks noEditPoints="1"/>
            </p:cNvSpPr>
            <p:nvPr/>
          </p:nvSpPr>
          <p:spPr bwMode="auto">
            <a:xfrm>
              <a:off x="8956576" y="3456123"/>
              <a:ext cx="149899" cy="176805"/>
            </a:xfrm>
            <a:custGeom>
              <a:avLst/>
              <a:gdLst>
                <a:gd name="T0" fmla="*/ 360 w 361"/>
                <a:gd name="T1" fmla="*/ 216 h 431"/>
                <a:gd name="T2" fmla="*/ 267 w 361"/>
                <a:gd name="T3" fmla="*/ 336 h 431"/>
                <a:gd name="T4" fmla="*/ 202 w 361"/>
                <a:gd name="T5" fmla="*/ 218 h 431"/>
                <a:gd name="T6" fmla="*/ 162 w 361"/>
                <a:gd name="T7" fmla="*/ 332 h 431"/>
                <a:gd name="T8" fmla="*/ 21 w 361"/>
                <a:gd name="T9" fmla="*/ 239 h 431"/>
                <a:gd name="T10" fmla="*/ 11 w 361"/>
                <a:gd name="T11" fmla="*/ 31 h 431"/>
                <a:gd name="T12" fmla="*/ 165 w 361"/>
                <a:gd name="T13" fmla="*/ 2 h 431"/>
                <a:gd name="T14" fmla="*/ 326 w 361"/>
                <a:gd name="T15" fmla="*/ 15 h 431"/>
                <a:gd name="T16" fmla="*/ 360 w 361"/>
                <a:gd name="T17" fmla="*/ 216 h 431"/>
                <a:gd name="T18" fmla="*/ 326 w 361"/>
                <a:gd name="T19" fmla="*/ 162 h 431"/>
                <a:gd name="T20" fmla="*/ 330 w 361"/>
                <a:gd name="T21" fmla="*/ 157 h 431"/>
                <a:gd name="T22" fmla="*/ 310 w 361"/>
                <a:gd name="T23" fmla="*/ 137 h 431"/>
                <a:gd name="T24" fmla="*/ 274 w 361"/>
                <a:gd name="T25" fmla="*/ 124 h 431"/>
                <a:gd name="T26" fmla="*/ 270 w 361"/>
                <a:gd name="T27" fmla="*/ 132 h 431"/>
                <a:gd name="T28" fmla="*/ 298 w 361"/>
                <a:gd name="T29" fmla="*/ 151 h 431"/>
                <a:gd name="T30" fmla="*/ 326 w 361"/>
                <a:gd name="T31" fmla="*/ 162 h 431"/>
                <a:gd name="T32" fmla="*/ 110 w 361"/>
                <a:gd name="T33" fmla="*/ 133 h 431"/>
                <a:gd name="T34" fmla="*/ 108 w 361"/>
                <a:gd name="T35" fmla="*/ 128 h 431"/>
                <a:gd name="T36" fmla="*/ 62 w 361"/>
                <a:gd name="T37" fmla="*/ 140 h 431"/>
                <a:gd name="T38" fmla="*/ 31 w 361"/>
                <a:gd name="T39" fmla="*/ 178 h 431"/>
                <a:gd name="T40" fmla="*/ 43 w 361"/>
                <a:gd name="T41" fmla="*/ 185 h 431"/>
                <a:gd name="T42" fmla="*/ 76 w 361"/>
                <a:gd name="T43" fmla="*/ 154 h 431"/>
                <a:gd name="T44" fmla="*/ 110 w 361"/>
                <a:gd name="T45" fmla="*/ 133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1" h="431">
                  <a:moveTo>
                    <a:pt x="360" y="216"/>
                  </a:moveTo>
                  <a:cubicBezTo>
                    <a:pt x="361" y="259"/>
                    <a:pt x="313" y="381"/>
                    <a:pt x="267" y="336"/>
                  </a:cubicBezTo>
                  <a:cubicBezTo>
                    <a:pt x="263" y="290"/>
                    <a:pt x="231" y="252"/>
                    <a:pt x="202" y="218"/>
                  </a:cubicBezTo>
                  <a:cubicBezTo>
                    <a:pt x="192" y="207"/>
                    <a:pt x="168" y="299"/>
                    <a:pt x="162" y="332"/>
                  </a:cubicBezTo>
                  <a:cubicBezTo>
                    <a:pt x="88" y="431"/>
                    <a:pt x="38" y="292"/>
                    <a:pt x="21" y="239"/>
                  </a:cubicBezTo>
                  <a:cubicBezTo>
                    <a:pt x="0" y="173"/>
                    <a:pt x="7" y="100"/>
                    <a:pt x="11" y="31"/>
                  </a:cubicBezTo>
                  <a:cubicBezTo>
                    <a:pt x="60" y="15"/>
                    <a:pt x="108" y="4"/>
                    <a:pt x="165" y="2"/>
                  </a:cubicBezTo>
                  <a:cubicBezTo>
                    <a:pt x="219" y="0"/>
                    <a:pt x="273" y="5"/>
                    <a:pt x="326" y="15"/>
                  </a:cubicBezTo>
                  <a:cubicBezTo>
                    <a:pt x="346" y="109"/>
                    <a:pt x="359" y="169"/>
                    <a:pt x="360" y="216"/>
                  </a:cubicBezTo>
                  <a:close/>
                  <a:moveTo>
                    <a:pt x="326" y="162"/>
                  </a:moveTo>
                  <a:cubicBezTo>
                    <a:pt x="329" y="162"/>
                    <a:pt x="330" y="160"/>
                    <a:pt x="330" y="157"/>
                  </a:cubicBezTo>
                  <a:cubicBezTo>
                    <a:pt x="330" y="146"/>
                    <a:pt x="318" y="142"/>
                    <a:pt x="310" y="137"/>
                  </a:cubicBezTo>
                  <a:cubicBezTo>
                    <a:pt x="299" y="130"/>
                    <a:pt x="287" y="127"/>
                    <a:pt x="274" y="124"/>
                  </a:cubicBezTo>
                  <a:cubicBezTo>
                    <a:pt x="270" y="122"/>
                    <a:pt x="265" y="129"/>
                    <a:pt x="270" y="132"/>
                  </a:cubicBezTo>
                  <a:cubicBezTo>
                    <a:pt x="279" y="139"/>
                    <a:pt x="288" y="145"/>
                    <a:pt x="298" y="151"/>
                  </a:cubicBezTo>
                  <a:cubicBezTo>
                    <a:pt x="306" y="156"/>
                    <a:pt x="316" y="166"/>
                    <a:pt x="326" y="162"/>
                  </a:cubicBezTo>
                  <a:close/>
                  <a:moveTo>
                    <a:pt x="110" y="133"/>
                  </a:moveTo>
                  <a:cubicBezTo>
                    <a:pt x="111" y="131"/>
                    <a:pt x="110" y="129"/>
                    <a:pt x="108" y="128"/>
                  </a:cubicBezTo>
                  <a:cubicBezTo>
                    <a:pt x="95" y="118"/>
                    <a:pt x="74" y="132"/>
                    <a:pt x="62" y="140"/>
                  </a:cubicBezTo>
                  <a:cubicBezTo>
                    <a:pt x="49" y="150"/>
                    <a:pt x="37" y="162"/>
                    <a:pt x="31" y="178"/>
                  </a:cubicBezTo>
                  <a:cubicBezTo>
                    <a:pt x="29" y="185"/>
                    <a:pt x="39" y="190"/>
                    <a:pt x="43" y="185"/>
                  </a:cubicBezTo>
                  <a:cubicBezTo>
                    <a:pt x="54" y="174"/>
                    <a:pt x="63" y="162"/>
                    <a:pt x="76" y="154"/>
                  </a:cubicBezTo>
                  <a:cubicBezTo>
                    <a:pt x="86" y="147"/>
                    <a:pt x="103" y="145"/>
                    <a:pt x="110" y="133"/>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37"/>
            <p:cNvSpPr/>
            <p:nvPr/>
          </p:nvSpPr>
          <p:spPr bwMode="auto">
            <a:xfrm>
              <a:off x="8937358" y="3202448"/>
              <a:ext cx="188335" cy="265206"/>
            </a:xfrm>
            <a:custGeom>
              <a:avLst/>
              <a:gdLst>
                <a:gd name="T0" fmla="*/ 327 w 455"/>
                <a:gd name="T1" fmla="*/ 339 h 645"/>
                <a:gd name="T2" fmla="*/ 455 w 455"/>
                <a:gd name="T3" fmla="*/ 627 h 645"/>
                <a:gd name="T4" fmla="*/ 209 w 455"/>
                <a:gd name="T5" fmla="*/ 594 h 645"/>
                <a:gd name="T6" fmla="*/ 0 w 455"/>
                <a:gd name="T7" fmla="*/ 645 h 645"/>
                <a:gd name="T8" fmla="*/ 115 w 455"/>
                <a:gd name="T9" fmla="*/ 304 h 645"/>
                <a:gd name="T10" fmla="*/ 207 w 455"/>
                <a:gd name="T11" fmla="*/ 0 h 645"/>
                <a:gd name="T12" fmla="*/ 327 w 455"/>
                <a:gd name="T13" fmla="*/ 339 h 645"/>
              </a:gdLst>
              <a:ahLst/>
              <a:cxnLst>
                <a:cxn ang="0">
                  <a:pos x="T0" y="T1"/>
                </a:cxn>
                <a:cxn ang="0">
                  <a:pos x="T2" y="T3"/>
                </a:cxn>
                <a:cxn ang="0">
                  <a:pos x="T4" y="T5"/>
                </a:cxn>
                <a:cxn ang="0">
                  <a:pos x="T6" y="T7"/>
                </a:cxn>
                <a:cxn ang="0">
                  <a:pos x="T8" y="T9"/>
                </a:cxn>
                <a:cxn ang="0">
                  <a:pos x="T10" y="T11"/>
                </a:cxn>
                <a:cxn ang="0">
                  <a:pos x="T12" y="T13"/>
                </a:cxn>
              </a:cxnLst>
              <a:rect l="0" t="0" r="r" b="b"/>
              <a:pathLst>
                <a:path w="455" h="645">
                  <a:moveTo>
                    <a:pt x="327" y="339"/>
                  </a:moveTo>
                  <a:cubicBezTo>
                    <a:pt x="364" y="438"/>
                    <a:pt x="435" y="503"/>
                    <a:pt x="455" y="627"/>
                  </a:cubicBezTo>
                  <a:cubicBezTo>
                    <a:pt x="375" y="603"/>
                    <a:pt x="292" y="593"/>
                    <a:pt x="209" y="594"/>
                  </a:cubicBezTo>
                  <a:cubicBezTo>
                    <a:pt x="144" y="595"/>
                    <a:pt x="55" y="603"/>
                    <a:pt x="0" y="645"/>
                  </a:cubicBezTo>
                  <a:cubicBezTo>
                    <a:pt x="27" y="517"/>
                    <a:pt x="75" y="417"/>
                    <a:pt x="115" y="304"/>
                  </a:cubicBezTo>
                  <a:cubicBezTo>
                    <a:pt x="148" y="211"/>
                    <a:pt x="171" y="109"/>
                    <a:pt x="207" y="0"/>
                  </a:cubicBezTo>
                  <a:cubicBezTo>
                    <a:pt x="242" y="111"/>
                    <a:pt x="286" y="230"/>
                    <a:pt x="327" y="339"/>
                  </a:cubicBezTo>
                  <a:close/>
                </a:path>
              </a:pathLst>
            </a:custGeom>
            <a:solidFill>
              <a:srgbClr val="DFB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38"/>
            <p:cNvSpPr/>
            <p:nvPr/>
          </p:nvSpPr>
          <p:spPr bwMode="auto">
            <a:xfrm>
              <a:off x="9064196" y="3506090"/>
              <a:ext cx="26905" cy="15374"/>
            </a:xfrm>
            <a:custGeom>
              <a:avLst/>
              <a:gdLst>
                <a:gd name="T0" fmla="*/ 65 w 65"/>
                <a:gd name="T1" fmla="*/ 35 h 44"/>
                <a:gd name="T2" fmla="*/ 61 w 65"/>
                <a:gd name="T3" fmla="*/ 40 h 44"/>
                <a:gd name="T4" fmla="*/ 33 w 65"/>
                <a:gd name="T5" fmla="*/ 29 h 44"/>
                <a:gd name="T6" fmla="*/ 5 w 65"/>
                <a:gd name="T7" fmla="*/ 10 h 44"/>
                <a:gd name="T8" fmla="*/ 9 w 65"/>
                <a:gd name="T9" fmla="*/ 2 h 44"/>
                <a:gd name="T10" fmla="*/ 45 w 65"/>
                <a:gd name="T11" fmla="*/ 15 h 44"/>
                <a:gd name="T12" fmla="*/ 65 w 65"/>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65" h="44">
                  <a:moveTo>
                    <a:pt x="65" y="35"/>
                  </a:moveTo>
                  <a:cubicBezTo>
                    <a:pt x="65" y="38"/>
                    <a:pt x="64" y="40"/>
                    <a:pt x="61" y="40"/>
                  </a:cubicBezTo>
                  <a:cubicBezTo>
                    <a:pt x="51" y="44"/>
                    <a:pt x="41" y="34"/>
                    <a:pt x="33" y="29"/>
                  </a:cubicBezTo>
                  <a:cubicBezTo>
                    <a:pt x="23" y="23"/>
                    <a:pt x="14" y="17"/>
                    <a:pt x="5" y="10"/>
                  </a:cubicBezTo>
                  <a:cubicBezTo>
                    <a:pt x="0" y="7"/>
                    <a:pt x="5" y="0"/>
                    <a:pt x="9" y="2"/>
                  </a:cubicBezTo>
                  <a:cubicBezTo>
                    <a:pt x="22" y="5"/>
                    <a:pt x="34" y="8"/>
                    <a:pt x="45" y="15"/>
                  </a:cubicBezTo>
                  <a:cubicBezTo>
                    <a:pt x="53" y="20"/>
                    <a:pt x="65" y="24"/>
                    <a:pt x="65" y="35"/>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39"/>
            <p:cNvSpPr/>
            <p:nvPr/>
          </p:nvSpPr>
          <p:spPr bwMode="auto">
            <a:xfrm>
              <a:off x="9021916" y="3552213"/>
              <a:ext cx="38436" cy="73028"/>
            </a:xfrm>
            <a:custGeom>
              <a:avLst/>
              <a:gdLst>
                <a:gd name="T0" fmla="*/ 94 w 97"/>
                <a:gd name="T1" fmla="*/ 104 h 179"/>
                <a:gd name="T2" fmla="*/ 47 w 97"/>
                <a:gd name="T3" fmla="*/ 161 h 179"/>
                <a:gd name="T4" fmla="*/ 44 w 97"/>
                <a:gd name="T5" fmla="*/ 0 h 179"/>
                <a:gd name="T6" fmla="*/ 94 w 97"/>
                <a:gd name="T7" fmla="*/ 104 h 179"/>
              </a:gdLst>
              <a:ahLst/>
              <a:cxnLst>
                <a:cxn ang="0">
                  <a:pos x="T0" y="T1"/>
                </a:cxn>
                <a:cxn ang="0">
                  <a:pos x="T2" y="T3"/>
                </a:cxn>
                <a:cxn ang="0">
                  <a:pos x="T4" y="T5"/>
                </a:cxn>
                <a:cxn ang="0">
                  <a:pos x="T6" y="T7"/>
                </a:cxn>
              </a:cxnLst>
              <a:rect l="0" t="0" r="r" b="b"/>
              <a:pathLst>
                <a:path w="97" h="179">
                  <a:moveTo>
                    <a:pt x="94" y="104"/>
                  </a:moveTo>
                  <a:cubicBezTo>
                    <a:pt x="97" y="127"/>
                    <a:pt x="83" y="179"/>
                    <a:pt x="47" y="161"/>
                  </a:cubicBezTo>
                  <a:cubicBezTo>
                    <a:pt x="0" y="139"/>
                    <a:pt x="28" y="50"/>
                    <a:pt x="44" y="0"/>
                  </a:cubicBezTo>
                  <a:cubicBezTo>
                    <a:pt x="65" y="26"/>
                    <a:pt x="90" y="70"/>
                    <a:pt x="94" y="104"/>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40"/>
            <p:cNvSpPr/>
            <p:nvPr/>
          </p:nvSpPr>
          <p:spPr bwMode="auto">
            <a:xfrm>
              <a:off x="9029604" y="3644459"/>
              <a:ext cx="30749" cy="19218"/>
            </a:xfrm>
            <a:custGeom>
              <a:avLst/>
              <a:gdLst>
                <a:gd name="T0" fmla="*/ 59 w 73"/>
                <a:gd name="T1" fmla="*/ 4 h 48"/>
                <a:gd name="T2" fmla="*/ 73 w 73"/>
                <a:gd name="T3" fmla="*/ 10 h 48"/>
                <a:gd name="T4" fmla="*/ 31 w 73"/>
                <a:gd name="T5" fmla="*/ 42 h 48"/>
                <a:gd name="T6" fmla="*/ 0 w 73"/>
                <a:gd name="T7" fmla="*/ 7 h 48"/>
                <a:gd name="T8" fmla="*/ 8 w 73"/>
                <a:gd name="T9" fmla="*/ 3 h 48"/>
                <a:gd name="T10" fmla="*/ 33 w 73"/>
                <a:gd name="T11" fmla="*/ 22 h 48"/>
                <a:gd name="T12" fmla="*/ 59 w 73"/>
                <a:gd name="T13" fmla="*/ 4 h 48"/>
              </a:gdLst>
              <a:ahLst/>
              <a:cxnLst>
                <a:cxn ang="0">
                  <a:pos x="T0" y="T1"/>
                </a:cxn>
                <a:cxn ang="0">
                  <a:pos x="T2" y="T3"/>
                </a:cxn>
                <a:cxn ang="0">
                  <a:pos x="T4" y="T5"/>
                </a:cxn>
                <a:cxn ang="0">
                  <a:pos x="T6" y="T7"/>
                </a:cxn>
                <a:cxn ang="0">
                  <a:pos x="T8" y="T9"/>
                </a:cxn>
                <a:cxn ang="0">
                  <a:pos x="T10" y="T11"/>
                </a:cxn>
                <a:cxn ang="0">
                  <a:pos x="T12" y="T13"/>
                </a:cxn>
              </a:cxnLst>
              <a:rect l="0" t="0" r="r" b="b"/>
              <a:pathLst>
                <a:path w="73" h="48">
                  <a:moveTo>
                    <a:pt x="59" y="4"/>
                  </a:moveTo>
                  <a:cubicBezTo>
                    <a:pt x="64" y="0"/>
                    <a:pt x="73" y="2"/>
                    <a:pt x="73" y="10"/>
                  </a:cubicBezTo>
                  <a:cubicBezTo>
                    <a:pt x="72" y="30"/>
                    <a:pt x="51" y="48"/>
                    <a:pt x="31" y="42"/>
                  </a:cubicBezTo>
                  <a:cubicBezTo>
                    <a:pt x="13" y="38"/>
                    <a:pt x="1" y="24"/>
                    <a:pt x="0" y="7"/>
                  </a:cubicBezTo>
                  <a:cubicBezTo>
                    <a:pt x="0" y="3"/>
                    <a:pt x="5" y="0"/>
                    <a:pt x="8" y="3"/>
                  </a:cubicBezTo>
                  <a:cubicBezTo>
                    <a:pt x="14" y="11"/>
                    <a:pt x="24" y="21"/>
                    <a:pt x="33" y="22"/>
                  </a:cubicBezTo>
                  <a:cubicBezTo>
                    <a:pt x="46" y="25"/>
                    <a:pt x="52" y="11"/>
                    <a:pt x="59" y="4"/>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41"/>
            <p:cNvSpPr/>
            <p:nvPr/>
          </p:nvSpPr>
          <p:spPr bwMode="auto">
            <a:xfrm>
              <a:off x="9006542" y="4078782"/>
              <a:ext cx="46123" cy="46123"/>
            </a:xfrm>
            <a:custGeom>
              <a:avLst/>
              <a:gdLst>
                <a:gd name="T0" fmla="*/ 95 w 112"/>
                <a:gd name="T1" fmla="*/ 7 h 109"/>
                <a:gd name="T2" fmla="*/ 95 w 112"/>
                <a:gd name="T3" fmla="*/ 94 h 109"/>
                <a:gd name="T4" fmla="*/ 27 w 112"/>
                <a:gd name="T5" fmla="*/ 92 h 109"/>
                <a:gd name="T6" fmla="*/ 47 w 112"/>
                <a:gd name="T7" fmla="*/ 57 h 109"/>
                <a:gd name="T8" fmla="*/ 61 w 112"/>
                <a:gd name="T9" fmla="*/ 47 h 109"/>
                <a:gd name="T10" fmla="*/ 57 w 112"/>
                <a:gd name="T11" fmla="*/ 0 h 109"/>
                <a:gd name="T12" fmla="*/ 95 w 112"/>
                <a:gd name="T13" fmla="*/ 7 h 109"/>
              </a:gdLst>
              <a:ahLst/>
              <a:cxnLst>
                <a:cxn ang="0">
                  <a:pos x="T0" y="T1"/>
                </a:cxn>
                <a:cxn ang="0">
                  <a:pos x="T2" y="T3"/>
                </a:cxn>
                <a:cxn ang="0">
                  <a:pos x="T4" y="T5"/>
                </a:cxn>
                <a:cxn ang="0">
                  <a:pos x="T6" y="T7"/>
                </a:cxn>
                <a:cxn ang="0">
                  <a:pos x="T8" y="T9"/>
                </a:cxn>
                <a:cxn ang="0">
                  <a:pos x="T10" y="T11"/>
                </a:cxn>
                <a:cxn ang="0">
                  <a:pos x="T12" y="T13"/>
                </a:cxn>
              </a:cxnLst>
              <a:rect l="0" t="0" r="r" b="b"/>
              <a:pathLst>
                <a:path w="112" h="109">
                  <a:moveTo>
                    <a:pt x="95" y="7"/>
                  </a:moveTo>
                  <a:cubicBezTo>
                    <a:pt x="95" y="9"/>
                    <a:pt x="112" y="79"/>
                    <a:pt x="95" y="94"/>
                  </a:cubicBezTo>
                  <a:cubicBezTo>
                    <a:pt x="78" y="109"/>
                    <a:pt x="47" y="102"/>
                    <a:pt x="27" y="92"/>
                  </a:cubicBezTo>
                  <a:cubicBezTo>
                    <a:pt x="0" y="79"/>
                    <a:pt x="37" y="59"/>
                    <a:pt x="47" y="57"/>
                  </a:cubicBezTo>
                  <a:cubicBezTo>
                    <a:pt x="54" y="56"/>
                    <a:pt x="63" y="53"/>
                    <a:pt x="61" y="47"/>
                  </a:cubicBezTo>
                  <a:cubicBezTo>
                    <a:pt x="58" y="32"/>
                    <a:pt x="62" y="15"/>
                    <a:pt x="57" y="0"/>
                  </a:cubicBezTo>
                  <a:cubicBezTo>
                    <a:pt x="64" y="2"/>
                    <a:pt x="87" y="6"/>
                    <a:pt x="95" y="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42"/>
            <p:cNvSpPr/>
            <p:nvPr/>
          </p:nvSpPr>
          <p:spPr bwMode="auto">
            <a:xfrm>
              <a:off x="9006542" y="3148638"/>
              <a:ext cx="38436" cy="38436"/>
            </a:xfrm>
            <a:custGeom>
              <a:avLst/>
              <a:gdLst>
                <a:gd name="T0" fmla="*/ 79 w 90"/>
                <a:gd name="T1" fmla="*/ 37 h 99"/>
                <a:gd name="T2" fmla="*/ 40 w 90"/>
                <a:gd name="T3" fmla="*/ 98 h 99"/>
                <a:gd name="T4" fmla="*/ 6 w 90"/>
                <a:gd name="T5" fmla="*/ 69 h 99"/>
                <a:gd name="T6" fmla="*/ 15 w 90"/>
                <a:gd name="T7" fmla="*/ 22 h 99"/>
                <a:gd name="T8" fmla="*/ 79 w 90"/>
                <a:gd name="T9" fmla="*/ 37 h 99"/>
              </a:gdLst>
              <a:ahLst/>
              <a:cxnLst>
                <a:cxn ang="0">
                  <a:pos x="T0" y="T1"/>
                </a:cxn>
                <a:cxn ang="0">
                  <a:pos x="T2" y="T3"/>
                </a:cxn>
                <a:cxn ang="0">
                  <a:pos x="T4" y="T5"/>
                </a:cxn>
                <a:cxn ang="0">
                  <a:pos x="T6" y="T7"/>
                </a:cxn>
                <a:cxn ang="0">
                  <a:pos x="T8" y="T9"/>
                </a:cxn>
              </a:cxnLst>
              <a:rect l="0" t="0" r="r" b="b"/>
              <a:pathLst>
                <a:path w="90" h="99">
                  <a:moveTo>
                    <a:pt x="79" y="37"/>
                  </a:moveTo>
                  <a:cubicBezTo>
                    <a:pt x="90" y="74"/>
                    <a:pt x="69" y="99"/>
                    <a:pt x="40" y="98"/>
                  </a:cubicBezTo>
                  <a:cubicBezTo>
                    <a:pt x="11" y="96"/>
                    <a:pt x="10" y="79"/>
                    <a:pt x="6" y="69"/>
                  </a:cubicBezTo>
                  <a:cubicBezTo>
                    <a:pt x="0" y="54"/>
                    <a:pt x="6" y="34"/>
                    <a:pt x="15" y="22"/>
                  </a:cubicBezTo>
                  <a:cubicBezTo>
                    <a:pt x="26" y="9"/>
                    <a:pt x="68" y="0"/>
                    <a:pt x="79" y="37"/>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43"/>
            <p:cNvSpPr/>
            <p:nvPr/>
          </p:nvSpPr>
          <p:spPr bwMode="auto">
            <a:xfrm>
              <a:off x="8987324" y="3705956"/>
              <a:ext cx="38436" cy="172961"/>
            </a:xfrm>
            <a:custGeom>
              <a:avLst/>
              <a:gdLst>
                <a:gd name="T0" fmla="*/ 88 w 90"/>
                <a:gd name="T1" fmla="*/ 266 h 416"/>
                <a:gd name="T2" fmla="*/ 84 w 90"/>
                <a:gd name="T3" fmla="*/ 388 h 416"/>
                <a:gd name="T4" fmla="*/ 0 w 90"/>
                <a:gd name="T5" fmla="*/ 372 h 416"/>
                <a:gd name="T6" fmla="*/ 13 w 90"/>
                <a:gd name="T7" fmla="*/ 0 h 416"/>
                <a:gd name="T8" fmla="*/ 79 w 90"/>
                <a:gd name="T9" fmla="*/ 72 h 416"/>
                <a:gd name="T10" fmla="*/ 88 w 90"/>
                <a:gd name="T11" fmla="*/ 266 h 416"/>
              </a:gdLst>
              <a:ahLst/>
              <a:cxnLst>
                <a:cxn ang="0">
                  <a:pos x="T0" y="T1"/>
                </a:cxn>
                <a:cxn ang="0">
                  <a:pos x="T2" y="T3"/>
                </a:cxn>
                <a:cxn ang="0">
                  <a:pos x="T4" y="T5"/>
                </a:cxn>
                <a:cxn ang="0">
                  <a:pos x="T6" y="T7"/>
                </a:cxn>
                <a:cxn ang="0">
                  <a:pos x="T8" y="T9"/>
                </a:cxn>
                <a:cxn ang="0">
                  <a:pos x="T10" y="T11"/>
                </a:cxn>
              </a:cxnLst>
              <a:rect l="0" t="0" r="r" b="b"/>
              <a:pathLst>
                <a:path w="90" h="416">
                  <a:moveTo>
                    <a:pt x="88" y="266"/>
                  </a:moveTo>
                  <a:cubicBezTo>
                    <a:pt x="90" y="303"/>
                    <a:pt x="88" y="351"/>
                    <a:pt x="84" y="388"/>
                  </a:cubicBezTo>
                  <a:cubicBezTo>
                    <a:pt x="80" y="416"/>
                    <a:pt x="21" y="387"/>
                    <a:pt x="0" y="372"/>
                  </a:cubicBezTo>
                  <a:cubicBezTo>
                    <a:pt x="0" y="364"/>
                    <a:pt x="13" y="0"/>
                    <a:pt x="13" y="0"/>
                  </a:cubicBezTo>
                  <a:cubicBezTo>
                    <a:pt x="13" y="0"/>
                    <a:pt x="63" y="44"/>
                    <a:pt x="79" y="72"/>
                  </a:cubicBezTo>
                  <a:cubicBezTo>
                    <a:pt x="86" y="142"/>
                    <a:pt x="85" y="204"/>
                    <a:pt x="88" y="266"/>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44"/>
            <p:cNvSpPr/>
            <p:nvPr/>
          </p:nvSpPr>
          <p:spPr bwMode="auto">
            <a:xfrm>
              <a:off x="8968107" y="3502246"/>
              <a:ext cx="34592" cy="30749"/>
            </a:xfrm>
            <a:custGeom>
              <a:avLst/>
              <a:gdLst>
                <a:gd name="T0" fmla="*/ 79 w 82"/>
                <a:gd name="T1" fmla="*/ 10 h 72"/>
                <a:gd name="T2" fmla="*/ 81 w 82"/>
                <a:gd name="T3" fmla="*/ 15 h 72"/>
                <a:gd name="T4" fmla="*/ 47 w 82"/>
                <a:gd name="T5" fmla="*/ 36 h 72"/>
                <a:gd name="T6" fmla="*/ 14 w 82"/>
                <a:gd name="T7" fmla="*/ 67 h 72"/>
                <a:gd name="T8" fmla="*/ 2 w 82"/>
                <a:gd name="T9" fmla="*/ 60 h 72"/>
                <a:gd name="T10" fmla="*/ 33 w 82"/>
                <a:gd name="T11" fmla="*/ 22 h 72"/>
                <a:gd name="T12" fmla="*/ 79 w 82"/>
                <a:gd name="T13" fmla="*/ 10 h 72"/>
              </a:gdLst>
              <a:ahLst/>
              <a:cxnLst>
                <a:cxn ang="0">
                  <a:pos x="T0" y="T1"/>
                </a:cxn>
                <a:cxn ang="0">
                  <a:pos x="T2" y="T3"/>
                </a:cxn>
                <a:cxn ang="0">
                  <a:pos x="T4" y="T5"/>
                </a:cxn>
                <a:cxn ang="0">
                  <a:pos x="T6" y="T7"/>
                </a:cxn>
                <a:cxn ang="0">
                  <a:pos x="T8" y="T9"/>
                </a:cxn>
                <a:cxn ang="0">
                  <a:pos x="T10" y="T11"/>
                </a:cxn>
                <a:cxn ang="0">
                  <a:pos x="T12" y="T13"/>
                </a:cxn>
              </a:cxnLst>
              <a:rect l="0" t="0" r="r" b="b"/>
              <a:pathLst>
                <a:path w="82" h="72">
                  <a:moveTo>
                    <a:pt x="79" y="10"/>
                  </a:moveTo>
                  <a:cubicBezTo>
                    <a:pt x="81" y="11"/>
                    <a:pt x="82" y="13"/>
                    <a:pt x="81" y="15"/>
                  </a:cubicBezTo>
                  <a:cubicBezTo>
                    <a:pt x="74" y="27"/>
                    <a:pt x="57" y="29"/>
                    <a:pt x="47" y="36"/>
                  </a:cubicBezTo>
                  <a:cubicBezTo>
                    <a:pt x="34" y="44"/>
                    <a:pt x="25" y="56"/>
                    <a:pt x="14" y="67"/>
                  </a:cubicBezTo>
                  <a:cubicBezTo>
                    <a:pt x="10" y="72"/>
                    <a:pt x="0" y="67"/>
                    <a:pt x="2" y="60"/>
                  </a:cubicBezTo>
                  <a:cubicBezTo>
                    <a:pt x="8" y="44"/>
                    <a:pt x="20" y="32"/>
                    <a:pt x="33" y="22"/>
                  </a:cubicBezTo>
                  <a:cubicBezTo>
                    <a:pt x="45" y="14"/>
                    <a:pt x="66" y="0"/>
                    <a:pt x="79" y="10"/>
                  </a:cubicBezTo>
                  <a:close/>
                </a:path>
              </a:pathLst>
            </a:cu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45"/>
            <p:cNvSpPr/>
            <p:nvPr/>
          </p:nvSpPr>
          <p:spPr bwMode="auto">
            <a:xfrm>
              <a:off x="8898922" y="3729017"/>
              <a:ext cx="88402" cy="169117"/>
            </a:xfrm>
            <a:custGeom>
              <a:avLst/>
              <a:gdLst>
                <a:gd name="T0" fmla="*/ 215 w 215"/>
                <a:gd name="T1" fmla="*/ 0 h 410"/>
                <a:gd name="T2" fmla="*/ 201 w 215"/>
                <a:gd name="T3" fmla="*/ 258 h 410"/>
                <a:gd name="T4" fmla="*/ 36 w 215"/>
                <a:gd name="T5" fmla="*/ 405 h 410"/>
                <a:gd name="T6" fmla="*/ 4 w 215"/>
                <a:gd name="T7" fmla="*/ 348 h 410"/>
                <a:gd name="T8" fmla="*/ 215 w 215"/>
                <a:gd name="T9" fmla="*/ 0 h 410"/>
              </a:gdLst>
              <a:ahLst/>
              <a:cxnLst>
                <a:cxn ang="0">
                  <a:pos x="T0" y="T1"/>
                </a:cxn>
                <a:cxn ang="0">
                  <a:pos x="T2" y="T3"/>
                </a:cxn>
                <a:cxn ang="0">
                  <a:pos x="T4" y="T5"/>
                </a:cxn>
                <a:cxn ang="0">
                  <a:pos x="T6" y="T7"/>
                </a:cxn>
                <a:cxn ang="0">
                  <a:pos x="T8" y="T9"/>
                </a:cxn>
              </a:cxnLst>
              <a:rect l="0" t="0" r="r" b="b"/>
              <a:pathLst>
                <a:path w="215" h="410">
                  <a:moveTo>
                    <a:pt x="215" y="0"/>
                  </a:moveTo>
                  <a:cubicBezTo>
                    <a:pt x="209" y="86"/>
                    <a:pt x="206" y="172"/>
                    <a:pt x="201" y="258"/>
                  </a:cubicBezTo>
                  <a:cubicBezTo>
                    <a:pt x="183" y="326"/>
                    <a:pt x="60" y="395"/>
                    <a:pt x="36" y="405"/>
                  </a:cubicBezTo>
                  <a:cubicBezTo>
                    <a:pt x="24" y="410"/>
                    <a:pt x="0" y="353"/>
                    <a:pt x="4" y="348"/>
                  </a:cubicBezTo>
                  <a:cubicBezTo>
                    <a:pt x="170" y="234"/>
                    <a:pt x="213" y="2"/>
                    <a:pt x="215" y="0"/>
                  </a:cubicBezTo>
                  <a:close/>
                </a:path>
              </a:pathLst>
            </a:custGeom>
            <a:solidFill>
              <a:srgbClr val="D71A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6"/>
            <p:cNvSpPr/>
            <p:nvPr/>
          </p:nvSpPr>
          <p:spPr bwMode="auto">
            <a:xfrm>
              <a:off x="8856643" y="3882760"/>
              <a:ext cx="46123" cy="38436"/>
            </a:xfrm>
            <a:custGeom>
              <a:avLst/>
              <a:gdLst>
                <a:gd name="T0" fmla="*/ 90 w 106"/>
                <a:gd name="T1" fmla="*/ 0 h 100"/>
                <a:gd name="T2" fmla="*/ 106 w 106"/>
                <a:gd name="T3" fmla="*/ 44 h 100"/>
                <a:gd name="T4" fmla="*/ 76 w 106"/>
                <a:gd name="T5" fmla="*/ 68 h 100"/>
                <a:gd name="T6" fmla="*/ 24 w 106"/>
                <a:gd name="T7" fmla="*/ 93 h 100"/>
                <a:gd name="T8" fmla="*/ 90 w 106"/>
                <a:gd name="T9" fmla="*/ 0 h 100"/>
              </a:gdLst>
              <a:ahLst/>
              <a:cxnLst>
                <a:cxn ang="0">
                  <a:pos x="T0" y="T1"/>
                </a:cxn>
                <a:cxn ang="0">
                  <a:pos x="T2" y="T3"/>
                </a:cxn>
                <a:cxn ang="0">
                  <a:pos x="T4" y="T5"/>
                </a:cxn>
                <a:cxn ang="0">
                  <a:pos x="T6" y="T7"/>
                </a:cxn>
                <a:cxn ang="0">
                  <a:pos x="T8" y="T9"/>
                </a:cxn>
              </a:cxnLst>
              <a:rect l="0" t="0" r="r" b="b"/>
              <a:pathLst>
                <a:path w="106" h="100">
                  <a:moveTo>
                    <a:pt x="90" y="0"/>
                  </a:moveTo>
                  <a:cubicBezTo>
                    <a:pt x="95" y="15"/>
                    <a:pt x="100" y="29"/>
                    <a:pt x="106" y="44"/>
                  </a:cubicBezTo>
                  <a:cubicBezTo>
                    <a:pt x="95" y="51"/>
                    <a:pt x="86" y="60"/>
                    <a:pt x="76" y="68"/>
                  </a:cubicBezTo>
                  <a:cubicBezTo>
                    <a:pt x="65" y="76"/>
                    <a:pt x="38" y="100"/>
                    <a:pt x="24" y="93"/>
                  </a:cubicBezTo>
                  <a:cubicBezTo>
                    <a:pt x="0" y="82"/>
                    <a:pt x="38" y="31"/>
                    <a:pt x="90" y="0"/>
                  </a:cubicBezTo>
                  <a:close/>
                </a:path>
              </a:pathLst>
            </a:custGeom>
            <a:solidFill>
              <a:srgbClr val="E0B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Oval 247"/>
            <p:cNvSpPr>
              <a:spLocks noChangeArrowheads="1"/>
            </p:cNvSpPr>
            <p:nvPr/>
          </p:nvSpPr>
          <p:spPr bwMode="auto">
            <a:xfrm>
              <a:off x="8983481" y="3529152"/>
              <a:ext cx="15374" cy="30749"/>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Oval 248"/>
            <p:cNvSpPr>
              <a:spLocks noChangeArrowheads="1"/>
            </p:cNvSpPr>
            <p:nvPr/>
          </p:nvSpPr>
          <p:spPr bwMode="auto">
            <a:xfrm>
              <a:off x="9071883" y="3529152"/>
              <a:ext cx="15374" cy="26905"/>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Oval 249"/>
            <p:cNvSpPr>
              <a:spLocks noChangeArrowheads="1"/>
            </p:cNvSpPr>
            <p:nvPr/>
          </p:nvSpPr>
          <p:spPr bwMode="auto">
            <a:xfrm>
              <a:off x="9044978" y="3794358"/>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50"/>
            <p:cNvSpPr>
              <a:spLocks noChangeArrowheads="1"/>
            </p:cNvSpPr>
            <p:nvPr/>
          </p:nvSpPr>
          <p:spPr bwMode="auto">
            <a:xfrm>
              <a:off x="9044978" y="3890447"/>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51"/>
            <p:cNvSpPr>
              <a:spLocks noChangeArrowheads="1"/>
            </p:cNvSpPr>
            <p:nvPr/>
          </p:nvSpPr>
          <p:spPr bwMode="auto">
            <a:xfrm>
              <a:off x="9044978" y="4021129"/>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252"/>
            <p:cNvSpPr>
              <a:spLocks noChangeArrowheads="1"/>
            </p:cNvSpPr>
            <p:nvPr/>
          </p:nvSpPr>
          <p:spPr bwMode="auto">
            <a:xfrm>
              <a:off x="9044978" y="3975006"/>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253"/>
            <p:cNvSpPr>
              <a:spLocks noChangeArrowheads="1"/>
            </p:cNvSpPr>
            <p:nvPr/>
          </p:nvSpPr>
          <p:spPr bwMode="auto">
            <a:xfrm>
              <a:off x="9044978" y="3844325"/>
              <a:ext cx="15374" cy="19218"/>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254"/>
            <p:cNvSpPr>
              <a:spLocks noChangeArrowheads="1"/>
            </p:cNvSpPr>
            <p:nvPr/>
          </p:nvSpPr>
          <p:spPr bwMode="auto">
            <a:xfrm>
              <a:off x="9044978" y="3932727"/>
              <a:ext cx="15374" cy="15374"/>
            </a:xfrm>
            <a:prstGeom prst="ellipse">
              <a:avLst/>
            </a:prstGeom>
            <a:solidFill>
              <a:srgbClr val="7029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1000" fill="hold"/>
                                        <p:tgtEl>
                                          <p:spTgt spid="4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fade">
                                      <p:cBhvr>
                                        <p:cTn id="46" dur="1000"/>
                                        <p:tgtEl>
                                          <p:spTgt spid="71"/>
                                        </p:tgtEl>
                                      </p:cBhvr>
                                    </p:animEffect>
                                    <p:anim calcmode="lin" valueType="num">
                                      <p:cBhvr>
                                        <p:cTn id="47" dur="1000" fill="hold"/>
                                        <p:tgtEl>
                                          <p:spTgt spid="71"/>
                                        </p:tgtEl>
                                        <p:attrNameLst>
                                          <p:attrName>ppt_x</p:attrName>
                                        </p:attrNameLst>
                                      </p:cBhvr>
                                      <p:tavLst>
                                        <p:tav tm="0">
                                          <p:val>
                                            <p:strVal val="#ppt_x"/>
                                          </p:val>
                                        </p:tav>
                                        <p:tav tm="100000">
                                          <p:val>
                                            <p:strVal val="#ppt_x"/>
                                          </p:val>
                                        </p:tav>
                                      </p:tavLst>
                                    </p:anim>
                                    <p:anim calcmode="lin" valueType="num">
                                      <p:cBhvr>
                                        <p:cTn id="48"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7833567" y="628413"/>
            <a:ext cx="3755500" cy="5481000"/>
          </a:xfrm>
          <a:prstGeom prst="rect">
            <a:avLst/>
          </a:prstGeom>
        </p:spPr>
      </p:pic>
      <p:pic>
        <p:nvPicPr>
          <p:cNvPr id="3" name="图片 2"/>
          <p:cNvPicPr>
            <a:picLocks noChangeAspect="1"/>
          </p:cNvPicPr>
          <p:nvPr/>
        </p:nvPicPr>
        <p:blipFill>
          <a:blip r:embed="rId4"/>
          <a:stretch>
            <a:fillRect/>
          </a:stretch>
        </p:blipFill>
        <p:spPr>
          <a:xfrm>
            <a:off x="416600" y="-116069"/>
            <a:ext cx="4820418" cy="3088661"/>
          </a:xfrm>
          <a:prstGeom prst="rect">
            <a:avLst/>
          </a:prstGeom>
        </p:spPr>
      </p:pic>
      <p:pic>
        <p:nvPicPr>
          <p:cNvPr id="4" name="图片 3"/>
          <p:cNvPicPr>
            <a:picLocks noChangeAspect="1"/>
          </p:cNvPicPr>
          <p:nvPr/>
        </p:nvPicPr>
        <p:blipFill>
          <a:blip r:embed="rId5"/>
          <a:stretch>
            <a:fillRect/>
          </a:stretch>
        </p:blipFill>
        <p:spPr>
          <a:xfrm>
            <a:off x="725838" y="1469455"/>
            <a:ext cx="7029887" cy="5016807"/>
          </a:xfrm>
          <a:prstGeom prst="rect">
            <a:avLst/>
          </a:prstGeom>
        </p:spPr>
      </p:pic>
      <p:sp>
        <p:nvSpPr>
          <p:cNvPr id="5" name="文本框 4"/>
          <p:cNvSpPr txBox="1"/>
          <p:nvPr/>
        </p:nvSpPr>
        <p:spPr>
          <a:xfrm>
            <a:off x="1703745" y="3968622"/>
            <a:ext cx="662473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再次衷心感谢您的聆听</a:t>
            </a:r>
          </a:p>
        </p:txBody>
      </p:sp>
      <p:sp>
        <p:nvSpPr>
          <p:cNvPr id="6" name="文本框 5"/>
          <p:cNvSpPr txBox="1"/>
          <p:nvPr/>
        </p:nvSpPr>
        <p:spPr>
          <a:xfrm>
            <a:off x="1703745" y="4817855"/>
            <a:ext cx="460851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商务总结</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各类汇报</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毕业论文</a:t>
            </a:r>
            <a:r>
              <a:rPr kumimoji="0" lang="en-US" altLang="zh-CN"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a:t>
            </a:r>
            <a:r>
              <a:rPr kumimoji="0" lang="zh-CN" altLang="en-US" sz="1400" b="0" i="0" u="none" strike="noStrike" kern="1200" cap="none" spc="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通用模板</a:t>
            </a:r>
          </a:p>
        </p:txBody>
      </p:sp>
      <p:sp>
        <p:nvSpPr>
          <p:cNvPr id="7" name="文本框 6"/>
          <p:cNvSpPr txBox="1"/>
          <p:nvPr/>
        </p:nvSpPr>
        <p:spPr>
          <a:xfrm>
            <a:off x="1703745" y="5122041"/>
            <a:ext cx="4735387" cy="55308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Add up everything what you like and what you want   </a:t>
            </a: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1200" cap="none" spc="0" normalizeH="0" baseline="0" noProof="0" dirty="0" smtClean="0">
                <a:ln>
                  <a:noFill/>
                </a:ln>
                <a:solidFill>
                  <a:srgbClr val="35422C"/>
                </a:solidFill>
                <a:effectLst/>
                <a:uLnTx/>
                <a:uFillTx/>
                <a:latin typeface="微软雅黑" panose="020B0503020204020204" pitchFamily="34" charset="-122"/>
                <a:ea typeface="微软雅黑" panose="020B0503020204020204" pitchFamily="34" charset="-122"/>
                <a:cs typeface="+mn-cs"/>
              </a:rPr>
              <a:t>20XX,</a:t>
            </a:r>
            <a:r>
              <a:rPr kumimoji="0" lang="zh-CN" altLang="en-US" sz="1000" b="0" i="0" u="none" strike="noStrike" kern="1200" cap="none" spc="0" normalizeH="0" baseline="0" noProof="0" dirty="0">
                <a:ln>
                  <a:noFill/>
                </a:ln>
                <a:solidFill>
                  <a:srgbClr val="35422C"/>
                </a:solidFill>
                <a:effectLst/>
                <a:uLnTx/>
                <a:uFillTx/>
                <a:latin typeface="微软雅黑" panose="020B0503020204020204" pitchFamily="34" charset="-122"/>
                <a:ea typeface="微软雅黑" panose="020B0503020204020204" pitchFamily="34" charset="-122"/>
                <a:cs typeface="+mn-cs"/>
              </a:rPr>
              <a:t>朝着更温暖的方向前进</a:t>
            </a:r>
          </a:p>
        </p:txBody>
      </p:sp>
      <p:sp>
        <p:nvSpPr>
          <p:cNvPr id="8" name="文本框 7"/>
          <p:cNvSpPr txBox="1"/>
          <p:nvPr/>
        </p:nvSpPr>
        <p:spPr>
          <a:xfrm>
            <a:off x="1703745" y="3320063"/>
            <a:ext cx="25057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30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rPr>
              <a:t>2  0  </a:t>
            </a:r>
            <a:r>
              <a:rPr lang="en-US" altLang="zh-CN" sz="4400" b="1" spc="-300" dirty="0" smtClean="0">
                <a:solidFill>
                  <a:srgbClr val="35422C"/>
                </a:solidFill>
                <a:latin typeface="方正粗倩简体" panose="03000509000000000000" pitchFamily="65" charset="-122"/>
                <a:ea typeface="方正粗倩简体" panose="03000509000000000000" pitchFamily="65" charset="-122"/>
              </a:rPr>
              <a:t>X  </a:t>
            </a:r>
            <a:r>
              <a:rPr lang="en-US" altLang="zh-CN" sz="4400" b="1" spc="-300" dirty="0" err="1" smtClean="0">
                <a:solidFill>
                  <a:srgbClr val="35422C"/>
                </a:solidFill>
                <a:latin typeface="方正粗倩简体" panose="03000509000000000000" pitchFamily="65" charset="-122"/>
                <a:ea typeface="方正粗倩简体" panose="03000509000000000000" pitchFamily="65" charset="-122"/>
              </a:rPr>
              <a:t>X</a:t>
            </a:r>
            <a:r>
              <a:rPr lang="en-US" altLang="zh-CN" sz="4400" b="1" spc="-300" dirty="0" smtClean="0">
                <a:solidFill>
                  <a:srgbClr val="35422C"/>
                </a:solidFill>
                <a:latin typeface="方正粗倩简体" panose="03000509000000000000" pitchFamily="65" charset="-122"/>
                <a:ea typeface="方正粗倩简体" panose="03000509000000000000" pitchFamily="65" charset="-122"/>
              </a:rPr>
              <a:t>	</a:t>
            </a:r>
            <a:endParaRPr kumimoji="0" lang="zh-CN" altLang="en-US" sz="4400" b="1" i="0" u="none" strike="noStrike" kern="1200" cap="none" spc="-300" normalizeH="0" baseline="0" noProof="0" dirty="0">
              <a:ln>
                <a:noFill/>
              </a:ln>
              <a:solidFill>
                <a:srgbClr val="35422C"/>
              </a:solidFill>
              <a:effectLst/>
              <a:uLnTx/>
              <a:uFillTx/>
              <a:latin typeface="方正粗倩简体" panose="03000509000000000000" pitchFamily="65" charset="-122"/>
              <a:ea typeface="方正粗倩简体" panose="03000509000000000000" pitchFamily="65"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2409</Words>
  <Application>Microsoft Office PowerPoint</Application>
  <PresentationFormat>宽屏</PresentationFormat>
  <Paragraphs>173</Paragraphs>
  <Slides>20</Slides>
  <Notes>20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20</vt:i4>
      </vt:variant>
    </vt:vector>
  </HeadingPairs>
  <TitlesOfParts>
    <vt:vector size="31" baseType="lpstr">
      <vt:lpstr>Bodoni MT Black</vt:lpstr>
      <vt:lpstr>等线</vt:lpstr>
      <vt:lpstr>等线 Light</vt:lpstr>
      <vt:lpstr>方正粗倩简体</vt:lpstr>
      <vt:lpstr>方正兰亭超细黑简体</vt:lpstr>
      <vt:lpstr>宋体</vt:lpstr>
      <vt:lpstr>微软雅黑</vt:lpstr>
      <vt:lpstr>Arial</vt:lpstr>
      <vt:lpstr>Calibri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6862.pptx</dc:title>
  <dc:creator/>
  <cp:lastModifiedBy/>
  <cp:revision>2</cp:revision>
  <dcterms:created xsi:type="dcterms:W3CDTF">2017-06-23T02:41:00Z</dcterms:created>
  <dcterms:modified xsi:type="dcterms:W3CDTF">2022-12-28T05:59:27Z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