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60" r:id="rId2"/>
  </p:sldMasterIdLst>
  <p:notesMasterIdLst>
    <p:notesMasterId r:id="rId23"/>
  </p:notesMasterIdLst>
  <p:sldIdLst>
    <p:sldId id="261" r:id="rId3"/>
    <p:sldId id="262" r:id="rId4"/>
    <p:sldId id="259" r:id="rId5"/>
    <p:sldId id="265" r:id="rId6"/>
    <p:sldId id="263" r:id="rId7"/>
    <p:sldId id="264" r:id="rId8"/>
    <p:sldId id="266" r:id="rId9"/>
    <p:sldId id="267" r:id="rId10"/>
    <p:sldId id="258" r:id="rId11"/>
    <p:sldId id="268" r:id="rId12"/>
    <p:sldId id="269" r:id="rId13"/>
    <p:sldId id="270" r:id="rId14"/>
    <p:sldId id="272" r:id="rId15"/>
    <p:sldId id="278" r:id="rId16"/>
    <p:sldId id="260" r:id="rId17"/>
    <p:sldId id="274" r:id="rId18"/>
    <p:sldId id="273" r:id="rId19"/>
    <p:sldId id="277" r:id="rId20"/>
    <p:sldId id="275" r:id="rId21"/>
    <p:sldId id="279" r:id="rId22"/>
  </p:sldIdLst>
  <p:sldSz cx="12192000" cy="6858000"/>
  <p:notesSz cx="6858000" cy="9144000"/>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4638"/>
    <a:srgbClr val="99928C"/>
    <a:srgbClr val="E22647"/>
    <a:srgbClr val="F3F8FB"/>
    <a:srgbClr val="FAF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0" autoAdjust="0"/>
    <p:restoredTop sz="94660"/>
  </p:normalViewPr>
  <p:slideViewPr>
    <p:cSldViewPr snapToGrid="0">
      <p:cViewPr varScale="1">
        <p:scale>
          <a:sx n="101" d="100"/>
          <a:sy n="101" d="100"/>
        </p:scale>
        <p:origin x="150" y="414"/>
      </p:cViewPr>
      <p:guideLst>
        <p:guide orient="horz" pos="2160"/>
        <p:guide pos="3840"/>
      </p:guideLst>
    </p:cSldViewPr>
  </p:slideViewPr>
  <p:notesTextViewPr>
    <p:cViewPr>
      <p:scale>
        <a:sx n="1" d="1"/>
        <a:sy n="1" d="1"/>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gs" Target="tags/tag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D9DC98-5235-4734-8E89-6B6AB0D732C3}" type="datetimeFigureOut">
              <a:rPr lang="zh-CN" altLang="en-US" smtClean="0"/>
              <a:t>2022/12/28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58E27C-3625-4DAF-B038-AA815FF6A07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a:t>
            </a:fld>
            <a:endParaRPr lang="zh-CN" altLang="en-US"/>
          </a:p>
        </p:txBody>
      </p:sp>
    </p:spTree>
    <p:extLst>
      <p:ext uri="{BB962C8B-B14F-4D97-AF65-F5344CB8AC3E}">
        <p14:creationId xmlns:p14="http://schemas.microsoft.com/office/powerpoint/2010/main" val="3710806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2</a:t>
            </a:fld>
            <a:endParaRPr lang="zh-CN" altLang="en-US"/>
          </a:p>
        </p:txBody>
      </p:sp>
    </p:spTree>
    <p:extLst>
      <p:ext uri="{BB962C8B-B14F-4D97-AF65-F5344CB8AC3E}">
        <p14:creationId xmlns:p14="http://schemas.microsoft.com/office/powerpoint/2010/main" val="3474536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77A143A-3D09-4861-999E-95E4F3E8E30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4</a:t>
            </a:fld>
            <a:endParaRPr lang="zh-CN" altLang="en-US"/>
          </a:p>
        </p:txBody>
      </p:sp>
    </p:spTree>
    <p:extLst>
      <p:ext uri="{BB962C8B-B14F-4D97-AF65-F5344CB8AC3E}">
        <p14:creationId xmlns:p14="http://schemas.microsoft.com/office/powerpoint/2010/main" val="3645439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5</a:t>
            </a:fld>
            <a:endParaRPr lang="zh-CN" altLang="en-US"/>
          </a:p>
        </p:txBody>
      </p:sp>
    </p:spTree>
    <p:extLst>
      <p:ext uri="{BB962C8B-B14F-4D97-AF65-F5344CB8AC3E}">
        <p14:creationId xmlns:p14="http://schemas.microsoft.com/office/powerpoint/2010/main" val="3628522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6</a:t>
            </a:fld>
            <a:endParaRPr lang="zh-CN" altLang="en-US"/>
          </a:p>
        </p:txBody>
      </p:sp>
    </p:spTree>
    <p:extLst>
      <p:ext uri="{BB962C8B-B14F-4D97-AF65-F5344CB8AC3E}">
        <p14:creationId xmlns:p14="http://schemas.microsoft.com/office/powerpoint/2010/main" val="3454876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7</a:t>
            </a:fld>
            <a:endParaRPr lang="zh-CN" altLang="en-US"/>
          </a:p>
        </p:txBody>
      </p:sp>
    </p:spTree>
    <p:extLst>
      <p:ext uri="{BB962C8B-B14F-4D97-AF65-F5344CB8AC3E}">
        <p14:creationId xmlns:p14="http://schemas.microsoft.com/office/powerpoint/2010/main" val="1993168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8</a:t>
            </a:fld>
            <a:endParaRPr lang="zh-CN" altLang="en-US"/>
          </a:p>
        </p:txBody>
      </p:sp>
    </p:spTree>
    <p:extLst>
      <p:ext uri="{BB962C8B-B14F-4D97-AF65-F5344CB8AC3E}">
        <p14:creationId xmlns:p14="http://schemas.microsoft.com/office/powerpoint/2010/main" val="20104234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77A143A-3D09-4861-999E-95E4F3E8E30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t>9</a:t>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10</a:t>
            </a:fld>
            <a:endParaRPr lang="zh-CN" altLang="en-US"/>
          </a:p>
        </p:txBody>
      </p:sp>
    </p:spTree>
    <p:extLst>
      <p:ext uri="{BB962C8B-B14F-4D97-AF65-F5344CB8AC3E}">
        <p14:creationId xmlns:p14="http://schemas.microsoft.com/office/powerpoint/2010/main" val="3657748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11</a:t>
            </a:fld>
            <a:endParaRPr lang="zh-CN" altLang="en-US"/>
          </a:p>
        </p:txBody>
      </p:sp>
    </p:spTree>
    <p:extLst>
      <p:ext uri="{BB962C8B-B14F-4D97-AF65-F5344CB8AC3E}">
        <p14:creationId xmlns:p14="http://schemas.microsoft.com/office/powerpoint/2010/main" val="3359294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12</a:t>
            </a:fld>
            <a:endParaRPr lang="zh-CN" altLang="en-US"/>
          </a:p>
        </p:txBody>
      </p:sp>
    </p:spTree>
    <p:extLst>
      <p:ext uri="{BB962C8B-B14F-4D97-AF65-F5344CB8AC3E}">
        <p14:creationId xmlns:p14="http://schemas.microsoft.com/office/powerpoint/2010/main" val="2864247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13</a:t>
            </a:fld>
            <a:endParaRPr lang="zh-CN" altLang="en-US"/>
          </a:p>
        </p:txBody>
      </p:sp>
    </p:spTree>
    <p:extLst>
      <p:ext uri="{BB962C8B-B14F-4D97-AF65-F5344CB8AC3E}">
        <p14:creationId xmlns:p14="http://schemas.microsoft.com/office/powerpoint/2010/main" val="1085848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14</a:t>
            </a:fld>
            <a:endParaRPr lang="zh-CN" altLang="en-US"/>
          </a:p>
        </p:txBody>
      </p:sp>
    </p:spTree>
    <p:extLst>
      <p:ext uri="{BB962C8B-B14F-4D97-AF65-F5344CB8AC3E}">
        <p14:creationId xmlns:p14="http://schemas.microsoft.com/office/powerpoint/2010/main" val="1077073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77A143A-3D09-4861-999E-95E4F3E8E308}"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t>15</a:t>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16</a:t>
            </a:fld>
            <a:endParaRPr lang="zh-CN" altLang="en-US"/>
          </a:p>
        </p:txBody>
      </p:sp>
    </p:spTree>
    <p:extLst>
      <p:ext uri="{BB962C8B-B14F-4D97-AF65-F5344CB8AC3E}">
        <p14:creationId xmlns:p14="http://schemas.microsoft.com/office/powerpoint/2010/main" val="3740197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17</a:t>
            </a:fld>
            <a:endParaRPr lang="zh-CN" altLang="en-US"/>
          </a:p>
        </p:txBody>
      </p:sp>
    </p:spTree>
    <p:extLst>
      <p:ext uri="{BB962C8B-B14F-4D97-AF65-F5344CB8AC3E}">
        <p14:creationId xmlns:p14="http://schemas.microsoft.com/office/powerpoint/2010/main" val="2357362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18</a:t>
            </a:fld>
            <a:endParaRPr lang="zh-CN" altLang="en-US"/>
          </a:p>
        </p:txBody>
      </p:sp>
    </p:spTree>
    <p:extLst>
      <p:ext uri="{BB962C8B-B14F-4D97-AF65-F5344CB8AC3E}">
        <p14:creationId xmlns:p14="http://schemas.microsoft.com/office/powerpoint/2010/main" val="3522186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19</a:t>
            </a:fld>
            <a:endParaRPr lang="zh-CN" altLang="en-US"/>
          </a:p>
        </p:txBody>
      </p:sp>
    </p:spTree>
    <p:extLst>
      <p:ext uri="{BB962C8B-B14F-4D97-AF65-F5344CB8AC3E}">
        <p14:creationId xmlns:p14="http://schemas.microsoft.com/office/powerpoint/2010/main" val="53221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58E27C-3625-4DAF-B038-AA815FF6A074}" type="slidenum">
              <a:rPr lang="zh-CN" altLang="en-US" smtClean="0"/>
              <a:t>20</a:t>
            </a:fld>
            <a:endParaRPr lang="zh-CN" altLang="en-US"/>
          </a:p>
        </p:txBody>
      </p:sp>
    </p:spTree>
    <p:extLst>
      <p:ext uri="{BB962C8B-B14F-4D97-AF65-F5344CB8AC3E}">
        <p14:creationId xmlns:p14="http://schemas.microsoft.com/office/powerpoint/2010/main" val="2642429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0FCC848-7B1A-49C8-BA0E-7556C0CD52B8}"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6F02B7E-22A1-4E34-95E6-AE4B361C240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4E0206D-21FB-4EA8-BC66-26FBD14A15A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FCC848-7B1A-49C8-BA0E-7556C0CD52B8}" type="datetimeFigureOut">
              <a:rPr lang="zh-CN" altLang="en-US" smtClean="0"/>
              <a:t>2022/12/28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F02B7E-22A1-4E34-95E6-AE4B361C240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53BB4-FCC6-4282-A71B-23812E68FC52}" type="datetimeFigureOut">
              <a:rPr lang="zh-CN" altLang="en-US" smtClean="0"/>
              <a:t>2022/12/28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E0206D-21FB-4EA8-BC66-26FBD14A15A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2.jpeg"/><Relationship Id="rId5" Type="http://schemas.openxmlformats.org/officeDocument/2006/relationships/image" Target="../media/image5.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6.jpeg"/><Relationship Id="rId5" Type="http://schemas.openxmlformats.org/officeDocument/2006/relationships/image" Target="../media/image7.jpeg"/><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18.xml"/><Relationship Id="rId4" Type="http://schemas.openxmlformats.org/officeDocument/2006/relationships/image" Target="../media/image8.jpe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文本框 1"/>
          <p:cNvSpPr txBox="1"/>
          <p:nvPr/>
        </p:nvSpPr>
        <p:spPr>
          <a:xfrm>
            <a:off x="4606659" y="3365996"/>
            <a:ext cx="6550680" cy="83099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4800" dirty="0">
                <a:solidFill>
                  <a:srgbClr val="634638"/>
                </a:solidFill>
                <a:latin typeface="方正粗倩简体" panose="03000509000000000000" pitchFamily="65" charset="-122"/>
                <a:ea typeface="方正粗倩简体" panose="03000509000000000000" pitchFamily="65" charset="-122"/>
              </a:rPr>
              <a:t>圣诞快乐</a:t>
            </a:r>
            <a:r>
              <a:rPr kumimoji="0" lang="zh-CN" altLang="en-US" sz="4800" b="0" i="0" u="none" strike="noStrike" kern="1200" cap="none" spc="0" normalizeH="0" baseline="0" noProof="0" dirty="0">
                <a:ln>
                  <a:noFill/>
                </a:ln>
                <a:solidFill>
                  <a:srgbClr val="634638"/>
                </a:solidFill>
                <a:effectLst/>
                <a:uLnTx/>
                <a:uFillTx/>
                <a:latin typeface="方正粗倩简体" panose="03000509000000000000" pitchFamily="65" charset="-122"/>
                <a:ea typeface="方正粗倩简体" panose="03000509000000000000" pitchFamily="65" charset="-122"/>
                <a:cs typeface="+mn-cs"/>
              </a:rPr>
              <a:t>总结</a:t>
            </a:r>
            <a:r>
              <a:rPr kumimoji="0" lang="zh-CN" altLang="en-US" sz="4800" b="0" i="0" u="none" strike="noStrike" kern="1200" cap="none" spc="0" normalizeH="0" baseline="0" noProof="0" dirty="0">
                <a:ln>
                  <a:noFill/>
                </a:ln>
                <a:solidFill>
                  <a:srgbClr val="E22647"/>
                </a:solidFill>
                <a:effectLst/>
                <a:uLnTx/>
                <a:uFillTx/>
                <a:latin typeface="方正粗倩简体" panose="03000509000000000000" pitchFamily="65" charset="-122"/>
                <a:ea typeface="方正粗倩简体" panose="03000509000000000000" pitchFamily="65" charset="-122"/>
                <a:cs typeface="+mn-cs"/>
              </a:rPr>
              <a:t>通用</a:t>
            </a:r>
            <a:r>
              <a:rPr kumimoji="0" lang="zh-CN" altLang="en-US" sz="4800" b="0" i="0" u="none" strike="noStrike" kern="1200" cap="none" spc="0" normalizeH="0" baseline="0" noProof="0" dirty="0">
                <a:ln>
                  <a:noFill/>
                </a:ln>
                <a:solidFill>
                  <a:srgbClr val="634638"/>
                </a:solidFill>
                <a:effectLst/>
                <a:uLnTx/>
                <a:uFillTx/>
                <a:latin typeface="方正粗倩简体" panose="03000509000000000000" pitchFamily="65" charset="-122"/>
                <a:ea typeface="方正粗倩简体" panose="03000509000000000000" pitchFamily="65" charset="-122"/>
                <a:cs typeface="+mn-cs"/>
              </a:rPr>
              <a:t>模板</a:t>
            </a:r>
          </a:p>
        </p:txBody>
      </p:sp>
      <p:sp>
        <p:nvSpPr>
          <p:cNvPr id="3" name="文本框 2"/>
          <p:cNvSpPr txBox="1"/>
          <p:nvPr/>
        </p:nvSpPr>
        <p:spPr>
          <a:xfrm>
            <a:off x="7024301" y="4535547"/>
            <a:ext cx="4082371" cy="646331"/>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634638"/>
                </a:solidFill>
                <a:effectLst/>
                <a:uLnTx/>
                <a:uFillTx/>
                <a:latin typeface="微软雅黑" panose="020B0503020204020204" pitchFamily="34" charset="-122"/>
                <a:ea typeface="微软雅黑" panose="020B0503020204020204" pitchFamily="34" charset="-122"/>
                <a:cs typeface="+mn-cs"/>
              </a:rPr>
              <a:t>Add up anything what you like or what you need</a:t>
            </a:r>
          </a:p>
          <a:p>
            <a:pPr marL="0" marR="0" lvl="0" indent="0" algn="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smtClean="0">
                <a:ln>
                  <a:noFill/>
                </a:ln>
                <a:solidFill>
                  <a:srgbClr val="634638"/>
                </a:solidFill>
                <a:effectLst/>
                <a:uLnTx/>
                <a:uFillTx/>
                <a:latin typeface="微软雅黑" panose="020B0503020204020204" pitchFamily="34" charset="-122"/>
                <a:ea typeface="微软雅黑" panose="020B0503020204020204" pitchFamily="34" charset="-122"/>
                <a:cs typeface="+mn-cs"/>
              </a:rPr>
              <a:t>20XX</a:t>
            </a:r>
            <a:r>
              <a:rPr kumimoji="0" lang="zh-CN" altLang="en-US" sz="1200" b="0" i="0" u="none" strike="noStrike" kern="1200" cap="none" spc="0" normalizeH="0" baseline="0" noProof="0" dirty="0" smtClean="0">
                <a:ln>
                  <a:noFill/>
                </a:ln>
                <a:solidFill>
                  <a:srgbClr val="634638"/>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634638"/>
                </a:solidFill>
                <a:effectLst/>
                <a:uLnTx/>
                <a:uFillTx/>
                <a:latin typeface="微软雅黑" panose="020B0503020204020204" pitchFamily="34" charset="-122"/>
                <a:ea typeface="微软雅黑" panose="020B0503020204020204" pitchFamily="34" charset="-122"/>
                <a:cs typeface="+mn-cs"/>
              </a:rPr>
              <a:t>与梦偕行寻找更好的自己</a:t>
            </a:r>
          </a:p>
        </p:txBody>
      </p:sp>
      <p:sp>
        <p:nvSpPr>
          <p:cNvPr id="4" name="文本框 3"/>
          <p:cNvSpPr txBox="1"/>
          <p:nvPr/>
        </p:nvSpPr>
        <p:spPr>
          <a:xfrm>
            <a:off x="8110220" y="2442845"/>
            <a:ext cx="3364230" cy="9144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300" normalizeH="0" baseline="0" noProof="0" dirty="0">
                <a:ln>
                  <a:noFill/>
                </a:ln>
                <a:solidFill>
                  <a:srgbClr val="E22647"/>
                </a:solidFill>
                <a:effectLst/>
                <a:uLnTx/>
                <a:uFillTx/>
                <a:latin typeface="方正粗倩简体" panose="03000509000000000000" pitchFamily="65" charset="-122"/>
                <a:ea typeface="方正粗倩简体" panose="03000509000000000000" pitchFamily="65" charset="-122"/>
                <a:cs typeface="+mn-cs"/>
              </a:rPr>
              <a:t>2  0  </a:t>
            </a:r>
            <a:r>
              <a:rPr lang="en-US" altLang="zh-CN" sz="5400" b="1" spc="-300" dirty="0" smtClean="0">
                <a:solidFill>
                  <a:srgbClr val="E22647"/>
                </a:solidFill>
                <a:latin typeface="方正粗倩简体" panose="03000509000000000000" pitchFamily="65" charset="-122"/>
                <a:ea typeface="方正粗倩简体" panose="03000509000000000000" pitchFamily="65" charset="-122"/>
              </a:rPr>
              <a:t>X  </a:t>
            </a:r>
            <a:r>
              <a:rPr lang="en-US" altLang="zh-CN" sz="5400" b="1" spc="-300" dirty="0" err="1" smtClean="0">
                <a:solidFill>
                  <a:srgbClr val="E22647"/>
                </a:solidFill>
                <a:latin typeface="方正粗倩简体" panose="03000509000000000000" pitchFamily="65" charset="-122"/>
                <a:ea typeface="方正粗倩简体" panose="03000509000000000000" pitchFamily="65" charset="-122"/>
              </a:rPr>
              <a:t>X</a:t>
            </a:r>
            <a:endParaRPr kumimoji="0" lang="zh-CN" altLang="en-US" sz="5400" b="1" i="0" u="none" strike="noStrike" kern="1200" cap="none" spc="-300" normalizeH="0" baseline="0" noProof="0" dirty="0">
              <a:ln>
                <a:noFill/>
              </a:ln>
              <a:solidFill>
                <a:srgbClr val="E22647"/>
              </a:solidFill>
              <a:effectLst/>
              <a:uLnTx/>
              <a:uFillTx/>
              <a:latin typeface="方正粗倩简体" panose="03000509000000000000" pitchFamily="65" charset="-122"/>
              <a:ea typeface="方正粗倩简体" panose="03000509000000000000" pitchFamily="65" charset="-122"/>
              <a:cs typeface="+mn-cs"/>
            </a:endParaRPr>
          </a:p>
        </p:txBody>
      </p:sp>
      <p:sp>
        <p:nvSpPr>
          <p:cNvPr id="5" name="文本框 4"/>
          <p:cNvSpPr txBox="1"/>
          <p:nvPr/>
        </p:nvSpPr>
        <p:spPr>
          <a:xfrm>
            <a:off x="6632415" y="4196993"/>
            <a:ext cx="4524923"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朦胧小清新</a:t>
            </a:r>
            <a:r>
              <a:rPr kumimoji="0" lang="en-US" altLang="zh-CN"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大气</a:t>
            </a:r>
            <a:r>
              <a:rPr kumimoji="0" lang="en-US" altLang="zh-CN"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通用模板</a:t>
            </a:r>
            <a:r>
              <a:rPr kumimoji="0" lang="en-US" altLang="zh-CN"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毕业答辩</a:t>
            </a:r>
            <a:r>
              <a:rPr kumimoji="0" lang="en-US" altLang="zh-CN"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商务通用</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0" name="TextBox 35"/>
          <p:cNvSpPr txBox="1"/>
          <p:nvPr/>
        </p:nvSpPr>
        <p:spPr>
          <a:xfrm>
            <a:off x="5454622" y="3173497"/>
            <a:ext cx="5382547" cy="276999"/>
          </a:xfrm>
          <a:prstGeom prst="rect">
            <a:avLst/>
          </a:prstGeom>
          <a:noFill/>
        </p:spPr>
        <p:txBody>
          <a:bodyPr wrap="square" rtlCol="0">
            <a:spAutoFit/>
          </a:bodyPr>
          <a:lstStyle/>
          <a:p>
            <a:pPr algn="just"/>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更专业的模板。梭拓，不止创新。请在此处填入你需要的内容。</a:t>
            </a:r>
            <a:endParaRPr lang="en-US" altLang="zh-CN" sz="1200" dirty="0">
              <a:solidFill>
                <a:srgbClr val="634638"/>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420149" y="2804165"/>
            <a:ext cx="1871259" cy="369332"/>
          </a:xfrm>
          <a:prstGeom prst="rect">
            <a:avLst/>
          </a:prstGeom>
          <a:noFill/>
        </p:spPr>
        <p:txBody>
          <a:bodyPr wrap="square" rtlCol="0">
            <a:spAutoFit/>
          </a:bodyPr>
          <a:lstStyle/>
          <a:p>
            <a:r>
              <a:rPr lang="en-US" altLang="zh-CN" b="1" dirty="0">
                <a:solidFill>
                  <a:srgbClr val="634638"/>
                </a:solidFill>
                <a:latin typeface="微软雅黑" panose="020B0503020204020204" pitchFamily="34" charset="-122"/>
                <a:ea typeface="微软雅黑" panose="020B0503020204020204" pitchFamily="34" charset="-122"/>
              </a:rPr>
              <a:t>1.</a:t>
            </a:r>
            <a:r>
              <a:rPr lang="zh-CN" altLang="en-US" b="1" dirty="0">
                <a:solidFill>
                  <a:srgbClr val="634638"/>
                </a:solidFill>
                <a:latin typeface="微软雅黑" panose="020B0503020204020204" pitchFamily="34" charset="-122"/>
                <a:ea typeface="微软雅黑" panose="020B0503020204020204" pitchFamily="34" charset="-122"/>
              </a:rPr>
              <a:t>添加您的文字</a:t>
            </a:r>
          </a:p>
        </p:txBody>
      </p:sp>
      <p:sp>
        <p:nvSpPr>
          <p:cNvPr id="12" name="TextBox 35"/>
          <p:cNvSpPr txBox="1"/>
          <p:nvPr/>
        </p:nvSpPr>
        <p:spPr>
          <a:xfrm>
            <a:off x="5454622" y="4023978"/>
            <a:ext cx="5382547" cy="276999"/>
          </a:xfrm>
          <a:prstGeom prst="rect">
            <a:avLst/>
          </a:prstGeom>
          <a:noFill/>
        </p:spPr>
        <p:txBody>
          <a:bodyPr wrap="square" rtlCol="0">
            <a:spAutoFit/>
          </a:bodyPr>
          <a:lstStyle/>
          <a:p>
            <a:pPr algn="just"/>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更专业的模板。梭拓，不止创新。请在此处填入你需要的内容。</a:t>
            </a:r>
            <a:endParaRPr lang="en-US" altLang="zh-CN" sz="1200" dirty="0">
              <a:solidFill>
                <a:srgbClr val="634638"/>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5420149" y="3654646"/>
            <a:ext cx="1871259" cy="369332"/>
          </a:xfrm>
          <a:prstGeom prst="rect">
            <a:avLst/>
          </a:prstGeom>
          <a:noFill/>
        </p:spPr>
        <p:txBody>
          <a:bodyPr wrap="square" rtlCol="0">
            <a:spAutoFit/>
          </a:bodyPr>
          <a:lstStyle/>
          <a:p>
            <a:r>
              <a:rPr lang="en-US" altLang="zh-CN" b="1" dirty="0">
                <a:solidFill>
                  <a:srgbClr val="634638"/>
                </a:solidFill>
                <a:latin typeface="微软雅黑" panose="020B0503020204020204" pitchFamily="34" charset="-122"/>
                <a:ea typeface="微软雅黑" panose="020B0503020204020204" pitchFamily="34" charset="-122"/>
              </a:rPr>
              <a:t>2.</a:t>
            </a:r>
            <a:r>
              <a:rPr lang="zh-CN" altLang="en-US" b="1" dirty="0">
                <a:solidFill>
                  <a:srgbClr val="634638"/>
                </a:solidFill>
                <a:latin typeface="微软雅黑" panose="020B0503020204020204" pitchFamily="34" charset="-122"/>
                <a:ea typeface="微软雅黑" panose="020B0503020204020204" pitchFamily="34" charset="-122"/>
              </a:rPr>
              <a:t>添加您的文字</a:t>
            </a:r>
          </a:p>
        </p:txBody>
      </p:sp>
      <p:sp>
        <p:nvSpPr>
          <p:cNvPr id="14" name="TextBox 35"/>
          <p:cNvSpPr txBox="1"/>
          <p:nvPr/>
        </p:nvSpPr>
        <p:spPr>
          <a:xfrm>
            <a:off x="5454622" y="4874459"/>
            <a:ext cx="5382547" cy="276999"/>
          </a:xfrm>
          <a:prstGeom prst="rect">
            <a:avLst/>
          </a:prstGeom>
          <a:noFill/>
        </p:spPr>
        <p:txBody>
          <a:bodyPr wrap="square" rtlCol="0">
            <a:spAutoFit/>
          </a:bodyPr>
          <a:lstStyle/>
          <a:p>
            <a:pPr algn="just"/>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更专业的模板。梭拓，不止创新。请在此处填入你需要的内容。</a:t>
            </a:r>
            <a:endParaRPr lang="en-US" altLang="zh-CN" sz="1200" dirty="0">
              <a:solidFill>
                <a:srgbClr val="634638"/>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5420149" y="4505127"/>
            <a:ext cx="1871259" cy="369332"/>
          </a:xfrm>
          <a:prstGeom prst="rect">
            <a:avLst/>
          </a:prstGeom>
          <a:noFill/>
        </p:spPr>
        <p:txBody>
          <a:bodyPr wrap="square" rtlCol="0">
            <a:spAutoFit/>
          </a:bodyPr>
          <a:lstStyle/>
          <a:p>
            <a:r>
              <a:rPr lang="en-US" altLang="zh-CN" b="1" dirty="0">
                <a:solidFill>
                  <a:srgbClr val="634638"/>
                </a:solidFill>
                <a:latin typeface="微软雅黑" panose="020B0503020204020204" pitchFamily="34" charset="-122"/>
                <a:ea typeface="微软雅黑" panose="020B0503020204020204" pitchFamily="34" charset="-122"/>
              </a:rPr>
              <a:t>3.</a:t>
            </a:r>
            <a:r>
              <a:rPr lang="zh-CN" altLang="en-US" b="1" dirty="0">
                <a:solidFill>
                  <a:srgbClr val="634638"/>
                </a:solidFill>
                <a:latin typeface="微软雅黑" panose="020B0503020204020204" pitchFamily="34" charset="-122"/>
                <a:ea typeface="微软雅黑" panose="020B0503020204020204" pitchFamily="34" charset="-122"/>
              </a:rPr>
              <a:t>添加您的文字</a:t>
            </a:r>
          </a:p>
        </p:txBody>
      </p:sp>
      <p:sp>
        <p:nvSpPr>
          <p:cNvPr id="16" name="矩形 15"/>
          <p:cNvSpPr>
            <a:spLocks noChangeArrowheads="1"/>
          </p:cNvSpPr>
          <p:nvPr/>
        </p:nvSpPr>
        <p:spPr bwMode="auto">
          <a:xfrm>
            <a:off x="5420149" y="1968878"/>
            <a:ext cx="17414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fontAlgn="base">
              <a:spcBef>
                <a:spcPct val="0"/>
              </a:spcBef>
              <a:spcAft>
                <a:spcPct val="0"/>
              </a:spcAft>
            </a:pPr>
            <a:r>
              <a:rPr lang="zh-CN" altLang="en-US" sz="3600" b="1" dirty="0">
                <a:solidFill>
                  <a:srgbClr val="634638"/>
                </a:solidFill>
                <a:latin typeface="微软雅黑" panose="020B0503020204020204" pitchFamily="34" charset="-122"/>
                <a:ea typeface="微软雅黑" panose="020B0503020204020204" pitchFamily="34" charset="-122"/>
              </a:rPr>
              <a:t>目录</a:t>
            </a:r>
          </a:p>
        </p:txBody>
      </p:sp>
      <p:cxnSp>
        <p:nvCxnSpPr>
          <p:cNvPr id="17" name="直接连接符 16"/>
          <p:cNvCxnSpPr>
            <a:cxnSpLocks noChangeShapeType="1"/>
          </p:cNvCxnSpPr>
          <p:nvPr/>
        </p:nvCxnSpPr>
        <p:spPr bwMode="auto">
          <a:xfrm>
            <a:off x="6576551" y="2161827"/>
            <a:ext cx="0" cy="361950"/>
          </a:xfrm>
          <a:prstGeom prst="line">
            <a:avLst/>
          </a:prstGeom>
          <a:noFill/>
          <a:ln w="6350" algn="ctr">
            <a:solidFill>
              <a:srgbClr val="634638"/>
            </a:solidFill>
            <a:miter lim="800000"/>
          </a:ln>
          <a:extLst>
            <a:ext uri="{909E8E84-426E-40DD-AFC4-6F175D3DCCD1}">
              <a14:hiddenFill xmlns:a14="http://schemas.microsoft.com/office/drawing/2010/main">
                <a:noFill/>
              </a14:hiddenFill>
            </a:ext>
          </a:extLst>
        </p:spPr>
      </p:cxnSp>
      <p:sp>
        <p:nvSpPr>
          <p:cNvPr id="18" name="矩形 17"/>
          <p:cNvSpPr>
            <a:spLocks noChangeArrowheads="1"/>
          </p:cNvSpPr>
          <p:nvPr/>
        </p:nvSpPr>
        <p:spPr bwMode="auto">
          <a:xfrm>
            <a:off x="6639296" y="2161827"/>
            <a:ext cx="2006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fontAlgn="base">
              <a:spcBef>
                <a:spcPct val="0"/>
              </a:spcBef>
              <a:spcAft>
                <a:spcPct val="0"/>
              </a:spcAft>
            </a:pPr>
            <a:r>
              <a:rPr lang="en-US" altLang="zh-CN" sz="2400" b="1" dirty="0">
                <a:solidFill>
                  <a:srgbClr val="634638"/>
                </a:solidFill>
                <a:latin typeface="Bodoni MT Black" panose="02070A03080606020203" pitchFamily="18" charset="0"/>
                <a:ea typeface="微软雅黑" panose="020B0503020204020204" pitchFamily="34" charset="-122"/>
              </a:rPr>
              <a:t>CONTENTS</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up)">
                                      <p:cBhvr>
                                        <p:cTn id="10" dur="500"/>
                                        <p:tgtEl>
                                          <p:spTgt spid="11"/>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up)">
                                      <p:cBhvr>
                                        <p:cTn id="24" dur="500"/>
                                        <p:tgtEl>
                                          <p:spTgt spid="15"/>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1+#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2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1+#ppt_w/2"/>
                                          </p:val>
                                        </p:tav>
                                        <p:tav tm="100000">
                                          <p:val>
                                            <p:strVal val="#ppt_x"/>
                                          </p:val>
                                        </p:tav>
                                      </p:tavLst>
                                    </p:anim>
                                    <p:anim calcmode="lin" valueType="num">
                                      <p:cBhvr additive="base">
                                        <p:cTn id="33" dur="500" fill="hold"/>
                                        <p:tgtEl>
                                          <p:spTgt spid="1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5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2" name="文本框 11"/>
          <p:cNvSpPr txBox="1"/>
          <p:nvPr/>
        </p:nvSpPr>
        <p:spPr>
          <a:xfrm>
            <a:off x="1390573" y="4369127"/>
            <a:ext cx="443328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rgbClr val="634638"/>
                </a:solidFill>
                <a:effectLst/>
                <a:uLnTx/>
                <a:uFillTx/>
                <a:latin typeface="方正粗倩简体" panose="03000509000000000000" pitchFamily="65" charset="-122"/>
                <a:ea typeface="方正粗倩简体" panose="03000509000000000000" pitchFamily="65" charset="-122"/>
                <a:cs typeface="+mn-cs"/>
              </a:rPr>
              <a:t>01</a:t>
            </a:r>
            <a:r>
              <a:rPr kumimoji="0" lang="zh-CN" altLang="en-US" sz="3200" b="0" i="0" u="none" strike="noStrike" kern="0" cap="none" spc="0" normalizeH="0" baseline="0" noProof="0" dirty="0">
                <a:ln>
                  <a:noFill/>
                </a:ln>
                <a:solidFill>
                  <a:srgbClr val="634638"/>
                </a:solidFill>
                <a:effectLst/>
                <a:uLnTx/>
                <a:uFillTx/>
                <a:latin typeface="方正粗倩简体" panose="03000509000000000000" pitchFamily="65" charset="-122"/>
                <a:ea typeface="方正粗倩简体" panose="03000509000000000000" pitchFamily="65" charset="-122"/>
                <a:cs typeface="+mn-cs"/>
              </a:rPr>
              <a:t>请在此处添加文字</a:t>
            </a:r>
          </a:p>
        </p:txBody>
      </p:sp>
      <p:sp>
        <p:nvSpPr>
          <p:cNvPr id="13" name="文本框 12"/>
          <p:cNvSpPr txBox="1"/>
          <p:nvPr/>
        </p:nvSpPr>
        <p:spPr>
          <a:xfrm>
            <a:off x="1390573" y="5077013"/>
            <a:ext cx="3833716" cy="69249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634638"/>
                </a:solidFill>
                <a:effectLst/>
                <a:uLnTx/>
                <a:uFillTx/>
                <a:latin typeface="Calibri" panose="020F0502020204030204"/>
                <a:ea typeface="宋体" panose="02010600030101010101" pitchFamily="2" charset="-122"/>
                <a:cs typeface="+mn-cs"/>
              </a:rPr>
              <a:t>Add up anything what your need or what your like</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总结汇报</a:t>
            </a:r>
            <a:r>
              <a:rPr kumimoji="0" lang="en-US" altLang="zh-CN"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商务计划</a:t>
            </a:r>
            <a:r>
              <a:rPr kumimoji="0" lang="en-US" altLang="zh-CN"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月度总结</a:t>
            </a:r>
            <a:r>
              <a:rPr kumimoji="0" lang="en-US" altLang="zh-CN"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课程汇报</a:t>
            </a:r>
            <a:endParaRPr kumimoji="0" lang="en-US" altLang="zh-CN"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六边形 8"/>
          <p:cNvSpPr>
            <a:spLocks noChangeArrowheads="1"/>
          </p:cNvSpPr>
          <p:nvPr/>
        </p:nvSpPr>
        <p:spPr bwMode="auto">
          <a:xfrm>
            <a:off x="7472802" y="2311622"/>
            <a:ext cx="3714750" cy="3203575"/>
          </a:xfrm>
          <a:prstGeom prst="hexagon">
            <a:avLst>
              <a:gd name="adj" fmla="val 24990"/>
              <a:gd name="vf" fmla="val 115470"/>
            </a:avLst>
          </a:prstGeom>
          <a:noFill/>
          <a:ln w="12700">
            <a:solidFill>
              <a:srgbClr val="634638"/>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六边形 9"/>
          <p:cNvSpPr>
            <a:spLocks noChangeArrowheads="1"/>
          </p:cNvSpPr>
          <p:nvPr/>
        </p:nvSpPr>
        <p:spPr bwMode="auto">
          <a:xfrm>
            <a:off x="1024377" y="2311622"/>
            <a:ext cx="3714750" cy="3203575"/>
          </a:xfrm>
          <a:prstGeom prst="hexagon">
            <a:avLst>
              <a:gd name="adj" fmla="val 24990"/>
              <a:gd name="vf" fmla="val 115470"/>
            </a:avLst>
          </a:prstGeom>
          <a:noFill/>
          <a:ln w="12700">
            <a:solidFill>
              <a:srgbClr val="634638"/>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sp>
        <p:nvSpPr>
          <p:cNvPr id="4" name="六边形 1"/>
          <p:cNvSpPr>
            <a:spLocks noChangeArrowheads="1"/>
          </p:cNvSpPr>
          <p:nvPr/>
        </p:nvSpPr>
        <p:spPr bwMode="auto">
          <a:xfrm>
            <a:off x="4229539" y="2384647"/>
            <a:ext cx="3714750" cy="3203575"/>
          </a:xfrm>
          <a:prstGeom prst="hexagon">
            <a:avLst>
              <a:gd name="adj" fmla="val 24990"/>
              <a:gd name="vf" fmla="val 115470"/>
            </a:avLst>
          </a:prstGeom>
          <a:solidFill>
            <a:srgbClr val="E22647"/>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endParaRPr lang="zh-CN" altLang="zh-CN" sz="1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文本框 5"/>
          <p:cNvSpPr>
            <a:spLocks noChangeArrowheads="1"/>
          </p:cNvSpPr>
          <p:nvPr/>
        </p:nvSpPr>
        <p:spPr bwMode="auto">
          <a:xfrm>
            <a:off x="5142630" y="3324714"/>
            <a:ext cx="18414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r>
              <a:rPr lang="en-US" altLang="zh-CN" sz="4000" dirty="0">
                <a:solidFill>
                  <a:srgbClr val="FFFFFF"/>
                </a:solidFill>
                <a:latin typeface="微软雅黑" panose="020B0503020204020204" pitchFamily="34" charset="-122"/>
                <a:ea typeface="微软雅黑" panose="020B0503020204020204" pitchFamily="34" charset="-122"/>
                <a:sym typeface="Roboto Th" pitchFamily="2" charset="0"/>
              </a:rPr>
              <a:t>YOUR </a:t>
            </a:r>
          </a:p>
          <a:p>
            <a:pPr algn="ctr" fontAlgn="base">
              <a:lnSpc>
                <a:spcPct val="100000"/>
              </a:lnSpc>
              <a:spcBef>
                <a:spcPct val="0"/>
              </a:spcBef>
              <a:spcAft>
                <a:spcPct val="0"/>
              </a:spcAft>
              <a:buFont typeface="Arial" panose="020B0604020202020204" pitchFamily="34" charset="0"/>
              <a:buNone/>
            </a:pPr>
            <a:r>
              <a:rPr lang="en-US" altLang="zh-CN" sz="4000" dirty="0">
                <a:solidFill>
                  <a:srgbClr val="FFFFFF"/>
                </a:solidFill>
                <a:latin typeface="微软雅黑" panose="020B0503020204020204" pitchFamily="34" charset="-122"/>
                <a:ea typeface="微软雅黑" panose="020B0503020204020204" pitchFamily="34" charset="-122"/>
                <a:sym typeface="Roboto Th" pitchFamily="2" charset="0"/>
              </a:rPr>
              <a:t>TITLE</a:t>
            </a:r>
          </a:p>
        </p:txBody>
      </p:sp>
      <p:sp>
        <p:nvSpPr>
          <p:cNvPr id="8" name="文本框 10"/>
          <p:cNvSpPr>
            <a:spLocks noChangeArrowheads="1"/>
          </p:cNvSpPr>
          <p:nvPr/>
        </p:nvSpPr>
        <p:spPr bwMode="auto">
          <a:xfrm>
            <a:off x="1902264" y="2867247"/>
            <a:ext cx="1920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r>
              <a:rPr lang="zh-CN" altLang="en-US" sz="1800" b="1" dirty="0">
                <a:solidFill>
                  <a:srgbClr val="44546A">
                    <a:lumMod val="50000"/>
                  </a:srgbClr>
                </a:solidFill>
                <a:latin typeface="微软雅黑" panose="020B0503020204020204" pitchFamily="34" charset="-122"/>
                <a:ea typeface="微软雅黑" panose="020B0503020204020204" pitchFamily="34" charset="-122"/>
                <a:sym typeface="Roboto Th" pitchFamily="2" charset="0"/>
              </a:rPr>
              <a:t>标题文字</a:t>
            </a:r>
            <a:endParaRPr lang="en-US" altLang="zh-CN" sz="1800" b="1" dirty="0">
              <a:solidFill>
                <a:srgbClr val="44546A">
                  <a:lumMod val="50000"/>
                </a:srgbClr>
              </a:solidFill>
              <a:latin typeface="微软雅黑" panose="020B0503020204020204" pitchFamily="34" charset="-122"/>
              <a:ea typeface="微软雅黑" panose="020B0503020204020204" pitchFamily="34" charset="-122"/>
              <a:sym typeface="Roboto Th" pitchFamily="2" charset="0"/>
            </a:endParaRPr>
          </a:p>
        </p:txBody>
      </p:sp>
      <p:sp>
        <p:nvSpPr>
          <p:cNvPr id="9" name="文本框 12"/>
          <p:cNvSpPr>
            <a:spLocks noChangeArrowheads="1"/>
          </p:cNvSpPr>
          <p:nvPr/>
        </p:nvSpPr>
        <p:spPr bwMode="auto">
          <a:xfrm>
            <a:off x="8385614" y="2867247"/>
            <a:ext cx="1920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lnSpc>
                <a:spcPct val="100000"/>
              </a:lnSpc>
              <a:spcBef>
                <a:spcPct val="0"/>
              </a:spcBef>
              <a:spcAft>
                <a:spcPct val="0"/>
              </a:spcAft>
              <a:buFont typeface="Arial" panose="020B0604020202020204" pitchFamily="34" charset="0"/>
              <a:buNone/>
            </a:pPr>
            <a:r>
              <a:rPr lang="zh-CN" altLang="en-US" sz="1800" b="1" dirty="0">
                <a:solidFill>
                  <a:srgbClr val="44546A">
                    <a:lumMod val="50000"/>
                  </a:srgbClr>
                </a:solidFill>
                <a:latin typeface="微软雅黑" panose="020B0503020204020204" pitchFamily="34" charset="-122"/>
                <a:ea typeface="微软雅黑" panose="020B0503020204020204" pitchFamily="34" charset="-122"/>
                <a:sym typeface="Roboto Th" pitchFamily="2" charset="0"/>
              </a:rPr>
              <a:t>标题文字</a:t>
            </a:r>
            <a:endParaRPr lang="en-US" altLang="zh-CN" sz="1800" b="1" dirty="0">
              <a:solidFill>
                <a:srgbClr val="44546A">
                  <a:lumMod val="50000"/>
                </a:srgbClr>
              </a:solidFill>
              <a:latin typeface="微软雅黑" panose="020B0503020204020204" pitchFamily="34" charset="-122"/>
              <a:ea typeface="微软雅黑" panose="020B0503020204020204" pitchFamily="34" charset="-122"/>
              <a:sym typeface="Roboto Th" pitchFamily="2" charset="0"/>
            </a:endParaRPr>
          </a:p>
        </p:txBody>
      </p:sp>
      <p:sp>
        <p:nvSpPr>
          <p:cNvPr id="10" name="矩形 1"/>
          <p:cNvSpPr>
            <a:spLocks noChangeArrowheads="1"/>
          </p:cNvSpPr>
          <p:nvPr/>
        </p:nvSpPr>
        <p:spPr bwMode="auto">
          <a:xfrm>
            <a:off x="1919029" y="3340976"/>
            <a:ext cx="190411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rgbClr val="44546A">
                    <a:lumMod val="50000"/>
                  </a:srgb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rgbClr val="44546A">
                  <a:lumMod val="50000"/>
                </a:srgbClr>
              </a:solidFill>
              <a:latin typeface="微软雅黑" panose="020B0503020204020204" pitchFamily="34" charset="-122"/>
              <a:ea typeface="微软雅黑" panose="020B0503020204020204" pitchFamily="34" charset="-122"/>
            </a:endParaRPr>
          </a:p>
        </p:txBody>
      </p:sp>
      <p:sp>
        <p:nvSpPr>
          <p:cNvPr id="11" name="矩形 1"/>
          <p:cNvSpPr>
            <a:spLocks noChangeArrowheads="1"/>
          </p:cNvSpPr>
          <p:nvPr/>
        </p:nvSpPr>
        <p:spPr bwMode="auto">
          <a:xfrm>
            <a:off x="8613865" y="3335718"/>
            <a:ext cx="190411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rgbClr val="44546A">
                    <a:lumMod val="50000"/>
                  </a:srgb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rgbClr val="44546A">
                  <a:lumMod val="50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down)">
                                      <p:cBhvr>
                                        <p:cTn id="26" dur="500"/>
                                        <p:tgtEl>
                                          <p:spTgt spid="7"/>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down)">
                                      <p:cBhvr>
                                        <p:cTn id="29" dur="500"/>
                                        <p:tgtEl>
                                          <p:spTgt spid="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3" grpId="0" animBg="1"/>
      <p:bldP spid="4" grpId="0" animBg="1"/>
      <p:bldP spid="5"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grpSp>
        <p:nvGrpSpPr>
          <p:cNvPr id="4" name="组合 36"/>
          <p:cNvGrpSpPr/>
          <p:nvPr/>
        </p:nvGrpSpPr>
        <p:grpSpPr bwMode="auto">
          <a:xfrm>
            <a:off x="3835079" y="1876183"/>
            <a:ext cx="4171950" cy="3943350"/>
            <a:chOff x="0" y="0"/>
            <a:chExt cx="4171786" cy="3944472"/>
          </a:xfrm>
        </p:grpSpPr>
        <p:sp>
          <p:nvSpPr>
            <p:cNvPr id="5" name="椭圆 37"/>
            <p:cNvSpPr>
              <a:spLocks noChangeArrowheads="1"/>
            </p:cNvSpPr>
            <p:nvPr/>
          </p:nvSpPr>
          <p:spPr bwMode="auto">
            <a:xfrm>
              <a:off x="881028" y="0"/>
              <a:ext cx="2487514" cy="2488320"/>
            </a:xfrm>
            <a:prstGeom prst="ellipse">
              <a:avLst/>
            </a:prstGeom>
            <a:noFill/>
            <a:ln w="12700">
              <a:solidFill>
                <a:srgbClr val="634638"/>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0" fontAlgn="base" hangingPunct="0">
                <a:lnSpc>
                  <a:spcPct val="100000"/>
                </a:lnSpc>
                <a:spcBef>
                  <a:spcPct val="0"/>
                </a:spcBef>
                <a:spcAft>
                  <a:spcPct val="0"/>
                </a:spcAft>
                <a:buFont typeface="Arial" panose="020B0604020202020204" pitchFamily="34" charset="0"/>
                <a:buNone/>
                <a:defRPr/>
              </a:pPr>
              <a:endParaRPr lang="zh-CN" altLang="zh-CN" sz="9600" kern="0">
                <a:solidFill>
                  <a:srgbClr val="FFFFFF"/>
                </a:solidFill>
                <a:latin typeface="Arial" panose="020B0604020202020204" pitchFamily="34" charset="0"/>
                <a:ea typeface="宋体" panose="02010600030101010101" pitchFamily="2" charset="-122"/>
              </a:endParaRPr>
            </a:p>
          </p:txBody>
        </p:sp>
        <p:sp>
          <p:nvSpPr>
            <p:cNvPr id="6" name="椭圆 38"/>
            <p:cNvSpPr>
              <a:spLocks noChangeArrowheads="1"/>
            </p:cNvSpPr>
            <p:nvPr/>
          </p:nvSpPr>
          <p:spPr bwMode="auto">
            <a:xfrm>
              <a:off x="0" y="1456151"/>
              <a:ext cx="2487515" cy="2488321"/>
            </a:xfrm>
            <a:prstGeom prst="ellipse">
              <a:avLst/>
            </a:prstGeom>
            <a:noFill/>
            <a:ln w="12700">
              <a:solidFill>
                <a:srgbClr val="634638"/>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0" fontAlgn="base" hangingPunct="0">
                <a:lnSpc>
                  <a:spcPct val="100000"/>
                </a:lnSpc>
                <a:spcBef>
                  <a:spcPct val="0"/>
                </a:spcBef>
                <a:spcAft>
                  <a:spcPct val="0"/>
                </a:spcAft>
                <a:buFont typeface="Arial" panose="020B0604020202020204" pitchFamily="34" charset="0"/>
                <a:buNone/>
                <a:defRPr/>
              </a:pPr>
              <a:endParaRPr lang="zh-CN" altLang="zh-CN" sz="9600" kern="0">
                <a:solidFill>
                  <a:srgbClr val="FFFFFF"/>
                </a:solidFill>
                <a:latin typeface="Arial" panose="020B0604020202020204" pitchFamily="34" charset="0"/>
                <a:ea typeface="宋体" panose="02010600030101010101" pitchFamily="2" charset="-122"/>
              </a:endParaRPr>
            </a:p>
          </p:txBody>
        </p:sp>
        <p:sp>
          <p:nvSpPr>
            <p:cNvPr id="7" name="椭圆 39"/>
            <p:cNvSpPr>
              <a:spLocks noChangeArrowheads="1"/>
            </p:cNvSpPr>
            <p:nvPr/>
          </p:nvSpPr>
          <p:spPr bwMode="auto">
            <a:xfrm>
              <a:off x="1684272" y="1456151"/>
              <a:ext cx="2487514" cy="2488321"/>
            </a:xfrm>
            <a:prstGeom prst="ellipse">
              <a:avLst/>
            </a:prstGeom>
            <a:noFill/>
            <a:ln w="12700">
              <a:solidFill>
                <a:srgbClr val="634638"/>
              </a:solidFill>
              <a:miter lim="800000"/>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0" fontAlgn="base" hangingPunct="0">
                <a:lnSpc>
                  <a:spcPct val="100000"/>
                </a:lnSpc>
                <a:spcBef>
                  <a:spcPct val="0"/>
                </a:spcBef>
                <a:spcAft>
                  <a:spcPct val="0"/>
                </a:spcAft>
                <a:buFont typeface="Arial" panose="020B0604020202020204" pitchFamily="34" charset="0"/>
                <a:buNone/>
                <a:defRPr/>
              </a:pPr>
              <a:endParaRPr lang="zh-CN" altLang="zh-CN" sz="9600" kern="0">
                <a:solidFill>
                  <a:srgbClr val="FFFFFF"/>
                </a:solidFill>
                <a:latin typeface="Arial" panose="020B0604020202020204" pitchFamily="34" charset="0"/>
                <a:ea typeface="宋体" panose="02010600030101010101" pitchFamily="2" charset="-122"/>
              </a:endParaRPr>
            </a:p>
          </p:txBody>
        </p:sp>
        <p:sp>
          <p:nvSpPr>
            <p:cNvPr id="8" name="椭圆 40"/>
            <p:cNvSpPr>
              <a:spLocks noChangeArrowheads="1"/>
            </p:cNvSpPr>
            <p:nvPr/>
          </p:nvSpPr>
          <p:spPr bwMode="auto">
            <a:xfrm>
              <a:off x="803243" y="1337055"/>
              <a:ext cx="238116" cy="238193"/>
            </a:xfrm>
            <a:prstGeom prst="ellipse">
              <a:avLst/>
            </a:prstGeom>
            <a:solidFill>
              <a:srgbClr val="634638"/>
            </a:solidFill>
            <a:ln w="12700">
              <a:solidFill>
                <a:srgbClr val="634638"/>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0" fontAlgn="base" hangingPunct="0">
                <a:lnSpc>
                  <a:spcPct val="100000"/>
                </a:lnSpc>
                <a:spcBef>
                  <a:spcPct val="0"/>
                </a:spcBef>
                <a:spcAft>
                  <a:spcPct val="0"/>
                </a:spcAft>
                <a:buFont typeface="Arial" panose="020B0604020202020204" pitchFamily="34" charset="0"/>
                <a:buNone/>
                <a:defRPr/>
              </a:pPr>
              <a:endParaRPr lang="zh-CN" altLang="zh-CN" sz="3200" kern="0">
                <a:solidFill>
                  <a:srgbClr val="48A5C7"/>
                </a:solidFill>
                <a:latin typeface="Arial" panose="020B0604020202020204" pitchFamily="34" charset="0"/>
                <a:ea typeface="宋体" panose="02010600030101010101" pitchFamily="2" charset="-122"/>
              </a:endParaRPr>
            </a:p>
          </p:txBody>
        </p:sp>
        <p:sp>
          <p:nvSpPr>
            <p:cNvPr id="9" name="椭圆 41"/>
            <p:cNvSpPr>
              <a:spLocks noChangeArrowheads="1"/>
            </p:cNvSpPr>
            <p:nvPr/>
          </p:nvSpPr>
          <p:spPr bwMode="auto">
            <a:xfrm>
              <a:off x="3249485" y="1405337"/>
              <a:ext cx="238116" cy="238193"/>
            </a:xfrm>
            <a:prstGeom prst="ellipse">
              <a:avLst/>
            </a:prstGeom>
            <a:solidFill>
              <a:srgbClr val="634638"/>
            </a:solidFill>
            <a:ln w="12700">
              <a:solidFill>
                <a:srgbClr val="634638"/>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0" fontAlgn="base" hangingPunct="0">
                <a:lnSpc>
                  <a:spcPct val="100000"/>
                </a:lnSpc>
                <a:spcBef>
                  <a:spcPct val="0"/>
                </a:spcBef>
                <a:spcAft>
                  <a:spcPct val="0"/>
                </a:spcAft>
                <a:buFont typeface="Arial" panose="020B0604020202020204" pitchFamily="34" charset="0"/>
                <a:buNone/>
                <a:defRPr/>
              </a:pPr>
              <a:endParaRPr lang="zh-CN" altLang="zh-CN" sz="3200" kern="0">
                <a:solidFill>
                  <a:srgbClr val="48A5C7"/>
                </a:solidFill>
                <a:latin typeface="Arial" panose="020B0604020202020204" pitchFamily="34" charset="0"/>
                <a:ea typeface="宋体" panose="02010600030101010101" pitchFamily="2" charset="-122"/>
              </a:endParaRPr>
            </a:p>
          </p:txBody>
        </p:sp>
        <p:sp>
          <p:nvSpPr>
            <p:cNvPr id="10" name="椭圆 42"/>
            <p:cNvSpPr>
              <a:spLocks noChangeArrowheads="1"/>
            </p:cNvSpPr>
            <p:nvPr/>
          </p:nvSpPr>
          <p:spPr bwMode="auto">
            <a:xfrm>
              <a:off x="1950961" y="3453794"/>
              <a:ext cx="238116" cy="238193"/>
            </a:xfrm>
            <a:prstGeom prst="ellipse">
              <a:avLst/>
            </a:prstGeom>
            <a:solidFill>
              <a:srgbClr val="634638"/>
            </a:solidFill>
            <a:ln w="12700">
              <a:solidFill>
                <a:srgbClr val="634638"/>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sym typeface="Calibri" panose="020F0502020204030204" pitchFamily="34" charset="0"/>
                </a:defRPr>
              </a:lvl9pPr>
            </a:lstStyle>
            <a:p>
              <a:pPr algn="ctr" eaLnBrk="0" fontAlgn="base" hangingPunct="0">
                <a:lnSpc>
                  <a:spcPct val="100000"/>
                </a:lnSpc>
                <a:spcBef>
                  <a:spcPct val="0"/>
                </a:spcBef>
                <a:spcAft>
                  <a:spcPct val="0"/>
                </a:spcAft>
                <a:buFont typeface="Arial" panose="020B0604020202020204" pitchFamily="34" charset="0"/>
                <a:buNone/>
                <a:defRPr/>
              </a:pPr>
              <a:endParaRPr lang="zh-CN" altLang="zh-CN" sz="3200" kern="0">
                <a:solidFill>
                  <a:srgbClr val="48A5C7"/>
                </a:solidFill>
                <a:latin typeface="Arial" panose="020B0604020202020204" pitchFamily="34" charset="0"/>
                <a:ea typeface="宋体" panose="02010600030101010101" pitchFamily="2" charset="-122"/>
              </a:endParaRPr>
            </a:p>
          </p:txBody>
        </p:sp>
        <p:sp>
          <p:nvSpPr>
            <p:cNvPr id="11" name="任意多边形 43"/>
            <p:cNvSpPr>
              <a:spLocks noChangeArrowheads="1"/>
            </p:cNvSpPr>
            <p:nvPr/>
          </p:nvSpPr>
          <p:spPr bwMode="auto">
            <a:xfrm>
              <a:off x="1698558" y="1786445"/>
              <a:ext cx="788957" cy="701875"/>
            </a:xfrm>
            <a:custGeom>
              <a:avLst/>
              <a:gdLst>
                <a:gd name="T0" fmla="*/ 415904 w 742536"/>
                <a:gd name="T1" fmla="*/ 0 h 700708"/>
                <a:gd name="T2" fmla="*/ 458238 w 742536"/>
                <a:gd name="T3" fmla="*/ 34195 h 700708"/>
                <a:gd name="T4" fmla="*/ 806397 w 742536"/>
                <a:gd name="T5" fmla="*/ 545548 h 700708"/>
                <a:gd name="T6" fmla="*/ 838280 w 742536"/>
                <a:gd name="T7" fmla="*/ 655748 h 700708"/>
                <a:gd name="T8" fmla="*/ 742270 w 742536"/>
                <a:gd name="T9" fmla="*/ 677689 h 700708"/>
                <a:gd name="T10" fmla="*/ 459268 w 742536"/>
                <a:gd name="T11" fmla="*/ 703044 h 700708"/>
                <a:gd name="T12" fmla="*/ 41690 w 742536"/>
                <a:gd name="T13" fmla="*/ 646937 h 700708"/>
                <a:gd name="T14" fmla="*/ 0 w 742536"/>
                <a:gd name="T15" fmla="*/ 633375 h 700708"/>
                <a:gd name="T16" fmla="*/ 25410 w 742536"/>
                <a:gd name="T17" fmla="*/ 545548 h 700708"/>
                <a:gd name="T18" fmla="*/ 373570 w 742536"/>
                <a:gd name="T19" fmla="*/ 34195 h 700708"/>
                <a:gd name="T20" fmla="*/ 415904 w 742536"/>
                <a:gd name="T21" fmla="*/ 0 h 7007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42536"/>
                <a:gd name="T34" fmla="*/ 0 h 700708"/>
                <a:gd name="T35" fmla="*/ 742536 w 742536"/>
                <a:gd name="T36" fmla="*/ 700708 h 7007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42536" h="700708">
                  <a:moveTo>
                    <a:pt x="368402" y="0"/>
                  </a:moveTo>
                  <a:lnTo>
                    <a:pt x="405900" y="34081"/>
                  </a:lnTo>
                  <a:cubicBezTo>
                    <a:pt x="546583" y="174765"/>
                    <a:pt x="653723" y="348991"/>
                    <a:pt x="714295" y="543735"/>
                  </a:cubicBezTo>
                  <a:lnTo>
                    <a:pt x="742536" y="653570"/>
                  </a:lnTo>
                  <a:lnTo>
                    <a:pt x="657492" y="675437"/>
                  </a:lnTo>
                  <a:cubicBezTo>
                    <a:pt x="576520" y="692007"/>
                    <a:pt x="492682" y="700708"/>
                    <a:pt x="406812" y="700708"/>
                  </a:cubicBezTo>
                  <a:cubicBezTo>
                    <a:pt x="278007" y="700708"/>
                    <a:pt x="153774" y="681130"/>
                    <a:pt x="36928" y="644787"/>
                  </a:cubicBezTo>
                  <a:lnTo>
                    <a:pt x="0" y="631271"/>
                  </a:lnTo>
                  <a:lnTo>
                    <a:pt x="22508" y="543735"/>
                  </a:lnTo>
                  <a:cubicBezTo>
                    <a:pt x="83080" y="348991"/>
                    <a:pt x="190220" y="174765"/>
                    <a:pt x="330903" y="34081"/>
                  </a:cubicBezTo>
                  <a:lnTo>
                    <a:pt x="368402" y="0"/>
                  </a:lnTo>
                  <a:close/>
                </a:path>
              </a:pathLst>
            </a:custGeom>
            <a:solidFill>
              <a:srgbClr val="634638"/>
            </a:solidFill>
            <a:ln w="12700" cap="flat" cmpd="sng">
              <a:solidFill>
                <a:srgbClr val="634638"/>
              </a:solidFill>
              <a:miter lim="800000"/>
            </a:ln>
          </p:spPr>
          <p:txBody>
            <a:bodyPr anchor="ctr"/>
            <a:lstStyle/>
            <a:p>
              <a:pPr eaLnBrk="0" fontAlgn="base" hangingPunct="0">
                <a:spcBef>
                  <a:spcPct val="0"/>
                </a:spcBef>
                <a:spcAft>
                  <a:spcPct val="0"/>
                </a:spcAft>
                <a:defRPr/>
              </a:pPr>
              <a:endParaRPr lang="zh-CN" altLang="en-US" kern="0" dirty="0">
                <a:solidFill>
                  <a:srgbClr val="48A5C7"/>
                </a:solidFill>
                <a:latin typeface="Arial" panose="020B0604020202020204" pitchFamily="34" charset="0"/>
              </a:endParaRPr>
            </a:p>
          </p:txBody>
        </p:sp>
      </p:grpSp>
      <p:sp>
        <p:nvSpPr>
          <p:cNvPr id="12" name="TextBox 26"/>
          <p:cNvSpPr>
            <a:spLocks noChangeArrowheads="1"/>
          </p:cNvSpPr>
          <p:nvPr/>
        </p:nvSpPr>
        <p:spPr bwMode="auto">
          <a:xfrm>
            <a:off x="5475956" y="2664377"/>
            <a:ext cx="1404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chemeClr val="tx2">
                    <a:lumMod val="50000"/>
                  </a:schemeClr>
                </a:solidFill>
                <a:latin typeface="微软雅黑" panose="020B0503020204020204" pitchFamily="34" charset="-122"/>
                <a:ea typeface="微软雅黑" panose="020B0503020204020204" pitchFamily="34" charset="-122"/>
              </a:rPr>
              <a:t>标题文字</a:t>
            </a:r>
          </a:p>
        </p:txBody>
      </p:sp>
      <p:sp>
        <p:nvSpPr>
          <p:cNvPr id="13" name="TextBox 26"/>
          <p:cNvSpPr>
            <a:spLocks noChangeArrowheads="1"/>
          </p:cNvSpPr>
          <p:nvPr/>
        </p:nvSpPr>
        <p:spPr bwMode="auto">
          <a:xfrm>
            <a:off x="4376416" y="4575726"/>
            <a:ext cx="1404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chemeClr val="tx2">
                    <a:lumMod val="50000"/>
                  </a:schemeClr>
                </a:solidFill>
                <a:latin typeface="微软雅黑" panose="020B0503020204020204" pitchFamily="34" charset="-122"/>
                <a:ea typeface="微软雅黑" panose="020B0503020204020204" pitchFamily="34" charset="-122"/>
              </a:rPr>
              <a:t>标题文字</a:t>
            </a:r>
          </a:p>
        </p:txBody>
      </p:sp>
      <p:sp>
        <p:nvSpPr>
          <p:cNvPr id="14" name="TextBox 26"/>
          <p:cNvSpPr>
            <a:spLocks noChangeArrowheads="1"/>
          </p:cNvSpPr>
          <p:nvPr/>
        </p:nvSpPr>
        <p:spPr bwMode="auto">
          <a:xfrm>
            <a:off x="6501285" y="4531308"/>
            <a:ext cx="1404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chemeClr val="tx2">
                    <a:lumMod val="50000"/>
                  </a:schemeClr>
                </a:solidFill>
                <a:latin typeface="微软雅黑" panose="020B0503020204020204" pitchFamily="34" charset="-122"/>
                <a:ea typeface="微软雅黑" panose="020B0503020204020204" pitchFamily="34" charset="-122"/>
              </a:rPr>
              <a:t>标题文字</a:t>
            </a:r>
          </a:p>
        </p:txBody>
      </p:sp>
      <p:sp>
        <p:nvSpPr>
          <p:cNvPr id="15" name="矩形 1"/>
          <p:cNvSpPr>
            <a:spLocks noChangeArrowheads="1"/>
          </p:cNvSpPr>
          <p:nvPr/>
        </p:nvSpPr>
        <p:spPr bwMode="auto">
          <a:xfrm>
            <a:off x="8515599" y="3874287"/>
            <a:ext cx="15605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6" name="矩形 1"/>
          <p:cNvSpPr>
            <a:spLocks noChangeArrowheads="1"/>
          </p:cNvSpPr>
          <p:nvPr/>
        </p:nvSpPr>
        <p:spPr bwMode="auto">
          <a:xfrm>
            <a:off x="1838062" y="3874287"/>
            <a:ext cx="15605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7723511" y="2131121"/>
            <a:ext cx="235260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8" fill="hold" grpId="0" nodeType="withEffect">
                                  <p:stCondLst>
                                    <p:cond delay="0"/>
                                  </p:stCondLst>
                                  <p:iterate type="lt">
                                    <p:tmPct val="10000"/>
                                  </p:iterate>
                                  <p:childTnLst>
                                    <p:set>
                                      <p:cBhvr>
                                        <p:cTn id="9" dur="1" fill="hold">
                                          <p:stCondLst>
                                            <p:cond delay="0"/>
                                          </p:stCondLst>
                                        </p:cTn>
                                        <p:tgtEl>
                                          <p:spTgt spid="15"/>
                                        </p:tgtEl>
                                        <p:attrNameLst>
                                          <p:attrName>style.visibility</p:attrName>
                                        </p:attrNameLst>
                                      </p:cBhvr>
                                      <p:to>
                                        <p:strVal val="visible"/>
                                      </p:to>
                                    </p:set>
                                    <p:animEffect transition="in" filter="wipe(left)">
                                      <p:cBhvr>
                                        <p:cTn id="10" dur="250"/>
                                        <p:tgtEl>
                                          <p:spTgt spid="15"/>
                                        </p:tgtEl>
                                      </p:cBhvr>
                                    </p:animEffect>
                                  </p:childTnLst>
                                </p:cTn>
                              </p:par>
                              <p:par>
                                <p:cTn id="11" presetID="22" presetClass="entr" presetSubtype="8" fill="hold" grpId="0" nodeType="withEffect">
                                  <p:stCondLst>
                                    <p:cond delay="0"/>
                                  </p:stCondLst>
                                  <p:iterate type="lt">
                                    <p:tmPct val="10000"/>
                                  </p:iterate>
                                  <p:childTnLst>
                                    <p:set>
                                      <p:cBhvr>
                                        <p:cTn id="12" dur="1" fill="hold">
                                          <p:stCondLst>
                                            <p:cond delay="0"/>
                                          </p:stCondLst>
                                        </p:cTn>
                                        <p:tgtEl>
                                          <p:spTgt spid="16"/>
                                        </p:tgtEl>
                                        <p:attrNameLst>
                                          <p:attrName>style.visibility</p:attrName>
                                        </p:attrNameLst>
                                      </p:cBhvr>
                                      <p:to>
                                        <p:strVal val="visible"/>
                                      </p:to>
                                    </p:set>
                                    <p:animEffect transition="in" filter="wipe(left)">
                                      <p:cBhvr>
                                        <p:cTn id="13" dur="250"/>
                                        <p:tgtEl>
                                          <p:spTgt spid="16"/>
                                        </p:tgtEl>
                                      </p:cBhvr>
                                    </p:animEffect>
                                  </p:childTnLst>
                                </p:cTn>
                              </p:par>
                              <p:par>
                                <p:cTn id="14" presetID="22" presetClass="entr" presetSubtype="8" fill="hold" grpId="0" nodeType="withEffect">
                                  <p:stCondLst>
                                    <p:cond delay="0"/>
                                  </p:stCondLst>
                                  <p:iterate type="lt">
                                    <p:tmPct val="10000"/>
                                  </p:iterate>
                                  <p:childTnLst>
                                    <p:set>
                                      <p:cBhvr>
                                        <p:cTn id="15" dur="1" fill="hold">
                                          <p:stCondLst>
                                            <p:cond delay="0"/>
                                          </p:stCondLst>
                                        </p:cTn>
                                        <p:tgtEl>
                                          <p:spTgt spid="17"/>
                                        </p:tgtEl>
                                        <p:attrNameLst>
                                          <p:attrName>style.visibility</p:attrName>
                                        </p:attrNameLst>
                                      </p:cBhvr>
                                      <p:to>
                                        <p:strVal val="visible"/>
                                      </p:to>
                                    </p:set>
                                    <p:animEffect transition="in" filter="wipe(left)">
                                      <p:cBhvr>
                                        <p:cTn id="16" dur="250"/>
                                        <p:tgtEl>
                                          <p:spTgt spid="17"/>
                                        </p:tgtEl>
                                      </p:cBhvr>
                                    </p:animEffect>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barn(inVertical)">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grpSp>
        <p:nvGrpSpPr>
          <p:cNvPr id="5" name="组合 4"/>
          <p:cNvGrpSpPr/>
          <p:nvPr/>
        </p:nvGrpSpPr>
        <p:grpSpPr>
          <a:xfrm>
            <a:off x="1682633" y="3608972"/>
            <a:ext cx="378443" cy="372721"/>
            <a:chOff x="2207568" y="1772816"/>
            <a:chExt cx="1484313" cy="1495424"/>
          </a:xfrm>
        </p:grpSpPr>
        <p:sp>
          <p:nvSpPr>
            <p:cNvPr id="6" name="Oval 18"/>
            <p:cNvSpPr>
              <a:spLocks noChangeArrowheads="1"/>
            </p:cNvSpPr>
            <p:nvPr/>
          </p:nvSpPr>
          <p:spPr bwMode="auto">
            <a:xfrm>
              <a:off x="2207568" y="1772816"/>
              <a:ext cx="1484313" cy="1495424"/>
            </a:xfrm>
            <a:prstGeom prst="ellipse">
              <a:avLst/>
            </a:prstGeom>
            <a:solidFill>
              <a:srgbClr val="6346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 name="Freeform 19"/>
            <p:cNvSpPr>
              <a:spLocks noEditPoints="1"/>
            </p:cNvSpPr>
            <p:nvPr/>
          </p:nvSpPr>
          <p:spPr bwMode="auto">
            <a:xfrm>
              <a:off x="2415530" y="2136353"/>
              <a:ext cx="1139825" cy="711200"/>
            </a:xfrm>
            <a:custGeom>
              <a:avLst/>
              <a:gdLst>
                <a:gd name="T0" fmla="*/ 147 w 159"/>
                <a:gd name="T1" fmla="*/ 53 h 98"/>
                <a:gd name="T2" fmla="*/ 126 w 159"/>
                <a:gd name="T3" fmla="*/ 42 h 98"/>
                <a:gd name="T4" fmla="*/ 126 w 159"/>
                <a:gd name="T5" fmla="*/ 38 h 98"/>
                <a:gd name="T6" fmla="*/ 111 w 159"/>
                <a:gd name="T7" fmla="*/ 23 h 98"/>
                <a:gd name="T8" fmla="*/ 103 w 159"/>
                <a:gd name="T9" fmla="*/ 25 h 98"/>
                <a:gd name="T10" fmla="*/ 66 w 159"/>
                <a:gd name="T11" fmla="*/ 2 h 98"/>
                <a:gd name="T12" fmla="*/ 29 w 159"/>
                <a:gd name="T13" fmla="*/ 39 h 98"/>
                <a:gd name="T14" fmla="*/ 3 w 159"/>
                <a:gd name="T15" fmla="*/ 72 h 98"/>
                <a:gd name="T16" fmla="*/ 34 w 159"/>
                <a:gd name="T17" fmla="*/ 98 h 98"/>
                <a:gd name="T18" fmla="*/ 97 w 159"/>
                <a:gd name="T19" fmla="*/ 98 h 98"/>
                <a:gd name="T20" fmla="*/ 97 w 159"/>
                <a:gd name="T21" fmla="*/ 98 h 98"/>
                <a:gd name="T22" fmla="*/ 105 w 159"/>
                <a:gd name="T23" fmla="*/ 98 h 98"/>
                <a:gd name="T24" fmla="*/ 109 w 159"/>
                <a:gd name="T25" fmla="*/ 98 h 98"/>
                <a:gd name="T26" fmla="*/ 147 w 159"/>
                <a:gd name="T27" fmla="*/ 53 h 98"/>
                <a:gd name="T28" fmla="*/ 110 w 159"/>
                <a:gd name="T29" fmla="*/ 69 h 98"/>
                <a:gd name="T30" fmla="*/ 57 w 159"/>
                <a:gd name="T31" fmla="*/ 81 h 98"/>
                <a:gd name="T32" fmla="*/ 56 w 159"/>
                <a:gd name="T33" fmla="*/ 81 h 98"/>
                <a:gd name="T34" fmla="*/ 42 w 159"/>
                <a:gd name="T35" fmla="*/ 79 h 98"/>
                <a:gd name="T36" fmla="*/ 30 w 159"/>
                <a:gd name="T37" fmla="*/ 62 h 98"/>
                <a:gd name="T38" fmla="*/ 47 w 159"/>
                <a:gd name="T39" fmla="*/ 50 h 98"/>
                <a:gd name="T40" fmla="*/ 88 w 159"/>
                <a:gd name="T41" fmla="*/ 49 h 98"/>
                <a:gd name="T42" fmla="*/ 110 w 159"/>
                <a:gd name="T43" fmla="*/ 6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98">
                  <a:moveTo>
                    <a:pt x="147" y="53"/>
                  </a:moveTo>
                  <a:cubicBezTo>
                    <a:pt x="138" y="41"/>
                    <a:pt x="130" y="41"/>
                    <a:pt x="126" y="42"/>
                  </a:cubicBezTo>
                  <a:cubicBezTo>
                    <a:pt x="126" y="41"/>
                    <a:pt x="126" y="40"/>
                    <a:pt x="126" y="38"/>
                  </a:cubicBezTo>
                  <a:cubicBezTo>
                    <a:pt x="126" y="30"/>
                    <a:pt x="119" y="23"/>
                    <a:pt x="111" y="23"/>
                  </a:cubicBezTo>
                  <a:cubicBezTo>
                    <a:pt x="108" y="23"/>
                    <a:pt x="105" y="24"/>
                    <a:pt x="103" y="25"/>
                  </a:cubicBezTo>
                  <a:cubicBezTo>
                    <a:pt x="102" y="21"/>
                    <a:pt x="95" y="0"/>
                    <a:pt x="66" y="2"/>
                  </a:cubicBezTo>
                  <a:cubicBezTo>
                    <a:pt x="40" y="3"/>
                    <a:pt x="28" y="25"/>
                    <a:pt x="29" y="39"/>
                  </a:cubicBezTo>
                  <a:cubicBezTo>
                    <a:pt x="13" y="35"/>
                    <a:pt x="0" y="54"/>
                    <a:pt x="3" y="72"/>
                  </a:cubicBezTo>
                  <a:cubicBezTo>
                    <a:pt x="5" y="97"/>
                    <a:pt x="34" y="98"/>
                    <a:pt x="34" y="98"/>
                  </a:cubicBezTo>
                  <a:cubicBezTo>
                    <a:pt x="97" y="98"/>
                    <a:pt x="97" y="98"/>
                    <a:pt x="97" y="98"/>
                  </a:cubicBezTo>
                  <a:cubicBezTo>
                    <a:pt x="97" y="98"/>
                    <a:pt x="97" y="98"/>
                    <a:pt x="97" y="98"/>
                  </a:cubicBezTo>
                  <a:cubicBezTo>
                    <a:pt x="99" y="98"/>
                    <a:pt x="102" y="98"/>
                    <a:pt x="105" y="98"/>
                  </a:cubicBezTo>
                  <a:cubicBezTo>
                    <a:pt x="109" y="98"/>
                    <a:pt x="109" y="98"/>
                    <a:pt x="109" y="98"/>
                  </a:cubicBezTo>
                  <a:cubicBezTo>
                    <a:pt x="147" y="97"/>
                    <a:pt x="159" y="68"/>
                    <a:pt x="147" y="53"/>
                  </a:cubicBezTo>
                  <a:close/>
                  <a:moveTo>
                    <a:pt x="110" y="69"/>
                  </a:moveTo>
                  <a:cubicBezTo>
                    <a:pt x="107" y="82"/>
                    <a:pt x="78" y="82"/>
                    <a:pt x="57" y="81"/>
                  </a:cubicBezTo>
                  <a:cubicBezTo>
                    <a:pt x="57" y="81"/>
                    <a:pt x="56" y="81"/>
                    <a:pt x="56" y="81"/>
                  </a:cubicBezTo>
                  <a:cubicBezTo>
                    <a:pt x="51" y="80"/>
                    <a:pt x="46" y="80"/>
                    <a:pt x="42" y="79"/>
                  </a:cubicBezTo>
                  <a:cubicBezTo>
                    <a:pt x="27" y="76"/>
                    <a:pt x="29" y="64"/>
                    <a:pt x="30" y="62"/>
                  </a:cubicBezTo>
                  <a:cubicBezTo>
                    <a:pt x="35" y="50"/>
                    <a:pt x="47" y="50"/>
                    <a:pt x="47" y="50"/>
                  </a:cubicBezTo>
                  <a:cubicBezTo>
                    <a:pt x="43" y="24"/>
                    <a:pt x="92" y="24"/>
                    <a:pt x="88" y="49"/>
                  </a:cubicBezTo>
                  <a:cubicBezTo>
                    <a:pt x="97" y="45"/>
                    <a:pt x="112" y="56"/>
                    <a:pt x="110" y="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8" name="矩形 7"/>
          <p:cNvSpPr/>
          <p:nvPr/>
        </p:nvSpPr>
        <p:spPr>
          <a:xfrm>
            <a:off x="2185750" y="3981693"/>
            <a:ext cx="1931162" cy="600164"/>
          </a:xfrm>
          <a:prstGeom prst="rect">
            <a:avLst/>
          </a:prstGeom>
        </p:spPr>
        <p:txBody>
          <a:bodyPr wrap="square">
            <a:spAutoFit/>
          </a:bodyPr>
          <a:lstStyle/>
          <a:p>
            <a:r>
              <a:rPr lang="zh-CN" altLang="en-US" sz="110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a:t>
            </a:r>
            <a:endParaRPr lang="zh-CN" altLang="en-US" dirty="0">
              <a:solidFill>
                <a:prstClr val="black"/>
              </a:solidFill>
            </a:endParaRPr>
          </a:p>
        </p:txBody>
      </p:sp>
      <p:sp>
        <p:nvSpPr>
          <p:cNvPr id="9" name="文本框 8"/>
          <p:cNvSpPr txBox="1"/>
          <p:nvPr/>
        </p:nvSpPr>
        <p:spPr>
          <a:xfrm>
            <a:off x="2185750" y="3608973"/>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400" dirty="0">
                <a:solidFill>
                  <a:prstClr val="white">
                    <a:lumMod val="50000"/>
                  </a:prstClr>
                </a:solidFill>
              </a:rPr>
              <a:t>单击您的标题文字</a:t>
            </a:r>
          </a:p>
        </p:txBody>
      </p:sp>
      <p:grpSp>
        <p:nvGrpSpPr>
          <p:cNvPr id="10" name="组合 9"/>
          <p:cNvGrpSpPr/>
          <p:nvPr/>
        </p:nvGrpSpPr>
        <p:grpSpPr>
          <a:xfrm>
            <a:off x="1688383" y="2366291"/>
            <a:ext cx="390336" cy="394948"/>
            <a:chOff x="4087168" y="1772816"/>
            <a:chExt cx="1477963" cy="1495424"/>
          </a:xfrm>
        </p:grpSpPr>
        <p:sp>
          <p:nvSpPr>
            <p:cNvPr id="11" name="Oval 5"/>
            <p:cNvSpPr>
              <a:spLocks noChangeArrowheads="1"/>
            </p:cNvSpPr>
            <p:nvPr/>
          </p:nvSpPr>
          <p:spPr bwMode="auto">
            <a:xfrm>
              <a:off x="4087168" y="1772816"/>
              <a:ext cx="1477963" cy="1495424"/>
            </a:xfrm>
            <a:prstGeom prst="ellipse">
              <a:avLst/>
            </a:prstGeom>
            <a:solidFill>
              <a:srgbClr val="6346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6"/>
            <p:cNvSpPr>
              <a:spLocks noEditPoints="1"/>
            </p:cNvSpPr>
            <p:nvPr/>
          </p:nvSpPr>
          <p:spPr bwMode="auto">
            <a:xfrm>
              <a:off x="4388793" y="2564978"/>
              <a:ext cx="889000" cy="282575"/>
            </a:xfrm>
            <a:custGeom>
              <a:avLst/>
              <a:gdLst>
                <a:gd name="T0" fmla="*/ 120 w 124"/>
                <a:gd name="T1" fmla="*/ 30 h 39"/>
                <a:gd name="T2" fmla="*/ 104 w 124"/>
                <a:gd name="T3" fmla="*/ 4 h 39"/>
                <a:gd name="T4" fmla="*/ 99 w 124"/>
                <a:gd name="T5" fmla="*/ 1 h 39"/>
                <a:gd name="T6" fmla="*/ 62 w 124"/>
                <a:gd name="T7" fmla="*/ 0 h 39"/>
                <a:gd name="T8" fmla="*/ 25 w 124"/>
                <a:gd name="T9" fmla="*/ 1 h 39"/>
                <a:gd name="T10" fmla="*/ 21 w 124"/>
                <a:gd name="T11" fmla="*/ 4 h 39"/>
                <a:gd name="T12" fmla="*/ 4 w 124"/>
                <a:gd name="T13" fmla="*/ 30 h 39"/>
                <a:gd name="T14" fmla="*/ 6 w 124"/>
                <a:gd name="T15" fmla="*/ 39 h 39"/>
                <a:gd name="T16" fmla="*/ 62 w 124"/>
                <a:gd name="T17" fmla="*/ 39 h 39"/>
                <a:gd name="T18" fmla="*/ 62 w 124"/>
                <a:gd name="T19" fmla="*/ 39 h 39"/>
                <a:gd name="T20" fmla="*/ 118 w 124"/>
                <a:gd name="T21" fmla="*/ 39 h 39"/>
                <a:gd name="T22" fmla="*/ 120 w 124"/>
                <a:gd name="T23" fmla="*/ 30 h 39"/>
                <a:gd name="T24" fmla="*/ 80 w 124"/>
                <a:gd name="T25" fmla="*/ 35 h 39"/>
                <a:gd name="T26" fmla="*/ 63 w 124"/>
                <a:gd name="T27" fmla="*/ 35 h 39"/>
                <a:gd name="T28" fmla="*/ 62 w 124"/>
                <a:gd name="T29" fmla="*/ 35 h 39"/>
                <a:gd name="T30" fmla="*/ 45 w 124"/>
                <a:gd name="T31" fmla="*/ 35 h 39"/>
                <a:gd name="T32" fmla="*/ 45 w 124"/>
                <a:gd name="T33" fmla="*/ 32 h 39"/>
                <a:gd name="T34" fmla="*/ 50 w 124"/>
                <a:gd name="T35" fmla="*/ 24 h 39"/>
                <a:gd name="T36" fmla="*/ 51 w 124"/>
                <a:gd name="T37" fmla="*/ 23 h 39"/>
                <a:gd name="T38" fmla="*/ 62 w 124"/>
                <a:gd name="T39" fmla="*/ 23 h 39"/>
                <a:gd name="T40" fmla="*/ 74 w 124"/>
                <a:gd name="T41" fmla="*/ 23 h 39"/>
                <a:gd name="T42" fmla="*/ 75 w 124"/>
                <a:gd name="T43" fmla="*/ 24 h 39"/>
                <a:gd name="T44" fmla="*/ 80 w 124"/>
                <a:gd name="T45" fmla="*/ 32 h 39"/>
                <a:gd name="T46" fmla="*/ 80 w 124"/>
                <a:gd name="T47" fmla="*/ 3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39">
                  <a:moveTo>
                    <a:pt x="120" y="30"/>
                  </a:moveTo>
                  <a:cubicBezTo>
                    <a:pt x="116" y="23"/>
                    <a:pt x="104" y="4"/>
                    <a:pt x="104" y="4"/>
                  </a:cubicBezTo>
                  <a:cubicBezTo>
                    <a:pt x="104" y="4"/>
                    <a:pt x="102" y="1"/>
                    <a:pt x="99" y="1"/>
                  </a:cubicBezTo>
                  <a:cubicBezTo>
                    <a:pt x="96" y="0"/>
                    <a:pt x="63" y="0"/>
                    <a:pt x="62" y="0"/>
                  </a:cubicBezTo>
                  <a:cubicBezTo>
                    <a:pt x="61" y="0"/>
                    <a:pt x="28" y="0"/>
                    <a:pt x="25" y="1"/>
                  </a:cubicBezTo>
                  <a:cubicBezTo>
                    <a:pt x="22" y="1"/>
                    <a:pt x="21" y="4"/>
                    <a:pt x="21" y="4"/>
                  </a:cubicBezTo>
                  <a:cubicBezTo>
                    <a:pt x="21" y="4"/>
                    <a:pt x="8" y="23"/>
                    <a:pt x="4" y="30"/>
                  </a:cubicBezTo>
                  <a:cubicBezTo>
                    <a:pt x="0" y="38"/>
                    <a:pt x="6" y="39"/>
                    <a:pt x="6" y="39"/>
                  </a:cubicBezTo>
                  <a:cubicBezTo>
                    <a:pt x="62" y="39"/>
                    <a:pt x="62" y="39"/>
                    <a:pt x="62" y="39"/>
                  </a:cubicBezTo>
                  <a:cubicBezTo>
                    <a:pt x="62" y="39"/>
                    <a:pt x="62" y="39"/>
                    <a:pt x="62" y="39"/>
                  </a:cubicBezTo>
                  <a:cubicBezTo>
                    <a:pt x="118" y="39"/>
                    <a:pt x="118" y="39"/>
                    <a:pt x="118" y="39"/>
                  </a:cubicBezTo>
                  <a:cubicBezTo>
                    <a:pt x="118" y="39"/>
                    <a:pt x="124" y="38"/>
                    <a:pt x="120" y="30"/>
                  </a:cubicBezTo>
                  <a:close/>
                  <a:moveTo>
                    <a:pt x="80" y="35"/>
                  </a:moveTo>
                  <a:cubicBezTo>
                    <a:pt x="63" y="35"/>
                    <a:pt x="63" y="35"/>
                    <a:pt x="63" y="35"/>
                  </a:cubicBezTo>
                  <a:cubicBezTo>
                    <a:pt x="62" y="35"/>
                    <a:pt x="62" y="35"/>
                    <a:pt x="62" y="35"/>
                  </a:cubicBezTo>
                  <a:cubicBezTo>
                    <a:pt x="45" y="35"/>
                    <a:pt x="45" y="35"/>
                    <a:pt x="45" y="35"/>
                  </a:cubicBezTo>
                  <a:cubicBezTo>
                    <a:pt x="45" y="35"/>
                    <a:pt x="43" y="35"/>
                    <a:pt x="45" y="32"/>
                  </a:cubicBezTo>
                  <a:cubicBezTo>
                    <a:pt x="46" y="30"/>
                    <a:pt x="50" y="24"/>
                    <a:pt x="50" y="24"/>
                  </a:cubicBezTo>
                  <a:cubicBezTo>
                    <a:pt x="50" y="24"/>
                    <a:pt x="50" y="24"/>
                    <a:pt x="51" y="23"/>
                  </a:cubicBezTo>
                  <a:cubicBezTo>
                    <a:pt x="52" y="23"/>
                    <a:pt x="62" y="23"/>
                    <a:pt x="62" y="23"/>
                  </a:cubicBezTo>
                  <a:cubicBezTo>
                    <a:pt x="63" y="23"/>
                    <a:pt x="73" y="23"/>
                    <a:pt x="74" y="23"/>
                  </a:cubicBezTo>
                  <a:cubicBezTo>
                    <a:pt x="75" y="24"/>
                    <a:pt x="75" y="24"/>
                    <a:pt x="75" y="24"/>
                  </a:cubicBezTo>
                  <a:cubicBezTo>
                    <a:pt x="75" y="24"/>
                    <a:pt x="79" y="30"/>
                    <a:pt x="80" y="32"/>
                  </a:cubicBezTo>
                  <a:cubicBezTo>
                    <a:pt x="82" y="35"/>
                    <a:pt x="80" y="35"/>
                    <a:pt x="80" y="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7"/>
            <p:cNvSpPr>
              <a:spLocks noEditPoints="1"/>
            </p:cNvSpPr>
            <p:nvPr/>
          </p:nvSpPr>
          <p:spPr bwMode="auto">
            <a:xfrm>
              <a:off x="4517380" y="2071265"/>
              <a:ext cx="646113" cy="479425"/>
            </a:xfrm>
            <a:custGeom>
              <a:avLst/>
              <a:gdLst>
                <a:gd name="T0" fmla="*/ 78 w 90"/>
                <a:gd name="T1" fmla="*/ 66 h 66"/>
                <a:gd name="T2" fmla="*/ 12 w 90"/>
                <a:gd name="T3" fmla="*/ 66 h 66"/>
                <a:gd name="T4" fmla="*/ 0 w 90"/>
                <a:gd name="T5" fmla="*/ 55 h 66"/>
                <a:gd name="T6" fmla="*/ 0 w 90"/>
                <a:gd name="T7" fmla="*/ 11 h 66"/>
                <a:gd name="T8" fmla="*/ 12 w 90"/>
                <a:gd name="T9" fmla="*/ 0 h 66"/>
                <a:gd name="T10" fmla="*/ 78 w 90"/>
                <a:gd name="T11" fmla="*/ 0 h 66"/>
                <a:gd name="T12" fmla="*/ 90 w 90"/>
                <a:gd name="T13" fmla="*/ 11 h 66"/>
                <a:gd name="T14" fmla="*/ 90 w 90"/>
                <a:gd name="T15" fmla="*/ 55 h 66"/>
                <a:gd name="T16" fmla="*/ 78 w 90"/>
                <a:gd name="T17" fmla="*/ 66 h 66"/>
                <a:gd name="T18" fmla="*/ 12 w 90"/>
                <a:gd name="T19" fmla="*/ 4 h 66"/>
                <a:gd name="T20" fmla="*/ 5 w 90"/>
                <a:gd name="T21" fmla="*/ 11 h 66"/>
                <a:gd name="T22" fmla="*/ 5 w 90"/>
                <a:gd name="T23" fmla="*/ 55 h 66"/>
                <a:gd name="T24" fmla="*/ 12 w 90"/>
                <a:gd name="T25" fmla="*/ 61 h 66"/>
                <a:gd name="T26" fmla="*/ 78 w 90"/>
                <a:gd name="T27" fmla="*/ 61 h 66"/>
                <a:gd name="T28" fmla="*/ 85 w 90"/>
                <a:gd name="T29" fmla="*/ 55 h 66"/>
                <a:gd name="T30" fmla="*/ 85 w 90"/>
                <a:gd name="T31" fmla="*/ 11 h 66"/>
                <a:gd name="T32" fmla="*/ 78 w 90"/>
                <a:gd name="T33" fmla="*/ 4 h 66"/>
                <a:gd name="T34" fmla="*/ 12 w 90"/>
                <a:gd name="T35"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66">
                  <a:moveTo>
                    <a:pt x="78" y="66"/>
                  </a:moveTo>
                  <a:cubicBezTo>
                    <a:pt x="12" y="66"/>
                    <a:pt x="12" y="66"/>
                    <a:pt x="12" y="66"/>
                  </a:cubicBezTo>
                  <a:cubicBezTo>
                    <a:pt x="6" y="66"/>
                    <a:pt x="0" y="61"/>
                    <a:pt x="0" y="55"/>
                  </a:cubicBezTo>
                  <a:cubicBezTo>
                    <a:pt x="0" y="11"/>
                    <a:pt x="0" y="11"/>
                    <a:pt x="0" y="11"/>
                  </a:cubicBezTo>
                  <a:cubicBezTo>
                    <a:pt x="0" y="5"/>
                    <a:pt x="6" y="0"/>
                    <a:pt x="12" y="0"/>
                  </a:cubicBezTo>
                  <a:cubicBezTo>
                    <a:pt x="78" y="0"/>
                    <a:pt x="78" y="0"/>
                    <a:pt x="78" y="0"/>
                  </a:cubicBezTo>
                  <a:cubicBezTo>
                    <a:pt x="84" y="0"/>
                    <a:pt x="90" y="5"/>
                    <a:pt x="90" y="11"/>
                  </a:cubicBezTo>
                  <a:cubicBezTo>
                    <a:pt x="90" y="55"/>
                    <a:pt x="90" y="55"/>
                    <a:pt x="90" y="55"/>
                  </a:cubicBezTo>
                  <a:cubicBezTo>
                    <a:pt x="90" y="61"/>
                    <a:pt x="84" y="66"/>
                    <a:pt x="78" y="66"/>
                  </a:cubicBezTo>
                  <a:close/>
                  <a:moveTo>
                    <a:pt x="12" y="4"/>
                  </a:moveTo>
                  <a:cubicBezTo>
                    <a:pt x="8" y="4"/>
                    <a:pt x="5" y="7"/>
                    <a:pt x="5" y="11"/>
                  </a:cubicBezTo>
                  <a:cubicBezTo>
                    <a:pt x="5" y="55"/>
                    <a:pt x="5" y="55"/>
                    <a:pt x="5" y="55"/>
                  </a:cubicBezTo>
                  <a:cubicBezTo>
                    <a:pt x="5" y="59"/>
                    <a:pt x="8" y="61"/>
                    <a:pt x="12" y="61"/>
                  </a:cubicBezTo>
                  <a:cubicBezTo>
                    <a:pt x="78" y="61"/>
                    <a:pt x="78" y="61"/>
                    <a:pt x="78" y="61"/>
                  </a:cubicBezTo>
                  <a:cubicBezTo>
                    <a:pt x="82" y="61"/>
                    <a:pt x="85" y="59"/>
                    <a:pt x="85" y="55"/>
                  </a:cubicBezTo>
                  <a:cubicBezTo>
                    <a:pt x="85" y="11"/>
                    <a:pt x="85" y="11"/>
                    <a:pt x="85" y="11"/>
                  </a:cubicBezTo>
                  <a:cubicBezTo>
                    <a:pt x="85" y="7"/>
                    <a:pt x="82" y="4"/>
                    <a:pt x="78" y="4"/>
                  </a:cubicBezTo>
                  <a:lnTo>
                    <a:pt x="12"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endParaRPr>
            </a:p>
          </p:txBody>
        </p:sp>
        <p:sp>
          <p:nvSpPr>
            <p:cNvPr id="14" name="Freeform 8"/>
            <p:cNvSpPr/>
            <p:nvPr/>
          </p:nvSpPr>
          <p:spPr bwMode="auto">
            <a:xfrm>
              <a:off x="4417368" y="2855490"/>
              <a:ext cx="831850" cy="14287"/>
            </a:xfrm>
            <a:custGeom>
              <a:avLst/>
              <a:gdLst>
                <a:gd name="T0" fmla="*/ 116 w 116"/>
                <a:gd name="T1" fmla="*/ 1 h 2"/>
                <a:gd name="T2" fmla="*/ 115 w 116"/>
                <a:gd name="T3" fmla="*/ 2 h 2"/>
                <a:gd name="T4" fmla="*/ 1 w 116"/>
                <a:gd name="T5" fmla="*/ 2 h 2"/>
                <a:gd name="T6" fmla="*/ 0 w 116"/>
                <a:gd name="T7" fmla="*/ 1 h 2"/>
                <a:gd name="T8" fmla="*/ 0 w 116"/>
                <a:gd name="T9" fmla="*/ 1 h 2"/>
                <a:gd name="T10" fmla="*/ 1 w 116"/>
                <a:gd name="T11" fmla="*/ 0 h 2"/>
                <a:gd name="T12" fmla="*/ 115 w 116"/>
                <a:gd name="T13" fmla="*/ 0 h 2"/>
                <a:gd name="T14" fmla="*/ 116 w 116"/>
                <a:gd name="T15" fmla="*/ 1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2">
                  <a:moveTo>
                    <a:pt x="116" y="1"/>
                  </a:moveTo>
                  <a:cubicBezTo>
                    <a:pt x="116" y="2"/>
                    <a:pt x="115" y="2"/>
                    <a:pt x="115" y="2"/>
                  </a:cubicBezTo>
                  <a:cubicBezTo>
                    <a:pt x="1" y="2"/>
                    <a:pt x="1" y="2"/>
                    <a:pt x="1" y="2"/>
                  </a:cubicBezTo>
                  <a:cubicBezTo>
                    <a:pt x="0" y="2"/>
                    <a:pt x="0" y="2"/>
                    <a:pt x="0" y="1"/>
                  </a:cubicBezTo>
                  <a:cubicBezTo>
                    <a:pt x="0" y="1"/>
                    <a:pt x="0" y="1"/>
                    <a:pt x="0" y="1"/>
                  </a:cubicBezTo>
                  <a:cubicBezTo>
                    <a:pt x="0" y="0"/>
                    <a:pt x="0" y="0"/>
                    <a:pt x="1" y="0"/>
                  </a:cubicBezTo>
                  <a:cubicBezTo>
                    <a:pt x="115" y="0"/>
                    <a:pt x="115" y="0"/>
                    <a:pt x="115" y="0"/>
                  </a:cubicBezTo>
                  <a:cubicBezTo>
                    <a:pt x="115" y="0"/>
                    <a:pt x="116" y="0"/>
                    <a:pt x="11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9"/>
            <p:cNvSpPr/>
            <p:nvPr/>
          </p:nvSpPr>
          <p:spPr bwMode="auto">
            <a:xfrm>
              <a:off x="4625330" y="2368128"/>
              <a:ext cx="28575" cy="36512"/>
            </a:xfrm>
            <a:custGeom>
              <a:avLst/>
              <a:gdLst>
                <a:gd name="T0" fmla="*/ 0 w 18"/>
                <a:gd name="T1" fmla="*/ 23 h 23"/>
                <a:gd name="T2" fmla="*/ 18 w 18"/>
                <a:gd name="T3" fmla="*/ 23 h 23"/>
                <a:gd name="T4" fmla="*/ 18 w 18"/>
                <a:gd name="T5" fmla="*/ 0 h 23"/>
                <a:gd name="T6" fmla="*/ 0 w 18"/>
                <a:gd name="T7" fmla="*/ 9 h 23"/>
                <a:gd name="T8" fmla="*/ 0 w 18"/>
                <a:gd name="T9" fmla="*/ 23 h 23"/>
              </a:gdLst>
              <a:ahLst/>
              <a:cxnLst>
                <a:cxn ang="0">
                  <a:pos x="T0" y="T1"/>
                </a:cxn>
                <a:cxn ang="0">
                  <a:pos x="T2" y="T3"/>
                </a:cxn>
                <a:cxn ang="0">
                  <a:pos x="T4" y="T5"/>
                </a:cxn>
                <a:cxn ang="0">
                  <a:pos x="T6" y="T7"/>
                </a:cxn>
                <a:cxn ang="0">
                  <a:pos x="T8" y="T9"/>
                </a:cxn>
              </a:cxnLst>
              <a:rect l="0" t="0" r="r" b="b"/>
              <a:pathLst>
                <a:path w="18" h="23">
                  <a:moveTo>
                    <a:pt x="0" y="23"/>
                  </a:moveTo>
                  <a:lnTo>
                    <a:pt x="18" y="23"/>
                  </a:lnTo>
                  <a:lnTo>
                    <a:pt x="18" y="0"/>
                  </a:lnTo>
                  <a:lnTo>
                    <a:pt x="0" y="9"/>
                  </a:lnTo>
                  <a:lnTo>
                    <a:pt x="0"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0"/>
            <p:cNvSpPr/>
            <p:nvPr/>
          </p:nvSpPr>
          <p:spPr bwMode="auto">
            <a:xfrm>
              <a:off x="4676130" y="2339553"/>
              <a:ext cx="34925" cy="65087"/>
            </a:xfrm>
            <a:custGeom>
              <a:avLst/>
              <a:gdLst>
                <a:gd name="T0" fmla="*/ 0 w 22"/>
                <a:gd name="T1" fmla="*/ 41 h 41"/>
                <a:gd name="T2" fmla="*/ 22 w 22"/>
                <a:gd name="T3" fmla="*/ 41 h 41"/>
                <a:gd name="T4" fmla="*/ 22 w 22"/>
                <a:gd name="T5" fmla="*/ 0 h 41"/>
                <a:gd name="T6" fmla="*/ 0 w 22"/>
                <a:gd name="T7" fmla="*/ 14 h 41"/>
                <a:gd name="T8" fmla="*/ 0 w 22"/>
                <a:gd name="T9" fmla="*/ 41 h 41"/>
              </a:gdLst>
              <a:ahLst/>
              <a:cxnLst>
                <a:cxn ang="0">
                  <a:pos x="T0" y="T1"/>
                </a:cxn>
                <a:cxn ang="0">
                  <a:pos x="T2" y="T3"/>
                </a:cxn>
                <a:cxn ang="0">
                  <a:pos x="T4" y="T5"/>
                </a:cxn>
                <a:cxn ang="0">
                  <a:pos x="T6" y="T7"/>
                </a:cxn>
                <a:cxn ang="0">
                  <a:pos x="T8" y="T9"/>
                </a:cxn>
              </a:cxnLst>
              <a:rect l="0" t="0" r="r" b="b"/>
              <a:pathLst>
                <a:path w="22" h="41">
                  <a:moveTo>
                    <a:pt x="0" y="41"/>
                  </a:moveTo>
                  <a:lnTo>
                    <a:pt x="22" y="41"/>
                  </a:lnTo>
                  <a:lnTo>
                    <a:pt x="22" y="0"/>
                  </a:lnTo>
                  <a:lnTo>
                    <a:pt x="0" y="14"/>
                  </a:lnTo>
                  <a:lnTo>
                    <a:pt x="0" y="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1"/>
            <p:cNvSpPr/>
            <p:nvPr/>
          </p:nvSpPr>
          <p:spPr bwMode="auto">
            <a:xfrm>
              <a:off x="4733280" y="2310978"/>
              <a:ext cx="34925" cy="93662"/>
            </a:xfrm>
            <a:custGeom>
              <a:avLst/>
              <a:gdLst>
                <a:gd name="T0" fmla="*/ 0 w 22"/>
                <a:gd name="T1" fmla="*/ 59 h 59"/>
                <a:gd name="T2" fmla="*/ 22 w 22"/>
                <a:gd name="T3" fmla="*/ 59 h 59"/>
                <a:gd name="T4" fmla="*/ 22 w 22"/>
                <a:gd name="T5" fmla="*/ 0 h 59"/>
                <a:gd name="T6" fmla="*/ 0 w 22"/>
                <a:gd name="T7" fmla="*/ 13 h 59"/>
                <a:gd name="T8" fmla="*/ 0 w 22"/>
                <a:gd name="T9" fmla="*/ 59 h 59"/>
              </a:gdLst>
              <a:ahLst/>
              <a:cxnLst>
                <a:cxn ang="0">
                  <a:pos x="T0" y="T1"/>
                </a:cxn>
                <a:cxn ang="0">
                  <a:pos x="T2" y="T3"/>
                </a:cxn>
                <a:cxn ang="0">
                  <a:pos x="T4" y="T5"/>
                </a:cxn>
                <a:cxn ang="0">
                  <a:pos x="T6" y="T7"/>
                </a:cxn>
                <a:cxn ang="0">
                  <a:pos x="T8" y="T9"/>
                </a:cxn>
              </a:cxnLst>
              <a:rect l="0" t="0" r="r" b="b"/>
              <a:pathLst>
                <a:path w="22" h="59">
                  <a:moveTo>
                    <a:pt x="0" y="59"/>
                  </a:moveTo>
                  <a:lnTo>
                    <a:pt x="22" y="59"/>
                  </a:lnTo>
                  <a:lnTo>
                    <a:pt x="22" y="0"/>
                  </a:lnTo>
                  <a:lnTo>
                    <a:pt x="0" y="13"/>
                  </a:lnTo>
                  <a:lnTo>
                    <a:pt x="0" y="5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2"/>
            <p:cNvSpPr/>
            <p:nvPr/>
          </p:nvSpPr>
          <p:spPr bwMode="auto">
            <a:xfrm>
              <a:off x="4790430" y="2280815"/>
              <a:ext cx="36513" cy="123825"/>
            </a:xfrm>
            <a:custGeom>
              <a:avLst/>
              <a:gdLst>
                <a:gd name="T0" fmla="*/ 0 w 23"/>
                <a:gd name="T1" fmla="*/ 78 h 78"/>
                <a:gd name="T2" fmla="*/ 23 w 23"/>
                <a:gd name="T3" fmla="*/ 78 h 78"/>
                <a:gd name="T4" fmla="*/ 23 w 23"/>
                <a:gd name="T5" fmla="*/ 0 h 78"/>
                <a:gd name="T6" fmla="*/ 0 w 23"/>
                <a:gd name="T7" fmla="*/ 14 h 78"/>
                <a:gd name="T8" fmla="*/ 0 w 23"/>
                <a:gd name="T9" fmla="*/ 78 h 78"/>
              </a:gdLst>
              <a:ahLst/>
              <a:cxnLst>
                <a:cxn ang="0">
                  <a:pos x="T0" y="T1"/>
                </a:cxn>
                <a:cxn ang="0">
                  <a:pos x="T2" y="T3"/>
                </a:cxn>
                <a:cxn ang="0">
                  <a:pos x="T4" y="T5"/>
                </a:cxn>
                <a:cxn ang="0">
                  <a:pos x="T6" y="T7"/>
                </a:cxn>
                <a:cxn ang="0">
                  <a:pos x="T8" y="T9"/>
                </a:cxn>
              </a:cxnLst>
              <a:rect l="0" t="0" r="r" b="b"/>
              <a:pathLst>
                <a:path w="23" h="78">
                  <a:moveTo>
                    <a:pt x="0" y="78"/>
                  </a:moveTo>
                  <a:lnTo>
                    <a:pt x="23" y="78"/>
                  </a:lnTo>
                  <a:lnTo>
                    <a:pt x="23" y="0"/>
                  </a:lnTo>
                  <a:lnTo>
                    <a:pt x="0" y="14"/>
                  </a:lnTo>
                  <a:lnTo>
                    <a:pt x="0" y="7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3"/>
            <p:cNvSpPr/>
            <p:nvPr/>
          </p:nvSpPr>
          <p:spPr bwMode="auto">
            <a:xfrm>
              <a:off x="4847580" y="2288753"/>
              <a:ext cx="36513" cy="115887"/>
            </a:xfrm>
            <a:custGeom>
              <a:avLst/>
              <a:gdLst>
                <a:gd name="T0" fmla="*/ 0 w 23"/>
                <a:gd name="T1" fmla="*/ 73 h 73"/>
                <a:gd name="T2" fmla="*/ 23 w 23"/>
                <a:gd name="T3" fmla="*/ 73 h 73"/>
                <a:gd name="T4" fmla="*/ 23 w 23"/>
                <a:gd name="T5" fmla="*/ 23 h 73"/>
                <a:gd name="T6" fmla="*/ 0 w 23"/>
                <a:gd name="T7" fmla="*/ 0 h 73"/>
                <a:gd name="T8" fmla="*/ 0 w 23"/>
                <a:gd name="T9" fmla="*/ 73 h 73"/>
              </a:gdLst>
              <a:ahLst/>
              <a:cxnLst>
                <a:cxn ang="0">
                  <a:pos x="T0" y="T1"/>
                </a:cxn>
                <a:cxn ang="0">
                  <a:pos x="T2" y="T3"/>
                </a:cxn>
                <a:cxn ang="0">
                  <a:pos x="T4" y="T5"/>
                </a:cxn>
                <a:cxn ang="0">
                  <a:pos x="T6" y="T7"/>
                </a:cxn>
                <a:cxn ang="0">
                  <a:pos x="T8" y="T9"/>
                </a:cxn>
              </a:cxnLst>
              <a:rect l="0" t="0" r="r" b="b"/>
              <a:pathLst>
                <a:path w="23" h="73">
                  <a:moveTo>
                    <a:pt x="0" y="73"/>
                  </a:moveTo>
                  <a:lnTo>
                    <a:pt x="23" y="73"/>
                  </a:lnTo>
                  <a:lnTo>
                    <a:pt x="23" y="23"/>
                  </a:lnTo>
                  <a:lnTo>
                    <a:pt x="0" y="0"/>
                  </a:lnTo>
                  <a:lnTo>
                    <a:pt x="0"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4"/>
            <p:cNvSpPr/>
            <p:nvPr/>
          </p:nvSpPr>
          <p:spPr bwMode="auto">
            <a:xfrm>
              <a:off x="4904730" y="2303040"/>
              <a:ext cx="36513" cy="101600"/>
            </a:xfrm>
            <a:custGeom>
              <a:avLst/>
              <a:gdLst>
                <a:gd name="T0" fmla="*/ 0 w 23"/>
                <a:gd name="T1" fmla="*/ 64 h 64"/>
                <a:gd name="T2" fmla="*/ 23 w 23"/>
                <a:gd name="T3" fmla="*/ 64 h 64"/>
                <a:gd name="T4" fmla="*/ 23 w 23"/>
                <a:gd name="T5" fmla="*/ 0 h 64"/>
                <a:gd name="T6" fmla="*/ 0 w 23"/>
                <a:gd name="T7" fmla="*/ 14 h 64"/>
                <a:gd name="T8" fmla="*/ 0 w 23"/>
                <a:gd name="T9" fmla="*/ 64 h 64"/>
              </a:gdLst>
              <a:ahLst/>
              <a:cxnLst>
                <a:cxn ang="0">
                  <a:pos x="T0" y="T1"/>
                </a:cxn>
                <a:cxn ang="0">
                  <a:pos x="T2" y="T3"/>
                </a:cxn>
                <a:cxn ang="0">
                  <a:pos x="T4" y="T5"/>
                </a:cxn>
                <a:cxn ang="0">
                  <a:pos x="T6" y="T7"/>
                </a:cxn>
                <a:cxn ang="0">
                  <a:pos x="T8" y="T9"/>
                </a:cxn>
              </a:cxnLst>
              <a:rect l="0" t="0" r="r" b="b"/>
              <a:pathLst>
                <a:path w="23" h="64">
                  <a:moveTo>
                    <a:pt x="0" y="64"/>
                  </a:moveTo>
                  <a:lnTo>
                    <a:pt x="23" y="64"/>
                  </a:lnTo>
                  <a:lnTo>
                    <a:pt x="23" y="0"/>
                  </a:lnTo>
                  <a:lnTo>
                    <a:pt x="0" y="14"/>
                  </a:lnTo>
                  <a:lnTo>
                    <a:pt x="0" y="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5"/>
            <p:cNvSpPr/>
            <p:nvPr/>
          </p:nvSpPr>
          <p:spPr bwMode="auto">
            <a:xfrm>
              <a:off x="4963468" y="2266528"/>
              <a:ext cx="34925" cy="138112"/>
            </a:xfrm>
            <a:custGeom>
              <a:avLst/>
              <a:gdLst>
                <a:gd name="T0" fmla="*/ 0 w 22"/>
                <a:gd name="T1" fmla="*/ 87 h 87"/>
                <a:gd name="T2" fmla="*/ 22 w 22"/>
                <a:gd name="T3" fmla="*/ 87 h 87"/>
                <a:gd name="T4" fmla="*/ 22 w 22"/>
                <a:gd name="T5" fmla="*/ 0 h 87"/>
                <a:gd name="T6" fmla="*/ 0 w 22"/>
                <a:gd name="T7" fmla="*/ 14 h 87"/>
                <a:gd name="T8" fmla="*/ 0 w 22"/>
                <a:gd name="T9" fmla="*/ 87 h 87"/>
              </a:gdLst>
              <a:ahLst/>
              <a:cxnLst>
                <a:cxn ang="0">
                  <a:pos x="T0" y="T1"/>
                </a:cxn>
                <a:cxn ang="0">
                  <a:pos x="T2" y="T3"/>
                </a:cxn>
                <a:cxn ang="0">
                  <a:pos x="T4" y="T5"/>
                </a:cxn>
                <a:cxn ang="0">
                  <a:pos x="T6" y="T7"/>
                </a:cxn>
                <a:cxn ang="0">
                  <a:pos x="T8" y="T9"/>
                </a:cxn>
              </a:cxnLst>
              <a:rect l="0" t="0" r="r" b="b"/>
              <a:pathLst>
                <a:path w="22" h="87">
                  <a:moveTo>
                    <a:pt x="0" y="87"/>
                  </a:moveTo>
                  <a:lnTo>
                    <a:pt x="22" y="87"/>
                  </a:lnTo>
                  <a:lnTo>
                    <a:pt x="22" y="0"/>
                  </a:lnTo>
                  <a:lnTo>
                    <a:pt x="0" y="14"/>
                  </a:lnTo>
                  <a:lnTo>
                    <a:pt x="0" y="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6"/>
            <p:cNvSpPr/>
            <p:nvPr/>
          </p:nvSpPr>
          <p:spPr bwMode="auto">
            <a:xfrm>
              <a:off x="5020618" y="2223665"/>
              <a:ext cx="34925" cy="180975"/>
            </a:xfrm>
            <a:custGeom>
              <a:avLst/>
              <a:gdLst>
                <a:gd name="T0" fmla="*/ 0 w 22"/>
                <a:gd name="T1" fmla="*/ 14 h 114"/>
                <a:gd name="T2" fmla="*/ 0 w 22"/>
                <a:gd name="T3" fmla="*/ 114 h 114"/>
                <a:gd name="T4" fmla="*/ 22 w 22"/>
                <a:gd name="T5" fmla="*/ 114 h 114"/>
                <a:gd name="T6" fmla="*/ 22 w 22"/>
                <a:gd name="T7" fmla="*/ 0 h 114"/>
                <a:gd name="T8" fmla="*/ 0 w 22"/>
                <a:gd name="T9" fmla="*/ 14 h 114"/>
              </a:gdLst>
              <a:ahLst/>
              <a:cxnLst>
                <a:cxn ang="0">
                  <a:pos x="T0" y="T1"/>
                </a:cxn>
                <a:cxn ang="0">
                  <a:pos x="T2" y="T3"/>
                </a:cxn>
                <a:cxn ang="0">
                  <a:pos x="T4" y="T5"/>
                </a:cxn>
                <a:cxn ang="0">
                  <a:pos x="T6" y="T7"/>
                </a:cxn>
                <a:cxn ang="0">
                  <a:pos x="T8" y="T9"/>
                </a:cxn>
              </a:cxnLst>
              <a:rect l="0" t="0" r="r" b="b"/>
              <a:pathLst>
                <a:path w="22" h="114">
                  <a:moveTo>
                    <a:pt x="0" y="14"/>
                  </a:moveTo>
                  <a:lnTo>
                    <a:pt x="0" y="114"/>
                  </a:lnTo>
                  <a:lnTo>
                    <a:pt x="22" y="114"/>
                  </a:lnTo>
                  <a:lnTo>
                    <a:pt x="22" y="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7"/>
            <p:cNvSpPr/>
            <p:nvPr/>
          </p:nvSpPr>
          <p:spPr bwMode="auto">
            <a:xfrm>
              <a:off x="4625330" y="2150640"/>
              <a:ext cx="430213" cy="203200"/>
            </a:xfrm>
            <a:custGeom>
              <a:avLst/>
              <a:gdLst>
                <a:gd name="T0" fmla="*/ 172 w 271"/>
                <a:gd name="T1" fmla="*/ 69 h 128"/>
                <a:gd name="T2" fmla="*/ 136 w 271"/>
                <a:gd name="T3" fmla="*/ 32 h 128"/>
                <a:gd name="T4" fmla="*/ 0 w 271"/>
                <a:gd name="T5" fmla="*/ 105 h 128"/>
                <a:gd name="T6" fmla="*/ 0 w 271"/>
                <a:gd name="T7" fmla="*/ 128 h 128"/>
                <a:gd name="T8" fmla="*/ 131 w 271"/>
                <a:gd name="T9" fmla="*/ 60 h 128"/>
                <a:gd name="T10" fmla="*/ 172 w 271"/>
                <a:gd name="T11" fmla="*/ 96 h 128"/>
                <a:gd name="T12" fmla="*/ 271 w 271"/>
                <a:gd name="T13" fmla="*/ 28 h 128"/>
                <a:gd name="T14" fmla="*/ 271 w 271"/>
                <a:gd name="T15" fmla="*/ 0 h 128"/>
                <a:gd name="T16" fmla="*/ 172 w 271"/>
                <a:gd name="T17"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1" h="128">
                  <a:moveTo>
                    <a:pt x="172" y="69"/>
                  </a:moveTo>
                  <a:lnTo>
                    <a:pt x="136" y="32"/>
                  </a:lnTo>
                  <a:lnTo>
                    <a:pt x="0" y="105"/>
                  </a:lnTo>
                  <a:lnTo>
                    <a:pt x="0" y="128"/>
                  </a:lnTo>
                  <a:lnTo>
                    <a:pt x="131" y="60"/>
                  </a:lnTo>
                  <a:lnTo>
                    <a:pt x="172" y="96"/>
                  </a:lnTo>
                  <a:lnTo>
                    <a:pt x="271" y="28"/>
                  </a:lnTo>
                  <a:lnTo>
                    <a:pt x="271" y="0"/>
                  </a:lnTo>
                  <a:lnTo>
                    <a:pt x="172" y="6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4" name="组合 23"/>
          <p:cNvGrpSpPr/>
          <p:nvPr/>
        </p:nvGrpSpPr>
        <p:grpSpPr>
          <a:xfrm flipH="1">
            <a:off x="1685414" y="4841906"/>
            <a:ext cx="384962" cy="387844"/>
            <a:chOff x="5917555" y="1772816"/>
            <a:chExt cx="1484313" cy="1495424"/>
          </a:xfrm>
        </p:grpSpPr>
        <p:sp>
          <p:nvSpPr>
            <p:cNvPr id="25" name="Oval 20"/>
            <p:cNvSpPr>
              <a:spLocks noChangeArrowheads="1"/>
            </p:cNvSpPr>
            <p:nvPr/>
          </p:nvSpPr>
          <p:spPr bwMode="auto">
            <a:xfrm>
              <a:off x="5917555" y="1772816"/>
              <a:ext cx="1484313" cy="1495424"/>
            </a:xfrm>
            <a:prstGeom prst="ellipse">
              <a:avLst/>
            </a:prstGeom>
            <a:solidFill>
              <a:srgbClr val="6346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1"/>
            <p:cNvSpPr/>
            <p:nvPr/>
          </p:nvSpPr>
          <p:spPr bwMode="auto">
            <a:xfrm>
              <a:off x="6239818" y="2861840"/>
              <a:ext cx="825500" cy="73025"/>
            </a:xfrm>
            <a:custGeom>
              <a:avLst/>
              <a:gdLst>
                <a:gd name="T0" fmla="*/ 115 w 115"/>
                <a:gd name="T1" fmla="*/ 5 h 10"/>
                <a:gd name="T2" fmla="*/ 111 w 115"/>
                <a:gd name="T3" fmla="*/ 10 h 10"/>
                <a:gd name="T4" fmla="*/ 3 w 115"/>
                <a:gd name="T5" fmla="*/ 10 h 10"/>
                <a:gd name="T6" fmla="*/ 0 w 115"/>
                <a:gd name="T7" fmla="*/ 5 h 10"/>
                <a:gd name="T8" fmla="*/ 0 w 115"/>
                <a:gd name="T9" fmla="*/ 5 h 10"/>
                <a:gd name="T10" fmla="*/ 3 w 115"/>
                <a:gd name="T11" fmla="*/ 0 h 10"/>
                <a:gd name="T12" fmla="*/ 111 w 115"/>
                <a:gd name="T13" fmla="*/ 0 h 10"/>
                <a:gd name="T14" fmla="*/ 115 w 115"/>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0">
                  <a:moveTo>
                    <a:pt x="115" y="5"/>
                  </a:moveTo>
                  <a:cubicBezTo>
                    <a:pt x="115" y="8"/>
                    <a:pt x="113" y="10"/>
                    <a:pt x="111" y="10"/>
                  </a:cubicBezTo>
                  <a:cubicBezTo>
                    <a:pt x="3" y="10"/>
                    <a:pt x="3" y="10"/>
                    <a:pt x="3" y="10"/>
                  </a:cubicBezTo>
                  <a:cubicBezTo>
                    <a:pt x="1" y="10"/>
                    <a:pt x="0" y="8"/>
                    <a:pt x="0" y="5"/>
                  </a:cubicBezTo>
                  <a:cubicBezTo>
                    <a:pt x="0" y="5"/>
                    <a:pt x="0" y="5"/>
                    <a:pt x="0" y="5"/>
                  </a:cubicBezTo>
                  <a:cubicBezTo>
                    <a:pt x="0" y="3"/>
                    <a:pt x="1" y="0"/>
                    <a:pt x="3" y="0"/>
                  </a:cubicBezTo>
                  <a:cubicBezTo>
                    <a:pt x="111" y="0"/>
                    <a:pt x="111" y="0"/>
                    <a:pt x="111" y="0"/>
                  </a:cubicBezTo>
                  <a:cubicBezTo>
                    <a:pt x="113" y="0"/>
                    <a:pt x="115" y="3"/>
                    <a:pt x="115"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2"/>
            <p:cNvSpPr/>
            <p:nvPr/>
          </p:nvSpPr>
          <p:spPr bwMode="auto">
            <a:xfrm>
              <a:off x="6182668" y="2049040"/>
              <a:ext cx="954088" cy="420687"/>
            </a:xfrm>
            <a:custGeom>
              <a:avLst/>
              <a:gdLst>
                <a:gd name="T0" fmla="*/ 130 w 133"/>
                <a:gd name="T1" fmla="*/ 44 h 58"/>
                <a:gd name="T2" fmla="*/ 71 w 133"/>
                <a:gd name="T3" fmla="*/ 2 h 58"/>
                <a:gd name="T4" fmla="*/ 67 w 133"/>
                <a:gd name="T5" fmla="*/ 1 h 58"/>
                <a:gd name="T6" fmla="*/ 67 w 133"/>
                <a:gd name="T7" fmla="*/ 1 h 58"/>
                <a:gd name="T8" fmla="*/ 67 w 133"/>
                <a:gd name="T9" fmla="*/ 0 h 58"/>
                <a:gd name="T10" fmla="*/ 66 w 133"/>
                <a:gd name="T11" fmla="*/ 1 h 58"/>
                <a:gd name="T12" fmla="*/ 66 w 133"/>
                <a:gd name="T13" fmla="*/ 1 h 58"/>
                <a:gd name="T14" fmla="*/ 62 w 133"/>
                <a:gd name="T15" fmla="*/ 2 h 58"/>
                <a:gd name="T16" fmla="*/ 4 w 133"/>
                <a:gd name="T17" fmla="*/ 44 h 58"/>
                <a:gd name="T18" fmla="*/ 2 w 133"/>
                <a:gd name="T19" fmla="*/ 54 h 58"/>
                <a:gd name="T20" fmla="*/ 12 w 133"/>
                <a:gd name="T21" fmla="*/ 56 h 58"/>
                <a:gd name="T22" fmla="*/ 67 w 133"/>
                <a:gd name="T23" fmla="*/ 16 h 58"/>
                <a:gd name="T24" fmla="*/ 121 w 133"/>
                <a:gd name="T25" fmla="*/ 56 h 58"/>
                <a:gd name="T26" fmla="*/ 131 w 133"/>
                <a:gd name="T27" fmla="*/ 54 h 58"/>
                <a:gd name="T28" fmla="*/ 130 w 133"/>
                <a:gd name="T29"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3" h="58">
                  <a:moveTo>
                    <a:pt x="130" y="44"/>
                  </a:moveTo>
                  <a:cubicBezTo>
                    <a:pt x="71" y="2"/>
                    <a:pt x="71" y="2"/>
                    <a:pt x="71" y="2"/>
                  </a:cubicBezTo>
                  <a:cubicBezTo>
                    <a:pt x="70" y="1"/>
                    <a:pt x="68" y="1"/>
                    <a:pt x="67" y="1"/>
                  </a:cubicBezTo>
                  <a:cubicBezTo>
                    <a:pt x="67" y="1"/>
                    <a:pt x="67" y="1"/>
                    <a:pt x="67" y="1"/>
                  </a:cubicBezTo>
                  <a:cubicBezTo>
                    <a:pt x="67" y="0"/>
                    <a:pt x="67" y="0"/>
                    <a:pt x="67" y="0"/>
                  </a:cubicBezTo>
                  <a:cubicBezTo>
                    <a:pt x="66" y="0"/>
                    <a:pt x="66" y="0"/>
                    <a:pt x="66" y="1"/>
                  </a:cubicBezTo>
                  <a:cubicBezTo>
                    <a:pt x="66" y="1"/>
                    <a:pt x="66" y="1"/>
                    <a:pt x="66" y="1"/>
                  </a:cubicBezTo>
                  <a:cubicBezTo>
                    <a:pt x="65" y="1"/>
                    <a:pt x="64" y="1"/>
                    <a:pt x="62" y="2"/>
                  </a:cubicBezTo>
                  <a:cubicBezTo>
                    <a:pt x="4" y="44"/>
                    <a:pt x="4" y="44"/>
                    <a:pt x="4" y="44"/>
                  </a:cubicBezTo>
                  <a:cubicBezTo>
                    <a:pt x="1" y="47"/>
                    <a:pt x="0" y="51"/>
                    <a:pt x="2" y="54"/>
                  </a:cubicBezTo>
                  <a:cubicBezTo>
                    <a:pt x="4" y="57"/>
                    <a:pt x="9" y="58"/>
                    <a:pt x="12" y="56"/>
                  </a:cubicBezTo>
                  <a:cubicBezTo>
                    <a:pt x="67" y="16"/>
                    <a:pt x="67" y="16"/>
                    <a:pt x="67" y="16"/>
                  </a:cubicBezTo>
                  <a:cubicBezTo>
                    <a:pt x="121" y="56"/>
                    <a:pt x="121" y="56"/>
                    <a:pt x="121" y="56"/>
                  </a:cubicBezTo>
                  <a:cubicBezTo>
                    <a:pt x="124" y="58"/>
                    <a:pt x="129" y="57"/>
                    <a:pt x="131" y="54"/>
                  </a:cubicBezTo>
                  <a:cubicBezTo>
                    <a:pt x="133" y="51"/>
                    <a:pt x="133" y="47"/>
                    <a:pt x="130" y="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23"/>
            <p:cNvSpPr/>
            <p:nvPr/>
          </p:nvSpPr>
          <p:spPr bwMode="auto">
            <a:xfrm>
              <a:off x="6290618" y="2209378"/>
              <a:ext cx="723900" cy="631825"/>
            </a:xfrm>
            <a:custGeom>
              <a:avLst/>
              <a:gdLst>
                <a:gd name="T0" fmla="*/ 456 w 456"/>
                <a:gd name="T1" fmla="*/ 164 h 398"/>
                <a:gd name="T2" fmla="*/ 235 w 456"/>
                <a:gd name="T3" fmla="*/ 0 h 398"/>
                <a:gd name="T4" fmla="*/ 0 w 456"/>
                <a:gd name="T5" fmla="*/ 169 h 398"/>
                <a:gd name="T6" fmla="*/ 0 w 456"/>
                <a:gd name="T7" fmla="*/ 398 h 398"/>
                <a:gd name="T8" fmla="*/ 144 w 456"/>
                <a:gd name="T9" fmla="*/ 398 h 398"/>
                <a:gd name="T10" fmla="*/ 144 w 456"/>
                <a:gd name="T11" fmla="*/ 247 h 398"/>
                <a:gd name="T12" fmla="*/ 316 w 456"/>
                <a:gd name="T13" fmla="*/ 247 h 398"/>
                <a:gd name="T14" fmla="*/ 316 w 456"/>
                <a:gd name="T15" fmla="*/ 398 h 398"/>
                <a:gd name="T16" fmla="*/ 456 w 456"/>
                <a:gd name="T17" fmla="*/ 398 h 398"/>
                <a:gd name="T18" fmla="*/ 456 w 456"/>
                <a:gd name="T19" fmla="*/ 164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6" h="398">
                  <a:moveTo>
                    <a:pt x="456" y="164"/>
                  </a:moveTo>
                  <a:lnTo>
                    <a:pt x="235" y="0"/>
                  </a:lnTo>
                  <a:lnTo>
                    <a:pt x="0" y="169"/>
                  </a:lnTo>
                  <a:lnTo>
                    <a:pt x="0" y="398"/>
                  </a:lnTo>
                  <a:lnTo>
                    <a:pt x="144" y="398"/>
                  </a:lnTo>
                  <a:lnTo>
                    <a:pt x="144" y="247"/>
                  </a:lnTo>
                  <a:lnTo>
                    <a:pt x="316" y="247"/>
                  </a:lnTo>
                  <a:lnTo>
                    <a:pt x="316" y="398"/>
                  </a:lnTo>
                  <a:lnTo>
                    <a:pt x="456" y="398"/>
                  </a:lnTo>
                  <a:lnTo>
                    <a:pt x="456" y="16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4"/>
            <p:cNvSpPr/>
            <p:nvPr/>
          </p:nvSpPr>
          <p:spPr bwMode="auto">
            <a:xfrm>
              <a:off x="6376343" y="2026815"/>
              <a:ext cx="79375" cy="182562"/>
            </a:xfrm>
            <a:custGeom>
              <a:avLst/>
              <a:gdLst>
                <a:gd name="T0" fmla="*/ 11 w 11"/>
                <a:gd name="T1" fmla="*/ 6 h 25"/>
                <a:gd name="T2" fmla="*/ 6 w 11"/>
                <a:gd name="T3" fmla="*/ 0 h 25"/>
                <a:gd name="T4" fmla="*/ 0 w 11"/>
                <a:gd name="T5" fmla="*/ 6 h 25"/>
                <a:gd name="T6" fmla="*/ 0 w 11"/>
                <a:gd name="T7" fmla="*/ 23 h 25"/>
                <a:gd name="T8" fmla="*/ 1 w 11"/>
                <a:gd name="T9" fmla="*/ 25 h 25"/>
                <a:gd name="T10" fmla="*/ 11 w 11"/>
                <a:gd name="T11" fmla="*/ 17 h 25"/>
                <a:gd name="T12" fmla="*/ 11 w 11"/>
                <a:gd name="T13" fmla="*/ 6 h 25"/>
              </a:gdLst>
              <a:ahLst/>
              <a:cxnLst>
                <a:cxn ang="0">
                  <a:pos x="T0" y="T1"/>
                </a:cxn>
                <a:cxn ang="0">
                  <a:pos x="T2" y="T3"/>
                </a:cxn>
                <a:cxn ang="0">
                  <a:pos x="T4" y="T5"/>
                </a:cxn>
                <a:cxn ang="0">
                  <a:pos x="T6" y="T7"/>
                </a:cxn>
                <a:cxn ang="0">
                  <a:pos x="T8" y="T9"/>
                </a:cxn>
                <a:cxn ang="0">
                  <a:pos x="T10" y="T11"/>
                </a:cxn>
                <a:cxn ang="0">
                  <a:pos x="T12" y="T13"/>
                </a:cxn>
              </a:cxnLst>
              <a:rect l="0" t="0" r="r" b="b"/>
              <a:pathLst>
                <a:path w="11" h="25">
                  <a:moveTo>
                    <a:pt x="11" y="6"/>
                  </a:moveTo>
                  <a:cubicBezTo>
                    <a:pt x="11" y="3"/>
                    <a:pt x="9" y="0"/>
                    <a:pt x="6" y="0"/>
                  </a:cubicBezTo>
                  <a:cubicBezTo>
                    <a:pt x="3" y="0"/>
                    <a:pt x="0" y="3"/>
                    <a:pt x="0" y="6"/>
                  </a:cubicBezTo>
                  <a:cubicBezTo>
                    <a:pt x="0" y="23"/>
                    <a:pt x="0" y="23"/>
                    <a:pt x="0" y="23"/>
                  </a:cubicBezTo>
                  <a:cubicBezTo>
                    <a:pt x="0" y="24"/>
                    <a:pt x="0" y="25"/>
                    <a:pt x="1" y="25"/>
                  </a:cubicBezTo>
                  <a:cubicBezTo>
                    <a:pt x="11" y="17"/>
                    <a:pt x="11" y="17"/>
                    <a:pt x="11" y="17"/>
                  </a:cubicBezTo>
                  <a:lnTo>
                    <a:pt x="11"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0" name="矩形 29"/>
          <p:cNvSpPr/>
          <p:nvPr/>
        </p:nvSpPr>
        <p:spPr>
          <a:xfrm>
            <a:off x="2238001" y="5164807"/>
            <a:ext cx="1931162" cy="600164"/>
          </a:xfrm>
          <a:prstGeom prst="rect">
            <a:avLst/>
          </a:prstGeom>
        </p:spPr>
        <p:txBody>
          <a:bodyPr wrap="square">
            <a:spAutoFit/>
          </a:bodyPr>
          <a:lstStyle/>
          <a:p>
            <a:r>
              <a:rPr lang="zh-CN" altLang="en-US" sz="110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a:t>
            </a:r>
            <a:endParaRPr lang="zh-CN" altLang="en-US" dirty="0">
              <a:solidFill>
                <a:prstClr val="black"/>
              </a:solidFill>
            </a:endParaRPr>
          </a:p>
        </p:txBody>
      </p:sp>
      <p:sp>
        <p:nvSpPr>
          <p:cNvPr id="31" name="文本框 30"/>
          <p:cNvSpPr txBox="1"/>
          <p:nvPr/>
        </p:nvSpPr>
        <p:spPr>
          <a:xfrm>
            <a:off x="2238001" y="4792087"/>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400" dirty="0">
                <a:solidFill>
                  <a:prstClr val="white">
                    <a:lumMod val="50000"/>
                  </a:prstClr>
                </a:solidFill>
              </a:rPr>
              <a:t>单击您的标题文字</a:t>
            </a:r>
          </a:p>
        </p:txBody>
      </p:sp>
      <p:sp>
        <p:nvSpPr>
          <p:cNvPr id="32" name="矩形 31"/>
          <p:cNvSpPr/>
          <p:nvPr/>
        </p:nvSpPr>
        <p:spPr>
          <a:xfrm>
            <a:off x="2192340" y="2782597"/>
            <a:ext cx="1931162" cy="600164"/>
          </a:xfrm>
          <a:prstGeom prst="rect">
            <a:avLst/>
          </a:prstGeom>
        </p:spPr>
        <p:txBody>
          <a:bodyPr wrap="square">
            <a:spAutoFit/>
          </a:bodyPr>
          <a:lstStyle/>
          <a:p>
            <a:r>
              <a:rPr lang="zh-CN" altLang="en-US" sz="110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a:t>
            </a:r>
            <a:endParaRPr lang="zh-CN" altLang="en-US" dirty="0">
              <a:solidFill>
                <a:prstClr val="black"/>
              </a:solidFill>
            </a:endParaRPr>
          </a:p>
        </p:txBody>
      </p:sp>
      <p:sp>
        <p:nvSpPr>
          <p:cNvPr id="33" name="文本框 32"/>
          <p:cNvSpPr txBox="1"/>
          <p:nvPr/>
        </p:nvSpPr>
        <p:spPr>
          <a:xfrm>
            <a:off x="2192340" y="2409877"/>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400" dirty="0">
                <a:solidFill>
                  <a:prstClr val="white">
                    <a:lumMod val="50000"/>
                  </a:prstClr>
                </a:solidFill>
              </a:rPr>
              <a:t>单击您的标题文字</a:t>
            </a:r>
          </a:p>
        </p:txBody>
      </p:sp>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53163" y="2258442"/>
            <a:ext cx="5169754" cy="3446502"/>
          </a:xfrm>
          <a:prstGeom prst="rect">
            <a:avLst/>
          </a:prstGeom>
          <a:ln>
            <a:solidFill>
              <a:srgbClr val="99928C"/>
            </a:solidFill>
          </a:ln>
        </p:spPr>
      </p:pic>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31"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 calcmode="lin" valueType="num">
                                      <p:cBhvr>
                                        <p:cTn id="10" dur="1000" fill="hold"/>
                                        <p:tgtEl>
                                          <p:spTgt spid="34"/>
                                        </p:tgtEl>
                                        <p:attrNameLst>
                                          <p:attrName>ppt_w</p:attrName>
                                        </p:attrNameLst>
                                      </p:cBhvr>
                                      <p:tavLst>
                                        <p:tav tm="0">
                                          <p:val>
                                            <p:fltVal val="0"/>
                                          </p:val>
                                        </p:tav>
                                        <p:tav tm="100000">
                                          <p:val>
                                            <p:strVal val="#ppt_w"/>
                                          </p:val>
                                        </p:tav>
                                      </p:tavLst>
                                    </p:anim>
                                    <p:anim calcmode="lin" valueType="num">
                                      <p:cBhvr>
                                        <p:cTn id="11" dur="1000" fill="hold"/>
                                        <p:tgtEl>
                                          <p:spTgt spid="34"/>
                                        </p:tgtEl>
                                        <p:attrNameLst>
                                          <p:attrName>ppt_h</p:attrName>
                                        </p:attrNameLst>
                                      </p:cBhvr>
                                      <p:tavLst>
                                        <p:tav tm="0">
                                          <p:val>
                                            <p:fltVal val="0"/>
                                          </p:val>
                                        </p:tav>
                                        <p:tav tm="100000">
                                          <p:val>
                                            <p:strVal val="#ppt_h"/>
                                          </p:val>
                                        </p:tav>
                                      </p:tavLst>
                                    </p:anim>
                                    <p:anim calcmode="lin" valueType="num">
                                      <p:cBhvr>
                                        <p:cTn id="12" dur="1000" fill="hold"/>
                                        <p:tgtEl>
                                          <p:spTgt spid="34"/>
                                        </p:tgtEl>
                                        <p:attrNameLst>
                                          <p:attrName>style.rotation</p:attrName>
                                        </p:attrNameLst>
                                      </p:cBhvr>
                                      <p:tavLst>
                                        <p:tav tm="0">
                                          <p:val>
                                            <p:fltVal val="90"/>
                                          </p:val>
                                        </p:tav>
                                        <p:tav tm="100000">
                                          <p:val>
                                            <p:fltVal val="0"/>
                                          </p:val>
                                        </p:tav>
                                      </p:tavLst>
                                    </p:anim>
                                    <p:animEffect transition="in" filter="fade">
                                      <p:cBhvr>
                                        <p:cTn id="13" dur="1000"/>
                                        <p:tgtEl>
                                          <p:spTgt spid="34"/>
                                        </p:tgtEl>
                                      </p:cBhvr>
                                    </p:animEffect>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ppt_x"/>
                                          </p:val>
                                        </p:tav>
                                        <p:tav tm="100000">
                                          <p:val>
                                            <p:strVal val="#ppt_x"/>
                                          </p:val>
                                        </p:tav>
                                      </p:tavLst>
                                    </p:anim>
                                    <p:anim calcmode="lin" valueType="num">
                                      <p:cBhvr additive="base">
                                        <p:cTn id="26" dur="500" fill="hold"/>
                                        <p:tgtEl>
                                          <p:spTgt spid="24"/>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right)">
                                      <p:cBhvr>
                                        <p:cTn id="30" dur="500"/>
                                        <p:tgtEl>
                                          <p:spTgt spid="32"/>
                                        </p:tgtEl>
                                      </p:cBhvr>
                                    </p:animEffect>
                                  </p:childTnLst>
                                </p:cTn>
                              </p:par>
                            </p:childTnLst>
                          </p:cTn>
                        </p:par>
                        <p:par>
                          <p:cTn id="31" fill="hold">
                            <p:stCondLst>
                              <p:cond delay="1500"/>
                            </p:stCondLst>
                            <p:childTnLst>
                              <p:par>
                                <p:cTn id="32" presetID="22" presetClass="entr" presetSubtype="2"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right)">
                                      <p:cBhvr>
                                        <p:cTn id="34" dur="500"/>
                                        <p:tgtEl>
                                          <p:spTgt spid="33"/>
                                        </p:tgtEl>
                                      </p:cBhvr>
                                    </p:animEffect>
                                  </p:childTnLst>
                                </p:cTn>
                              </p:par>
                            </p:childTnLst>
                          </p:cTn>
                        </p:par>
                        <p:par>
                          <p:cTn id="35" fill="hold">
                            <p:stCondLst>
                              <p:cond delay="2000"/>
                            </p:stCondLst>
                            <p:childTnLst>
                              <p:par>
                                <p:cTn id="36" presetID="22" presetClass="entr" presetSubtype="2"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right)">
                                      <p:cBhvr>
                                        <p:cTn id="42" dur="500"/>
                                        <p:tgtEl>
                                          <p:spTgt spid="8"/>
                                        </p:tgtEl>
                                      </p:cBhvr>
                                    </p:animEffect>
                                  </p:childTnLst>
                                </p:cTn>
                              </p:par>
                            </p:childTnLst>
                          </p:cTn>
                        </p:par>
                        <p:par>
                          <p:cTn id="43" fill="hold">
                            <p:stCondLst>
                              <p:cond delay="3000"/>
                            </p:stCondLst>
                            <p:childTnLst>
                              <p:par>
                                <p:cTn id="44" presetID="22" presetClass="entr" presetSubtype="2" fill="hold" grpId="0"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wipe(right)">
                                      <p:cBhvr>
                                        <p:cTn id="46" dur="500"/>
                                        <p:tgtEl>
                                          <p:spTgt spid="31"/>
                                        </p:tgtEl>
                                      </p:cBhvr>
                                    </p:animEffect>
                                  </p:childTnLst>
                                </p:cTn>
                              </p:par>
                            </p:childTnLst>
                          </p:cTn>
                        </p:par>
                        <p:par>
                          <p:cTn id="47" fill="hold">
                            <p:stCondLst>
                              <p:cond delay="3500"/>
                            </p:stCondLst>
                            <p:childTnLst>
                              <p:par>
                                <p:cTn id="48" presetID="22" presetClass="entr" presetSubtype="2"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right)">
                                      <p:cBhvr>
                                        <p:cTn id="5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p:bldP spid="30" grpId="0"/>
      <p:bldP spid="31" grpId="0"/>
      <p:bldP spid="32"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grpSp>
        <p:nvGrpSpPr>
          <p:cNvPr id="4" name="组合 3"/>
          <p:cNvGrpSpPr/>
          <p:nvPr/>
        </p:nvGrpSpPr>
        <p:grpSpPr>
          <a:xfrm>
            <a:off x="2567608" y="2121362"/>
            <a:ext cx="7046911" cy="1762126"/>
            <a:chOff x="2555876" y="1833562"/>
            <a:chExt cx="7046911" cy="1762126"/>
          </a:xfrm>
          <a:solidFill>
            <a:srgbClr val="634638"/>
          </a:solidFill>
        </p:grpSpPr>
        <p:sp>
          <p:nvSpPr>
            <p:cNvPr id="5" name="Freeform 5"/>
            <p:cNvSpPr/>
            <p:nvPr/>
          </p:nvSpPr>
          <p:spPr bwMode="auto">
            <a:xfrm>
              <a:off x="8789988" y="1924050"/>
              <a:ext cx="100012" cy="112713"/>
            </a:xfrm>
            <a:custGeom>
              <a:avLst/>
              <a:gdLst>
                <a:gd name="T0" fmla="*/ 9 w 9"/>
                <a:gd name="T1" fmla="*/ 6 h 10"/>
                <a:gd name="T2" fmla="*/ 4 w 9"/>
                <a:gd name="T3" fmla="*/ 9 h 10"/>
                <a:gd name="T4" fmla="*/ 1 w 9"/>
                <a:gd name="T5" fmla="*/ 4 h 10"/>
                <a:gd name="T6" fmla="*/ 5 w 9"/>
                <a:gd name="T7" fmla="*/ 1 h 10"/>
                <a:gd name="T8" fmla="*/ 9 w 9"/>
                <a:gd name="T9" fmla="*/ 6 h 10"/>
              </a:gdLst>
              <a:ahLst/>
              <a:cxnLst>
                <a:cxn ang="0">
                  <a:pos x="T0" y="T1"/>
                </a:cxn>
                <a:cxn ang="0">
                  <a:pos x="T2" y="T3"/>
                </a:cxn>
                <a:cxn ang="0">
                  <a:pos x="T4" y="T5"/>
                </a:cxn>
                <a:cxn ang="0">
                  <a:pos x="T6" y="T7"/>
                </a:cxn>
                <a:cxn ang="0">
                  <a:pos x="T8" y="T9"/>
                </a:cxn>
              </a:cxnLst>
              <a:rect l="0" t="0" r="r" b="b"/>
              <a:pathLst>
                <a:path w="9" h="10">
                  <a:moveTo>
                    <a:pt x="9" y="6"/>
                  </a:moveTo>
                  <a:cubicBezTo>
                    <a:pt x="9" y="8"/>
                    <a:pt x="6" y="10"/>
                    <a:pt x="4" y="9"/>
                  </a:cubicBezTo>
                  <a:cubicBezTo>
                    <a:pt x="2" y="9"/>
                    <a:pt x="0" y="7"/>
                    <a:pt x="1" y="4"/>
                  </a:cubicBezTo>
                  <a:cubicBezTo>
                    <a:pt x="1" y="2"/>
                    <a:pt x="3" y="0"/>
                    <a:pt x="5" y="1"/>
                  </a:cubicBezTo>
                  <a:cubicBezTo>
                    <a:pt x="8" y="1"/>
                    <a:pt x="9" y="3"/>
                    <a:pt x="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 name="Freeform 6"/>
            <p:cNvSpPr/>
            <p:nvPr/>
          </p:nvSpPr>
          <p:spPr bwMode="auto">
            <a:xfrm>
              <a:off x="8555038" y="1957388"/>
              <a:ext cx="101600" cy="101600"/>
            </a:xfrm>
            <a:custGeom>
              <a:avLst/>
              <a:gdLst>
                <a:gd name="T0" fmla="*/ 9 w 9"/>
                <a:gd name="T1" fmla="*/ 4 h 9"/>
                <a:gd name="T2" fmla="*/ 5 w 9"/>
                <a:gd name="T3" fmla="*/ 9 h 9"/>
                <a:gd name="T4" fmla="*/ 1 w 9"/>
                <a:gd name="T5" fmla="*/ 5 h 9"/>
                <a:gd name="T6" fmla="*/ 4 w 9"/>
                <a:gd name="T7" fmla="*/ 0 h 9"/>
                <a:gd name="T8" fmla="*/ 9 w 9"/>
                <a:gd name="T9" fmla="*/ 4 h 9"/>
              </a:gdLst>
              <a:ahLst/>
              <a:cxnLst>
                <a:cxn ang="0">
                  <a:pos x="T0" y="T1"/>
                </a:cxn>
                <a:cxn ang="0">
                  <a:pos x="T2" y="T3"/>
                </a:cxn>
                <a:cxn ang="0">
                  <a:pos x="T4" y="T5"/>
                </a:cxn>
                <a:cxn ang="0">
                  <a:pos x="T6" y="T7"/>
                </a:cxn>
                <a:cxn ang="0">
                  <a:pos x="T8" y="T9"/>
                </a:cxn>
              </a:cxnLst>
              <a:rect l="0" t="0" r="r" b="b"/>
              <a:pathLst>
                <a:path w="9" h="9">
                  <a:moveTo>
                    <a:pt x="9" y="4"/>
                  </a:moveTo>
                  <a:cubicBezTo>
                    <a:pt x="9" y="6"/>
                    <a:pt x="8" y="8"/>
                    <a:pt x="5" y="9"/>
                  </a:cubicBezTo>
                  <a:cubicBezTo>
                    <a:pt x="3" y="9"/>
                    <a:pt x="1" y="7"/>
                    <a:pt x="1" y="5"/>
                  </a:cubicBezTo>
                  <a:cubicBezTo>
                    <a:pt x="0" y="3"/>
                    <a:pt x="2" y="0"/>
                    <a:pt x="4" y="0"/>
                  </a:cubicBezTo>
                  <a:cubicBezTo>
                    <a:pt x="7" y="0"/>
                    <a:pt x="9" y="1"/>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7" name="Freeform 7"/>
            <p:cNvSpPr/>
            <p:nvPr/>
          </p:nvSpPr>
          <p:spPr bwMode="auto">
            <a:xfrm>
              <a:off x="8343900" y="2047875"/>
              <a:ext cx="111125" cy="112713"/>
            </a:xfrm>
            <a:custGeom>
              <a:avLst/>
              <a:gdLst>
                <a:gd name="T0" fmla="*/ 9 w 10"/>
                <a:gd name="T1" fmla="*/ 3 h 10"/>
                <a:gd name="T2" fmla="*/ 7 w 10"/>
                <a:gd name="T3" fmla="*/ 9 h 10"/>
                <a:gd name="T4" fmla="*/ 1 w 10"/>
                <a:gd name="T5" fmla="*/ 7 h 10"/>
                <a:gd name="T6" fmla="*/ 3 w 10"/>
                <a:gd name="T7" fmla="*/ 1 h 10"/>
                <a:gd name="T8" fmla="*/ 9 w 10"/>
                <a:gd name="T9" fmla="*/ 3 h 10"/>
              </a:gdLst>
              <a:ahLst/>
              <a:cxnLst>
                <a:cxn ang="0">
                  <a:pos x="T0" y="T1"/>
                </a:cxn>
                <a:cxn ang="0">
                  <a:pos x="T2" y="T3"/>
                </a:cxn>
                <a:cxn ang="0">
                  <a:pos x="T4" y="T5"/>
                </a:cxn>
                <a:cxn ang="0">
                  <a:pos x="T6" y="T7"/>
                </a:cxn>
                <a:cxn ang="0">
                  <a:pos x="T8" y="T9"/>
                </a:cxn>
              </a:cxnLst>
              <a:rect l="0" t="0" r="r" b="b"/>
              <a:pathLst>
                <a:path w="10" h="10">
                  <a:moveTo>
                    <a:pt x="9" y="3"/>
                  </a:moveTo>
                  <a:cubicBezTo>
                    <a:pt x="10" y="5"/>
                    <a:pt x="9" y="8"/>
                    <a:pt x="7" y="9"/>
                  </a:cubicBezTo>
                  <a:cubicBezTo>
                    <a:pt x="4" y="10"/>
                    <a:pt x="2" y="9"/>
                    <a:pt x="1" y="7"/>
                  </a:cubicBezTo>
                  <a:cubicBezTo>
                    <a:pt x="0" y="5"/>
                    <a:pt x="1" y="2"/>
                    <a:pt x="3" y="1"/>
                  </a:cubicBezTo>
                  <a:cubicBezTo>
                    <a:pt x="5" y="0"/>
                    <a:pt x="8"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8" name="Freeform 8"/>
            <p:cNvSpPr/>
            <p:nvPr/>
          </p:nvSpPr>
          <p:spPr bwMode="auto">
            <a:xfrm>
              <a:off x="8166100" y="2206625"/>
              <a:ext cx="111125" cy="112713"/>
            </a:xfrm>
            <a:custGeom>
              <a:avLst/>
              <a:gdLst>
                <a:gd name="T0" fmla="*/ 8 w 10"/>
                <a:gd name="T1" fmla="*/ 2 h 10"/>
                <a:gd name="T2" fmla="*/ 8 w 10"/>
                <a:gd name="T3" fmla="*/ 8 h 10"/>
                <a:gd name="T4" fmla="*/ 2 w 10"/>
                <a:gd name="T5" fmla="*/ 8 h 10"/>
                <a:gd name="T6" fmla="*/ 2 w 10"/>
                <a:gd name="T7" fmla="*/ 2 h 10"/>
                <a:gd name="T8" fmla="*/ 8 w 10"/>
                <a:gd name="T9" fmla="*/ 2 h 10"/>
              </a:gdLst>
              <a:ahLst/>
              <a:cxnLst>
                <a:cxn ang="0">
                  <a:pos x="T0" y="T1"/>
                </a:cxn>
                <a:cxn ang="0">
                  <a:pos x="T2" y="T3"/>
                </a:cxn>
                <a:cxn ang="0">
                  <a:pos x="T4" y="T5"/>
                </a:cxn>
                <a:cxn ang="0">
                  <a:pos x="T6" y="T7"/>
                </a:cxn>
                <a:cxn ang="0">
                  <a:pos x="T8" y="T9"/>
                </a:cxn>
              </a:cxnLst>
              <a:rect l="0" t="0" r="r" b="b"/>
              <a:pathLst>
                <a:path w="10" h="10">
                  <a:moveTo>
                    <a:pt x="8" y="2"/>
                  </a:moveTo>
                  <a:cubicBezTo>
                    <a:pt x="10" y="4"/>
                    <a:pt x="10" y="6"/>
                    <a:pt x="8" y="8"/>
                  </a:cubicBezTo>
                  <a:cubicBezTo>
                    <a:pt x="6" y="10"/>
                    <a:pt x="4" y="10"/>
                    <a:pt x="2" y="8"/>
                  </a:cubicBezTo>
                  <a:cubicBezTo>
                    <a:pt x="0" y="6"/>
                    <a:pt x="1" y="3"/>
                    <a:pt x="2" y="2"/>
                  </a:cubicBezTo>
                  <a:cubicBezTo>
                    <a:pt x="4" y="0"/>
                    <a:pt x="7"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9" name="Freeform 9"/>
            <p:cNvSpPr/>
            <p:nvPr/>
          </p:nvSpPr>
          <p:spPr bwMode="auto">
            <a:xfrm>
              <a:off x="8054975" y="2409825"/>
              <a:ext cx="111125" cy="112713"/>
            </a:xfrm>
            <a:custGeom>
              <a:avLst/>
              <a:gdLst>
                <a:gd name="T0" fmla="*/ 7 w 10"/>
                <a:gd name="T1" fmla="*/ 1 h 10"/>
                <a:gd name="T2" fmla="*/ 9 w 10"/>
                <a:gd name="T3" fmla="*/ 7 h 10"/>
                <a:gd name="T4" fmla="*/ 3 w 10"/>
                <a:gd name="T5" fmla="*/ 9 h 10"/>
                <a:gd name="T6" fmla="*/ 1 w 10"/>
                <a:gd name="T7" fmla="*/ 3 h 10"/>
                <a:gd name="T8" fmla="*/ 7 w 10"/>
                <a:gd name="T9" fmla="*/ 1 h 10"/>
              </a:gdLst>
              <a:ahLst/>
              <a:cxnLst>
                <a:cxn ang="0">
                  <a:pos x="T0" y="T1"/>
                </a:cxn>
                <a:cxn ang="0">
                  <a:pos x="T2" y="T3"/>
                </a:cxn>
                <a:cxn ang="0">
                  <a:pos x="T4" y="T5"/>
                </a:cxn>
                <a:cxn ang="0">
                  <a:pos x="T6" y="T7"/>
                </a:cxn>
                <a:cxn ang="0">
                  <a:pos x="T8" y="T9"/>
                </a:cxn>
              </a:cxnLst>
              <a:rect l="0" t="0" r="r" b="b"/>
              <a:pathLst>
                <a:path w="10" h="10">
                  <a:moveTo>
                    <a:pt x="7" y="1"/>
                  </a:moveTo>
                  <a:cubicBezTo>
                    <a:pt x="9" y="2"/>
                    <a:pt x="10" y="5"/>
                    <a:pt x="9" y="7"/>
                  </a:cubicBezTo>
                  <a:cubicBezTo>
                    <a:pt x="7" y="9"/>
                    <a:pt x="5" y="10"/>
                    <a:pt x="3" y="9"/>
                  </a:cubicBezTo>
                  <a:cubicBezTo>
                    <a:pt x="1" y="8"/>
                    <a:pt x="0" y="5"/>
                    <a:pt x="1" y="3"/>
                  </a:cubicBezTo>
                  <a:cubicBezTo>
                    <a:pt x="2" y="1"/>
                    <a:pt x="5"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0" name="Freeform 10"/>
            <p:cNvSpPr/>
            <p:nvPr/>
          </p:nvSpPr>
          <p:spPr bwMode="auto">
            <a:xfrm>
              <a:off x="8010525" y="2646363"/>
              <a:ext cx="100012" cy="101600"/>
            </a:xfrm>
            <a:custGeom>
              <a:avLst/>
              <a:gdLst>
                <a:gd name="T0" fmla="*/ 5 w 9"/>
                <a:gd name="T1" fmla="*/ 0 h 9"/>
                <a:gd name="T2" fmla="*/ 9 w 9"/>
                <a:gd name="T3" fmla="*/ 5 h 9"/>
                <a:gd name="T4" fmla="*/ 4 w 9"/>
                <a:gd name="T5" fmla="*/ 9 h 9"/>
                <a:gd name="T6" fmla="*/ 0 w 9"/>
                <a:gd name="T7" fmla="*/ 4 h 9"/>
                <a:gd name="T8" fmla="*/ 5 w 9"/>
                <a:gd name="T9" fmla="*/ 0 h 9"/>
              </a:gdLst>
              <a:ahLst/>
              <a:cxnLst>
                <a:cxn ang="0">
                  <a:pos x="T0" y="T1"/>
                </a:cxn>
                <a:cxn ang="0">
                  <a:pos x="T2" y="T3"/>
                </a:cxn>
                <a:cxn ang="0">
                  <a:pos x="T4" y="T5"/>
                </a:cxn>
                <a:cxn ang="0">
                  <a:pos x="T6" y="T7"/>
                </a:cxn>
                <a:cxn ang="0">
                  <a:pos x="T8" y="T9"/>
                </a:cxn>
              </a:cxnLst>
              <a:rect l="0" t="0" r="r" b="b"/>
              <a:pathLst>
                <a:path w="9" h="9">
                  <a:moveTo>
                    <a:pt x="5" y="0"/>
                  </a:moveTo>
                  <a:cubicBezTo>
                    <a:pt x="8" y="1"/>
                    <a:pt x="9" y="3"/>
                    <a:pt x="9" y="5"/>
                  </a:cubicBezTo>
                  <a:cubicBezTo>
                    <a:pt x="8" y="8"/>
                    <a:pt x="6" y="9"/>
                    <a:pt x="4" y="9"/>
                  </a:cubicBezTo>
                  <a:cubicBezTo>
                    <a:pt x="1" y="8"/>
                    <a:pt x="0" y="6"/>
                    <a:pt x="0" y="4"/>
                  </a:cubicBezTo>
                  <a:cubicBezTo>
                    <a:pt x="1" y="2"/>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1" name="Freeform 11"/>
            <p:cNvSpPr/>
            <p:nvPr/>
          </p:nvSpPr>
          <p:spPr bwMode="auto">
            <a:xfrm>
              <a:off x="8032750" y="2884488"/>
              <a:ext cx="100012" cy="101600"/>
            </a:xfrm>
            <a:custGeom>
              <a:avLst/>
              <a:gdLst>
                <a:gd name="T0" fmla="*/ 4 w 9"/>
                <a:gd name="T1" fmla="*/ 0 h 9"/>
                <a:gd name="T2" fmla="*/ 9 w 9"/>
                <a:gd name="T3" fmla="*/ 4 h 9"/>
                <a:gd name="T4" fmla="*/ 5 w 9"/>
                <a:gd name="T5" fmla="*/ 9 h 9"/>
                <a:gd name="T6" fmla="*/ 0 w 9"/>
                <a:gd name="T7" fmla="*/ 5 h 9"/>
                <a:gd name="T8" fmla="*/ 4 w 9"/>
                <a:gd name="T9" fmla="*/ 0 h 9"/>
              </a:gdLst>
              <a:ahLst/>
              <a:cxnLst>
                <a:cxn ang="0">
                  <a:pos x="T0" y="T1"/>
                </a:cxn>
                <a:cxn ang="0">
                  <a:pos x="T2" y="T3"/>
                </a:cxn>
                <a:cxn ang="0">
                  <a:pos x="T4" y="T5"/>
                </a:cxn>
                <a:cxn ang="0">
                  <a:pos x="T6" y="T7"/>
                </a:cxn>
                <a:cxn ang="0">
                  <a:pos x="T8" y="T9"/>
                </a:cxn>
              </a:cxnLst>
              <a:rect l="0" t="0" r="r" b="b"/>
              <a:pathLst>
                <a:path w="9" h="9">
                  <a:moveTo>
                    <a:pt x="4" y="0"/>
                  </a:moveTo>
                  <a:cubicBezTo>
                    <a:pt x="6" y="0"/>
                    <a:pt x="9" y="2"/>
                    <a:pt x="9" y="4"/>
                  </a:cubicBezTo>
                  <a:cubicBezTo>
                    <a:pt x="9" y="6"/>
                    <a:pt x="8" y="8"/>
                    <a:pt x="5" y="9"/>
                  </a:cubicBezTo>
                  <a:cubicBezTo>
                    <a:pt x="3" y="9"/>
                    <a:pt x="1" y="7"/>
                    <a:pt x="0" y="5"/>
                  </a:cubicBezTo>
                  <a:cubicBezTo>
                    <a:pt x="0" y="3"/>
                    <a:pt x="2"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2" name="Freeform 12"/>
            <p:cNvSpPr/>
            <p:nvPr/>
          </p:nvSpPr>
          <p:spPr bwMode="auto">
            <a:xfrm>
              <a:off x="8121650" y="3098800"/>
              <a:ext cx="111125" cy="101600"/>
            </a:xfrm>
            <a:custGeom>
              <a:avLst/>
              <a:gdLst>
                <a:gd name="T0" fmla="*/ 3 w 10"/>
                <a:gd name="T1" fmla="*/ 1 h 9"/>
                <a:gd name="T2" fmla="*/ 9 w 10"/>
                <a:gd name="T3" fmla="*/ 3 h 9"/>
                <a:gd name="T4" fmla="*/ 7 w 10"/>
                <a:gd name="T5" fmla="*/ 8 h 9"/>
                <a:gd name="T6" fmla="*/ 1 w 10"/>
                <a:gd name="T7" fmla="*/ 6 h 9"/>
                <a:gd name="T8" fmla="*/ 3 w 10"/>
                <a:gd name="T9" fmla="*/ 1 h 9"/>
              </a:gdLst>
              <a:ahLst/>
              <a:cxnLst>
                <a:cxn ang="0">
                  <a:pos x="T0" y="T1"/>
                </a:cxn>
                <a:cxn ang="0">
                  <a:pos x="T2" y="T3"/>
                </a:cxn>
                <a:cxn ang="0">
                  <a:pos x="T4" y="T5"/>
                </a:cxn>
                <a:cxn ang="0">
                  <a:pos x="T6" y="T7"/>
                </a:cxn>
                <a:cxn ang="0">
                  <a:pos x="T8" y="T9"/>
                </a:cxn>
              </a:cxnLst>
              <a:rect l="0" t="0" r="r" b="b"/>
              <a:pathLst>
                <a:path w="10" h="9">
                  <a:moveTo>
                    <a:pt x="3" y="1"/>
                  </a:moveTo>
                  <a:cubicBezTo>
                    <a:pt x="6" y="0"/>
                    <a:pt x="8" y="1"/>
                    <a:pt x="9" y="3"/>
                  </a:cubicBezTo>
                  <a:cubicBezTo>
                    <a:pt x="10" y="5"/>
                    <a:pt x="9" y="7"/>
                    <a:pt x="7" y="8"/>
                  </a:cubicBezTo>
                  <a:cubicBezTo>
                    <a:pt x="5" y="9"/>
                    <a:pt x="2" y="9"/>
                    <a:pt x="1" y="6"/>
                  </a:cubicBezTo>
                  <a:cubicBezTo>
                    <a:pt x="0" y="4"/>
                    <a:pt x="1"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3" name="Freeform 13"/>
            <p:cNvSpPr/>
            <p:nvPr/>
          </p:nvSpPr>
          <p:spPr bwMode="auto">
            <a:xfrm>
              <a:off x="8288338" y="3268663"/>
              <a:ext cx="100012" cy="112713"/>
            </a:xfrm>
            <a:custGeom>
              <a:avLst/>
              <a:gdLst>
                <a:gd name="T0" fmla="*/ 1 w 9"/>
                <a:gd name="T1" fmla="*/ 2 h 10"/>
                <a:gd name="T2" fmla="*/ 7 w 9"/>
                <a:gd name="T3" fmla="*/ 2 h 10"/>
                <a:gd name="T4" fmla="*/ 7 w 9"/>
                <a:gd name="T5" fmla="*/ 8 h 10"/>
                <a:gd name="T6" fmla="*/ 1 w 9"/>
                <a:gd name="T7" fmla="*/ 8 h 10"/>
                <a:gd name="T8" fmla="*/ 1 w 9"/>
                <a:gd name="T9" fmla="*/ 2 h 10"/>
              </a:gdLst>
              <a:ahLst/>
              <a:cxnLst>
                <a:cxn ang="0">
                  <a:pos x="T0" y="T1"/>
                </a:cxn>
                <a:cxn ang="0">
                  <a:pos x="T2" y="T3"/>
                </a:cxn>
                <a:cxn ang="0">
                  <a:pos x="T4" y="T5"/>
                </a:cxn>
                <a:cxn ang="0">
                  <a:pos x="T6" y="T7"/>
                </a:cxn>
                <a:cxn ang="0">
                  <a:pos x="T8" y="T9"/>
                </a:cxn>
              </a:cxnLst>
              <a:rect l="0" t="0" r="r" b="b"/>
              <a:pathLst>
                <a:path w="9" h="10">
                  <a:moveTo>
                    <a:pt x="1" y="2"/>
                  </a:moveTo>
                  <a:cubicBezTo>
                    <a:pt x="3" y="0"/>
                    <a:pt x="6" y="0"/>
                    <a:pt x="7" y="2"/>
                  </a:cubicBezTo>
                  <a:cubicBezTo>
                    <a:pt x="9" y="4"/>
                    <a:pt x="9" y="7"/>
                    <a:pt x="7" y="8"/>
                  </a:cubicBezTo>
                  <a:cubicBezTo>
                    <a:pt x="6" y="10"/>
                    <a:pt x="3" y="10"/>
                    <a:pt x="1" y="8"/>
                  </a:cubicBezTo>
                  <a:cubicBezTo>
                    <a:pt x="0" y="6"/>
                    <a:pt x="0" y="4"/>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4" name="Freeform 14"/>
            <p:cNvSpPr/>
            <p:nvPr/>
          </p:nvSpPr>
          <p:spPr bwMode="auto">
            <a:xfrm>
              <a:off x="8488363" y="3392488"/>
              <a:ext cx="101600" cy="101600"/>
            </a:xfrm>
            <a:custGeom>
              <a:avLst/>
              <a:gdLst>
                <a:gd name="T0" fmla="*/ 1 w 9"/>
                <a:gd name="T1" fmla="*/ 3 h 9"/>
                <a:gd name="T2" fmla="*/ 7 w 9"/>
                <a:gd name="T3" fmla="*/ 1 h 9"/>
                <a:gd name="T4" fmla="*/ 8 w 9"/>
                <a:gd name="T5" fmla="*/ 7 h 9"/>
                <a:gd name="T6" fmla="*/ 3 w 9"/>
                <a:gd name="T7" fmla="*/ 8 h 9"/>
                <a:gd name="T8" fmla="*/ 1 w 9"/>
                <a:gd name="T9" fmla="*/ 3 h 9"/>
              </a:gdLst>
              <a:ahLst/>
              <a:cxnLst>
                <a:cxn ang="0">
                  <a:pos x="T0" y="T1"/>
                </a:cxn>
                <a:cxn ang="0">
                  <a:pos x="T2" y="T3"/>
                </a:cxn>
                <a:cxn ang="0">
                  <a:pos x="T4" y="T5"/>
                </a:cxn>
                <a:cxn ang="0">
                  <a:pos x="T6" y="T7"/>
                </a:cxn>
                <a:cxn ang="0">
                  <a:pos x="T8" y="T9"/>
                </a:cxn>
              </a:cxnLst>
              <a:rect l="0" t="0" r="r" b="b"/>
              <a:pathLst>
                <a:path w="9" h="9">
                  <a:moveTo>
                    <a:pt x="1" y="3"/>
                  </a:moveTo>
                  <a:cubicBezTo>
                    <a:pt x="2" y="0"/>
                    <a:pt x="4" y="0"/>
                    <a:pt x="7" y="1"/>
                  </a:cubicBezTo>
                  <a:cubicBezTo>
                    <a:pt x="9" y="2"/>
                    <a:pt x="9" y="5"/>
                    <a:pt x="8" y="7"/>
                  </a:cubicBezTo>
                  <a:cubicBezTo>
                    <a:pt x="7" y="9"/>
                    <a:pt x="5" y="9"/>
                    <a:pt x="3" y="8"/>
                  </a:cubicBezTo>
                  <a:cubicBezTo>
                    <a:pt x="0" y="7"/>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5" name="Freeform 15"/>
            <p:cNvSpPr/>
            <p:nvPr/>
          </p:nvSpPr>
          <p:spPr bwMode="auto">
            <a:xfrm>
              <a:off x="8712200" y="3438525"/>
              <a:ext cx="111125" cy="112713"/>
            </a:xfrm>
            <a:custGeom>
              <a:avLst/>
              <a:gdLst>
                <a:gd name="T0" fmla="*/ 1 w 10"/>
                <a:gd name="T1" fmla="*/ 4 h 10"/>
                <a:gd name="T2" fmla="*/ 6 w 10"/>
                <a:gd name="T3" fmla="*/ 1 h 10"/>
                <a:gd name="T4" fmla="*/ 9 w 10"/>
                <a:gd name="T5" fmla="*/ 6 h 10"/>
                <a:gd name="T6" fmla="*/ 4 w 10"/>
                <a:gd name="T7" fmla="*/ 9 h 10"/>
                <a:gd name="T8" fmla="*/ 1 w 10"/>
                <a:gd name="T9" fmla="*/ 4 h 10"/>
              </a:gdLst>
              <a:ahLst/>
              <a:cxnLst>
                <a:cxn ang="0">
                  <a:pos x="T0" y="T1"/>
                </a:cxn>
                <a:cxn ang="0">
                  <a:pos x="T2" y="T3"/>
                </a:cxn>
                <a:cxn ang="0">
                  <a:pos x="T4" y="T5"/>
                </a:cxn>
                <a:cxn ang="0">
                  <a:pos x="T6" y="T7"/>
                </a:cxn>
                <a:cxn ang="0">
                  <a:pos x="T8" y="T9"/>
                </a:cxn>
              </a:cxnLst>
              <a:rect l="0" t="0" r="r" b="b"/>
              <a:pathLst>
                <a:path w="10" h="10">
                  <a:moveTo>
                    <a:pt x="1" y="4"/>
                  </a:moveTo>
                  <a:cubicBezTo>
                    <a:pt x="1" y="2"/>
                    <a:pt x="4" y="0"/>
                    <a:pt x="6" y="1"/>
                  </a:cubicBezTo>
                  <a:cubicBezTo>
                    <a:pt x="8" y="1"/>
                    <a:pt x="10" y="3"/>
                    <a:pt x="9" y="6"/>
                  </a:cubicBezTo>
                  <a:cubicBezTo>
                    <a:pt x="9" y="8"/>
                    <a:pt x="7" y="10"/>
                    <a:pt x="4" y="9"/>
                  </a:cubicBezTo>
                  <a:cubicBezTo>
                    <a:pt x="2" y="9"/>
                    <a:pt x="0" y="6"/>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6" name="Freeform 16"/>
            <p:cNvSpPr/>
            <p:nvPr/>
          </p:nvSpPr>
          <p:spPr bwMode="auto">
            <a:xfrm>
              <a:off x="8945563" y="3414713"/>
              <a:ext cx="100012" cy="101600"/>
            </a:xfrm>
            <a:custGeom>
              <a:avLst/>
              <a:gdLst>
                <a:gd name="T0" fmla="*/ 1 w 9"/>
                <a:gd name="T1" fmla="*/ 5 h 9"/>
                <a:gd name="T2" fmla="*/ 4 w 9"/>
                <a:gd name="T3" fmla="*/ 0 h 9"/>
                <a:gd name="T4" fmla="*/ 9 w 9"/>
                <a:gd name="T5" fmla="*/ 4 h 9"/>
                <a:gd name="T6" fmla="*/ 5 w 9"/>
                <a:gd name="T7" fmla="*/ 9 h 9"/>
                <a:gd name="T8" fmla="*/ 1 w 9"/>
                <a:gd name="T9" fmla="*/ 5 h 9"/>
              </a:gdLst>
              <a:ahLst/>
              <a:cxnLst>
                <a:cxn ang="0">
                  <a:pos x="T0" y="T1"/>
                </a:cxn>
                <a:cxn ang="0">
                  <a:pos x="T2" y="T3"/>
                </a:cxn>
                <a:cxn ang="0">
                  <a:pos x="T4" y="T5"/>
                </a:cxn>
                <a:cxn ang="0">
                  <a:pos x="T6" y="T7"/>
                </a:cxn>
                <a:cxn ang="0">
                  <a:pos x="T8" y="T9"/>
                </a:cxn>
              </a:cxnLst>
              <a:rect l="0" t="0" r="r" b="b"/>
              <a:pathLst>
                <a:path w="9" h="9">
                  <a:moveTo>
                    <a:pt x="1" y="5"/>
                  </a:moveTo>
                  <a:cubicBezTo>
                    <a:pt x="0" y="3"/>
                    <a:pt x="2" y="1"/>
                    <a:pt x="4" y="0"/>
                  </a:cubicBezTo>
                  <a:cubicBezTo>
                    <a:pt x="7" y="0"/>
                    <a:pt x="9" y="2"/>
                    <a:pt x="9" y="4"/>
                  </a:cubicBezTo>
                  <a:cubicBezTo>
                    <a:pt x="9" y="6"/>
                    <a:pt x="8" y="9"/>
                    <a:pt x="5" y="9"/>
                  </a:cubicBezTo>
                  <a:cubicBezTo>
                    <a:pt x="3" y="9"/>
                    <a:pt x="1" y="8"/>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7" name="Freeform 17"/>
            <p:cNvSpPr/>
            <p:nvPr/>
          </p:nvSpPr>
          <p:spPr bwMode="auto">
            <a:xfrm>
              <a:off x="9156700" y="3313113"/>
              <a:ext cx="111125" cy="112713"/>
            </a:xfrm>
            <a:custGeom>
              <a:avLst/>
              <a:gdLst>
                <a:gd name="T0" fmla="*/ 1 w 10"/>
                <a:gd name="T1" fmla="*/ 7 h 10"/>
                <a:gd name="T2" fmla="*/ 3 w 10"/>
                <a:gd name="T3" fmla="*/ 1 h 10"/>
                <a:gd name="T4" fmla="*/ 9 w 10"/>
                <a:gd name="T5" fmla="*/ 3 h 10"/>
                <a:gd name="T6" fmla="*/ 7 w 10"/>
                <a:gd name="T7" fmla="*/ 9 h 10"/>
                <a:gd name="T8" fmla="*/ 1 w 10"/>
                <a:gd name="T9" fmla="*/ 7 h 10"/>
              </a:gdLst>
              <a:ahLst/>
              <a:cxnLst>
                <a:cxn ang="0">
                  <a:pos x="T0" y="T1"/>
                </a:cxn>
                <a:cxn ang="0">
                  <a:pos x="T2" y="T3"/>
                </a:cxn>
                <a:cxn ang="0">
                  <a:pos x="T4" y="T5"/>
                </a:cxn>
                <a:cxn ang="0">
                  <a:pos x="T6" y="T7"/>
                </a:cxn>
                <a:cxn ang="0">
                  <a:pos x="T8" y="T9"/>
                </a:cxn>
              </a:cxnLst>
              <a:rect l="0" t="0" r="r" b="b"/>
              <a:pathLst>
                <a:path w="10" h="10">
                  <a:moveTo>
                    <a:pt x="1" y="7"/>
                  </a:moveTo>
                  <a:cubicBezTo>
                    <a:pt x="0" y="5"/>
                    <a:pt x="1" y="2"/>
                    <a:pt x="3" y="1"/>
                  </a:cubicBezTo>
                  <a:cubicBezTo>
                    <a:pt x="5" y="0"/>
                    <a:pt x="8" y="1"/>
                    <a:pt x="9" y="3"/>
                  </a:cubicBezTo>
                  <a:cubicBezTo>
                    <a:pt x="10" y="5"/>
                    <a:pt x="9" y="8"/>
                    <a:pt x="7" y="9"/>
                  </a:cubicBezTo>
                  <a:cubicBezTo>
                    <a:pt x="5" y="10"/>
                    <a:pt x="2" y="9"/>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8" name="Freeform 18"/>
            <p:cNvSpPr/>
            <p:nvPr/>
          </p:nvSpPr>
          <p:spPr bwMode="auto">
            <a:xfrm>
              <a:off x="9334500" y="3155950"/>
              <a:ext cx="100012" cy="112713"/>
            </a:xfrm>
            <a:custGeom>
              <a:avLst/>
              <a:gdLst>
                <a:gd name="T0" fmla="*/ 1 w 9"/>
                <a:gd name="T1" fmla="*/ 8 h 10"/>
                <a:gd name="T2" fmla="*/ 2 w 9"/>
                <a:gd name="T3" fmla="*/ 2 h 10"/>
                <a:gd name="T4" fmla="*/ 8 w 9"/>
                <a:gd name="T5" fmla="*/ 2 h 10"/>
                <a:gd name="T6" fmla="*/ 8 w 9"/>
                <a:gd name="T7" fmla="*/ 8 h 10"/>
                <a:gd name="T8" fmla="*/ 1 w 9"/>
                <a:gd name="T9" fmla="*/ 8 h 10"/>
              </a:gdLst>
              <a:ahLst/>
              <a:cxnLst>
                <a:cxn ang="0">
                  <a:pos x="T0" y="T1"/>
                </a:cxn>
                <a:cxn ang="0">
                  <a:pos x="T2" y="T3"/>
                </a:cxn>
                <a:cxn ang="0">
                  <a:pos x="T4" y="T5"/>
                </a:cxn>
                <a:cxn ang="0">
                  <a:pos x="T6" y="T7"/>
                </a:cxn>
                <a:cxn ang="0">
                  <a:pos x="T8" y="T9"/>
                </a:cxn>
              </a:cxnLst>
              <a:rect l="0" t="0" r="r" b="b"/>
              <a:pathLst>
                <a:path w="9" h="10">
                  <a:moveTo>
                    <a:pt x="1" y="8"/>
                  </a:moveTo>
                  <a:cubicBezTo>
                    <a:pt x="0" y="6"/>
                    <a:pt x="0" y="4"/>
                    <a:pt x="2" y="2"/>
                  </a:cubicBezTo>
                  <a:cubicBezTo>
                    <a:pt x="3" y="0"/>
                    <a:pt x="6" y="0"/>
                    <a:pt x="8" y="2"/>
                  </a:cubicBezTo>
                  <a:cubicBezTo>
                    <a:pt x="9" y="4"/>
                    <a:pt x="9" y="6"/>
                    <a:pt x="8" y="8"/>
                  </a:cubicBezTo>
                  <a:cubicBezTo>
                    <a:pt x="6" y="10"/>
                    <a:pt x="3" y="10"/>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19" name="Freeform 19"/>
            <p:cNvSpPr/>
            <p:nvPr/>
          </p:nvSpPr>
          <p:spPr bwMode="auto">
            <a:xfrm>
              <a:off x="9445625" y="2952750"/>
              <a:ext cx="112712" cy="112713"/>
            </a:xfrm>
            <a:custGeom>
              <a:avLst/>
              <a:gdLst>
                <a:gd name="T0" fmla="*/ 3 w 10"/>
                <a:gd name="T1" fmla="*/ 9 h 10"/>
                <a:gd name="T2" fmla="*/ 1 w 10"/>
                <a:gd name="T3" fmla="*/ 3 h 10"/>
                <a:gd name="T4" fmla="*/ 7 w 10"/>
                <a:gd name="T5" fmla="*/ 1 h 10"/>
                <a:gd name="T6" fmla="*/ 9 w 10"/>
                <a:gd name="T7" fmla="*/ 7 h 10"/>
                <a:gd name="T8" fmla="*/ 3 w 10"/>
                <a:gd name="T9" fmla="*/ 9 h 10"/>
              </a:gdLst>
              <a:ahLst/>
              <a:cxnLst>
                <a:cxn ang="0">
                  <a:pos x="T0" y="T1"/>
                </a:cxn>
                <a:cxn ang="0">
                  <a:pos x="T2" y="T3"/>
                </a:cxn>
                <a:cxn ang="0">
                  <a:pos x="T4" y="T5"/>
                </a:cxn>
                <a:cxn ang="0">
                  <a:pos x="T6" y="T7"/>
                </a:cxn>
                <a:cxn ang="0">
                  <a:pos x="T8" y="T9"/>
                </a:cxn>
              </a:cxnLst>
              <a:rect l="0" t="0" r="r" b="b"/>
              <a:pathLst>
                <a:path w="10" h="10">
                  <a:moveTo>
                    <a:pt x="3" y="9"/>
                  </a:moveTo>
                  <a:cubicBezTo>
                    <a:pt x="1" y="7"/>
                    <a:pt x="0" y="5"/>
                    <a:pt x="1" y="3"/>
                  </a:cubicBezTo>
                  <a:cubicBezTo>
                    <a:pt x="2" y="1"/>
                    <a:pt x="5" y="0"/>
                    <a:pt x="7" y="1"/>
                  </a:cubicBezTo>
                  <a:cubicBezTo>
                    <a:pt x="9" y="2"/>
                    <a:pt x="10" y="5"/>
                    <a:pt x="9" y="7"/>
                  </a:cubicBezTo>
                  <a:cubicBezTo>
                    <a:pt x="8" y="9"/>
                    <a:pt x="5" y="10"/>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0" name="Freeform 20"/>
            <p:cNvSpPr/>
            <p:nvPr/>
          </p:nvSpPr>
          <p:spPr bwMode="auto">
            <a:xfrm>
              <a:off x="9502775" y="2725738"/>
              <a:ext cx="100012" cy="101600"/>
            </a:xfrm>
            <a:custGeom>
              <a:avLst/>
              <a:gdLst>
                <a:gd name="T0" fmla="*/ 4 w 9"/>
                <a:gd name="T1" fmla="*/ 9 h 9"/>
                <a:gd name="T2" fmla="*/ 0 w 9"/>
                <a:gd name="T3" fmla="*/ 4 h 9"/>
                <a:gd name="T4" fmla="*/ 5 w 9"/>
                <a:gd name="T5" fmla="*/ 0 h 9"/>
                <a:gd name="T6" fmla="*/ 9 w 9"/>
                <a:gd name="T7" fmla="*/ 5 h 9"/>
                <a:gd name="T8" fmla="*/ 4 w 9"/>
                <a:gd name="T9" fmla="*/ 9 h 9"/>
              </a:gdLst>
              <a:ahLst/>
              <a:cxnLst>
                <a:cxn ang="0">
                  <a:pos x="T0" y="T1"/>
                </a:cxn>
                <a:cxn ang="0">
                  <a:pos x="T2" y="T3"/>
                </a:cxn>
                <a:cxn ang="0">
                  <a:pos x="T4" y="T5"/>
                </a:cxn>
                <a:cxn ang="0">
                  <a:pos x="T6" y="T7"/>
                </a:cxn>
                <a:cxn ang="0">
                  <a:pos x="T8" y="T9"/>
                </a:cxn>
              </a:cxnLst>
              <a:rect l="0" t="0" r="r" b="b"/>
              <a:pathLst>
                <a:path w="9" h="9">
                  <a:moveTo>
                    <a:pt x="4" y="9"/>
                  </a:moveTo>
                  <a:cubicBezTo>
                    <a:pt x="1" y="8"/>
                    <a:pt x="0" y="6"/>
                    <a:pt x="0" y="4"/>
                  </a:cubicBezTo>
                  <a:cubicBezTo>
                    <a:pt x="1" y="1"/>
                    <a:pt x="3" y="0"/>
                    <a:pt x="5" y="0"/>
                  </a:cubicBezTo>
                  <a:cubicBezTo>
                    <a:pt x="7" y="1"/>
                    <a:pt x="9" y="3"/>
                    <a:pt x="9" y="5"/>
                  </a:cubicBezTo>
                  <a:cubicBezTo>
                    <a:pt x="8" y="7"/>
                    <a:pt x="6" y="9"/>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1" name="Freeform 21"/>
            <p:cNvSpPr/>
            <p:nvPr/>
          </p:nvSpPr>
          <p:spPr bwMode="auto">
            <a:xfrm>
              <a:off x="9480550" y="2489200"/>
              <a:ext cx="100012" cy="101600"/>
            </a:xfrm>
            <a:custGeom>
              <a:avLst/>
              <a:gdLst>
                <a:gd name="T0" fmla="*/ 5 w 9"/>
                <a:gd name="T1" fmla="*/ 9 h 9"/>
                <a:gd name="T2" fmla="*/ 0 w 9"/>
                <a:gd name="T3" fmla="*/ 5 h 9"/>
                <a:gd name="T4" fmla="*/ 3 w 9"/>
                <a:gd name="T5" fmla="*/ 0 h 9"/>
                <a:gd name="T6" fmla="*/ 8 w 9"/>
                <a:gd name="T7" fmla="*/ 4 h 9"/>
                <a:gd name="T8" fmla="*/ 5 w 9"/>
                <a:gd name="T9" fmla="*/ 9 h 9"/>
              </a:gdLst>
              <a:ahLst/>
              <a:cxnLst>
                <a:cxn ang="0">
                  <a:pos x="T0" y="T1"/>
                </a:cxn>
                <a:cxn ang="0">
                  <a:pos x="T2" y="T3"/>
                </a:cxn>
                <a:cxn ang="0">
                  <a:pos x="T4" y="T5"/>
                </a:cxn>
                <a:cxn ang="0">
                  <a:pos x="T6" y="T7"/>
                </a:cxn>
                <a:cxn ang="0">
                  <a:pos x="T8" y="T9"/>
                </a:cxn>
              </a:cxnLst>
              <a:rect l="0" t="0" r="r" b="b"/>
              <a:pathLst>
                <a:path w="9" h="9">
                  <a:moveTo>
                    <a:pt x="5" y="9"/>
                  </a:moveTo>
                  <a:cubicBezTo>
                    <a:pt x="2" y="9"/>
                    <a:pt x="0" y="7"/>
                    <a:pt x="0" y="5"/>
                  </a:cubicBezTo>
                  <a:cubicBezTo>
                    <a:pt x="0" y="3"/>
                    <a:pt x="1" y="1"/>
                    <a:pt x="3" y="0"/>
                  </a:cubicBezTo>
                  <a:cubicBezTo>
                    <a:pt x="6" y="0"/>
                    <a:pt x="8" y="2"/>
                    <a:pt x="8" y="4"/>
                  </a:cubicBezTo>
                  <a:cubicBezTo>
                    <a:pt x="9" y="6"/>
                    <a:pt x="7" y="8"/>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2" name="Freeform 22"/>
            <p:cNvSpPr/>
            <p:nvPr/>
          </p:nvSpPr>
          <p:spPr bwMode="auto">
            <a:xfrm>
              <a:off x="9378950" y="2262188"/>
              <a:ext cx="101600" cy="114300"/>
            </a:xfrm>
            <a:custGeom>
              <a:avLst/>
              <a:gdLst>
                <a:gd name="T0" fmla="*/ 6 w 9"/>
                <a:gd name="T1" fmla="*/ 9 h 10"/>
                <a:gd name="T2" fmla="*/ 1 w 9"/>
                <a:gd name="T3" fmla="*/ 7 h 10"/>
                <a:gd name="T4" fmla="*/ 3 w 9"/>
                <a:gd name="T5" fmla="*/ 1 h 10"/>
                <a:gd name="T6" fmla="*/ 8 w 9"/>
                <a:gd name="T7" fmla="*/ 3 h 10"/>
                <a:gd name="T8" fmla="*/ 6 w 9"/>
                <a:gd name="T9" fmla="*/ 9 h 10"/>
              </a:gdLst>
              <a:ahLst/>
              <a:cxnLst>
                <a:cxn ang="0">
                  <a:pos x="T0" y="T1"/>
                </a:cxn>
                <a:cxn ang="0">
                  <a:pos x="T2" y="T3"/>
                </a:cxn>
                <a:cxn ang="0">
                  <a:pos x="T4" y="T5"/>
                </a:cxn>
                <a:cxn ang="0">
                  <a:pos x="T6" y="T7"/>
                </a:cxn>
                <a:cxn ang="0">
                  <a:pos x="T8" y="T9"/>
                </a:cxn>
              </a:cxnLst>
              <a:rect l="0" t="0" r="r" b="b"/>
              <a:pathLst>
                <a:path w="9" h="10">
                  <a:moveTo>
                    <a:pt x="6" y="9"/>
                  </a:moveTo>
                  <a:cubicBezTo>
                    <a:pt x="4" y="10"/>
                    <a:pt x="2" y="9"/>
                    <a:pt x="1" y="7"/>
                  </a:cubicBezTo>
                  <a:cubicBezTo>
                    <a:pt x="0" y="5"/>
                    <a:pt x="1" y="2"/>
                    <a:pt x="3" y="1"/>
                  </a:cubicBezTo>
                  <a:cubicBezTo>
                    <a:pt x="5" y="0"/>
                    <a:pt x="7" y="1"/>
                    <a:pt x="8" y="3"/>
                  </a:cubicBezTo>
                  <a:cubicBezTo>
                    <a:pt x="9" y="6"/>
                    <a:pt x="8" y="8"/>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3" name="Freeform 23"/>
            <p:cNvSpPr/>
            <p:nvPr/>
          </p:nvSpPr>
          <p:spPr bwMode="auto">
            <a:xfrm>
              <a:off x="9223375" y="2093913"/>
              <a:ext cx="100012" cy="112713"/>
            </a:xfrm>
            <a:custGeom>
              <a:avLst/>
              <a:gdLst>
                <a:gd name="T0" fmla="*/ 7 w 9"/>
                <a:gd name="T1" fmla="*/ 8 h 10"/>
                <a:gd name="T2" fmla="*/ 1 w 9"/>
                <a:gd name="T3" fmla="*/ 8 h 10"/>
                <a:gd name="T4" fmla="*/ 1 w 9"/>
                <a:gd name="T5" fmla="*/ 2 h 10"/>
                <a:gd name="T6" fmla="*/ 8 w 9"/>
                <a:gd name="T7" fmla="*/ 2 h 10"/>
                <a:gd name="T8" fmla="*/ 7 w 9"/>
                <a:gd name="T9" fmla="*/ 8 h 10"/>
              </a:gdLst>
              <a:ahLst/>
              <a:cxnLst>
                <a:cxn ang="0">
                  <a:pos x="T0" y="T1"/>
                </a:cxn>
                <a:cxn ang="0">
                  <a:pos x="T2" y="T3"/>
                </a:cxn>
                <a:cxn ang="0">
                  <a:pos x="T4" y="T5"/>
                </a:cxn>
                <a:cxn ang="0">
                  <a:pos x="T6" y="T7"/>
                </a:cxn>
                <a:cxn ang="0">
                  <a:pos x="T8" y="T9"/>
                </a:cxn>
              </a:cxnLst>
              <a:rect l="0" t="0" r="r" b="b"/>
              <a:pathLst>
                <a:path w="9" h="10">
                  <a:moveTo>
                    <a:pt x="7" y="8"/>
                  </a:moveTo>
                  <a:cubicBezTo>
                    <a:pt x="6" y="10"/>
                    <a:pt x="3" y="9"/>
                    <a:pt x="1" y="8"/>
                  </a:cubicBezTo>
                  <a:cubicBezTo>
                    <a:pt x="0" y="6"/>
                    <a:pt x="0" y="3"/>
                    <a:pt x="1" y="2"/>
                  </a:cubicBezTo>
                  <a:cubicBezTo>
                    <a:pt x="3" y="0"/>
                    <a:pt x="6" y="0"/>
                    <a:pt x="8" y="2"/>
                  </a:cubicBezTo>
                  <a:cubicBezTo>
                    <a:pt x="9" y="4"/>
                    <a:pt x="9" y="6"/>
                    <a:pt x="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4" name="Freeform 24"/>
            <p:cNvSpPr/>
            <p:nvPr/>
          </p:nvSpPr>
          <p:spPr bwMode="auto">
            <a:xfrm>
              <a:off x="9012238" y="1968500"/>
              <a:ext cx="111125" cy="114300"/>
            </a:xfrm>
            <a:custGeom>
              <a:avLst/>
              <a:gdLst>
                <a:gd name="T0" fmla="*/ 9 w 10"/>
                <a:gd name="T1" fmla="*/ 7 h 10"/>
                <a:gd name="T2" fmla="*/ 3 w 10"/>
                <a:gd name="T3" fmla="*/ 9 h 10"/>
                <a:gd name="T4" fmla="*/ 1 w 10"/>
                <a:gd name="T5" fmla="*/ 3 h 10"/>
                <a:gd name="T6" fmla="*/ 7 w 10"/>
                <a:gd name="T7" fmla="*/ 2 h 10"/>
                <a:gd name="T8" fmla="*/ 9 w 10"/>
                <a:gd name="T9" fmla="*/ 7 h 10"/>
              </a:gdLst>
              <a:ahLst/>
              <a:cxnLst>
                <a:cxn ang="0">
                  <a:pos x="T0" y="T1"/>
                </a:cxn>
                <a:cxn ang="0">
                  <a:pos x="T2" y="T3"/>
                </a:cxn>
                <a:cxn ang="0">
                  <a:pos x="T4" y="T5"/>
                </a:cxn>
                <a:cxn ang="0">
                  <a:pos x="T6" y="T7"/>
                </a:cxn>
                <a:cxn ang="0">
                  <a:pos x="T8" y="T9"/>
                </a:cxn>
              </a:cxnLst>
              <a:rect l="0" t="0" r="r" b="b"/>
              <a:pathLst>
                <a:path w="10" h="10">
                  <a:moveTo>
                    <a:pt x="9" y="7"/>
                  </a:moveTo>
                  <a:cubicBezTo>
                    <a:pt x="8" y="9"/>
                    <a:pt x="5" y="10"/>
                    <a:pt x="3" y="9"/>
                  </a:cubicBezTo>
                  <a:cubicBezTo>
                    <a:pt x="1" y="8"/>
                    <a:pt x="0" y="5"/>
                    <a:pt x="1" y="3"/>
                  </a:cubicBezTo>
                  <a:cubicBezTo>
                    <a:pt x="3" y="1"/>
                    <a:pt x="5" y="0"/>
                    <a:pt x="7" y="2"/>
                  </a:cubicBezTo>
                  <a:cubicBezTo>
                    <a:pt x="9" y="3"/>
                    <a:pt x="10" y="5"/>
                    <a:pt x="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5" name="Freeform 25"/>
            <p:cNvSpPr/>
            <p:nvPr/>
          </p:nvSpPr>
          <p:spPr bwMode="auto">
            <a:xfrm>
              <a:off x="6975475" y="1981200"/>
              <a:ext cx="100012" cy="101600"/>
            </a:xfrm>
            <a:custGeom>
              <a:avLst/>
              <a:gdLst>
                <a:gd name="T0" fmla="*/ 9 w 9"/>
                <a:gd name="T1" fmla="*/ 5 h 9"/>
                <a:gd name="T2" fmla="*/ 4 w 9"/>
                <a:gd name="T3" fmla="*/ 8 h 9"/>
                <a:gd name="T4" fmla="*/ 0 w 9"/>
                <a:gd name="T5" fmla="*/ 4 h 9"/>
                <a:gd name="T6" fmla="*/ 5 w 9"/>
                <a:gd name="T7" fmla="*/ 0 h 9"/>
                <a:gd name="T8" fmla="*/ 9 w 9"/>
                <a:gd name="T9" fmla="*/ 5 h 9"/>
              </a:gdLst>
              <a:ahLst/>
              <a:cxnLst>
                <a:cxn ang="0">
                  <a:pos x="T0" y="T1"/>
                </a:cxn>
                <a:cxn ang="0">
                  <a:pos x="T2" y="T3"/>
                </a:cxn>
                <a:cxn ang="0">
                  <a:pos x="T4" y="T5"/>
                </a:cxn>
                <a:cxn ang="0">
                  <a:pos x="T6" y="T7"/>
                </a:cxn>
                <a:cxn ang="0">
                  <a:pos x="T8" y="T9"/>
                </a:cxn>
              </a:cxnLst>
              <a:rect l="0" t="0" r="r" b="b"/>
              <a:pathLst>
                <a:path w="9" h="9">
                  <a:moveTo>
                    <a:pt x="9" y="5"/>
                  </a:moveTo>
                  <a:cubicBezTo>
                    <a:pt x="8" y="7"/>
                    <a:pt x="6" y="9"/>
                    <a:pt x="4" y="8"/>
                  </a:cubicBezTo>
                  <a:cubicBezTo>
                    <a:pt x="1" y="8"/>
                    <a:pt x="0" y="6"/>
                    <a:pt x="0" y="4"/>
                  </a:cubicBezTo>
                  <a:cubicBezTo>
                    <a:pt x="1" y="1"/>
                    <a:pt x="3" y="0"/>
                    <a:pt x="5" y="0"/>
                  </a:cubicBezTo>
                  <a:cubicBezTo>
                    <a:pt x="8" y="0"/>
                    <a:pt x="9" y="3"/>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6" name="Freeform 26"/>
            <p:cNvSpPr/>
            <p:nvPr/>
          </p:nvSpPr>
          <p:spPr bwMode="auto">
            <a:xfrm>
              <a:off x="6740525" y="2003425"/>
              <a:ext cx="101600" cy="101600"/>
            </a:xfrm>
            <a:custGeom>
              <a:avLst/>
              <a:gdLst>
                <a:gd name="T0" fmla="*/ 9 w 9"/>
                <a:gd name="T1" fmla="*/ 4 h 9"/>
                <a:gd name="T2" fmla="*/ 5 w 9"/>
                <a:gd name="T3" fmla="*/ 9 h 9"/>
                <a:gd name="T4" fmla="*/ 0 w 9"/>
                <a:gd name="T5" fmla="*/ 5 h 9"/>
                <a:gd name="T6" fmla="*/ 4 w 9"/>
                <a:gd name="T7" fmla="*/ 0 h 9"/>
                <a:gd name="T8" fmla="*/ 9 w 9"/>
                <a:gd name="T9" fmla="*/ 4 h 9"/>
              </a:gdLst>
              <a:ahLst/>
              <a:cxnLst>
                <a:cxn ang="0">
                  <a:pos x="T0" y="T1"/>
                </a:cxn>
                <a:cxn ang="0">
                  <a:pos x="T2" y="T3"/>
                </a:cxn>
                <a:cxn ang="0">
                  <a:pos x="T4" y="T5"/>
                </a:cxn>
                <a:cxn ang="0">
                  <a:pos x="T6" y="T7"/>
                </a:cxn>
                <a:cxn ang="0">
                  <a:pos x="T8" y="T9"/>
                </a:cxn>
              </a:cxnLst>
              <a:rect l="0" t="0" r="r" b="b"/>
              <a:pathLst>
                <a:path w="9" h="9">
                  <a:moveTo>
                    <a:pt x="9" y="4"/>
                  </a:moveTo>
                  <a:cubicBezTo>
                    <a:pt x="9" y="6"/>
                    <a:pt x="8" y="8"/>
                    <a:pt x="5" y="9"/>
                  </a:cubicBezTo>
                  <a:cubicBezTo>
                    <a:pt x="3" y="9"/>
                    <a:pt x="1" y="7"/>
                    <a:pt x="0" y="5"/>
                  </a:cubicBezTo>
                  <a:cubicBezTo>
                    <a:pt x="0" y="3"/>
                    <a:pt x="2" y="1"/>
                    <a:pt x="4" y="0"/>
                  </a:cubicBezTo>
                  <a:cubicBezTo>
                    <a:pt x="6" y="0"/>
                    <a:pt x="9" y="2"/>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7" name="Freeform 27"/>
            <p:cNvSpPr/>
            <p:nvPr/>
          </p:nvSpPr>
          <p:spPr bwMode="auto">
            <a:xfrm>
              <a:off x="6529388" y="2093913"/>
              <a:ext cx="100012" cy="112713"/>
            </a:xfrm>
            <a:custGeom>
              <a:avLst/>
              <a:gdLst>
                <a:gd name="T0" fmla="*/ 8 w 9"/>
                <a:gd name="T1" fmla="*/ 3 h 10"/>
                <a:gd name="T2" fmla="*/ 6 w 9"/>
                <a:gd name="T3" fmla="*/ 9 h 10"/>
                <a:gd name="T4" fmla="*/ 1 w 9"/>
                <a:gd name="T5" fmla="*/ 7 h 10"/>
                <a:gd name="T6" fmla="*/ 3 w 9"/>
                <a:gd name="T7" fmla="*/ 1 h 10"/>
                <a:gd name="T8" fmla="*/ 8 w 9"/>
                <a:gd name="T9" fmla="*/ 3 h 10"/>
              </a:gdLst>
              <a:ahLst/>
              <a:cxnLst>
                <a:cxn ang="0">
                  <a:pos x="T0" y="T1"/>
                </a:cxn>
                <a:cxn ang="0">
                  <a:pos x="T2" y="T3"/>
                </a:cxn>
                <a:cxn ang="0">
                  <a:pos x="T4" y="T5"/>
                </a:cxn>
                <a:cxn ang="0">
                  <a:pos x="T6" y="T7"/>
                </a:cxn>
                <a:cxn ang="0">
                  <a:pos x="T8" y="T9"/>
                </a:cxn>
              </a:cxnLst>
              <a:rect l="0" t="0" r="r" b="b"/>
              <a:pathLst>
                <a:path w="9" h="10">
                  <a:moveTo>
                    <a:pt x="8" y="3"/>
                  </a:moveTo>
                  <a:cubicBezTo>
                    <a:pt x="9" y="5"/>
                    <a:pt x="9" y="8"/>
                    <a:pt x="6" y="9"/>
                  </a:cubicBezTo>
                  <a:cubicBezTo>
                    <a:pt x="4" y="10"/>
                    <a:pt x="2" y="9"/>
                    <a:pt x="1" y="7"/>
                  </a:cubicBezTo>
                  <a:cubicBezTo>
                    <a:pt x="0" y="5"/>
                    <a:pt x="1" y="2"/>
                    <a:pt x="3" y="1"/>
                  </a:cubicBezTo>
                  <a:cubicBezTo>
                    <a:pt x="5" y="0"/>
                    <a:pt x="7" y="1"/>
                    <a:pt x="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8" name="Freeform 28"/>
            <p:cNvSpPr/>
            <p:nvPr/>
          </p:nvSpPr>
          <p:spPr bwMode="auto">
            <a:xfrm>
              <a:off x="6351588" y="2251075"/>
              <a:ext cx="111125" cy="114300"/>
            </a:xfrm>
            <a:custGeom>
              <a:avLst/>
              <a:gdLst>
                <a:gd name="T0" fmla="*/ 8 w 10"/>
                <a:gd name="T1" fmla="*/ 2 h 10"/>
                <a:gd name="T2" fmla="*/ 8 w 10"/>
                <a:gd name="T3" fmla="*/ 8 h 10"/>
                <a:gd name="T4" fmla="*/ 2 w 10"/>
                <a:gd name="T5" fmla="*/ 8 h 10"/>
                <a:gd name="T6" fmla="*/ 2 w 10"/>
                <a:gd name="T7" fmla="*/ 2 h 10"/>
                <a:gd name="T8" fmla="*/ 8 w 10"/>
                <a:gd name="T9" fmla="*/ 2 h 10"/>
              </a:gdLst>
              <a:ahLst/>
              <a:cxnLst>
                <a:cxn ang="0">
                  <a:pos x="T0" y="T1"/>
                </a:cxn>
                <a:cxn ang="0">
                  <a:pos x="T2" y="T3"/>
                </a:cxn>
                <a:cxn ang="0">
                  <a:pos x="T4" y="T5"/>
                </a:cxn>
                <a:cxn ang="0">
                  <a:pos x="T6" y="T7"/>
                </a:cxn>
                <a:cxn ang="0">
                  <a:pos x="T8" y="T9"/>
                </a:cxn>
              </a:cxnLst>
              <a:rect l="0" t="0" r="r" b="b"/>
              <a:pathLst>
                <a:path w="10" h="10">
                  <a:moveTo>
                    <a:pt x="8" y="2"/>
                  </a:moveTo>
                  <a:cubicBezTo>
                    <a:pt x="10" y="4"/>
                    <a:pt x="10" y="7"/>
                    <a:pt x="8" y="8"/>
                  </a:cubicBezTo>
                  <a:cubicBezTo>
                    <a:pt x="6" y="10"/>
                    <a:pt x="4" y="10"/>
                    <a:pt x="2" y="8"/>
                  </a:cubicBezTo>
                  <a:cubicBezTo>
                    <a:pt x="0" y="6"/>
                    <a:pt x="0" y="4"/>
                    <a:pt x="2" y="2"/>
                  </a:cubicBezTo>
                  <a:cubicBezTo>
                    <a:pt x="4" y="0"/>
                    <a:pt x="6" y="1"/>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29" name="Freeform 29"/>
            <p:cNvSpPr/>
            <p:nvPr/>
          </p:nvSpPr>
          <p:spPr bwMode="auto">
            <a:xfrm>
              <a:off x="6240463" y="2454275"/>
              <a:ext cx="100012" cy="114300"/>
            </a:xfrm>
            <a:custGeom>
              <a:avLst/>
              <a:gdLst>
                <a:gd name="T0" fmla="*/ 7 w 9"/>
                <a:gd name="T1" fmla="*/ 2 h 10"/>
                <a:gd name="T2" fmla="*/ 8 w 9"/>
                <a:gd name="T3" fmla="*/ 7 h 10"/>
                <a:gd name="T4" fmla="*/ 3 w 9"/>
                <a:gd name="T5" fmla="*/ 9 h 10"/>
                <a:gd name="T6" fmla="*/ 1 w 9"/>
                <a:gd name="T7" fmla="*/ 3 h 10"/>
                <a:gd name="T8" fmla="*/ 7 w 9"/>
                <a:gd name="T9" fmla="*/ 2 h 10"/>
              </a:gdLst>
              <a:ahLst/>
              <a:cxnLst>
                <a:cxn ang="0">
                  <a:pos x="T0" y="T1"/>
                </a:cxn>
                <a:cxn ang="0">
                  <a:pos x="T2" y="T3"/>
                </a:cxn>
                <a:cxn ang="0">
                  <a:pos x="T4" y="T5"/>
                </a:cxn>
                <a:cxn ang="0">
                  <a:pos x="T6" y="T7"/>
                </a:cxn>
                <a:cxn ang="0">
                  <a:pos x="T8" y="T9"/>
                </a:cxn>
              </a:cxnLst>
              <a:rect l="0" t="0" r="r" b="b"/>
              <a:pathLst>
                <a:path w="9" h="10">
                  <a:moveTo>
                    <a:pt x="7" y="2"/>
                  </a:moveTo>
                  <a:cubicBezTo>
                    <a:pt x="9" y="3"/>
                    <a:pt x="9" y="5"/>
                    <a:pt x="8" y="7"/>
                  </a:cubicBezTo>
                  <a:cubicBezTo>
                    <a:pt x="7" y="9"/>
                    <a:pt x="5" y="10"/>
                    <a:pt x="3" y="9"/>
                  </a:cubicBezTo>
                  <a:cubicBezTo>
                    <a:pt x="0" y="8"/>
                    <a:pt x="0" y="5"/>
                    <a:pt x="1" y="3"/>
                  </a:cubicBezTo>
                  <a:cubicBezTo>
                    <a:pt x="2" y="1"/>
                    <a:pt x="4" y="0"/>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0" name="Freeform 30"/>
            <p:cNvSpPr/>
            <p:nvPr/>
          </p:nvSpPr>
          <p:spPr bwMode="auto">
            <a:xfrm>
              <a:off x="6196013" y="2692400"/>
              <a:ext cx="100012" cy="112713"/>
            </a:xfrm>
            <a:custGeom>
              <a:avLst/>
              <a:gdLst>
                <a:gd name="T0" fmla="*/ 5 w 9"/>
                <a:gd name="T1" fmla="*/ 1 h 10"/>
                <a:gd name="T2" fmla="*/ 8 w 9"/>
                <a:gd name="T3" fmla="*/ 6 h 10"/>
                <a:gd name="T4" fmla="*/ 3 w 9"/>
                <a:gd name="T5" fmla="*/ 9 h 10"/>
                <a:gd name="T6" fmla="*/ 0 w 9"/>
                <a:gd name="T7" fmla="*/ 4 h 10"/>
                <a:gd name="T8" fmla="*/ 5 w 9"/>
                <a:gd name="T9" fmla="*/ 1 h 10"/>
              </a:gdLst>
              <a:ahLst/>
              <a:cxnLst>
                <a:cxn ang="0">
                  <a:pos x="T0" y="T1"/>
                </a:cxn>
                <a:cxn ang="0">
                  <a:pos x="T2" y="T3"/>
                </a:cxn>
                <a:cxn ang="0">
                  <a:pos x="T4" y="T5"/>
                </a:cxn>
                <a:cxn ang="0">
                  <a:pos x="T6" y="T7"/>
                </a:cxn>
                <a:cxn ang="0">
                  <a:pos x="T8" y="T9"/>
                </a:cxn>
              </a:cxnLst>
              <a:rect l="0" t="0" r="r" b="b"/>
              <a:pathLst>
                <a:path w="9" h="10">
                  <a:moveTo>
                    <a:pt x="5" y="1"/>
                  </a:moveTo>
                  <a:cubicBezTo>
                    <a:pt x="7" y="1"/>
                    <a:pt x="9" y="3"/>
                    <a:pt x="8" y="6"/>
                  </a:cubicBezTo>
                  <a:cubicBezTo>
                    <a:pt x="8" y="8"/>
                    <a:pt x="6" y="10"/>
                    <a:pt x="3" y="9"/>
                  </a:cubicBezTo>
                  <a:cubicBezTo>
                    <a:pt x="1" y="9"/>
                    <a:pt x="0" y="6"/>
                    <a:pt x="0" y="4"/>
                  </a:cubicBezTo>
                  <a:cubicBezTo>
                    <a:pt x="0" y="2"/>
                    <a:pt x="3" y="0"/>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1" name="Freeform 31"/>
            <p:cNvSpPr/>
            <p:nvPr/>
          </p:nvSpPr>
          <p:spPr bwMode="auto">
            <a:xfrm>
              <a:off x="6218238" y="2928938"/>
              <a:ext cx="100012" cy="101600"/>
            </a:xfrm>
            <a:custGeom>
              <a:avLst/>
              <a:gdLst>
                <a:gd name="T0" fmla="*/ 4 w 9"/>
                <a:gd name="T1" fmla="*/ 0 h 9"/>
                <a:gd name="T2" fmla="*/ 9 w 9"/>
                <a:gd name="T3" fmla="*/ 4 h 9"/>
                <a:gd name="T4" fmla="*/ 5 w 9"/>
                <a:gd name="T5" fmla="*/ 9 h 9"/>
                <a:gd name="T6" fmla="*/ 0 w 9"/>
                <a:gd name="T7" fmla="*/ 5 h 9"/>
                <a:gd name="T8" fmla="*/ 4 w 9"/>
                <a:gd name="T9" fmla="*/ 0 h 9"/>
              </a:gdLst>
              <a:ahLst/>
              <a:cxnLst>
                <a:cxn ang="0">
                  <a:pos x="T0" y="T1"/>
                </a:cxn>
                <a:cxn ang="0">
                  <a:pos x="T2" y="T3"/>
                </a:cxn>
                <a:cxn ang="0">
                  <a:pos x="T4" y="T5"/>
                </a:cxn>
                <a:cxn ang="0">
                  <a:pos x="T6" y="T7"/>
                </a:cxn>
                <a:cxn ang="0">
                  <a:pos x="T8" y="T9"/>
                </a:cxn>
              </a:cxnLst>
              <a:rect l="0" t="0" r="r" b="b"/>
              <a:pathLst>
                <a:path w="9" h="9">
                  <a:moveTo>
                    <a:pt x="4" y="0"/>
                  </a:moveTo>
                  <a:cubicBezTo>
                    <a:pt x="6" y="0"/>
                    <a:pt x="8" y="2"/>
                    <a:pt x="9" y="4"/>
                  </a:cubicBezTo>
                  <a:cubicBezTo>
                    <a:pt x="9" y="6"/>
                    <a:pt x="7" y="9"/>
                    <a:pt x="5" y="9"/>
                  </a:cubicBezTo>
                  <a:cubicBezTo>
                    <a:pt x="3" y="9"/>
                    <a:pt x="1" y="8"/>
                    <a:pt x="0" y="5"/>
                  </a:cubicBezTo>
                  <a:cubicBezTo>
                    <a:pt x="0" y="3"/>
                    <a:pt x="2"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2" name="Freeform 32"/>
            <p:cNvSpPr/>
            <p:nvPr/>
          </p:nvSpPr>
          <p:spPr bwMode="auto">
            <a:xfrm>
              <a:off x="6307138" y="3144838"/>
              <a:ext cx="111125" cy="112713"/>
            </a:xfrm>
            <a:custGeom>
              <a:avLst/>
              <a:gdLst>
                <a:gd name="T0" fmla="*/ 3 w 10"/>
                <a:gd name="T1" fmla="*/ 1 h 10"/>
                <a:gd name="T2" fmla="*/ 9 w 10"/>
                <a:gd name="T3" fmla="*/ 3 h 10"/>
                <a:gd name="T4" fmla="*/ 7 w 10"/>
                <a:gd name="T5" fmla="*/ 9 h 10"/>
                <a:gd name="T6" fmla="*/ 1 w 10"/>
                <a:gd name="T7" fmla="*/ 7 h 10"/>
                <a:gd name="T8" fmla="*/ 3 w 10"/>
                <a:gd name="T9" fmla="*/ 1 h 10"/>
              </a:gdLst>
              <a:ahLst/>
              <a:cxnLst>
                <a:cxn ang="0">
                  <a:pos x="T0" y="T1"/>
                </a:cxn>
                <a:cxn ang="0">
                  <a:pos x="T2" y="T3"/>
                </a:cxn>
                <a:cxn ang="0">
                  <a:pos x="T4" y="T5"/>
                </a:cxn>
                <a:cxn ang="0">
                  <a:pos x="T6" y="T7"/>
                </a:cxn>
                <a:cxn ang="0">
                  <a:pos x="T8" y="T9"/>
                </a:cxn>
              </a:cxnLst>
              <a:rect l="0" t="0" r="r" b="b"/>
              <a:pathLst>
                <a:path w="10" h="10">
                  <a:moveTo>
                    <a:pt x="3" y="1"/>
                  </a:moveTo>
                  <a:cubicBezTo>
                    <a:pt x="5" y="0"/>
                    <a:pt x="8" y="1"/>
                    <a:pt x="9" y="3"/>
                  </a:cubicBezTo>
                  <a:cubicBezTo>
                    <a:pt x="10" y="5"/>
                    <a:pt x="9" y="8"/>
                    <a:pt x="7" y="9"/>
                  </a:cubicBezTo>
                  <a:cubicBezTo>
                    <a:pt x="5" y="10"/>
                    <a:pt x="2" y="9"/>
                    <a:pt x="1" y="7"/>
                  </a:cubicBezTo>
                  <a:cubicBezTo>
                    <a:pt x="0" y="5"/>
                    <a:pt x="1" y="2"/>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3" name="Freeform 33"/>
            <p:cNvSpPr/>
            <p:nvPr/>
          </p:nvSpPr>
          <p:spPr bwMode="auto">
            <a:xfrm>
              <a:off x="6462713" y="3324225"/>
              <a:ext cx="111125" cy="101600"/>
            </a:xfrm>
            <a:custGeom>
              <a:avLst/>
              <a:gdLst>
                <a:gd name="T0" fmla="*/ 2 w 10"/>
                <a:gd name="T1" fmla="*/ 1 h 9"/>
                <a:gd name="T2" fmla="*/ 8 w 10"/>
                <a:gd name="T3" fmla="*/ 1 h 9"/>
                <a:gd name="T4" fmla="*/ 8 w 10"/>
                <a:gd name="T5" fmla="*/ 7 h 9"/>
                <a:gd name="T6" fmla="*/ 2 w 10"/>
                <a:gd name="T7" fmla="*/ 7 h 9"/>
                <a:gd name="T8" fmla="*/ 2 w 10"/>
                <a:gd name="T9" fmla="*/ 1 h 9"/>
              </a:gdLst>
              <a:ahLst/>
              <a:cxnLst>
                <a:cxn ang="0">
                  <a:pos x="T0" y="T1"/>
                </a:cxn>
                <a:cxn ang="0">
                  <a:pos x="T2" y="T3"/>
                </a:cxn>
                <a:cxn ang="0">
                  <a:pos x="T4" y="T5"/>
                </a:cxn>
                <a:cxn ang="0">
                  <a:pos x="T6" y="T7"/>
                </a:cxn>
                <a:cxn ang="0">
                  <a:pos x="T8" y="T9"/>
                </a:cxn>
              </a:cxnLst>
              <a:rect l="0" t="0" r="r" b="b"/>
              <a:pathLst>
                <a:path w="10" h="9">
                  <a:moveTo>
                    <a:pt x="2" y="1"/>
                  </a:moveTo>
                  <a:cubicBezTo>
                    <a:pt x="4" y="0"/>
                    <a:pt x="7" y="0"/>
                    <a:pt x="8" y="1"/>
                  </a:cubicBezTo>
                  <a:cubicBezTo>
                    <a:pt x="10" y="3"/>
                    <a:pt x="10" y="6"/>
                    <a:pt x="8" y="7"/>
                  </a:cubicBezTo>
                  <a:cubicBezTo>
                    <a:pt x="6" y="9"/>
                    <a:pt x="4" y="9"/>
                    <a:pt x="2" y="7"/>
                  </a:cubicBezTo>
                  <a:cubicBezTo>
                    <a:pt x="0" y="6"/>
                    <a:pt x="0" y="3"/>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4" name="Freeform 34"/>
            <p:cNvSpPr/>
            <p:nvPr/>
          </p:nvSpPr>
          <p:spPr bwMode="auto">
            <a:xfrm>
              <a:off x="6662738" y="3438525"/>
              <a:ext cx="112712" cy="112713"/>
            </a:xfrm>
            <a:custGeom>
              <a:avLst/>
              <a:gdLst>
                <a:gd name="T0" fmla="*/ 2 w 10"/>
                <a:gd name="T1" fmla="*/ 3 h 10"/>
                <a:gd name="T2" fmla="*/ 7 w 10"/>
                <a:gd name="T3" fmla="*/ 1 h 10"/>
                <a:gd name="T4" fmla="*/ 9 w 10"/>
                <a:gd name="T5" fmla="*/ 7 h 10"/>
                <a:gd name="T6" fmla="*/ 3 w 10"/>
                <a:gd name="T7" fmla="*/ 9 h 10"/>
                <a:gd name="T8" fmla="*/ 2 w 10"/>
                <a:gd name="T9" fmla="*/ 3 h 10"/>
              </a:gdLst>
              <a:ahLst/>
              <a:cxnLst>
                <a:cxn ang="0">
                  <a:pos x="T0" y="T1"/>
                </a:cxn>
                <a:cxn ang="0">
                  <a:pos x="T2" y="T3"/>
                </a:cxn>
                <a:cxn ang="0">
                  <a:pos x="T4" y="T5"/>
                </a:cxn>
                <a:cxn ang="0">
                  <a:pos x="T6" y="T7"/>
                </a:cxn>
                <a:cxn ang="0">
                  <a:pos x="T8" y="T9"/>
                </a:cxn>
              </a:cxnLst>
              <a:rect l="0" t="0" r="r" b="b"/>
              <a:pathLst>
                <a:path w="10" h="10">
                  <a:moveTo>
                    <a:pt x="2" y="3"/>
                  </a:moveTo>
                  <a:cubicBezTo>
                    <a:pt x="3" y="1"/>
                    <a:pt x="5" y="0"/>
                    <a:pt x="7" y="1"/>
                  </a:cubicBezTo>
                  <a:cubicBezTo>
                    <a:pt x="9" y="2"/>
                    <a:pt x="10" y="5"/>
                    <a:pt x="9" y="7"/>
                  </a:cubicBezTo>
                  <a:cubicBezTo>
                    <a:pt x="8" y="9"/>
                    <a:pt x="5" y="10"/>
                    <a:pt x="3" y="9"/>
                  </a:cubicBezTo>
                  <a:cubicBezTo>
                    <a:pt x="1" y="7"/>
                    <a:pt x="0" y="5"/>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5" name="Freeform 35"/>
            <p:cNvSpPr/>
            <p:nvPr/>
          </p:nvSpPr>
          <p:spPr bwMode="auto">
            <a:xfrm>
              <a:off x="6897688" y="3482975"/>
              <a:ext cx="100012" cy="112713"/>
            </a:xfrm>
            <a:custGeom>
              <a:avLst/>
              <a:gdLst>
                <a:gd name="T0" fmla="*/ 1 w 9"/>
                <a:gd name="T1" fmla="*/ 4 h 10"/>
                <a:gd name="T2" fmla="*/ 6 w 9"/>
                <a:gd name="T3" fmla="*/ 1 h 10"/>
                <a:gd name="T4" fmla="*/ 9 w 9"/>
                <a:gd name="T5" fmla="*/ 6 h 10"/>
                <a:gd name="T6" fmla="*/ 4 w 9"/>
                <a:gd name="T7" fmla="*/ 9 h 10"/>
                <a:gd name="T8" fmla="*/ 1 w 9"/>
                <a:gd name="T9" fmla="*/ 4 h 10"/>
              </a:gdLst>
              <a:ahLst/>
              <a:cxnLst>
                <a:cxn ang="0">
                  <a:pos x="T0" y="T1"/>
                </a:cxn>
                <a:cxn ang="0">
                  <a:pos x="T2" y="T3"/>
                </a:cxn>
                <a:cxn ang="0">
                  <a:pos x="T4" y="T5"/>
                </a:cxn>
                <a:cxn ang="0">
                  <a:pos x="T6" y="T7"/>
                </a:cxn>
                <a:cxn ang="0">
                  <a:pos x="T8" y="T9"/>
                </a:cxn>
              </a:cxnLst>
              <a:rect l="0" t="0" r="r" b="b"/>
              <a:pathLst>
                <a:path w="9" h="10">
                  <a:moveTo>
                    <a:pt x="1" y="4"/>
                  </a:moveTo>
                  <a:cubicBezTo>
                    <a:pt x="1" y="2"/>
                    <a:pt x="3" y="0"/>
                    <a:pt x="6" y="1"/>
                  </a:cubicBezTo>
                  <a:cubicBezTo>
                    <a:pt x="8" y="1"/>
                    <a:pt x="9" y="4"/>
                    <a:pt x="9" y="6"/>
                  </a:cubicBezTo>
                  <a:cubicBezTo>
                    <a:pt x="9" y="8"/>
                    <a:pt x="6" y="10"/>
                    <a:pt x="4" y="9"/>
                  </a:cubicBezTo>
                  <a:cubicBezTo>
                    <a:pt x="2" y="9"/>
                    <a:pt x="0" y="7"/>
                    <a:pt x="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6" name="Freeform 36"/>
            <p:cNvSpPr/>
            <p:nvPr/>
          </p:nvSpPr>
          <p:spPr bwMode="auto">
            <a:xfrm>
              <a:off x="7131050" y="3460750"/>
              <a:ext cx="100012" cy="101600"/>
            </a:xfrm>
            <a:custGeom>
              <a:avLst/>
              <a:gdLst>
                <a:gd name="T0" fmla="*/ 0 w 9"/>
                <a:gd name="T1" fmla="*/ 5 h 9"/>
                <a:gd name="T2" fmla="*/ 4 w 9"/>
                <a:gd name="T3" fmla="*/ 1 h 9"/>
                <a:gd name="T4" fmla="*/ 9 w 9"/>
                <a:gd name="T5" fmla="*/ 4 h 9"/>
                <a:gd name="T6" fmla="*/ 5 w 9"/>
                <a:gd name="T7" fmla="*/ 9 h 9"/>
                <a:gd name="T8" fmla="*/ 0 w 9"/>
                <a:gd name="T9" fmla="*/ 5 h 9"/>
              </a:gdLst>
              <a:ahLst/>
              <a:cxnLst>
                <a:cxn ang="0">
                  <a:pos x="T0" y="T1"/>
                </a:cxn>
                <a:cxn ang="0">
                  <a:pos x="T2" y="T3"/>
                </a:cxn>
                <a:cxn ang="0">
                  <a:pos x="T4" y="T5"/>
                </a:cxn>
                <a:cxn ang="0">
                  <a:pos x="T6" y="T7"/>
                </a:cxn>
                <a:cxn ang="0">
                  <a:pos x="T8" y="T9"/>
                </a:cxn>
              </a:cxnLst>
              <a:rect l="0" t="0" r="r" b="b"/>
              <a:pathLst>
                <a:path w="9" h="9">
                  <a:moveTo>
                    <a:pt x="0" y="5"/>
                  </a:moveTo>
                  <a:cubicBezTo>
                    <a:pt x="0" y="3"/>
                    <a:pt x="2" y="1"/>
                    <a:pt x="4" y="1"/>
                  </a:cubicBezTo>
                  <a:cubicBezTo>
                    <a:pt x="6" y="0"/>
                    <a:pt x="9" y="2"/>
                    <a:pt x="9" y="4"/>
                  </a:cubicBezTo>
                  <a:cubicBezTo>
                    <a:pt x="9" y="7"/>
                    <a:pt x="8" y="9"/>
                    <a:pt x="5" y="9"/>
                  </a:cubicBezTo>
                  <a:cubicBezTo>
                    <a:pt x="3" y="9"/>
                    <a:pt x="1" y="8"/>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7" name="Freeform 37"/>
            <p:cNvSpPr/>
            <p:nvPr/>
          </p:nvSpPr>
          <p:spPr bwMode="auto">
            <a:xfrm>
              <a:off x="7342188" y="3359150"/>
              <a:ext cx="111125" cy="112713"/>
            </a:xfrm>
            <a:custGeom>
              <a:avLst/>
              <a:gdLst>
                <a:gd name="T0" fmla="*/ 1 w 10"/>
                <a:gd name="T1" fmla="*/ 7 h 10"/>
                <a:gd name="T2" fmla="*/ 3 w 10"/>
                <a:gd name="T3" fmla="*/ 1 h 10"/>
                <a:gd name="T4" fmla="*/ 9 w 10"/>
                <a:gd name="T5" fmla="*/ 3 h 10"/>
                <a:gd name="T6" fmla="*/ 7 w 10"/>
                <a:gd name="T7" fmla="*/ 9 h 10"/>
                <a:gd name="T8" fmla="*/ 1 w 10"/>
                <a:gd name="T9" fmla="*/ 7 h 10"/>
              </a:gdLst>
              <a:ahLst/>
              <a:cxnLst>
                <a:cxn ang="0">
                  <a:pos x="T0" y="T1"/>
                </a:cxn>
                <a:cxn ang="0">
                  <a:pos x="T2" y="T3"/>
                </a:cxn>
                <a:cxn ang="0">
                  <a:pos x="T4" y="T5"/>
                </a:cxn>
                <a:cxn ang="0">
                  <a:pos x="T6" y="T7"/>
                </a:cxn>
                <a:cxn ang="0">
                  <a:pos x="T8" y="T9"/>
                </a:cxn>
              </a:cxnLst>
              <a:rect l="0" t="0" r="r" b="b"/>
              <a:pathLst>
                <a:path w="10" h="10">
                  <a:moveTo>
                    <a:pt x="1" y="7"/>
                  </a:moveTo>
                  <a:cubicBezTo>
                    <a:pt x="0" y="5"/>
                    <a:pt x="1" y="2"/>
                    <a:pt x="3" y="1"/>
                  </a:cubicBezTo>
                  <a:cubicBezTo>
                    <a:pt x="5" y="0"/>
                    <a:pt x="8" y="1"/>
                    <a:pt x="9" y="3"/>
                  </a:cubicBezTo>
                  <a:cubicBezTo>
                    <a:pt x="10" y="6"/>
                    <a:pt x="9" y="8"/>
                    <a:pt x="7" y="9"/>
                  </a:cubicBezTo>
                  <a:cubicBezTo>
                    <a:pt x="5" y="10"/>
                    <a:pt x="2" y="9"/>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8" name="Freeform 38"/>
            <p:cNvSpPr/>
            <p:nvPr/>
          </p:nvSpPr>
          <p:spPr bwMode="auto">
            <a:xfrm>
              <a:off x="7519988" y="3211513"/>
              <a:ext cx="100012" cy="101600"/>
            </a:xfrm>
            <a:custGeom>
              <a:avLst/>
              <a:gdLst>
                <a:gd name="T0" fmla="*/ 1 w 9"/>
                <a:gd name="T1" fmla="*/ 7 h 9"/>
                <a:gd name="T2" fmla="*/ 1 w 9"/>
                <a:gd name="T3" fmla="*/ 1 h 9"/>
                <a:gd name="T4" fmla="*/ 7 w 9"/>
                <a:gd name="T5" fmla="*/ 1 h 9"/>
                <a:gd name="T6" fmla="*/ 7 w 9"/>
                <a:gd name="T7" fmla="*/ 7 h 9"/>
                <a:gd name="T8" fmla="*/ 1 w 9"/>
                <a:gd name="T9" fmla="*/ 7 h 9"/>
              </a:gdLst>
              <a:ahLst/>
              <a:cxnLst>
                <a:cxn ang="0">
                  <a:pos x="T0" y="T1"/>
                </a:cxn>
                <a:cxn ang="0">
                  <a:pos x="T2" y="T3"/>
                </a:cxn>
                <a:cxn ang="0">
                  <a:pos x="T4" y="T5"/>
                </a:cxn>
                <a:cxn ang="0">
                  <a:pos x="T6" y="T7"/>
                </a:cxn>
                <a:cxn ang="0">
                  <a:pos x="T8" y="T9"/>
                </a:cxn>
              </a:cxnLst>
              <a:rect l="0" t="0" r="r" b="b"/>
              <a:pathLst>
                <a:path w="9" h="9">
                  <a:moveTo>
                    <a:pt x="1" y="7"/>
                  </a:moveTo>
                  <a:cubicBezTo>
                    <a:pt x="0" y="5"/>
                    <a:pt x="0" y="3"/>
                    <a:pt x="1" y="1"/>
                  </a:cubicBezTo>
                  <a:cubicBezTo>
                    <a:pt x="3" y="0"/>
                    <a:pt x="6" y="0"/>
                    <a:pt x="7" y="1"/>
                  </a:cubicBezTo>
                  <a:cubicBezTo>
                    <a:pt x="9" y="3"/>
                    <a:pt x="9" y="6"/>
                    <a:pt x="7" y="7"/>
                  </a:cubicBezTo>
                  <a:cubicBezTo>
                    <a:pt x="6" y="9"/>
                    <a:pt x="3" y="9"/>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39" name="Freeform 39"/>
            <p:cNvSpPr/>
            <p:nvPr/>
          </p:nvSpPr>
          <p:spPr bwMode="auto">
            <a:xfrm>
              <a:off x="7631113" y="2997200"/>
              <a:ext cx="112712" cy="112713"/>
            </a:xfrm>
            <a:custGeom>
              <a:avLst/>
              <a:gdLst>
                <a:gd name="T0" fmla="*/ 3 w 10"/>
                <a:gd name="T1" fmla="*/ 9 h 10"/>
                <a:gd name="T2" fmla="*/ 1 w 10"/>
                <a:gd name="T3" fmla="*/ 3 h 10"/>
                <a:gd name="T4" fmla="*/ 7 w 10"/>
                <a:gd name="T5" fmla="*/ 1 h 10"/>
                <a:gd name="T6" fmla="*/ 9 w 10"/>
                <a:gd name="T7" fmla="*/ 7 h 10"/>
                <a:gd name="T8" fmla="*/ 3 w 10"/>
                <a:gd name="T9" fmla="*/ 9 h 10"/>
              </a:gdLst>
              <a:ahLst/>
              <a:cxnLst>
                <a:cxn ang="0">
                  <a:pos x="T0" y="T1"/>
                </a:cxn>
                <a:cxn ang="0">
                  <a:pos x="T2" y="T3"/>
                </a:cxn>
                <a:cxn ang="0">
                  <a:pos x="T4" y="T5"/>
                </a:cxn>
                <a:cxn ang="0">
                  <a:pos x="T6" y="T7"/>
                </a:cxn>
                <a:cxn ang="0">
                  <a:pos x="T8" y="T9"/>
                </a:cxn>
              </a:cxnLst>
              <a:rect l="0" t="0" r="r" b="b"/>
              <a:pathLst>
                <a:path w="10" h="10">
                  <a:moveTo>
                    <a:pt x="3" y="9"/>
                  </a:moveTo>
                  <a:cubicBezTo>
                    <a:pt x="1" y="8"/>
                    <a:pt x="0" y="5"/>
                    <a:pt x="1" y="3"/>
                  </a:cubicBezTo>
                  <a:cubicBezTo>
                    <a:pt x="2" y="1"/>
                    <a:pt x="5" y="0"/>
                    <a:pt x="7" y="1"/>
                  </a:cubicBezTo>
                  <a:cubicBezTo>
                    <a:pt x="9" y="2"/>
                    <a:pt x="10" y="5"/>
                    <a:pt x="9" y="7"/>
                  </a:cubicBezTo>
                  <a:cubicBezTo>
                    <a:pt x="7" y="9"/>
                    <a:pt x="5" y="10"/>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0" name="Freeform 40"/>
            <p:cNvSpPr/>
            <p:nvPr/>
          </p:nvSpPr>
          <p:spPr bwMode="auto">
            <a:xfrm>
              <a:off x="5160963" y="1879600"/>
              <a:ext cx="100012" cy="101600"/>
            </a:xfrm>
            <a:custGeom>
              <a:avLst/>
              <a:gdLst>
                <a:gd name="T0" fmla="*/ 8 w 9"/>
                <a:gd name="T1" fmla="*/ 6 h 9"/>
                <a:gd name="T2" fmla="*/ 4 w 9"/>
                <a:gd name="T3" fmla="*/ 9 h 9"/>
                <a:gd name="T4" fmla="*/ 0 w 9"/>
                <a:gd name="T5" fmla="*/ 4 h 9"/>
                <a:gd name="T6" fmla="*/ 5 w 9"/>
                <a:gd name="T7" fmla="*/ 1 h 9"/>
                <a:gd name="T8" fmla="*/ 8 w 9"/>
                <a:gd name="T9" fmla="*/ 6 h 9"/>
              </a:gdLst>
              <a:ahLst/>
              <a:cxnLst>
                <a:cxn ang="0">
                  <a:pos x="T0" y="T1"/>
                </a:cxn>
                <a:cxn ang="0">
                  <a:pos x="T2" y="T3"/>
                </a:cxn>
                <a:cxn ang="0">
                  <a:pos x="T4" y="T5"/>
                </a:cxn>
                <a:cxn ang="0">
                  <a:pos x="T6" y="T7"/>
                </a:cxn>
                <a:cxn ang="0">
                  <a:pos x="T8" y="T9"/>
                </a:cxn>
              </a:cxnLst>
              <a:rect l="0" t="0" r="r" b="b"/>
              <a:pathLst>
                <a:path w="9" h="9">
                  <a:moveTo>
                    <a:pt x="8" y="6"/>
                  </a:moveTo>
                  <a:cubicBezTo>
                    <a:pt x="8" y="8"/>
                    <a:pt x="6" y="9"/>
                    <a:pt x="4" y="9"/>
                  </a:cubicBezTo>
                  <a:cubicBezTo>
                    <a:pt x="1" y="9"/>
                    <a:pt x="0" y="6"/>
                    <a:pt x="0" y="4"/>
                  </a:cubicBezTo>
                  <a:cubicBezTo>
                    <a:pt x="0" y="2"/>
                    <a:pt x="3" y="0"/>
                    <a:pt x="5" y="1"/>
                  </a:cubicBezTo>
                  <a:cubicBezTo>
                    <a:pt x="7" y="1"/>
                    <a:pt x="9" y="3"/>
                    <a:pt x="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1" name="Freeform 41"/>
            <p:cNvSpPr/>
            <p:nvPr/>
          </p:nvSpPr>
          <p:spPr bwMode="auto">
            <a:xfrm>
              <a:off x="4926013" y="1901825"/>
              <a:ext cx="101600" cy="112713"/>
            </a:xfrm>
            <a:custGeom>
              <a:avLst/>
              <a:gdLst>
                <a:gd name="T0" fmla="*/ 9 w 9"/>
                <a:gd name="T1" fmla="*/ 4 h 10"/>
                <a:gd name="T2" fmla="*/ 5 w 9"/>
                <a:gd name="T3" fmla="*/ 9 h 10"/>
                <a:gd name="T4" fmla="*/ 0 w 9"/>
                <a:gd name="T5" fmla="*/ 6 h 10"/>
                <a:gd name="T6" fmla="*/ 4 w 9"/>
                <a:gd name="T7" fmla="*/ 1 h 10"/>
                <a:gd name="T8" fmla="*/ 9 w 9"/>
                <a:gd name="T9" fmla="*/ 4 h 10"/>
              </a:gdLst>
              <a:ahLst/>
              <a:cxnLst>
                <a:cxn ang="0">
                  <a:pos x="T0" y="T1"/>
                </a:cxn>
                <a:cxn ang="0">
                  <a:pos x="T2" y="T3"/>
                </a:cxn>
                <a:cxn ang="0">
                  <a:pos x="T4" y="T5"/>
                </a:cxn>
                <a:cxn ang="0">
                  <a:pos x="T6" y="T7"/>
                </a:cxn>
                <a:cxn ang="0">
                  <a:pos x="T8" y="T9"/>
                </a:cxn>
              </a:cxnLst>
              <a:rect l="0" t="0" r="r" b="b"/>
              <a:pathLst>
                <a:path w="9" h="10">
                  <a:moveTo>
                    <a:pt x="9" y="4"/>
                  </a:moveTo>
                  <a:cubicBezTo>
                    <a:pt x="9" y="7"/>
                    <a:pt x="7" y="9"/>
                    <a:pt x="5" y="9"/>
                  </a:cubicBezTo>
                  <a:cubicBezTo>
                    <a:pt x="3" y="10"/>
                    <a:pt x="1" y="8"/>
                    <a:pt x="0" y="6"/>
                  </a:cubicBezTo>
                  <a:cubicBezTo>
                    <a:pt x="0" y="3"/>
                    <a:pt x="2" y="1"/>
                    <a:pt x="4" y="1"/>
                  </a:cubicBezTo>
                  <a:cubicBezTo>
                    <a:pt x="6" y="0"/>
                    <a:pt x="8" y="2"/>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2" name="Freeform 42"/>
            <p:cNvSpPr/>
            <p:nvPr/>
          </p:nvSpPr>
          <p:spPr bwMode="auto">
            <a:xfrm>
              <a:off x="4703763" y="2003425"/>
              <a:ext cx="111125" cy="112713"/>
            </a:xfrm>
            <a:custGeom>
              <a:avLst/>
              <a:gdLst>
                <a:gd name="T0" fmla="*/ 9 w 10"/>
                <a:gd name="T1" fmla="*/ 3 h 10"/>
                <a:gd name="T2" fmla="*/ 7 w 10"/>
                <a:gd name="T3" fmla="*/ 8 h 10"/>
                <a:gd name="T4" fmla="*/ 1 w 10"/>
                <a:gd name="T5" fmla="*/ 6 h 10"/>
                <a:gd name="T6" fmla="*/ 3 w 10"/>
                <a:gd name="T7" fmla="*/ 1 h 10"/>
                <a:gd name="T8" fmla="*/ 9 w 10"/>
                <a:gd name="T9" fmla="*/ 3 h 10"/>
              </a:gdLst>
              <a:ahLst/>
              <a:cxnLst>
                <a:cxn ang="0">
                  <a:pos x="T0" y="T1"/>
                </a:cxn>
                <a:cxn ang="0">
                  <a:pos x="T2" y="T3"/>
                </a:cxn>
                <a:cxn ang="0">
                  <a:pos x="T4" y="T5"/>
                </a:cxn>
                <a:cxn ang="0">
                  <a:pos x="T6" y="T7"/>
                </a:cxn>
                <a:cxn ang="0">
                  <a:pos x="T8" y="T9"/>
                </a:cxn>
              </a:cxnLst>
              <a:rect l="0" t="0" r="r" b="b"/>
              <a:pathLst>
                <a:path w="10" h="10">
                  <a:moveTo>
                    <a:pt x="9" y="3"/>
                  </a:moveTo>
                  <a:cubicBezTo>
                    <a:pt x="10" y="5"/>
                    <a:pt x="9" y="7"/>
                    <a:pt x="7" y="8"/>
                  </a:cubicBezTo>
                  <a:cubicBezTo>
                    <a:pt x="5" y="10"/>
                    <a:pt x="2" y="9"/>
                    <a:pt x="1" y="6"/>
                  </a:cubicBezTo>
                  <a:cubicBezTo>
                    <a:pt x="0" y="4"/>
                    <a:pt x="1" y="2"/>
                    <a:pt x="3" y="1"/>
                  </a:cubicBezTo>
                  <a:cubicBezTo>
                    <a:pt x="6" y="0"/>
                    <a:pt x="8" y="1"/>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3" name="Freeform 43"/>
            <p:cNvSpPr/>
            <p:nvPr/>
          </p:nvSpPr>
          <p:spPr bwMode="auto">
            <a:xfrm>
              <a:off x="4537075" y="2160588"/>
              <a:ext cx="100012" cy="101600"/>
            </a:xfrm>
            <a:custGeom>
              <a:avLst/>
              <a:gdLst>
                <a:gd name="T0" fmla="*/ 8 w 9"/>
                <a:gd name="T1" fmla="*/ 2 h 9"/>
                <a:gd name="T2" fmla="*/ 8 w 9"/>
                <a:gd name="T3" fmla="*/ 8 h 9"/>
                <a:gd name="T4" fmla="*/ 2 w 9"/>
                <a:gd name="T5" fmla="*/ 8 h 9"/>
                <a:gd name="T6" fmla="*/ 2 w 9"/>
                <a:gd name="T7" fmla="*/ 2 h 9"/>
                <a:gd name="T8" fmla="*/ 8 w 9"/>
                <a:gd name="T9" fmla="*/ 2 h 9"/>
              </a:gdLst>
              <a:ahLst/>
              <a:cxnLst>
                <a:cxn ang="0">
                  <a:pos x="T0" y="T1"/>
                </a:cxn>
                <a:cxn ang="0">
                  <a:pos x="T2" y="T3"/>
                </a:cxn>
                <a:cxn ang="0">
                  <a:pos x="T4" y="T5"/>
                </a:cxn>
                <a:cxn ang="0">
                  <a:pos x="T6" y="T7"/>
                </a:cxn>
                <a:cxn ang="0">
                  <a:pos x="T8" y="T9"/>
                </a:cxn>
              </a:cxnLst>
              <a:rect l="0" t="0" r="r" b="b"/>
              <a:pathLst>
                <a:path w="9" h="9">
                  <a:moveTo>
                    <a:pt x="8" y="2"/>
                  </a:moveTo>
                  <a:cubicBezTo>
                    <a:pt x="9" y="3"/>
                    <a:pt x="9" y="6"/>
                    <a:pt x="8" y="8"/>
                  </a:cubicBezTo>
                  <a:cubicBezTo>
                    <a:pt x="6" y="9"/>
                    <a:pt x="3" y="9"/>
                    <a:pt x="2" y="8"/>
                  </a:cubicBezTo>
                  <a:cubicBezTo>
                    <a:pt x="0" y="6"/>
                    <a:pt x="0" y="3"/>
                    <a:pt x="2" y="2"/>
                  </a:cubicBezTo>
                  <a:cubicBezTo>
                    <a:pt x="4" y="0"/>
                    <a:pt x="6"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4" name="Freeform 44"/>
            <p:cNvSpPr/>
            <p:nvPr/>
          </p:nvSpPr>
          <p:spPr bwMode="auto">
            <a:xfrm>
              <a:off x="4414838" y="2365375"/>
              <a:ext cx="111125" cy="112713"/>
            </a:xfrm>
            <a:custGeom>
              <a:avLst/>
              <a:gdLst>
                <a:gd name="T0" fmla="*/ 7 w 10"/>
                <a:gd name="T1" fmla="*/ 1 h 10"/>
                <a:gd name="T2" fmla="*/ 9 w 10"/>
                <a:gd name="T3" fmla="*/ 7 h 10"/>
                <a:gd name="T4" fmla="*/ 3 w 10"/>
                <a:gd name="T5" fmla="*/ 9 h 10"/>
                <a:gd name="T6" fmla="*/ 2 w 10"/>
                <a:gd name="T7" fmla="*/ 3 h 10"/>
                <a:gd name="T8" fmla="*/ 7 w 10"/>
                <a:gd name="T9" fmla="*/ 1 h 10"/>
              </a:gdLst>
              <a:ahLst/>
              <a:cxnLst>
                <a:cxn ang="0">
                  <a:pos x="T0" y="T1"/>
                </a:cxn>
                <a:cxn ang="0">
                  <a:pos x="T2" y="T3"/>
                </a:cxn>
                <a:cxn ang="0">
                  <a:pos x="T4" y="T5"/>
                </a:cxn>
                <a:cxn ang="0">
                  <a:pos x="T6" y="T7"/>
                </a:cxn>
                <a:cxn ang="0">
                  <a:pos x="T8" y="T9"/>
                </a:cxn>
              </a:cxnLst>
              <a:rect l="0" t="0" r="r" b="b"/>
              <a:pathLst>
                <a:path w="10" h="10">
                  <a:moveTo>
                    <a:pt x="7" y="1"/>
                  </a:moveTo>
                  <a:cubicBezTo>
                    <a:pt x="9" y="2"/>
                    <a:pt x="10" y="5"/>
                    <a:pt x="9" y="7"/>
                  </a:cubicBezTo>
                  <a:cubicBezTo>
                    <a:pt x="8" y="9"/>
                    <a:pt x="5" y="10"/>
                    <a:pt x="3" y="9"/>
                  </a:cubicBezTo>
                  <a:cubicBezTo>
                    <a:pt x="1" y="8"/>
                    <a:pt x="0" y="5"/>
                    <a:pt x="2" y="3"/>
                  </a:cubicBezTo>
                  <a:cubicBezTo>
                    <a:pt x="3" y="1"/>
                    <a:pt x="5"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5" name="Freeform 45"/>
            <p:cNvSpPr/>
            <p:nvPr/>
          </p:nvSpPr>
          <p:spPr bwMode="auto">
            <a:xfrm>
              <a:off x="4370388" y="2601913"/>
              <a:ext cx="111125" cy="101600"/>
            </a:xfrm>
            <a:custGeom>
              <a:avLst/>
              <a:gdLst>
                <a:gd name="T0" fmla="*/ 6 w 10"/>
                <a:gd name="T1" fmla="*/ 0 h 9"/>
                <a:gd name="T2" fmla="*/ 9 w 10"/>
                <a:gd name="T3" fmla="*/ 5 h 9"/>
                <a:gd name="T4" fmla="*/ 4 w 10"/>
                <a:gd name="T5" fmla="*/ 9 h 9"/>
                <a:gd name="T6" fmla="*/ 1 w 10"/>
                <a:gd name="T7" fmla="*/ 4 h 9"/>
                <a:gd name="T8" fmla="*/ 6 w 10"/>
                <a:gd name="T9" fmla="*/ 0 h 9"/>
              </a:gdLst>
              <a:ahLst/>
              <a:cxnLst>
                <a:cxn ang="0">
                  <a:pos x="T0" y="T1"/>
                </a:cxn>
                <a:cxn ang="0">
                  <a:pos x="T2" y="T3"/>
                </a:cxn>
                <a:cxn ang="0">
                  <a:pos x="T4" y="T5"/>
                </a:cxn>
                <a:cxn ang="0">
                  <a:pos x="T6" y="T7"/>
                </a:cxn>
                <a:cxn ang="0">
                  <a:pos x="T8" y="T9"/>
                </a:cxn>
              </a:cxnLst>
              <a:rect l="0" t="0" r="r" b="b"/>
              <a:pathLst>
                <a:path w="10" h="9">
                  <a:moveTo>
                    <a:pt x="6" y="0"/>
                  </a:moveTo>
                  <a:cubicBezTo>
                    <a:pt x="8" y="1"/>
                    <a:pt x="10" y="3"/>
                    <a:pt x="9" y="5"/>
                  </a:cubicBezTo>
                  <a:cubicBezTo>
                    <a:pt x="9" y="7"/>
                    <a:pt x="7" y="9"/>
                    <a:pt x="4" y="9"/>
                  </a:cubicBezTo>
                  <a:cubicBezTo>
                    <a:pt x="2" y="8"/>
                    <a:pt x="0" y="6"/>
                    <a:pt x="1" y="4"/>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6" name="Freeform 46"/>
            <p:cNvSpPr/>
            <p:nvPr/>
          </p:nvSpPr>
          <p:spPr bwMode="auto">
            <a:xfrm>
              <a:off x="4403725" y="2838450"/>
              <a:ext cx="100012" cy="101600"/>
            </a:xfrm>
            <a:custGeom>
              <a:avLst/>
              <a:gdLst>
                <a:gd name="T0" fmla="*/ 4 w 9"/>
                <a:gd name="T1" fmla="*/ 0 h 9"/>
                <a:gd name="T2" fmla="*/ 9 w 9"/>
                <a:gd name="T3" fmla="*/ 4 h 9"/>
                <a:gd name="T4" fmla="*/ 5 w 9"/>
                <a:gd name="T5" fmla="*/ 8 h 9"/>
                <a:gd name="T6" fmla="*/ 0 w 9"/>
                <a:gd name="T7" fmla="*/ 5 h 9"/>
                <a:gd name="T8" fmla="*/ 4 w 9"/>
                <a:gd name="T9" fmla="*/ 0 h 9"/>
              </a:gdLst>
              <a:ahLst/>
              <a:cxnLst>
                <a:cxn ang="0">
                  <a:pos x="T0" y="T1"/>
                </a:cxn>
                <a:cxn ang="0">
                  <a:pos x="T2" y="T3"/>
                </a:cxn>
                <a:cxn ang="0">
                  <a:pos x="T4" y="T5"/>
                </a:cxn>
                <a:cxn ang="0">
                  <a:pos x="T6" y="T7"/>
                </a:cxn>
                <a:cxn ang="0">
                  <a:pos x="T8" y="T9"/>
                </a:cxn>
              </a:cxnLst>
              <a:rect l="0" t="0" r="r" b="b"/>
              <a:pathLst>
                <a:path w="9" h="9">
                  <a:moveTo>
                    <a:pt x="4" y="0"/>
                  </a:moveTo>
                  <a:cubicBezTo>
                    <a:pt x="6" y="0"/>
                    <a:pt x="8" y="1"/>
                    <a:pt x="9" y="4"/>
                  </a:cubicBezTo>
                  <a:cubicBezTo>
                    <a:pt x="9" y="6"/>
                    <a:pt x="7" y="8"/>
                    <a:pt x="5" y="8"/>
                  </a:cubicBezTo>
                  <a:cubicBezTo>
                    <a:pt x="3" y="9"/>
                    <a:pt x="0" y="7"/>
                    <a:pt x="0" y="5"/>
                  </a:cubicBezTo>
                  <a:cubicBezTo>
                    <a:pt x="0" y="2"/>
                    <a:pt x="1"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7" name="Freeform 47"/>
            <p:cNvSpPr/>
            <p:nvPr/>
          </p:nvSpPr>
          <p:spPr bwMode="auto">
            <a:xfrm>
              <a:off x="4492625" y="3043238"/>
              <a:ext cx="111125" cy="112713"/>
            </a:xfrm>
            <a:custGeom>
              <a:avLst/>
              <a:gdLst>
                <a:gd name="T0" fmla="*/ 3 w 10"/>
                <a:gd name="T1" fmla="*/ 2 h 10"/>
                <a:gd name="T2" fmla="*/ 9 w 10"/>
                <a:gd name="T3" fmla="*/ 4 h 10"/>
                <a:gd name="T4" fmla="*/ 7 w 10"/>
                <a:gd name="T5" fmla="*/ 9 h 10"/>
                <a:gd name="T6" fmla="*/ 1 w 10"/>
                <a:gd name="T7" fmla="*/ 7 h 10"/>
                <a:gd name="T8" fmla="*/ 3 w 10"/>
                <a:gd name="T9" fmla="*/ 2 h 10"/>
              </a:gdLst>
              <a:ahLst/>
              <a:cxnLst>
                <a:cxn ang="0">
                  <a:pos x="T0" y="T1"/>
                </a:cxn>
                <a:cxn ang="0">
                  <a:pos x="T2" y="T3"/>
                </a:cxn>
                <a:cxn ang="0">
                  <a:pos x="T4" y="T5"/>
                </a:cxn>
                <a:cxn ang="0">
                  <a:pos x="T6" y="T7"/>
                </a:cxn>
                <a:cxn ang="0">
                  <a:pos x="T8" y="T9"/>
                </a:cxn>
              </a:cxnLst>
              <a:rect l="0" t="0" r="r" b="b"/>
              <a:pathLst>
                <a:path w="10" h="10">
                  <a:moveTo>
                    <a:pt x="3" y="2"/>
                  </a:moveTo>
                  <a:cubicBezTo>
                    <a:pt x="5" y="0"/>
                    <a:pt x="8" y="1"/>
                    <a:pt x="9" y="4"/>
                  </a:cubicBezTo>
                  <a:cubicBezTo>
                    <a:pt x="10" y="6"/>
                    <a:pt x="9" y="8"/>
                    <a:pt x="7" y="9"/>
                  </a:cubicBezTo>
                  <a:cubicBezTo>
                    <a:pt x="5" y="10"/>
                    <a:pt x="2" y="9"/>
                    <a:pt x="1" y="7"/>
                  </a:cubicBezTo>
                  <a:cubicBezTo>
                    <a:pt x="0" y="5"/>
                    <a:pt x="1"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8" name="Freeform 48"/>
            <p:cNvSpPr/>
            <p:nvPr/>
          </p:nvSpPr>
          <p:spPr bwMode="auto">
            <a:xfrm>
              <a:off x="4648200" y="3222625"/>
              <a:ext cx="111125" cy="114300"/>
            </a:xfrm>
            <a:custGeom>
              <a:avLst/>
              <a:gdLst>
                <a:gd name="T0" fmla="*/ 2 w 10"/>
                <a:gd name="T1" fmla="*/ 2 h 10"/>
                <a:gd name="T2" fmla="*/ 8 w 10"/>
                <a:gd name="T3" fmla="*/ 2 h 10"/>
                <a:gd name="T4" fmla="*/ 8 w 10"/>
                <a:gd name="T5" fmla="*/ 8 h 10"/>
                <a:gd name="T6" fmla="*/ 2 w 10"/>
                <a:gd name="T7" fmla="*/ 8 h 10"/>
                <a:gd name="T8" fmla="*/ 2 w 10"/>
                <a:gd name="T9" fmla="*/ 2 h 10"/>
              </a:gdLst>
              <a:ahLst/>
              <a:cxnLst>
                <a:cxn ang="0">
                  <a:pos x="T0" y="T1"/>
                </a:cxn>
                <a:cxn ang="0">
                  <a:pos x="T2" y="T3"/>
                </a:cxn>
                <a:cxn ang="0">
                  <a:pos x="T4" y="T5"/>
                </a:cxn>
                <a:cxn ang="0">
                  <a:pos x="T6" y="T7"/>
                </a:cxn>
                <a:cxn ang="0">
                  <a:pos x="T8" y="T9"/>
                </a:cxn>
              </a:cxnLst>
              <a:rect l="0" t="0" r="r" b="b"/>
              <a:pathLst>
                <a:path w="10" h="10">
                  <a:moveTo>
                    <a:pt x="2" y="2"/>
                  </a:moveTo>
                  <a:cubicBezTo>
                    <a:pt x="4" y="0"/>
                    <a:pt x="6" y="0"/>
                    <a:pt x="8" y="2"/>
                  </a:cubicBezTo>
                  <a:cubicBezTo>
                    <a:pt x="10" y="4"/>
                    <a:pt x="10" y="6"/>
                    <a:pt x="8" y="8"/>
                  </a:cubicBezTo>
                  <a:cubicBezTo>
                    <a:pt x="6" y="10"/>
                    <a:pt x="3" y="10"/>
                    <a:pt x="2" y="8"/>
                  </a:cubicBezTo>
                  <a:cubicBezTo>
                    <a:pt x="0" y="6"/>
                    <a:pt x="0"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49" name="Freeform 49"/>
            <p:cNvSpPr/>
            <p:nvPr/>
          </p:nvSpPr>
          <p:spPr bwMode="auto">
            <a:xfrm>
              <a:off x="4848225" y="3336925"/>
              <a:ext cx="111125" cy="112713"/>
            </a:xfrm>
            <a:custGeom>
              <a:avLst/>
              <a:gdLst>
                <a:gd name="T0" fmla="*/ 1 w 10"/>
                <a:gd name="T1" fmla="*/ 3 h 10"/>
                <a:gd name="T2" fmla="*/ 7 w 10"/>
                <a:gd name="T3" fmla="*/ 2 h 10"/>
                <a:gd name="T4" fmla="*/ 9 w 10"/>
                <a:gd name="T5" fmla="*/ 7 h 10"/>
                <a:gd name="T6" fmla="*/ 3 w 10"/>
                <a:gd name="T7" fmla="*/ 9 h 10"/>
                <a:gd name="T8" fmla="*/ 1 w 10"/>
                <a:gd name="T9" fmla="*/ 3 h 10"/>
              </a:gdLst>
              <a:ahLst/>
              <a:cxnLst>
                <a:cxn ang="0">
                  <a:pos x="T0" y="T1"/>
                </a:cxn>
                <a:cxn ang="0">
                  <a:pos x="T2" y="T3"/>
                </a:cxn>
                <a:cxn ang="0">
                  <a:pos x="T4" y="T5"/>
                </a:cxn>
                <a:cxn ang="0">
                  <a:pos x="T6" y="T7"/>
                </a:cxn>
                <a:cxn ang="0">
                  <a:pos x="T8" y="T9"/>
                </a:cxn>
              </a:cxnLst>
              <a:rect l="0" t="0" r="r" b="b"/>
              <a:pathLst>
                <a:path w="10" h="10">
                  <a:moveTo>
                    <a:pt x="1" y="3"/>
                  </a:moveTo>
                  <a:cubicBezTo>
                    <a:pt x="2" y="1"/>
                    <a:pt x="5" y="0"/>
                    <a:pt x="7" y="2"/>
                  </a:cubicBezTo>
                  <a:cubicBezTo>
                    <a:pt x="9" y="3"/>
                    <a:pt x="10" y="5"/>
                    <a:pt x="9" y="7"/>
                  </a:cubicBezTo>
                  <a:cubicBezTo>
                    <a:pt x="8" y="9"/>
                    <a:pt x="5" y="10"/>
                    <a:pt x="3" y="9"/>
                  </a:cubicBezTo>
                  <a:cubicBezTo>
                    <a:pt x="1" y="8"/>
                    <a:pt x="0" y="5"/>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0" name="Freeform 50"/>
            <p:cNvSpPr/>
            <p:nvPr/>
          </p:nvSpPr>
          <p:spPr bwMode="auto">
            <a:xfrm>
              <a:off x="5083175" y="3392488"/>
              <a:ext cx="100012" cy="101600"/>
            </a:xfrm>
            <a:custGeom>
              <a:avLst/>
              <a:gdLst>
                <a:gd name="T0" fmla="*/ 0 w 9"/>
                <a:gd name="T1" fmla="*/ 4 h 9"/>
                <a:gd name="T2" fmla="*/ 5 w 9"/>
                <a:gd name="T3" fmla="*/ 0 h 9"/>
                <a:gd name="T4" fmla="*/ 9 w 9"/>
                <a:gd name="T5" fmla="*/ 5 h 9"/>
                <a:gd name="T6" fmla="*/ 4 w 9"/>
                <a:gd name="T7" fmla="*/ 9 h 9"/>
                <a:gd name="T8" fmla="*/ 0 w 9"/>
                <a:gd name="T9" fmla="*/ 4 h 9"/>
              </a:gdLst>
              <a:ahLst/>
              <a:cxnLst>
                <a:cxn ang="0">
                  <a:pos x="T0" y="T1"/>
                </a:cxn>
                <a:cxn ang="0">
                  <a:pos x="T2" y="T3"/>
                </a:cxn>
                <a:cxn ang="0">
                  <a:pos x="T4" y="T5"/>
                </a:cxn>
                <a:cxn ang="0">
                  <a:pos x="T6" y="T7"/>
                </a:cxn>
                <a:cxn ang="0">
                  <a:pos x="T8" y="T9"/>
                </a:cxn>
              </a:cxnLst>
              <a:rect l="0" t="0" r="r" b="b"/>
              <a:pathLst>
                <a:path w="9" h="9">
                  <a:moveTo>
                    <a:pt x="0" y="4"/>
                  </a:moveTo>
                  <a:cubicBezTo>
                    <a:pt x="1" y="2"/>
                    <a:pt x="3" y="0"/>
                    <a:pt x="5" y="0"/>
                  </a:cubicBezTo>
                  <a:cubicBezTo>
                    <a:pt x="8" y="1"/>
                    <a:pt x="9" y="3"/>
                    <a:pt x="9" y="5"/>
                  </a:cubicBezTo>
                  <a:cubicBezTo>
                    <a:pt x="8" y="8"/>
                    <a:pt x="6" y="9"/>
                    <a:pt x="4" y="9"/>
                  </a:cubicBezTo>
                  <a:cubicBezTo>
                    <a:pt x="2" y="8"/>
                    <a:pt x="0" y="6"/>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1" name="Freeform 51"/>
            <p:cNvSpPr/>
            <p:nvPr/>
          </p:nvSpPr>
          <p:spPr bwMode="auto">
            <a:xfrm>
              <a:off x="3335338" y="1833562"/>
              <a:ext cx="111125" cy="101600"/>
            </a:xfrm>
            <a:custGeom>
              <a:avLst/>
              <a:gdLst>
                <a:gd name="T0" fmla="*/ 9 w 10"/>
                <a:gd name="T1" fmla="*/ 5 h 9"/>
                <a:gd name="T2" fmla="*/ 4 w 10"/>
                <a:gd name="T3" fmla="*/ 9 h 9"/>
                <a:gd name="T4" fmla="*/ 1 w 10"/>
                <a:gd name="T5" fmla="*/ 4 h 9"/>
                <a:gd name="T6" fmla="*/ 6 w 10"/>
                <a:gd name="T7" fmla="*/ 0 h 9"/>
                <a:gd name="T8" fmla="*/ 9 w 10"/>
                <a:gd name="T9" fmla="*/ 5 h 9"/>
              </a:gdLst>
              <a:ahLst/>
              <a:cxnLst>
                <a:cxn ang="0">
                  <a:pos x="T0" y="T1"/>
                </a:cxn>
                <a:cxn ang="0">
                  <a:pos x="T2" y="T3"/>
                </a:cxn>
                <a:cxn ang="0">
                  <a:pos x="T4" y="T5"/>
                </a:cxn>
                <a:cxn ang="0">
                  <a:pos x="T6" y="T7"/>
                </a:cxn>
                <a:cxn ang="0">
                  <a:pos x="T8" y="T9"/>
                </a:cxn>
              </a:cxnLst>
              <a:rect l="0" t="0" r="r" b="b"/>
              <a:pathLst>
                <a:path w="10" h="9">
                  <a:moveTo>
                    <a:pt x="9" y="5"/>
                  </a:moveTo>
                  <a:cubicBezTo>
                    <a:pt x="9" y="8"/>
                    <a:pt x="7" y="9"/>
                    <a:pt x="4" y="9"/>
                  </a:cubicBezTo>
                  <a:cubicBezTo>
                    <a:pt x="2" y="8"/>
                    <a:pt x="0" y="6"/>
                    <a:pt x="1" y="4"/>
                  </a:cubicBezTo>
                  <a:cubicBezTo>
                    <a:pt x="1" y="1"/>
                    <a:pt x="3" y="0"/>
                    <a:pt x="6" y="0"/>
                  </a:cubicBezTo>
                  <a:cubicBezTo>
                    <a:pt x="8" y="1"/>
                    <a:pt x="10" y="3"/>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2" name="Freeform 52"/>
            <p:cNvSpPr/>
            <p:nvPr/>
          </p:nvSpPr>
          <p:spPr bwMode="auto">
            <a:xfrm>
              <a:off x="3111500" y="1855788"/>
              <a:ext cx="101600" cy="101600"/>
            </a:xfrm>
            <a:custGeom>
              <a:avLst/>
              <a:gdLst>
                <a:gd name="T0" fmla="*/ 8 w 9"/>
                <a:gd name="T1" fmla="*/ 4 h 9"/>
                <a:gd name="T2" fmla="*/ 5 w 9"/>
                <a:gd name="T3" fmla="*/ 9 h 9"/>
                <a:gd name="T4" fmla="*/ 0 w 9"/>
                <a:gd name="T5" fmla="*/ 5 h 9"/>
                <a:gd name="T6" fmla="*/ 4 w 9"/>
                <a:gd name="T7" fmla="*/ 1 h 9"/>
                <a:gd name="T8" fmla="*/ 8 w 9"/>
                <a:gd name="T9" fmla="*/ 4 h 9"/>
              </a:gdLst>
              <a:ahLst/>
              <a:cxnLst>
                <a:cxn ang="0">
                  <a:pos x="T0" y="T1"/>
                </a:cxn>
                <a:cxn ang="0">
                  <a:pos x="T2" y="T3"/>
                </a:cxn>
                <a:cxn ang="0">
                  <a:pos x="T4" y="T5"/>
                </a:cxn>
                <a:cxn ang="0">
                  <a:pos x="T6" y="T7"/>
                </a:cxn>
                <a:cxn ang="0">
                  <a:pos x="T8" y="T9"/>
                </a:cxn>
              </a:cxnLst>
              <a:rect l="0" t="0" r="r" b="b"/>
              <a:pathLst>
                <a:path w="9" h="9">
                  <a:moveTo>
                    <a:pt x="8" y="4"/>
                  </a:moveTo>
                  <a:cubicBezTo>
                    <a:pt x="9" y="7"/>
                    <a:pt x="7" y="9"/>
                    <a:pt x="5" y="9"/>
                  </a:cubicBezTo>
                  <a:cubicBezTo>
                    <a:pt x="2" y="9"/>
                    <a:pt x="0" y="8"/>
                    <a:pt x="0" y="5"/>
                  </a:cubicBezTo>
                  <a:cubicBezTo>
                    <a:pt x="0" y="3"/>
                    <a:pt x="1" y="1"/>
                    <a:pt x="4" y="1"/>
                  </a:cubicBezTo>
                  <a:cubicBezTo>
                    <a:pt x="6" y="0"/>
                    <a:pt x="8" y="2"/>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3" name="Freeform 53"/>
            <p:cNvSpPr/>
            <p:nvPr/>
          </p:nvSpPr>
          <p:spPr bwMode="auto">
            <a:xfrm>
              <a:off x="2889250" y="1957388"/>
              <a:ext cx="111125" cy="101600"/>
            </a:xfrm>
            <a:custGeom>
              <a:avLst/>
              <a:gdLst>
                <a:gd name="T0" fmla="*/ 9 w 10"/>
                <a:gd name="T1" fmla="*/ 3 h 9"/>
                <a:gd name="T2" fmla="*/ 7 w 10"/>
                <a:gd name="T3" fmla="*/ 8 h 9"/>
                <a:gd name="T4" fmla="*/ 1 w 10"/>
                <a:gd name="T5" fmla="*/ 6 h 9"/>
                <a:gd name="T6" fmla="*/ 3 w 10"/>
                <a:gd name="T7" fmla="*/ 1 h 9"/>
                <a:gd name="T8" fmla="*/ 9 w 10"/>
                <a:gd name="T9" fmla="*/ 3 h 9"/>
              </a:gdLst>
              <a:ahLst/>
              <a:cxnLst>
                <a:cxn ang="0">
                  <a:pos x="T0" y="T1"/>
                </a:cxn>
                <a:cxn ang="0">
                  <a:pos x="T2" y="T3"/>
                </a:cxn>
                <a:cxn ang="0">
                  <a:pos x="T4" y="T5"/>
                </a:cxn>
                <a:cxn ang="0">
                  <a:pos x="T6" y="T7"/>
                </a:cxn>
                <a:cxn ang="0">
                  <a:pos x="T8" y="T9"/>
                </a:cxn>
              </a:cxnLst>
              <a:rect l="0" t="0" r="r" b="b"/>
              <a:pathLst>
                <a:path w="10" h="9">
                  <a:moveTo>
                    <a:pt x="9" y="3"/>
                  </a:moveTo>
                  <a:cubicBezTo>
                    <a:pt x="10" y="5"/>
                    <a:pt x="9" y="7"/>
                    <a:pt x="7" y="8"/>
                  </a:cubicBezTo>
                  <a:cubicBezTo>
                    <a:pt x="5" y="9"/>
                    <a:pt x="2" y="8"/>
                    <a:pt x="1" y="6"/>
                  </a:cubicBezTo>
                  <a:cubicBezTo>
                    <a:pt x="0" y="4"/>
                    <a:pt x="1" y="2"/>
                    <a:pt x="3" y="1"/>
                  </a:cubicBezTo>
                  <a:cubicBezTo>
                    <a:pt x="5" y="0"/>
                    <a:pt x="8" y="0"/>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4" name="Freeform 54"/>
            <p:cNvSpPr/>
            <p:nvPr/>
          </p:nvSpPr>
          <p:spPr bwMode="auto">
            <a:xfrm>
              <a:off x="2722563" y="2116138"/>
              <a:ext cx="100012" cy="101600"/>
            </a:xfrm>
            <a:custGeom>
              <a:avLst/>
              <a:gdLst>
                <a:gd name="T0" fmla="*/ 8 w 9"/>
                <a:gd name="T1" fmla="*/ 2 h 9"/>
                <a:gd name="T2" fmla="*/ 8 w 9"/>
                <a:gd name="T3" fmla="*/ 8 h 9"/>
                <a:gd name="T4" fmla="*/ 1 w 9"/>
                <a:gd name="T5" fmla="*/ 7 h 9"/>
                <a:gd name="T6" fmla="*/ 2 w 9"/>
                <a:gd name="T7" fmla="*/ 1 h 9"/>
                <a:gd name="T8" fmla="*/ 8 w 9"/>
                <a:gd name="T9" fmla="*/ 2 h 9"/>
              </a:gdLst>
              <a:ahLst/>
              <a:cxnLst>
                <a:cxn ang="0">
                  <a:pos x="T0" y="T1"/>
                </a:cxn>
                <a:cxn ang="0">
                  <a:pos x="T2" y="T3"/>
                </a:cxn>
                <a:cxn ang="0">
                  <a:pos x="T4" y="T5"/>
                </a:cxn>
                <a:cxn ang="0">
                  <a:pos x="T6" y="T7"/>
                </a:cxn>
                <a:cxn ang="0">
                  <a:pos x="T8" y="T9"/>
                </a:cxn>
              </a:cxnLst>
              <a:rect l="0" t="0" r="r" b="b"/>
              <a:pathLst>
                <a:path w="9" h="9">
                  <a:moveTo>
                    <a:pt x="8" y="2"/>
                  </a:moveTo>
                  <a:cubicBezTo>
                    <a:pt x="9" y="3"/>
                    <a:pt x="9" y="6"/>
                    <a:pt x="8" y="8"/>
                  </a:cubicBezTo>
                  <a:cubicBezTo>
                    <a:pt x="6" y="9"/>
                    <a:pt x="3" y="9"/>
                    <a:pt x="1" y="7"/>
                  </a:cubicBezTo>
                  <a:cubicBezTo>
                    <a:pt x="0" y="6"/>
                    <a:pt x="0" y="3"/>
                    <a:pt x="2" y="1"/>
                  </a:cubicBezTo>
                  <a:cubicBezTo>
                    <a:pt x="3" y="0"/>
                    <a:pt x="6"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5" name="Freeform 55"/>
            <p:cNvSpPr/>
            <p:nvPr/>
          </p:nvSpPr>
          <p:spPr bwMode="auto">
            <a:xfrm>
              <a:off x="2600325" y="2319338"/>
              <a:ext cx="111125" cy="112713"/>
            </a:xfrm>
            <a:custGeom>
              <a:avLst/>
              <a:gdLst>
                <a:gd name="T0" fmla="*/ 7 w 10"/>
                <a:gd name="T1" fmla="*/ 1 h 10"/>
                <a:gd name="T2" fmla="*/ 9 w 10"/>
                <a:gd name="T3" fmla="*/ 7 h 10"/>
                <a:gd name="T4" fmla="*/ 3 w 10"/>
                <a:gd name="T5" fmla="*/ 8 h 10"/>
                <a:gd name="T6" fmla="*/ 1 w 10"/>
                <a:gd name="T7" fmla="*/ 3 h 10"/>
                <a:gd name="T8" fmla="*/ 7 w 10"/>
                <a:gd name="T9" fmla="*/ 1 h 10"/>
              </a:gdLst>
              <a:ahLst/>
              <a:cxnLst>
                <a:cxn ang="0">
                  <a:pos x="T0" y="T1"/>
                </a:cxn>
                <a:cxn ang="0">
                  <a:pos x="T2" y="T3"/>
                </a:cxn>
                <a:cxn ang="0">
                  <a:pos x="T4" y="T5"/>
                </a:cxn>
                <a:cxn ang="0">
                  <a:pos x="T6" y="T7"/>
                </a:cxn>
                <a:cxn ang="0">
                  <a:pos x="T8" y="T9"/>
                </a:cxn>
              </a:cxnLst>
              <a:rect l="0" t="0" r="r" b="b"/>
              <a:pathLst>
                <a:path w="10" h="10">
                  <a:moveTo>
                    <a:pt x="7" y="1"/>
                  </a:moveTo>
                  <a:cubicBezTo>
                    <a:pt x="9" y="2"/>
                    <a:pt x="10" y="5"/>
                    <a:pt x="9" y="7"/>
                  </a:cubicBezTo>
                  <a:cubicBezTo>
                    <a:pt x="8" y="9"/>
                    <a:pt x="5" y="10"/>
                    <a:pt x="3" y="8"/>
                  </a:cubicBezTo>
                  <a:cubicBezTo>
                    <a:pt x="1" y="7"/>
                    <a:pt x="0" y="5"/>
                    <a:pt x="1" y="3"/>
                  </a:cubicBezTo>
                  <a:cubicBezTo>
                    <a:pt x="2" y="1"/>
                    <a:pt x="5"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6" name="Freeform 56"/>
            <p:cNvSpPr/>
            <p:nvPr/>
          </p:nvSpPr>
          <p:spPr bwMode="auto">
            <a:xfrm>
              <a:off x="2555876" y="2555875"/>
              <a:ext cx="100012" cy="103188"/>
            </a:xfrm>
            <a:custGeom>
              <a:avLst/>
              <a:gdLst>
                <a:gd name="T0" fmla="*/ 6 w 9"/>
                <a:gd name="T1" fmla="*/ 0 h 9"/>
                <a:gd name="T2" fmla="*/ 9 w 9"/>
                <a:gd name="T3" fmla="*/ 5 h 9"/>
                <a:gd name="T4" fmla="*/ 4 w 9"/>
                <a:gd name="T5" fmla="*/ 8 h 9"/>
                <a:gd name="T6" fmla="*/ 1 w 9"/>
                <a:gd name="T7" fmla="*/ 3 h 9"/>
                <a:gd name="T8" fmla="*/ 6 w 9"/>
                <a:gd name="T9" fmla="*/ 0 h 9"/>
              </a:gdLst>
              <a:ahLst/>
              <a:cxnLst>
                <a:cxn ang="0">
                  <a:pos x="T0" y="T1"/>
                </a:cxn>
                <a:cxn ang="0">
                  <a:pos x="T2" y="T3"/>
                </a:cxn>
                <a:cxn ang="0">
                  <a:pos x="T4" y="T5"/>
                </a:cxn>
                <a:cxn ang="0">
                  <a:pos x="T6" y="T7"/>
                </a:cxn>
                <a:cxn ang="0">
                  <a:pos x="T8" y="T9"/>
                </a:cxn>
              </a:cxnLst>
              <a:rect l="0" t="0" r="r" b="b"/>
              <a:pathLst>
                <a:path w="9" h="9">
                  <a:moveTo>
                    <a:pt x="6" y="0"/>
                  </a:moveTo>
                  <a:cubicBezTo>
                    <a:pt x="8" y="0"/>
                    <a:pt x="9" y="3"/>
                    <a:pt x="9" y="5"/>
                  </a:cubicBezTo>
                  <a:cubicBezTo>
                    <a:pt x="9" y="7"/>
                    <a:pt x="6" y="9"/>
                    <a:pt x="4" y="8"/>
                  </a:cubicBezTo>
                  <a:cubicBezTo>
                    <a:pt x="2" y="8"/>
                    <a:pt x="0" y="6"/>
                    <a:pt x="1" y="3"/>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7" name="Freeform 57"/>
            <p:cNvSpPr/>
            <p:nvPr/>
          </p:nvSpPr>
          <p:spPr bwMode="auto">
            <a:xfrm>
              <a:off x="3111500" y="2522538"/>
              <a:ext cx="101600" cy="180975"/>
            </a:xfrm>
            <a:custGeom>
              <a:avLst/>
              <a:gdLst>
                <a:gd name="T0" fmla="*/ 0 w 9"/>
                <a:gd name="T1" fmla="*/ 16 h 16"/>
                <a:gd name="T2" fmla="*/ 0 w 9"/>
                <a:gd name="T3" fmla="*/ 14 h 16"/>
                <a:gd name="T4" fmla="*/ 1 w 9"/>
                <a:gd name="T5" fmla="*/ 13 h 16"/>
                <a:gd name="T6" fmla="*/ 7 w 9"/>
                <a:gd name="T7" fmla="*/ 5 h 16"/>
                <a:gd name="T8" fmla="*/ 4 w 9"/>
                <a:gd name="T9" fmla="*/ 2 h 16"/>
                <a:gd name="T10" fmla="*/ 1 w 9"/>
                <a:gd name="T11" fmla="*/ 3 h 16"/>
                <a:gd name="T12" fmla="*/ 0 w 9"/>
                <a:gd name="T13" fmla="*/ 2 h 16"/>
                <a:gd name="T14" fmla="*/ 4 w 9"/>
                <a:gd name="T15" fmla="*/ 0 h 16"/>
                <a:gd name="T16" fmla="*/ 9 w 9"/>
                <a:gd name="T17" fmla="*/ 5 h 16"/>
                <a:gd name="T18" fmla="*/ 4 w 9"/>
                <a:gd name="T19" fmla="*/ 13 h 16"/>
                <a:gd name="T20" fmla="*/ 3 w 9"/>
                <a:gd name="T21" fmla="*/ 14 h 16"/>
                <a:gd name="T22" fmla="*/ 3 w 9"/>
                <a:gd name="T23" fmla="*/ 14 h 16"/>
                <a:gd name="T24" fmla="*/ 9 w 9"/>
                <a:gd name="T25" fmla="*/ 14 h 16"/>
                <a:gd name="T26" fmla="*/ 9 w 9"/>
                <a:gd name="T27" fmla="*/ 16 h 16"/>
                <a:gd name="T28" fmla="*/ 0 w 9"/>
                <a:gd name="T2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6">
                  <a:moveTo>
                    <a:pt x="0" y="16"/>
                  </a:moveTo>
                  <a:cubicBezTo>
                    <a:pt x="0" y="14"/>
                    <a:pt x="0" y="14"/>
                    <a:pt x="0" y="14"/>
                  </a:cubicBezTo>
                  <a:cubicBezTo>
                    <a:pt x="1" y="13"/>
                    <a:pt x="1" y="13"/>
                    <a:pt x="1" y="13"/>
                  </a:cubicBezTo>
                  <a:cubicBezTo>
                    <a:pt x="5" y="9"/>
                    <a:pt x="7" y="7"/>
                    <a:pt x="7" y="5"/>
                  </a:cubicBezTo>
                  <a:cubicBezTo>
                    <a:pt x="7" y="4"/>
                    <a:pt x="6" y="2"/>
                    <a:pt x="4" y="2"/>
                  </a:cubicBezTo>
                  <a:cubicBezTo>
                    <a:pt x="3" y="2"/>
                    <a:pt x="1" y="3"/>
                    <a:pt x="1" y="3"/>
                  </a:cubicBezTo>
                  <a:cubicBezTo>
                    <a:pt x="0" y="2"/>
                    <a:pt x="0" y="2"/>
                    <a:pt x="0" y="2"/>
                  </a:cubicBezTo>
                  <a:cubicBezTo>
                    <a:pt x="1" y="1"/>
                    <a:pt x="3" y="0"/>
                    <a:pt x="4" y="0"/>
                  </a:cubicBezTo>
                  <a:cubicBezTo>
                    <a:pt x="7" y="0"/>
                    <a:pt x="9" y="3"/>
                    <a:pt x="9" y="5"/>
                  </a:cubicBezTo>
                  <a:cubicBezTo>
                    <a:pt x="9" y="8"/>
                    <a:pt x="7" y="10"/>
                    <a:pt x="4" y="13"/>
                  </a:cubicBezTo>
                  <a:cubicBezTo>
                    <a:pt x="3" y="14"/>
                    <a:pt x="3" y="14"/>
                    <a:pt x="3" y="14"/>
                  </a:cubicBezTo>
                  <a:cubicBezTo>
                    <a:pt x="3" y="14"/>
                    <a:pt x="3" y="14"/>
                    <a:pt x="3" y="14"/>
                  </a:cubicBezTo>
                  <a:cubicBezTo>
                    <a:pt x="9" y="14"/>
                    <a:pt x="9" y="14"/>
                    <a:pt x="9" y="14"/>
                  </a:cubicBezTo>
                  <a:cubicBezTo>
                    <a:pt x="9" y="16"/>
                    <a:pt x="9" y="16"/>
                    <a:pt x="9" y="16"/>
                  </a:cubicBezTo>
                  <a:lnTo>
                    <a:pt x="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8" name="Freeform 58"/>
            <p:cNvSpPr/>
            <p:nvPr/>
          </p:nvSpPr>
          <p:spPr bwMode="auto">
            <a:xfrm>
              <a:off x="3235325" y="2533650"/>
              <a:ext cx="111125" cy="169863"/>
            </a:xfrm>
            <a:custGeom>
              <a:avLst/>
              <a:gdLst>
                <a:gd name="T0" fmla="*/ 9 w 10"/>
                <a:gd name="T1" fmla="*/ 1 h 15"/>
                <a:gd name="T2" fmla="*/ 4 w 10"/>
                <a:gd name="T3" fmla="*/ 1 h 15"/>
                <a:gd name="T4" fmla="*/ 3 w 10"/>
                <a:gd name="T5" fmla="*/ 5 h 15"/>
                <a:gd name="T6" fmla="*/ 4 w 10"/>
                <a:gd name="T7" fmla="*/ 5 h 15"/>
                <a:gd name="T8" fmla="*/ 8 w 10"/>
                <a:gd name="T9" fmla="*/ 6 h 15"/>
                <a:gd name="T10" fmla="*/ 10 w 10"/>
                <a:gd name="T11" fmla="*/ 10 h 15"/>
                <a:gd name="T12" fmla="*/ 4 w 10"/>
                <a:gd name="T13" fmla="*/ 15 h 15"/>
                <a:gd name="T14" fmla="*/ 0 w 10"/>
                <a:gd name="T15" fmla="*/ 14 h 15"/>
                <a:gd name="T16" fmla="*/ 1 w 10"/>
                <a:gd name="T17" fmla="*/ 12 h 15"/>
                <a:gd name="T18" fmla="*/ 4 w 10"/>
                <a:gd name="T19" fmla="*/ 13 h 15"/>
                <a:gd name="T20" fmla="*/ 8 w 10"/>
                <a:gd name="T21" fmla="*/ 10 h 15"/>
                <a:gd name="T22" fmla="*/ 3 w 10"/>
                <a:gd name="T23" fmla="*/ 7 h 15"/>
                <a:gd name="T24" fmla="*/ 1 w 10"/>
                <a:gd name="T25" fmla="*/ 7 h 15"/>
                <a:gd name="T26" fmla="*/ 2 w 10"/>
                <a:gd name="T27" fmla="*/ 0 h 15"/>
                <a:gd name="T28" fmla="*/ 9 w 10"/>
                <a:gd name="T29" fmla="*/ 0 h 15"/>
                <a:gd name="T30" fmla="*/ 9 w 10"/>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5">
                  <a:moveTo>
                    <a:pt x="9" y="1"/>
                  </a:moveTo>
                  <a:cubicBezTo>
                    <a:pt x="4" y="1"/>
                    <a:pt x="4" y="1"/>
                    <a:pt x="4" y="1"/>
                  </a:cubicBezTo>
                  <a:cubicBezTo>
                    <a:pt x="3" y="5"/>
                    <a:pt x="3" y="5"/>
                    <a:pt x="3" y="5"/>
                  </a:cubicBezTo>
                  <a:cubicBezTo>
                    <a:pt x="3" y="5"/>
                    <a:pt x="4" y="5"/>
                    <a:pt x="4" y="5"/>
                  </a:cubicBezTo>
                  <a:cubicBezTo>
                    <a:pt x="5" y="5"/>
                    <a:pt x="7" y="5"/>
                    <a:pt x="8" y="6"/>
                  </a:cubicBezTo>
                  <a:cubicBezTo>
                    <a:pt x="9" y="7"/>
                    <a:pt x="10" y="8"/>
                    <a:pt x="10" y="10"/>
                  </a:cubicBezTo>
                  <a:cubicBezTo>
                    <a:pt x="10" y="13"/>
                    <a:pt x="7" y="15"/>
                    <a:pt x="4" y="15"/>
                  </a:cubicBezTo>
                  <a:cubicBezTo>
                    <a:pt x="2" y="15"/>
                    <a:pt x="1" y="14"/>
                    <a:pt x="0" y="14"/>
                  </a:cubicBezTo>
                  <a:cubicBezTo>
                    <a:pt x="1" y="12"/>
                    <a:pt x="1" y="12"/>
                    <a:pt x="1" y="12"/>
                  </a:cubicBezTo>
                  <a:cubicBezTo>
                    <a:pt x="2" y="13"/>
                    <a:pt x="3" y="13"/>
                    <a:pt x="4" y="13"/>
                  </a:cubicBezTo>
                  <a:cubicBezTo>
                    <a:pt x="6" y="13"/>
                    <a:pt x="8" y="12"/>
                    <a:pt x="8" y="10"/>
                  </a:cubicBezTo>
                  <a:cubicBezTo>
                    <a:pt x="8" y="8"/>
                    <a:pt x="6" y="7"/>
                    <a:pt x="3" y="7"/>
                  </a:cubicBezTo>
                  <a:cubicBezTo>
                    <a:pt x="2" y="7"/>
                    <a:pt x="2" y="7"/>
                    <a:pt x="1" y="7"/>
                  </a:cubicBezTo>
                  <a:cubicBezTo>
                    <a:pt x="2" y="0"/>
                    <a:pt x="2" y="0"/>
                    <a:pt x="2" y="0"/>
                  </a:cubicBezTo>
                  <a:cubicBezTo>
                    <a:pt x="9" y="0"/>
                    <a:pt x="9" y="0"/>
                    <a:pt x="9" y="0"/>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59" name="Freeform 59"/>
            <p:cNvSpPr>
              <a:spLocks noEditPoints="1"/>
            </p:cNvSpPr>
            <p:nvPr/>
          </p:nvSpPr>
          <p:spPr bwMode="auto">
            <a:xfrm>
              <a:off x="3368675" y="2522538"/>
              <a:ext cx="188912" cy="180975"/>
            </a:xfrm>
            <a:custGeom>
              <a:avLst/>
              <a:gdLst>
                <a:gd name="T0" fmla="*/ 7 w 17"/>
                <a:gd name="T1" fmla="*/ 5 h 16"/>
                <a:gd name="T2" fmla="*/ 3 w 17"/>
                <a:gd name="T3" fmla="*/ 10 h 16"/>
                <a:gd name="T4" fmla="*/ 0 w 17"/>
                <a:gd name="T5" fmla="*/ 5 h 16"/>
                <a:gd name="T6" fmla="*/ 3 w 17"/>
                <a:gd name="T7" fmla="*/ 0 h 16"/>
                <a:gd name="T8" fmla="*/ 7 w 17"/>
                <a:gd name="T9" fmla="*/ 5 h 16"/>
                <a:gd name="T10" fmla="*/ 1 w 17"/>
                <a:gd name="T11" fmla="*/ 5 h 16"/>
                <a:gd name="T12" fmla="*/ 3 w 17"/>
                <a:gd name="T13" fmla="*/ 8 h 16"/>
                <a:gd name="T14" fmla="*/ 5 w 17"/>
                <a:gd name="T15" fmla="*/ 5 h 16"/>
                <a:gd name="T16" fmla="*/ 3 w 17"/>
                <a:gd name="T17" fmla="*/ 2 h 16"/>
                <a:gd name="T18" fmla="*/ 1 w 17"/>
                <a:gd name="T19" fmla="*/ 5 h 16"/>
                <a:gd name="T20" fmla="*/ 3 w 17"/>
                <a:gd name="T21" fmla="*/ 16 h 16"/>
                <a:gd name="T22" fmla="*/ 12 w 17"/>
                <a:gd name="T23" fmla="*/ 0 h 16"/>
                <a:gd name="T24" fmla="*/ 13 w 17"/>
                <a:gd name="T25" fmla="*/ 0 h 16"/>
                <a:gd name="T26" fmla="*/ 4 w 17"/>
                <a:gd name="T27" fmla="*/ 16 h 16"/>
                <a:gd name="T28" fmla="*/ 3 w 17"/>
                <a:gd name="T29" fmla="*/ 16 h 16"/>
                <a:gd name="T30" fmla="*/ 17 w 17"/>
                <a:gd name="T31" fmla="*/ 11 h 16"/>
                <a:gd name="T32" fmla="*/ 13 w 17"/>
                <a:gd name="T33" fmla="*/ 16 h 16"/>
                <a:gd name="T34" fmla="*/ 10 w 17"/>
                <a:gd name="T35" fmla="*/ 11 h 16"/>
                <a:gd name="T36" fmla="*/ 13 w 17"/>
                <a:gd name="T37" fmla="*/ 7 h 16"/>
                <a:gd name="T38" fmla="*/ 17 w 17"/>
                <a:gd name="T39" fmla="*/ 11 h 16"/>
                <a:gd name="T40" fmla="*/ 11 w 17"/>
                <a:gd name="T41" fmla="*/ 11 h 16"/>
                <a:gd name="T42" fmla="*/ 13 w 17"/>
                <a:gd name="T43" fmla="*/ 15 h 16"/>
                <a:gd name="T44" fmla="*/ 15 w 17"/>
                <a:gd name="T45" fmla="*/ 11 h 16"/>
                <a:gd name="T46" fmla="*/ 13 w 17"/>
                <a:gd name="T47" fmla="*/ 8 h 16"/>
                <a:gd name="T48" fmla="*/ 11 w 17"/>
                <a:gd name="T49"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6">
                  <a:moveTo>
                    <a:pt x="7" y="5"/>
                  </a:moveTo>
                  <a:cubicBezTo>
                    <a:pt x="7" y="8"/>
                    <a:pt x="5" y="10"/>
                    <a:pt x="3" y="10"/>
                  </a:cubicBezTo>
                  <a:cubicBezTo>
                    <a:pt x="1" y="10"/>
                    <a:pt x="0" y="8"/>
                    <a:pt x="0" y="5"/>
                  </a:cubicBezTo>
                  <a:cubicBezTo>
                    <a:pt x="0" y="2"/>
                    <a:pt x="1" y="0"/>
                    <a:pt x="3" y="0"/>
                  </a:cubicBezTo>
                  <a:cubicBezTo>
                    <a:pt x="6" y="0"/>
                    <a:pt x="7" y="2"/>
                    <a:pt x="7" y="5"/>
                  </a:cubicBezTo>
                  <a:close/>
                  <a:moveTo>
                    <a:pt x="1" y="5"/>
                  </a:moveTo>
                  <a:cubicBezTo>
                    <a:pt x="1" y="7"/>
                    <a:pt x="2" y="8"/>
                    <a:pt x="3" y="8"/>
                  </a:cubicBezTo>
                  <a:cubicBezTo>
                    <a:pt x="5" y="8"/>
                    <a:pt x="5" y="7"/>
                    <a:pt x="5" y="5"/>
                  </a:cubicBezTo>
                  <a:cubicBezTo>
                    <a:pt x="5" y="3"/>
                    <a:pt x="5" y="2"/>
                    <a:pt x="3" y="2"/>
                  </a:cubicBezTo>
                  <a:cubicBezTo>
                    <a:pt x="2" y="2"/>
                    <a:pt x="1" y="3"/>
                    <a:pt x="1" y="5"/>
                  </a:cubicBezTo>
                  <a:close/>
                  <a:moveTo>
                    <a:pt x="3" y="16"/>
                  </a:moveTo>
                  <a:cubicBezTo>
                    <a:pt x="12" y="0"/>
                    <a:pt x="12" y="0"/>
                    <a:pt x="12" y="0"/>
                  </a:cubicBezTo>
                  <a:cubicBezTo>
                    <a:pt x="13" y="0"/>
                    <a:pt x="13" y="0"/>
                    <a:pt x="13" y="0"/>
                  </a:cubicBezTo>
                  <a:cubicBezTo>
                    <a:pt x="4" y="16"/>
                    <a:pt x="4" y="16"/>
                    <a:pt x="4" y="16"/>
                  </a:cubicBezTo>
                  <a:lnTo>
                    <a:pt x="3" y="16"/>
                  </a:lnTo>
                  <a:close/>
                  <a:moveTo>
                    <a:pt x="17" y="11"/>
                  </a:moveTo>
                  <a:cubicBezTo>
                    <a:pt x="17" y="14"/>
                    <a:pt x="15" y="16"/>
                    <a:pt x="13" y="16"/>
                  </a:cubicBezTo>
                  <a:cubicBezTo>
                    <a:pt x="11" y="16"/>
                    <a:pt x="10" y="14"/>
                    <a:pt x="10" y="11"/>
                  </a:cubicBezTo>
                  <a:cubicBezTo>
                    <a:pt x="10" y="8"/>
                    <a:pt x="11" y="7"/>
                    <a:pt x="13" y="7"/>
                  </a:cubicBezTo>
                  <a:cubicBezTo>
                    <a:pt x="15" y="7"/>
                    <a:pt x="17" y="8"/>
                    <a:pt x="17" y="11"/>
                  </a:cubicBezTo>
                  <a:close/>
                  <a:moveTo>
                    <a:pt x="11" y="11"/>
                  </a:moveTo>
                  <a:cubicBezTo>
                    <a:pt x="11" y="13"/>
                    <a:pt x="12" y="15"/>
                    <a:pt x="13" y="15"/>
                  </a:cubicBezTo>
                  <a:cubicBezTo>
                    <a:pt x="14" y="15"/>
                    <a:pt x="15" y="13"/>
                    <a:pt x="15" y="11"/>
                  </a:cubicBezTo>
                  <a:cubicBezTo>
                    <a:pt x="15" y="9"/>
                    <a:pt x="15" y="8"/>
                    <a:pt x="13" y="8"/>
                  </a:cubicBezTo>
                  <a:cubicBezTo>
                    <a:pt x="12" y="8"/>
                    <a:pt x="11" y="9"/>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0" name="Freeform 60"/>
            <p:cNvSpPr/>
            <p:nvPr/>
          </p:nvSpPr>
          <p:spPr bwMode="auto">
            <a:xfrm>
              <a:off x="4937125" y="2590800"/>
              <a:ext cx="112712" cy="169863"/>
            </a:xfrm>
            <a:custGeom>
              <a:avLst/>
              <a:gdLst>
                <a:gd name="T0" fmla="*/ 9 w 10"/>
                <a:gd name="T1" fmla="*/ 2 h 15"/>
                <a:gd name="T2" fmla="*/ 4 w 10"/>
                <a:gd name="T3" fmla="*/ 2 h 15"/>
                <a:gd name="T4" fmla="*/ 3 w 10"/>
                <a:gd name="T5" fmla="*/ 6 h 15"/>
                <a:gd name="T6" fmla="*/ 4 w 10"/>
                <a:gd name="T7" fmla="*/ 5 h 15"/>
                <a:gd name="T8" fmla="*/ 7 w 10"/>
                <a:gd name="T9" fmla="*/ 6 h 15"/>
                <a:gd name="T10" fmla="*/ 10 w 10"/>
                <a:gd name="T11" fmla="*/ 10 h 15"/>
                <a:gd name="T12" fmla="*/ 4 w 10"/>
                <a:gd name="T13" fmla="*/ 15 h 15"/>
                <a:gd name="T14" fmla="*/ 0 w 10"/>
                <a:gd name="T15" fmla="*/ 14 h 15"/>
                <a:gd name="T16" fmla="*/ 1 w 10"/>
                <a:gd name="T17" fmla="*/ 13 h 15"/>
                <a:gd name="T18" fmla="*/ 4 w 10"/>
                <a:gd name="T19" fmla="*/ 14 h 15"/>
                <a:gd name="T20" fmla="*/ 7 w 10"/>
                <a:gd name="T21" fmla="*/ 10 h 15"/>
                <a:gd name="T22" fmla="*/ 3 w 10"/>
                <a:gd name="T23" fmla="*/ 7 h 15"/>
                <a:gd name="T24" fmla="*/ 1 w 10"/>
                <a:gd name="T25" fmla="*/ 7 h 15"/>
                <a:gd name="T26" fmla="*/ 2 w 10"/>
                <a:gd name="T27" fmla="*/ 0 h 15"/>
                <a:gd name="T28" fmla="*/ 9 w 10"/>
                <a:gd name="T29" fmla="*/ 0 h 15"/>
                <a:gd name="T30" fmla="*/ 9 w 10"/>
                <a:gd name="T31"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15">
                  <a:moveTo>
                    <a:pt x="9" y="2"/>
                  </a:moveTo>
                  <a:cubicBezTo>
                    <a:pt x="4" y="2"/>
                    <a:pt x="4" y="2"/>
                    <a:pt x="4" y="2"/>
                  </a:cubicBezTo>
                  <a:cubicBezTo>
                    <a:pt x="3" y="6"/>
                    <a:pt x="3" y="6"/>
                    <a:pt x="3" y="6"/>
                  </a:cubicBezTo>
                  <a:cubicBezTo>
                    <a:pt x="3" y="5"/>
                    <a:pt x="4" y="5"/>
                    <a:pt x="4" y="5"/>
                  </a:cubicBezTo>
                  <a:cubicBezTo>
                    <a:pt x="5" y="5"/>
                    <a:pt x="6" y="6"/>
                    <a:pt x="7" y="6"/>
                  </a:cubicBezTo>
                  <a:cubicBezTo>
                    <a:pt x="9" y="7"/>
                    <a:pt x="10" y="8"/>
                    <a:pt x="10" y="10"/>
                  </a:cubicBezTo>
                  <a:cubicBezTo>
                    <a:pt x="10" y="13"/>
                    <a:pt x="7" y="15"/>
                    <a:pt x="4" y="15"/>
                  </a:cubicBezTo>
                  <a:cubicBezTo>
                    <a:pt x="2" y="15"/>
                    <a:pt x="1" y="15"/>
                    <a:pt x="0" y="14"/>
                  </a:cubicBezTo>
                  <a:cubicBezTo>
                    <a:pt x="1" y="13"/>
                    <a:pt x="1" y="13"/>
                    <a:pt x="1" y="13"/>
                  </a:cubicBezTo>
                  <a:cubicBezTo>
                    <a:pt x="1" y="13"/>
                    <a:pt x="3" y="14"/>
                    <a:pt x="4" y="14"/>
                  </a:cubicBezTo>
                  <a:cubicBezTo>
                    <a:pt x="6" y="14"/>
                    <a:pt x="8" y="12"/>
                    <a:pt x="7" y="10"/>
                  </a:cubicBezTo>
                  <a:cubicBezTo>
                    <a:pt x="7" y="8"/>
                    <a:pt x="6" y="7"/>
                    <a:pt x="3" y="7"/>
                  </a:cubicBezTo>
                  <a:cubicBezTo>
                    <a:pt x="2" y="7"/>
                    <a:pt x="2" y="7"/>
                    <a:pt x="1" y="7"/>
                  </a:cubicBezTo>
                  <a:cubicBezTo>
                    <a:pt x="2" y="0"/>
                    <a:pt x="2" y="0"/>
                    <a:pt x="2" y="0"/>
                  </a:cubicBezTo>
                  <a:cubicBezTo>
                    <a:pt x="9" y="0"/>
                    <a:pt x="9" y="0"/>
                    <a:pt x="9" y="0"/>
                  </a:cubicBezTo>
                  <a:lnTo>
                    <a:pt x="9"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1" name="Freeform 61"/>
            <p:cNvSpPr>
              <a:spLocks noEditPoints="1"/>
            </p:cNvSpPr>
            <p:nvPr/>
          </p:nvSpPr>
          <p:spPr bwMode="auto">
            <a:xfrm>
              <a:off x="5072063" y="2590800"/>
              <a:ext cx="111125" cy="169863"/>
            </a:xfrm>
            <a:custGeom>
              <a:avLst/>
              <a:gdLst>
                <a:gd name="T0" fmla="*/ 10 w 10"/>
                <a:gd name="T1" fmla="*/ 7 h 15"/>
                <a:gd name="T2" fmla="*/ 5 w 10"/>
                <a:gd name="T3" fmla="*/ 15 h 15"/>
                <a:gd name="T4" fmla="*/ 0 w 10"/>
                <a:gd name="T5" fmla="*/ 8 h 15"/>
                <a:gd name="T6" fmla="*/ 5 w 10"/>
                <a:gd name="T7" fmla="*/ 0 h 15"/>
                <a:gd name="T8" fmla="*/ 10 w 10"/>
                <a:gd name="T9" fmla="*/ 7 h 15"/>
                <a:gd name="T10" fmla="*/ 2 w 10"/>
                <a:gd name="T11" fmla="*/ 8 h 15"/>
                <a:gd name="T12" fmla="*/ 5 w 10"/>
                <a:gd name="T13" fmla="*/ 14 h 15"/>
                <a:gd name="T14" fmla="*/ 8 w 10"/>
                <a:gd name="T15" fmla="*/ 7 h 15"/>
                <a:gd name="T16" fmla="*/ 5 w 10"/>
                <a:gd name="T17" fmla="*/ 1 h 15"/>
                <a:gd name="T18" fmla="*/ 2 w 10"/>
                <a:gd name="T1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5">
                  <a:moveTo>
                    <a:pt x="10" y="7"/>
                  </a:moveTo>
                  <a:cubicBezTo>
                    <a:pt x="10" y="12"/>
                    <a:pt x="8" y="15"/>
                    <a:pt x="5" y="15"/>
                  </a:cubicBezTo>
                  <a:cubicBezTo>
                    <a:pt x="2" y="15"/>
                    <a:pt x="0" y="12"/>
                    <a:pt x="0" y="8"/>
                  </a:cubicBezTo>
                  <a:cubicBezTo>
                    <a:pt x="0" y="2"/>
                    <a:pt x="2" y="0"/>
                    <a:pt x="5" y="0"/>
                  </a:cubicBezTo>
                  <a:cubicBezTo>
                    <a:pt x="8" y="0"/>
                    <a:pt x="10" y="3"/>
                    <a:pt x="10" y="7"/>
                  </a:cubicBezTo>
                  <a:close/>
                  <a:moveTo>
                    <a:pt x="2" y="8"/>
                  </a:moveTo>
                  <a:cubicBezTo>
                    <a:pt x="2" y="11"/>
                    <a:pt x="3" y="14"/>
                    <a:pt x="5" y="14"/>
                  </a:cubicBezTo>
                  <a:cubicBezTo>
                    <a:pt x="7" y="14"/>
                    <a:pt x="8" y="11"/>
                    <a:pt x="8" y="7"/>
                  </a:cubicBezTo>
                  <a:cubicBezTo>
                    <a:pt x="8" y="4"/>
                    <a:pt x="7" y="1"/>
                    <a:pt x="5" y="1"/>
                  </a:cubicBezTo>
                  <a:cubicBezTo>
                    <a:pt x="3" y="1"/>
                    <a:pt x="2" y="3"/>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2" name="Freeform 62"/>
            <p:cNvSpPr>
              <a:spLocks noEditPoints="1"/>
            </p:cNvSpPr>
            <p:nvPr/>
          </p:nvSpPr>
          <p:spPr bwMode="auto">
            <a:xfrm>
              <a:off x="5194300" y="2590800"/>
              <a:ext cx="188912" cy="169863"/>
            </a:xfrm>
            <a:custGeom>
              <a:avLst/>
              <a:gdLst>
                <a:gd name="T0" fmla="*/ 8 w 17"/>
                <a:gd name="T1" fmla="*/ 4 h 15"/>
                <a:gd name="T2" fmla="*/ 4 w 17"/>
                <a:gd name="T3" fmla="*/ 9 h 15"/>
                <a:gd name="T4" fmla="*/ 0 w 17"/>
                <a:gd name="T5" fmla="*/ 4 h 15"/>
                <a:gd name="T6" fmla="*/ 4 w 17"/>
                <a:gd name="T7" fmla="*/ 0 h 15"/>
                <a:gd name="T8" fmla="*/ 8 w 17"/>
                <a:gd name="T9" fmla="*/ 4 h 15"/>
                <a:gd name="T10" fmla="*/ 2 w 17"/>
                <a:gd name="T11" fmla="*/ 4 h 15"/>
                <a:gd name="T12" fmla="*/ 4 w 17"/>
                <a:gd name="T13" fmla="*/ 8 h 15"/>
                <a:gd name="T14" fmla="*/ 6 w 17"/>
                <a:gd name="T15" fmla="*/ 4 h 15"/>
                <a:gd name="T16" fmla="*/ 4 w 17"/>
                <a:gd name="T17" fmla="*/ 1 h 15"/>
                <a:gd name="T18" fmla="*/ 2 w 17"/>
                <a:gd name="T19" fmla="*/ 4 h 15"/>
                <a:gd name="T20" fmla="*/ 4 w 17"/>
                <a:gd name="T21" fmla="*/ 15 h 15"/>
                <a:gd name="T22" fmla="*/ 13 w 17"/>
                <a:gd name="T23" fmla="*/ 0 h 15"/>
                <a:gd name="T24" fmla="*/ 14 w 17"/>
                <a:gd name="T25" fmla="*/ 0 h 15"/>
                <a:gd name="T26" fmla="*/ 5 w 17"/>
                <a:gd name="T27" fmla="*/ 15 h 15"/>
                <a:gd name="T28" fmla="*/ 4 w 17"/>
                <a:gd name="T29" fmla="*/ 15 h 15"/>
                <a:gd name="T30" fmla="*/ 17 w 17"/>
                <a:gd name="T31" fmla="*/ 10 h 15"/>
                <a:gd name="T32" fmla="*/ 14 w 17"/>
                <a:gd name="T33" fmla="*/ 15 h 15"/>
                <a:gd name="T34" fmla="*/ 10 w 17"/>
                <a:gd name="T35" fmla="*/ 11 h 15"/>
                <a:gd name="T36" fmla="*/ 14 w 17"/>
                <a:gd name="T37" fmla="*/ 6 h 15"/>
                <a:gd name="T38" fmla="*/ 17 w 17"/>
                <a:gd name="T39" fmla="*/ 10 h 15"/>
                <a:gd name="T40" fmla="*/ 12 w 17"/>
                <a:gd name="T41" fmla="*/ 11 h 15"/>
                <a:gd name="T42" fmla="*/ 14 w 17"/>
                <a:gd name="T43" fmla="*/ 14 h 15"/>
                <a:gd name="T44" fmla="*/ 16 w 17"/>
                <a:gd name="T45" fmla="*/ 10 h 15"/>
                <a:gd name="T46" fmla="*/ 14 w 17"/>
                <a:gd name="T47" fmla="*/ 7 h 15"/>
                <a:gd name="T48" fmla="*/ 12 w 17"/>
                <a:gd name="T4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5">
                  <a:moveTo>
                    <a:pt x="8" y="4"/>
                  </a:moveTo>
                  <a:cubicBezTo>
                    <a:pt x="8" y="7"/>
                    <a:pt x="6" y="9"/>
                    <a:pt x="4" y="9"/>
                  </a:cubicBezTo>
                  <a:cubicBezTo>
                    <a:pt x="2" y="9"/>
                    <a:pt x="1" y="7"/>
                    <a:pt x="0" y="4"/>
                  </a:cubicBezTo>
                  <a:cubicBezTo>
                    <a:pt x="0" y="1"/>
                    <a:pt x="2" y="0"/>
                    <a:pt x="4" y="0"/>
                  </a:cubicBezTo>
                  <a:cubicBezTo>
                    <a:pt x="6" y="0"/>
                    <a:pt x="8" y="1"/>
                    <a:pt x="8" y="4"/>
                  </a:cubicBezTo>
                  <a:close/>
                  <a:moveTo>
                    <a:pt x="2" y="4"/>
                  </a:moveTo>
                  <a:cubicBezTo>
                    <a:pt x="2" y="6"/>
                    <a:pt x="3" y="8"/>
                    <a:pt x="4" y="8"/>
                  </a:cubicBezTo>
                  <a:cubicBezTo>
                    <a:pt x="5" y="8"/>
                    <a:pt x="6" y="6"/>
                    <a:pt x="6" y="4"/>
                  </a:cubicBezTo>
                  <a:cubicBezTo>
                    <a:pt x="6" y="2"/>
                    <a:pt x="5" y="1"/>
                    <a:pt x="4" y="1"/>
                  </a:cubicBezTo>
                  <a:cubicBezTo>
                    <a:pt x="3" y="1"/>
                    <a:pt x="2" y="2"/>
                    <a:pt x="2" y="4"/>
                  </a:cubicBezTo>
                  <a:close/>
                  <a:moveTo>
                    <a:pt x="4" y="15"/>
                  </a:moveTo>
                  <a:cubicBezTo>
                    <a:pt x="13" y="0"/>
                    <a:pt x="13" y="0"/>
                    <a:pt x="13" y="0"/>
                  </a:cubicBezTo>
                  <a:cubicBezTo>
                    <a:pt x="14" y="0"/>
                    <a:pt x="14" y="0"/>
                    <a:pt x="14" y="0"/>
                  </a:cubicBezTo>
                  <a:cubicBezTo>
                    <a:pt x="5" y="15"/>
                    <a:pt x="5" y="15"/>
                    <a:pt x="5" y="15"/>
                  </a:cubicBezTo>
                  <a:lnTo>
                    <a:pt x="4" y="15"/>
                  </a:lnTo>
                  <a:close/>
                  <a:moveTo>
                    <a:pt x="17" y="10"/>
                  </a:moveTo>
                  <a:cubicBezTo>
                    <a:pt x="17" y="14"/>
                    <a:pt x="16" y="15"/>
                    <a:pt x="14" y="15"/>
                  </a:cubicBezTo>
                  <a:cubicBezTo>
                    <a:pt x="12" y="15"/>
                    <a:pt x="10" y="14"/>
                    <a:pt x="10" y="11"/>
                  </a:cubicBezTo>
                  <a:cubicBezTo>
                    <a:pt x="10" y="8"/>
                    <a:pt x="12" y="6"/>
                    <a:pt x="14" y="6"/>
                  </a:cubicBezTo>
                  <a:cubicBezTo>
                    <a:pt x="16" y="6"/>
                    <a:pt x="17" y="8"/>
                    <a:pt x="17" y="10"/>
                  </a:cubicBezTo>
                  <a:close/>
                  <a:moveTo>
                    <a:pt x="12" y="11"/>
                  </a:moveTo>
                  <a:cubicBezTo>
                    <a:pt x="12" y="12"/>
                    <a:pt x="12" y="14"/>
                    <a:pt x="14" y="14"/>
                  </a:cubicBezTo>
                  <a:cubicBezTo>
                    <a:pt x="15" y="14"/>
                    <a:pt x="16" y="12"/>
                    <a:pt x="16" y="10"/>
                  </a:cubicBezTo>
                  <a:cubicBezTo>
                    <a:pt x="16" y="9"/>
                    <a:pt x="15" y="7"/>
                    <a:pt x="14" y="7"/>
                  </a:cubicBezTo>
                  <a:cubicBezTo>
                    <a:pt x="12" y="7"/>
                    <a:pt x="12" y="9"/>
                    <a:pt x="1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3" name="Freeform 63"/>
            <p:cNvSpPr/>
            <p:nvPr/>
          </p:nvSpPr>
          <p:spPr bwMode="auto">
            <a:xfrm>
              <a:off x="6775450" y="2646363"/>
              <a:ext cx="111125" cy="169863"/>
            </a:xfrm>
            <a:custGeom>
              <a:avLst/>
              <a:gdLst>
                <a:gd name="T0" fmla="*/ 70 w 70"/>
                <a:gd name="T1" fmla="*/ 0 h 107"/>
                <a:gd name="T2" fmla="*/ 70 w 70"/>
                <a:gd name="T3" fmla="*/ 15 h 107"/>
                <a:gd name="T4" fmla="*/ 21 w 70"/>
                <a:gd name="T5" fmla="*/ 107 h 107"/>
                <a:gd name="T6" fmla="*/ 7 w 70"/>
                <a:gd name="T7" fmla="*/ 107 h 107"/>
                <a:gd name="T8" fmla="*/ 56 w 70"/>
                <a:gd name="T9" fmla="*/ 15 h 107"/>
                <a:gd name="T10" fmla="*/ 56 w 70"/>
                <a:gd name="T11" fmla="*/ 15 h 107"/>
                <a:gd name="T12" fmla="*/ 0 w 70"/>
                <a:gd name="T13" fmla="*/ 15 h 107"/>
                <a:gd name="T14" fmla="*/ 0 w 70"/>
                <a:gd name="T15" fmla="*/ 0 h 107"/>
                <a:gd name="T16" fmla="*/ 70 w 70"/>
                <a:gd name="T17" fmla="*/ 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107">
                  <a:moveTo>
                    <a:pt x="70" y="0"/>
                  </a:moveTo>
                  <a:lnTo>
                    <a:pt x="70" y="15"/>
                  </a:lnTo>
                  <a:lnTo>
                    <a:pt x="21" y="107"/>
                  </a:lnTo>
                  <a:lnTo>
                    <a:pt x="7" y="107"/>
                  </a:lnTo>
                  <a:lnTo>
                    <a:pt x="56" y="15"/>
                  </a:lnTo>
                  <a:lnTo>
                    <a:pt x="56" y="15"/>
                  </a:lnTo>
                  <a:lnTo>
                    <a:pt x="0" y="15"/>
                  </a:lnTo>
                  <a:lnTo>
                    <a:pt x="0" y="0"/>
                  </a:lnTo>
                  <a:lnTo>
                    <a:pt x="7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4" name="Freeform 64"/>
            <p:cNvSpPr/>
            <p:nvPr/>
          </p:nvSpPr>
          <p:spPr bwMode="auto">
            <a:xfrm>
              <a:off x="6908800" y="2646363"/>
              <a:ext cx="100012" cy="169863"/>
            </a:xfrm>
            <a:custGeom>
              <a:avLst/>
              <a:gdLst>
                <a:gd name="T0" fmla="*/ 9 w 9"/>
                <a:gd name="T1" fmla="*/ 2 h 15"/>
                <a:gd name="T2" fmla="*/ 3 w 9"/>
                <a:gd name="T3" fmla="*/ 2 h 15"/>
                <a:gd name="T4" fmla="*/ 2 w 9"/>
                <a:gd name="T5" fmla="*/ 6 h 15"/>
                <a:gd name="T6" fmla="*/ 4 w 9"/>
                <a:gd name="T7" fmla="*/ 6 h 15"/>
                <a:gd name="T8" fmla="*/ 7 w 9"/>
                <a:gd name="T9" fmla="*/ 7 h 15"/>
                <a:gd name="T10" fmla="*/ 9 w 9"/>
                <a:gd name="T11" fmla="*/ 10 h 15"/>
                <a:gd name="T12" fmla="*/ 3 w 9"/>
                <a:gd name="T13" fmla="*/ 15 h 15"/>
                <a:gd name="T14" fmla="*/ 0 w 9"/>
                <a:gd name="T15" fmla="*/ 15 h 15"/>
                <a:gd name="T16" fmla="*/ 0 w 9"/>
                <a:gd name="T17" fmla="*/ 13 h 15"/>
                <a:gd name="T18" fmla="*/ 3 w 9"/>
                <a:gd name="T19" fmla="*/ 14 h 15"/>
                <a:gd name="T20" fmla="*/ 7 w 9"/>
                <a:gd name="T21" fmla="*/ 11 h 15"/>
                <a:gd name="T22" fmla="*/ 3 w 9"/>
                <a:gd name="T23" fmla="*/ 7 h 15"/>
                <a:gd name="T24" fmla="*/ 1 w 9"/>
                <a:gd name="T25" fmla="*/ 7 h 15"/>
                <a:gd name="T26" fmla="*/ 1 w 9"/>
                <a:gd name="T27" fmla="*/ 0 h 15"/>
                <a:gd name="T28" fmla="*/ 9 w 9"/>
                <a:gd name="T29" fmla="*/ 0 h 15"/>
                <a:gd name="T30" fmla="*/ 9 w 9"/>
                <a:gd name="T31"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 h="15">
                  <a:moveTo>
                    <a:pt x="9" y="2"/>
                  </a:moveTo>
                  <a:cubicBezTo>
                    <a:pt x="3" y="2"/>
                    <a:pt x="3" y="2"/>
                    <a:pt x="3" y="2"/>
                  </a:cubicBezTo>
                  <a:cubicBezTo>
                    <a:pt x="2" y="6"/>
                    <a:pt x="2" y="6"/>
                    <a:pt x="2" y="6"/>
                  </a:cubicBezTo>
                  <a:cubicBezTo>
                    <a:pt x="3" y="6"/>
                    <a:pt x="3" y="6"/>
                    <a:pt x="4" y="6"/>
                  </a:cubicBezTo>
                  <a:cubicBezTo>
                    <a:pt x="5" y="6"/>
                    <a:pt x="6" y="6"/>
                    <a:pt x="7" y="7"/>
                  </a:cubicBezTo>
                  <a:cubicBezTo>
                    <a:pt x="8" y="7"/>
                    <a:pt x="9" y="9"/>
                    <a:pt x="9" y="10"/>
                  </a:cubicBezTo>
                  <a:cubicBezTo>
                    <a:pt x="9" y="13"/>
                    <a:pt x="7" y="15"/>
                    <a:pt x="3" y="15"/>
                  </a:cubicBezTo>
                  <a:cubicBezTo>
                    <a:pt x="2" y="15"/>
                    <a:pt x="0" y="15"/>
                    <a:pt x="0" y="15"/>
                  </a:cubicBezTo>
                  <a:cubicBezTo>
                    <a:pt x="0" y="13"/>
                    <a:pt x="0" y="13"/>
                    <a:pt x="0" y="13"/>
                  </a:cubicBezTo>
                  <a:cubicBezTo>
                    <a:pt x="1" y="13"/>
                    <a:pt x="2" y="14"/>
                    <a:pt x="3" y="14"/>
                  </a:cubicBezTo>
                  <a:cubicBezTo>
                    <a:pt x="5" y="14"/>
                    <a:pt x="7" y="13"/>
                    <a:pt x="7" y="11"/>
                  </a:cubicBezTo>
                  <a:cubicBezTo>
                    <a:pt x="7" y="9"/>
                    <a:pt x="6" y="7"/>
                    <a:pt x="3" y="7"/>
                  </a:cubicBezTo>
                  <a:cubicBezTo>
                    <a:pt x="2" y="7"/>
                    <a:pt x="1" y="7"/>
                    <a:pt x="1" y="7"/>
                  </a:cubicBezTo>
                  <a:cubicBezTo>
                    <a:pt x="1" y="0"/>
                    <a:pt x="1" y="0"/>
                    <a:pt x="1" y="0"/>
                  </a:cubicBezTo>
                  <a:cubicBezTo>
                    <a:pt x="9" y="0"/>
                    <a:pt x="9" y="0"/>
                    <a:pt x="9" y="0"/>
                  </a:cubicBezTo>
                  <a:lnTo>
                    <a:pt x="9"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5" name="Freeform 65"/>
            <p:cNvSpPr>
              <a:spLocks noEditPoints="1"/>
            </p:cNvSpPr>
            <p:nvPr/>
          </p:nvSpPr>
          <p:spPr bwMode="auto">
            <a:xfrm>
              <a:off x="7031038" y="2646363"/>
              <a:ext cx="188912" cy="180975"/>
            </a:xfrm>
            <a:custGeom>
              <a:avLst/>
              <a:gdLst>
                <a:gd name="T0" fmla="*/ 7 w 17"/>
                <a:gd name="T1" fmla="*/ 4 h 16"/>
                <a:gd name="T2" fmla="*/ 4 w 17"/>
                <a:gd name="T3" fmla="*/ 9 h 16"/>
                <a:gd name="T4" fmla="*/ 0 w 17"/>
                <a:gd name="T5" fmla="*/ 5 h 16"/>
                <a:gd name="T6" fmla="*/ 4 w 17"/>
                <a:gd name="T7" fmla="*/ 0 h 16"/>
                <a:gd name="T8" fmla="*/ 7 w 17"/>
                <a:gd name="T9" fmla="*/ 4 h 16"/>
                <a:gd name="T10" fmla="*/ 2 w 17"/>
                <a:gd name="T11" fmla="*/ 5 h 16"/>
                <a:gd name="T12" fmla="*/ 4 w 17"/>
                <a:gd name="T13" fmla="*/ 8 h 16"/>
                <a:gd name="T14" fmla="*/ 6 w 17"/>
                <a:gd name="T15" fmla="*/ 5 h 16"/>
                <a:gd name="T16" fmla="*/ 4 w 17"/>
                <a:gd name="T17" fmla="*/ 1 h 16"/>
                <a:gd name="T18" fmla="*/ 2 w 17"/>
                <a:gd name="T19" fmla="*/ 5 h 16"/>
                <a:gd name="T20" fmla="*/ 3 w 17"/>
                <a:gd name="T21" fmla="*/ 16 h 16"/>
                <a:gd name="T22" fmla="*/ 12 w 17"/>
                <a:gd name="T23" fmla="*/ 0 h 16"/>
                <a:gd name="T24" fmla="*/ 14 w 17"/>
                <a:gd name="T25" fmla="*/ 0 h 16"/>
                <a:gd name="T26" fmla="*/ 5 w 17"/>
                <a:gd name="T27" fmla="*/ 16 h 16"/>
                <a:gd name="T28" fmla="*/ 3 w 17"/>
                <a:gd name="T29" fmla="*/ 16 h 16"/>
                <a:gd name="T30" fmla="*/ 17 w 17"/>
                <a:gd name="T31" fmla="*/ 11 h 16"/>
                <a:gd name="T32" fmla="*/ 13 w 17"/>
                <a:gd name="T33" fmla="*/ 15 h 16"/>
                <a:gd name="T34" fmla="*/ 10 w 17"/>
                <a:gd name="T35" fmla="*/ 11 h 16"/>
                <a:gd name="T36" fmla="*/ 13 w 17"/>
                <a:gd name="T37" fmla="*/ 6 h 16"/>
                <a:gd name="T38" fmla="*/ 17 w 17"/>
                <a:gd name="T39" fmla="*/ 11 h 16"/>
                <a:gd name="T40" fmla="*/ 11 w 17"/>
                <a:gd name="T41" fmla="*/ 11 h 16"/>
                <a:gd name="T42" fmla="*/ 13 w 17"/>
                <a:gd name="T43" fmla="*/ 14 h 16"/>
                <a:gd name="T44" fmla="*/ 15 w 17"/>
                <a:gd name="T45" fmla="*/ 11 h 16"/>
                <a:gd name="T46" fmla="*/ 13 w 17"/>
                <a:gd name="T47" fmla="*/ 7 h 16"/>
                <a:gd name="T48" fmla="*/ 11 w 17"/>
                <a:gd name="T49"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6">
                  <a:moveTo>
                    <a:pt x="7" y="4"/>
                  </a:moveTo>
                  <a:cubicBezTo>
                    <a:pt x="7" y="8"/>
                    <a:pt x="6" y="9"/>
                    <a:pt x="4" y="9"/>
                  </a:cubicBezTo>
                  <a:cubicBezTo>
                    <a:pt x="2" y="9"/>
                    <a:pt x="0" y="8"/>
                    <a:pt x="0" y="5"/>
                  </a:cubicBezTo>
                  <a:cubicBezTo>
                    <a:pt x="0" y="2"/>
                    <a:pt x="2" y="0"/>
                    <a:pt x="4" y="0"/>
                  </a:cubicBezTo>
                  <a:cubicBezTo>
                    <a:pt x="6" y="0"/>
                    <a:pt x="7" y="2"/>
                    <a:pt x="7" y="4"/>
                  </a:cubicBezTo>
                  <a:close/>
                  <a:moveTo>
                    <a:pt x="2" y="5"/>
                  </a:moveTo>
                  <a:cubicBezTo>
                    <a:pt x="2" y="7"/>
                    <a:pt x="2" y="8"/>
                    <a:pt x="4" y="8"/>
                  </a:cubicBezTo>
                  <a:cubicBezTo>
                    <a:pt x="5" y="8"/>
                    <a:pt x="6" y="7"/>
                    <a:pt x="6" y="5"/>
                  </a:cubicBezTo>
                  <a:cubicBezTo>
                    <a:pt x="6" y="3"/>
                    <a:pt x="5" y="1"/>
                    <a:pt x="4" y="1"/>
                  </a:cubicBezTo>
                  <a:cubicBezTo>
                    <a:pt x="2" y="1"/>
                    <a:pt x="2" y="3"/>
                    <a:pt x="2" y="5"/>
                  </a:cubicBezTo>
                  <a:close/>
                  <a:moveTo>
                    <a:pt x="3" y="16"/>
                  </a:moveTo>
                  <a:cubicBezTo>
                    <a:pt x="12" y="0"/>
                    <a:pt x="12" y="0"/>
                    <a:pt x="12" y="0"/>
                  </a:cubicBezTo>
                  <a:cubicBezTo>
                    <a:pt x="14" y="0"/>
                    <a:pt x="14" y="0"/>
                    <a:pt x="14" y="0"/>
                  </a:cubicBezTo>
                  <a:cubicBezTo>
                    <a:pt x="5" y="16"/>
                    <a:pt x="5" y="16"/>
                    <a:pt x="5" y="16"/>
                  </a:cubicBezTo>
                  <a:lnTo>
                    <a:pt x="3" y="16"/>
                  </a:lnTo>
                  <a:close/>
                  <a:moveTo>
                    <a:pt x="17" y="11"/>
                  </a:moveTo>
                  <a:cubicBezTo>
                    <a:pt x="17" y="14"/>
                    <a:pt x="15" y="15"/>
                    <a:pt x="13" y="15"/>
                  </a:cubicBezTo>
                  <a:cubicBezTo>
                    <a:pt x="11" y="15"/>
                    <a:pt x="10" y="14"/>
                    <a:pt x="10" y="11"/>
                  </a:cubicBezTo>
                  <a:cubicBezTo>
                    <a:pt x="10" y="8"/>
                    <a:pt x="11" y="6"/>
                    <a:pt x="13" y="6"/>
                  </a:cubicBezTo>
                  <a:cubicBezTo>
                    <a:pt x="16" y="6"/>
                    <a:pt x="17" y="8"/>
                    <a:pt x="17" y="11"/>
                  </a:cubicBezTo>
                  <a:close/>
                  <a:moveTo>
                    <a:pt x="11" y="11"/>
                  </a:moveTo>
                  <a:cubicBezTo>
                    <a:pt x="11" y="13"/>
                    <a:pt x="12" y="14"/>
                    <a:pt x="13" y="14"/>
                  </a:cubicBezTo>
                  <a:cubicBezTo>
                    <a:pt x="15" y="14"/>
                    <a:pt x="15" y="13"/>
                    <a:pt x="15" y="11"/>
                  </a:cubicBezTo>
                  <a:cubicBezTo>
                    <a:pt x="15" y="9"/>
                    <a:pt x="15" y="7"/>
                    <a:pt x="13" y="7"/>
                  </a:cubicBezTo>
                  <a:cubicBezTo>
                    <a:pt x="12" y="7"/>
                    <a:pt x="11" y="9"/>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6" name="Freeform 66"/>
            <p:cNvSpPr/>
            <p:nvPr/>
          </p:nvSpPr>
          <p:spPr bwMode="auto">
            <a:xfrm>
              <a:off x="8555038" y="2714625"/>
              <a:ext cx="57150" cy="169863"/>
            </a:xfrm>
            <a:custGeom>
              <a:avLst/>
              <a:gdLst>
                <a:gd name="T0" fmla="*/ 22 w 36"/>
                <a:gd name="T1" fmla="*/ 14 h 107"/>
                <a:gd name="T2" fmla="*/ 22 w 36"/>
                <a:gd name="T3" fmla="*/ 14 h 107"/>
                <a:gd name="T4" fmla="*/ 0 w 36"/>
                <a:gd name="T5" fmla="*/ 21 h 107"/>
                <a:gd name="T6" fmla="*/ 0 w 36"/>
                <a:gd name="T7" fmla="*/ 7 h 107"/>
                <a:gd name="T8" fmla="*/ 22 w 36"/>
                <a:gd name="T9" fmla="*/ 0 h 107"/>
                <a:gd name="T10" fmla="*/ 36 w 36"/>
                <a:gd name="T11" fmla="*/ 0 h 107"/>
                <a:gd name="T12" fmla="*/ 36 w 36"/>
                <a:gd name="T13" fmla="*/ 107 h 107"/>
                <a:gd name="T14" fmla="*/ 22 w 36"/>
                <a:gd name="T15" fmla="*/ 107 h 107"/>
                <a:gd name="T16" fmla="*/ 22 w 36"/>
                <a:gd name="T17"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7">
                  <a:moveTo>
                    <a:pt x="22" y="14"/>
                  </a:moveTo>
                  <a:lnTo>
                    <a:pt x="22" y="14"/>
                  </a:lnTo>
                  <a:lnTo>
                    <a:pt x="0" y="21"/>
                  </a:lnTo>
                  <a:lnTo>
                    <a:pt x="0" y="7"/>
                  </a:lnTo>
                  <a:lnTo>
                    <a:pt x="22" y="0"/>
                  </a:lnTo>
                  <a:lnTo>
                    <a:pt x="36" y="0"/>
                  </a:lnTo>
                  <a:lnTo>
                    <a:pt x="36" y="107"/>
                  </a:lnTo>
                  <a:lnTo>
                    <a:pt x="22" y="107"/>
                  </a:lnTo>
                  <a:lnTo>
                    <a:pt x="2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7" name="Freeform 67"/>
            <p:cNvSpPr>
              <a:spLocks noEditPoints="1"/>
            </p:cNvSpPr>
            <p:nvPr/>
          </p:nvSpPr>
          <p:spPr bwMode="auto">
            <a:xfrm>
              <a:off x="8667750" y="2703513"/>
              <a:ext cx="111125" cy="180975"/>
            </a:xfrm>
            <a:custGeom>
              <a:avLst/>
              <a:gdLst>
                <a:gd name="T0" fmla="*/ 10 w 10"/>
                <a:gd name="T1" fmla="*/ 8 h 16"/>
                <a:gd name="T2" fmla="*/ 5 w 10"/>
                <a:gd name="T3" fmla="*/ 16 h 16"/>
                <a:gd name="T4" fmla="*/ 0 w 10"/>
                <a:gd name="T5" fmla="*/ 8 h 16"/>
                <a:gd name="T6" fmla="*/ 5 w 10"/>
                <a:gd name="T7" fmla="*/ 0 h 16"/>
                <a:gd name="T8" fmla="*/ 10 w 10"/>
                <a:gd name="T9" fmla="*/ 8 h 16"/>
                <a:gd name="T10" fmla="*/ 2 w 10"/>
                <a:gd name="T11" fmla="*/ 8 h 16"/>
                <a:gd name="T12" fmla="*/ 5 w 10"/>
                <a:gd name="T13" fmla="*/ 14 h 16"/>
                <a:gd name="T14" fmla="*/ 8 w 10"/>
                <a:gd name="T15" fmla="*/ 8 h 16"/>
                <a:gd name="T16" fmla="*/ 5 w 10"/>
                <a:gd name="T17" fmla="*/ 2 h 16"/>
                <a:gd name="T18" fmla="*/ 2 w 10"/>
                <a:gd name="T1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6">
                  <a:moveTo>
                    <a:pt x="10" y="8"/>
                  </a:moveTo>
                  <a:cubicBezTo>
                    <a:pt x="10" y="13"/>
                    <a:pt x="8" y="16"/>
                    <a:pt x="5" y="16"/>
                  </a:cubicBezTo>
                  <a:cubicBezTo>
                    <a:pt x="2" y="16"/>
                    <a:pt x="0" y="13"/>
                    <a:pt x="0" y="8"/>
                  </a:cubicBezTo>
                  <a:cubicBezTo>
                    <a:pt x="0" y="3"/>
                    <a:pt x="2" y="0"/>
                    <a:pt x="5" y="0"/>
                  </a:cubicBezTo>
                  <a:cubicBezTo>
                    <a:pt x="9" y="0"/>
                    <a:pt x="10" y="3"/>
                    <a:pt x="10" y="8"/>
                  </a:cubicBezTo>
                  <a:close/>
                  <a:moveTo>
                    <a:pt x="2" y="8"/>
                  </a:moveTo>
                  <a:cubicBezTo>
                    <a:pt x="2" y="12"/>
                    <a:pt x="3" y="14"/>
                    <a:pt x="5" y="14"/>
                  </a:cubicBezTo>
                  <a:cubicBezTo>
                    <a:pt x="7" y="14"/>
                    <a:pt x="8" y="12"/>
                    <a:pt x="8" y="8"/>
                  </a:cubicBezTo>
                  <a:cubicBezTo>
                    <a:pt x="8" y="4"/>
                    <a:pt x="7" y="2"/>
                    <a:pt x="5" y="2"/>
                  </a:cubicBezTo>
                  <a:cubicBezTo>
                    <a:pt x="4" y="2"/>
                    <a:pt x="2" y="4"/>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8" name="Freeform 68"/>
            <p:cNvSpPr>
              <a:spLocks noEditPoints="1"/>
            </p:cNvSpPr>
            <p:nvPr/>
          </p:nvSpPr>
          <p:spPr bwMode="auto">
            <a:xfrm>
              <a:off x="8801100" y="2703513"/>
              <a:ext cx="111125" cy="180975"/>
            </a:xfrm>
            <a:custGeom>
              <a:avLst/>
              <a:gdLst>
                <a:gd name="T0" fmla="*/ 10 w 10"/>
                <a:gd name="T1" fmla="*/ 8 h 16"/>
                <a:gd name="T2" fmla="*/ 5 w 10"/>
                <a:gd name="T3" fmla="*/ 16 h 16"/>
                <a:gd name="T4" fmla="*/ 0 w 10"/>
                <a:gd name="T5" fmla="*/ 8 h 16"/>
                <a:gd name="T6" fmla="*/ 5 w 10"/>
                <a:gd name="T7" fmla="*/ 0 h 16"/>
                <a:gd name="T8" fmla="*/ 10 w 10"/>
                <a:gd name="T9" fmla="*/ 8 h 16"/>
                <a:gd name="T10" fmla="*/ 2 w 10"/>
                <a:gd name="T11" fmla="*/ 8 h 16"/>
                <a:gd name="T12" fmla="*/ 5 w 10"/>
                <a:gd name="T13" fmla="*/ 14 h 16"/>
                <a:gd name="T14" fmla="*/ 8 w 10"/>
                <a:gd name="T15" fmla="*/ 8 h 16"/>
                <a:gd name="T16" fmla="*/ 5 w 10"/>
                <a:gd name="T17" fmla="*/ 2 h 16"/>
                <a:gd name="T18" fmla="*/ 2 w 10"/>
                <a:gd name="T1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6">
                  <a:moveTo>
                    <a:pt x="10" y="8"/>
                  </a:moveTo>
                  <a:cubicBezTo>
                    <a:pt x="10" y="13"/>
                    <a:pt x="8" y="16"/>
                    <a:pt x="5" y="16"/>
                  </a:cubicBezTo>
                  <a:cubicBezTo>
                    <a:pt x="2" y="16"/>
                    <a:pt x="0" y="13"/>
                    <a:pt x="0" y="8"/>
                  </a:cubicBezTo>
                  <a:cubicBezTo>
                    <a:pt x="0" y="3"/>
                    <a:pt x="2" y="0"/>
                    <a:pt x="5" y="0"/>
                  </a:cubicBezTo>
                  <a:cubicBezTo>
                    <a:pt x="8" y="0"/>
                    <a:pt x="10" y="3"/>
                    <a:pt x="10" y="8"/>
                  </a:cubicBezTo>
                  <a:close/>
                  <a:moveTo>
                    <a:pt x="2" y="8"/>
                  </a:moveTo>
                  <a:cubicBezTo>
                    <a:pt x="2" y="12"/>
                    <a:pt x="3" y="14"/>
                    <a:pt x="5" y="14"/>
                  </a:cubicBezTo>
                  <a:cubicBezTo>
                    <a:pt x="7" y="14"/>
                    <a:pt x="8" y="12"/>
                    <a:pt x="8" y="8"/>
                  </a:cubicBezTo>
                  <a:cubicBezTo>
                    <a:pt x="8" y="4"/>
                    <a:pt x="7" y="2"/>
                    <a:pt x="5" y="2"/>
                  </a:cubicBezTo>
                  <a:cubicBezTo>
                    <a:pt x="3" y="2"/>
                    <a:pt x="2" y="4"/>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sp>
          <p:nvSpPr>
            <p:cNvPr id="69" name="Freeform 69"/>
            <p:cNvSpPr>
              <a:spLocks noEditPoints="1"/>
            </p:cNvSpPr>
            <p:nvPr/>
          </p:nvSpPr>
          <p:spPr bwMode="auto">
            <a:xfrm>
              <a:off x="8934450" y="2703513"/>
              <a:ext cx="177800" cy="180975"/>
            </a:xfrm>
            <a:custGeom>
              <a:avLst/>
              <a:gdLst>
                <a:gd name="T0" fmla="*/ 7 w 16"/>
                <a:gd name="T1" fmla="*/ 5 h 16"/>
                <a:gd name="T2" fmla="*/ 3 w 16"/>
                <a:gd name="T3" fmla="*/ 10 h 16"/>
                <a:gd name="T4" fmla="*/ 0 w 16"/>
                <a:gd name="T5" fmla="*/ 5 h 16"/>
                <a:gd name="T6" fmla="*/ 3 w 16"/>
                <a:gd name="T7" fmla="*/ 0 h 16"/>
                <a:gd name="T8" fmla="*/ 7 w 16"/>
                <a:gd name="T9" fmla="*/ 5 h 16"/>
                <a:gd name="T10" fmla="*/ 1 w 16"/>
                <a:gd name="T11" fmla="*/ 5 h 16"/>
                <a:gd name="T12" fmla="*/ 3 w 16"/>
                <a:gd name="T13" fmla="*/ 8 h 16"/>
                <a:gd name="T14" fmla="*/ 5 w 16"/>
                <a:gd name="T15" fmla="*/ 5 h 16"/>
                <a:gd name="T16" fmla="*/ 3 w 16"/>
                <a:gd name="T17" fmla="*/ 2 h 16"/>
                <a:gd name="T18" fmla="*/ 1 w 16"/>
                <a:gd name="T19" fmla="*/ 5 h 16"/>
                <a:gd name="T20" fmla="*/ 3 w 16"/>
                <a:gd name="T21" fmla="*/ 16 h 16"/>
                <a:gd name="T22" fmla="*/ 12 w 16"/>
                <a:gd name="T23" fmla="*/ 0 h 16"/>
                <a:gd name="T24" fmla="*/ 13 w 16"/>
                <a:gd name="T25" fmla="*/ 0 h 16"/>
                <a:gd name="T26" fmla="*/ 4 w 16"/>
                <a:gd name="T27" fmla="*/ 16 h 16"/>
                <a:gd name="T28" fmla="*/ 3 w 16"/>
                <a:gd name="T29" fmla="*/ 16 h 16"/>
                <a:gd name="T30" fmla="*/ 16 w 16"/>
                <a:gd name="T31" fmla="*/ 11 h 16"/>
                <a:gd name="T32" fmla="*/ 13 w 16"/>
                <a:gd name="T33" fmla="*/ 16 h 16"/>
                <a:gd name="T34" fmla="*/ 9 w 16"/>
                <a:gd name="T35" fmla="*/ 11 h 16"/>
                <a:gd name="T36" fmla="*/ 13 w 16"/>
                <a:gd name="T37" fmla="*/ 7 h 16"/>
                <a:gd name="T38" fmla="*/ 16 w 16"/>
                <a:gd name="T39" fmla="*/ 11 h 16"/>
                <a:gd name="T40" fmla="*/ 11 w 16"/>
                <a:gd name="T41" fmla="*/ 11 h 16"/>
                <a:gd name="T42" fmla="*/ 13 w 16"/>
                <a:gd name="T43" fmla="*/ 14 h 16"/>
                <a:gd name="T44" fmla="*/ 15 w 16"/>
                <a:gd name="T45" fmla="*/ 11 h 16"/>
                <a:gd name="T46" fmla="*/ 13 w 16"/>
                <a:gd name="T47" fmla="*/ 8 h 16"/>
                <a:gd name="T48" fmla="*/ 11 w 16"/>
                <a:gd name="T49"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 h="16">
                  <a:moveTo>
                    <a:pt x="7" y="5"/>
                  </a:moveTo>
                  <a:cubicBezTo>
                    <a:pt x="7" y="8"/>
                    <a:pt x="5" y="10"/>
                    <a:pt x="3" y="10"/>
                  </a:cubicBezTo>
                  <a:cubicBezTo>
                    <a:pt x="1" y="10"/>
                    <a:pt x="0" y="8"/>
                    <a:pt x="0" y="5"/>
                  </a:cubicBezTo>
                  <a:cubicBezTo>
                    <a:pt x="0" y="2"/>
                    <a:pt x="1" y="0"/>
                    <a:pt x="3" y="0"/>
                  </a:cubicBezTo>
                  <a:cubicBezTo>
                    <a:pt x="5" y="0"/>
                    <a:pt x="7" y="2"/>
                    <a:pt x="7" y="5"/>
                  </a:cubicBezTo>
                  <a:close/>
                  <a:moveTo>
                    <a:pt x="1" y="5"/>
                  </a:moveTo>
                  <a:cubicBezTo>
                    <a:pt x="1" y="7"/>
                    <a:pt x="2" y="8"/>
                    <a:pt x="3" y="8"/>
                  </a:cubicBezTo>
                  <a:cubicBezTo>
                    <a:pt x="4" y="8"/>
                    <a:pt x="5" y="7"/>
                    <a:pt x="5" y="5"/>
                  </a:cubicBezTo>
                  <a:cubicBezTo>
                    <a:pt x="5" y="3"/>
                    <a:pt x="5" y="2"/>
                    <a:pt x="3" y="2"/>
                  </a:cubicBezTo>
                  <a:cubicBezTo>
                    <a:pt x="2" y="2"/>
                    <a:pt x="1" y="3"/>
                    <a:pt x="1" y="5"/>
                  </a:cubicBezTo>
                  <a:close/>
                  <a:moveTo>
                    <a:pt x="3" y="16"/>
                  </a:moveTo>
                  <a:cubicBezTo>
                    <a:pt x="12" y="0"/>
                    <a:pt x="12" y="0"/>
                    <a:pt x="12" y="0"/>
                  </a:cubicBezTo>
                  <a:cubicBezTo>
                    <a:pt x="13" y="0"/>
                    <a:pt x="13" y="0"/>
                    <a:pt x="13" y="0"/>
                  </a:cubicBezTo>
                  <a:cubicBezTo>
                    <a:pt x="4" y="16"/>
                    <a:pt x="4" y="16"/>
                    <a:pt x="4" y="16"/>
                  </a:cubicBezTo>
                  <a:lnTo>
                    <a:pt x="3" y="16"/>
                  </a:lnTo>
                  <a:close/>
                  <a:moveTo>
                    <a:pt x="16" y="11"/>
                  </a:moveTo>
                  <a:cubicBezTo>
                    <a:pt x="16" y="14"/>
                    <a:pt x="15" y="16"/>
                    <a:pt x="13" y="16"/>
                  </a:cubicBezTo>
                  <a:cubicBezTo>
                    <a:pt x="11" y="16"/>
                    <a:pt x="9" y="14"/>
                    <a:pt x="9" y="11"/>
                  </a:cubicBezTo>
                  <a:cubicBezTo>
                    <a:pt x="9" y="8"/>
                    <a:pt x="11" y="7"/>
                    <a:pt x="13" y="7"/>
                  </a:cubicBezTo>
                  <a:cubicBezTo>
                    <a:pt x="15" y="7"/>
                    <a:pt x="16" y="8"/>
                    <a:pt x="16" y="11"/>
                  </a:cubicBezTo>
                  <a:close/>
                  <a:moveTo>
                    <a:pt x="11" y="11"/>
                  </a:moveTo>
                  <a:cubicBezTo>
                    <a:pt x="11" y="13"/>
                    <a:pt x="12" y="14"/>
                    <a:pt x="13" y="14"/>
                  </a:cubicBezTo>
                  <a:cubicBezTo>
                    <a:pt x="14" y="14"/>
                    <a:pt x="15" y="13"/>
                    <a:pt x="15" y="11"/>
                  </a:cubicBezTo>
                  <a:cubicBezTo>
                    <a:pt x="15" y="9"/>
                    <a:pt x="14" y="8"/>
                    <a:pt x="13" y="8"/>
                  </a:cubicBezTo>
                  <a:cubicBezTo>
                    <a:pt x="12" y="8"/>
                    <a:pt x="11" y="9"/>
                    <a:pt x="1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6D8696"/>
                </a:solidFill>
              </a:endParaRPr>
            </a:p>
          </p:txBody>
        </p:sp>
      </p:grpSp>
      <p:sp>
        <p:nvSpPr>
          <p:cNvPr id="70" name="矩形 69"/>
          <p:cNvSpPr/>
          <p:nvPr/>
        </p:nvSpPr>
        <p:spPr>
          <a:xfrm>
            <a:off x="2189150" y="4849373"/>
            <a:ext cx="1956228" cy="646331"/>
          </a:xfrm>
          <a:prstGeom prst="rect">
            <a:avLst/>
          </a:prstGeom>
        </p:spPr>
        <p:txBody>
          <a:bodyPr wrap="square">
            <a:spAutoFit/>
          </a:bodyPr>
          <a:lstStyle/>
          <a:p>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更专业的模板。梭拓，不止创新。请在此处填入你的内容。</a:t>
            </a:r>
            <a:endParaRPr lang="zh-CN" altLang="en-US" sz="2000" dirty="0">
              <a:solidFill>
                <a:srgbClr val="634638"/>
              </a:solidFill>
            </a:endParaRPr>
          </a:p>
        </p:txBody>
      </p:sp>
      <p:sp>
        <p:nvSpPr>
          <p:cNvPr id="71" name="文本框 70"/>
          <p:cNvSpPr txBox="1"/>
          <p:nvPr/>
        </p:nvSpPr>
        <p:spPr>
          <a:xfrm>
            <a:off x="1989070" y="4353610"/>
            <a:ext cx="2046074"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400" dirty="0">
                <a:solidFill>
                  <a:srgbClr val="634638"/>
                </a:solidFill>
              </a:rPr>
              <a:t>单击输入标题文字</a:t>
            </a:r>
          </a:p>
        </p:txBody>
      </p:sp>
      <p:cxnSp>
        <p:nvCxnSpPr>
          <p:cNvPr id="72" name="直接连接符 71"/>
          <p:cNvCxnSpPr/>
          <p:nvPr/>
        </p:nvCxnSpPr>
        <p:spPr>
          <a:xfrm>
            <a:off x="2265080" y="4752790"/>
            <a:ext cx="1615657" cy="0"/>
          </a:xfrm>
          <a:prstGeom prst="line">
            <a:avLst/>
          </a:prstGeom>
          <a:ln>
            <a:solidFill>
              <a:srgbClr val="634638"/>
            </a:solidFill>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4148125" y="4849373"/>
            <a:ext cx="1956228" cy="646331"/>
          </a:xfrm>
          <a:prstGeom prst="rect">
            <a:avLst/>
          </a:prstGeom>
        </p:spPr>
        <p:txBody>
          <a:bodyPr wrap="square">
            <a:spAutoFit/>
          </a:bodyPr>
          <a:lstStyle/>
          <a:p>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更专业的模板。梭拓，不止创新。请在此处填入你的内容。</a:t>
            </a:r>
            <a:endParaRPr lang="zh-CN" altLang="en-US" sz="2000" dirty="0">
              <a:solidFill>
                <a:srgbClr val="634638"/>
              </a:solidFill>
            </a:endParaRPr>
          </a:p>
        </p:txBody>
      </p:sp>
      <p:sp>
        <p:nvSpPr>
          <p:cNvPr id="74" name="文本框 73"/>
          <p:cNvSpPr txBox="1"/>
          <p:nvPr/>
        </p:nvSpPr>
        <p:spPr>
          <a:xfrm>
            <a:off x="3948045" y="4353610"/>
            <a:ext cx="2046074"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400" dirty="0">
                <a:solidFill>
                  <a:srgbClr val="634638"/>
                </a:solidFill>
              </a:rPr>
              <a:t>单击输入标题文字</a:t>
            </a:r>
          </a:p>
        </p:txBody>
      </p:sp>
      <p:cxnSp>
        <p:nvCxnSpPr>
          <p:cNvPr id="75" name="直接连接符 74"/>
          <p:cNvCxnSpPr/>
          <p:nvPr/>
        </p:nvCxnSpPr>
        <p:spPr>
          <a:xfrm>
            <a:off x="4224055" y="4752790"/>
            <a:ext cx="1615657" cy="0"/>
          </a:xfrm>
          <a:prstGeom prst="line">
            <a:avLst/>
          </a:prstGeom>
          <a:ln>
            <a:solidFill>
              <a:srgbClr val="634638"/>
            </a:solidFill>
          </a:ln>
        </p:spPr>
        <p:style>
          <a:lnRef idx="1">
            <a:schemeClr val="accent1"/>
          </a:lnRef>
          <a:fillRef idx="0">
            <a:schemeClr val="accent1"/>
          </a:fillRef>
          <a:effectRef idx="0">
            <a:schemeClr val="accent1"/>
          </a:effectRef>
          <a:fontRef idx="minor">
            <a:schemeClr val="tx1"/>
          </a:fontRef>
        </p:style>
      </p:cxnSp>
      <p:sp>
        <p:nvSpPr>
          <p:cNvPr id="76" name="矩形 75"/>
          <p:cNvSpPr/>
          <p:nvPr/>
        </p:nvSpPr>
        <p:spPr>
          <a:xfrm>
            <a:off x="6194090" y="4846075"/>
            <a:ext cx="1956228" cy="646331"/>
          </a:xfrm>
          <a:prstGeom prst="rect">
            <a:avLst/>
          </a:prstGeom>
        </p:spPr>
        <p:txBody>
          <a:bodyPr wrap="square">
            <a:spAutoFit/>
          </a:bodyPr>
          <a:lstStyle/>
          <a:p>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更专业的模板。梭拓，不止创新。请在此处填入你的内容。</a:t>
            </a:r>
            <a:endParaRPr lang="zh-CN" altLang="en-US" sz="2000" dirty="0">
              <a:solidFill>
                <a:srgbClr val="634638"/>
              </a:solidFill>
            </a:endParaRPr>
          </a:p>
        </p:txBody>
      </p:sp>
      <p:sp>
        <p:nvSpPr>
          <p:cNvPr id="77" name="文本框 76"/>
          <p:cNvSpPr txBox="1"/>
          <p:nvPr/>
        </p:nvSpPr>
        <p:spPr>
          <a:xfrm>
            <a:off x="5994010" y="4350312"/>
            <a:ext cx="2046074"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400" dirty="0">
                <a:solidFill>
                  <a:srgbClr val="634638"/>
                </a:solidFill>
              </a:rPr>
              <a:t>单击输入标题文字</a:t>
            </a:r>
          </a:p>
        </p:txBody>
      </p:sp>
      <p:cxnSp>
        <p:nvCxnSpPr>
          <p:cNvPr id="78" name="直接连接符 77"/>
          <p:cNvCxnSpPr/>
          <p:nvPr/>
        </p:nvCxnSpPr>
        <p:spPr>
          <a:xfrm>
            <a:off x="6270020" y="4749492"/>
            <a:ext cx="1615657" cy="0"/>
          </a:xfrm>
          <a:prstGeom prst="line">
            <a:avLst/>
          </a:prstGeom>
          <a:ln>
            <a:solidFill>
              <a:srgbClr val="634638"/>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8153065" y="4835080"/>
            <a:ext cx="1956228" cy="646331"/>
          </a:xfrm>
          <a:prstGeom prst="rect">
            <a:avLst/>
          </a:prstGeom>
        </p:spPr>
        <p:txBody>
          <a:bodyPr wrap="square">
            <a:spAutoFit/>
          </a:bodyPr>
          <a:lstStyle/>
          <a:p>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更专业的模板。梭拓，不止创新。请在此处填入你的内容。</a:t>
            </a:r>
            <a:endParaRPr lang="zh-CN" altLang="en-US" sz="2000" dirty="0">
              <a:solidFill>
                <a:srgbClr val="634638"/>
              </a:solidFill>
            </a:endParaRPr>
          </a:p>
        </p:txBody>
      </p:sp>
      <p:sp>
        <p:nvSpPr>
          <p:cNvPr id="80" name="文本框 79"/>
          <p:cNvSpPr txBox="1"/>
          <p:nvPr/>
        </p:nvSpPr>
        <p:spPr>
          <a:xfrm>
            <a:off x="7952985" y="4339317"/>
            <a:ext cx="2046074"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400" dirty="0">
                <a:solidFill>
                  <a:srgbClr val="634638"/>
                </a:solidFill>
              </a:rPr>
              <a:t>单击输入标题文字</a:t>
            </a:r>
          </a:p>
        </p:txBody>
      </p:sp>
      <p:cxnSp>
        <p:nvCxnSpPr>
          <p:cNvPr id="81" name="直接连接符 80"/>
          <p:cNvCxnSpPr/>
          <p:nvPr/>
        </p:nvCxnSpPr>
        <p:spPr>
          <a:xfrm>
            <a:off x="8228995" y="4738497"/>
            <a:ext cx="1615657" cy="0"/>
          </a:xfrm>
          <a:prstGeom prst="line">
            <a:avLst/>
          </a:prstGeom>
          <a:ln>
            <a:solidFill>
              <a:srgbClr val="634638"/>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6" presetClass="entr" presetSubtype="0" fill="hold" grpId="0" nodeType="after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down)">
                                      <p:cBhvr>
                                        <p:cTn id="15" dur="290">
                                          <p:stCondLst>
                                            <p:cond delay="0"/>
                                          </p:stCondLst>
                                        </p:cTn>
                                        <p:tgtEl>
                                          <p:spTgt spid="70"/>
                                        </p:tgtEl>
                                      </p:cBhvr>
                                    </p:animEffect>
                                    <p:anim calcmode="lin" valueType="num">
                                      <p:cBhvr>
                                        <p:cTn id="16" dur="911" tmFilter="0,0; 0.14,0.36; 0.43,0.73; 0.71,0.91; 1.0,1.0">
                                          <p:stCondLst>
                                            <p:cond delay="0"/>
                                          </p:stCondLst>
                                        </p:cTn>
                                        <p:tgtEl>
                                          <p:spTgt spid="70"/>
                                        </p:tgtEl>
                                        <p:attrNameLst>
                                          <p:attrName>ppt_x</p:attrName>
                                        </p:attrNameLst>
                                      </p:cBhvr>
                                      <p:tavLst>
                                        <p:tav tm="0">
                                          <p:val>
                                            <p:strVal val="#ppt_x-0.25"/>
                                          </p:val>
                                        </p:tav>
                                        <p:tav tm="100000">
                                          <p:val>
                                            <p:strVal val="#ppt_x"/>
                                          </p:val>
                                        </p:tav>
                                      </p:tavLst>
                                    </p:anim>
                                    <p:anim calcmode="lin" valueType="num">
                                      <p:cBhvr>
                                        <p:cTn id="17" dur="332" tmFilter="0.0,0.0; 0.25,0.07; 0.50,0.2; 0.75,0.467; 1.0,1.0">
                                          <p:stCondLst>
                                            <p:cond delay="0"/>
                                          </p:stCondLst>
                                        </p:cTn>
                                        <p:tgtEl>
                                          <p:spTgt spid="70"/>
                                        </p:tgtEl>
                                        <p:attrNameLst>
                                          <p:attrName>ppt_y</p:attrName>
                                        </p:attrNameLst>
                                      </p:cBhvr>
                                      <p:tavLst>
                                        <p:tav tm="0" fmla="#ppt_y-sin(pi*$)/3">
                                          <p:val>
                                            <p:fltVal val="0.5"/>
                                          </p:val>
                                        </p:tav>
                                        <p:tav tm="100000">
                                          <p:val>
                                            <p:fltVal val="1"/>
                                          </p:val>
                                        </p:tav>
                                      </p:tavLst>
                                    </p:anim>
                                    <p:anim calcmode="lin" valueType="num">
                                      <p:cBhvr>
                                        <p:cTn id="18" dur="332" tmFilter="0, 0; 0.125,0.2665; 0.25,0.4; 0.375,0.465; 0.5,0.5;  0.625,0.535; 0.75,0.6; 0.875,0.7335; 1,1">
                                          <p:stCondLst>
                                            <p:cond delay="332"/>
                                          </p:stCondLst>
                                        </p:cTn>
                                        <p:tgtEl>
                                          <p:spTgt spid="70"/>
                                        </p:tgtEl>
                                        <p:attrNameLst>
                                          <p:attrName>ppt_y</p:attrName>
                                        </p:attrNameLst>
                                      </p:cBhvr>
                                      <p:tavLst>
                                        <p:tav tm="0" fmla="#ppt_y-sin(pi*$)/9">
                                          <p:val>
                                            <p:fltVal val="0"/>
                                          </p:val>
                                        </p:tav>
                                        <p:tav tm="100000">
                                          <p:val>
                                            <p:fltVal val="1"/>
                                          </p:val>
                                        </p:tav>
                                      </p:tavLst>
                                    </p:anim>
                                    <p:anim calcmode="lin" valueType="num">
                                      <p:cBhvr>
                                        <p:cTn id="19" dur="166" tmFilter="0, 0; 0.125,0.2665; 0.25,0.4; 0.375,0.465; 0.5,0.5;  0.625,0.535; 0.75,0.6; 0.875,0.7335; 1,1">
                                          <p:stCondLst>
                                            <p:cond delay="662"/>
                                          </p:stCondLst>
                                        </p:cTn>
                                        <p:tgtEl>
                                          <p:spTgt spid="70"/>
                                        </p:tgtEl>
                                        <p:attrNameLst>
                                          <p:attrName>ppt_y</p:attrName>
                                        </p:attrNameLst>
                                      </p:cBhvr>
                                      <p:tavLst>
                                        <p:tav tm="0" fmla="#ppt_y-sin(pi*$)/27">
                                          <p:val>
                                            <p:fltVal val="0"/>
                                          </p:val>
                                        </p:tav>
                                        <p:tav tm="100000">
                                          <p:val>
                                            <p:fltVal val="1"/>
                                          </p:val>
                                        </p:tav>
                                      </p:tavLst>
                                    </p:anim>
                                    <p:anim calcmode="lin" valueType="num">
                                      <p:cBhvr>
                                        <p:cTn id="20" dur="82" tmFilter="0, 0; 0.125,0.2665; 0.25,0.4; 0.375,0.465; 0.5,0.5;  0.625,0.535; 0.75,0.6; 0.875,0.7335; 1,1">
                                          <p:stCondLst>
                                            <p:cond delay="828"/>
                                          </p:stCondLst>
                                        </p:cTn>
                                        <p:tgtEl>
                                          <p:spTgt spid="70"/>
                                        </p:tgtEl>
                                        <p:attrNameLst>
                                          <p:attrName>ppt_y</p:attrName>
                                        </p:attrNameLst>
                                      </p:cBhvr>
                                      <p:tavLst>
                                        <p:tav tm="0" fmla="#ppt_y-sin(pi*$)/81">
                                          <p:val>
                                            <p:fltVal val="0"/>
                                          </p:val>
                                        </p:tav>
                                        <p:tav tm="100000">
                                          <p:val>
                                            <p:fltVal val="1"/>
                                          </p:val>
                                        </p:tav>
                                      </p:tavLst>
                                    </p:anim>
                                    <p:animScale>
                                      <p:cBhvr>
                                        <p:cTn id="21" dur="13">
                                          <p:stCondLst>
                                            <p:cond delay="325"/>
                                          </p:stCondLst>
                                        </p:cTn>
                                        <p:tgtEl>
                                          <p:spTgt spid="70"/>
                                        </p:tgtEl>
                                      </p:cBhvr>
                                      <p:to x="100000" y="60000"/>
                                    </p:animScale>
                                    <p:animScale>
                                      <p:cBhvr>
                                        <p:cTn id="22" dur="83" decel="50000">
                                          <p:stCondLst>
                                            <p:cond delay="338"/>
                                          </p:stCondLst>
                                        </p:cTn>
                                        <p:tgtEl>
                                          <p:spTgt spid="70"/>
                                        </p:tgtEl>
                                      </p:cBhvr>
                                      <p:to x="100000" y="100000"/>
                                    </p:animScale>
                                    <p:animScale>
                                      <p:cBhvr>
                                        <p:cTn id="23" dur="13">
                                          <p:stCondLst>
                                            <p:cond delay="656"/>
                                          </p:stCondLst>
                                        </p:cTn>
                                        <p:tgtEl>
                                          <p:spTgt spid="70"/>
                                        </p:tgtEl>
                                      </p:cBhvr>
                                      <p:to x="100000" y="80000"/>
                                    </p:animScale>
                                    <p:animScale>
                                      <p:cBhvr>
                                        <p:cTn id="24" dur="83" decel="50000">
                                          <p:stCondLst>
                                            <p:cond delay="669"/>
                                          </p:stCondLst>
                                        </p:cTn>
                                        <p:tgtEl>
                                          <p:spTgt spid="70"/>
                                        </p:tgtEl>
                                      </p:cBhvr>
                                      <p:to x="100000" y="100000"/>
                                    </p:animScale>
                                    <p:animScale>
                                      <p:cBhvr>
                                        <p:cTn id="25" dur="13">
                                          <p:stCondLst>
                                            <p:cond delay="821"/>
                                          </p:stCondLst>
                                        </p:cTn>
                                        <p:tgtEl>
                                          <p:spTgt spid="70"/>
                                        </p:tgtEl>
                                      </p:cBhvr>
                                      <p:to x="100000" y="90000"/>
                                    </p:animScale>
                                    <p:animScale>
                                      <p:cBhvr>
                                        <p:cTn id="26" dur="83" decel="50000">
                                          <p:stCondLst>
                                            <p:cond delay="834"/>
                                          </p:stCondLst>
                                        </p:cTn>
                                        <p:tgtEl>
                                          <p:spTgt spid="70"/>
                                        </p:tgtEl>
                                      </p:cBhvr>
                                      <p:to x="100000" y="100000"/>
                                    </p:animScale>
                                    <p:animScale>
                                      <p:cBhvr>
                                        <p:cTn id="27" dur="13">
                                          <p:stCondLst>
                                            <p:cond delay="904"/>
                                          </p:stCondLst>
                                        </p:cTn>
                                        <p:tgtEl>
                                          <p:spTgt spid="70"/>
                                        </p:tgtEl>
                                      </p:cBhvr>
                                      <p:to x="100000" y="95000"/>
                                    </p:animScale>
                                    <p:animScale>
                                      <p:cBhvr>
                                        <p:cTn id="28" dur="83" decel="50000">
                                          <p:stCondLst>
                                            <p:cond delay="917"/>
                                          </p:stCondLst>
                                        </p:cTn>
                                        <p:tgtEl>
                                          <p:spTgt spid="70"/>
                                        </p:tgtEl>
                                      </p:cBhvr>
                                      <p:to x="100000" y="100000"/>
                                    </p:animScale>
                                  </p:childTnLst>
                                </p:cTn>
                              </p:par>
                              <p:par>
                                <p:cTn id="29" presetID="35" presetClass="entr" presetSubtype="0" fill="hold" grpId="0" nodeType="withEffect">
                                  <p:stCondLst>
                                    <p:cond delay="0"/>
                                  </p:stCondLst>
                                  <p:childTnLst>
                                    <p:set>
                                      <p:cBhvr>
                                        <p:cTn id="30" dur="1" fill="hold">
                                          <p:stCondLst>
                                            <p:cond delay="0"/>
                                          </p:stCondLst>
                                        </p:cTn>
                                        <p:tgtEl>
                                          <p:spTgt spid="71"/>
                                        </p:tgtEl>
                                        <p:attrNameLst>
                                          <p:attrName>style.visibility</p:attrName>
                                        </p:attrNameLst>
                                      </p:cBhvr>
                                      <p:to>
                                        <p:strVal val="visible"/>
                                      </p:to>
                                    </p:set>
                                    <p:animEffect transition="in" filter="fade">
                                      <p:cBhvr>
                                        <p:cTn id="31" dur="750"/>
                                        <p:tgtEl>
                                          <p:spTgt spid="71"/>
                                        </p:tgtEl>
                                      </p:cBhvr>
                                    </p:animEffect>
                                    <p:anim calcmode="lin" valueType="num">
                                      <p:cBhvr>
                                        <p:cTn id="32" dur="750" fill="hold"/>
                                        <p:tgtEl>
                                          <p:spTgt spid="71"/>
                                        </p:tgtEl>
                                        <p:attrNameLst>
                                          <p:attrName>style.rotation</p:attrName>
                                        </p:attrNameLst>
                                      </p:cBhvr>
                                      <p:tavLst>
                                        <p:tav tm="0">
                                          <p:val>
                                            <p:fltVal val="720"/>
                                          </p:val>
                                        </p:tav>
                                        <p:tav tm="100000">
                                          <p:val>
                                            <p:fltVal val="0"/>
                                          </p:val>
                                        </p:tav>
                                      </p:tavLst>
                                    </p:anim>
                                    <p:anim calcmode="lin" valueType="num">
                                      <p:cBhvr>
                                        <p:cTn id="33" dur="750" fill="hold"/>
                                        <p:tgtEl>
                                          <p:spTgt spid="71"/>
                                        </p:tgtEl>
                                        <p:attrNameLst>
                                          <p:attrName>ppt_h</p:attrName>
                                        </p:attrNameLst>
                                      </p:cBhvr>
                                      <p:tavLst>
                                        <p:tav tm="0">
                                          <p:val>
                                            <p:fltVal val="0"/>
                                          </p:val>
                                        </p:tav>
                                        <p:tav tm="100000">
                                          <p:val>
                                            <p:strVal val="#ppt_h"/>
                                          </p:val>
                                        </p:tav>
                                      </p:tavLst>
                                    </p:anim>
                                    <p:anim calcmode="lin" valueType="num">
                                      <p:cBhvr>
                                        <p:cTn id="34" dur="750" fill="hold"/>
                                        <p:tgtEl>
                                          <p:spTgt spid="71"/>
                                        </p:tgtEl>
                                        <p:attrNameLst>
                                          <p:attrName>ppt_w</p:attrName>
                                        </p:attrNameLst>
                                      </p:cBhvr>
                                      <p:tavLst>
                                        <p:tav tm="0">
                                          <p:val>
                                            <p:fltVal val="0"/>
                                          </p:val>
                                        </p:tav>
                                        <p:tav tm="100000">
                                          <p:val>
                                            <p:strVal val="#ppt_w"/>
                                          </p:val>
                                        </p:tav>
                                      </p:tavLst>
                                    </p:anim>
                                  </p:childTnLst>
                                </p:cTn>
                              </p:par>
                              <p:par>
                                <p:cTn id="35" presetID="35" presetClass="entr" presetSubtype="0" fill="hold" nodeType="with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fade">
                                      <p:cBhvr>
                                        <p:cTn id="37" dur="750"/>
                                        <p:tgtEl>
                                          <p:spTgt spid="72"/>
                                        </p:tgtEl>
                                      </p:cBhvr>
                                    </p:animEffect>
                                    <p:anim calcmode="lin" valueType="num">
                                      <p:cBhvr>
                                        <p:cTn id="38" dur="750" fill="hold"/>
                                        <p:tgtEl>
                                          <p:spTgt spid="72"/>
                                        </p:tgtEl>
                                        <p:attrNameLst>
                                          <p:attrName>style.rotation</p:attrName>
                                        </p:attrNameLst>
                                      </p:cBhvr>
                                      <p:tavLst>
                                        <p:tav tm="0">
                                          <p:val>
                                            <p:fltVal val="720"/>
                                          </p:val>
                                        </p:tav>
                                        <p:tav tm="100000">
                                          <p:val>
                                            <p:fltVal val="0"/>
                                          </p:val>
                                        </p:tav>
                                      </p:tavLst>
                                    </p:anim>
                                    <p:anim calcmode="lin" valueType="num">
                                      <p:cBhvr>
                                        <p:cTn id="39" dur="750" fill="hold"/>
                                        <p:tgtEl>
                                          <p:spTgt spid="72"/>
                                        </p:tgtEl>
                                        <p:attrNameLst>
                                          <p:attrName>ppt_h</p:attrName>
                                        </p:attrNameLst>
                                      </p:cBhvr>
                                      <p:tavLst>
                                        <p:tav tm="0">
                                          <p:val>
                                            <p:fltVal val="0"/>
                                          </p:val>
                                        </p:tav>
                                        <p:tav tm="100000">
                                          <p:val>
                                            <p:strVal val="#ppt_h"/>
                                          </p:val>
                                        </p:tav>
                                      </p:tavLst>
                                    </p:anim>
                                    <p:anim calcmode="lin" valueType="num">
                                      <p:cBhvr>
                                        <p:cTn id="40" dur="750" fill="hold"/>
                                        <p:tgtEl>
                                          <p:spTgt spid="72"/>
                                        </p:tgtEl>
                                        <p:attrNameLst>
                                          <p:attrName>ppt_w</p:attrName>
                                        </p:attrNameLst>
                                      </p:cBhvr>
                                      <p:tavLst>
                                        <p:tav tm="0">
                                          <p:val>
                                            <p:fltVal val="0"/>
                                          </p:val>
                                        </p:tav>
                                        <p:tav tm="100000">
                                          <p:val>
                                            <p:strVal val="#ppt_w"/>
                                          </p:val>
                                        </p:tav>
                                      </p:tavLst>
                                    </p:anim>
                                  </p:childTnLst>
                                </p:cTn>
                              </p:par>
                              <p:par>
                                <p:cTn id="41" presetID="26" presetClass="entr" presetSubtype="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wipe(down)">
                                      <p:cBhvr>
                                        <p:cTn id="43" dur="290">
                                          <p:stCondLst>
                                            <p:cond delay="0"/>
                                          </p:stCondLst>
                                        </p:cTn>
                                        <p:tgtEl>
                                          <p:spTgt spid="73"/>
                                        </p:tgtEl>
                                      </p:cBhvr>
                                    </p:animEffect>
                                    <p:anim calcmode="lin" valueType="num">
                                      <p:cBhvr>
                                        <p:cTn id="44" dur="911" tmFilter="0,0; 0.14,0.36; 0.43,0.73; 0.71,0.91; 1.0,1.0">
                                          <p:stCondLst>
                                            <p:cond delay="0"/>
                                          </p:stCondLst>
                                        </p:cTn>
                                        <p:tgtEl>
                                          <p:spTgt spid="73"/>
                                        </p:tgtEl>
                                        <p:attrNameLst>
                                          <p:attrName>ppt_x</p:attrName>
                                        </p:attrNameLst>
                                      </p:cBhvr>
                                      <p:tavLst>
                                        <p:tav tm="0">
                                          <p:val>
                                            <p:strVal val="#ppt_x-0.25"/>
                                          </p:val>
                                        </p:tav>
                                        <p:tav tm="100000">
                                          <p:val>
                                            <p:strVal val="#ppt_x"/>
                                          </p:val>
                                        </p:tav>
                                      </p:tavLst>
                                    </p:anim>
                                    <p:anim calcmode="lin" valueType="num">
                                      <p:cBhvr>
                                        <p:cTn id="45" dur="332" tmFilter="0.0,0.0; 0.25,0.07; 0.50,0.2; 0.75,0.467; 1.0,1.0">
                                          <p:stCondLst>
                                            <p:cond delay="0"/>
                                          </p:stCondLst>
                                        </p:cTn>
                                        <p:tgtEl>
                                          <p:spTgt spid="73"/>
                                        </p:tgtEl>
                                        <p:attrNameLst>
                                          <p:attrName>ppt_y</p:attrName>
                                        </p:attrNameLst>
                                      </p:cBhvr>
                                      <p:tavLst>
                                        <p:tav tm="0" fmla="#ppt_y-sin(pi*$)/3">
                                          <p:val>
                                            <p:fltVal val="0.5"/>
                                          </p:val>
                                        </p:tav>
                                        <p:tav tm="100000">
                                          <p:val>
                                            <p:fltVal val="1"/>
                                          </p:val>
                                        </p:tav>
                                      </p:tavLst>
                                    </p:anim>
                                    <p:anim calcmode="lin" valueType="num">
                                      <p:cBhvr>
                                        <p:cTn id="46" dur="332" tmFilter="0, 0; 0.125,0.2665; 0.25,0.4; 0.375,0.465; 0.5,0.5;  0.625,0.535; 0.75,0.6; 0.875,0.7335; 1,1">
                                          <p:stCondLst>
                                            <p:cond delay="332"/>
                                          </p:stCondLst>
                                        </p:cTn>
                                        <p:tgtEl>
                                          <p:spTgt spid="73"/>
                                        </p:tgtEl>
                                        <p:attrNameLst>
                                          <p:attrName>ppt_y</p:attrName>
                                        </p:attrNameLst>
                                      </p:cBhvr>
                                      <p:tavLst>
                                        <p:tav tm="0" fmla="#ppt_y-sin(pi*$)/9">
                                          <p:val>
                                            <p:fltVal val="0"/>
                                          </p:val>
                                        </p:tav>
                                        <p:tav tm="100000">
                                          <p:val>
                                            <p:fltVal val="1"/>
                                          </p:val>
                                        </p:tav>
                                      </p:tavLst>
                                    </p:anim>
                                    <p:anim calcmode="lin" valueType="num">
                                      <p:cBhvr>
                                        <p:cTn id="47" dur="166" tmFilter="0, 0; 0.125,0.2665; 0.25,0.4; 0.375,0.465; 0.5,0.5;  0.625,0.535; 0.75,0.6; 0.875,0.7335; 1,1">
                                          <p:stCondLst>
                                            <p:cond delay="662"/>
                                          </p:stCondLst>
                                        </p:cTn>
                                        <p:tgtEl>
                                          <p:spTgt spid="73"/>
                                        </p:tgtEl>
                                        <p:attrNameLst>
                                          <p:attrName>ppt_y</p:attrName>
                                        </p:attrNameLst>
                                      </p:cBhvr>
                                      <p:tavLst>
                                        <p:tav tm="0" fmla="#ppt_y-sin(pi*$)/27">
                                          <p:val>
                                            <p:fltVal val="0"/>
                                          </p:val>
                                        </p:tav>
                                        <p:tav tm="100000">
                                          <p:val>
                                            <p:fltVal val="1"/>
                                          </p:val>
                                        </p:tav>
                                      </p:tavLst>
                                    </p:anim>
                                    <p:anim calcmode="lin" valueType="num">
                                      <p:cBhvr>
                                        <p:cTn id="48" dur="82" tmFilter="0, 0; 0.125,0.2665; 0.25,0.4; 0.375,0.465; 0.5,0.5;  0.625,0.535; 0.75,0.6; 0.875,0.7335; 1,1">
                                          <p:stCondLst>
                                            <p:cond delay="828"/>
                                          </p:stCondLst>
                                        </p:cTn>
                                        <p:tgtEl>
                                          <p:spTgt spid="73"/>
                                        </p:tgtEl>
                                        <p:attrNameLst>
                                          <p:attrName>ppt_y</p:attrName>
                                        </p:attrNameLst>
                                      </p:cBhvr>
                                      <p:tavLst>
                                        <p:tav tm="0" fmla="#ppt_y-sin(pi*$)/81">
                                          <p:val>
                                            <p:fltVal val="0"/>
                                          </p:val>
                                        </p:tav>
                                        <p:tav tm="100000">
                                          <p:val>
                                            <p:fltVal val="1"/>
                                          </p:val>
                                        </p:tav>
                                      </p:tavLst>
                                    </p:anim>
                                    <p:animScale>
                                      <p:cBhvr>
                                        <p:cTn id="49" dur="13">
                                          <p:stCondLst>
                                            <p:cond delay="325"/>
                                          </p:stCondLst>
                                        </p:cTn>
                                        <p:tgtEl>
                                          <p:spTgt spid="73"/>
                                        </p:tgtEl>
                                      </p:cBhvr>
                                      <p:to x="100000" y="60000"/>
                                    </p:animScale>
                                    <p:animScale>
                                      <p:cBhvr>
                                        <p:cTn id="50" dur="83" decel="50000">
                                          <p:stCondLst>
                                            <p:cond delay="338"/>
                                          </p:stCondLst>
                                        </p:cTn>
                                        <p:tgtEl>
                                          <p:spTgt spid="73"/>
                                        </p:tgtEl>
                                      </p:cBhvr>
                                      <p:to x="100000" y="100000"/>
                                    </p:animScale>
                                    <p:animScale>
                                      <p:cBhvr>
                                        <p:cTn id="51" dur="13">
                                          <p:stCondLst>
                                            <p:cond delay="656"/>
                                          </p:stCondLst>
                                        </p:cTn>
                                        <p:tgtEl>
                                          <p:spTgt spid="73"/>
                                        </p:tgtEl>
                                      </p:cBhvr>
                                      <p:to x="100000" y="80000"/>
                                    </p:animScale>
                                    <p:animScale>
                                      <p:cBhvr>
                                        <p:cTn id="52" dur="83" decel="50000">
                                          <p:stCondLst>
                                            <p:cond delay="669"/>
                                          </p:stCondLst>
                                        </p:cTn>
                                        <p:tgtEl>
                                          <p:spTgt spid="73"/>
                                        </p:tgtEl>
                                      </p:cBhvr>
                                      <p:to x="100000" y="100000"/>
                                    </p:animScale>
                                    <p:animScale>
                                      <p:cBhvr>
                                        <p:cTn id="53" dur="13">
                                          <p:stCondLst>
                                            <p:cond delay="821"/>
                                          </p:stCondLst>
                                        </p:cTn>
                                        <p:tgtEl>
                                          <p:spTgt spid="73"/>
                                        </p:tgtEl>
                                      </p:cBhvr>
                                      <p:to x="100000" y="90000"/>
                                    </p:animScale>
                                    <p:animScale>
                                      <p:cBhvr>
                                        <p:cTn id="54" dur="83" decel="50000">
                                          <p:stCondLst>
                                            <p:cond delay="834"/>
                                          </p:stCondLst>
                                        </p:cTn>
                                        <p:tgtEl>
                                          <p:spTgt spid="73"/>
                                        </p:tgtEl>
                                      </p:cBhvr>
                                      <p:to x="100000" y="100000"/>
                                    </p:animScale>
                                    <p:animScale>
                                      <p:cBhvr>
                                        <p:cTn id="55" dur="13">
                                          <p:stCondLst>
                                            <p:cond delay="904"/>
                                          </p:stCondLst>
                                        </p:cTn>
                                        <p:tgtEl>
                                          <p:spTgt spid="73"/>
                                        </p:tgtEl>
                                      </p:cBhvr>
                                      <p:to x="100000" y="95000"/>
                                    </p:animScale>
                                    <p:animScale>
                                      <p:cBhvr>
                                        <p:cTn id="56" dur="83" decel="50000">
                                          <p:stCondLst>
                                            <p:cond delay="917"/>
                                          </p:stCondLst>
                                        </p:cTn>
                                        <p:tgtEl>
                                          <p:spTgt spid="73"/>
                                        </p:tgtEl>
                                      </p:cBhvr>
                                      <p:to x="100000" y="100000"/>
                                    </p:animScale>
                                  </p:childTnLst>
                                </p:cTn>
                              </p:par>
                              <p:par>
                                <p:cTn id="57" presetID="35" presetClass="entr" presetSubtype="0" fill="hold" grpId="0" nodeType="with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fade">
                                      <p:cBhvr>
                                        <p:cTn id="59" dur="750"/>
                                        <p:tgtEl>
                                          <p:spTgt spid="74"/>
                                        </p:tgtEl>
                                      </p:cBhvr>
                                    </p:animEffect>
                                    <p:anim calcmode="lin" valueType="num">
                                      <p:cBhvr>
                                        <p:cTn id="60" dur="750" fill="hold"/>
                                        <p:tgtEl>
                                          <p:spTgt spid="74"/>
                                        </p:tgtEl>
                                        <p:attrNameLst>
                                          <p:attrName>style.rotation</p:attrName>
                                        </p:attrNameLst>
                                      </p:cBhvr>
                                      <p:tavLst>
                                        <p:tav tm="0">
                                          <p:val>
                                            <p:fltVal val="720"/>
                                          </p:val>
                                        </p:tav>
                                        <p:tav tm="100000">
                                          <p:val>
                                            <p:fltVal val="0"/>
                                          </p:val>
                                        </p:tav>
                                      </p:tavLst>
                                    </p:anim>
                                    <p:anim calcmode="lin" valueType="num">
                                      <p:cBhvr>
                                        <p:cTn id="61" dur="750" fill="hold"/>
                                        <p:tgtEl>
                                          <p:spTgt spid="74"/>
                                        </p:tgtEl>
                                        <p:attrNameLst>
                                          <p:attrName>ppt_h</p:attrName>
                                        </p:attrNameLst>
                                      </p:cBhvr>
                                      <p:tavLst>
                                        <p:tav tm="0">
                                          <p:val>
                                            <p:fltVal val="0"/>
                                          </p:val>
                                        </p:tav>
                                        <p:tav tm="100000">
                                          <p:val>
                                            <p:strVal val="#ppt_h"/>
                                          </p:val>
                                        </p:tav>
                                      </p:tavLst>
                                    </p:anim>
                                    <p:anim calcmode="lin" valueType="num">
                                      <p:cBhvr>
                                        <p:cTn id="62" dur="750" fill="hold"/>
                                        <p:tgtEl>
                                          <p:spTgt spid="74"/>
                                        </p:tgtEl>
                                        <p:attrNameLst>
                                          <p:attrName>ppt_w</p:attrName>
                                        </p:attrNameLst>
                                      </p:cBhvr>
                                      <p:tavLst>
                                        <p:tav tm="0">
                                          <p:val>
                                            <p:fltVal val="0"/>
                                          </p:val>
                                        </p:tav>
                                        <p:tav tm="100000">
                                          <p:val>
                                            <p:strVal val="#ppt_w"/>
                                          </p:val>
                                        </p:tav>
                                      </p:tavLst>
                                    </p:anim>
                                  </p:childTnLst>
                                </p:cTn>
                              </p:par>
                              <p:par>
                                <p:cTn id="63" presetID="35" presetClass="entr" presetSubtype="0" fill="hold" nodeType="withEffect">
                                  <p:stCondLst>
                                    <p:cond delay="0"/>
                                  </p:stCondLst>
                                  <p:childTnLst>
                                    <p:set>
                                      <p:cBhvr>
                                        <p:cTn id="64" dur="1" fill="hold">
                                          <p:stCondLst>
                                            <p:cond delay="0"/>
                                          </p:stCondLst>
                                        </p:cTn>
                                        <p:tgtEl>
                                          <p:spTgt spid="75"/>
                                        </p:tgtEl>
                                        <p:attrNameLst>
                                          <p:attrName>style.visibility</p:attrName>
                                        </p:attrNameLst>
                                      </p:cBhvr>
                                      <p:to>
                                        <p:strVal val="visible"/>
                                      </p:to>
                                    </p:set>
                                    <p:animEffect transition="in" filter="fade">
                                      <p:cBhvr>
                                        <p:cTn id="65" dur="750"/>
                                        <p:tgtEl>
                                          <p:spTgt spid="75"/>
                                        </p:tgtEl>
                                      </p:cBhvr>
                                    </p:animEffect>
                                    <p:anim calcmode="lin" valueType="num">
                                      <p:cBhvr>
                                        <p:cTn id="66" dur="750" fill="hold"/>
                                        <p:tgtEl>
                                          <p:spTgt spid="75"/>
                                        </p:tgtEl>
                                        <p:attrNameLst>
                                          <p:attrName>style.rotation</p:attrName>
                                        </p:attrNameLst>
                                      </p:cBhvr>
                                      <p:tavLst>
                                        <p:tav tm="0">
                                          <p:val>
                                            <p:fltVal val="720"/>
                                          </p:val>
                                        </p:tav>
                                        <p:tav tm="100000">
                                          <p:val>
                                            <p:fltVal val="0"/>
                                          </p:val>
                                        </p:tav>
                                      </p:tavLst>
                                    </p:anim>
                                    <p:anim calcmode="lin" valueType="num">
                                      <p:cBhvr>
                                        <p:cTn id="67" dur="750" fill="hold"/>
                                        <p:tgtEl>
                                          <p:spTgt spid="75"/>
                                        </p:tgtEl>
                                        <p:attrNameLst>
                                          <p:attrName>ppt_h</p:attrName>
                                        </p:attrNameLst>
                                      </p:cBhvr>
                                      <p:tavLst>
                                        <p:tav tm="0">
                                          <p:val>
                                            <p:fltVal val="0"/>
                                          </p:val>
                                        </p:tav>
                                        <p:tav tm="100000">
                                          <p:val>
                                            <p:strVal val="#ppt_h"/>
                                          </p:val>
                                        </p:tav>
                                      </p:tavLst>
                                    </p:anim>
                                    <p:anim calcmode="lin" valueType="num">
                                      <p:cBhvr>
                                        <p:cTn id="68" dur="750" fill="hold"/>
                                        <p:tgtEl>
                                          <p:spTgt spid="75"/>
                                        </p:tgtEl>
                                        <p:attrNameLst>
                                          <p:attrName>ppt_w</p:attrName>
                                        </p:attrNameLst>
                                      </p:cBhvr>
                                      <p:tavLst>
                                        <p:tav tm="0">
                                          <p:val>
                                            <p:fltVal val="0"/>
                                          </p:val>
                                        </p:tav>
                                        <p:tav tm="100000">
                                          <p:val>
                                            <p:strVal val="#ppt_w"/>
                                          </p:val>
                                        </p:tav>
                                      </p:tavLst>
                                    </p:anim>
                                  </p:childTnLst>
                                </p:cTn>
                              </p:par>
                              <p:par>
                                <p:cTn id="69" presetID="26" presetClass="entr" presetSubtype="0" fill="hold" grpId="0" nodeType="withEffect">
                                  <p:stCondLst>
                                    <p:cond delay="0"/>
                                  </p:stCondLst>
                                  <p:childTnLst>
                                    <p:set>
                                      <p:cBhvr>
                                        <p:cTn id="70" dur="1" fill="hold">
                                          <p:stCondLst>
                                            <p:cond delay="0"/>
                                          </p:stCondLst>
                                        </p:cTn>
                                        <p:tgtEl>
                                          <p:spTgt spid="76"/>
                                        </p:tgtEl>
                                        <p:attrNameLst>
                                          <p:attrName>style.visibility</p:attrName>
                                        </p:attrNameLst>
                                      </p:cBhvr>
                                      <p:to>
                                        <p:strVal val="visible"/>
                                      </p:to>
                                    </p:set>
                                    <p:animEffect transition="in" filter="wipe(down)">
                                      <p:cBhvr>
                                        <p:cTn id="71" dur="290">
                                          <p:stCondLst>
                                            <p:cond delay="0"/>
                                          </p:stCondLst>
                                        </p:cTn>
                                        <p:tgtEl>
                                          <p:spTgt spid="76"/>
                                        </p:tgtEl>
                                      </p:cBhvr>
                                    </p:animEffect>
                                    <p:anim calcmode="lin" valueType="num">
                                      <p:cBhvr>
                                        <p:cTn id="72" dur="911" tmFilter="0,0; 0.14,0.36; 0.43,0.73; 0.71,0.91; 1.0,1.0">
                                          <p:stCondLst>
                                            <p:cond delay="0"/>
                                          </p:stCondLst>
                                        </p:cTn>
                                        <p:tgtEl>
                                          <p:spTgt spid="76"/>
                                        </p:tgtEl>
                                        <p:attrNameLst>
                                          <p:attrName>ppt_x</p:attrName>
                                        </p:attrNameLst>
                                      </p:cBhvr>
                                      <p:tavLst>
                                        <p:tav tm="0">
                                          <p:val>
                                            <p:strVal val="#ppt_x-0.25"/>
                                          </p:val>
                                        </p:tav>
                                        <p:tav tm="100000">
                                          <p:val>
                                            <p:strVal val="#ppt_x"/>
                                          </p:val>
                                        </p:tav>
                                      </p:tavLst>
                                    </p:anim>
                                    <p:anim calcmode="lin" valueType="num">
                                      <p:cBhvr>
                                        <p:cTn id="73" dur="332" tmFilter="0.0,0.0; 0.25,0.07; 0.50,0.2; 0.75,0.467; 1.0,1.0">
                                          <p:stCondLst>
                                            <p:cond delay="0"/>
                                          </p:stCondLst>
                                        </p:cTn>
                                        <p:tgtEl>
                                          <p:spTgt spid="76"/>
                                        </p:tgtEl>
                                        <p:attrNameLst>
                                          <p:attrName>ppt_y</p:attrName>
                                        </p:attrNameLst>
                                      </p:cBhvr>
                                      <p:tavLst>
                                        <p:tav tm="0" fmla="#ppt_y-sin(pi*$)/3">
                                          <p:val>
                                            <p:fltVal val="0.5"/>
                                          </p:val>
                                        </p:tav>
                                        <p:tav tm="100000">
                                          <p:val>
                                            <p:fltVal val="1"/>
                                          </p:val>
                                        </p:tav>
                                      </p:tavLst>
                                    </p:anim>
                                    <p:anim calcmode="lin" valueType="num">
                                      <p:cBhvr>
                                        <p:cTn id="74" dur="332" tmFilter="0, 0; 0.125,0.2665; 0.25,0.4; 0.375,0.465; 0.5,0.5;  0.625,0.535; 0.75,0.6; 0.875,0.7335; 1,1">
                                          <p:stCondLst>
                                            <p:cond delay="332"/>
                                          </p:stCondLst>
                                        </p:cTn>
                                        <p:tgtEl>
                                          <p:spTgt spid="76"/>
                                        </p:tgtEl>
                                        <p:attrNameLst>
                                          <p:attrName>ppt_y</p:attrName>
                                        </p:attrNameLst>
                                      </p:cBhvr>
                                      <p:tavLst>
                                        <p:tav tm="0" fmla="#ppt_y-sin(pi*$)/9">
                                          <p:val>
                                            <p:fltVal val="0"/>
                                          </p:val>
                                        </p:tav>
                                        <p:tav tm="100000">
                                          <p:val>
                                            <p:fltVal val="1"/>
                                          </p:val>
                                        </p:tav>
                                      </p:tavLst>
                                    </p:anim>
                                    <p:anim calcmode="lin" valueType="num">
                                      <p:cBhvr>
                                        <p:cTn id="75" dur="166" tmFilter="0, 0; 0.125,0.2665; 0.25,0.4; 0.375,0.465; 0.5,0.5;  0.625,0.535; 0.75,0.6; 0.875,0.7335; 1,1">
                                          <p:stCondLst>
                                            <p:cond delay="662"/>
                                          </p:stCondLst>
                                        </p:cTn>
                                        <p:tgtEl>
                                          <p:spTgt spid="76"/>
                                        </p:tgtEl>
                                        <p:attrNameLst>
                                          <p:attrName>ppt_y</p:attrName>
                                        </p:attrNameLst>
                                      </p:cBhvr>
                                      <p:tavLst>
                                        <p:tav tm="0" fmla="#ppt_y-sin(pi*$)/27">
                                          <p:val>
                                            <p:fltVal val="0"/>
                                          </p:val>
                                        </p:tav>
                                        <p:tav tm="100000">
                                          <p:val>
                                            <p:fltVal val="1"/>
                                          </p:val>
                                        </p:tav>
                                      </p:tavLst>
                                    </p:anim>
                                    <p:anim calcmode="lin" valueType="num">
                                      <p:cBhvr>
                                        <p:cTn id="76" dur="82" tmFilter="0, 0; 0.125,0.2665; 0.25,0.4; 0.375,0.465; 0.5,0.5;  0.625,0.535; 0.75,0.6; 0.875,0.7335; 1,1">
                                          <p:stCondLst>
                                            <p:cond delay="828"/>
                                          </p:stCondLst>
                                        </p:cTn>
                                        <p:tgtEl>
                                          <p:spTgt spid="76"/>
                                        </p:tgtEl>
                                        <p:attrNameLst>
                                          <p:attrName>ppt_y</p:attrName>
                                        </p:attrNameLst>
                                      </p:cBhvr>
                                      <p:tavLst>
                                        <p:tav tm="0" fmla="#ppt_y-sin(pi*$)/81">
                                          <p:val>
                                            <p:fltVal val="0"/>
                                          </p:val>
                                        </p:tav>
                                        <p:tav tm="100000">
                                          <p:val>
                                            <p:fltVal val="1"/>
                                          </p:val>
                                        </p:tav>
                                      </p:tavLst>
                                    </p:anim>
                                    <p:animScale>
                                      <p:cBhvr>
                                        <p:cTn id="77" dur="13">
                                          <p:stCondLst>
                                            <p:cond delay="325"/>
                                          </p:stCondLst>
                                        </p:cTn>
                                        <p:tgtEl>
                                          <p:spTgt spid="76"/>
                                        </p:tgtEl>
                                      </p:cBhvr>
                                      <p:to x="100000" y="60000"/>
                                    </p:animScale>
                                    <p:animScale>
                                      <p:cBhvr>
                                        <p:cTn id="78" dur="83" decel="50000">
                                          <p:stCondLst>
                                            <p:cond delay="338"/>
                                          </p:stCondLst>
                                        </p:cTn>
                                        <p:tgtEl>
                                          <p:spTgt spid="76"/>
                                        </p:tgtEl>
                                      </p:cBhvr>
                                      <p:to x="100000" y="100000"/>
                                    </p:animScale>
                                    <p:animScale>
                                      <p:cBhvr>
                                        <p:cTn id="79" dur="13">
                                          <p:stCondLst>
                                            <p:cond delay="656"/>
                                          </p:stCondLst>
                                        </p:cTn>
                                        <p:tgtEl>
                                          <p:spTgt spid="76"/>
                                        </p:tgtEl>
                                      </p:cBhvr>
                                      <p:to x="100000" y="80000"/>
                                    </p:animScale>
                                    <p:animScale>
                                      <p:cBhvr>
                                        <p:cTn id="80" dur="83" decel="50000">
                                          <p:stCondLst>
                                            <p:cond delay="669"/>
                                          </p:stCondLst>
                                        </p:cTn>
                                        <p:tgtEl>
                                          <p:spTgt spid="76"/>
                                        </p:tgtEl>
                                      </p:cBhvr>
                                      <p:to x="100000" y="100000"/>
                                    </p:animScale>
                                    <p:animScale>
                                      <p:cBhvr>
                                        <p:cTn id="81" dur="13">
                                          <p:stCondLst>
                                            <p:cond delay="821"/>
                                          </p:stCondLst>
                                        </p:cTn>
                                        <p:tgtEl>
                                          <p:spTgt spid="76"/>
                                        </p:tgtEl>
                                      </p:cBhvr>
                                      <p:to x="100000" y="90000"/>
                                    </p:animScale>
                                    <p:animScale>
                                      <p:cBhvr>
                                        <p:cTn id="82" dur="83" decel="50000">
                                          <p:stCondLst>
                                            <p:cond delay="834"/>
                                          </p:stCondLst>
                                        </p:cTn>
                                        <p:tgtEl>
                                          <p:spTgt spid="76"/>
                                        </p:tgtEl>
                                      </p:cBhvr>
                                      <p:to x="100000" y="100000"/>
                                    </p:animScale>
                                    <p:animScale>
                                      <p:cBhvr>
                                        <p:cTn id="83" dur="13">
                                          <p:stCondLst>
                                            <p:cond delay="904"/>
                                          </p:stCondLst>
                                        </p:cTn>
                                        <p:tgtEl>
                                          <p:spTgt spid="76"/>
                                        </p:tgtEl>
                                      </p:cBhvr>
                                      <p:to x="100000" y="95000"/>
                                    </p:animScale>
                                    <p:animScale>
                                      <p:cBhvr>
                                        <p:cTn id="84" dur="83" decel="50000">
                                          <p:stCondLst>
                                            <p:cond delay="917"/>
                                          </p:stCondLst>
                                        </p:cTn>
                                        <p:tgtEl>
                                          <p:spTgt spid="76"/>
                                        </p:tgtEl>
                                      </p:cBhvr>
                                      <p:to x="100000" y="100000"/>
                                    </p:animScale>
                                  </p:childTnLst>
                                </p:cTn>
                              </p:par>
                              <p:par>
                                <p:cTn id="85" presetID="35" presetClass="entr" presetSubtype="0" fill="hold" grpId="0" nodeType="with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fade">
                                      <p:cBhvr>
                                        <p:cTn id="87" dur="750"/>
                                        <p:tgtEl>
                                          <p:spTgt spid="77"/>
                                        </p:tgtEl>
                                      </p:cBhvr>
                                    </p:animEffect>
                                    <p:anim calcmode="lin" valueType="num">
                                      <p:cBhvr>
                                        <p:cTn id="88" dur="750" fill="hold"/>
                                        <p:tgtEl>
                                          <p:spTgt spid="77"/>
                                        </p:tgtEl>
                                        <p:attrNameLst>
                                          <p:attrName>style.rotation</p:attrName>
                                        </p:attrNameLst>
                                      </p:cBhvr>
                                      <p:tavLst>
                                        <p:tav tm="0">
                                          <p:val>
                                            <p:fltVal val="720"/>
                                          </p:val>
                                        </p:tav>
                                        <p:tav tm="100000">
                                          <p:val>
                                            <p:fltVal val="0"/>
                                          </p:val>
                                        </p:tav>
                                      </p:tavLst>
                                    </p:anim>
                                    <p:anim calcmode="lin" valueType="num">
                                      <p:cBhvr>
                                        <p:cTn id="89" dur="750" fill="hold"/>
                                        <p:tgtEl>
                                          <p:spTgt spid="77"/>
                                        </p:tgtEl>
                                        <p:attrNameLst>
                                          <p:attrName>ppt_h</p:attrName>
                                        </p:attrNameLst>
                                      </p:cBhvr>
                                      <p:tavLst>
                                        <p:tav tm="0">
                                          <p:val>
                                            <p:fltVal val="0"/>
                                          </p:val>
                                        </p:tav>
                                        <p:tav tm="100000">
                                          <p:val>
                                            <p:strVal val="#ppt_h"/>
                                          </p:val>
                                        </p:tav>
                                      </p:tavLst>
                                    </p:anim>
                                    <p:anim calcmode="lin" valueType="num">
                                      <p:cBhvr>
                                        <p:cTn id="90" dur="750" fill="hold"/>
                                        <p:tgtEl>
                                          <p:spTgt spid="77"/>
                                        </p:tgtEl>
                                        <p:attrNameLst>
                                          <p:attrName>ppt_w</p:attrName>
                                        </p:attrNameLst>
                                      </p:cBhvr>
                                      <p:tavLst>
                                        <p:tav tm="0">
                                          <p:val>
                                            <p:fltVal val="0"/>
                                          </p:val>
                                        </p:tav>
                                        <p:tav tm="100000">
                                          <p:val>
                                            <p:strVal val="#ppt_w"/>
                                          </p:val>
                                        </p:tav>
                                      </p:tavLst>
                                    </p:anim>
                                  </p:childTnLst>
                                </p:cTn>
                              </p:par>
                              <p:par>
                                <p:cTn id="91" presetID="35" presetClass="entr" presetSubtype="0" fill="hold" nodeType="withEffect">
                                  <p:stCondLst>
                                    <p:cond delay="0"/>
                                  </p:stCondLst>
                                  <p:childTnLst>
                                    <p:set>
                                      <p:cBhvr>
                                        <p:cTn id="92" dur="1" fill="hold">
                                          <p:stCondLst>
                                            <p:cond delay="0"/>
                                          </p:stCondLst>
                                        </p:cTn>
                                        <p:tgtEl>
                                          <p:spTgt spid="78"/>
                                        </p:tgtEl>
                                        <p:attrNameLst>
                                          <p:attrName>style.visibility</p:attrName>
                                        </p:attrNameLst>
                                      </p:cBhvr>
                                      <p:to>
                                        <p:strVal val="visible"/>
                                      </p:to>
                                    </p:set>
                                    <p:animEffect transition="in" filter="fade">
                                      <p:cBhvr>
                                        <p:cTn id="93" dur="750"/>
                                        <p:tgtEl>
                                          <p:spTgt spid="78"/>
                                        </p:tgtEl>
                                      </p:cBhvr>
                                    </p:animEffect>
                                    <p:anim calcmode="lin" valueType="num">
                                      <p:cBhvr>
                                        <p:cTn id="94" dur="750" fill="hold"/>
                                        <p:tgtEl>
                                          <p:spTgt spid="78"/>
                                        </p:tgtEl>
                                        <p:attrNameLst>
                                          <p:attrName>style.rotation</p:attrName>
                                        </p:attrNameLst>
                                      </p:cBhvr>
                                      <p:tavLst>
                                        <p:tav tm="0">
                                          <p:val>
                                            <p:fltVal val="720"/>
                                          </p:val>
                                        </p:tav>
                                        <p:tav tm="100000">
                                          <p:val>
                                            <p:fltVal val="0"/>
                                          </p:val>
                                        </p:tav>
                                      </p:tavLst>
                                    </p:anim>
                                    <p:anim calcmode="lin" valueType="num">
                                      <p:cBhvr>
                                        <p:cTn id="95" dur="750" fill="hold"/>
                                        <p:tgtEl>
                                          <p:spTgt spid="78"/>
                                        </p:tgtEl>
                                        <p:attrNameLst>
                                          <p:attrName>ppt_h</p:attrName>
                                        </p:attrNameLst>
                                      </p:cBhvr>
                                      <p:tavLst>
                                        <p:tav tm="0">
                                          <p:val>
                                            <p:fltVal val="0"/>
                                          </p:val>
                                        </p:tav>
                                        <p:tav tm="100000">
                                          <p:val>
                                            <p:strVal val="#ppt_h"/>
                                          </p:val>
                                        </p:tav>
                                      </p:tavLst>
                                    </p:anim>
                                    <p:anim calcmode="lin" valueType="num">
                                      <p:cBhvr>
                                        <p:cTn id="96" dur="750" fill="hold"/>
                                        <p:tgtEl>
                                          <p:spTgt spid="78"/>
                                        </p:tgtEl>
                                        <p:attrNameLst>
                                          <p:attrName>ppt_w</p:attrName>
                                        </p:attrNameLst>
                                      </p:cBhvr>
                                      <p:tavLst>
                                        <p:tav tm="0">
                                          <p:val>
                                            <p:fltVal val="0"/>
                                          </p:val>
                                        </p:tav>
                                        <p:tav tm="100000">
                                          <p:val>
                                            <p:strVal val="#ppt_w"/>
                                          </p:val>
                                        </p:tav>
                                      </p:tavLst>
                                    </p:anim>
                                  </p:childTnLst>
                                </p:cTn>
                              </p:par>
                              <p:par>
                                <p:cTn id="97" presetID="26" presetClass="entr" presetSubtype="0" fill="hold" grpId="0" nodeType="with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wipe(down)">
                                      <p:cBhvr>
                                        <p:cTn id="99" dur="290">
                                          <p:stCondLst>
                                            <p:cond delay="0"/>
                                          </p:stCondLst>
                                        </p:cTn>
                                        <p:tgtEl>
                                          <p:spTgt spid="79"/>
                                        </p:tgtEl>
                                      </p:cBhvr>
                                    </p:animEffect>
                                    <p:anim calcmode="lin" valueType="num">
                                      <p:cBhvr>
                                        <p:cTn id="100" dur="911" tmFilter="0,0; 0.14,0.36; 0.43,0.73; 0.71,0.91; 1.0,1.0">
                                          <p:stCondLst>
                                            <p:cond delay="0"/>
                                          </p:stCondLst>
                                        </p:cTn>
                                        <p:tgtEl>
                                          <p:spTgt spid="79"/>
                                        </p:tgtEl>
                                        <p:attrNameLst>
                                          <p:attrName>ppt_x</p:attrName>
                                        </p:attrNameLst>
                                      </p:cBhvr>
                                      <p:tavLst>
                                        <p:tav tm="0">
                                          <p:val>
                                            <p:strVal val="#ppt_x-0.25"/>
                                          </p:val>
                                        </p:tav>
                                        <p:tav tm="100000">
                                          <p:val>
                                            <p:strVal val="#ppt_x"/>
                                          </p:val>
                                        </p:tav>
                                      </p:tavLst>
                                    </p:anim>
                                    <p:anim calcmode="lin" valueType="num">
                                      <p:cBhvr>
                                        <p:cTn id="101" dur="332" tmFilter="0.0,0.0; 0.25,0.07; 0.50,0.2; 0.75,0.467; 1.0,1.0">
                                          <p:stCondLst>
                                            <p:cond delay="0"/>
                                          </p:stCondLst>
                                        </p:cTn>
                                        <p:tgtEl>
                                          <p:spTgt spid="79"/>
                                        </p:tgtEl>
                                        <p:attrNameLst>
                                          <p:attrName>ppt_y</p:attrName>
                                        </p:attrNameLst>
                                      </p:cBhvr>
                                      <p:tavLst>
                                        <p:tav tm="0" fmla="#ppt_y-sin(pi*$)/3">
                                          <p:val>
                                            <p:fltVal val="0.5"/>
                                          </p:val>
                                        </p:tav>
                                        <p:tav tm="100000">
                                          <p:val>
                                            <p:fltVal val="1"/>
                                          </p:val>
                                        </p:tav>
                                      </p:tavLst>
                                    </p:anim>
                                    <p:anim calcmode="lin" valueType="num">
                                      <p:cBhvr>
                                        <p:cTn id="102" dur="332" tmFilter="0, 0; 0.125,0.2665; 0.25,0.4; 0.375,0.465; 0.5,0.5;  0.625,0.535; 0.75,0.6; 0.875,0.7335; 1,1">
                                          <p:stCondLst>
                                            <p:cond delay="332"/>
                                          </p:stCondLst>
                                        </p:cTn>
                                        <p:tgtEl>
                                          <p:spTgt spid="79"/>
                                        </p:tgtEl>
                                        <p:attrNameLst>
                                          <p:attrName>ppt_y</p:attrName>
                                        </p:attrNameLst>
                                      </p:cBhvr>
                                      <p:tavLst>
                                        <p:tav tm="0" fmla="#ppt_y-sin(pi*$)/9">
                                          <p:val>
                                            <p:fltVal val="0"/>
                                          </p:val>
                                        </p:tav>
                                        <p:tav tm="100000">
                                          <p:val>
                                            <p:fltVal val="1"/>
                                          </p:val>
                                        </p:tav>
                                      </p:tavLst>
                                    </p:anim>
                                    <p:anim calcmode="lin" valueType="num">
                                      <p:cBhvr>
                                        <p:cTn id="103" dur="166" tmFilter="0, 0; 0.125,0.2665; 0.25,0.4; 0.375,0.465; 0.5,0.5;  0.625,0.535; 0.75,0.6; 0.875,0.7335; 1,1">
                                          <p:stCondLst>
                                            <p:cond delay="662"/>
                                          </p:stCondLst>
                                        </p:cTn>
                                        <p:tgtEl>
                                          <p:spTgt spid="79"/>
                                        </p:tgtEl>
                                        <p:attrNameLst>
                                          <p:attrName>ppt_y</p:attrName>
                                        </p:attrNameLst>
                                      </p:cBhvr>
                                      <p:tavLst>
                                        <p:tav tm="0" fmla="#ppt_y-sin(pi*$)/27">
                                          <p:val>
                                            <p:fltVal val="0"/>
                                          </p:val>
                                        </p:tav>
                                        <p:tav tm="100000">
                                          <p:val>
                                            <p:fltVal val="1"/>
                                          </p:val>
                                        </p:tav>
                                      </p:tavLst>
                                    </p:anim>
                                    <p:anim calcmode="lin" valueType="num">
                                      <p:cBhvr>
                                        <p:cTn id="104" dur="82" tmFilter="0, 0; 0.125,0.2665; 0.25,0.4; 0.375,0.465; 0.5,0.5;  0.625,0.535; 0.75,0.6; 0.875,0.7335; 1,1">
                                          <p:stCondLst>
                                            <p:cond delay="828"/>
                                          </p:stCondLst>
                                        </p:cTn>
                                        <p:tgtEl>
                                          <p:spTgt spid="79"/>
                                        </p:tgtEl>
                                        <p:attrNameLst>
                                          <p:attrName>ppt_y</p:attrName>
                                        </p:attrNameLst>
                                      </p:cBhvr>
                                      <p:tavLst>
                                        <p:tav tm="0" fmla="#ppt_y-sin(pi*$)/81">
                                          <p:val>
                                            <p:fltVal val="0"/>
                                          </p:val>
                                        </p:tav>
                                        <p:tav tm="100000">
                                          <p:val>
                                            <p:fltVal val="1"/>
                                          </p:val>
                                        </p:tav>
                                      </p:tavLst>
                                    </p:anim>
                                    <p:animScale>
                                      <p:cBhvr>
                                        <p:cTn id="105" dur="13">
                                          <p:stCondLst>
                                            <p:cond delay="325"/>
                                          </p:stCondLst>
                                        </p:cTn>
                                        <p:tgtEl>
                                          <p:spTgt spid="79"/>
                                        </p:tgtEl>
                                      </p:cBhvr>
                                      <p:to x="100000" y="60000"/>
                                    </p:animScale>
                                    <p:animScale>
                                      <p:cBhvr>
                                        <p:cTn id="106" dur="83" decel="50000">
                                          <p:stCondLst>
                                            <p:cond delay="338"/>
                                          </p:stCondLst>
                                        </p:cTn>
                                        <p:tgtEl>
                                          <p:spTgt spid="79"/>
                                        </p:tgtEl>
                                      </p:cBhvr>
                                      <p:to x="100000" y="100000"/>
                                    </p:animScale>
                                    <p:animScale>
                                      <p:cBhvr>
                                        <p:cTn id="107" dur="13">
                                          <p:stCondLst>
                                            <p:cond delay="656"/>
                                          </p:stCondLst>
                                        </p:cTn>
                                        <p:tgtEl>
                                          <p:spTgt spid="79"/>
                                        </p:tgtEl>
                                      </p:cBhvr>
                                      <p:to x="100000" y="80000"/>
                                    </p:animScale>
                                    <p:animScale>
                                      <p:cBhvr>
                                        <p:cTn id="108" dur="83" decel="50000">
                                          <p:stCondLst>
                                            <p:cond delay="669"/>
                                          </p:stCondLst>
                                        </p:cTn>
                                        <p:tgtEl>
                                          <p:spTgt spid="79"/>
                                        </p:tgtEl>
                                      </p:cBhvr>
                                      <p:to x="100000" y="100000"/>
                                    </p:animScale>
                                    <p:animScale>
                                      <p:cBhvr>
                                        <p:cTn id="109" dur="13">
                                          <p:stCondLst>
                                            <p:cond delay="821"/>
                                          </p:stCondLst>
                                        </p:cTn>
                                        <p:tgtEl>
                                          <p:spTgt spid="79"/>
                                        </p:tgtEl>
                                      </p:cBhvr>
                                      <p:to x="100000" y="90000"/>
                                    </p:animScale>
                                    <p:animScale>
                                      <p:cBhvr>
                                        <p:cTn id="110" dur="83" decel="50000">
                                          <p:stCondLst>
                                            <p:cond delay="834"/>
                                          </p:stCondLst>
                                        </p:cTn>
                                        <p:tgtEl>
                                          <p:spTgt spid="79"/>
                                        </p:tgtEl>
                                      </p:cBhvr>
                                      <p:to x="100000" y="100000"/>
                                    </p:animScale>
                                    <p:animScale>
                                      <p:cBhvr>
                                        <p:cTn id="111" dur="13">
                                          <p:stCondLst>
                                            <p:cond delay="904"/>
                                          </p:stCondLst>
                                        </p:cTn>
                                        <p:tgtEl>
                                          <p:spTgt spid="79"/>
                                        </p:tgtEl>
                                      </p:cBhvr>
                                      <p:to x="100000" y="95000"/>
                                    </p:animScale>
                                    <p:animScale>
                                      <p:cBhvr>
                                        <p:cTn id="112" dur="83" decel="50000">
                                          <p:stCondLst>
                                            <p:cond delay="917"/>
                                          </p:stCondLst>
                                        </p:cTn>
                                        <p:tgtEl>
                                          <p:spTgt spid="79"/>
                                        </p:tgtEl>
                                      </p:cBhvr>
                                      <p:to x="100000" y="100000"/>
                                    </p:animScale>
                                  </p:childTnLst>
                                </p:cTn>
                              </p:par>
                              <p:par>
                                <p:cTn id="113" presetID="35" presetClass="entr" presetSubtype="0" fill="hold" grpId="0" nodeType="with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fade">
                                      <p:cBhvr>
                                        <p:cTn id="115" dur="750"/>
                                        <p:tgtEl>
                                          <p:spTgt spid="80"/>
                                        </p:tgtEl>
                                      </p:cBhvr>
                                    </p:animEffect>
                                    <p:anim calcmode="lin" valueType="num">
                                      <p:cBhvr>
                                        <p:cTn id="116" dur="750" fill="hold"/>
                                        <p:tgtEl>
                                          <p:spTgt spid="80"/>
                                        </p:tgtEl>
                                        <p:attrNameLst>
                                          <p:attrName>style.rotation</p:attrName>
                                        </p:attrNameLst>
                                      </p:cBhvr>
                                      <p:tavLst>
                                        <p:tav tm="0">
                                          <p:val>
                                            <p:fltVal val="720"/>
                                          </p:val>
                                        </p:tav>
                                        <p:tav tm="100000">
                                          <p:val>
                                            <p:fltVal val="0"/>
                                          </p:val>
                                        </p:tav>
                                      </p:tavLst>
                                    </p:anim>
                                    <p:anim calcmode="lin" valueType="num">
                                      <p:cBhvr>
                                        <p:cTn id="117" dur="750" fill="hold"/>
                                        <p:tgtEl>
                                          <p:spTgt spid="80"/>
                                        </p:tgtEl>
                                        <p:attrNameLst>
                                          <p:attrName>ppt_h</p:attrName>
                                        </p:attrNameLst>
                                      </p:cBhvr>
                                      <p:tavLst>
                                        <p:tav tm="0">
                                          <p:val>
                                            <p:fltVal val="0"/>
                                          </p:val>
                                        </p:tav>
                                        <p:tav tm="100000">
                                          <p:val>
                                            <p:strVal val="#ppt_h"/>
                                          </p:val>
                                        </p:tav>
                                      </p:tavLst>
                                    </p:anim>
                                    <p:anim calcmode="lin" valueType="num">
                                      <p:cBhvr>
                                        <p:cTn id="118" dur="750" fill="hold"/>
                                        <p:tgtEl>
                                          <p:spTgt spid="80"/>
                                        </p:tgtEl>
                                        <p:attrNameLst>
                                          <p:attrName>ppt_w</p:attrName>
                                        </p:attrNameLst>
                                      </p:cBhvr>
                                      <p:tavLst>
                                        <p:tav tm="0">
                                          <p:val>
                                            <p:fltVal val="0"/>
                                          </p:val>
                                        </p:tav>
                                        <p:tav tm="100000">
                                          <p:val>
                                            <p:strVal val="#ppt_w"/>
                                          </p:val>
                                        </p:tav>
                                      </p:tavLst>
                                    </p:anim>
                                  </p:childTnLst>
                                </p:cTn>
                              </p:par>
                              <p:par>
                                <p:cTn id="119" presetID="35" presetClass="entr" presetSubtype="0" fill="hold" nodeType="withEffect">
                                  <p:stCondLst>
                                    <p:cond delay="0"/>
                                  </p:stCondLst>
                                  <p:childTnLst>
                                    <p:set>
                                      <p:cBhvr>
                                        <p:cTn id="120" dur="1" fill="hold">
                                          <p:stCondLst>
                                            <p:cond delay="0"/>
                                          </p:stCondLst>
                                        </p:cTn>
                                        <p:tgtEl>
                                          <p:spTgt spid="81"/>
                                        </p:tgtEl>
                                        <p:attrNameLst>
                                          <p:attrName>style.visibility</p:attrName>
                                        </p:attrNameLst>
                                      </p:cBhvr>
                                      <p:to>
                                        <p:strVal val="visible"/>
                                      </p:to>
                                    </p:set>
                                    <p:animEffect transition="in" filter="fade">
                                      <p:cBhvr>
                                        <p:cTn id="121" dur="750"/>
                                        <p:tgtEl>
                                          <p:spTgt spid="81"/>
                                        </p:tgtEl>
                                      </p:cBhvr>
                                    </p:animEffect>
                                    <p:anim calcmode="lin" valueType="num">
                                      <p:cBhvr>
                                        <p:cTn id="122" dur="750" fill="hold"/>
                                        <p:tgtEl>
                                          <p:spTgt spid="81"/>
                                        </p:tgtEl>
                                        <p:attrNameLst>
                                          <p:attrName>style.rotation</p:attrName>
                                        </p:attrNameLst>
                                      </p:cBhvr>
                                      <p:tavLst>
                                        <p:tav tm="0">
                                          <p:val>
                                            <p:fltVal val="720"/>
                                          </p:val>
                                        </p:tav>
                                        <p:tav tm="100000">
                                          <p:val>
                                            <p:fltVal val="0"/>
                                          </p:val>
                                        </p:tav>
                                      </p:tavLst>
                                    </p:anim>
                                    <p:anim calcmode="lin" valueType="num">
                                      <p:cBhvr>
                                        <p:cTn id="123" dur="750" fill="hold"/>
                                        <p:tgtEl>
                                          <p:spTgt spid="81"/>
                                        </p:tgtEl>
                                        <p:attrNameLst>
                                          <p:attrName>ppt_h</p:attrName>
                                        </p:attrNameLst>
                                      </p:cBhvr>
                                      <p:tavLst>
                                        <p:tav tm="0">
                                          <p:val>
                                            <p:fltVal val="0"/>
                                          </p:val>
                                        </p:tav>
                                        <p:tav tm="100000">
                                          <p:val>
                                            <p:strVal val="#ppt_h"/>
                                          </p:val>
                                        </p:tav>
                                      </p:tavLst>
                                    </p:anim>
                                    <p:anim calcmode="lin" valueType="num">
                                      <p:cBhvr>
                                        <p:cTn id="124" dur="750" fill="hold"/>
                                        <p:tgtEl>
                                          <p:spTgt spid="8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0" grpId="0"/>
      <p:bldP spid="71" grpId="0"/>
      <p:bldP spid="73" grpId="0"/>
      <p:bldP spid="74" grpId="0"/>
      <p:bldP spid="76" grpId="0"/>
      <p:bldP spid="77" grpId="0"/>
      <p:bldP spid="79" grpId="0"/>
      <p:bldP spid="8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grpSp>
        <p:nvGrpSpPr>
          <p:cNvPr id="4" name="Group 10"/>
          <p:cNvGrpSpPr/>
          <p:nvPr/>
        </p:nvGrpSpPr>
        <p:grpSpPr bwMode="auto">
          <a:xfrm>
            <a:off x="4222657" y="1825892"/>
            <a:ext cx="1440747" cy="2395612"/>
            <a:chOff x="0" y="0"/>
            <a:chExt cx="1081794" cy="1800000"/>
          </a:xfrm>
          <a:solidFill>
            <a:srgbClr val="99928C"/>
          </a:solidFill>
        </p:grpSpPr>
        <p:sp>
          <p:nvSpPr>
            <p:cNvPr id="5" name="矩形 38"/>
            <p:cNvSpPr>
              <a:spLocks noChangeArrowheads="1"/>
            </p:cNvSpPr>
            <p:nvPr/>
          </p:nvSpPr>
          <p:spPr bwMode="auto">
            <a:xfrm rot="2700000">
              <a:off x="-259117" y="891000"/>
              <a:ext cx="180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39"/>
            <p:cNvSpPr>
              <a:spLocks noChangeArrowheads="1"/>
            </p:cNvSpPr>
            <p:nvPr/>
          </p:nvSpPr>
          <p:spPr bwMode="auto">
            <a:xfrm>
              <a:off x="1794" y="257240"/>
              <a:ext cx="108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矩形 40"/>
            <p:cNvSpPr>
              <a:spLocks noChangeArrowheads="1"/>
            </p:cNvSpPr>
            <p:nvPr/>
          </p:nvSpPr>
          <p:spPr bwMode="auto">
            <a:xfrm rot="5400000">
              <a:off x="-531000" y="797240"/>
              <a:ext cx="108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14"/>
          <p:cNvGrpSpPr/>
          <p:nvPr/>
        </p:nvGrpSpPr>
        <p:grpSpPr bwMode="auto">
          <a:xfrm flipH="1">
            <a:off x="6379553" y="1825892"/>
            <a:ext cx="1440747" cy="2395612"/>
            <a:chOff x="0" y="0"/>
            <a:chExt cx="1081794" cy="1800000"/>
          </a:xfrm>
          <a:solidFill>
            <a:srgbClr val="99928C"/>
          </a:solidFill>
        </p:grpSpPr>
        <p:sp>
          <p:nvSpPr>
            <p:cNvPr id="9" name="矩形 43"/>
            <p:cNvSpPr>
              <a:spLocks noChangeArrowheads="1"/>
            </p:cNvSpPr>
            <p:nvPr/>
          </p:nvSpPr>
          <p:spPr bwMode="auto">
            <a:xfrm rot="2700000">
              <a:off x="-259117" y="891000"/>
              <a:ext cx="180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44"/>
            <p:cNvSpPr>
              <a:spLocks noChangeArrowheads="1"/>
            </p:cNvSpPr>
            <p:nvPr/>
          </p:nvSpPr>
          <p:spPr bwMode="auto">
            <a:xfrm>
              <a:off x="1794" y="257240"/>
              <a:ext cx="108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45"/>
            <p:cNvSpPr>
              <a:spLocks noChangeArrowheads="1"/>
            </p:cNvSpPr>
            <p:nvPr/>
          </p:nvSpPr>
          <p:spPr bwMode="auto">
            <a:xfrm rot="5400000">
              <a:off x="-531000" y="797240"/>
              <a:ext cx="108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矩形 59"/>
          <p:cNvSpPr>
            <a:spLocks noChangeArrowheads="1"/>
          </p:cNvSpPr>
          <p:nvPr/>
        </p:nvSpPr>
        <p:spPr bwMode="auto">
          <a:xfrm>
            <a:off x="8651358" y="2770834"/>
            <a:ext cx="23765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a:t>
            </a:r>
            <a:endParaRPr lang="zh-CN" altLang="en-US" sz="2400" dirty="0"/>
          </a:p>
        </p:txBody>
      </p:sp>
      <p:grpSp>
        <p:nvGrpSpPr>
          <p:cNvPr id="13" name="Group 23"/>
          <p:cNvGrpSpPr/>
          <p:nvPr/>
        </p:nvGrpSpPr>
        <p:grpSpPr bwMode="auto">
          <a:xfrm flipV="1">
            <a:off x="4231107" y="3676470"/>
            <a:ext cx="1440747" cy="2395612"/>
            <a:chOff x="0" y="0"/>
            <a:chExt cx="1081794" cy="1800000"/>
          </a:xfrm>
          <a:solidFill>
            <a:srgbClr val="99928C"/>
          </a:solidFill>
        </p:grpSpPr>
        <p:sp>
          <p:nvSpPr>
            <p:cNvPr id="14" name="矩形 61"/>
            <p:cNvSpPr>
              <a:spLocks noChangeArrowheads="1"/>
            </p:cNvSpPr>
            <p:nvPr/>
          </p:nvSpPr>
          <p:spPr bwMode="auto">
            <a:xfrm rot="2700000">
              <a:off x="-259117" y="891000"/>
              <a:ext cx="180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62"/>
            <p:cNvSpPr>
              <a:spLocks noChangeArrowheads="1"/>
            </p:cNvSpPr>
            <p:nvPr/>
          </p:nvSpPr>
          <p:spPr bwMode="auto">
            <a:xfrm>
              <a:off x="1794" y="257240"/>
              <a:ext cx="108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63"/>
            <p:cNvSpPr>
              <a:spLocks noChangeArrowheads="1"/>
            </p:cNvSpPr>
            <p:nvPr/>
          </p:nvSpPr>
          <p:spPr bwMode="auto">
            <a:xfrm rot="5400000">
              <a:off x="-531000" y="797240"/>
              <a:ext cx="108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Group 27"/>
          <p:cNvGrpSpPr/>
          <p:nvPr/>
        </p:nvGrpSpPr>
        <p:grpSpPr bwMode="auto">
          <a:xfrm flipH="1" flipV="1">
            <a:off x="6388003" y="3676470"/>
            <a:ext cx="1440747" cy="2395612"/>
            <a:chOff x="0" y="0"/>
            <a:chExt cx="1081794" cy="1800000"/>
          </a:xfrm>
          <a:solidFill>
            <a:srgbClr val="99928C"/>
          </a:solidFill>
        </p:grpSpPr>
        <p:sp>
          <p:nvSpPr>
            <p:cNvPr id="18" name="矩形 65"/>
            <p:cNvSpPr>
              <a:spLocks noChangeArrowheads="1"/>
            </p:cNvSpPr>
            <p:nvPr/>
          </p:nvSpPr>
          <p:spPr bwMode="auto">
            <a:xfrm rot="2700000">
              <a:off x="-259117" y="891000"/>
              <a:ext cx="180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66"/>
            <p:cNvSpPr>
              <a:spLocks noChangeArrowheads="1"/>
            </p:cNvSpPr>
            <p:nvPr/>
          </p:nvSpPr>
          <p:spPr bwMode="auto">
            <a:xfrm>
              <a:off x="1794" y="257240"/>
              <a:ext cx="108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67"/>
            <p:cNvSpPr>
              <a:spLocks noChangeArrowheads="1"/>
            </p:cNvSpPr>
            <p:nvPr/>
          </p:nvSpPr>
          <p:spPr bwMode="auto">
            <a:xfrm rot="5400000">
              <a:off x="-531000" y="797240"/>
              <a:ext cx="1080000" cy="18000"/>
            </a:xfrm>
            <a:prstGeom prst="rect">
              <a:avLst/>
            </a:prstGeom>
            <a:grpFill/>
            <a:ln w="9525">
              <a:noFill/>
              <a:miter lim="800000"/>
            </a:ln>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1" name="Group 31"/>
          <p:cNvGrpSpPr/>
          <p:nvPr/>
        </p:nvGrpSpPr>
        <p:grpSpPr bwMode="auto">
          <a:xfrm>
            <a:off x="4820504" y="2761744"/>
            <a:ext cx="2395612" cy="2395612"/>
            <a:chOff x="0" y="0"/>
            <a:chExt cx="1800000" cy="1800000"/>
          </a:xfrm>
          <a:solidFill>
            <a:srgbClr val="3CBDDA"/>
          </a:solidFill>
        </p:grpSpPr>
        <p:sp>
          <p:nvSpPr>
            <p:cNvPr id="22" name="椭圆 69"/>
            <p:cNvSpPr>
              <a:spLocks noChangeArrowheads="1"/>
            </p:cNvSpPr>
            <p:nvPr/>
          </p:nvSpPr>
          <p:spPr bwMode="auto">
            <a:xfrm>
              <a:off x="0" y="0"/>
              <a:ext cx="1800000" cy="1800000"/>
            </a:xfrm>
            <a:prstGeom prst="diamond">
              <a:avLst/>
            </a:prstGeom>
            <a:solidFill>
              <a:srgbClr val="E226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文本框 70"/>
            <p:cNvSpPr>
              <a:spLocks noChangeArrowheads="1"/>
            </p:cNvSpPr>
            <p:nvPr/>
          </p:nvSpPr>
          <p:spPr bwMode="auto">
            <a:xfrm>
              <a:off x="396997" y="723721"/>
              <a:ext cx="1023465" cy="31556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13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grpSp>
      <p:grpSp>
        <p:nvGrpSpPr>
          <p:cNvPr id="24" name="Group 35"/>
          <p:cNvGrpSpPr/>
          <p:nvPr/>
        </p:nvGrpSpPr>
        <p:grpSpPr bwMode="auto">
          <a:xfrm>
            <a:off x="3541433" y="4308118"/>
            <a:ext cx="478957" cy="479115"/>
            <a:chOff x="0" y="0"/>
            <a:chExt cx="360000" cy="360000"/>
          </a:xfrm>
        </p:grpSpPr>
        <p:sp>
          <p:nvSpPr>
            <p:cNvPr id="25" name="矩形 75"/>
            <p:cNvSpPr>
              <a:spLocks noChangeArrowheads="1"/>
            </p:cNvSpPr>
            <p:nvPr/>
          </p:nvSpPr>
          <p:spPr bwMode="auto">
            <a:xfrm>
              <a:off x="0" y="0"/>
              <a:ext cx="360000" cy="360000"/>
            </a:xfrm>
            <a:prstGeom prst="ellipse">
              <a:avLst/>
            </a:prstGeom>
            <a:solidFill>
              <a:srgbClr val="9992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30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文本框 76"/>
            <p:cNvSpPr>
              <a:spLocks noChangeArrowheads="1"/>
            </p:cNvSpPr>
            <p:nvPr/>
          </p:nvSpPr>
          <p:spPr bwMode="auto">
            <a:xfrm>
              <a:off x="49539" y="32813"/>
              <a:ext cx="259288" cy="315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13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213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Group 40"/>
          <p:cNvGrpSpPr/>
          <p:nvPr/>
        </p:nvGrpSpPr>
        <p:grpSpPr bwMode="auto">
          <a:xfrm>
            <a:off x="8041655" y="2185022"/>
            <a:ext cx="478957" cy="479115"/>
            <a:chOff x="0" y="0"/>
            <a:chExt cx="360000" cy="360000"/>
          </a:xfrm>
        </p:grpSpPr>
        <p:sp>
          <p:nvSpPr>
            <p:cNvPr id="28" name="矩形 80"/>
            <p:cNvSpPr>
              <a:spLocks noChangeArrowheads="1"/>
            </p:cNvSpPr>
            <p:nvPr/>
          </p:nvSpPr>
          <p:spPr bwMode="auto">
            <a:xfrm>
              <a:off x="0" y="0"/>
              <a:ext cx="360000" cy="360000"/>
            </a:xfrm>
            <a:prstGeom prst="ellipse">
              <a:avLst/>
            </a:prstGeom>
            <a:solidFill>
              <a:srgbClr val="9992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305">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81"/>
            <p:cNvSpPr>
              <a:spLocks noChangeArrowheads="1"/>
            </p:cNvSpPr>
            <p:nvPr/>
          </p:nvSpPr>
          <p:spPr bwMode="auto">
            <a:xfrm>
              <a:off x="50357" y="0"/>
              <a:ext cx="259288" cy="315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13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213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Group 45"/>
          <p:cNvGrpSpPr/>
          <p:nvPr/>
        </p:nvGrpSpPr>
        <p:grpSpPr bwMode="auto">
          <a:xfrm>
            <a:off x="8056443" y="4306005"/>
            <a:ext cx="478957" cy="479115"/>
            <a:chOff x="0" y="0"/>
            <a:chExt cx="360000" cy="360000"/>
          </a:xfrm>
        </p:grpSpPr>
        <p:sp>
          <p:nvSpPr>
            <p:cNvPr id="31" name="矩形 85"/>
            <p:cNvSpPr>
              <a:spLocks noChangeArrowheads="1"/>
            </p:cNvSpPr>
            <p:nvPr/>
          </p:nvSpPr>
          <p:spPr bwMode="auto">
            <a:xfrm>
              <a:off x="0" y="0"/>
              <a:ext cx="360000" cy="360000"/>
            </a:xfrm>
            <a:prstGeom prst="ellipse">
              <a:avLst/>
            </a:prstGeom>
            <a:solidFill>
              <a:srgbClr val="9992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30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86"/>
            <p:cNvSpPr>
              <a:spLocks noChangeArrowheads="1"/>
            </p:cNvSpPr>
            <p:nvPr/>
          </p:nvSpPr>
          <p:spPr bwMode="auto">
            <a:xfrm>
              <a:off x="39645" y="10723"/>
              <a:ext cx="259288" cy="315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13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213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 name="矩形 59"/>
          <p:cNvSpPr>
            <a:spLocks noChangeArrowheads="1"/>
          </p:cNvSpPr>
          <p:nvPr/>
        </p:nvSpPr>
        <p:spPr bwMode="auto">
          <a:xfrm>
            <a:off x="1065819" y="4738534"/>
            <a:ext cx="23765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a:t>
            </a:r>
            <a:endParaRPr lang="zh-CN" altLang="en-US" sz="2400" dirty="0"/>
          </a:p>
        </p:txBody>
      </p:sp>
      <p:grpSp>
        <p:nvGrpSpPr>
          <p:cNvPr id="34" name="Group 19"/>
          <p:cNvGrpSpPr/>
          <p:nvPr/>
        </p:nvGrpSpPr>
        <p:grpSpPr bwMode="auto">
          <a:xfrm>
            <a:off x="3603836" y="2158341"/>
            <a:ext cx="478957" cy="479115"/>
            <a:chOff x="0" y="0"/>
            <a:chExt cx="360000" cy="360000"/>
          </a:xfrm>
        </p:grpSpPr>
        <p:sp>
          <p:nvSpPr>
            <p:cNvPr id="35" name="矩形 56"/>
            <p:cNvSpPr>
              <a:spLocks noChangeArrowheads="1"/>
            </p:cNvSpPr>
            <p:nvPr/>
          </p:nvSpPr>
          <p:spPr bwMode="auto">
            <a:xfrm>
              <a:off x="0" y="0"/>
              <a:ext cx="360000" cy="360000"/>
            </a:xfrm>
            <a:prstGeom prst="ellipse">
              <a:avLst/>
            </a:prstGeom>
            <a:solidFill>
              <a:srgbClr val="99928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305"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文本框 57"/>
            <p:cNvSpPr>
              <a:spLocks noChangeArrowheads="1"/>
            </p:cNvSpPr>
            <p:nvPr/>
          </p:nvSpPr>
          <p:spPr bwMode="auto">
            <a:xfrm>
              <a:off x="48457" y="30637"/>
              <a:ext cx="259288" cy="315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13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2130" dirty="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7" name="矩形 59"/>
          <p:cNvSpPr>
            <a:spLocks noChangeArrowheads="1"/>
          </p:cNvSpPr>
          <p:nvPr/>
        </p:nvSpPr>
        <p:spPr bwMode="auto">
          <a:xfrm>
            <a:off x="1063275" y="2605009"/>
            <a:ext cx="2376512" cy="954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a:t>
            </a:r>
            <a:endParaRPr lang="zh-CN" altLang="en-US" sz="2400" dirty="0"/>
          </a:p>
        </p:txBody>
      </p:sp>
      <p:sp>
        <p:nvSpPr>
          <p:cNvPr id="38" name="矩形 59"/>
          <p:cNvSpPr>
            <a:spLocks noChangeArrowheads="1"/>
          </p:cNvSpPr>
          <p:nvPr/>
        </p:nvSpPr>
        <p:spPr bwMode="auto">
          <a:xfrm>
            <a:off x="8651358" y="4775615"/>
            <a:ext cx="237651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a:t>
            </a:r>
            <a:endParaRPr lang="zh-CN" altLang="en-US" sz="2400" dirty="0"/>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circle(out)">
                                      <p:cBhvr>
                                        <p:cTn id="11" dur="2000"/>
                                        <p:tgtEl>
                                          <p:spTgt spid="21"/>
                                        </p:tgtEl>
                                      </p:cBhvr>
                                    </p:animEffect>
                                  </p:childTnLst>
                                </p:cTn>
                              </p:par>
                            </p:childTnLst>
                          </p:cTn>
                        </p:par>
                        <p:par>
                          <p:cTn id="12" fill="hold">
                            <p:stCondLst>
                              <p:cond delay="25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par>
                                <p:cTn id="23" presetID="53" presetClass="entr" presetSubtype="16"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53" presetClass="entr" presetSubtype="16"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childTnLst>
                          </p:cTn>
                        </p:par>
                        <p:par>
                          <p:cTn id="33" fill="hold">
                            <p:stCondLst>
                              <p:cond delay="3000"/>
                            </p:stCondLst>
                            <p:childTnLst>
                              <p:par>
                                <p:cTn id="34" presetID="22" presetClass="entr" presetSubtype="4"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down)">
                                      <p:cBhvr>
                                        <p:cTn id="36" dur="500"/>
                                        <p:tgtEl>
                                          <p:spTgt spid="34"/>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barn(inVertical)">
                                      <p:cBhvr>
                                        <p:cTn id="39" dur="500"/>
                                        <p:tgtEl>
                                          <p:spTgt spid="37"/>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down)">
                                      <p:cBhvr>
                                        <p:cTn id="43" dur="500"/>
                                        <p:tgtEl>
                                          <p:spTgt spid="2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inVertical)">
                                      <p:cBhvr>
                                        <p:cTn id="46" dur="500"/>
                                        <p:tgtEl>
                                          <p:spTgt spid="12"/>
                                        </p:tgtEl>
                                      </p:cBhvr>
                                    </p:animEffect>
                                  </p:childTnLst>
                                </p:cTn>
                              </p:par>
                            </p:childTnLst>
                          </p:cTn>
                        </p:par>
                        <p:par>
                          <p:cTn id="47" fill="hold">
                            <p:stCondLst>
                              <p:cond delay="4000"/>
                            </p:stCondLst>
                            <p:childTnLst>
                              <p:par>
                                <p:cTn id="48" presetID="22" presetClass="entr" presetSubtype="4"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barn(inVertical)">
                                      <p:cBhvr>
                                        <p:cTn id="53" dur="500"/>
                                        <p:tgtEl>
                                          <p:spTgt spid="33"/>
                                        </p:tgtEl>
                                      </p:cBhvr>
                                    </p:animEffect>
                                  </p:childTnLst>
                                </p:cTn>
                              </p:par>
                            </p:childTnLst>
                          </p:cTn>
                        </p:par>
                        <p:par>
                          <p:cTn id="54" fill="hold">
                            <p:stCondLst>
                              <p:cond delay="4500"/>
                            </p:stCondLst>
                            <p:childTnLst>
                              <p:par>
                                <p:cTn id="55" presetID="22" presetClass="entr" presetSubtype="4"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down)">
                                      <p:cBhvr>
                                        <p:cTn id="57" dur="500"/>
                                        <p:tgtEl>
                                          <p:spTgt spid="30"/>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barn(inVertical)">
                                      <p:cBhvr>
                                        <p:cTn id="6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33"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2" name="文本框 11"/>
          <p:cNvSpPr txBox="1"/>
          <p:nvPr/>
        </p:nvSpPr>
        <p:spPr>
          <a:xfrm>
            <a:off x="770086" y="4717469"/>
            <a:ext cx="443328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chemeClr val="bg1"/>
                </a:solidFill>
                <a:effectLst/>
                <a:uLnTx/>
                <a:uFillTx/>
                <a:latin typeface="方正粗倩简体" panose="03000509000000000000" pitchFamily="65" charset="-122"/>
                <a:ea typeface="方正粗倩简体" panose="03000509000000000000" pitchFamily="65" charset="-122"/>
                <a:cs typeface="+mn-cs"/>
              </a:rPr>
              <a:t>02</a:t>
            </a:r>
            <a:r>
              <a:rPr kumimoji="0" lang="zh-CN" altLang="en-US" sz="3200" b="0" i="0" u="none" strike="noStrike" kern="0" cap="none" spc="0" normalizeH="0" baseline="0" noProof="0" dirty="0">
                <a:ln>
                  <a:noFill/>
                </a:ln>
                <a:solidFill>
                  <a:schemeClr val="bg1"/>
                </a:solidFill>
                <a:effectLst/>
                <a:uLnTx/>
                <a:uFillTx/>
                <a:latin typeface="方正粗倩简体" panose="03000509000000000000" pitchFamily="65" charset="-122"/>
                <a:ea typeface="方正粗倩简体" panose="03000509000000000000" pitchFamily="65" charset="-122"/>
                <a:cs typeface="+mn-cs"/>
              </a:rPr>
              <a:t>请在此处添加文字</a:t>
            </a:r>
          </a:p>
        </p:txBody>
      </p:sp>
      <p:sp>
        <p:nvSpPr>
          <p:cNvPr id="13" name="文本框 12"/>
          <p:cNvSpPr txBox="1"/>
          <p:nvPr/>
        </p:nvSpPr>
        <p:spPr>
          <a:xfrm>
            <a:off x="770086" y="5425355"/>
            <a:ext cx="3833716" cy="69249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400" b="0" i="0" u="none" strike="noStrike" kern="0" cap="none" spc="0" normalizeH="0" baseline="0" noProof="0" dirty="0">
                <a:ln>
                  <a:noFill/>
                </a:ln>
                <a:solidFill>
                  <a:schemeClr val="bg1"/>
                </a:solidFill>
                <a:effectLst/>
                <a:uLnTx/>
                <a:uFillTx/>
                <a:latin typeface="Calibri" panose="020F0502020204030204"/>
                <a:ea typeface="宋体" panose="02010600030101010101" pitchFamily="2" charset="-122"/>
                <a:cs typeface="+mn-cs"/>
              </a:rPr>
              <a:t>Add up anything what your need or what your like</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cs typeface="+mn-cs"/>
              </a:rPr>
              <a:t>总结汇报</a:t>
            </a:r>
            <a:r>
              <a:rPr kumimoji="0" lang="en-US" altLang="zh-CN" sz="1200" b="0" i="0" u="none" strike="noStrike" kern="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cs typeface="+mn-cs"/>
              </a:rPr>
              <a:t>商务计划</a:t>
            </a:r>
            <a:r>
              <a:rPr kumimoji="0" lang="en-US" altLang="zh-CN" sz="1200" b="0" i="0" u="none" strike="noStrike" kern="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cs typeface="+mn-cs"/>
              </a:rPr>
              <a:t>月度总结</a:t>
            </a:r>
            <a:r>
              <a:rPr kumimoji="0" lang="en-US" altLang="zh-CN" sz="1200" b="0" i="0" u="none" strike="noStrike" kern="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cs typeface="+mn-cs"/>
              </a:rPr>
              <a:t>课程汇报</a:t>
            </a:r>
            <a:endParaRPr kumimoji="0" lang="en-US" altLang="zh-CN" sz="1200" b="0" i="0" u="none" strike="noStrike" kern="0" cap="none" spc="0" normalizeH="0" baseline="0" noProof="0" dirty="0">
              <a:ln>
                <a:noFill/>
              </a:ln>
              <a:solidFill>
                <a:schemeClr val="bg1"/>
              </a:solidFill>
              <a:effectLst/>
              <a:uLnTx/>
              <a:uFillTx/>
              <a:latin typeface="方正兰亭超细黑简体" panose="02000000000000000000" pitchFamily="2" charset="-122"/>
              <a:ea typeface="方正兰亭超细黑简体"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sp>
        <p:nvSpPr>
          <p:cNvPr id="4" name="矩形 3"/>
          <p:cNvSpPr/>
          <p:nvPr/>
        </p:nvSpPr>
        <p:spPr>
          <a:xfrm>
            <a:off x="1559496" y="1772816"/>
            <a:ext cx="8955151" cy="2016224"/>
          </a:xfrm>
          <a:prstGeom prst="rect">
            <a:avLst/>
          </a:prstGeom>
          <a:solidFill>
            <a:schemeClr val="bg1">
              <a:alpha val="10000"/>
            </a:schemeClr>
          </a:solidFill>
          <a:ln>
            <a:solidFill>
              <a:schemeClr val="tx2">
                <a:lumMod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椭圆 4"/>
          <p:cNvSpPr/>
          <p:nvPr/>
        </p:nvSpPr>
        <p:spPr>
          <a:xfrm>
            <a:off x="1559496" y="4509120"/>
            <a:ext cx="281467" cy="281467"/>
          </a:xfrm>
          <a:prstGeom prst="ellipse">
            <a:avLst/>
          </a:prstGeom>
          <a:solidFill>
            <a:srgbClr val="99928C"/>
          </a:solidFill>
          <a:ln w="25400" cap="flat" cmpd="sng" algn="ctr">
            <a:solidFill>
              <a:schemeClr val="bg1"/>
            </a:solidFill>
            <a:prstDash val="solid"/>
          </a:ln>
          <a:effectLst/>
        </p:spPr>
        <p:txBody>
          <a:bodyPr rtlCol="0" anchor="ctr"/>
          <a:lstStyle/>
          <a:p>
            <a:pPr algn="ctr">
              <a:defRPr/>
            </a:pPr>
            <a:r>
              <a:rPr lang="en-US" altLang="zh-CN" kern="0" dirty="0">
                <a:solidFill>
                  <a:prstClr val="white"/>
                </a:solidFill>
              </a:rPr>
              <a:t> </a:t>
            </a:r>
            <a:endParaRPr lang="zh-CN" altLang="en-US" kern="0" dirty="0">
              <a:solidFill>
                <a:prstClr val="white"/>
              </a:solidFill>
            </a:endParaRPr>
          </a:p>
        </p:txBody>
      </p:sp>
      <p:cxnSp>
        <p:nvCxnSpPr>
          <p:cNvPr id="6" name="直接连接符 5"/>
          <p:cNvCxnSpPr/>
          <p:nvPr/>
        </p:nvCxnSpPr>
        <p:spPr>
          <a:xfrm flipV="1">
            <a:off x="1847528" y="4627404"/>
            <a:ext cx="8352928" cy="19886"/>
          </a:xfrm>
          <a:prstGeom prst="line">
            <a:avLst/>
          </a:prstGeom>
          <a:noFill/>
          <a:ln w="19050" cap="flat" cmpd="sng" algn="ctr">
            <a:solidFill>
              <a:schemeClr val="tx2">
                <a:lumMod val="50000"/>
              </a:schemeClr>
            </a:solidFill>
            <a:prstDash val="solid"/>
          </a:ln>
          <a:effectLst/>
        </p:spPr>
      </p:cxnSp>
      <p:sp>
        <p:nvSpPr>
          <p:cNvPr id="7" name="椭圆 6"/>
          <p:cNvSpPr/>
          <p:nvPr/>
        </p:nvSpPr>
        <p:spPr>
          <a:xfrm>
            <a:off x="10200456" y="4512459"/>
            <a:ext cx="281467" cy="281467"/>
          </a:xfrm>
          <a:prstGeom prst="ellipse">
            <a:avLst/>
          </a:prstGeom>
          <a:solidFill>
            <a:srgbClr val="99928C"/>
          </a:solidFill>
          <a:ln w="25400" cap="flat" cmpd="sng" algn="ctr">
            <a:solidFill>
              <a:schemeClr val="bg1"/>
            </a:solidFill>
            <a:prstDash val="solid"/>
          </a:ln>
          <a:effectLst/>
        </p:spPr>
        <p:txBody>
          <a:bodyPr rtlCol="0" anchor="ctr"/>
          <a:lstStyle/>
          <a:p>
            <a:pPr algn="ctr">
              <a:defRPr/>
            </a:pPr>
            <a:endParaRPr lang="zh-CN" altLang="en-US" kern="0">
              <a:solidFill>
                <a:prstClr val="white"/>
              </a:solidFill>
            </a:endParaRPr>
          </a:p>
        </p:txBody>
      </p:sp>
      <p:sp>
        <p:nvSpPr>
          <p:cNvPr id="8" name="椭圆 7"/>
          <p:cNvSpPr/>
          <p:nvPr/>
        </p:nvSpPr>
        <p:spPr>
          <a:xfrm>
            <a:off x="3306503" y="4509120"/>
            <a:ext cx="281467" cy="281467"/>
          </a:xfrm>
          <a:prstGeom prst="ellipse">
            <a:avLst/>
          </a:prstGeom>
          <a:solidFill>
            <a:srgbClr val="99928C"/>
          </a:solidFill>
          <a:ln w="25400" cap="flat" cmpd="sng" algn="ctr">
            <a:solidFill>
              <a:schemeClr val="bg1"/>
            </a:solidFill>
            <a:prstDash val="solid"/>
          </a:ln>
          <a:effectLst/>
        </p:spPr>
        <p:txBody>
          <a:bodyPr rtlCol="0" anchor="ctr"/>
          <a:lstStyle/>
          <a:p>
            <a:pPr algn="ctr">
              <a:defRPr/>
            </a:pPr>
            <a:r>
              <a:rPr lang="en-US" altLang="zh-CN" kern="0" dirty="0">
                <a:solidFill>
                  <a:prstClr val="white"/>
                </a:solidFill>
              </a:rPr>
              <a:t>                                                                   </a:t>
            </a:r>
            <a:endParaRPr lang="zh-CN" altLang="en-US" kern="0" dirty="0">
              <a:solidFill>
                <a:prstClr val="white"/>
              </a:solidFill>
            </a:endParaRPr>
          </a:p>
        </p:txBody>
      </p:sp>
      <p:sp>
        <p:nvSpPr>
          <p:cNvPr id="9" name="椭圆 8"/>
          <p:cNvSpPr/>
          <p:nvPr/>
        </p:nvSpPr>
        <p:spPr>
          <a:xfrm>
            <a:off x="5832907" y="4487232"/>
            <a:ext cx="281467" cy="281467"/>
          </a:xfrm>
          <a:prstGeom prst="ellipse">
            <a:avLst/>
          </a:prstGeom>
          <a:solidFill>
            <a:srgbClr val="99928C"/>
          </a:solidFill>
          <a:ln w="25400" cap="flat" cmpd="sng" algn="ctr">
            <a:solidFill>
              <a:schemeClr val="bg1"/>
            </a:solidFill>
            <a:prstDash val="solid"/>
          </a:ln>
          <a:effectLst/>
        </p:spPr>
        <p:txBody>
          <a:bodyPr rtlCol="0" anchor="ctr"/>
          <a:lstStyle/>
          <a:p>
            <a:pPr algn="ctr">
              <a:defRPr/>
            </a:pPr>
            <a:endParaRPr lang="zh-CN" altLang="en-US" kern="0">
              <a:solidFill>
                <a:prstClr val="white"/>
              </a:solidFill>
            </a:endParaRPr>
          </a:p>
        </p:txBody>
      </p:sp>
      <p:sp>
        <p:nvSpPr>
          <p:cNvPr id="10" name="椭圆 9"/>
          <p:cNvSpPr/>
          <p:nvPr/>
        </p:nvSpPr>
        <p:spPr>
          <a:xfrm>
            <a:off x="8394133" y="4499992"/>
            <a:ext cx="281467" cy="281467"/>
          </a:xfrm>
          <a:prstGeom prst="ellipse">
            <a:avLst/>
          </a:prstGeom>
          <a:solidFill>
            <a:srgbClr val="99928C"/>
          </a:solidFill>
          <a:ln w="25400" cap="flat" cmpd="sng" algn="ctr">
            <a:solidFill>
              <a:schemeClr val="bg1"/>
            </a:solidFill>
            <a:prstDash val="solid"/>
          </a:ln>
          <a:effectLst/>
        </p:spPr>
        <p:txBody>
          <a:bodyPr rtlCol="0" anchor="ctr"/>
          <a:lstStyle/>
          <a:p>
            <a:pPr algn="ctr">
              <a:defRPr/>
            </a:pPr>
            <a:endParaRPr lang="zh-CN" altLang="en-US" kern="0">
              <a:solidFill>
                <a:prstClr val="white"/>
              </a:solidFill>
            </a:endParaRPr>
          </a:p>
        </p:txBody>
      </p:sp>
      <p:grpSp>
        <p:nvGrpSpPr>
          <p:cNvPr id="11" name="组合 10"/>
          <p:cNvGrpSpPr/>
          <p:nvPr/>
        </p:nvGrpSpPr>
        <p:grpSpPr>
          <a:xfrm>
            <a:off x="2655148" y="5021896"/>
            <a:ext cx="1584176" cy="743187"/>
            <a:chOff x="2727156" y="3246531"/>
            <a:chExt cx="1584176" cy="743187"/>
          </a:xfrm>
        </p:grpSpPr>
        <p:sp>
          <p:nvSpPr>
            <p:cNvPr id="12" name="任意多边形 10"/>
            <p:cNvSpPr/>
            <p:nvPr/>
          </p:nvSpPr>
          <p:spPr>
            <a:xfrm>
              <a:off x="2727156" y="3246531"/>
              <a:ext cx="1584176" cy="743187"/>
            </a:xfrm>
            <a:custGeom>
              <a:avLst/>
              <a:gdLst>
                <a:gd name="connsiteX0" fmla="*/ 792089 w 1584176"/>
                <a:gd name="connsiteY0" fmla="*/ 0 h 743187"/>
                <a:gd name="connsiteX1" fmla="*/ 932822 w 1584176"/>
                <a:gd name="connsiteY1" fmla="*/ 95115 h 743187"/>
                <a:gd name="connsiteX2" fmla="*/ 1584176 w 1584176"/>
                <a:gd name="connsiteY2" fmla="*/ 95115 h 743187"/>
                <a:gd name="connsiteX3" fmla="*/ 1584176 w 1584176"/>
                <a:gd name="connsiteY3" fmla="*/ 743187 h 743187"/>
                <a:gd name="connsiteX4" fmla="*/ 0 w 1584176"/>
                <a:gd name="connsiteY4" fmla="*/ 743187 h 743187"/>
                <a:gd name="connsiteX5" fmla="*/ 0 w 1584176"/>
                <a:gd name="connsiteY5" fmla="*/ 95115 h 743187"/>
                <a:gd name="connsiteX6" fmla="*/ 651355 w 1584176"/>
                <a:gd name="connsiteY6" fmla="*/ 95115 h 74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4176" h="743187">
                  <a:moveTo>
                    <a:pt x="792089" y="0"/>
                  </a:moveTo>
                  <a:lnTo>
                    <a:pt x="932822" y="95115"/>
                  </a:lnTo>
                  <a:lnTo>
                    <a:pt x="1584176" y="95115"/>
                  </a:lnTo>
                  <a:lnTo>
                    <a:pt x="1584176" y="743187"/>
                  </a:lnTo>
                  <a:lnTo>
                    <a:pt x="0" y="743187"/>
                  </a:lnTo>
                  <a:lnTo>
                    <a:pt x="0" y="95115"/>
                  </a:lnTo>
                  <a:lnTo>
                    <a:pt x="651355" y="95115"/>
                  </a:lnTo>
                  <a:close/>
                </a:path>
              </a:pathLst>
            </a:custGeom>
            <a:solidFill>
              <a:srgbClr val="E22647"/>
            </a:solid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13" name="文本框 12"/>
            <p:cNvSpPr txBox="1"/>
            <p:nvPr/>
          </p:nvSpPr>
          <p:spPr>
            <a:xfrm>
              <a:off x="2993861" y="3367319"/>
              <a:ext cx="1050765" cy="584775"/>
            </a:xfrm>
            <a:prstGeom prst="rect">
              <a:avLst/>
            </a:prstGeom>
            <a:noFill/>
          </p:spPr>
          <p:txBody>
            <a:bodyPr wrap="square" rtlCol="0">
              <a:spAutoFit/>
            </a:bodyPr>
            <a:lstStyle/>
            <a:p>
              <a:pPr>
                <a:defRPr/>
              </a:pPr>
              <a:r>
                <a:rPr lang="en-US" altLang="zh-CN" sz="3200" b="1" kern="0" dirty="0">
                  <a:solidFill>
                    <a:schemeClr val="bg1"/>
                  </a:solidFill>
                </a:rPr>
                <a:t>title</a:t>
              </a:r>
              <a:endParaRPr lang="zh-CN" altLang="en-US" sz="3200" b="1" kern="0" dirty="0">
                <a:solidFill>
                  <a:schemeClr val="bg1"/>
                </a:solidFill>
              </a:endParaRPr>
            </a:p>
          </p:txBody>
        </p:sp>
      </p:grpSp>
      <p:grpSp>
        <p:nvGrpSpPr>
          <p:cNvPr id="14" name="组合 13"/>
          <p:cNvGrpSpPr/>
          <p:nvPr/>
        </p:nvGrpSpPr>
        <p:grpSpPr>
          <a:xfrm>
            <a:off x="5181552" y="5021895"/>
            <a:ext cx="1584176" cy="743187"/>
            <a:chOff x="2727156" y="3246531"/>
            <a:chExt cx="1584176" cy="743187"/>
          </a:xfrm>
        </p:grpSpPr>
        <p:sp>
          <p:nvSpPr>
            <p:cNvPr id="15" name="任意多边形 13"/>
            <p:cNvSpPr/>
            <p:nvPr/>
          </p:nvSpPr>
          <p:spPr>
            <a:xfrm>
              <a:off x="2727156" y="3246531"/>
              <a:ext cx="1584176" cy="743187"/>
            </a:xfrm>
            <a:custGeom>
              <a:avLst/>
              <a:gdLst>
                <a:gd name="connsiteX0" fmla="*/ 792089 w 1584176"/>
                <a:gd name="connsiteY0" fmla="*/ 0 h 743187"/>
                <a:gd name="connsiteX1" fmla="*/ 932822 w 1584176"/>
                <a:gd name="connsiteY1" fmla="*/ 95115 h 743187"/>
                <a:gd name="connsiteX2" fmla="*/ 1584176 w 1584176"/>
                <a:gd name="connsiteY2" fmla="*/ 95115 h 743187"/>
                <a:gd name="connsiteX3" fmla="*/ 1584176 w 1584176"/>
                <a:gd name="connsiteY3" fmla="*/ 743187 h 743187"/>
                <a:gd name="connsiteX4" fmla="*/ 0 w 1584176"/>
                <a:gd name="connsiteY4" fmla="*/ 743187 h 743187"/>
                <a:gd name="connsiteX5" fmla="*/ 0 w 1584176"/>
                <a:gd name="connsiteY5" fmla="*/ 95115 h 743187"/>
                <a:gd name="connsiteX6" fmla="*/ 651355 w 1584176"/>
                <a:gd name="connsiteY6" fmla="*/ 95115 h 74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4176" h="743187">
                  <a:moveTo>
                    <a:pt x="792089" y="0"/>
                  </a:moveTo>
                  <a:lnTo>
                    <a:pt x="932822" y="95115"/>
                  </a:lnTo>
                  <a:lnTo>
                    <a:pt x="1584176" y="95115"/>
                  </a:lnTo>
                  <a:lnTo>
                    <a:pt x="1584176" y="743187"/>
                  </a:lnTo>
                  <a:lnTo>
                    <a:pt x="0" y="743187"/>
                  </a:lnTo>
                  <a:lnTo>
                    <a:pt x="0" y="95115"/>
                  </a:lnTo>
                  <a:lnTo>
                    <a:pt x="651355" y="95115"/>
                  </a:lnTo>
                  <a:close/>
                </a:path>
              </a:pathLst>
            </a:custGeom>
            <a:solidFill>
              <a:srgbClr val="99928C"/>
            </a:solid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16" name="文本框 15"/>
            <p:cNvSpPr txBox="1"/>
            <p:nvPr/>
          </p:nvSpPr>
          <p:spPr>
            <a:xfrm>
              <a:off x="3134595" y="3367318"/>
              <a:ext cx="1050765" cy="584775"/>
            </a:xfrm>
            <a:prstGeom prst="rect">
              <a:avLst/>
            </a:prstGeom>
            <a:noFill/>
          </p:spPr>
          <p:txBody>
            <a:bodyPr wrap="square" rtlCol="0">
              <a:spAutoFit/>
            </a:bodyPr>
            <a:lstStyle/>
            <a:p>
              <a:pPr>
                <a:defRPr/>
              </a:pPr>
              <a:r>
                <a:rPr lang="en-US" altLang="zh-CN" sz="3200" b="1" kern="0" dirty="0">
                  <a:solidFill>
                    <a:schemeClr val="bg1"/>
                  </a:solidFill>
                </a:rPr>
                <a:t>title</a:t>
              </a:r>
              <a:endParaRPr lang="zh-CN" altLang="en-US" sz="3200" b="1" kern="0" dirty="0">
                <a:solidFill>
                  <a:schemeClr val="bg1"/>
                </a:solidFill>
              </a:endParaRPr>
            </a:p>
          </p:txBody>
        </p:sp>
      </p:grpSp>
      <p:grpSp>
        <p:nvGrpSpPr>
          <p:cNvPr id="17" name="组合 16"/>
          <p:cNvGrpSpPr/>
          <p:nvPr/>
        </p:nvGrpSpPr>
        <p:grpSpPr>
          <a:xfrm>
            <a:off x="7742778" y="5021894"/>
            <a:ext cx="1584176" cy="743187"/>
            <a:chOff x="2727156" y="3246531"/>
            <a:chExt cx="1584176" cy="743187"/>
          </a:xfrm>
        </p:grpSpPr>
        <p:sp>
          <p:nvSpPr>
            <p:cNvPr id="18" name="任意多边形 16"/>
            <p:cNvSpPr/>
            <p:nvPr/>
          </p:nvSpPr>
          <p:spPr>
            <a:xfrm>
              <a:off x="2727156" y="3246531"/>
              <a:ext cx="1584176" cy="743187"/>
            </a:xfrm>
            <a:custGeom>
              <a:avLst/>
              <a:gdLst>
                <a:gd name="connsiteX0" fmla="*/ 792089 w 1584176"/>
                <a:gd name="connsiteY0" fmla="*/ 0 h 743187"/>
                <a:gd name="connsiteX1" fmla="*/ 932822 w 1584176"/>
                <a:gd name="connsiteY1" fmla="*/ 95115 h 743187"/>
                <a:gd name="connsiteX2" fmla="*/ 1584176 w 1584176"/>
                <a:gd name="connsiteY2" fmla="*/ 95115 h 743187"/>
                <a:gd name="connsiteX3" fmla="*/ 1584176 w 1584176"/>
                <a:gd name="connsiteY3" fmla="*/ 743187 h 743187"/>
                <a:gd name="connsiteX4" fmla="*/ 0 w 1584176"/>
                <a:gd name="connsiteY4" fmla="*/ 743187 h 743187"/>
                <a:gd name="connsiteX5" fmla="*/ 0 w 1584176"/>
                <a:gd name="connsiteY5" fmla="*/ 95115 h 743187"/>
                <a:gd name="connsiteX6" fmla="*/ 651355 w 1584176"/>
                <a:gd name="connsiteY6" fmla="*/ 95115 h 74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84176" h="743187">
                  <a:moveTo>
                    <a:pt x="792089" y="0"/>
                  </a:moveTo>
                  <a:lnTo>
                    <a:pt x="932822" y="95115"/>
                  </a:lnTo>
                  <a:lnTo>
                    <a:pt x="1584176" y="95115"/>
                  </a:lnTo>
                  <a:lnTo>
                    <a:pt x="1584176" y="743187"/>
                  </a:lnTo>
                  <a:lnTo>
                    <a:pt x="0" y="743187"/>
                  </a:lnTo>
                  <a:lnTo>
                    <a:pt x="0" y="95115"/>
                  </a:lnTo>
                  <a:lnTo>
                    <a:pt x="651355" y="95115"/>
                  </a:lnTo>
                  <a:close/>
                </a:path>
              </a:pathLst>
            </a:custGeom>
            <a:solidFill>
              <a:srgbClr val="634638"/>
            </a:solidFill>
            <a:ln w="25400" cap="flat" cmpd="sng" algn="ctr">
              <a:noFill/>
              <a:prstDash val="solid"/>
            </a:ln>
            <a:effectLst/>
          </p:spPr>
          <p:txBody>
            <a:bodyPr rtlCol="0" anchor="ctr"/>
            <a:lstStyle/>
            <a:p>
              <a:pPr algn="ctr">
                <a:defRPr/>
              </a:pPr>
              <a:endParaRPr lang="zh-CN" altLang="en-US" kern="0">
                <a:solidFill>
                  <a:prstClr val="white"/>
                </a:solidFill>
              </a:endParaRPr>
            </a:p>
          </p:txBody>
        </p:sp>
        <p:sp>
          <p:nvSpPr>
            <p:cNvPr id="19" name="文本框 18"/>
            <p:cNvSpPr txBox="1"/>
            <p:nvPr/>
          </p:nvSpPr>
          <p:spPr>
            <a:xfrm>
              <a:off x="2993861" y="3367319"/>
              <a:ext cx="1050765" cy="584775"/>
            </a:xfrm>
            <a:prstGeom prst="rect">
              <a:avLst/>
            </a:prstGeom>
            <a:noFill/>
          </p:spPr>
          <p:txBody>
            <a:bodyPr wrap="square" rtlCol="0">
              <a:spAutoFit/>
            </a:bodyPr>
            <a:lstStyle/>
            <a:p>
              <a:pPr>
                <a:defRPr/>
              </a:pPr>
              <a:r>
                <a:rPr lang="en-US" altLang="zh-CN" sz="3200" b="1" kern="0" dirty="0">
                  <a:solidFill>
                    <a:schemeClr val="bg1"/>
                  </a:solidFill>
                </a:rPr>
                <a:t>title</a:t>
              </a:r>
              <a:endParaRPr lang="zh-CN" altLang="en-US" sz="3200" b="1" kern="0" dirty="0">
                <a:solidFill>
                  <a:schemeClr val="bg1"/>
                </a:solidFill>
              </a:endParaRPr>
            </a:p>
          </p:txBody>
        </p:sp>
      </p:grpSp>
      <p:sp>
        <p:nvSpPr>
          <p:cNvPr id="20" name="矩形 19"/>
          <p:cNvSpPr/>
          <p:nvPr/>
        </p:nvSpPr>
        <p:spPr>
          <a:xfrm>
            <a:off x="1599412" y="2564904"/>
            <a:ext cx="8922427" cy="646331"/>
          </a:xfrm>
          <a:prstGeom prst="rect">
            <a:avLst/>
          </a:prstGeom>
        </p:spPr>
        <p:txBody>
          <a:bodyPr wrap="square">
            <a:spAutoFit/>
          </a:bodyPr>
          <a:lstStyle/>
          <a:p>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更专业的模板。梭拓，不止创新。请在此处填入你需要的内容。请在此处填入你需要的内容。请在此处填入你需要的内容。</a:t>
            </a:r>
          </a:p>
          <a:p>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zh-CN" altLang="en-US" sz="2000" dirty="0">
              <a:solidFill>
                <a:schemeClr val="tx2">
                  <a:lumMod val="50000"/>
                </a:schemeClr>
              </a:solidFill>
            </a:endParaRPr>
          </a:p>
        </p:txBody>
      </p:sp>
      <p:cxnSp>
        <p:nvCxnSpPr>
          <p:cNvPr id="21" name="直接连接符 20"/>
          <p:cNvCxnSpPr/>
          <p:nvPr/>
        </p:nvCxnSpPr>
        <p:spPr>
          <a:xfrm>
            <a:off x="1696676" y="2474751"/>
            <a:ext cx="8817971"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599412" y="2070285"/>
            <a:ext cx="3723149"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600" dirty="0">
                <a:solidFill>
                  <a:schemeClr val="tx2">
                    <a:lumMod val="50000"/>
                  </a:schemeClr>
                </a:solidFill>
              </a:rPr>
              <a:t>请在此输入您的标题</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0"/>
                                        <p:tgtEl>
                                          <p:spTgt spid="6"/>
                                        </p:tgtEl>
                                      </p:cBhvr>
                                    </p:animEffect>
                                  </p:childTnLst>
                                </p:cTn>
                              </p:par>
                            </p:childTnLst>
                          </p:cTn>
                        </p:par>
                        <p:par>
                          <p:cTn id="11" fill="hold">
                            <p:stCondLst>
                              <p:cond delay="500"/>
                            </p:stCondLst>
                            <p:childTnLst>
                              <p:par>
                                <p:cTn id="12" presetID="23" presetClass="entr" presetSubtype="36"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strVal val="(6*min(max(#ppt_w*#ppt_h,.3),1)-7.4)/-.7*#ppt_w"/>
                                          </p:val>
                                        </p:tav>
                                        <p:tav tm="100000">
                                          <p:val>
                                            <p:strVal val="#ppt_w"/>
                                          </p:val>
                                        </p:tav>
                                      </p:tavLst>
                                    </p:anim>
                                    <p:anim calcmode="lin" valueType="num">
                                      <p:cBhvr>
                                        <p:cTn id="15" dur="500" fill="hold"/>
                                        <p:tgtEl>
                                          <p:spTgt spid="5"/>
                                        </p:tgtEl>
                                        <p:attrNameLst>
                                          <p:attrName>ppt_h</p:attrName>
                                        </p:attrNameLst>
                                      </p:cBhvr>
                                      <p:tavLst>
                                        <p:tav tm="0">
                                          <p:val>
                                            <p:strVal val="(6*min(max(#ppt_w*#ppt_h,.3),1)-7.4)/-.7*#ppt_h"/>
                                          </p:val>
                                        </p:tav>
                                        <p:tav tm="100000">
                                          <p:val>
                                            <p:strVal val="#ppt_h"/>
                                          </p:val>
                                        </p:tav>
                                      </p:tavLst>
                                    </p:anim>
                                    <p:anim calcmode="lin" valueType="num">
                                      <p:cBhvr>
                                        <p:cTn id="16" dur="500" fill="hold"/>
                                        <p:tgtEl>
                                          <p:spTgt spid="5"/>
                                        </p:tgtEl>
                                        <p:attrNameLst>
                                          <p:attrName>ppt_x</p:attrName>
                                        </p:attrNameLst>
                                      </p:cBhvr>
                                      <p:tavLst>
                                        <p:tav tm="0">
                                          <p:val>
                                            <p:fltVal val="0.5"/>
                                          </p:val>
                                        </p:tav>
                                        <p:tav tm="100000">
                                          <p:val>
                                            <p:strVal val="#ppt_x"/>
                                          </p:val>
                                        </p:tav>
                                      </p:tavLst>
                                    </p:anim>
                                    <p:anim calcmode="lin" valueType="num">
                                      <p:cBhvr>
                                        <p:cTn id="17" dur="500" fill="hold"/>
                                        <p:tgtEl>
                                          <p:spTgt spid="5"/>
                                        </p:tgtEl>
                                        <p:attrNameLst>
                                          <p:attrName>ppt_y</p:attrName>
                                        </p:attrNameLst>
                                      </p:cBhvr>
                                      <p:tavLst>
                                        <p:tav tm="0">
                                          <p:val>
                                            <p:strVal val="1+(6*min(max(#ppt_w*#ppt_h,.3),1)-7.4)/-.7*#ppt_h/2"/>
                                          </p:val>
                                        </p:tav>
                                        <p:tav tm="100000">
                                          <p:val>
                                            <p:strVal val="#ppt_y"/>
                                          </p:val>
                                        </p:tav>
                                      </p:tavLst>
                                    </p:anim>
                                  </p:childTnLst>
                                </p:cTn>
                              </p:par>
                              <p:par>
                                <p:cTn id="18" presetID="23" presetClass="entr" presetSubtype="3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6*min(max(#ppt_w*#ppt_h,.3),1)-7.4)/-.7*#ppt_w"/>
                                          </p:val>
                                        </p:tav>
                                        <p:tav tm="100000">
                                          <p:val>
                                            <p:strVal val="#ppt_w"/>
                                          </p:val>
                                        </p:tav>
                                      </p:tavLst>
                                    </p:anim>
                                    <p:anim calcmode="lin" valueType="num">
                                      <p:cBhvr>
                                        <p:cTn id="21" dur="500" fill="hold"/>
                                        <p:tgtEl>
                                          <p:spTgt spid="8"/>
                                        </p:tgtEl>
                                        <p:attrNameLst>
                                          <p:attrName>ppt_h</p:attrName>
                                        </p:attrNameLst>
                                      </p:cBhvr>
                                      <p:tavLst>
                                        <p:tav tm="0">
                                          <p:val>
                                            <p:strVal val="(6*min(max(#ppt_w*#ppt_h,.3),1)-7.4)/-.7*#ppt_h"/>
                                          </p:val>
                                        </p:tav>
                                        <p:tav tm="100000">
                                          <p:val>
                                            <p:strVal val="#ppt_h"/>
                                          </p:val>
                                        </p:tav>
                                      </p:tavLst>
                                    </p:anim>
                                    <p:anim calcmode="lin" valueType="num">
                                      <p:cBhvr>
                                        <p:cTn id="22" dur="500" fill="hold"/>
                                        <p:tgtEl>
                                          <p:spTgt spid="8"/>
                                        </p:tgtEl>
                                        <p:attrNameLst>
                                          <p:attrName>ppt_x</p:attrName>
                                        </p:attrNameLst>
                                      </p:cBhvr>
                                      <p:tavLst>
                                        <p:tav tm="0">
                                          <p:val>
                                            <p:fltVal val="0.5"/>
                                          </p:val>
                                        </p:tav>
                                        <p:tav tm="100000">
                                          <p:val>
                                            <p:strVal val="#ppt_x"/>
                                          </p:val>
                                        </p:tav>
                                      </p:tavLst>
                                    </p:anim>
                                    <p:anim calcmode="lin" valueType="num">
                                      <p:cBhvr>
                                        <p:cTn id="23" dur="500" fill="hold"/>
                                        <p:tgtEl>
                                          <p:spTgt spid="8"/>
                                        </p:tgtEl>
                                        <p:attrNameLst>
                                          <p:attrName>ppt_y</p:attrName>
                                        </p:attrNameLst>
                                      </p:cBhvr>
                                      <p:tavLst>
                                        <p:tav tm="0">
                                          <p:val>
                                            <p:strVal val="1+(6*min(max(#ppt_w*#ppt_h,.3),1)-7.4)/-.7*#ppt_h/2"/>
                                          </p:val>
                                        </p:tav>
                                        <p:tav tm="100000">
                                          <p:val>
                                            <p:strVal val="#ppt_y"/>
                                          </p:val>
                                        </p:tav>
                                      </p:tavLst>
                                    </p:anim>
                                  </p:childTnLst>
                                </p:cTn>
                              </p:par>
                              <p:par>
                                <p:cTn id="24" presetID="23" presetClass="entr" presetSubtype="36"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strVal val="(6*min(max(#ppt_w*#ppt_h,.3),1)-7.4)/-.7*#ppt_w"/>
                                          </p:val>
                                        </p:tav>
                                        <p:tav tm="100000">
                                          <p:val>
                                            <p:strVal val="#ppt_w"/>
                                          </p:val>
                                        </p:tav>
                                      </p:tavLst>
                                    </p:anim>
                                    <p:anim calcmode="lin" valueType="num">
                                      <p:cBhvr>
                                        <p:cTn id="27" dur="500" fill="hold"/>
                                        <p:tgtEl>
                                          <p:spTgt spid="9"/>
                                        </p:tgtEl>
                                        <p:attrNameLst>
                                          <p:attrName>ppt_h</p:attrName>
                                        </p:attrNameLst>
                                      </p:cBhvr>
                                      <p:tavLst>
                                        <p:tav tm="0">
                                          <p:val>
                                            <p:strVal val="(6*min(max(#ppt_w*#ppt_h,.3),1)-7.4)/-.7*#ppt_h"/>
                                          </p:val>
                                        </p:tav>
                                        <p:tav tm="100000">
                                          <p:val>
                                            <p:strVal val="#ppt_h"/>
                                          </p:val>
                                        </p:tav>
                                      </p:tavLst>
                                    </p:anim>
                                    <p:anim calcmode="lin" valueType="num">
                                      <p:cBhvr>
                                        <p:cTn id="28" dur="500" fill="hold"/>
                                        <p:tgtEl>
                                          <p:spTgt spid="9"/>
                                        </p:tgtEl>
                                        <p:attrNameLst>
                                          <p:attrName>ppt_x</p:attrName>
                                        </p:attrNameLst>
                                      </p:cBhvr>
                                      <p:tavLst>
                                        <p:tav tm="0">
                                          <p:val>
                                            <p:fltVal val="0.5"/>
                                          </p:val>
                                        </p:tav>
                                        <p:tav tm="100000">
                                          <p:val>
                                            <p:strVal val="#ppt_x"/>
                                          </p:val>
                                        </p:tav>
                                      </p:tavLst>
                                    </p:anim>
                                    <p:anim calcmode="lin" valueType="num">
                                      <p:cBhvr>
                                        <p:cTn id="29" dur="500" fill="hold"/>
                                        <p:tgtEl>
                                          <p:spTgt spid="9"/>
                                        </p:tgtEl>
                                        <p:attrNameLst>
                                          <p:attrName>ppt_y</p:attrName>
                                        </p:attrNameLst>
                                      </p:cBhvr>
                                      <p:tavLst>
                                        <p:tav tm="0">
                                          <p:val>
                                            <p:strVal val="1+(6*min(max(#ppt_w*#ppt_h,.3),1)-7.4)/-.7*#ppt_h/2"/>
                                          </p:val>
                                        </p:tav>
                                        <p:tav tm="100000">
                                          <p:val>
                                            <p:strVal val="#ppt_y"/>
                                          </p:val>
                                        </p:tav>
                                      </p:tavLst>
                                    </p:anim>
                                  </p:childTnLst>
                                </p:cTn>
                              </p:par>
                              <p:par>
                                <p:cTn id="30" presetID="23" presetClass="entr" presetSubtype="36"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strVal val="(6*min(max(#ppt_w*#ppt_h,.3),1)-7.4)/-.7*#ppt_w"/>
                                          </p:val>
                                        </p:tav>
                                        <p:tav tm="100000">
                                          <p:val>
                                            <p:strVal val="#ppt_w"/>
                                          </p:val>
                                        </p:tav>
                                      </p:tavLst>
                                    </p:anim>
                                    <p:anim calcmode="lin" valueType="num">
                                      <p:cBhvr>
                                        <p:cTn id="33" dur="500" fill="hold"/>
                                        <p:tgtEl>
                                          <p:spTgt spid="10"/>
                                        </p:tgtEl>
                                        <p:attrNameLst>
                                          <p:attrName>ppt_h</p:attrName>
                                        </p:attrNameLst>
                                      </p:cBhvr>
                                      <p:tavLst>
                                        <p:tav tm="0">
                                          <p:val>
                                            <p:strVal val="(6*min(max(#ppt_w*#ppt_h,.3),1)-7.4)/-.7*#ppt_h"/>
                                          </p:val>
                                        </p:tav>
                                        <p:tav tm="100000">
                                          <p:val>
                                            <p:strVal val="#ppt_h"/>
                                          </p:val>
                                        </p:tav>
                                      </p:tavLst>
                                    </p:anim>
                                    <p:anim calcmode="lin" valueType="num">
                                      <p:cBhvr>
                                        <p:cTn id="34" dur="500" fill="hold"/>
                                        <p:tgtEl>
                                          <p:spTgt spid="10"/>
                                        </p:tgtEl>
                                        <p:attrNameLst>
                                          <p:attrName>ppt_x</p:attrName>
                                        </p:attrNameLst>
                                      </p:cBhvr>
                                      <p:tavLst>
                                        <p:tav tm="0">
                                          <p:val>
                                            <p:fltVal val="0.5"/>
                                          </p:val>
                                        </p:tav>
                                        <p:tav tm="100000">
                                          <p:val>
                                            <p:strVal val="#ppt_x"/>
                                          </p:val>
                                        </p:tav>
                                      </p:tavLst>
                                    </p:anim>
                                    <p:anim calcmode="lin" valueType="num">
                                      <p:cBhvr>
                                        <p:cTn id="35" dur="500" fill="hold"/>
                                        <p:tgtEl>
                                          <p:spTgt spid="10"/>
                                        </p:tgtEl>
                                        <p:attrNameLst>
                                          <p:attrName>ppt_y</p:attrName>
                                        </p:attrNameLst>
                                      </p:cBhvr>
                                      <p:tavLst>
                                        <p:tav tm="0">
                                          <p:val>
                                            <p:strVal val="1+(6*min(max(#ppt_w*#ppt_h,.3),1)-7.4)/-.7*#ppt_h/2"/>
                                          </p:val>
                                        </p:tav>
                                        <p:tav tm="100000">
                                          <p:val>
                                            <p:strVal val="#ppt_y"/>
                                          </p:val>
                                        </p:tav>
                                      </p:tavLst>
                                    </p:anim>
                                  </p:childTnLst>
                                </p:cTn>
                              </p:par>
                              <p:par>
                                <p:cTn id="36" presetID="23" presetClass="entr" presetSubtype="36"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strVal val="(6*min(max(#ppt_w*#ppt_h,.3),1)-7.4)/-.7*#ppt_w"/>
                                          </p:val>
                                        </p:tav>
                                        <p:tav tm="100000">
                                          <p:val>
                                            <p:strVal val="#ppt_w"/>
                                          </p:val>
                                        </p:tav>
                                      </p:tavLst>
                                    </p:anim>
                                    <p:anim calcmode="lin" valueType="num">
                                      <p:cBhvr>
                                        <p:cTn id="39" dur="500" fill="hold"/>
                                        <p:tgtEl>
                                          <p:spTgt spid="7"/>
                                        </p:tgtEl>
                                        <p:attrNameLst>
                                          <p:attrName>ppt_h</p:attrName>
                                        </p:attrNameLst>
                                      </p:cBhvr>
                                      <p:tavLst>
                                        <p:tav tm="0">
                                          <p:val>
                                            <p:strVal val="(6*min(max(#ppt_w*#ppt_h,.3),1)-7.4)/-.7*#ppt_h"/>
                                          </p:val>
                                        </p:tav>
                                        <p:tav tm="100000">
                                          <p:val>
                                            <p:strVal val="#ppt_h"/>
                                          </p:val>
                                        </p:tav>
                                      </p:tavLst>
                                    </p:anim>
                                    <p:anim calcmode="lin" valueType="num">
                                      <p:cBhvr>
                                        <p:cTn id="40" dur="500" fill="hold"/>
                                        <p:tgtEl>
                                          <p:spTgt spid="7"/>
                                        </p:tgtEl>
                                        <p:attrNameLst>
                                          <p:attrName>ppt_x</p:attrName>
                                        </p:attrNameLst>
                                      </p:cBhvr>
                                      <p:tavLst>
                                        <p:tav tm="0">
                                          <p:val>
                                            <p:fltVal val="0.5"/>
                                          </p:val>
                                        </p:tav>
                                        <p:tav tm="100000">
                                          <p:val>
                                            <p:strVal val="#ppt_x"/>
                                          </p:val>
                                        </p:tav>
                                      </p:tavLst>
                                    </p:anim>
                                    <p:anim calcmode="lin" valueType="num">
                                      <p:cBhvr>
                                        <p:cTn id="41"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42" fill="hold">
                            <p:stCondLst>
                              <p:cond delay="1000"/>
                            </p:stCondLst>
                            <p:childTnLst>
                              <p:par>
                                <p:cTn id="43" presetID="12" presetClass="entr" presetSubtype="1"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p:tgtEl>
                                          <p:spTgt spid="11"/>
                                        </p:tgtEl>
                                        <p:attrNameLst>
                                          <p:attrName>ppt_y</p:attrName>
                                        </p:attrNameLst>
                                      </p:cBhvr>
                                      <p:tavLst>
                                        <p:tav tm="0">
                                          <p:val>
                                            <p:strVal val="#ppt_y-#ppt_h*1.125000"/>
                                          </p:val>
                                        </p:tav>
                                        <p:tav tm="100000">
                                          <p:val>
                                            <p:strVal val="#ppt_y"/>
                                          </p:val>
                                        </p:tav>
                                      </p:tavLst>
                                    </p:anim>
                                    <p:animEffect transition="in" filter="wipe(down)">
                                      <p:cBhvr>
                                        <p:cTn id="46" dur="500"/>
                                        <p:tgtEl>
                                          <p:spTgt spid="11"/>
                                        </p:tgtEl>
                                      </p:cBhvr>
                                    </p:animEffect>
                                  </p:childTnLst>
                                </p:cTn>
                              </p:par>
                              <p:par>
                                <p:cTn id="47" presetID="12" presetClass="entr" presetSubtype="1" fill="hold" nodeType="withEffect">
                                  <p:stCondLst>
                                    <p:cond delay="25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p:tgtEl>
                                          <p:spTgt spid="14"/>
                                        </p:tgtEl>
                                        <p:attrNameLst>
                                          <p:attrName>ppt_y</p:attrName>
                                        </p:attrNameLst>
                                      </p:cBhvr>
                                      <p:tavLst>
                                        <p:tav tm="0">
                                          <p:val>
                                            <p:strVal val="#ppt_y-#ppt_h*1.125000"/>
                                          </p:val>
                                        </p:tav>
                                        <p:tav tm="100000">
                                          <p:val>
                                            <p:strVal val="#ppt_y"/>
                                          </p:val>
                                        </p:tav>
                                      </p:tavLst>
                                    </p:anim>
                                    <p:animEffect transition="in" filter="wipe(down)">
                                      <p:cBhvr>
                                        <p:cTn id="50" dur="500"/>
                                        <p:tgtEl>
                                          <p:spTgt spid="14"/>
                                        </p:tgtEl>
                                      </p:cBhvr>
                                    </p:animEffect>
                                  </p:childTnLst>
                                </p:cTn>
                              </p:par>
                              <p:par>
                                <p:cTn id="51" presetID="12" presetClass="entr" presetSubtype="1" fill="hold" nodeType="withEffect">
                                  <p:stCondLst>
                                    <p:cond delay="50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p:tgtEl>
                                          <p:spTgt spid="17"/>
                                        </p:tgtEl>
                                        <p:attrNameLst>
                                          <p:attrName>ppt_y</p:attrName>
                                        </p:attrNameLst>
                                      </p:cBhvr>
                                      <p:tavLst>
                                        <p:tav tm="0">
                                          <p:val>
                                            <p:strVal val="#ppt_y-#ppt_h*1.125000"/>
                                          </p:val>
                                        </p:tav>
                                        <p:tav tm="100000">
                                          <p:val>
                                            <p:strVal val="#ppt_y"/>
                                          </p:val>
                                        </p:tav>
                                      </p:tavLst>
                                    </p:anim>
                                    <p:animEffect transition="in" filter="wipe(down)">
                                      <p:cBhvr>
                                        <p:cTn id="54" dur="500"/>
                                        <p:tgtEl>
                                          <p:spTgt spid="17"/>
                                        </p:tgtEl>
                                      </p:cBhvr>
                                    </p:animEffect>
                                  </p:childTnLst>
                                </p:cTn>
                              </p:par>
                            </p:childTnLst>
                          </p:cTn>
                        </p:par>
                        <p:par>
                          <p:cTn id="55" fill="hold">
                            <p:stCondLst>
                              <p:cond delay="1500"/>
                            </p:stCondLst>
                            <p:childTnLst>
                              <p:par>
                                <p:cTn id="56" presetID="16" presetClass="entr" presetSubtype="21"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barn(inVertical)">
                                      <p:cBhvr>
                                        <p:cTn id="58" dur="500"/>
                                        <p:tgtEl>
                                          <p:spTgt spid="20"/>
                                        </p:tgtEl>
                                      </p:cBhvr>
                                    </p:animEffect>
                                  </p:childTnLst>
                                </p:cTn>
                              </p:par>
                              <p:par>
                                <p:cTn id="59" presetID="16" presetClass="entr" presetSubtype="21" fill="hold" nodeType="withEffect">
                                  <p:stCondLst>
                                    <p:cond delay="500"/>
                                  </p:stCondLst>
                                  <p:childTnLst>
                                    <p:set>
                                      <p:cBhvr>
                                        <p:cTn id="60" dur="1" fill="hold">
                                          <p:stCondLst>
                                            <p:cond delay="0"/>
                                          </p:stCondLst>
                                        </p:cTn>
                                        <p:tgtEl>
                                          <p:spTgt spid="21"/>
                                        </p:tgtEl>
                                        <p:attrNameLst>
                                          <p:attrName>style.visibility</p:attrName>
                                        </p:attrNameLst>
                                      </p:cBhvr>
                                      <p:to>
                                        <p:strVal val="visible"/>
                                      </p:to>
                                    </p:set>
                                    <p:animEffect transition="in" filter="barn(inVertical)">
                                      <p:cBhvr>
                                        <p:cTn id="61" dur="500"/>
                                        <p:tgtEl>
                                          <p:spTgt spid="21"/>
                                        </p:tgtEl>
                                      </p:cBhvr>
                                    </p:animEffect>
                                  </p:childTnLst>
                                </p:cTn>
                              </p:par>
                              <p:par>
                                <p:cTn id="62" presetID="16" presetClass="entr" presetSubtype="21" fill="hold" grpId="0" nodeType="withEffect">
                                  <p:stCondLst>
                                    <p:cond delay="50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par>
                                <p:cTn id="65" presetID="16" presetClass="entr" presetSubtype="21" fill="hold" grpId="0" nodeType="withEffect">
                                  <p:stCondLst>
                                    <p:cond delay="500"/>
                                  </p:stCondLst>
                                  <p:childTnLst>
                                    <p:set>
                                      <p:cBhvr>
                                        <p:cTn id="66" dur="1" fill="hold">
                                          <p:stCondLst>
                                            <p:cond delay="0"/>
                                          </p:stCondLst>
                                        </p:cTn>
                                        <p:tgtEl>
                                          <p:spTgt spid="4"/>
                                        </p:tgtEl>
                                        <p:attrNameLst>
                                          <p:attrName>style.visibility</p:attrName>
                                        </p:attrNameLst>
                                      </p:cBhvr>
                                      <p:to>
                                        <p:strVal val="visible"/>
                                      </p:to>
                                    </p:set>
                                    <p:animEffect transition="in" filter="barn(inVertical)">
                                      <p:cBhvr>
                                        <p:cTn id="6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animBg="1"/>
      <p:bldP spid="9" grpId="0" animBg="1"/>
      <p:bldP spid="10" grpId="0" animBg="1"/>
      <p:bldP spid="20"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sp>
        <p:nvSpPr>
          <p:cNvPr id="4" name="六边形 3"/>
          <p:cNvSpPr/>
          <p:nvPr/>
        </p:nvSpPr>
        <p:spPr>
          <a:xfrm>
            <a:off x="1132028" y="2159732"/>
            <a:ext cx="2255292" cy="1944216"/>
          </a:xfrm>
          <a:prstGeom prst="hexagon">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六边形 4"/>
          <p:cNvSpPr/>
          <p:nvPr/>
        </p:nvSpPr>
        <p:spPr>
          <a:xfrm>
            <a:off x="2644196" y="3383868"/>
            <a:ext cx="2255292" cy="1944216"/>
          </a:xfrm>
          <a:prstGeom prst="hexagon">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六边形 5"/>
          <p:cNvSpPr/>
          <p:nvPr/>
        </p:nvSpPr>
        <p:spPr>
          <a:xfrm>
            <a:off x="4151784" y="2420888"/>
            <a:ext cx="2255292" cy="1944216"/>
          </a:xfrm>
          <a:prstGeom prst="hexagon">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六边形 6"/>
          <p:cNvSpPr/>
          <p:nvPr/>
        </p:nvSpPr>
        <p:spPr>
          <a:xfrm>
            <a:off x="5669464" y="3131840"/>
            <a:ext cx="2255292" cy="1944216"/>
          </a:xfrm>
          <a:prstGeom prst="hexagon">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六边形 7"/>
          <p:cNvSpPr/>
          <p:nvPr/>
        </p:nvSpPr>
        <p:spPr>
          <a:xfrm>
            <a:off x="7287117" y="3626768"/>
            <a:ext cx="2505880" cy="2160240"/>
          </a:xfrm>
          <a:prstGeom prst="hexagon">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六边形 8"/>
          <p:cNvSpPr/>
          <p:nvPr/>
        </p:nvSpPr>
        <p:spPr>
          <a:xfrm>
            <a:off x="8298666" y="2312876"/>
            <a:ext cx="2505880" cy="2160240"/>
          </a:xfrm>
          <a:prstGeom prst="hexagon">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文本框 9"/>
          <p:cNvSpPr txBox="1"/>
          <p:nvPr/>
        </p:nvSpPr>
        <p:spPr>
          <a:xfrm>
            <a:off x="3193919" y="3769189"/>
            <a:ext cx="1430393"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800" dirty="0">
                <a:solidFill>
                  <a:prstClr val="black"/>
                </a:solidFill>
              </a:rPr>
              <a:t>添加标题</a:t>
            </a:r>
          </a:p>
        </p:txBody>
      </p:sp>
      <p:sp>
        <p:nvSpPr>
          <p:cNvPr id="11" name="文本框 10"/>
          <p:cNvSpPr txBox="1"/>
          <p:nvPr/>
        </p:nvSpPr>
        <p:spPr>
          <a:xfrm>
            <a:off x="6219196" y="3506465"/>
            <a:ext cx="1430393"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800" dirty="0">
                <a:solidFill>
                  <a:prstClr val="black"/>
                </a:solidFill>
              </a:rPr>
              <a:t>添加标题</a:t>
            </a:r>
          </a:p>
        </p:txBody>
      </p:sp>
      <p:sp>
        <p:nvSpPr>
          <p:cNvPr id="12" name="文本框 11"/>
          <p:cNvSpPr txBox="1"/>
          <p:nvPr/>
        </p:nvSpPr>
        <p:spPr>
          <a:xfrm>
            <a:off x="8881992" y="2747721"/>
            <a:ext cx="1430393"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800" dirty="0">
                <a:solidFill>
                  <a:prstClr val="black"/>
                </a:solidFill>
              </a:rPr>
              <a:t>添加标题</a:t>
            </a:r>
          </a:p>
        </p:txBody>
      </p:sp>
      <p:sp>
        <p:nvSpPr>
          <p:cNvPr id="13" name="矩形 12"/>
          <p:cNvSpPr/>
          <p:nvPr/>
        </p:nvSpPr>
        <p:spPr>
          <a:xfrm>
            <a:off x="3140235" y="4173094"/>
            <a:ext cx="1438456" cy="646331"/>
          </a:xfrm>
          <a:prstGeom prst="rect">
            <a:avLst/>
          </a:prstGeom>
        </p:spPr>
        <p:txBody>
          <a:bodyPr wrap="square">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更专业的模板。梭拓，不止创新。</a:t>
            </a:r>
            <a:endParaRPr lang="zh-CN" altLang="en-US" dirty="0">
              <a:solidFill>
                <a:prstClr val="black"/>
              </a:solidFill>
            </a:endParaRPr>
          </a:p>
        </p:txBody>
      </p:sp>
      <p:sp>
        <p:nvSpPr>
          <p:cNvPr id="14" name="矩形 13"/>
          <p:cNvSpPr/>
          <p:nvPr/>
        </p:nvSpPr>
        <p:spPr>
          <a:xfrm>
            <a:off x="6144103" y="3885735"/>
            <a:ext cx="1438456" cy="646331"/>
          </a:xfrm>
          <a:prstGeom prst="rect">
            <a:avLst/>
          </a:prstGeom>
        </p:spPr>
        <p:txBody>
          <a:bodyPr wrap="square">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更专业的模板。梭拓，不止创新。</a:t>
            </a:r>
            <a:endParaRPr lang="zh-CN" altLang="en-US" dirty="0">
              <a:solidFill>
                <a:prstClr val="black"/>
              </a:solidFill>
            </a:endParaRPr>
          </a:p>
        </p:txBody>
      </p:sp>
      <p:sp>
        <p:nvSpPr>
          <p:cNvPr id="15" name="矩形 14"/>
          <p:cNvSpPr/>
          <p:nvPr/>
        </p:nvSpPr>
        <p:spPr>
          <a:xfrm>
            <a:off x="8881992" y="3096964"/>
            <a:ext cx="1438456" cy="646331"/>
          </a:xfrm>
          <a:prstGeom prst="rect">
            <a:avLst/>
          </a:prstGeom>
        </p:spPr>
        <p:txBody>
          <a:bodyPr wrap="square">
            <a:spAutoFit/>
          </a:bodyPr>
          <a:lstStyle/>
          <a:p>
            <a:pPr>
              <a:lnSpc>
                <a:spcPct val="150000"/>
              </a:lnSpc>
            </a:pPr>
            <a:r>
              <a:rPr lang="zh-CN" altLang="en-US" sz="1200" dirty="0">
                <a:solidFill>
                  <a:prstClr val="black"/>
                </a:solidFill>
                <a:latin typeface="微软雅黑" panose="020B0503020204020204" pitchFamily="34" charset="-122"/>
                <a:ea typeface="微软雅黑" panose="020B0503020204020204" pitchFamily="34" charset="-122"/>
              </a:rPr>
              <a:t>更专业的模板。梭拓，不止创新。</a:t>
            </a:r>
            <a:endParaRPr lang="zh-CN" altLang="en-US" dirty="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down)">
                                      <p:cBhvr>
                                        <p:cTn id="35" dur="500"/>
                                        <p:tgtEl>
                                          <p:spTgt spid="14"/>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par>
                          <p:cTn id="40" fill="hold">
                            <p:stCondLst>
                              <p:cond delay="3000"/>
                            </p:stCondLst>
                            <p:childTnLst>
                              <p:par>
                                <p:cTn id="41" presetID="2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down)">
                                      <p:cBhvr>
                                        <p:cTn id="43" dur="500"/>
                                        <p:tgtEl>
                                          <p:spTgt spid="9"/>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sp>
        <p:nvSpPr>
          <p:cNvPr id="4" name="TextBox 24"/>
          <p:cNvSpPr>
            <a:spLocks noChangeArrowheads="1"/>
          </p:cNvSpPr>
          <p:nvPr/>
        </p:nvSpPr>
        <p:spPr bwMode="auto">
          <a:xfrm>
            <a:off x="1579320" y="2620671"/>
            <a:ext cx="3095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3600" dirty="0">
                <a:solidFill>
                  <a:schemeClr val="tx2">
                    <a:lumMod val="50000"/>
                  </a:schemeClr>
                </a:solidFill>
                <a:latin typeface="华文细黑" panose="02010600040101010101" pitchFamily="2" charset="-122"/>
                <a:ea typeface="微软雅黑" panose="020B0503020204020204" pitchFamily="34" charset="-122"/>
                <a:sym typeface="华文细黑" panose="02010600040101010101" pitchFamily="2" charset="-122"/>
              </a:rPr>
              <a:t>1</a:t>
            </a:r>
            <a:endParaRPr lang="zh-CN" altLang="en-US" sz="3600" dirty="0">
              <a:solidFill>
                <a:schemeClr val="tx2">
                  <a:lumMod val="50000"/>
                </a:schemeClr>
              </a:solidFill>
              <a:latin typeface="华文细黑" panose="02010600040101010101" pitchFamily="2" charset="-122"/>
              <a:ea typeface="微软雅黑" panose="020B0503020204020204" pitchFamily="34" charset="-122"/>
              <a:sym typeface="华文细黑" panose="02010600040101010101" pitchFamily="2" charset="-122"/>
            </a:endParaRPr>
          </a:p>
        </p:txBody>
      </p:sp>
      <p:sp>
        <p:nvSpPr>
          <p:cNvPr id="5" name="直接连接符 10"/>
          <p:cNvSpPr>
            <a:spLocks noChangeShapeType="1"/>
          </p:cNvSpPr>
          <p:nvPr/>
        </p:nvSpPr>
        <p:spPr bwMode="auto">
          <a:xfrm flipH="1">
            <a:off x="1747595" y="2849271"/>
            <a:ext cx="323850" cy="444500"/>
          </a:xfrm>
          <a:prstGeom prst="line">
            <a:avLst/>
          </a:prstGeom>
          <a:noFill/>
          <a:ln w="6350">
            <a:solidFill>
              <a:srgbClr val="543733"/>
            </a:solidFill>
            <a:rou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6" name="TextBox 26"/>
          <p:cNvSpPr>
            <a:spLocks noChangeArrowheads="1"/>
          </p:cNvSpPr>
          <p:nvPr/>
        </p:nvSpPr>
        <p:spPr bwMode="auto">
          <a:xfrm>
            <a:off x="1903170" y="2987384"/>
            <a:ext cx="1404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chemeClr val="tx2">
                    <a:lumMod val="50000"/>
                  </a:schemeClr>
                </a:solidFill>
                <a:latin typeface="微软雅黑" panose="020B0503020204020204" pitchFamily="34" charset="-122"/>
                <a:ea typeface="微软雅黑" panose="020B0503020204020204" pitchFamily="34" charset="-122"/>
              </a:rPr>
              <a:t>标题文字</a:t>
            </a:r>
          </a:p>
        </p:txBody>
      </p:sp>
      <p:sp>
        <p:nvSpPr>
          <p:cNvPr id="7" name="TextBox 27"/>
          <p:cNvSpPr>
            <a:spLocks noChangeArrowheads="1"/>
          </p:cNvSpPr>
          <p:nvPr/>
        </p:nvSpPr>
        <p:spPr bwMode="auto">
          <a:xfrm>
            <a:off x="3920727" y="2660014"/>
            <a:ext cx="30956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3600" dirty="0">
                <a:solidFill>
                  <a:schemeClr val="tx2">
                    <a:lumMod val="50000"/>
                  </a:schemeClr>
                </a:solidFill>
                <a:latin typeface="华文细黑" panose="02010600040101010101" pitchFamily="2" charset="-122"/>
                <a:ea typeface="微软雅黑" panose="020B0503020204020204" pitchFamily="34" charset="-122"/>
                <a:sym typeface="华文细黑" panose="02010600040101010101" pitchFamily="2" charset="-122"/>
              </a:rPr>
              <a:t>2</a:t>
            </a:r>
            <a:endParaRPr lang="zh-CN" altLang="en-US" sz="3600" dirty="0">
              <a:solidFill>
                <a:schemeClr val="tx2">
                  <a:lumMod val="50000"/>
                </a:schemeClr>
              </a:solidFill>
              <a:latin typeface="华文细黑" panose="02010600040101010101" pitchFamily="2" charset="-122"/>
              <a:ea typeface="微软雅黑" panose="020B0503020204020204" pitchFamily="34" charset="-122"/>
              <a:sym typeface="华文细黑" panose="02010600040101010101" pitchFamily="2" charset="-122"/>
            </a:endParaRPr>
          </a:p>
        </p:txBody>
      </p:sp>
      <p:sp>
        <p:nvSpPr>
          <p:cNvPr id="8" name="直接连接符 17"/>
          <p:cNvSpPr>
            <a:spLocks noChangeShapeType="1"/>
          </p:cNvSpPr>
          <p:nvPr/>
        </p:nvSpPr>
        <p:spPr bwMode="auto">
          <a:xfrm flipH="1">
            <a:off x="4089002" y="2888614"/>
            <a:ext cx="323850" cy="444500"/>
          </a:xfrm>
          <a:prstGeom prst="line">
            <a:avLst/>
          </a:prstGeom>
          <a:noFill/>
          <a:ln w="6350">
            <a:solidFill>
              <a:srgbClr val="543733"/>
            </a:solidFill>
            <a:rou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9" name="TextBox 29"/>
          <p:cNvSpPr>
            <a:spLocks noChangeArrowheads="1"/>
          </p:cNvSpPr>
          <p:nvPr/>
        </p:nvSpPr>
        <p:spPr bwMode="auto">
          <a:xfrm>
            <a:off x="4244577" y="3026727"/>
            <a:ext cx="14049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chemeClr val="tx2">
                    <a:lumMod val="50000"/>
                  </a:schemeClr>
                </a:solidFill>
                <a:latin typeface="微软雅黑" panose="020B0503020204020204" pitchFamily="34" charset="-122"/>
                <a:ea typeface="微软雅黑" panose="020B0503020204020204" pitchFamily="34" charset="-122"/>
              </a:rPr>
              <a:t>标题文字</a:t>
            </a:r>
          </a:p>
        </p:txBody>
      </p:sp>
      <p:sp>
        <p:nvSpPr>
          <p:cNvPr id="10" name="TextBox 30"/>
          <p:cNvSpPr>
            <a:spLocks noChangeArrowheads="1"/>
          </p:cNvSpPr>
          <p:nvPr/>
        </p:nvSpPr>
        <p:spPr bwMode="auto">
          <a:xfrm>
            <a:off x="6422427" y="2660014"/>
            <a:ext cx="3095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3600" dirty="0">
                <a:solidFill>
                  <a:schemeClr val="tx2">
                    <a:lumMod val="50000"/>
                  </a:schemeClr>
                </a:solidFill>
                <a:latin typeface="华文细黑" panose="02010600040101010101" pitchFamily="2" charset="-122"/>
                <a:ea typeface="微软雅黑" panose="020B0503020204020204" pitchFamily="34" charset="-122"/>
                <a:sym typeface="华文细黑" panose="02010600040101010101" pitchFamily="2" charset="-122"/>
              </a:rPr>
              <a:t>3</a:t>
            </a:r>
            <a:endParaRPr lang="zh-CN" altLang="en-US" sz="3600" dirty="0">
              <a:solidFill>
                <a:schemeClr val="tx2">
                  <a:lumMod val="50000"/>
                </a:schemeClr>
              </a:solidFill>
              <a:latin typeface="华文细黑" panose="02010600040101010101" pitchFamily="2" charset="-122"/>
              <a:ea typeface="微软雅黑" panose="020B0503020204020204" pitchFamily="34" charset="-122"/>
              <a:sym typeface="华文细黑" panose="02010600040101010101" pitchFamily="2" charset="-122"/>
            </a:endParaRPr>
          </a:p>
        </p:txBody>
      </p:sp>
      <p:sp>
        <p:nvSpPr>
          <p:cNvPr id="11" name="直接连接符 21"/>
          <p:cNvSpPr>
            <a:spLocks noChangeShapeType="1"/>
          </p:cNvSpPr>
          <p:nvPr/>
        </p:nvSpPr>
        <p:spPr bwMode="auto">
          <a:xfrm flipH="1">
            <a:off x="6590702" y="2888614"/>
            <a:ext cx="322262" cy="433193"/>
          </a:xfrm>
          <a:prstGeom prst="line">
            <a:avLst/>
          </a:prstGeom>
          <a:noFill/>
          <a:ln w="6350">
            <a:solidFill>
              <a:srgbClr val="543733"/>
            </a:solidFill>
            <a:rou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12" name="TextBox 32"/>
          <p:cNvSpPr>
            <a:spLocks noChangeArrowheads="1"/>
          </p:cNvSpPr>
          <p:nvPr/>
        </p:nvSpPr>
        <p:spPr bwMode="auto">
          <a:xfrm>
            <a:off x="6744689" y="3026727"/>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chemeClr val="tx2">
                    <a:lumMod val="50000"/>
                  </a:schemeClr>
                </a:solidFill>
                <a:latin typeface="微软雅黑" panose="020B0503020204020204" pitchFamily="34" charset="-122"/>
                <a:ea typeface="微软雅黑" panose="020B0503020204020204" pitchFamily="34" charset="-122"/>
              </a:rPr>
              <a:t>标题文字</a:t>
            </a:r>
          </a:p>
        </p:txBody>
      </p:sp>
      <p:sp>
        <p:nvSpPr>
          <p:cNvPr id="13" name="TextBox 33"/>
          <p:cNvSpPr>
            <a:spLocks noChangeArrowheads="1"/>
          </p:cNvSpPr>
          <p:nvPr/>
        </p:nvSpPr>
        <p:spPr bwMode="auto">
          <a:xfrm>
            <a:off x="8917821" y="2660014"/>
            <a:ext cx="307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en-US" altLang="zh-CN" sz="3600" dirty="0">
                <a:solidFill>
                  <a:schemeClr val="tx2">
                    <a:lumMod val="50000"/>
                  </a:schemeClr>
                </a:solidFill>
                <a:latin typeface="华文细黑" panose="02010600040101010101" pitchFamily="2" charset="-122"/>
                <a:ea typeface="微软雅黑" panose="020B0503020204020204" pitchFamily="34" charset="-122"/>
                <a:sym typeface="华文细黑" panose="02010600040101010101" pitchFamily="2" charset="-122"/>
              </a:rPr>
              <a:t>4</a:t>
            </a:r>
            <a:endParaRPr lang="zh-CN" altLang="en-US" sz="3600" dirty="0">
              <a:solidFill>
                <a:schemeClr val="tx2">
                  <a:lumMod val="50000"/>
                </a:schemeClr>
              </a:solidFill>
              <a:latin typeface="华文细黑" panose="02010600040101010101" pitchFamily="2" charset="-122"/>
              <a:ea typeface="微软雅黑" panose="020B0503020204020204" pitchFamily="34" charset="-122"/>
              <a:sym typeface="华文细黑" panose="02010600040101010101" pitchFamily="2" charset="-122"/>
            </a:endParaRPr>
          </a:p>
        </p:txBody>
      </p:sp>
      <p:sp>
        <p:nvSpPr>
          <p:cNvPr id="14" name="直接连接符 27"/>
          <p:cNvSpPr>
            <a:spLocks noChangeShapeType="1"/>
          </p:cNvSpPr>
          <p:nvPr/>
        </p:nvSpPr>
        <p:spPr bwMode="auto">
          <a:xfrm flipH="1">
            <a:off x="9086095" y="2888614"/>
            <a:ext cx="322263" cy="433193"/>
          </a:xfrm>
          <a:prstGeom prst="line">
            <a:avLst/>
          </a:prstGeom>
          <a:noFill/>
          <a:ln w="6350">
            <a:solidFill>
              <a:srgbClr val="543733"/>
            </a:solidFill>
            <a:rou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zh-CN" altLang="en-US">
              <a:solidFill>
                <a:srgbClr val="000000"/>
              </a:solidFill>
              <a:latin typeface="Arial" panose="020B0604020202020204" pitchFamily="34" charset="0"/>
            </a:endParaRPr>
          </a:p>
        </p:txBody>
      </p:sp>
      <p:sp>
        <p:nvSpPr>
          <p:cNvPr id="15" name="TextBox 35"/>
          <p:cNvSpPr>
            <a:spLocks noChangeArrowheads="1"/>
          </p:cNvSpPr>
          <p:nvPr/>
        </p:nvSpPr>
        <p:spPr bwMode="auto">
          <a:xfrm>
            <a:off x="9240084" y="3026727"/>
            <a:ext cx="14049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fontAlgn="base">
              <a:lnSpc>
                <a:spcPct val="100000"/>
              </a:lnSpc>
              <a:spcBef>
                <a:spcPct val="0"/>
              </a:spcBef>
              <a:spcAft>
                <a:spcPct val="0"/>
              </a:spcAft>
              <a:buFont typeface="Arial" panose="020B0604020202020204" pitchFamily="34" charset="0"/>
              <a:buNone/>
            </a:pPr>
            <a:r>
              <a:rPr lang="zh-CN" altLang="en-US" sz="1800" dirty="0">
                <a:solidFill>
                  <a:schemeClr val="tx2">
                    <a:lumMod val="50000"/>
                  </a:schemeClr>
                </a:solidFill>
                <a:latin typeface="微软雅黑" panose="020B0503020204020204" pitchFamily="34" charset="-122"/>
                <a:ea typeface="微软雅黑" panose="020B0503020204020204" pitchFamily="34" charset="-122"/>
              </a:rPr>
              <a:t>标题文字</a:t>
            </a:r>
          </a:p>
        </p:txBody>
      </p:sp>
      <p:sp>
        <p:nvSpPr>
          <p:cNvPr id="16" name="矩形 1"/>
          <p:cNvSpPr>
            <a:spLocks noChangeArrowheads="1"/>
          </p:cNvSpPr>
          <p:nvPr/>
        </p:nvSpPr>
        <p:spPr bwMode="auto">
          <a:xfrm>
            <a:off x="1579320" y="3816403"/>
            <a:ext cx="15605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3920727" y="3816403"/>
            <a:ext cx="15605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8" name="矩形 1"/>
          <p:cNvSpPr>
            <a:spLocks noChangeArrowheads="1"/>
          </p:cNvSpPr>
          <p:nvPr/>
        </p:nvSpPr>
        <p:spPr bwMode="auto">
          <a:xfrm>
            <a:off x="6422427" y="3816403"/>
            <a:ext cx="15605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9" name="矩形 1"/>
          <p:cNvSpPr>
            <a:spLocks noChangeArrowheads="1"/>
          </p:cNvSpPr>
          <p:nvPr/>
        </p:nvSpPr>
        <p:spPr bwMode="auto">
          <a:xfrm>
            <a:off x="8917821" y="3816403"/>
            <a:ext cx="15605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2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100" dirty="0">
              <a:solidFill>
                <a:schemeClr val="tx2">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2" presetClass="entr" presetSubtype="8" fill="hold" grpId="0" nodeType="withEffect">
                                  <p:stCondLst>
                                    <p:cond delay="0"/>
                                  </p:stCondLst>
                                  <p:iterate type="lt">
                                    <p:tmPct val="10000"/>
                                  </p:iterate>
                                  <p:childTnLst>
                                    <p:set>
                                      <p:cBhvr>
                                        <p:cTn id="9" dur="1" fill="hold">
                                          <p:stCondLst>
                                            <p:cond delay="0"/>
                                          </p:stCondLst>
                                        </p:cTn>
                                        <p:tgtEl>
                                          <p:spTgt spid="16"/>
                                        </p:tgtEl>
                                        <p:attrNameLst>
                                          <p:attrName>style.visibility</p:attrName>
                                        </p:attrNameLst>
                                      </p:cBhvr>
                                      <p:to>
                                        <p:strVal val="visible"/>
                                      </p:to>
                                    </p:set>
                                    <p:animEffect transition="in" filter="wipe(left)">
                                      <p:cBhvr>
                                        <p:cTn id="10" dur="250"/>
                                        <p:tgtEl>
                                          <p:spTgt spid="16"/>
                                        </p:tgtEl>
                                      </p:cBhvr>
                                    </p:animEffect>
                                  </p:childTnLst>
                                </p:cTn>
                              </p:par>
                              <p:par>
                                <p:cTn id="11" presetID="22" presetClass="entr" presetSubtype="8" fill="hold" grpId="0" nodeType="withEffect">
                                  <p:stCondLst>
                                    <p:cond delay="0"/>
                                  </p:stCondLst>
                                  <p:iterate type="lt">
                                    <p:tmPct val="10000"/>
                                  </p:iterate>
                                  <p:childTnLst>
                                    <p:set>
                                      <p:cBhvr>
                                        <p:cTn id="12" dur="1" fill="hold">
                                          <p:stCondLst>
                                            <p:cond delay="0"/>
                                          </p:stCondLst>
                                        </p:cTn>
                                        <p:tgtEl>
                                          <p:spTgt spid="17"/>
                                        </p:tgtEl>
                                        <p:attrNameLst>
                                          <p:attrName>style.visibility</p:attrName>
                                        </p:attrNameLst>
                                      </p:cBhvr>
                                      <p:to>
                                        <p:strVal val="visible"/>
                                      </p:to>
                                    </p:set>
                                    <p:animEffect transition="in" filter="wipe(left)">
                                      <p:cBhvr>
                                        <p:cTn id="13" dur="250"/>
                                        <p:tgtEl>
                                          <p:spTgt spid="17"/>
                                        </p:tgtEl>
                                      </p:cBhvr>
                                    </p:animEffect>
                                  </p:childTnLst>
                                </p:cTn>
                              </p:par>
                              <p:par>
                                <p:cTn id="14" presetID="22" presetClass="entr" presetSubtype="8" fill="hold" grpId="0" nodeType="with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Effect transition="in" filter="wipe(left)">
                                      <p:cBhvr>
                                        <p:cTn id="16" dur="250"/>
                                        <p:tgtEl>
                                          <p:spTgt spid="18"/>
                                        </p:tgtEl>
                                      </p:cBhvr>
                                    </p:animEffect>
                                  </p:childTnLst>
                                </p:cTn>
                              </p:par>
                              <p:par>
                                <p:cTn id="17" presetID="22" presetClass="entr" presetSubtype="8" fill="hold" grpId="0" nodeType="withEffect">
                                  <p:stCondLst>
                                    <p:cond delay="0"/>
                                  </p:stCondLst>
                                  <p:iterate type="lt">
                                    <p:tmPct val="10000"/>
                                  </p:iterate>
                                  <p:childTnLst>
                                    <p:set>
                                      <p:cBhvr>
                                        <p:cTn id="18" dur="1" fill="hold">
                                          <p:stCondLst>
                                            <p:cond delay="0"/>
                                          </p:stCondLst>
                                        </p:cTn>
                                        <p:tgtEl>
                                          <p:spTgt spid="19"/>
                                        </p:tgtEl>
                                        <p:attrNameLst>
                                          <p:attrName>style.visibility</p:attrName>
                                        </p:attrNameLst>
                                      </p:cBhvr>
                                      <p:to>
                                        <p:strVal val="visible"/>
                                      </p:to>
                                    </p:set>
                                    <p:animEffect transition="in" filter="wipe(left)">
                                      <p:cBhvr>
                                        <p:cTn id="19" dur="250"/>
                                        <p:tgtEl>
                                          <p:spTgt spid="1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down)">
                                      <p:cBhvr>
                                        <p:cTn id="22" dur="500"/>
                                        <p:tgtEl>
                                          <p:spTgt spid="4"/>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down)">
                                      <p:cBhvr>
                                        <p:cTn id="31" dur="500"/>
                                        <p:tgtEl>
                                          <p:spTgt spid="7"/>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down)">
                                      <p:cBhvr>
                                        <p:cTn id="34" dur="500"/>
                                        <p:tgtEl>
                                          <p:spTgt spid="8"/>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down)">
                                      <p:cBhvr>
                                        <p:cTn id="40" dur="500"/>
                                        <p:tgtEl>
                                          <p:spTgt spid="1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down)">
                                      <p:cBhvr>
                                        <p:cTn id="43" dur="500"/>
                                        <p:tgtEl>
                                          <p:spTgt spid="1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down)">
                                      <p:cBhvr>
                                        <p:cTn id="46" dur="500"/>
                                        <p:tgtEl>
                                          <p:spTgt spid="12"/>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500"/>
                                        <p:tgtEl>
                                          <p:spTgt spid="13"/>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down)">
                                      <p:cBhvr>
                                        <p:cTn id="52" dur="500"/>
                                        <p:tgtEl>
                                          <p:spTgt spid="14"/>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p:bldP spid="8" grpId="0" animBg="1"/>
      <p:bldP spid="9" grpId="0"/>
      <p:bldP spid="10" grpId="0"/>
      <p:bldP spid="11" grpId="0" animBg="1"/>
      <p:bldP spid="12" grpId="0"/>
      <p:bldP spid="13" grpId="0"/>
      <p:bldP spid="14" grpId="0" animBg="1"/>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sp>
        <p:nvSpPr>
          <p:cNvPr id="4" name="矩形 3"/>
          <p:cNvSpPr/>
          <p:nvPr/>
        </p:nvSpPr>
        <p:spPr>
          <a:xfrm>
            <a:off x="2215228" y="1841103"/>
            <a:ext cx="1684744" cy="1630413"/>
          </a:xfrm>
          <a:prstGeom prst="rect">
            <a:avLst/>
          </a:prstGeom>
          <a:blipFill>
            <a:blip r:embed="rId4"/>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5" name="矩形 4"/>
          <p:cNvSpPr/>
          <p:nvPr/>
        </p:nvSpPr>
        <p:spPr>
          <a:xfrm>
            <a:off x="4174656" y="1841103"/>
            <a:ext cx="1684744" cy="1630413"/>
          </a:xfrm>
          <a:prstGeom prst="rect">
            <a:avLst/>
          </a:prstGeom>
          <a:blipFill>
            <a:blip r:embed="rId5"/>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6" name="矩形 5"/>
          <p:cNvSpPr/>
          <p:nvPr/>
        </p:nvSpPr>
        <p:spPr>
          <a:xfrm>
            <a:off x="6134084" y="1841103"/>
            <a:ext cx="1684744" cy="1630413"/>
          </a:xfrm>
          <a:prstGeom prst="rect">
            <a:avLst/>
          </a:prstGeom>
          <a:blipFill>
            <a:blip r:embed="rId6"/>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7" name="矩形 6"/>
          <p:cNvSpPr/>
          <p:nvPr/>
        </p:nvSpPr>
        <p:spPr>
          <a:xfrm>
            <a:off x="8093512" y="1841103"/>
            <a:ext cx="1684744" cy="1630413"/>
          </a:xfrm>
          <a:prstGeom prst="rect">
            <a:avLst/>
          </a:prstGeom>
          <a:blipFill>
            <a:blip r:embed="rId7"/>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8" name="文本框 7"/>
          <p:cNvSpPr txBox="1"/>
          <p:nvPr/>
        </p:nvSpPr>
        <p:spPr>
          <a:xfrm>
            <a:off x="4951232" y="4049717"/>
            <a:ext cx="2687194" cy="369332"/>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800" kern="0" dirty="0">
                <a:solidFill>
                  <a:prstClr val="black">
                    <a:lumMod val="95000"/>
                    <a:lumOff val="5000"/>
                  </a:prstClr>
                </a:solidFill>
                <a:latin typeface="等线" panose="02010600030101010101" pitchFamily="2" charset="-122"/>
                <a:ea typeface="等线" panose="02010600030101010101" pitchFamily="2" charset="-122"/>
              </a:rPr>
              <a:t>单击输入标题文字</a:t>
            </a:r>
          </a:p>
        </p:txBody>
      </p:sp>
      <p:sp>
        <p:nvSpPr>
          <p:cNvPr id="9" name="矩形 8"/>
          <p:cNvSpPr/>
          <p:nvPr/>
        </p:nvSpPr>
        <p:spPr>
          <a:xfrm>
            <a:off x="2819619" y="5172254"/>
            <a:ext cx="6090447" cy="830997"/>
          </a:xfrm>
          <a:prstGeom prst="rect">
            <a:avLst/>
          </a:prstGeom>
        </p:spPr>
        <p:txBody>
          <a:bodyPr wrap="square">
            <a:spAutoFit/>
          </a:bodyPr>
          <a:lstStyle/>
          <a:p>
            <a:pPr algn="ctr"/>
            <a:r>
              <a:rPr lang="en-US" altLang="zh-CN" sz="16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You can click here to enter your text. </a:t>
            </a:r>
            <a:endParaRPr lang="zh-CN" altLang="en-US" sz="1600" dirty="0">
              <a:solidFill>
                <a:prstClr val="black">
                  <a:lumMod val="95000"/>
                  <a:lumOff val="5000"/>
                </a:prstClr>
              </a:solidFill>
              <a:latin typeface="Calibri" panose="020F0502020204030204"/>
              <a:ea typeface="宋体" panose="02010600030101010101" pitchFamily="2" charset="-122"/>
            </a:endParaRPr>
          </a:p>
        </p:txBody>
      </p:sp>
      <p:cxnSp>
        <p:nvCxnSpPr>
          <p:cNvPr id="10" name="直接连接符 9"/>
          <p:cNvCxnSpPr/>
          <p:nvPr/>
        </p:nvCxnSpPr>
        <p:spPr>
          <a:xfrm>
            <a:off x="5434857" y="4539749"/>
            <a:ext cx="859972" cy="0"/>
          </a:xfrm>
          <a:prstGeom prst="line">
            <a:avLst/>
          </a:prstGeom>
          <a:noFill/>
          <a:ln w="22225" cap="flat" cmpd="sng" algn="ctr">
            <a:solidFill>
              <a:sysClr val="windowText" lastClr="000000">
                <a:lumMod val="95000"/>
                <a:lumOff val="5000"/>
              </a:sysClr>
            </a:solidFill>
            <a:prstDash val="solid"/>
            <a:miter lim="800000"/>
          </a:ln>
          <a:effectLst/>
        </p:spPr>
      </p:cxnSp>
      <p:sp>
        <p:nvSpPr>
          <p:cNvPr id="11" name="矩形 10"/>
          <p:cNvSpPr/>
          <p:nvPr/>
        </p:nvSpPr>
        <p:spPr>
          <a:xfrm>
            <a:off x="3887377" y="4823316"/>
            <a:ext cx="3954929" cy="307777"/>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rPr>
              <a:t>梭拓，不止创新。请在此处填入你需要的内容。</a:t>
            </a:r>
            <a:endParaRPr kumimoji="0" lang="zh-CN" altLang="en-US" sz="2000" b="0" i="0" u="none" strike="noStrike" kern="0" cap="none" spc="0" normalizeH="0" baseline="0" noProof="0" dirty="0">
              <a:ln>
                <a:noFill/>
              </a:ln>
              <a:solidFill>
                <a:prstClr val="black">
                  <a:lumMod val="95000"/>
                  <a:lumOff val="5000"/>
                </a:prstClr>
              </a:solidFill>
              <a:effectLst/>
              <a:uLnTx/>
              <a:uFillTx/>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par>
                                <p:cTn id="27" presetID="16" presetClass="entr" presetSubtype="2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barn(inVertical)">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grpSp>
        <p:nvGrpSpPr>
          <p:cNvPr id="4" name="组合 3"/>
          <p:cNvGrpSpPr/>
          <p:nvPr/>
        </p:nvGrpSpPr>
        <p:grpSpPr>
          <a:xfrm rot="18955121">
            <a:off x="4470407" y="2182452"/>
            <a:ext cx="3251187" cy="3251184"/>
            <a:chOff x="2358938" y="1846950"/>
            <a:chExt cx="3251187" cy="3251184"/>
          </a:xfrm>
        </p:grpSpPr>
        <p:sp>
          <p:nvSpPr>
            <p:cNvPr id="5" name="Freeform 55"/>
            <p:cNvSpPr/>
            <p:nvPr/>
          </p:nvSpPr>
          <p:spPr bwMode="auto">
            <a:xfrm>
              <a:off x="2358938" y="2510871"/>
              <a:ext cx="947735" cy="1933478"/>
            </a:xfrm>
            <a:custGeom>
              <a:avLst/>
              <a:gdLst>
                <a:gd name="T0" fmla="*/ 4712 w 100"/>
                <a:gd name="T1" fmla="*/ 16633 h 204"/>
                <a:gd name="T2" fmla="*/ 0 w 100"/>
                <a:gd name="T3" fmla="*/ 20145 h 204"/>
                <a:gd name="T4" fmla="*/ 4712 w 100"/>
                <a:gd name="T5" fmla="*/ 23698 h 204"/>
                <a:gd name="T6" fmla="*/ 11931 w 100"/>
                <a:gd name="T7" fmla="*/ 39927 h 204"/>
                <a:gd name="T8" fmla="*/ 18995 w 100"/>
                <a:gd name="T9" fmla="*/ 32708 h 204"/>
                <a:gd name="T10" fmla="*/ 14493 w 100"/>
                <a:gd name="T11" fmla="*/ 20145 h 204"/>
                <a:gd name="T12" fmla="*/ 19568 w 100"/>
                <a:gd name="T13" fmla="*/ 7065 h 204"/>
                <a:gd name="T14" fmla="*/ 12507 w 100"/>
                <a:gd name="T15" fmla="*/ 0 h 204"/>
                <a:gd name="T16" fmla="*/ 4712 w 100"/>
                <a:gd name="T17" fmla="*/ 16633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solidFill>
              <a:srgbClr val="9992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white"/>
                </a:solidFill>
              </a:endParaRPr>
            </a:p>
          </p:txBody>
        </p:sp>
        <p:sp>
          <p:nvSpPr>
            <p:cNvPr id="6" name="Freeform 56"/>
            <p:cNvSpPr/>
            <p:nvPr/>
          </p:nvSpPr>
          <p:spPr bwMode="auto">
            <a:xfrm>
              <a:off x="2994985" y="4150399"/>
              <a:ext cx="1979094" cy="947735"/>
            </a:xfrm>
            <a:custGeom>
              <a:avLst/>
              <a:gdLst>
                <a:gd name="T0" fmla="*/ 7036 w 209"/>
                <a:gd name="T1" fmla="*/ 0 h 100"/>
                <a:gd name="T2" fmla="*/ 0 w 209"/>
                <a:gd name="T3" fmla="*/ 7065 h 100"/>
                <a:gd name="T4" fmla="*/ 17373 w 209"/>
                <a:gd name="T5" fmla="*/ 15637 h 100"/>
                <a:gd name="T6" fmla="*/ 20302 w 209"/>
                <a:gd name="T7" fmla="*/ 19568 h 100"/>
                <a:gd name="T8" fmla="*/ 23374 w 209"/>
                <a:gd name="T9" fmla="*/ 15637 h 100"/>
                <a:gd name="T10" fmla="*/ 40747 w 209"/>
                <a:gd name="T11" fmla="*/ 7847 h 100"/>
                <a:gd name="T12" fmla="*/ 33710 w 209"/>
                <a:gd name="T13" fmla="*/ 782 h 100"/>
                <a:gd name="T14" fmla="*/ 20668 w 209"/>
                <a:gd name="T15" fmla="*/ 5861 h 100"/>
                <a:gd name="T16" fmla="*/ 703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E226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7" name="Freeform 57"/>
            <p:cNvSpPr/>
            <p:nvPr/>
          </p:nvSpPr>
          <p:spPr bwMode="auto">
            <a:xfrm>
              <a:off x="3012722" y="1846950"/>
              <a:ext cx="1933481" cy="957871"/>
            </a:xfrm>
            <a:custGeom>
              <a:avLst/>
              <a:gdLst>
                <a:gd name="T0" fmla="*/ 19991 w 204"/>
                <a:gd name="T1" fmla="*/ 0 h 101"/>
                <a:gd name="T2" fmla="*/ 16423 w 204"/>
                <a:gd name="T3" fmla="*/ 4719 h 101"/>
                <a:gd name="T4" fmla="*/ 0 w 204"/>
                <a:gd name="T5" fmla="*/ 12732 h 101"/>
                <a:gd name="T6" fmla="*/ 7065 w 204"/>
                <a:gd name="T7" fmla="*/ 19821 h 101"/>
                <a:gd name="T8" fmla="*/ 20354 w 204"/>
                <a:gd name="T9" fmla="*/ 14525 h 101"/>
                <a:gd name="T10" fmla="*/ 32861 w 204"/>
                <a:gd name="T11" fmla="*/ 19035 h 101"/>
                <a:gd name="T12" fmla="*/ 39927 w 204"/>
                <a:gd name="T13" fmla="*/ 11946 h 101"/>
                <a:gd name="T14" fmla="*/ 23488 w 204"/>
                <a:gd name="T15" fmla="*/ 4719 h 101"/>
                <a:gd name="T16" fmla="*/ 19991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E226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8" name="Freeform 58"/>
            <p:cNvSpPr/>
            <p:nvPr/>
          </p:nvSpPr>
          <p:spPr bwMode="auto">
            <a:xfrm>
              <a:off x="4662390" y="2482996"/>
              <a:ext cx="947735" cy="1989227"/>
            </a:xfrm>
            <a:custGeom>
              <a:avLst/>
              <a:gdLst>
                <a:gd name="T0" fmla="*/ 15637 w 100"/>
                <a:gd name="T1" fmla="*/ 17760 h 210"/>
                <a:gd name="T2" fmla="*/ 7065 w 100"/>
                <a:gd name="T3" fmla="*/ 0 h 210"/>
                <a:gd name="T4" fmla="*/ 0 w 100"/>
                <a:gd name="T5" fmla="*/ 7058 h 210"/>
                <a:gd name="T6" fmla="*/ 5861 w 100"/>
                <a:gd name="T7" fmla="*/ 20679 h 210"/>
                <a:gd name="T8" fmla="*/ 572 w 100"/>
                <a:gd name="T9" fmla="*/ 33957 h 210"/>
                <a:gd name="T10" fmla="*/ 7637 w 100"/>
                <a:gd name="T11" fmla="*/ 40999 h 210"/>
                <a:gd name="T12" fmla="*/ 15637 w 100"/>
                <a:gd name="T13" fmla="*/ 23823 h 210"/>
                <a:gd name="T14" fmla="*/ 19568 w 100"/>
                <a:gd name="T15" fmla="*/ 20679 h 210"/>
                <a:gd name="T16" fmla="*/ 15637 w 100"/>
                <a:gd name="T17" fmla="*/ 1776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solidFill>
              <a:srgbClr val="99928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white"/>
                </a:solidFill>
              </a:endParaRPr>
            </a:p>
          </p:txBody>
        </p:sp>
      </p:grpSp>
      <p:sp>
        <p:nvSpPr>
          <p:cNvPr id="9" name="矩形 8"/>
          <p:cNvSpPr/>
          <p:nvPr/>
        </p:nvSpPr>
        <p:spPr>
          <a:xfrm>
            <a:off x="8173509" y="2548206"/>
            <a:ext cx="2385691" cy="786882"/>
          </a:xfrm>
          <a:prstGeom prst="rect">
            <a:avLst/>
          </a:prstGeom>
        </p:spPr>
        <p:txBody>
          <a:bodyPr wrap="square">
            <a:spAutoFit/>
          </a:bodyPr>
          <a:lstStyle/>
          <a:p>
            <a:r>
              <a:rPr lang="zh-CN" altLang="en-US" sz="11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zh-CN" altLang="en-US" dirty="0">
              <a:solidFill>
                <a:schemeClr val="tx2">
                  <a:lumMod val="50000"/>
                </a:schemeClr>
              </a:solidFill>
            </a:endParaRPr>
          </a:p>
        </p:txBody>
      </p:sp>
      <p:sp>
        <p:nvSpPr>
          <p:cNvPr id="10" name="文本框 9"/>
          <p:cNvSpPr txBox="1"/>
          <p:nvPr/>
        </p:nvSpPr>
        <p:spPr>
          <a:xfrm>
            <a:off x="8142815" y="2121212"/>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400" dirty="0">
                <a:solidFill>
                  <a:schemeClr val="tx2">
                    <a:lumMod val="50000"/>
                  </a:schemeClr>
                </a:solidFill>
              </a:rPr>
              <a:t>单击输入您的标题文字</a:t>
            </a:r>
          </a:p>
        </p:txBody>
      </p:sp>
      <p:sp>
        <p:nvSpPr>
          <p:cNvPr id="11" name="矩形 10"/>
          <p:cNvSpPr/>
          <p:nvPr/>
        </p:nvSpPr>
        <p:spPr>
          <a:xfrm>
            <a:off x="1697833" y="2548206"/>
            <a:ext cx="2385691" cy="786882"/>
          </a:xfrm>
          <a:prstGeom prst="rect">
            <a:avLst/>
          </a:prstGeom>
        </p:spPr>
        <p:txBody>
          <a:bodyPr wrap="square">
            <a:spAutoFit/>
          </a:bodyPr>
          <a:lstStyle/>
          <a:p>
            <a:r>
              <a:rPr lang="zh-CN" altLang="en-US" sz="11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zh-CN" altLang="en-US" dirty="0">
              <a:solidFill>
                <a:schemeClr val="tx2">
                  <a:lumMod val="50000"/>
                </a:schemeClr>
              </a:solidFill>
            </a:endParaRPr>
          </a:p>
        </p:txBody>
      </p:sp>
      <p:sp>
        <p:nvSpPr>
          <p:cNvPr id="12" name="文本框 11"/>
          <p:cNvSpPr txBox="1"/>
          <p:nvPr/>
        </p:nvSpPr>
        <p:spPr>
          <a:xfrm>
            <a:off x="1667139" y="2121212"/>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400" dirty="0">
                <a:solidFill>
                  <a:schemeClr val="tx2">
                    <a:lumMod val="50000"/>
                  </a:schemeClr>
                </a:solidFill>
              </a:rPr>
              <a:t>单击输入您的标题文字</a:t>
            </a:r>
          </a:p>
        </p:txBody>
      </p:sp>
      <p:sp>
        <p:nvSpPr>
          <p:cNvPr id="13" name="矩形 12"/>
          <p:cNvSpPr/>
          <p:nvPr/>
        </p:nvSpPr>
        <p:spPr>
          <a:xfrm>
            <a:off x="8205371" y="4702732"/>
            <a:ext cx="2385691" cy="786882"/>
          </a:xfrm>
          <a:prstGeom prst="rect">
            <a:avLst/>
          </a:prstGeom>
        </p:spPr>
        <p:txBody>
          <a:bodyPr wrap="square">
            <a:spAutoFit/>
          </a:bodyPr>
          <a:lstStyle/>
          <a:p>
            <a:r>
              <a:rPr lang="zh-CN" altLang="en-US" sz="11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zh-CN" altLang="en-US" dirty="0">
              <a:solidFill>
                <a:schemeClr val="tx2">
                  <a:lumMod val="50000"/>
                </a:schemeClr>
              </a:solidFill>
            </a:endParaRPr>
          </a:p>
        </p:txBody>
      </p:sp>
      <p:sp>
        <p:nvSpPr>
          <p:cNvPr id="14" name="文本框 13"/>
          <p:cNvSpPr txBox="1"/>
          <p:nvPr/>
        </p:nvSpPr>
        <p:spPr>
          <a:xfrm>
            <a:off x="8174677" y="4275738"/>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400" dirty="0">
                <a:solidFill>
                  <a:schemeClr val="tx2">
                    <a:lumMod val="50000"/>
                  </a:schemeClr>
                </a:solidFill>
              </a:rPr>
              <a:t>单击输入您的标题文字</a:t>
            </a:r>
          </a:p>
        </p:txBody>
      </p:sp>
      <p:sp>
        <p:nvSpPr>
          <p:cNvPr id="15" name="矩形 14"/>
          <p:cNvSpPr/>
          <p:nvPr/>
        </p:nvSpPr>
        <p:spPr>
          <a:xfrm>
            <a:off x="1724676" y="4702732"/>
            <a:ext cx="2385691" cy="786882"/>
          </a:xfrm>
          <a:prstGeom prst="rect">
            <a:avLst/>
          </a:prstGeom>
        </p:spPr>
        <p:txBody>
          <a:bodyPr wrap="square">
            <a:spAutoFit/>
          </a:bodyPr>
          <a:lstStyle/>
          <a:p>
            <a:r>
              <a:rPr lang="zh-CN" altLang="en-US" sz="1100" dirty="0">
                <a:solidFill>
                  <a:schemeClr val="tx2">
                    <a:lumMod val="50000"/>
                  </a:schemeClr>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zh-CN" altLang="en-US" dirty="0">
              <a:solidFill>
                <a:schemeClr val="tx2">
                  <a:lumMod val="50000"/>
                </a:schemeClr>
              </a:solidFill>
            </a:endParaRPr>
          </a:p>
        </p:txBody>
      </p:sp>
      <p:sp>
        <p:nvSpPr>
          <p:cNvPr id="16" name="文本框 15"/>
          <p:cNvSpPr txBox="1"/>
          <p:nvPr/>
        </p:nvSpPr>
        <p:spPr>
          <a:xfrm>
            <a:off x="1693982" y="4275738"/>
            <a:ext cx="2069159" cy="307777"/>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400" dirty="0">
                <a:solidFill>
                  <a:schemeClr val="tx2">
                    <a:lumMod val="50000"/>
                  </a:schemeClr>
                </a:solidFill>
              </a:rPr>
              <a:t>单击输入您的标题文字</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1000"/>
                            </p:stCondLst>
                            <p:childTnLst>
                              <p:par>
                                <p:cTn id="15" presetID="16" presetClass="entr" presetSubtype="37"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outVertical)">
                                      <p:cBhvr>
                                        <p:cTn id="17" dur="500"/>
                                        <p:tgtEl>
                                          <p:spTgt spid="9"/>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outVertical)">
                                      <p:cBhvr>
                                        <p:cTn id="20" dur="500"/>
                                        <p:tgtEl>
                                          <p:spTgt spid="10"/>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outVertical)">
                                      <p:cBhvr>
                                        <p:cTn id="23" dur="500"/>
                                        <p:tgtEl>
                                          <p:spTgt spid="11"/>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arn(outVertical)">
                                      <p:cBhvr>
                                        <p:cTn id="26" dur="500"/>
                                        <p:tgtEl>
                                          <p:spTgt spid="12"/>
                                        </p:tgtEl>
                                      </p:cBhvr>
                                    </p:animEffect>
                                  </p:childTnLst>
                                </p:cTn>
                              </p:par>
                              <p:par>
                                <p:cTn id="27" presetID="16" presetClass="entr" presetSubtype="37"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outVertical)">
                                      <p:cBhvr>
                                        <p:cTn id="29" dur="500"/>
                                        <p:tgtEl>
                                          <p:spTgt spid="13"/>
                                        </p:tgtEl>
                                      </p:cBhvr>
                                    </p:animEffect>
                                  </p:childTnLst>
                                </p:cTn>
                              </p:par>
                              <p:par>
                                <p:cTn id="30" presetID="16" presetClass="entr" presetSubtype="37"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outVertical)">
                                      <p:cBhvr>
                                        <p:cTn id="32" dur="500"/>
                                        <p:tgtEl>
                                          <p:spTgt spid="14"/>
                                        </p:tgtEl>
                                      </p:cBhvr>
                                    </p:animEffect>
                                  </p:childTnLst>
                                </p:cTn>
                              </p:par>
                              <p:par>
                                <p:cTn id="33" presetID="16" presetClass="entr" presetSubtype="37"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outVertical)">
                                      <p:cBhvr>
                                        <p:cTn id="35" dur="500"/>
                                        <p:tgtEl>
                                          <p:spTgt spid="15"/>
                                        </p:tgtEl>
                                      </p:cBhvr>
                                    </p:animEffect>
                                  </p:childTnLst>
                                </p:cTn>
                              </p:par>
                              <p:par>
                                <p:cTn id="36" presetID="16" presetClass="entr" presetSubtype="37"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barn(outVertical)">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0" grpId="0"/>
      <p:bldP spid="11" grpId="0"/>
      <p:bldP spid="12" grpId="0"/>
      <p:bldP spid="13" grpId="0"/>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12" name="文本框 11"/>
          <p:cNvSpPr txBox="1"/>
          <p:nvPr/>
        </p:nvSpPr>
        <p:spPr>
          <a:xfrm>
            <a:off x="4307944" y="3715983"/>
            <a:ext cx="4433284"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0" cap="none" spc="0" normalizeH="0" baseline="0" noProof="0" dirty="0">
                <a:ln>
                  <a:noFill/>
                </a:ln>
                <a:solidFill>
                  <a:srgbClr val="634638"/>
                </a:solidFill>
                <a:effectLst/>
                <a:uLnTx/>
                <a:uFillTx/>
                <a:latin typeface="方正粗倩简体" panose="03000509000000000000" pitchFamily="65" charset="-122"/>
                <a:ea typeface="方正粗倩简体" panose="03000509000000000000" pitchFamily="65" charset="-122"/>
                <a:cs typeface="+mn-cs"/>
              </a:rPr>
              <a:t>03</a:t>
            </a:r>
            <a:r>
              <a:rPr kumimoji="0" lang="zh-CN" altLang="en-US" sz="3200" b="0" i="0" u="none" strike="noStrike" kern="0" cap="none" spc="0" normalizeH="0" baseline="0" noProof="0" dirty="0">
                <a:ln>
                  <a:noFill/>
                </a:ln>
                <a:solidFill>
                  <a:srgbClr val="634638"/>
                </a:solidFill>
                <a:effectLst/>
                <a:uLnTx/>
                <a:uFillTx/>
                <a:latin typeface="方正粗倩简体" panose="03000509000000000000" pitchFamily="65" charset="-122"/>
                <a:ea typeface="方正粗倩简体" panose="03000509000000000000" pitchFamily="65" charset="-122"/>
                <a:cs typeface="+mn-cs"/>
              </a:rPr>
              <a:t>请在此处添加文字</a:t>
            </a:r>
          </a:p>
        </p:txBody>
      </p:sp>
      <p:sp>
        <p:nvSpPr>
          <p:cNvPr id="13" name="文本框 12"/>
          <p:cNvSpPr txBox="1"/>
          <p:nvPr/>
        </p:nvSpPr>
        <p:spPr>
          <a:xfrm>
            <a:off x="4307944" y="4423869"/>
            <a:ext cx="3833716" cy="69249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400" b="0" i="0" u="none" strike="noStrike" kern="0" cap="none" spc="0" normalizeH="0" baseline="0" noProof="0" dirty="0">
                <a:ln>
                  <a:noFill/>
                </a:ln>
                <a:solidFill>
                  <a:srgbClr val="634638"/>
                </a:solidFill>
                <a:effectLst/>
                <a:uLnTx/>
                <a:uFillTx/>
                <a:latin typeface="Calibri" panose="020F0502020204030204"/>
                <a:ea typeface="宋体" panose="02010600030101010101" pitchFamily="2" charset="-122"/>
                <a:cs typeface="+mn-cs"/>
              </a:rPr>
              <a:t>Add up anything what your need or what your like</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总结汇报</a:t>
            </a:r>
            <a:r>
              <a:rPr kumimoji="0" lang="en-US" altLang="zh-CN"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商务计划</a:t>
            </a:r>
            <a:r>
              <a:rPr kumimoji="0" lang="en-US" altLang="zh-CN"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月度总结</a:t>
            </a:r>
            <a:r>
              <a:rPr kumimoji="0" lang="en-US" altLang="zh-CN"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a:t>
            </a:r>
            <a:r>
              <a:rPr kumimoji="0" lang="zh-CN" altLang="en-US"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rPr>
              <a:t>课程汇报</a:t>
            </a:r>
            <a:endParaRPr kumimoji="0" lang="en-US" altLang="zh-CN" sz="1200" b="0" i="0" u="none" strike="noStrike" kern="0" cap="none" spc="0" normalizeH="0" baseline="0" noProof="0" dirty="0">
              <a:ln>
                <a:noFill/>
              </a:ln>
              <a:solidFill>
                <a:srgbClr val="634638"/>
              </a:solidFill>
              <a:effectLst/>
              <a:uLnTx/>
              <a:uFillTx/>
              <a:latin typeface="方正兰亭超细黑简体" panose="02000000000000000000" pitchFamily="2" charset="-122"/>
              <a:ea typeface="方正兰亭超细黑简体" panose="02000000000000000000"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sp>
        <p:nvSpPr>
          <p:cNvPr id="4" name="六边形 3"/>
          <p:cNvSpPr>
            <a:spLocks noChangeArrowheads="1"/>
          </p:cNvSpPr>
          <p:nvPr/>
        </p:nvSpPr>
        <p:spPr bwMode="auto">
          <a:xfrm>
            <a:off x="5375920" y="2881114"/>
            <a:ext cx="1258887" cy="1085850"/>
          </a:xfrm>
          <a:prstGeom prst="hexagon">
            <a:avLst>
              <a:gd name="adj" fmla="val 24991"/>
              <a:gd name="vf" fmla="val 115470"/>
            </a:avLst>
          </a:prstGeom>
          <a:solidFill>
            <a:srgbClr val="E22647"/>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spcBef>
                <a:spcPct val="0"/>
              </a:spcBef>
              <a:spcAft>
                <a:spcPct val="0"/>
              </a:spcAft>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5" name="六边形 4"/>
          <p:cNvSpPr>
            <a:spLocks noChangeArrowheads="1"/>
          </p:cNvSpPr>
          <p:nvPr/>
        </p:nvSpPr>
        <p:spPr bwMode="auto">
          <a:xfrm>
            <a:off x="4337695" y="3424039"/>
            <a:ext cx="1258887" cy="1085850"/>
          </a:xfrm>
          <a:prstGeom prst="hexagon">
            <a:avLst>
              <a:gd name="adj" fmla="val 24991"/>
              <a:gd name="vf" fmla="val 115470"/>
            </a:avLst>
          </a:prstGeom>
          <a:solidFill>
            <a:srgbClr val="99928C"/>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spcBef>
                <a:spcPct val="0"/>
              </a:spcBef>
              <a:spcAft>
                <a:spcPct val="0"/>
              </a:spcAft>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 name="六边形 5"/>
          <p:cNvSpPr>
            <a:spLocks noChangeArrowheads="1"/>
          </p:cNvSpPr>
          <p:nvPr/>
        </p:nvSpPr>
        <p:spPr bwMode="auto">
          <a:xfrm>
            <a:off x="5375920" y="4005064"/>
            <a:ext cx="1258887" cy="1085850"/>
          </a:xfrm>
          <a:prstGeom prst="hexagon">
            <a:avLst>
              <a:gd name="adj" fmla="val 24991"/>
              <a:gd name="vf" fmla="val 115470"/>
            </a:avLst>
          </a:prstGeom>
          <a:solidFill>
            <a:srgbClr val="E22647"/>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spcBef>
                <a:spcPct val="0"/>
              </a:spcBef>
              <a:spcAft>
                <a:spcPct val="0"/>
              </a:spcAft>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 name="六边形 6"/>
          <p:cNvSpPr>
            <a:spLocks noChangeArrowheads="1"/>
          </p:cNvSpPr>
          <p:nvPr/>
        </p:nvSpPr>
        <p:spPr bwMode="auto">
          <a:xfrm>
            <a:off x="6417320" y="3424039"/>
            <a:ext cx="1258887" cy="1085850"/>
          </a:xfrm>
          <a:prstGeom prst="hexagon">
            <a:avLst>
              <a:gd name="adj" fmla="val 24991"/>
              <a:gd name="vf" fmla="val 115470"/>
            </a:avLst>
          </a:prstGeom>
          <a:solidFill>
            <a:srgbClr val="99928C"/>
          </a:solid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spcBef>
                <a:spcPct val="0"/>
              </a:spcBef>
              <a:spcAft>
                <a:spcPct val="0"/>
              </a:spcAft>
              <a:buFont typeface="Arial" panose="020B0604020202020204" pitchFamily="34" charset="0"/>
              <a:buNone/>
            </a:pPr>
            <a:endParaRPr lang="zh-CN" altLang="zh-CN" sz="1800" dirty="0">
              <a:solidFill>
                <a:srgbClr val="FFFFFF"/>
              </a:solidFill>
              <a:latin typeface="宋体" panose="02010600030101010101" pitchFamily="2" charset="-122"/>
              <a:sym typeface="宋体" panose="02010600030101010101" pitchFamily="2" charset="-122"/>
            </a:endParaRPr>
          </a:p>
        </p:txBody>
      </p:sp>
      <p:sp>
        <p:nvSpPr>
          <p:cNvPr id="8" name="矩形 7"/>
          <p:cNvSpPr>
            <a:spLocks noChangeArrowheads="1"/>
          </p:cNvSpPr>
          <p:nvPr/>
        </p:nvSpPr>
        <p:spPr bwMode="auto">
          <a:xfrm>
            <a:off x="5460057" y="3204964"/>
            <a:ext cx="1090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spcBef>
                <a:spcPct val="0"/>
              </a:spcBef>
              <a:spcAft>
                <a:spcPct val="0"/>
              </a:spcAft>
              <a:buFont typeface="Arial" panose="020B0604020202020204" pitchFamily="34" charset="0"/>
              <a:buNone/>
              <a:defRPr/>
            </a:pPr>
            <a:r>
              <a:rPr lang="en-US" altLang="zh-CN" sz="1800" b="1" kern="0" dirty="0">
                <a:solidFill>
                  <a:srgbClr val="FFFFFF"/>
                </a:solidFill>
              </a:rPr>
              <a:t>Your Title</a:t>
            </a:r>
            <a:endParaRPr lang="zh-CN" altLang="en-US" sz="1800" b="1" kern="0" dirty="0">
              <a:solidFill>
                <a:srgbClr val="FFFFFF"/>
              </a:solidFill>
              <a:sym typeface="宋体" panose="02010600030101010101" pitchFamily="2" charset="-122"/>
            </a:endParaRPr>
          </a:p>
        </p:txBody>
      </p:sp>
      <p:sp>
        <p:nvSpPr>
          <p:cNvPr id="9" name="矩形 7"/>
          <p:cNvSpPr>
            <a:spLocks noChangeArrowheads="1"/>
          </p:cNvSpPr>
          <p:nvPr/>
        </p:nvSpPr>
        <p:spPr bwMode="auto">
          <a:xfrm>
            <a:off x="5460057" y="4328914"/>
            <a:ext cx="10906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spcBef>
                <a:spcPct val="0"/>
              </a:spcBef>
              <a:spcAft>
                <a:spcPct val="0"/>
              </a:spcAft>
              <a:buFont typeface="Arial" panose="020B0604020202020204" pitchFamily="34" charset="0"/>
              <a:buNone/>
              <a:defRPr/>
            </a:pPr>
            <a:r>
              <a:rPr lang="en-US" altLang="zh-CN" sz="1800" b="1" kern="0">
                <a:solidFill>
                  <a:srgbClr val="FFFFFF"/>
                </a:solidFill>
              </a:rPr>
              <a:t>Your Title</a:t>
            </a:r>
            <a:endParaRPr lang="zh-CN" altLang="en-US" sz="1800" b="1" kern="0">
              <a:solidFill>
                <a:srgbClr val="FFFFFF"/>
              </a:solidFill>
              <a:sym typeface="宋体" panose="02010600030101010101" pitchFamily="2" charset="-122"/>
            </a:endParaRPr>
          </a:p>
        </p:txBody>
      </p:sp>
      <p:sp>
        <p:nvSpPr>
          <p:cNvPr id="10" name="矩形 8"/>
          <p:cNvSpPr>
            <a:spLocks noChangeArrowheads="1"/>
          </p:cNvSpPr>
          <p:nvPr/>
        </p:nvSpPr>
        <p:spPr bwMode="auto">
          <a:xfrm>
            <a:off x="4546868" y="3674864"/>
            <a:ext cx="8659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spcBef>
                <a:spcPct val="0"/>
              </a:spcBef>
              <a:spcAft>
                <a:spcPct val="0"/>
              </a:spcAft>
              <a:buFont typeface="Arial" panose="020B0604020202020204" pitchFamily="34" charset="0"/>
              <a:buNone/>
              <a:defRPr/>
            </a:pPr>
            <a:r>
              <a:rPr lang="en-US" altLang="zh-CN" b="1" kern="0" dirty="0">
                <a:solidFill>
                  <a:srgbClr val="FFFFFF"/>
                </a:solidFill>
              </a:rPr>
              <a:t>text</a:t>
            </a:r>
            <a:endParaRPr lang="zh-CN" altLang="en-US" b="1" kern="0" dirty="0">
              <a:solidFill>
                <a:srgbClr val="FFFFFF"/>
              </a:solidFill>
              <a:sym typeface="宋体" panose="02010600030101010101" pitchFamily="2" charset="-122"/>
            </a:endParaRPr>
          </a:p>
        </p:txBody>
      </p:sp>
      <p:sp>
        <p:nvSpPr>
          <p:cNvPr id="11" name="矩形 9"/>
          <p:cNvSpPr>
            <a:spLocks noChangeArrowheads="1"/>
          </p:cNvSpPr>
          <p:nvPr/>
        </p:nvSpPr>
        <p:spPr bwMode="auto">
          <a:xfrm>
            <a:off x="6626493" y="3674864"/>
            <a:ext cx="8659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fontAlgn="base">
              <a:spcBef>
                <a:spcPct val="0"/>
              </a:spcBef>
              <a:spcAft>
                <a:spcPct val="0"/>
              </a:spcAft>
              <a:buFont typeface="Arial" panose="020B0604020202020204" pitchFamily="34" charset="0"/>
              <a:buNone/>
              <a:defRPr/>
            </a:pPr>
            <a:r>
              <a:rPr lang="en-US" altLang="zh-CN" b="1" kern="0" dirty="0">
                <a:solidFill>
                  <a:srgbClr val="FFFFFF"/>
                </a:solidFill>
              </a:rPr>
              <a:t>text</a:t>
            </a:r>
            <a:endParaRPr lang="zh-CN" altLang="en-US" b="1" kern="0" dirty="0">
              <a:solidFill>
                <a:srgbClr val="FFFFFF"/>
              </a:solidFill>
              <a:sym typeface="宋体" panose="02010600030101010101" pitchFamily="2" charset="-122"/>
            </a:endParaRPr>
          </a:p>
        </p:txBody>
      </p:sp>
      <p:sp>
        <p:nvSpPr>
          <p:cNvPr id="12" name="矩形 1"/>
          <p:cNvSpPr>
            <a:spLocks noChangeArrowheads="1"/>
          </p:cNvSpPr>
          <p:nvPr/>
        </p:nvSpPr>
        <p:spPr bwMode="auto">
          <a:xfrm>
            <a:off x="1333450" y="2714338"/>
            <a:ext cx="363368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100" dirty="0">
                <a:solidFill>
                  <a:srgbClr val="44546A">
                    <a:lumMod val="50000"/>
                  </a:srgb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050" dirty="0">
              <a:solidFill>
                <a:srgbClr val="44546A">
                  <a:lumMod val="50000"/>
                </a:srgbClr>
              </a:solidFill>
              <a:latin typeface="微软雅黑" panose="020B0503020204020204" pitchFamily="34" charset="-122"/>
              <a:ea typeface="微软雅黑" panose="020B0503020204020204" pitchFamily="34" charset="-122"/>
            </a:endParaRPr>
          </a:p>
        </p:txBody>
      </p:sp>
      <p:sp>
        <p:nvSpPr>
          <p:cNvPr id="13" name="矩形 1"/>
          <p:cNvSpPr>
            <a:spLocks noChangeArrowheads="1"/>
          </p:cNvSpPr>
          <p:nvPr/>
        </p:nvSpPr>
        <p:spPr bwMode="auto">
          <a:xfrm>
            <a:off x="1327706" y="4602746"/>
            <a:ext cx="363368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100" dirty="0">
                <a:solidFill>
                  <a:srgbClr val="44546A">
                    <a:lumMod val="50000"/>
                  </a:srgb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050" dirty="0">
              <a:solidFill>
                <a:srgbClr val="44546A">
                  <a:lumMod val="50000"/>
                </a:srgbClr>
              </a:solidFill>
              <a:latin typeface="微软雅黑" panose="020B0503020204020204" pitchFamily="34" charset="-122"/>
              <a:ea typeface="微软雅黑" panose="020B0503020204020204" pitchFamily="34" charset="-122"/>
            </a:endParaRPr>
          </a:p>
        </p:txBody>
      </p:sp>
      <p:sp>
        <p:nvSpPr>
          <p:cNvPr id="14" name="矩形 1"/>
          <p:cNvSpPr>
            <a:spLocks noChangeArrowheads="1"/>
          </p:cNvSpPr>
          <p:nvPr/>
        </p:nvSpPr>
        <p:spPr bwMode="auto">
          <a:xfrm>
            <a:off x="7043589" y="2714338"/>
            <a:ext cx="363368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100" dirty="0">
                <a:solidFill>
                  <a:srgbClr val="44546A">
                    <a:lumMod val="50000"/>
                  </a:srgb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050" dirty="0">
              <a:solidFill>
                <a:srgbClr val="44546A">
                  <a:lumMod val="50000"/>
                </a:srgbClr>
              </a:solidFill>
              <a:latin typeface="微软雅黑" panose="020B0503020204020204" pitchFamily="34" charset="-122"/>
              <a:ea typeface="微软雅黑" panose="020B0503020204020204" pitchFamily="34" charset="-122"/>
            </a:endParaRPr>
          </a:p>
        </p:txBody>
      </p:sp>
      <p:sp>
        <p:nvSpPr>
          <p:cNvPr id="15" name="矩形 1"/>
          <p:cNvSpPr>
            <a:spLocks noChangeArrowheads="1"/>
          </p:cNvSpPr>
          <p:nvPr/>
        </p:nvSpPr>
        <p:spPr bwMode="auto">
          <a:xfrm>
            <a:off x="7037845" y="4602746"/>
            <a:ext cx="3633688"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pPr>
            <a:r>
              <a:rPr lang="zh-CN" altLang="en-US" sz="1100" dirty="0">
                <a:solidFill>
                  <a:srgbClr val="44546A">
                    <a:lumMod val="50000"/>
                  </a:srgbClr>
                </a:solidFill>
                <a:latin typeface="微软雅黑" panose="020B0503020204020204" pitchFamily="34" charset="-122"/>
                <a:ea typeface="微软雅黑" panose="020B0503020204020204" pitchFamily="34" charset="-122"/>
              </a:rPr>
              <a:t>更专业的模板。梭拓，不止创新。请在此处填入你需要的内容。更专业的模板。</a:t>
            </a:r>
            <a:endParaRPr lang="en-US" altLang="zh-CN" sz="1050" dirty="0">
              <a:solidFill>
                <a:srgbClr val="44546A">
                  <a:lumMod val="50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2"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750" fill="hold"/>
                                        <p:tgtEl>
                                          <p:spTgt spid="4"/>
                                        </p:tgtEl>
                                        <p:attrNameLst>
                                          <p:attrName>ppt_x</p:attrName>
                                        </p:attrNameLst>
                                      </p:cBhvr>
                                      <p:tavLst>
                                        <p:tav tm="0">
                                          <p:val>
                                            <p:strVal val="#ppt_x"/>
                                          </p:val>
                                        </p:tav>
                                        <p:tav tm="100000">
                                          <p:val>
                                            <p:strVal val="#ppt_x"/>
                                          </p:val>
                                        </p:tav>
                                      </p:tavLst>
                                    </p:anim>
                                    <p:anim calcmode="lin" valueType="num">
                                      <p:cBhvr>
                                        <p:cTn id="11" dur="750" fill="hold"/>
                                        <p:tgtEl>
                                          <p:spTgt spid="4"/>
                                        </p:tgtEl>
                                        <p:attrNameLst>
                                          <p:attrName>ppt_y</p:attrName>
                                        </p:attrNameLst>
                                      </p:cBhvr>
                                      <p:tavLst>
                                        <p:tav tm="0">
                                          <p:val>
                                            <p:strVal val="0-#ppt_h/2"/>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750" fill="hold"/>
                                        <p:tgtEl>
                                          <p:spTgt spid="5"/>
                                        </p:tgtEl>
                                        <p:attrNameLst>
                                          <p:attrName>ppt_x</p:attrName>
                                        </p:attrNameLst>
                                      </p:cBhvr>
                                      <p:tavLst>
                                        <p:tav tm="0">
                                          <p:val>
                                            <p:strVal val="0-#ppt_w/2"/>
                                          </p:val>
                                        </p:tav>
                                        <p:tav tm="100000">
                                          <p:val>
                                            <p:strVal val="#ppt_x"/>
                                          </p:val>
                                        </p:tav>
                                      </p:tavLst>
                                    </p:anim>
                                    <p:anim calcmode="lin" valueType="num">
                                      <p:cBhvr>
                                        <p:cTn id="15" dur="750" fill="hold"/>
                                        <p:tgtEl>
                                          <p:spTgt spid="5"/>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750" fill="hold"/>
                                        <p:tgtEl>
                                          <p:spTgt spid="7"/>
                                        </p:tgtEl>
                                        <p:attrNameLst>
                                          <p:attrName>ppt_x</p:attrName>
                                        </p:attrNameLst>
                                      </p:cBhvr>
                                      <p:tavLst>
                                        <p:tav tm="0">
                                          <p:val>
                                            <p:strVal val="1+#ppt_w/2"/>
                                          </p:val>
                                        </p:tav>
                                        <p:tav tm="100000">
                                          <p:val>
                                            <p:strVal val="#ppt_x"/>
                                          </p:val>
                                        </p:tav>
                                      </p:tavLst>
                                    </p:anim>
                                    <p:anim calcmode="lin" valueType="num">
                                      <p:cBhvr>
                                        <p:cTn id="19" dur="750" fill="hold"/>
                                        <p:tgtEl>
                                          <p:spTgt spid="7"/>
                                        </p:tgtEl>
                                        <p:attrNameLst>
                                          <p:attrName>ppt_y</p:attrName>
                                        </p:attrNameLst>
                                      </p:cBhvr>
                                      <p:tavLst>
                                        <p:tav tm="0">
                                          <p:val>
                                            <p:strVal val="#ppt_y"/>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1+#ppt_h/2"/>
                                          </p:val>
                                        </p:tav>
                                        <p:tav tm="100000">
                                          <p:val>
                                            <p:strVal val="#ppt_y"/>
                                          </p:val>
                                        </p:tav>
                                      </p:tavLst>
                                    </p:anim>
                                  </p:childTnLst>
                                </p:cTn>
                              </p:par>
                            </p:childTnLst>
                          </p:cTn>
                        </p:par>
                        <p:par>
                          <p:cTn id="24" fill="hold">
                            <p:stCondLst>
                              <p:cond delay="750"/>
                            </p:stCondLst>
                            <p:childTnLst>
                              <p:par>
                                <p:cTn id="25" presetID="42"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p:cBhvr>
                                        <p:cTn id="27" dur="750"/>
                                        <p:tgtEl>
                                          <p:spTgt spid="8"/>
                                        </p:tgtEl>
                                      </p:cBhvr>
                                    </p:animEffect>
                                    <p:anim calcmode="lin" valueType="num">
                                      <p:cBhvr>
                                        <p:cTn id="28" dur="750" fill="hold"/>
                                        <p:tgtEl>
                                          <p:spTgt spid="8"/>
                                        </p:tgtEl>
                                        <p:attrNameLst>
                                          <p:attrName>ppt_x</p:attrName>
                                        </p:attrNameLst>
                                      </p:cBhvr>
                                      <p:tavLst>
                                        <p:tav tm="0">
                                          <p:val>
                                            <p:strVal val="#ppt_x"/>
                                          </p:val>
                                        </p:tav>
                                        <p:tav tm="100000">
                                          <p:val>
                                            <p:strVal val="#ppt_x"/>
                                          </p:val>
                                        </p:tav>
                                      </p:tavLst>
                                    </p:anim>
                                    <p:anim calcmode="lin" valueType="num">
                                      <p:cBhvr>
                                        <p:cTn id="29" dur="75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p:cBhvr>
                                        <p:cTn id="32" dur="750"/>
                                        <p:tgtEl>
                                          <p:spTgt spid="10"/>
                                        </p:tgtEl>
                                      </p:cBhvr>
                                    </p:animEffect>
                                    <p:anim calcmode="lin" valueType="num">
                                      <p:cBhvr>
                                        <p:cTn id="33" dur="750" fill="hold"/>
                                        <p:tgtEl>
                                          <p:spTgt spid="10"/>
                                        </p:tgtEl>
                                        <p:attrNameLst>
                                          <p:attrName>ppt_x</p:attrName>
                                        </p:attrNameLst>
                                      </p:cBhvr>
                                      <p:tavLst>
                                        <p:tav tm="0">
                                          <p:val>
                                            <p:strVal val="#ppt_x"/>
                                          </p:val>
                                        </p:tav>
                                        <p:tav tm="100000">
                                          <p:val>
                                            <p:strVal val="#ppt_x"/>
                                          </p:val>
                                        </p:tav>
                                      </p:tavLst>
                                    </p:anim>
                                    <p:anim calcmode="lin" valueType="num">
                                      <p:cBhvr>
                                        <p:cTn id="34" dur="75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p:cBhvr>
                                        <p:cTn id="37" dur="750"/>
                                        <p:tgtEl>
                                          <p:spTgt spid="9"/>
                                        </p:tgtEl>
                                      </p:cBhvr>
                                    </p:animEffect>
                                    <p:anim calcmode="lin" valueType="num">
                                      <p:cBhvr>
                                        <p:cTn id="38" dur="750" fill="hold"/>
                                        <p:tgtEl>
                                          <p:spTgt spid="9"/>
                                        </p:tgtEl>
                                        <p:attrNameLst>
                                          <p:attrName>ppt_x</p:attrName>
                                        </p:attrNameLst>
                                      </p:cBhvr>
                                      <p:tavLst>
                                        <p:tav tm="0">
                                          <p:val>
                                            <p:strVal val="#ppt_x"/>
                                          </p:val>
                                        </p:tav>
                                        <p:tav tm="100000">
                                          <p:val>
                                            <p:strVal val="#ppt_x"/>
                                          </p:val>
                                        </p:tav>
                                      </p:tavLst>
                                    </p:anim>
                                    <p:anim calcmode="lin" valueType="num">
                                      <p:cBhvr>
                                        <p:cTn id="39" dur="75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p:cBhvr>
                                        <p:cTn id="42" dur="750"/>
                                        <p:tgtEl>
                                          <p:spTgt spid="11"/>
                                        </p:tgtEl>
                                      </p:cBhvr>
                                    </p:animEffect>
                                    <p:anim calcmode="lin" valueType="num">
                                      <p:cBhvr>
                                        <p:cTn id="43" dur="750" fill="hold"/>
                                        <p:tgtEl>
                                          <p:spTgt spid="11"/>
                                        </p:tgtEl>
                                        <p:attrNameLst>
                                          <p:attrName>ppt_x</p:attrName>
                                        </p:attrNameLst>
                                      </p:cBhvr>
                                      <p:tavLst>
                                        <p:tav tm="0">
                                          <p:val>
                                            <p:strVal val="#ppt_x"/>
                                          </p:val>
                                        </p:tav>
                                        <p:tav tm="100000">
                                          <p:val>
                                            <p:strVal val="#ppt_x"/>
                                          </p:val>
                                        </p:tav>
                                      </p:tavLst>
                                    </p:anim>
                                    <p:anim calcmode="lin" valueType="num">
                                      <p:cBhvr>
                                        <p:cTn id="44" dur="750" fill="hold"/>
                                        <p:tgtEl>
                                          <p:spTgt spid="11"/>
                                        </p:tgtEl>
                                        <p:attrNameLst>
                                          <p:attrName>ppt_y</p:attrName>
                                        </p:attrNameLst>
                                      </p:cBhvr>
                                      <p:tavLst>
                                        <p:tav tm="0">
                                          <p:val>
                                            <p:strVal val="#ppt_y+.1"/>
                                          </p:val>
                                        </p:tav>
                                        <p:tav tm="100000">
                                          <p:val>
                                            <p:strVal val="#ppt_y"/>
                                          </p:val>
                                        </p:tav>
                                      </p:tavLst>
                                    </p:anim>
                                  </p:childTnLst>
                                </p:cTn>
                              </p:par>
                              <p:par>
                                <p:cTn id="45" presetID="22" presetClass="entr" presetSubtype="8" fill="hold" grpId="0" nodeType="with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Effect transition="in" filter="wipe(left)">
                                      <p:cBhvr>
                                        <p:cTn id="47" dur="250"/>
                                        <p:tgtEl>
                                          <p:spTgt spid="12"/>
                                        </p:tgtEl>
                                      </p:cBhvr>
                                    </p:animEffect>
                                  </p:childTnLst>
                                </p:cTn>
                              </p:par>
                              <p:par>
                                <p:cTn id="48" presetID="22" presetClass="entr" presetSubtype="8" fill="hold" grpId="0" nodeType="withEffect">
                                  <p:stCondLst>
                                    <p:cond delay="0"/>
                                  </p:stCondLst>
                                  <p:iterate type="lt">
                                    <p:tmPct val="10000"/>
                                  </p:iterate>
                                  <p:childTnLst>
                                    <p:set>
                                      <p:cBhvr>
                                        <p:cTn id="49" dur="1" fill="hold">
                                          <p:stCondLst>
                                            <p:cond delay="0"/>
                                          </p:stCondLst>
                                        </p:cTn>
                                        <p:tgtEl>
                                          <p:spTgt spid="13"/>
                                        </p:tgtEl>
                                        <p:attrNameLst>
                                          <p:attrName>style.visibility</p:attrName>
                                        </p:attrNameLst>
                                      </p:cBhvr>
                                      <p:to>
                                        <p:strVal val="visible"/>
                                      </p:to>
                                    </p:set>
                                    <p:animEffect transition="in" filter="wipe(left)">
                                      <p:cBhvr>
                                        <p:cTn id="50" dur="250"/>
                                        <p:tgtEl>
                                          <p:spTgt spid="13"/>
                                        </p:tgtEl>
                                      </p:cBhvr>
                                    </p:animEffect>
                                  </p:childTnLst>
                                </p:cTn>
                              </p:par>
                              <p:par>
                                <p:cTn id="51" presetID="22" presetClass="entr" presetSubtype="8" fill="hold" grpId="0" nodeType="withEffect">
                                  <p:stCondLst>
                                    <p:cond delay="0"/>
                                  </p:stCondLst>
                                  <p:iterate type="lt">
                                    <p:tmPct val="10000"/>
                                  </p:iterate>
                                  <p:childTnLst>
                                    <p:set>
                                      <p:cBhvr>
                                        <p:cTn id="52" dur="1" fill="hold">
                                          <p:stCondLst>
                                            <p:cond delay="0"/>
                                          </p:stCondLst>
                                        </p:cTn>
                                        <p:tgtEl>
                                          <p:spTgt spid="14"/>
                                        </p:tgtEl>
                                        <p:attrNameLst>
                                          <p:attrName>style.visibility</p:attrName>
                                        </p:attrNameLst>
                                      </p:cBhvr>
                                      <p:to>
                                        <p:strVal val="visible"/>
                                      </p:to>
                                    </p:set>
                                    <p:animEffect transition="in" filter="wipe(left)">
                                      <p:cBhvr>
                                        <p:cTn id="53" dur="250"/>
                                        <p:tgtEl>
                                          <p:spTgt spid="14"/>
                                        </p:tgtEl>
                                      </p:cBhvr>
                                    </p:animEffect>
                                  </p:childTnLst>
                                </p:cTn>
                              </p:par>
                              <p:par>
                                <p:cTn id="54" presetID="22" presetClass="entr" presetSubtype="8" fill="hold" grpId="0" nodeType="withEffect">
                                  <p:stCondLst>
                                    <p:cond delay="0"/>
                                  </p:stCondLst>
                                  <p:iterate type="lt">
                                    <p:tmPct val="10000"/>
                                  </p:iterate>
                                  <p:childTnLst>
                                    <p:set>
                                      <p:cBhvr>
                                        <p:cTn id="55" dur="1" fill="hold">
                                          <p:stCondLst>
                                            <p:cond delay="0"/>
                                          </p:stCondLst>
                                        </p:cTn>
                                        <p:tgtEl>
                                          <p:spTgt spid="15"/>
                                        </p:tgtEl>
                                        <p:attrNameLst>
                                          <p:attrName>style.visibility</p:attrName>
                                        </p:attrNameLst>
                                      </p:cBhvr>
                                      <p:to>
                                        <p:strVal val="visible"/>
                                      </p:to>
                                    </p:set>
                                    <p:animEffect transition="in" filter="wipe(left)">
                                      <p:cBhvr>
                                        <p:cTn id="56"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ldLvl="0" animBg="1" autoUpdateAnimBg="0"/>
      <p:bldP spid="5" grpId="0" bldLvl="0" animBg="1" autoUpdateAnimBg="0"/>
      <p:bldP spid="6" grpId="0" bldLvl="0" animBg="1" autoUpdateAnimBg="0"/>
      <p:bldP spid="7" grpId="0" bldLvl="0" animBg="1" autoUpdateAnimBg="0"/>
      <p:bldP spid="8" grpId="0" bldLvl="0" autoUpdateAnimBg="0"/>
      <p:bldP spid="9" grpId="0" bldLvl="0" autoUpdateAnimBg="0"/>
      <p:bldP spid="10" grpId="0" bldLvl="0" autoUpdateAnimBg="0"/>
      <p:bldP spid="11" grpId="0" bldLvl="0" autoUpdateAnimBg="0"/>
      <p:bldP spid="12"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sp>
        <p:nvSpPr>
          <p:cNvPr id="4" name="矩形 3"/>
          <p:cNvSpPr/>
          <p:nvPr/>
        </p:nvSpPr>
        <p:spPr>
          <a:xfrm>
            <a:off x="2392016" y="1857669"/>
            <a:ext cx="2198913" cy="3940632"/>
          </a:xfrm>
          <a:prstGeom prst="rect">
            <a:avLst/>
          </a:prstGeom>
          <a:no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5" name="矩形 4"/>
          <p:cNvSpPr/>
          <p:nvPr/>
        </p:nvSpPr>
        <p:spPr>
          <a:xfrm>
            <a:off x="2644931" y="2030419"/>
            <a:ext cx="1684744" cy="1630413"/>
          </a:xfrm>
          <a:prstGeom prst="rect">
            <a:avLst/>
          </a:prstGeom>
          <a:blipFill>
            <a:blip r:embed="rId4"/>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6" name="文本框 5"/>
          <p:cNvSpPr txBox="1"/>
          <p:nvPr/>
        </p:nvSpPr>
        <p:spPr>
          <a:xfrm>
            <a:off x="2517992" y="3833583"/>
            <a:ext cx="181168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600" b="0" kern="0" dirty="0">
                <a:solidFill>
                  <a:prstClr val="black">
                    <a:lumMod val="95000"/>
                    <a:lumOff val="5000"/>
                  </a:prstClr>
                </a:solidFill>
                <a:latin typeface="等线" panose="02010600030101010101" pitchFamily="2" charset="-122"/>
                <a:ea typeface="等线" panose="02010600030101010101" pitchFamily="2" charset="-122"/>
              </a:rPr>
              <a:t>单击输入标题文字</a:t>
            </a:r>
          </a:p>
        </p:txBody>
      </p:sp>
      <p:sp>
        <p:nvSpPr>
          <p:cNvPr id="7" name="矩形 6"/>
          <p:cNvSpPr/>
          <p:nvPr/>
        </p:nvSpPr>
        <p:spPr>
          <a:xfrm>
            <a:off x="4928387" y="1857668"/>
            <a:ext cx="2198913" cy="3940633"/>
          </a:xfrm>
          <a:prstGeom prst="rect">
            <a:avLst/>
          </a:prstGeom>
          <a:no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8" name="矩形 7"/>
          <p:cNvSpPr/>
          <p:nvPr/>
        </p:nvSpPr>
        <p:spPr>
          <a:xfrm>
            <a:off x="5181302" y="2030419"/>
            <a:ext cx="1684744" cy="1630413"/>
          </a:xfrm>
          <a:prstGeom prst="rect">
            <a:avLst/>
          </a:prstGeom>
          <a:blipFill>
            <a:blip r:embed="rId5"/>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9" name="文本框 8"/>
          <p:cNvSpPr txBox="1"/>
          <p:nvPr/>
        </p:nvSpPr>
        <p:spPr>
          <a:xfrm>
            <a:off x="5054363" y="3833583"/>
            <a:ext cx="181168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600" b="0" kern="0" dirty="0">
                <a:solidFill>
                  <a:prstClr val="black">
                    <a:lumMod val="95000"/>
                    <a:lumOff val="5000"/>
                  </a:prstClr>
                </a:solidFill>
                <a:latin typeface="等线" panose="02010600030101010101" pitchFamily="2" charset="-122"/>
                <a:ea typeface="等线" panose="02010600030101010101" pitchFamily="2" charset="-122"/>
              </a:rPr>
              <a:t>单击输入标题文字</a:t>
            </a:r>
          </a:p>
        </p:txBody>
      </p:sp>
      <p:sp>
        <p:nvSpPr>
          <p:cNvPr id="10" name="矩形 9"/>
          <p:cNvSpPr/>
          <p:nvPr/>
        </p:nvSpPr>
        <p:spPr>
          <a:xfrm>
            <a:off x="7395271" y="1857668"/>
            <a:ext cx="2198913" cy="3940633"/>
          </a:xfrm>
          <a:prstGeom prst="rect">
            <a:avLst/>
          </a:prstGeom>
          <a:no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1" name="矩形 10"/>
          <p:cNvSpPr/>
          <p:nvPr/>
        </p:nvSpPr>
        <p:spPr>
          <a:xfrm>
            <a:off x="7648186" y="2030419"/>
            <a:ext cx="1684744" cy="1630413"/>
          </a:xfrm>
          <a:prstGeom prst="rect">
            <a:avLst/>
          </a:prstGeom>
          <a:blipFill>
            <a:blip r:embed="rId6"/>
            <a:stretch>
              <a:fillRect/>
            </a:stretch>
          </a:blipFill>
          <a:ln w="12700" cap="flat" cmpd="sng" algn="ctr">
            <a:solidFill>
              <a:srgbClr val="E7E6E6">
                <a:lumMod val="1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12" name="文本框 11"/>
          <p:cNvSpPr txBox="1"/>
          <p:nvPr/>
        </p:nvSpPr>
        <p:spPr>
          <a:xfrm>
            <a:off x="7521247" y="3833583"/>
            <a:ext cx="181168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defRPr/>
            </a:pPr>
            <a:r>
              <a:rPr lang="zh-CN" altLang="en-US" sz="1600" b="0" kern="0" dirty="0">
                <a:solidFill>
                  <a:prstClr val="black">
                    <a:lumMod val="95000"/>
                    <a:lumOff val="5000"/>
                  </a:prstClr>
                </a:solidFill>
                <a:latin typeface="等线" panose="02010600030101010101" pitchFamily="2" charset="-122"/>
                <a:ea typeface="等线" panose="02010600030101010101" pitchFamily="2" charset="-122"/>
              </a:rPr>
              <a:t>单击输入标题文字</a:t>
            </a:r>
          </a:p>
        </p:txBody>
      </p:sp>
      <p:sp>
        <p:nvSpPr>
          <p:cNvPr id="13" name="矩形 12"/>
          <p:cNvSpPr/>
          <p:nvPr/>
        </p:nvSpPr>
        <p:spPr>
          <a:xfrm>
            <a:off x="2532972" y="4244145"/>
            <a:ext cx="1908661" cy="1169551"/>
          </a:xfrm>
          <a:prstGeom prst="rect">
            <a:avLst/>
          </a:prstGeom>
        </p:spPr>
        <p:txBody>
          <a:bodyPr wrap="square">
            <a:spAutoFit/>
          </a:bodyPr>
          <a:lstStyle/>
          <a:p>
            <a:r>
              <a:rPr lang="en-US" altLang="zh-CN" sz="14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400" dirty="0">
              <a:solidFill>
                <a:prstClr val="black">
                  <a:lumMod val="95000"/>
                  <a:lumOff val="5000"/>
                </a:prstClr>
              </a:solidFill>
              <a:latin typeface="Calibri" panose="020F0502020204030204"/>
              <a:ea typeface="宋体" panose="02010600030101010101" pitchFamily="2" charset="-122"/>
            </a:endParaRPr>
          </a:p>
        </p:txBody>
      </p:sp>
      <p:sp>
        <p:nvSpPr>
          <p:cNvPr id="14" name="矩形 13"/>
          <p:cNvSpPr/>
          <p:nvPr/>
        </p:nvSpPr>
        <p:spPr>
          <a:xfrm>
            <a:off x="5069343" y="4244145"/>
            <a:ext cx="1908661" cy="1169551"/>
          </a:xfrm>
          <a:prstGeom prst="rect">
            <a:avLst/>
          </a:prstGeom>
        </p:spPr>
        <p:txBody>
          <a:bodyPr wrap="square">
            <a:spAutoFit/>
          </a:bodyPr>
          <a:lstStyle/>
          <a:p>
            <a:r>
              <a:rPr lang="en-US" altLang="zh-CN" sz="14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400" dirty="0">
              <a:solidFill>
                <a:prstClr val="black">
                  <a:lumMod val="95000"/>
                  <a:lumOff val="5000"/>
                </a:prstClr>
              </a:solidFill>
              <a:latin typeface="Calibri" panose="020F0502020204030204"/>
              <a:ea typeface="宋体" panose="02010600030101010101" pitchFamily="2" charset="-122"/>
            </a:endParaRPr>
          </a:p>
        </p:txBody>
      </p:sp>
      <p:sp>
        <p:nvSpPr>
          <p:cNvPr id="15" name="矩形 14"/>
          <p:cNvSpPr/>
          <p:nvPr/>
        </p:nvSpPr>
        <p:spPr>
          <a:xfrm>
            <a:off x="7536227" y="4244145"/>
            <a:ext cx="1908661" cy="1169551"/>
          </a:xfrm>
          <a:prstGeom prst="rect">
            <a:avLst/>
          </a:prstGeom>
        </p:spPr>
        <p:txBody>
          <a:bodyPr wrap="square">
            <a:spAutoFit/>
          </a:bodyPr>
          <a:lstStyle/>
          <a:p>
            <a:r>
              <a:rPr lang="en-US" altLang="zh-CN" sz="1400" kern="0" dirty="0">
                <a:solidFill>
                  <a:prstClr val="black">
                    <a:lumMod val="95000"/>
                    <a:lumOff val="5000"/>
                  </a:prstClr>
                </a:solidFill>
                <a:latin typeface="Calibri" panose="020F0502020204030204"/>
                <a:ea typeface="宋体" panose="02010600030101010101" pitchFamily="2" charset="-122"/>
                <a:sym typeface="Calibri" panose="020F0502020204030204" pitchFamily="34" charset="0"/>
              </a:rPr>
              <a:t>You can click here to enter your text. You can click here to enter your text. You can click here to enter your text. </a:t>
            </a:r>
            <a:endParaRPr lang="zh-CN" altLang="en-US" sz="1400" dirty="0">
              <a:solidFill>
                <a:prstClr val="black">
                  <a:lumMod val="95000"/>
                  <a:lumOff val="5000"/>
                </a:prstClr>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down)">
                                      <p:cBhvr>
                                        <p:cTn id="49" dur="500"/>
                                        <p:tgtEl>
                                          <p:spTgt spid="1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animBg="1"/>
      <p:bldP spid="8" grpId="0" animBg="1"/>
      <p:bldP spid="9" grpId="0"/>
      <p:bldP spid="10" grpId="0" animBg="1"/>
      <p:bldP spid="11" grpId="0" animBg="1"/>
      <p:bldP spid="12" grpId="0"/>
      <p:bldP spid="13" grpId="0"/>
      <p:bldP spid="14"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grpSp>
        <p:nvGrpSpPr>
          <p:cNvPr id="10" name="组合 9"/>
          <p:cNvGrpSpPr/>
          <p:nvPr/>
        </p:nvGrpSpPr>
        <p:grpSpPr>
          <a:xfrm>
            <a:off x="1563485" y="2513390"/>
            <a:ext cx="3322637" cy="3095626"/>
            <a:chOff x="2548558" y="2420888"/>
            <a:chExt cx="3322637" cy="3095626"/>
          </a:xfrm>
          <a:solidFill>
            <a:srgbClr val="99928C"/>
          </a:solidFill>
        </p:grpSpPr>
        <p:sp>
          <p:nvSpPr>
            <p:cNvPr id="11" name="Freeform 5"/>
            <p:cNvSpPr/>
            <p:nvPr/>
          </p:nvSpPr>
          <p:spPr bwMode="auto">
            <a:xfrm>
              <a:off x="3999533" y="2420888"/>
              <a:ext cx="458787" cy="458788"/>
            </a:xfrm>
            <a:custGeom>
              <a:avLst/>
              <a:gdLst>
                <a:gd name="T0" fmla="*/ 48 w 48"/>
                <a:gd name="T1" fmla="*/ 24 h 48"/>
                <a:gd name="T2" fmla="*/ 25 w 48"/>
                <a:gd name="T3" fmla="*/ 48 h 48"/>
                <a:gd name="T4" fmla="*/ 0 w 48"/>
                <a:gd name="T5" fmla="*/ 24 h 48"/>
                <a:gd name="T6" fmla="*/ 24 w 48"/>
                <a:gd name="T7" fmla="*/ 0 h 48"/>
                <a:gd name="T8" fmla="*/ 48 w 48"/>
                <a:gd name="T9" fmla="*/ 24 h 48"/>
              </a:gdLst>
              <a:ahLst/>
              <a:cxnLst>
                <a:cxn ang="0">
                  <a:pos x="T0" y="T1"/>
                </a:cxn>
                <a:cxn ang="0">
                  <a:pos x="T2" y="T3"/>
                </a:cxn>
                <a:cxn ang="0">
                  <a:pos x="T4" y="T5"/>
                </a:cxn>
                <a:cxn ang="0">
                  <a:pos x="T6" y="T7"/>
                </a:cxn>
                <a:cxn ang="0">
                  <a:pos x="T8" y="T9"/>
                </a:cxn>
              </a:cxnLst>
              <a:rect l="0" t="0" r="r" b="b"/>
              <a:pathLst>
                <a:path w="48" h="48">
                  <a:moveTo>
                    <a:pt x="48" y="24"/>
                  </a:moveTo>
                  <a:cubicBezTo>
                    <a:pt x="48" y="37"/>
                    <a:pt x="38" y="48"/>
                    <a:pt x="25" y="48"/>
                  </a:cubicBezTo>
                  <a:cubicBezTo>
                    <a:pt x="11" y="48"/>
                    <a:pt x="1" y="38"/>
                    <a:pt x="0" y="24"/>
                  </a:cubicBezTo>
                  <a:cubicBezTo>
                    <a:pt x="0" y="11"/>
                    <a:pt x="11" y="0"/>
                    <a:pt x="24" y="0"/>
                  </a:cubicBezTo>
                  <a:cubicBezTo>
                    <a:pt x="38" y="0"/>
                    <a:pt x="48" y="11"/>
                    <a:pt x="48"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6"/>
            <p:cNvSpPr/>
            <p:nvPr/>
          </p:nvSpPr>
          <p:spPr bwMode="auto">
            <a:xfrm>
              <a:off x="3942383" y="2898726"/>
              <a:ext cx="573087" cy="1347788"/>
            </a:xfrm>
            <a:custGeom>
              <a:avLst/>
              <a:gdLst>
                <a:gd name="T0" fmla="*/ 53 w 60"/>
                <a:gd name="T1" fmla="*/ 129 h 141"/>
                <a:gd name="T2" fmla="*/ 31 w 60"/>
                <a:gd name="T3" fmla="*/ 51 h 141"/>
                <a:gd name="T4" fmla="*/ 31 w 60"/>
                <a:gd name="T5" fmla="*/ 51 h 141"/>
                <a:gd name="T6" fmla="*/ 9 w 60"/>
                <a:gd name="T7" fmla="*/ 129 h 141"/>
                <a:gd name="T8" fmla="*/ 14 w 60"/>
                <a:gd name="T9" fmla="*/ 23 h 141"/>
                <a:gd name="T10" fmla="*/ 0 w 60"/>
                <a:gd name="T11" fmla="*/ 43 h 141"/>
                <a:gd name="T12" fmla="*/ 31 w 60"/>
                <a:gd name="T13" fmla="*/ 0 h 141"/>
                <a:gd name="T14" fmla="*/ 31 w 60"/>
                <a:gd name="T15" fmla="*/ 0 h 141"/>
                <a:gd name="T16" fmla="*/ 60 w 60"/>
                <a:gd name="T17" fmla="*/ 45 h 141"/>
                <a:gd name="T18" fmla="*/ 47 w 60"/>
                <a:gd name="T19" fmla="*/ 24 h 141"/>
                <a:gd name="T20" fmla="*/ 53 w 60"/>
                <a:gd name="T21"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141">
                  <a:moveTo>
                    <a:pt x="53" y="129"/>
                  </a:moveTo>
                  <a:cubicBezTo>
                    <a:pt x="53" y="141"/>
                    <a:pt x="43" y="51"/>
                    <a:pt x="31" y="51"/>
                  </a:cubicBezTo>
                  <a:cubicBezTo>
                    <a:pt x="31" y="51"/>
                    <a:pt x="31" y="51"/>
                    <a:pt x="31" y="51"/>
                  </a:cubicBezTo>
                  <a:cubicBezTo>
                    <a:pt x="19" y="52"/>
                    <a:pt x="9" y="141"/>
                    <a:pt x="9" y="129"/>
                  </a:cubicBezTo>
                  <a:cubicBezTo>
                    <a:pt x="14" y="23"/>
                    <a:pt x="14" y="23"/>
                    <a:pt x="14" y="23"/>
                  </a:cubicBezTo>
                  <a:cubicBezTo>
                    <a:pt x="0" y="43"/>
                    <a:pt x="0" y="43"/>
                    <a:pt x="0" y="43"/>
                  </a:cubicBezTo>
                  <a:cubicBezTo>
                    <a:pt x="0" y="41"/>
                    <a:pt x="20" y="0"/>
                    <a:pt x="31" y="0"/>
                  </a:cubicBezTo>
                  <a:cubicBezTo>
                    <a:pt x="31" y="0"/>
                    <a:pt x="31" y="0"/>
                    <a:pt x="31" y="0"/>
                  </a:cubicBezTo>
                  <a:cubicBezTo>
                    <a:pt x="41" y="0"/>
                    <a:pt x="60" y="43"/>
                    <a:pt x="60" y="45"/>
                  </a:cubicBezTo>
                  <a:cubicBezTo>
                    <a:pt x="47" y="24"/>
                    <a:pt x="47" y="24"/>
                    <a:pt x="47" y="24"/>
                  </a:cubicBezTo>
                  <a:lnTo>
                    <a:pt x="53"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7"/>
            <p:cNvSpPr/>
            <p:nvPr/>
          </p:nvSpPr>
          <p:spPr bwMode="auto">
            <a:xfrm>
              <a:off x="5355258" y="4838651"/>
              <a:ext cx="515937" cy="525463"/>
            </a:xfrm>
            <a:custGeom>
              <a:avLst/>
              <a:gdLst>
                <a:gd name="T0" fmla="*/ 14 w 54"/>
                <a:gd name="T1" fmla="*/ 48 h 55"/>
                <a:gd name="T2" fmla="*/ 7 w 54"/>
                <a:gd name="T3" fmla="*/ 15 h 55"/>
                <a:gd name="T4" fmla="*/ 40 w 54"/>
                <a:gd name="T5" fmla="*/ 7 h 55"/>
                <a:gd name="T6" fmla="*/ 47 w 54"/>
                <a:gd name="T7" fmla="*/ 40 h 55"/>
                <a:gd name="T8" fmla="*/ 14 w 54"/>
                <a:gd name="T9" fmla="*/ 48 h 55"/>
              </a:gdLst>
              <a:ahLst/>
              <a:cxnLst>
                <a:cxn ang="0">
                  <a:pos x="T0" y="T1"/>
                </a:cxn>
                <a:cxn ang="0">
                  <a:pos x="T2" y="T3"/>
                </a:cxn>
                <a:cxn ang="0">
                  <a:pos x="T4" y="T5"/>
                </a:cxn>
                <a:cxn ang="0">
                  <a:pos x="T6" y="T7"/>
                </a:cxn>
                <a:cxn ang="0">
                  <a:pos x="T8" y="T9"/>
                </a:cxn>
              </a:cxnLst>
              <a:rect l="0" t="0" r="r" b="b"/>
              <a:pathLst>
                <a:path w="54" h="55">
                  <a:moveTo>
                    <a:pt x="14" y="48"/>
                  </a:moveTo>
                  <a:cubicBezTo>
                    <a:pt x="3" y="41"/>
                    <a:pt x="0" y="26"/>
                    <a:pt x="7" y="15"/>
                  </a:cubicBezTo>
                  <a:cubicBezTo>
                    <a:pt x="14" y="3"/>
                    <a:pt x="28" y="0"/>
                    <a:pt x="40" y="7"/>
                  </a:cubicBezTo>
                  <a:cubicBezTo>
                    <a:pt x="51" y="14"/>
                    <a:pt x="54" y="28"/>
                    <a:pt x="47" y="40"/>
                  </a:cubicBezTo>
                  <a:cubicBezTo>
                    <a:pt x="40" y="51"/>
                    <a:pt x="26" y="55"/>
                    <a:pt x="14"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8"/>
            <p:cNvSpPr/>
            <p:nvPr/>
          </p:nvSpPr>
          <p:spPr bwMode="auto">
            <a:xfrm>
              <a:off x="4142408" y="4083001"/>
              <a:ext cx="1309687" cy="965200"/>
            </a:xfrm>
            <a:custGeom>
              <a:avLst/>
              <a:gdLst>
                <a:gd name="T0" fmla="*/ 10 w 137"/>
                <a:gd name="T1" fmla="*/ 44 h 101"/>
                <a:gd name="T2" fmla="*/ 88 w 137"/>
                <a:gd name="T3" fmla="*/ 66 h 101"/>
                <a:gd name="T4" fmla="*/ 88 w 137"/>
                <a:gd name="T5" fmla="*/ 66 h 101"/>
                <a:gd name="T6" fmla="*/ 34 w 137"/>
                <a:gd name="T7" fmla="*/ 6 h 101"/>
                <a:gd name="T8" fmla="*/ 121 w 137"/>
                <a:gd name="T9" fmla="*/ 67 h 101"/>
                <a:gd name="T10" fmla="*/ 111 w 137"/>
                <a:gd name="T11" fmla="*/ 44 h 101"/>
                <a:gd name="T12" fmla="*/ 132 w 137"/>
                <a:gd name="T13" fmla="*/ 93 h 101"/>
                <a:gd name="T14" fmla="*/ 132 w 137"/>
                <a:gd name="T15" fmla="*/ 93 h 101"/>
                <a:gd name="T16" fmla="*/ 78 w 137"/>
                <a:gd name="T17" fmla="*/ 94 h 101"/>
                <a:gd name="T18" fmla="*/ 103 w 137"/>
                <a:gd name="T19" fmla="*/ 94 h 101"/>
                <a:gd name="T20" fmla="*/ 10 w 137"/>
                <a:gd name="T21" fmla="*/ 4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1">
                  <a:moveTo>
                    <a:pt x="10" y="44"/>
                  </a:moveTo>
                  <a:cubicBezTo>
                    <a:pt x="0" y="38"/>
                    <a:pt x="82" y="76"/>
                    <a:pt x="88" y="66"/>
                  </a:cubicBezTo>
                  <a:cubicBezTo>
                    <a:pt x="88" y="66"/>
                    <a:pt x="88" y="66"/>
                    <a:pt x="88" y="66"/>
                  </a:cubicBezTo>
                  <a:cubicBezTo>
                    <a:pt x="95" y="55"/>
                    <a:pt x="23" y="0"/>
                    <a:pt x="34" y="6"/>
                  </a:cubicBezTo>
                  <a:cubicBezTo>
                    <a:pt x="121" y="67"/>
                    <a:pt x="121" y="67"/>
                    <a:pt x="121" y="67"/>
                  </a:cubicBezTo>
                  <a:cubicBezTo>
                    <a:pt x="111" y="44"/>
                    <a:pt x="111" y="44"/>
                    <a:pt x="111" y="44"/>
                  </a:cubicBezTo>
                  <a:cubicBezTo>
                    <a:pt x="113" y="45"/>
                    <a:pt x="137" y="84"/>
                    <a:pt x="132" y="93"/>
                  </a:cubicBezTo>
                  <a:cubicBezTo>
                    <a:pt x="132" y="93"/>
                    <a:pt x="132" y="93"/>
                    <a:pt x="132" y="93"/>
                  </a:cubicBezTo>
                  <a:cubicBezTo>
                    <a:pt x="126" y="101"/>
                    <a:pt x="80" y="96"/>
                    <a:pt x="78" y="94"/>
                  </a:cubicBezTo>
                  <a:cubicBezTo>
                    <a:pt x="103" y="94"/>
                    <a:pt x="103" y="94"/>
                    <a:pt x="103" y="94"/>
                  </a:cubicBezTo>
                  <a:lnTo>
                    <a:pt x="10"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9"/>
            <p:cNvSpPr/>
            <p:nvPr/>
          </p:nvSpPr>
          <p:spPr bwMode="auto">
            <a:xfrm>
              <a:off x="2548558" y="4724351"/>
              <a:ext cx="525462" cy="515938"/>
            </a:xfrm>
            <a:custGeom>
              <a:avLst/>
              <a:gdLst>
                <a:gd name="T0" fmla="*/ 17 w 55"/>
                <a:gd name="T1" fmla="*/ 5 h 54"/>
                <a:gd name="T2" fmla="*/ 49 w 55"/>
                <a:gd name="T3" fmla="*/ 16 h 54"/>
                <a:gd name="T4" fmla="*/ 38 w 55"/>
                <a:gd name="T5" fmla="*/ 48 h 54"/>
                <a:gd name="T6" fmla="*/ 6 w 55"/>
                <a:gd name="T7" fmla="*/ 38 h 54"/>
                <a:gd name="T8" fmla="*/ 17 w 55"/>
                <a:gd name="T9" fmla="*/ 5 h 54"/>
              </a:gdLst>
              <a:ahLst/>
              <a:cxnLst>
                <a:cxn ang="0">
                  <a:pos x="T0" y="T1"/>
                </a:cxn>
                <a:cxn ang="0">
                  <a:pos x="T2" y="T3"/>
                </a:cxn>
                <a:cxn ang="0">
                  <a:pos x="T4" y="T5"/>
                </a:cxn>
                <a:cxn ang="0">
                  <a:pos x="T6" y="T7"/>
                </a:cxn>
                <a:cxn ang="0">
                  <a:pos x="T8" y="T9"/>
                </a:cxn>
              </a:cxnLst>
              <a:rect l="0" t="0" r="r" b="b"/>
              <a:pathLst>
                <a:path w="55" h="54">
                  <a:moveTo>
                    <a:pt x="17" y="5"/>
                  </a:moveTo>
                  <a:cubicBezTo>
                    <a:pt x="28" y="0"/>
                    <a:pt x="43" y="4"/>
                    <a:pt x="49" y="16"/>
                  </a:cubicBezTo>
                  <a:cubicBezTo>
                    <a:pt x="55" y="28"/>
                    <a:pt x="50" y="42"/>
                    <a:pt x="38" y="48"/>
                  </a:cubicBezTo>
                  <a:cubicBezTo>
                    <a:pt x="26" y="54"/>
                    <a:pt x="12" y="49"/>
                    <a:pt x="6" y="38"/>
                  </a:cubicBezTo>
                  <a:cubicBezTo>
                    <a:pt x="0" y="26"/>
                    <a:pt x="5" y="11"/>
                    <a:pt x="17"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10"/>
            <p:cNvSpPr/>
            <p:nvPr/>
          </p:nvSpPr>
          <p:spPr bwMode="auto">
            <a:xfrm>
              <a:off x="2988295" y="4073476"/>
              <a:ext cx="1346200" cy="889000"/>
            </a:xfrm>
            <a:custGeom>
              <a:avLst/>
              <a:gdLst>
                <a:gd name="T0" fmla="*/ 110 w 141"/>
                <a:gd name="T1" fmla="*/ 6 h 93"/>
                <a:gd name="T2" fmla="*/ 50 w 141"/>
                <a:gd name="T3" fmla="*/ 60 h 93"/>
                <a:gd name="T4" fmla="*/ 50 w 141"/>
                <a:gd name="T5" fmla="*/ 60 h 93"/>
                <a:gd name="T6" fmla="*/ 130 w 141"/>
                <a:gd name="T7" fmla="*/ 45 h 93"/>
                <a:gd name="T8" fmla="*/ 32 w 141"/>
                <a:gd name="T9" fmla="*/ 87 h 93"/>
                <a:gd name="T10" fmla="*/ 57 w 141"/>
                <a:gd name="T11" fmla="*/ 92 h 93"/>
                <a:gd name="T12" fmla="*/ 5 w 141"/>
                <a:gd name="T13" fmla="*/ 83 h 93"/>
                <a:gd name="T14" fmla="*/ 5 w 141"/>
                <a:gd name="T15" fmla="*/ 83 h 93"/>
                <a:gd name="T16" fmla="*/ 31 w 141"/>
                <a:gd name="T17" fmla="*/ 37 h 93"/>
                <a:gd name="T18" fmla="*/ 19 w 141"/>
                <a:gd name="T19" fmla="*/ 58 h 93"/>
                <a:gd name="T20" fmla="*/ 110 w 141"/>
                <a:gd name="T21"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93">
                  <a:moveTo>
                    <a:pt x="110" y="6"/>
                  </a:moveTo>
                  <a:cubicBezTo>
                    <a:pt x="121" y="0"/>
                    <a:pt x="45" y="49"/>
                    <a:pt x="50" y="60"/>
                  </a:cubicBezTo>
                  <a:cubicBezTo>
                    <a:pt x="50" y="60"/>
                    <a:pt x="50" y="60"/>
                    <a:pt x="50" y="60"/>
                  </a:cubicBezTo>
                  <a:cubicBezTo>
                    <a:pt x="56" y="71"/>
                    <a:pt x="141" y="40"/>
                    <a:pt x="130" y="45"/>
                  </a:cubicBezTo>
                  <a:cubicBezTo>
                    <a:pt x="32" y="87"/>
                    <a:pt x="32" y="87"/>
                    <a:pt x="32" y="87"/>
                  </a:cubicBezTo>
                  <a:cubicBezTo>
                    <a:pt x="57" y="92"/>
                    <a:pt x="57" y="92"/>
                    <a:pt x="57" y="92"/>
                  </a:cubicBezTo>
                  <a:cubicBezTo>
                    <a:pt x="55" y="93"/>
                    <a:pt x="9" y="92"/>
                    <a:pt x="5" y="83"/>
                  </a:cubicBezTo>
                  <a:cubicBezTo>
                    <a:pt x="5" y="83"/>
                    <a:pt x="5" y="83"/>
                    <a:pt x="5" y="83"/>
                  </a:cubicBezTo>
                  <a:cubicBezTo>
                    <a:pt x="0" y="74"/>
                    <a:pt x="29" y="38"/>
                    <a:pt x="31" y="37"/>
                  </a:cubicBezTo>
                  <a:cubicBezTo>
                    <a:pt x="19" y="58"/>
                    <a:pt x="19" y="58"/>
                    <a:pt x="19" y="58"/>
                  </a:cubicBezTo>
                  <a:lnTo>
                    <a:pt x="11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11"/>
            <p:cNvSpPr/>
            <p:nvPr/>
          </p:nvSpPr>
          <p:spPr bwMode="auto">
            <a:xfrm>
              <a:off x="4705970" y="3136851"/>
              <a:ext cx="696912" cy="1138238"/>
            </a:xfrm>
            <a:custGeom>
              <a:avLst/>
              <a:gdLst>
                <a:gd name="T0" fmla="*/ 64 w 73"/>
                <a:gd name="T1" fmla="*/ 119 h 119"/>
                <a:gd name="T2" fmla="*/ 57 w 73"/>
                <a:gd name="T3" fmla="*/ 117 h 119"/>
                <a:gd name="T4" fmla="*/ 0 w 73"/>
                <a:gd name="T5" fmla="*/ 7 h 119"/>
                <a:gd name="T6" fmla="*/ 3 w 73"/>
                <a:gd name="T7" fmla="*/ 0 h 119"/>
                <a:gd name="T8" fmla="*/ 64 w 73"/>
                <a:gd name="T9" fmla="*/ 119 h 119"/>
              </a:gdLst>
              <a:ahLst/>
              <a:cxnLst>
                <a:cxn ang="0">
                  <a:pos x="T0" y="T1"/>
                </a:cxn>
                <a:cxn ang="0">
                  <a:pos x="T2" y="T3"/>
                </a:cxn>
                <a:cxn ang="0">
                  <a:pos x="T4" y="T5"/>
                </a:cxn>
                <a:cxn ang="0">
                  <a:pos x="T6" y="T7"/>
                </a:cxn>
                <a:cxn ang="0">
                  <a:pos x="T8" y="T9"/>
                </a:cxn>
              </a:cxnLst>
              <a:rect l="0" t="0" r="r" b="b"/>
              <a:pathLst>
                <a:path w="73" h="119">
                  <a:moveTo>
                    <a:pt x="64" y="119"/>
                  </a:moveTo>
                  <a:cubicBezTo>
                    <a:pt x="57" y="117"/>
                    <a:pt x="57" y="117"/>
                    <a:pt x="57" y="117"/>
                  </a:cubicBezTo>
                  <a:cubicBezTo>
                    <a:pt x="61" y="95"/>
                    <a:pt x="65" y="38"/>
                    <a:pt x="0" y="7"/>
                  </a:cubicBezTo>
                  <a:cubicBezTo>
                    <a:pt x="3" y="0"/>
                    <a:pt x="3" y="0"/>
                    <a:pt x="3" y="0"/>
                  </a:cubicBezTo>
                  <a:cubicBezTo>
                    <a:pt x="73" y="34"/>
                    <a:pt x="69" y="94"/>
                    <a:pt x="64"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12"/>
            <p:cNvSpPr/>
            <p:nvPr/>
          </p:nvSpPr>
          <p:spPr bwMode="auto">
            <a:xfrm>
              <a:off x="5174283" y="4102051"/>
              <a:ext cx="258762" cy="249238"/>
            </a:xfrm>
            <a:custGeom>
              <a:avLst/>
              <a:gdLst>
                <a:gd name="T0" fmla="*/ 163 w 163"/>
                <a:gd name="T1" fmla="*/ 30 h 157"/>
                <a:gd name="T2" fmla="*/ 72 w 163"/>
                <a:gd name="T3" fmla="*/ 91 h 157"/>
                <a:gd name="T4" fmla="*/ 12 w 163"/>
                <a:gd name="T5" fmla="*/ 0 h 157"/>
                <a:gd name="T6" fmla="*/ 0 w 163"/>
                <a:gd name="T7" fmla="*/ 61 h 157"/>
                <a:gd name="T8" fmla="*/ 54 w 163"/>
                <a:gd name="T9" fmla="*/ 157 h 157"/>
                <a:gd name="T10" fmla="*/ 150 w 163"/>
                <a:gd name="T11" fmla="*/ 97 h 157"/>
                <a:gd name="T12" fmla="*/ 163 w 163"/>
                <a:gd name="T13" fmla="*/ 30 h 157"/>
              </a:gdLst>
              <a:ahLst/>
              <a:cxnLst>
                <a:cxn ang="0">
                  <a:pos x="T0" y="T1"/>
                </a:cxn>
                <a:cxn ang="0">
                  <a:pos x="T2" y="T3"/>
                </a:cxn>
                <a:cxn ang="0">
                  <a:pos x="T4" y="T5"/>
                </a:cxn>
                <a:cxn ang="0">
                  <a:pos x="T6" y="T7"/>
                </a:cxn>
                <a:cxn ang="0">
                  <a:pos x="T8" y="T9"/>
                </a:cxn>
                <a:cxn ang="0">
                  <a:pos x="T10" y="T11"/>
                </a:cxn>
                <a:cxn ang="0">
                  <a:pos x="T12" y="T13"/>
                </a:cxn>
              </a:cxnLst>
              <a:rect l="0" t="0" r="r" b="b"/>
              <a:pathLst>
                <a:path w="163" h="157">
                  <a:moveTo>
                    <a:pt x="163" y="30"/>
                  </a:moveTo>
                  <a:lnTo>
                    <a:pt x="72" y="91"/>
                  </a:lnTo>
                  <a:lnTo>
                    <a:pt x="12" y="0"/>
                  </a:lnTo>
                  <a:lnTo>
                    <a:pt x="0" y="61"/>
                  </a:lnTo>
                  <a:lnTo>
                    <a:pt x="54" y="157"/>
                  </a:lnTo>
                  <a:lnTo>
                    <a:pt x="150" y="97"/>
                  </a:lnTo>
                  <a:lnTo>
                    <a:pt x="16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3"/>
            <p:cNvSpPr/>
            <p:nvPr/>
          </p:nvSpPr>
          <p:spPr bwMode="auto">
            <a:xfrm>
              <a:off x="3618533" y="5086301"/>
              <a:ext cx="1270000" cy="430213"/>
            </a:xfrm>
            <a:custGeom>
              <a:avLst/>
              <a:gdLst>
                <a:gd name="T0" fmla="*/ 69 w 133"/>
                <a:gd name="T1" fmla="*/ 32 h 45"/>
                <a:gd name="T2" fmla="*/ 0 w 133"/>
                <a:gd name="T3" fmla="*/ 6 h 45"/>
                <a:gd name="T4" fmla="*/ 5 w 133"/>
                <a:gd name="T5" fmla="*/ 0 h 45"/>
                <a:gd name="T6" fmla="*/ 129 w 133"/>
                <a:gd name="T7" fmla="*/ 3 h 45"/>
                <a:gd name="T8" fmla="*/ 133 w 133"/>
                <a:gd name="T9" fmla="*/ 10 h 45"/>
                <a:gd name="T10" fmla="*/ 69 w 133"/>
                <a:gd name="T11" fmla="*/ 32 h 45"/>
              </a:gdLst>
              <a:ahLst/>
              <a:cxnLst>
                <a:cxn ang="0">
                  <a:pos x="T0" y="T1"/>
                </a:cxn>
                <a:cxn ang="0">
                  <a:pos x="T2" y="T3"/>
                </a:cxn>
                <a:cxn ang="0">
                  <a:pos x="T4" y="T5"/>
                </a:cxn>
                <a:cxn ang="0">
                  <a:pos x="T6" y="T7"/>
                </a:cxn>
                <a:cxn ang="0">
                  <a:pos x="T8" y="T9"/>
                </a:cxn>
                <a:cxn ang="0">
                  <a:pos x="T10" y="T11"/>
                </a:cxn>
              </a:cxnLst>
              <a:rect l="0" t="0" r="r" b="b"/>
              <a:pathLst>
                <a:path w="133" h="45">
                  <a:moveTo>
                    <a:pt x="69" y="32"/>
                  </a:moveTo>
                  <a:cubicBezTo>
                    <a:pt x="36" y="32"/>
                    <a:pt x="12" y="16"/>
                    <a:pt x="0" y="6"/>
                  </a:cubicBezTo>
                  <a:cubicBezTo>
                    <a:pt x="5" y="0"/>
                    <a:pt x="5" y="0"/>
                    <a:pt x="5" y="0"/>
                  </a:cubicBezTo>
                  <a:cubicBezTo>
                    <a:pt x="22" y="15"/>
                    <a:pt x="70" y="45"/>
                    <a:pt x="129" y="3"/>
                  </a:cubicBezTo>
                  <a:cubicBezTo>
                    <a:pt x="133" y="10"/>
                    <a:pt x="133" y="10"/>
                    <a:pt x="133" y="10"/>
                  </a:cubicBezTo>
                  <a:cubicBezTo>
                    <a:pt x="110" y="26"/>
                    <a:pt x="88" y="32"/>
                    <a:pt x="6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4"/>
            <p:cNvSpPr/>
            <p:nvPr/>
          </p:nvSpPr>
          <p:spPr bwMode="auto">
            <a:xfrm>
              <a:off x="3580433" y="5048201"/>
              <a:ext cx="247650" cy="249238"/>
            </a:xfrm>
            <a:custGeom>
              <a:avLst/>
              <a:gdLst>
                <a:gd name="T0" fmla="*/ 54 w 156"/>
                <a:gd name="T1" fmla="*/ 157 h 157"/>
                <a:gd name="T2" fmla="*/ 48 w 156"/>
                <a:gd name="T3" fmla="*/ 48 h 157"/>
                <a:gd name="T4" fmla="*/ 156 w 156"/>
                <a:gd name="T5" fmla="*/ 42 h 157"/>
                <a:gd name="T6" fmla="*/ 108 w 156"/>
                <a:gd name="T7" fmla="*/ 0 h 157"/>
                <a:gd name="T8" fmla="*/ 0 w 156"/>
                <a:gd name="T9" fmla="*/ 6 h 157"/>
                <a:gd name="T10" fmla="*/ 6 w 156"/>
                <a:gd name="T11" fmla="*/ 115 h 157"/>
                <a:gd name="T12" fmla="*/ 54 w 156"/>
                <a:gd name="T13" fmla="*/ 157 h 157"/>
              </a:gdLst>
              <a:ahLst/>
              <a:cxnLst>
                <a:cxn ang="0">
                  <a:pos x="T0" y="T1"/>
                </a:cxn>
                <a:cxn ang="0">
                  <a:pos x="T2" y="T3"/>
                </a:cxn>
                <a:cxn ang="0">
                  <a:pos x="T4" y="T5"/>
                </a:cxn>
                <a:cxn ang="0">
                  <a:pos x="T6" y="T7"/>
                </a:cxn>
                <a:cxn ang="0">
                  <a:pos x="T8" y="T9"/>
                </a:cxn>
                <a:cxn ang="0">
                  <a:pos x="T10" y="T11"/>
                </a:cxn>
                <a:cxn ang="0">
                  <a:pos x="T12" y="T13"/>
                </a:cxn>
              </a:cxnLst>
              <a:rect l="0" t="0" r="r" b="b"/>
              <a:pathLst>
                <a:path w="156" h="157">
                  <a:moveTo>
                    <a:pt x="54" y="157"/>
                  </a:moveTo>
                  <a:lnTo>
                    <a:pt x="48" y="48"/>
                  </a:lnTo>
                  <a:lnTo>
                    <a:pt x="156" y="42"/>
                  </a:lnTo>
                  <a:lnTo>
                    <a:pt x="108" y="0"/>
                  </a:lnTo>
                  <a:lnTo>
                    <a:pt x="0" y="6"/>
                  </a:lnTo>
                  <a:lnTo>
                    <a:pt x="6" y="115"/>
                  </a:lnTo>
                  <a:lnTo>
                    <a:pt x="54"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5"/>
            <p:cNvSpPr/>
            <p:nvPr/>
          </p:nvSpPr>
          <p:spPr bwMode="auto">
            <a:xfrm>
              <a:off x="2988295" y="3165426"/>
              <a:ext cx="735012" cy="1147763"/>
            </a:xfrm>
            <a:custGeom>
              <a:avLst/>
              <a:gdLst>
                <a:gd name="T0" fmla="*/ 14 w 77"/>
                <a:gd name="T1" fmla="*/ 120 h 120"/>
                <a:gd name="T2" fmla="*/ 74 w 77"/>
                <a:gd name="T3" fmla="*/ 0 h 120"/>
                <a:gd name="T4" fmla="*/ 77 w 77"/>
                <a:gd name="T5" fmla="*/ 7 h 120"/>
                <a:gd name="T6" fmla="*/ 21 w 77"/>
                <a:gd name="T7" fmla="*/ 119 h 120"/>
                <a:gd name="T8" fmla="*/ 14 w 77"/>
                <a:gd name="T9" fmla="*/ 120 h 120"/>
              </a:gdLst>
              <a:ahLst/>
              <a:cxnLst>
                <a:cxn ang="0">
                  <a:pos x="T0" y="T1"/>
                </a:cxn>
                <a:cxn ang="0">
                  <a:pos x="T2" y="T3"/>
                </a:cxn>
                <a:cxn ang="0">
                  <a:pos x="T4" y="T5"/>
                </a:cxn>
                <a:cxn ang="0">
                  <a:pos x="T6" y="T7"/>
                </a:cxn>
                <a:cxn ang="0">
                  <a:pos x="T8" y="T9"/>
                </a:cxn>
              </a:cxnLst>
              <a:rect l="0" t="0" r="r" b="b"/>
              <a:pathLst>
                <a:path w="77" h="120">
                  <a:moveTo>
                    <a:pt x="14" y="120"/>
                  </a:moveTo>
                  <a:cubicBezTo>
                    <a:pt x="0" y="44"/>
                    <a:pt x="51" y="11"/>
                    <a:pt x="74" y="0"/>
                  </a:cubicBezTo>
                  <a:cubicBezTo>
                    <a:pt x="77" y="7"/>
                    <a:pt x="77" y="7"/>
                    <a:pt x="77" y="7"/>
                  </a:cubicBezTo>
                  <a:cubicBezTo>
                    <a:pt x="56" y="17"/>
                    <a:pt x="8" y="47"/>
                    <a:pt x="21" y="119"/>
                  </a:cubicBezTo>
                  <a:lnTo>
                    <a:pt x="14"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6"/>
            <p:cNvSpPr/>
            <p:nvPr/>
          </p:nvSpPr>
          <p:spPr bwMode="auto">
            <a:xfrm>
              <a:off x="3531220" y="3108276"/>
              <a:ext cx="258762" cy="268288"/>
            </a:xfrm>
            <a:custGeom>
              <a:avLst/>
              <a:gdLst>
                <a:gd name="T0" fmla="*/ 0 w 163"/>
                <a:gd name="T1" fmla="*/ 24 h 169"/>
                <a:gd name="T2" fmla="*/ 97 w 163"/>
                <a:gd name="T3" fmla="*/ 67 h 169"/>
                <a:gd name="T4" fmla="*/ 61 w 163"/>
                <a:gd name="T5" fmla="*/ 169 h 169"/>
                <a:gd name="T6" fmla="*/ 121 w 163"/>
                <a:gd name="T7" fmla="*/ 139 h 169"/>
                <a:gd name="T8" fmla="*/ 163 w 163"/>
                <a:gd name="T9" fmla="*/ 36 h 169"/>
                <a:gd name="T10" fmla="*/ 61 w 163"/>
                <a:gd name="T11" fmla="*/ 0 h 169"/>
                <a:gd name="T12" fmla="*/ 0 w 163"/>
                <a:gd name="T13" fmla="*/ 24 h 169"/>
              </a:gdLst>
              <a:ahLst/>
              <a:cxnLst>
                <a:cxn ang="0">
                  <a:pos x="T0" y="T1"/>
                </a:cxn>
                <a:cxn ang="0">
                  <a:pos x="T2" y="T3"/>
                </a:cxn>
                <a:cxn ang="0">
                  <a:pos x="T4" y="T5"/>
                </a:cxn>
                <a:cxn ang="0">
                  <a:pos x="T6" y="T7"/>
                </a:cxn>
                <a:cxn ang="0">
                  <a:pos x="T8" y="T9"/>
                </a:cxn>
                <a:cxn ang="0">
                  <a:pos x="T10" y="T11"/>
                </a:cxn>
                <a:cxn ang="0">
                  <a:pos x="T12" y="T13"/>
                </a:cxn>
              </a:cxnLst>
              <a:rect l="0" t="0" r="r" b="b"/>
              <a:pathLst>
                <a:path w="163" h="169">
                  <a:moveTo>
                    <a:pt x="0" y="24"/>
                  </a:moveTo>
                  <a:lnTo>
                    <a:pt x="97" y="67"/>
                  </a:lnTo>
                  <a:lnTo>
                    <a:pt x="61" y="169"/>
                  </a:lnTo>
                  <a:lnTo>
                    <a:pt x="121" y="139"/>
                  </a:lnTo>
                  <a:lnTo>
                    <a:pt x="163" y="36"/>
                  </a:lnTo>
                  <a:lnTo>
                    <a:pt x="61"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23" name="矩形 22"/>
          <p:cNvSpPr/>
          <p:nvPr/>
        </p:nvSpPr>
        <p:spPr>
          <a:xfrm>
            <a:off x="5625210" y="2924792"/>
            <a:ext cx="4901824" cy="461665"/>
          </a:xfrm>
          <a:prstGeom prst="rect">
            <a:avLst/>
          </a:prstGeom>
        </p:spPr>
        <p:txBody>
          <a:bodyPr wrap="square">
            <a:spAutoFit/>
          </a:bodyPr>
          <a:lstStyle/>
          <a:p>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zh-CN" altLang="en-US" sz="2000" dirty="0">
              <a:solidFill>
                <a:srgbClr val="634638"/>
              </a:solidFill>
            </a:endParaRPr>
          </a:p>
        </p:txBody>
      </p:sp>
      <p:cxnSp>
        <p:nvCxnSpPr>
          <p:cNvPr id="24" name="直接连接符 23"/>
          <p:cNvCxnSpPr/>
          <p:nvPr/>
        </p:nvCxnSpPr>
        <p:spPr>
          <a:xfrm>
            <a:off x="5722473" y="2834639"/>
            <a:ext cx="4314560" cy="0"/>
          </a:xfrm>
          <a:prstGeom prst="line">
            <a:avLst/>
          </a:prstGeom>
          <a:ln>
            <a:solidFill>
              <a:srgbClr val="634638"/>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658079" y="2405933"/>
            <a:ext cx="395502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en-US" altLang="zh-CN" sz="1600" dirty="0">
                <a:solidFill>
                  <a:srgbClr val="634638"/>
                </a:solidFill>
              </a:rPr>
              <a:t>1.</a:t>
            </a:r>
            <a:r>
              <a:rPr lang="zh-CN" altLang="en-US" sz="1600" dirty="0">
                <a:solidFill>
                  <a:srgbClr val="634638"/>
                </a:solidFill>
              </a:rPr>
              <a:t>单击输入您的标题文字</a:t>
            </a:r>
          </a:p>
        </p:txBody>
      </p:sp>
      <p:sp>
        <p:nvSpPr>
          <p:cNvPr id="26" name="矩形 25"/>
          <p:cNvSpPr/>
          <p:nvPr/>
        </p:nvSpPr>
        <p:spPr>
          <a:xfrm>
            <a:off x="5625210" y="4070409"/>
            <a:ext cx="4901824" cy="461665"/>
          </a:xfrm>
          <a:prstGeom prst="rect">
            <a:avLst/>
          </a:prstGeom>
        </p:spPr>
        <p:txBody>
          <a:bodyPr wrap="square">
            <a:spAutoFit/>
          </a:bodyPr>
          <a:lstStyle/>
          <a:p>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zh-CN" altLang="en-US" sz="2000" dirty="0">
              <a:solidFill>
                <a:srgbClr val="634638"/>
              </a:solidFill>
            </a:endParaRPr>
          </a:p>
        </p:txBody>
      </p:sp>
      <p:cxnSp>
        <p:nvCxnSpPr>
          <p:cNvPr id="27" name="直接连接符 26"/>
          <p:cNvCxnSpPr/>
          <p:nvPr/>
        </p:nvCxnSpPr>
        <p:spPr>
          <a:xfrm>
            <a:off x="5722473" y="3980256"/>
            <a:ext cx="4314560" cy="0"/>
          </a:xfrm>
          <a:prstGeom prst="line">
            <a:avLst/>
          </a:prstGeom>
          <a:ln>
            <a:solidFill>
              <a:srgbClr val="634638"/>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5658079" y="3551550"/>
            <a:ext cx="395502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en-US" altLang="zh-CN" sz="1600" dirty="0">
                <a:solidFill>
                  <a:srgbClr val="634638"/>
                </a:solidFill>
              </a:rPr>
              <a:t>2.</a:t>
            </a:r>
            <a:r>
              <a:rPr lang="zh-CN" altLang="en-US" sz="1600" dirty="0">
                <a:solidFill>
                  <a:srgbClr val="634638"/>
                </a:solidFill>
              </a:rPr>
              <a:t>单击输入您的标题文字</a:t>
            </a:r>
          </a:p>
        </p:txBody>
      </p:sp>
      <p:sp>
        <p:nvSpPr>
          <p:cNvPr id="29" name="矩形 28"/>
          <p:cNvSpPr/>
          <p:nvPr/>
        </p:nvSpPr>
        <p:spPr>
          <a:xfrm>
            <a:off x="5592341" y="5151864"/>
            <a:ext cx="4901824" cy="461665"/>
          </a:xfrm>
          <a:prstGeom prst="rect">
            <a:avLst/>
          </a:prstGeom>
        </p:spPr>
        <p:txBody>
          <a:bodyPr wrap="square">
            <a:spAutoFit/>
          </a:bodyPr>
          <a:lstStyle/>
          <a:p>
            <a:r>
              <a:rPr lang="zh-CN" altLang="en-US" sz="1200" dirty="0">
                <a:solidFill>
                  <a:srgbClr val="634638"/>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a:t>
            </a:r>
            <a:endParaRPr lang="zh-CN" altLang="en-US" sz="2000" dirty="0">
              <a:solidFill>
                <a:srgbClr val="634638"/>
              </a:solidFill>
            </a:endParaRPr>
          </a:p>
        </p:txBody>
      </p:sp>
      <p:cxnSp>
        <p:nvCxnSpPr>
          <p:cNvPr id="30" name="直接连接符 29"/>
          <p:cNvCxnSpPr/>
          <p:nvPr/>
        </p:nvCxnSpPr>
        <p:spPr>
          <a:xfrm>
            <a:off x="5689604" y="5061711"/>
            <a:ext cx="4314560" cy="0"/>
          </a:xfrm>
          <a:prstGeom prst="line">
            <a:avLst/>
          </a:prstGeom>
          <a:ln>
            <a:solidFill>
              <a:srgbClr val="634638"/>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5625210" y="4633005"/>
            <a:ext cx="3955023" cy="338554"/>
          </a:xfrm>
          <a:prstGeom prst="rect">
            <a:avLst/>
          </a:prstGeom>
          <a:noFill/>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en-US" altLang="zh-CN" sz="1600" dirty="0">
                <a:solidFill>
                  <a:srgbClr val="634638"/>
                </a:solidFill>
              </a:rPr>
              <a:t>3.</a:t>
            </a:r>
            <a:r>
              <a:rPr lang="zh-CN" altLang="en-US" sz="1600" dirty="0">
                <a:solidFill>
                  <a:srgbClr val="634638"/>
                </a:solidFill>
              </a:rPr>
              <a:t>单击输入您的标题文字</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2000"/>
                                        <p:tgtEl>
                                          <p:spTgt spid="10"/>
                                        </p:tgtEl>
                                      </p:cBhvr>
                                    </p:animEffect>
                                  </p:childTnLst>
                                </p:cTn>
                              </p:par>
                            </p:childTnLst>
                          </p:cTn>
                        </p:par>
                        <p:par>
                          <p:cTn id="12" fill="hold">
                            <p:stCondLst>
                              <p:cond delay="2500"/>
                            </p:stCondLst>
                            <p:childTnLst>
                              <p:par>
                                <p:cTn id="13" presetID="4" presetClass="entr" presetSubtype="32"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ox(out)">
                                      <p:cBhvr>
                                        <p:cTn id="15" dur="2000"/>
                                        <p:tgtEl>
                                          <p:spTgt spid="23"/>
                                        </p:tgtEl>
                                      </p:cBhvr>
                                    </p:animEffect>
                                  </p:childTnLst>
                                </p:cTn>
                              </p:par>
                              <p:par>
                                <p:cTn id="16" presetID="4" presetClass="entr" presetSubtype="32"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ox(out)">
                                      <p:cBhvr>
                                        <p:cTn id="18" dur="2000"/>
                                        <p:tgtEl>
                                          <p:spTgt spid="24"/>
                                        </p:tgtEl>
                                      </p:cBhvr>
                                    </p:animEffect>
                                  </p:childTnLst>
                                </p:cTn>
                              </p:par>
                              <p:par>
                                <p:cTn id="19" presetID="4" presetClass="entr" presetSubtype="32"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box(out)">
                                      <p:cBhvr>
                                        <p:cTn id="21" dur="2000"/>
                                        <p:tgtEl>
                                          <p:spTgt spid="25"/>
                                        </p:tgtEl>
                                      </p:cBhvr>
                                    </p:animEffect>
                                  </p:childTnLst>
                                </p:cTn>
                              </p:par>
                              <p:par>
                                <p:cTn id="22" presetID="4" presetClass="entr" presetSubtype="32"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box(out)">
                                      <p:cBhvr>
                                        <p:cTn id="24" dur="2000"/>
                                        <p:tgtEl>
                                          <p:spTgt spid="26"/>
                                        </p:tgtEl>
                                      </p:cBhvr>
                                    </p:animEffect>
                                  </p:childTnLst>
                                </p:cTn>
                              </p:par>
                              <p:par>
                                <p:cTn id="25" presetID="4" presetClass="entr" presetSubtype="32"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ox(out)">
                                      <p:cBhvr>
                                        <p:cTn id="27" dur="2000"/>
                                        <p:tgtEl>
                                          <p:spTgt spid="27"/>
                                        </p:tgtEl>
                                      </p:cBhvr>
                                    </p:animEffect>
                                  </p:childTnLst>
                                </p:cTn>
                              </p:par>
                              <p:par>
                                <p:cTn id="28" presetID="4" presetClass="entr" presetSubtype="32" fill="hold" grpId="0"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box(out)">
                                      <p:cBhvr>
                                        <p:cTn id="30" dur="2000"/>
                                        <p:tgtEl>
                                          <p:spTgt spid="28"/>
                                        </p:tgtEl>
                                      </p:cBhvr>
                                    </p:animEffect>
                                  </p:childTnLst>
                                </p:cTn>
                              </p:par>
                              <p:par>
                                <p:cTn id="31" presetID="4" presetClass="entr" presetSubtype="32"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box(out)">
                                      <p:cBhvr>
                                        <p:cTn id="33" dur="2000"/>
                                        <p:tgtEl>
                                          <p:spTgt spid="29"/>
                                        </p:tgtEl>
                                      </p:cBhvr>
                                    </p:animEffect>
                                  </p:childTnLst>
                                </p:cTn>
                              </p:par>
                              <p:par>
                                <p:cTn id="34" presetID="4" presetClass="entr" presetSubtype="32" fill="hold" nodeType="with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box(out)">
                                      <p:cBhvr>
                                        <p:cTn id="36" dur="2000"/>
                                        <p:tgtEl>
                                          <p:spTgt spid="30"/>
                                        </p:tgtEl>
                                      </p:cBhvr>
                                    </p:animEffect>
                                  </p:childTnLst>
                                </p:cTn>
                              </p:par>
                              <p:par>
                                <p:cTn id="37" presetID="4" presetClass="entr" presetSubtype="32"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box(out)">
                                      <p:cBhvr>
                                        <p:cTn id="39"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3" grpId="0"/>
      <p:bldP spid="25" grpId="0"/>
      <p:bldP spid="26" grpId="0"/>
      <p:bldP spid="28" grpId="0"/>
      <p:bldP spid="29"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文本框 2"/>
          <p:cNvSpPr txBox="1"/>
          <p:nvPr/>
        </p:nvSpPr>
        <p:spPr>
          <a:xfrm>
            <a:off x="4477096" y="258746"/>
            <a:ext cx="2499360" cy="369332"/>
          </a:xfrm>
          <a:prstGeom prst="rect">
            <a:avLst/>
          </a:prstGeom>
          <a:noFill/>
          <a:ln>
            <a:solidFill>
              <a:srgbClr val="634638"/>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请在此处添加标题文字</a:t>
            </a:r>
          </a:p>
        </p:txBody>
      </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9514" y="2729948"/>
            <a:ext cx="4491983" cy="2994655"/>
          </a:xfrm>
          <a:prstGeom prst="rect">
            <a:avLst/>
          </a:prstGeom>
          <a:ln>
            <a:solidFill>
              <a:schemeClr val="bg1"/>
            </a:solidFill>
          </a:ln>
        </p:spPr>
      </p:pic>
      <p:sp>
        <p:nvSpPr>
          <p:cNvPr id="5" name="文本框 4"/>
          <p:cNvSpPr txBox="1"/>
          <p:nvPr/>
        </p:nvSpPr>
        <p:spPr>
          <a:xfrm>
            <a:off x="8396266" y="3332245"/>
            <a:ext cx="2520280" cy="376546"/>
          </a:xfrm>
          <a:prstGeom prst="rect">
            <a:avLst/>
          </a:prstGeom>
          <a:noFill/>
          <a:ln>
            <a:solidFill>
              <a:srgbClr val="634638"/>
            </a:solidFill>
          </a:ln>
        </p:spPr>
        <p:txBody>
          <a:bodyPr wrap="square"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r>
              <a:rPr lang="zh-CN" altLang="en-US" sz="1800" dirty="0">
                <a:solidFill>
                  <a:srgbClr val="634638"/>
                </a:solidFill>
              </a:rPr>
              <a:t>单击输入您的标题文字</a:t>
            </a:r>
          </a:p>
        </p:txBody>
      </p:sp>
      <p:sp>
        <p:nvSpPr>
          <p:cNvPr id="6" name="矩形 5"/>
          <p:cNvSpPr/>
          <p:nvPr/>
        </p:nvSpPr>
        <p:spPr>
          <a:xfrm>
            <a:off x="6234516" y="3908721"/>
            <a:ext cx="4682030" cy="1600438"/>
          </a:xfrm>
          <a:prstGeom prst="rect">
            <a:avLst/>
          </a:prstGeom>
          <a:ln>
            <a:solidFill>
              <a:srgbClr val="634638"/>
            </a:solidFill>
          </a:ln>
        </p:spPr>
        <p:txBody>
          <a:bodyPr wrap="square">
            <a:spAutoFit/>
          </a:bodyPr>
          <a:lstStyle/>
          <a:p>
            <a:r>
              <a:rPr lang="zh-CN" altLang="en-US" sz="1400" dirty="0">
                <a:solidFill>
                  <a:srgbClr val="634638"/>
                </a:solidFill>
                <a:latin typeface="微软雅黑" panose="020B0503020204020204" pitchFamily="34" charset="-122"/>
                <a:ea typeface="微软雅黑" panose="020B0503020204020204" pitchFamily="34" charset="-122"/>
              </a:rPr>
              <a:t>更专业的模板。梭拓，不止创新。请在此处填入你需要的内容。请在此处填入你需要的内容。请在此处填入你需要的内容。更专业的模板。梭拓，不止创新。请在此处填入你需要的内容。请在此处填入你需要的内容。请在此处填入你需要的内容。更专业的模板。梭拓，不止创新。请在此处填入你需要的内容。请在此处填入你需要的内容。请在此处填入你需要的内容。</a:t>
            </a:r>
            <a:endParaRPr lang="zh-CN" altLang="en-US" sz="1400" dirty="0">
              <a:solidFill>
                <a:srgbClr val="634638"/>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文本框 1"/>
          <p:cNvSpPr txBox="1"/>
          <p:nvPr/>
        </p:nvSpPr>
        <p:spPr>
          <a:xfrm>
            <a:off x="4606659" y="3365996"/>
            <a:ext cx="6550680" cy="830997"/>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4800" dirty="0">
                <a:solidFill>
                  <a:srgbClr val="634638"/>
                </a:solidFill>
                <a:latin typeface="方正粗倩简体" panose="03000509000000000000" pitchFamily="65" charset="-122"/>
                <a:ea typeface="方正粗倩简体" panose="03000509000000000000" pitchFamily="65" charset="-122"/>
              </a:rPr>
              <a:t>再次衷心感谢</a:t>
            </a:r>
            <a:r>
              <a:rPr lang="zh-CN" altLang="en-US" sz="4800" dirty="0">
                <a:solidFill>
                  <a:srgbClr val="E22647"/>
                </a:solidFill>
                <a:latin typeface="方正粗倩简体" panose="03000509000000000000" pitchFamily="65" charset="-122"/>
                <a:ea typeface="方正粗倩简体" panose="03000509000000000000" pitchFamily="65" charset="-122"/>
              </a:rPr>
              <a:t>您的</a:t>
            </a:r>
            <a:r>
              <a:rPr lang="zh-CN" altLang="en-US" sz="4800" dirty="0">
                <a:solidFill>
                  <a:srgbClr val="634638"/>
                </a:solidFill>
                <a:latin typeface="方正粗倩简体" panose="03000509000000000000" pitchFamily="65" charset="-122"/>
                <a:ea typeface="方正粗倩简体" panose="03000509000000000000" pitchFamily="65" charset="-122"/>
              </a:rPr>
              <a:t>聆听</a:t>
            </a:r>
            <a:endParaRPr kumimoji="0" lang="zh-CN" altLang="en-US" sz="4800" b="0" i="0" u="none" strike="noStrike" kern="1200" cap="none" spc="0" normalizeH="0" baseline="0" noProof="0" dirty="0">
              <a:ln>
                <a:noFill/>
              </a:ln>
              <a:solidFill>
                <a:srgbClr val="634638"/>
              </a:solidFill>
              <a:effectLst/>
              <a:uLnTx/>
              <a:uFillTx/>
              <a:latin typeface="方正粗倩简体" panose="03000509000000000000" pitchFamily="65" charset="-122"/>
              <a:ea typeface="方正粗倩简体" panose="03000509000000000000" pitchFamily="65" charset="-122"/>
              <a:cs typeface="+mn-cs"/>
            </a:endParaRPr>
          </a:p>
        </p:txBody>
      </p:sp>
      <p:sp>
        <p:nvSpPr>
          <p:cNvPr id="3" name="文本框 2"/>
          <p:cNvSpPr txBox="1"/>
          <p:nvPr/>
        </p:nvSpPr>
        <p:spPr>
          <a:xfrm>
            <a:off x="7024301" y="4535547"/>
            <a:ext cx="4082371" cy="646331"/>
          </a:xfrm>
          <a:prstGeom prst="rect">
            <a:avLst/>
          </a:prstGeom>
          <a:noFill/>
        </p:spPr>
        <p:txBody>
          <a:bodyPr wrap="square" rtlCol="0">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634638"/>
                </a:solidFill>
                <a:effectLst/>
                <a:uLnTx/>
                <a:uFillTx/>
                <a:latin typeface="微软雅黑" panose="020B0503020204020204" pitchFamily="34" charset="-122"/>
                <a:ea typeface="微软雅黑" panose="020B0503020204020204" pitchFamily="34" charset="-122"/>
                <a:cs typeface="+mn-cs"/>
              </a:rPr>
              <a:t>Add up anything what you like or what you need</a:t>
            </a:r>
          </a:p>
          <a:p>
            <a:pPr marL="0" marR="0" lvl="0" indent="0" algn="r"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smtClean="0">
                <a:ln>
                  <a:noFill/>
                </a:ln>
                <a:solidFill>
                  <a:srgbClr val="634638"/>
                </a:solidFill>
                <a:effectLst/>
                <a:uLnTx/>
                <a:uFillTx/>
                <a:latin typeface="微软雅黑" panose="020B0503020204020204" pitchFamily="34" charset="-122"/>
                <a:ea typeface="微软雅黑" panose="020B0503020204020204" pitchFamily="34" charset="-122"/>
                <a:cs typeface="+mn-cs"/>
              </a:rPr>
              <a:t>20XX</a:t>
            </a:r>
            <a:r>
              <a:rPr kumimoji="0" lang="zh-CN" altLang="en-US" sz="1200" b="0" i="0" u="none" strike="noStrike" kern="1200" cap="none" spc="0" normalizeH="0" baseline="0" noProof="0" dirty="0" smtClean="0">
                <a:ln>
                  <a:noFill/>
                </a:ln>
                <a:solidFill>
                  <a:srgbClr val="634638"/>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634638"/>
                </a:solidFill>
                <a:effectLst/>
                <a:uLnTx/>
                <a:uFillTx/>
                <a:latin typeface="微软雅黑" panose="020B0503020204020204" pitchFamily="34" charset="-122"/>
                <a:ea typeface="微软雅黑" panose="020B0503020204020204" pitchFamily="34" charset="-122"/>
                <a:cs typeface="+mn-cs"/>
              </a:rPr>
              <a:t>与梦偕行寻找更好的自己</a:t>
            </a:r>
          </a:p>
        </p:txBody>
      </p:sp>
      <p:sp>
        <p:nvSpPr>
          <p:cNvPr id="4" name="文本框 3"/>
          <p:cNvSpPr txBox="1"/>
          <p:nvPr/>
        </p:nvSpPr>
        <p:spPr>
          <a:xfrm>
            <a:off x="8110225" y="2442666"/>
            <a:ext cx="3047113"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300" normalizeH="0" baseline="0" noProof="0" dirty="0">
                <a:ln>
                  <a:noFill/>
                </a:ln>
                <a:solidFill>
                  <a:srgbClr val="E22647"/>
                </a:solidFill>
                <a:effectLst/>
                <a:uLnTx/>
                <a:uFillTx/>
                <a:latin typeface="方正粗倩简体" panose="03000509000000000000" pitchFamily="65" charset="-122"/>
                <a:ea typeface="方正粗倩简体" panose="03000509000000000000" pitchFamily="65" charset="-122"/>
                <a:cs typeface="+mn-cs"/>
              </a:rPr>
              <a:t>2  0  </a:t>
            </a:r>
            <a:r>
              <a:rPr lang="en-US" altLang="zh-CN" sz="5400" b="1" spc="-300" dirty="0" smtClean="0">
                <a:solidFill>
                  <a:srgbClr val="E22647"/>
                </a:solidFill>
                <a:latin typeface="方正粗倩简体" panose="03000509000000000000" pitchFamily="65" charset="-122"/>
                <a:ea typeface="方正粗倩简体" panose="03000509000000000000" pitchFamily="65" charset="-122"/>
              </a:rPr>
              <a:t>X  </a:t>
            </a:r>
            <a:r>
              <a:rPr lang="en-US" altLang="zh-CN" sz="5400" b="1" spc="-300" dirty="0" err="1" smtClean="0">
                <a:solidFill>
                  <a:srgbClr val="E22647"/>
                </a:solidFill>
                <a:latin typeface="方正粗倩简体" panose="03000509000000000000" pitchFamily="65" charset="-122"/>
                <a:ea typeface="方正粗倩简体" panose="03000509000000000000" pitchFamily="65" charset="-122"/>
              </a:rPr>
              <a:t>X</a:t>
            </a:r>
            <a:endParaRPr kumimoji="0" lang="zh-CN" altLang="en-US" sz="5400" b="1" i="0" u="none" strike="noStrike" kern="1200" cap="none" spc="-300" normalizeH="0" baseline="0" noProof="0" dirty="0">
              <a:ln>
                <a:noFill/>
              </a:ln>
              <a:solidFill>
                <a:srgbClr val="E22647"/>
              </a:solidFill>
              <a:effectLst/>
              <a:uLnTx/>
              <a:uFillTx/>
              <a:latin typeface="方正粗倩简体" panose="03000509000000000000" pitchFamily="65" charset="-122"/>
              <a:ea typeface="方正粗倩简体" panose="03000509000000000000" pitchFamily="65" charset="-122"/>
              <a:cs typeface="+mn-cs"/>
            </a:endParaRPr>
          </a:p>
        </p:txBody>
      </p:sp>
      <p:sp>
        <p:nvSpPr>
          <p:cNvPr id="5" name="文本框 4"/>
          <p:cNvSpPr txBox="1"/>
          <p:nvPr/>
        </p:nvSpPr>
        <p:spPr>
          <a:xfrm>
            <a:off x="6632415" y="4196993"/>
            <a:ext cx="4524923"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朦胧小清新</a:t>
            </a:r>
            <a:r>
              <a:rPr kumimoji="0" lang="en-US" altLang="zh-CN"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大气</a:t>
            </a:r>
            <a:r>
              <a:rPr kumimoji="0" lang="en-US" altLang="zh-CN"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通用模板</a:t>
            </a:r>
            <a:r>
              <a:rPr kumimoji="0" lang="en-US" altLang="zh-CN"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毕业答辩</a:t>
            </a:r>
            <a:r>
              <a:rPr kumimoji="0" lang="en-US" altLang="zh-CN"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a:t>
            </a:r>
            <a:r>
              <a:rPr kumimoji="0" lang="zh-CN" altLang="en-US" sz="1600" b="0" i="0" u="none" strike="noStrike" kern="1200" cap="none" spc="0" normalizeH="0" baseline="0" noProof="0" dirty="0">
                <a:ln>
                  <a:noFill/>
                </a:ln>
                <a:solidFill>
                  <a:srgbClr val="634638"/>
                </a:solidFill>
                <a:effectLst/>
                <a:uLnTx/>
                <a:uFillTx/>
                <a:latin typeface="等线" panose="02010600030101010101" pitchFamily="2" charset="-122"/>
                <a:ea typeface="等线" panose="02010600030101010101" pitchFamily="2" charset="-122"/>
                <a:cs typeface="+mn-cs"/>
              </a:rPr>
              <a:t>商务通用</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863.pptx"/>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2449</Words>
  <Application>Microsoft Office PowerPoint</Application>
  <PresentationFormat>宽屏</PresentationFormat>
  <Paragraphs>155</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20</vt:i4>
      </vt:variant>
    </vt:vector>
  </HeadingPairs>
  <TitlesOfParts>
    <vt:vector size="33" baseType="lpstr">
      <vt:lpstr>Bodoni MT Black</vt:lpstr>
      <vt:lpstr>Roboto Th</vt:lpstr>
      <vt:lpstr>等线</vt:lpstr>
      <vt:lpstr>等线 Light</vt:lpstr>
      <vt:lpstr>方正粗倩简体</vt:lpstr>
      <vt:lpstr>方正兰亭超细黑简体</vt:lpstr>
      <vt:lpstr>华文细黑</vt:lpstr>
      <vt:lpstr>宋体</vt:lpstr>
      <vt:lpstr>微软雅黑</vt:lpstr>
      <vt:lpstr>Arial</vt:lpstr>
      <vt:lpstr>Calibri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6863.pptx</dc:title>
  <dc:creator/>
  <cp:lastModifiedBy/>
  <cp:revision>1</cp:revision>
  <dcterms:created xsi:type="dcterms:W3CDTF">2017-06-23T02:45:10Z</dcterms:created>
  <dcterms:modified xsi:type="dcterms:W3CDTF">2022-12-28T05:51:43Z</dcterms:modified>
</cp:coreProperties>
</file>