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5" r:id="rId2"/>
  </p:sldMasterIdLst>
  <p:notesMasterIdLst>
    <p:notesMasterId r:id="rId22"/>
  </p:notesMasterIdLst>
  <p:sldIdLst>
    <p:sldId id="589" r:id="rId3"/>
    <p:sldId id="595" r:id="rId4"/>
    <p:sldId id="588" r:id="rId5"/>
    <p:sldId id="288" r:id="rId6"/>
    <p:sldId id="272" r:id="rId7"/>
    <p:sldId id="774" r:id="rId8"/>
    <p:sldId id="775" r:id="rId9"/>
    <p:sldId id="730" r:id="rId10"/>
    <p:sldId id="286" r:id="rId11"/>
    <p:sldId id="734" r:id="rId12"/>
    <p:sldId id="776" r:id="rId13"/>
    <p:sldId id="739" r:id="rId14"/>
    <p:sldId id="755" r:id="rId15"/>
    <p:sldId id="756" r:id="rId16"/>
    <p:sldId id="796" r:id="rId17"/>
    <p:sldId id="277" r:id="rId18"/>
    <p:sldId id="759" r:id="rId19"/>
    <p:sldId id="760" r:id="rId20"/>
    <p:sldId id="798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FB"/>
    <a:srgbClr val="9295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883" autoAdjust="0"/>
  </p:normalViewPr>
  <p:slideViewPr>
    <p:cSldViewPr snapToGrid="0">
      <p:cViewPr varScale="1">
        <p:scale>
          <a:sx n="103" d="100"/>
          <a:sy n="103" d="100"/>
        </p:scale>
        <p:origin x="7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9295CE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D0-4DF3-AF20-6E6CDD5C8B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D9D9FB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D0-4DF3-AF20-6E6CDD5C8B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9295CE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D0-4DF3-AF20-6E6CDD5C8B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5"/>
        <c:overlap val="11"/>
        <c:axId val="637144394"/>
        <c:axId val="46879273"/>
      </c:barChart>
      <c:catAx>
        <c:axId val="63714439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6879273"/>
        <c:crosses val="autoZero"/>
        <c:auto val="1"/>
        <c:lblAlgn val="ctr"/>
        <c:lblOffset val="100"/>
        <c:noMultiLvlLbl val="0"/>
      </c:catAx>
      <c:valAx>
        <c:axId val="4687927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3714439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8CFAE4-A527-41B6-9354-E969CD744E7D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F077DD-F417-4049-8553-81B6966C35A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A251E-B3D1-49F1-BD79-490A75BF425A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2A6EB-9F69-4690-847A-BD7D4AC91AEC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A251E-B3D1-49F1-BD79-490A75BF425A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077DD-F417-4049-8553-81B6966C35AB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077DD-F417-4049-8553-81B6966C35AB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A251E-B3D1-49F1-BD79-490A75BF425A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2F04D-1FC0-4033-9246-AEC3095A0736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338BF2-C70D-4C91-BE74-D8CDDBF4A041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A251E-B3D1-49F1-BD79-490A75BF425A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3CB45D-AB13-40FC-9375-8303DC454419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A251E-B3D1-49F1-BD79-490A75BF425A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D3C33F-C448-4DFB-B21A-936CB90CEB44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D3C33F-C448-4DFB-B21A-936CB90CEB44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A251E-B3D1-49F1-BD79-490A75BF425A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C115-C1B3-4A2A-9ACC-FDF8D72B8534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ACF4-C270-48B1-8B5E-20421537EA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C115-C1B3-4A2A-9ACC-FDF8D72B8534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ACF4-C270-48B1-8B5E-20421537EA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C115-C1B3-4A2A-9ACC-FDF8D72B8534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ACF4-C270-48B1-8B5E-20421537EA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C115-C1B3-4A2A-9ACC-FDF8D72B8534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ACF4-C270-48B1-8B5E-20421537EA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C115-C1B3-4A2A-9ACC-FDF8D72B8534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ACF4-C270-48B1-8B5E-20421537EA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C115-C1B3-4A2A-9ACC-FDF8D72B8534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ACF4-C270-48B1-8B5E-20421537EA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C115-C1B3-4A2A-9ACC-FDF8D72B8534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ACF4-C270-48B1-8B5E-20421537EA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C115-C1B3-4A2A-9ACC-FDF8D72B8534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ACF4-C270-48B1-8B5E-20421537EA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C115-C1B3-4A2A-9ACC-FDF8D72B8534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ACF4-C270-48B1-8B5E-20421537EA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C115-C1B3-4A2A-9ACC-FDF8D72B8534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ACF4-C270-48B1-8B5E-20421537EA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C115-C1B3-4A2A-9ACC-FDF8D72B8534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ACF4-C270-48B1-8B5E-20421537EA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#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520230" y="1"/>
            <a:ext cx="10488812" cy="4452627"/>
          </a:xfrm>
          <a:custGeom>
            <a:avLst/>
            <a:gdLst>
              <a:gd name="connsiteX0" fmla="*/ 12844930 w 20972162"/>
              <a:gd name="connsiteY0" fmla="*/ 0 h 8905253"/>
              <a:gd name="connsiteX1" fmla="*/ 19669233 w 20972162"/>
              <a:gd name="connsiteY1" fmla="*/ 0 h 8905253"/>
              <a:gd name="connsiteX2" fmla="*/ 19646821 w 20972162"/>
              <a:gd name="connsiteY2" fmla="*/ 35998 h 8905253"/>
              <a:gd name="connsiteX3" fmla="*/ 19541561 w 20972162"/>
              <a:gd name="connsiteY3" fmla="*/ 356224 h 8905253"/>
              <a:gd name="connsiteX4" fmla="*/ 19371711 w 20972162"/>
              <a:gd name="connsiteY4" fmla="*/ 670323 h 8905253"/>
              <a:gd name="connsiteX5" fmla="*/ 19372557 w 20972162"/>
              <a:gd name="connsiteY5" fmla="*/ 364424 h 8905253"/>
              <a:gd name="connsiteX6" fmla="*/ 19113745 w 20972162"/>
              <a:gd name="connsiteY6" fmla="*/ 597880 h 8905253"/>
              <a:gd name="connsiteX7" fmla="*/ 19357487 w 20972162"/>
              <a:gd name="connsiteY7" fmla="*/ 721990 h 8905253"/>
              <a:gd name="connsiteX8" fmla="*/ 19521417 w 20972162"/>
              <a:gd name="connsiteY8" fmla="*/ 2549182 h 8905253"/>
              <a:gd name="connsiteX9" fmla="*/ 19431611 w 20972162"/>
              <a:gd name="connsiteY9" fmla="*/ 2774438 h 8905253"/>
              <a:gd name="connsiteX10" fmla="*/ 19647749 w 20972162"/>
              <a:gd name="connsiteY10" fmla="*/ 2695981 h 8905253"/>
              <a:gd name="connsiteX11" fmla="*/ 19844355 w 20972162"/>
              <a:gd name="connsiteY11" fmla="*/ 2890346 h 8905253"/>
              <a:gd name="connsiteX12" fmla="*/ 19851351 w 20972162"/>
              <a:gd name="connsiteY12" fmla="*/ 2057394 h 8905253"/>
              <a:gd name="connsiteX13" fmla="*/ 19879801 w 20972162"/>
              <a:gd name="connsiteY13" fmla="*/ 1954060 h 8905253"/>
              <a:gd name="connsiteX14" fmla="*/ 20024815 w 20972162"/>
              <a:gd name="connsiteY14" fmla="*/ 2133937 h 8905253"/>
              <a:gd name="connsiteX15" fmla="*/ 20283627 w 20972162"/>
              <a:gd name="connsiteY15" fmla="*/ 1900481 h 8905253"/>
              <a:gd name="connsiteX16" fmla="*/ 20455399 w 20972162"/>
              <a:gd name="connsiteY16" fmla="*/ 2588822 h 8905253"/>
              <a:gd name="connsiteX17" fmla="*/ 20927811 w 20972162"/>
              <a:gd name="connsiteY17" fmla="*/ 3194606 h 8905253"/>
              <a:gd name="connsiteX18" fmla="*/ 20824625 w 20972162"/>
              <a:gd name="connsiteY18" fmla="*/ 3165629 h 8905253"/>
              <a:gd name="connsiteX19" fmla="*/ 20709983 w 20972162"/>
              <a:gd name="connsiteY19" fmla="*/ 3884860 h 8905253"/>
              <a:gd name="connsiteX20" fmla="*/ 20475161 w 20972162"/>
              <a:gd name="connsiteY20" fmla="*/ 3930239 h 8905253"/>
              <a:gd name="connsiteX21" fmla="*/ 20192361 w 20972162"/>
              <a:gd name="connsiteY21" fmla="*/ 4351772 h 8905253"/>
              <a:gd name="connsiteX22" fmla="*/ 20117625 w 20972162"/>
              <a:gd name="connsiteY22" fmla="*/ 4219462 h 8905253"/>
              <a:gd name="connsiteX23" fmla="*/ 20046501 w 20972162"/>
              <a:gd name="connsiteY23" fmla="*/ 4477795 h 8905253"/>
              <a:gd name="connsiteX24" fmla="*/ 19519115 w 20972162"/>
              <a:gd name="connsiteY24" fmla="*/ 5081117 h 8905253"/>
              <a:gd name="connsiteX25" fmla="*/ 19067311 w 20972162"/>
              <a:gd name="connsiteY25" fmla="*/ 5510852 h 8905253"/>
              <a:gd name="connsiteX26" fmla="*/ 19310205 w 20972162"/>
              <a:gd name="connsiteY26" fmla="*/ 5940860 h 8905253"/>
              <a:gd name="connsiteX27" fmla="*/ 19183875 w 20972162"/>
              <a:gd name="connsiteY27" fmla="*/ 5794061 h 8905253"/>
              <a:gd name="connsiteX28" fmla="*/ 18873471 w 20972162"/>
              <a:gd name="connsiteY28" fmla="*/ 6013029 h 8905253"/>
              <a:gd name="connsiteX29" fmla="*/ 18648415 w 20972162"/>
              <a:gd name="connsiteY29" fmla="*/ 5921997 h 8905253"/>
              <a:gd name="connsiteX30" fmla="*/ 18577291 w 20972162"/>
              <a:gd name="connsiteY30" fmla="*/ 6180329 h 8905253"/>
              <a:gd name="connsiteX31" fmla="*/ 18319325 w 20972162"/>
              <a:gd name="connsiteY31" fmla="*/ 6107887 h 8905253"/>
              <a:gd name="connsiteX32" fmla="*/ 18125487 w 20972162"/>
              <a:gd name="connsiteY32" fmla="*/ 6610064 h 8905253"/>
              <a:gd name="connsiteX33" fmla="*/ 18149477 w 20972162"/>
              <a:gd name="connsiteY33" fmla="*/ 6421986 h 8905253"/>
              <a:gd name="connsiteX34" fmla="*/ 18021455 w 20972162"/>
              <a:gd name="connsiteY34" fmla="*/ 6886985 h 8905253"/>
              <a:gd name="connsiteX35" fmla="*/ 17824847 w 20972162"/>
              <a:gd name="connsiteY35" fmla="*/ 6692620 h 8905253"/>
              <a:gd name="connsiteX36" fmla="*/ 17716357 w 20972162"/>
              <a:gd name="connsiteY36" fmla="*/ 6884798 h 8905253"/>
              <a:gd name="connsiteX37" fmla="*/ 17922729 w 20972162"/>
              <a:gd name="connsiteY37" fmla="*/ 6942752 h 8905253"/>
              <a:gd name="connsiteX38" fmla="*/ 17578571 w 20972162"/>
              <a:gd name="connsiteY38" fmla="*/ 7486208 h 8905253"/>
              <a:gd name="connsiteX39" fmla="*/ 17438015 w 20972162"/>
              <a:gd name="connsiteY39" fmla="*/ 7391075 h 8905253"/>
              <a:gd name="connsiteX40" fmla="*/ 17687063 w 20972162"/>
              <a:gd name="connsiteY40" fmla="*/ 7294030 h 8905253"/>
              <a:gd name="connsiteX41" fmla="*/ 17622935 w 20972162"/>
              <a:gd name="connsiteY41" fmla="*/ 6719410 h 8905253"/>
              <a:gd name="connsiteX42" fmla="*/ 17685139 w 20972162"/>
              <a:gd name="connsiteY42" fmla="*/ 6291589 h 8905253"/>
              <a:gd name="connsiteX43" fmla="*/ 17783865 w 20972162"/>
              <a:gd name="connsiteY43" fmla="*/ 6235822 h 8905253"/>
              <a:gd name="connsiteX44" fmla="*/ 17921651 w 20972162"/>
              <a:gd name="connsiteY44" fmla="*/ 5634413 h 8905253"/>
              <a:gd name="connsiteX45" fmla="*/ 17728657 w 20972162"/>
              <a:gd name="connsiteY45" fmla="*/ 5830691 h 8905253"/>
              <a:gd name="connsiteX46" fmla="*/ 17682369 w 20972162"/>
              <a:gd name="connsiteY46" fmla="*/ 5595047 h 8905253"/>
              <a:gd name="connsiteX47" fmla="*/ 17559653 w 20972162"/>
              <a:gd name="connsiteY47" fmla="*/ 5838892 h 8905253"/>
              <a:gd name="connsiteX48" fmla="*/ 17756261 w 20972162"/>
              <a:gd name="connsiteY48" fmla="*/ 6033257 h 8905253"/>
              <a:gd name="connsiteX49" fmla="*/ 17544583 w 20972162"/>
              <a:gd name="connsiteY49" fmla="*/ 6196457 h 8905253"/>
              <a:gd name="connsiteX50" fmla="*/ 17380885 w 20972162"/>
              <a:gd name="connsiteY50" fmla="*/ 5983503 h 8905253"/>
              <a:gd name="connsiteX51" fmla="*/ 17414639 w 20972162"/>
              <a:gd name="connsiteY51" fmla="*/ 5659015 h 8905253"/>
              <a:gd name="connsiteX52" fmla="*/ 17193197 w 20972162"/>
              <a:gd name="connsiteY52" fmla="*/ 5958627 h 8905253"/>
              <a:gd name="connsiteX53" fmla="*/ 17323987 w 20972162"/>
              <a:gd name="connsiteY53" fmla="*/ 6190169 h 8905253"/>
              <a:gd name="connsiteX54" fmla="*/ 17130993 w 20972162"/>
              <a:gd name="connsiteY54" fmla="*/ 6386448 h 8905253"/>
              <a:gd name="connsiteX55" fmla="*/ 17181741 w 20972162"/>
              <a:gd name="connsiteY55" fmla="*/ 6706835 h 8905253"/>
              <a:gd name="connsiteX56" fmla="*/ 16994053 w 20972162"/>
              <a:gd name="connsiteY56" fmla="*/ 6681958 h 8905253"/>
              <a:gd name="connsiteX57" fmla="*/ 17046491 w 20972162"/>
              <a:gd name="connsiteY57" fmla="*/ 6390548 h 8905253"/>
              <a:gd name="connsiteX58" fmla="*/ 16877487 w 20972162"/>
              <a:gd name="connsiteY58" fmla="*/ 6398749 h 8905253"/>
              <a:gd name="connsiteX59" fmla="*/ 16601683 w 20972162"/>
              <a:gd name="connsiteY59" fmla="*/ 5987330 h 8905253"/>
              <a:gd name="connsiteX60" fmla="*/ 16229919 w 20972162"/>
              <a:gd name="connsiteY60" fmla="*/ 6328219 h 8905253"/>
              <a:gd name="connsiteX61" fmla="*/ 16210391 w 20972162"/>
              <a:gd name="connsiteY61" fmla="*/ 6601040 h 8905253"/>
              <a:gd name="connsiteX62" fmla="*/ 16168563 w 20972162"/>
              <a:gd name="connsiteY62" fmla="*/ 6450141 h 8905253"/>
              <a:gd name="connsiteX63" fmla="*/ 15837783 w 20972162"/>
              <a:gd name="connsiteY63" fmla="*/ 7247829 h 8905253"/>
              <a:gd name="connsiteX64" fmla="*/ 15749667 w 20972162"/>
              <a:gd name="connsiteY64" fmla="*/ 6861286 h 8905253"/>
              <a:gd name="connsiteX65" fmla="*/ 15612726 w 20972162"/>
              <a:gd name="connsiteY65" fmla="*/ 7156797 h 8905253"/>
              <a:gd name="connsiteX66" fmla="*/ 15415273 w 20972162"/>
              <a:gd name="connsiteY66" fmla="*/ 7268331 h 8905253"/>
              <a:gd name="connsiteX67" fmla="*/ 15208900 w 20972162"/>
              <a:gd name="connsiteY67" fmla="*/ 7210377 h 8905253"/>
              <a:gd name="connsiteX68" fmla="*/ 15123553 w 20972162"/>
              <a:gd name="connsiteY68" fmla="*/ 7520376 h 8905253"/>
              <a:gd name="connsiteX69" fmla="*/ 15433957 w 20972162"/>
              <a:gd name="connsiteY69" fmla="*/ 7301409 h 8905253"/>
              <a:gd name="connsiteX70" fmla="*/ 15121862 w 20972162"/>
              <a:gd name="connsiteY70" fmla="*/ 8132174 h 8905253"/>
              <a:gd name="connsiteX71" fmla="*/ 15337154 w 20972162"/>
              <a:gd name="connsiteY71" fmla="*/ 8359616 h 8905253"/>
              <a:gd name="connsiteX72" fmla="*/ 15191294 w 20972162"/>
              <a:gd name="connsiteY72" fmla="*/ 8485639 h 8905253"/>
              <a:gd name="connsiteX73" fmla="*/ 15107637 w 20972162"/>
              <a:gd name="connsiteY73" fmla="*/ 8183841 h 8905253"/>
              <a:gd name="connsiteX74" fmla="*/ 14764325 w 20972162"/>
              <a:gd name="connsiteY74" fmla="*/ 8421396 h 8905253"/>
              <a:gd name="connsiteX75" fmla="*/ 14780240 w 20972162"/>
              <a:gd name="connsiteY75" fmla="*/ 7757933 h 8905253"/>
              <a:gd name="connsiteX76" fmla="*/ 14907415 w 20972162"/>
              <a:gd name="connsiteY76" fmla="*/ 7598833 h 8905253"/>
              <a:gd name="connsiteX77" fmla="*/ 14657524 w 20972162"/>
              <a:gd name="connsiteY77" fmla="*/ 8001777 h 8905253"/>
              <a:gd name="connsiteX78" fmla="*/ 14135442 w 20972162"/>
              <a:gd name="connsiteY78" fmla="*/ 8383945 h 8905253"/>
              <a:gd name="connsiteX79" fmla="*/ 13495949 w 20972162"/>
              <a:gd name="connsiteY79" fmla="*/ 8788802 h 8905253"/>
              <a:gd name="connsiteX80" fmla="*/ 13769830 w 20972162"/>
              <a:gd name="connsiteY80" fmla="*/ 8197781 h 8905253"/>
              <a:gd name="connsiteX81" fmla="*/ 13473651 w 20972162"/>
              <a:gd name="connsiteY81" fmla="*/ 8365081 h 8905253"/>
              <a:gd name="connsiteX82" fmla="*/ 13385535 w 20972162"/>
              <a:gd name="connsiteY82" fmla="*/ 7978539 h 8905253"/>
              <a:gd name="connsiteX83" fmla="*/ 13268124 w 20972162"/>
              <a:gd name="connsiteY83" fmla="*/ 8001228 h 8905253"/>
              <a:gd name="connsiteX84" fmla="*/ 13207611 w 20972162"/>
              <a:gd name="connsiteY84" fmla="*/ 7817252 h 8905253"/>
              <a:gd name="connsiteX85" fmla="*/ 13023537 w 20972162"/>
              <a:gd name="connsiteY85" fmla="*/ 8183018 h 8905253"/>
              <a:gd name="connsiteX86" fmla="*/ 12815474 w 20972162"/>
              <a:gd name="connsiteY86" fmla="*/ 8736861 h 8905253"/>
              <a:gd name="connsiteX87" fmla="*/ 12623326 w 20972162"/>
              <a:gd name="connsiteY87" fmla="*/ 8627240 h 8905253"/>
              <a:gd name="connsiteX88" fmla="*/ 12718438 w 20972162"/>
              <a:gd name="connsiteY88" fmla="*/ 8180831 h 8905253"/>
              <a:gd name="connsiteX89" fmla="*/ 12873218 w 20972162"/>
              <a:gd name="connsiteY89" fmla="*/ 8224296 h 8905253"/>
              <a:gd name="connsiteX90" fmla="*/ 12878523 w 20972162"/>
              <a:gd name="connsiteY90" fmla="*/ 8003142 h 8905253"/>
              <a:gd name="connsiteX91" fmla="*/ 12728203 w 20972162"/>
              <a:gd name="connsiteY91" fmla="*/ 8044420 h 8905253"/>
              <a:gd name="connsiteX92" fmla="*/ 12732662 w 20972162"/>
              <a:gd name="connsiteY92" fmla="*/ 8129164 h 8905253"/>
              <a:gd name="connsiteX93" fmla="*/ 12530749 w 20972162"/>
              <a:gd name="connsiteY93" fmla="*/ 8155954 h 8905253"/>
              <a:gd name="connsiteX94" fmla="*/ 12536054 w 20972162"/>
              <a:gd name="connsiteY94" fmla="*/ 7934799 h 8905253"/>
              <a:gd name="connsiteX95" fmla="*/ 12338602 w 20972162"/>
              <a:gd name="connsiteY95" fmla="*/ 8046333 h 8905253"/>
              <a:gd name="connsiteX96" fmla="*/ 12319072 w 20972162"/>
              <a:gd name="connsiteY96" fmla="*/ 8319154 h 8905253"/>
              <a:gd name="connsiteX97" fmla="*/ 12102934 w 20972162"/>
              <a:gd name="connsiteY97" fmla="*/ 8397611 h 8905253"/>
              <a:gd name="connsiteX98" fmla="*/ 12239875 w 20972162"/>
              <a:gd name="connsiteY98" fmla="*/ 8102100 h 8905253"/>
              <a:gd name="connsiteX99" fmla="*/ 12141148 w 20972162"/>
              <a:gd name="connsiteY99" fmla="*/ 8157867 h 8905253"/>
              <a:gd name="connsiteX100" fmla="*/ 12616943 w 20972162"/>
              <a:gd name="connsiteY100" fmla="*/ 7540056 h 8905253"/>
              <a:gd name="connsiteX101" fmla="*/ 10045592 w 20972162"/>
              <a:gd name="connsiteY101" fmla="*/ 8905253 h 8905253"/>
              <a:gd name="connsiteX102" fmla="*/ 12293159 w 20972162"/>
              <a:gd name="connsiteY102" fmla="*/ 7504791 h 8905253"/>
              <a:gd name="connsiteX103" fmla="*/ 10822026 w 20972162"/>
              <a:gd name="connsiteY103" fmla="*/ 8204885 h 8905253"/>
              <a:gd name="connsiteX104" fmla="*/ 12185513 w 20972162"/>
              <a:gd name="connsiteY104" fmla="*/ 7391070 h 8905253"/>
              <a:gd name="connsiteX105" fmla="*/ 10860239 w 20972162"/>
              <a:gd name="connsiteY105" fmla="*/ 7965142 h 8905253"/>
              <a:gd name="connsiteX106" fmla="*/ 10277645 w 20972162"/>
              <a:gd name="connsiteY106" fmla="*/ 8163333 h 8905253"/>
              <a:gd name="connsiteX107" fmla="*/ 10150469 w 20972162"/>
              <a:gd name="connsiteY107" fmla="*/ 8322433 h 8905253"/>
              <a:gd name="connsiteX108" fmla="*/ 9784012 w 20972162"/>
              <a:gd name="connsiteY108" fmla="*/ 8442167 h 8905253"/>
              <a:gd name="connsiteX109" fmla="*/ 8525402 w 20972162"/>
              <a:gd name="connsiteY109" fmla="*/ 8673162 h 8905253"/>
              <a:gd name="connsiteX110" fmla="*/ 8811817 w 20972162"/>
              <a:gd name="connsiteY110" fmla="*/ 8642272 h 8905253"/>
              <a:gd name="connsiteX111" fmla="*/ 9033259 w 20972162"/>
              <a:gd name="connsiteY111" fmla="*/ 8342661 h 8905253"/>
              <a:gd name="connsiteX112" fmla="*/ 9126681 w 20972162"/>
              <a:gd name="connsiteY112" fmla="*/ 8508048 h 8905253"/>
              <a:gd name="connsiteX113" fmla="*/ 11250686 w 20972162"/>
              <a:gd name="connsiteY113" fmla="*/ 7657330 h 8905253"/>
              <a:gd name="connsiteX114" fmla="*/ 11326269 w 20972162"/>
              <a:gd name="connsiteY114" fmla="*/ 7483741 h 8905253"/>
              <a:gd name="connsiteX115" fmla="*/ 10912678 w 20972162"/>
              <a:gd name="connsiteY115" fmla="*/ 7673731 h 8905253"/>
              <a:gd name="connsiteX116" fmla="*/ 11006945 w 20972162"/>
              <a:gd name="connsiteY116" fmla="*/ 7533220 h 8905253"/>
              <a:gd name="connsiteX117" fmla="*/ 11561935 w 20972162"/>
              <a:gd name="connsiteY117" fmla="*/ 7132463 h 8905253"/>
              <a:gd name="connsiteX118" fmla="*/ 11312889 w 20972162"/>
              <a:gd name="connsiteY118" fmla="*/ 7229508 h 8905253"/>
              <a:gd name="connsiteX119" fmla="*/ 10664477 w 20972162"/>
              <a:gd name="connsiteY119" fmla="*/ 7464878 h 8905253"/>
              <a:gd name="connsiteX120" fmla="*/ 10660018 w 20972162"/>
              <a:gd name="connsiteY120" fmla="*/ 7380133 h 8905253"/>
              <a:gd name="connsiteX121" fmla="*/ 11102057 w 20972162"/>
              <a:gd name="connsiteY121" fmla="*/ 7086810 h 8905253"/>
              <a:gd name="connsiteX122" fmla="*/ 9636229 w 20972162"/>
              <a:gd name="connsiteY122" fmla="*/ 7565749 h 8905253"/>
              <a:gd name="connsiteX123" fmla="*/ 7743430 w 20972162"/>
              <a:gd name="connsiteY123" fmla="*/ 7980447 h 8905253"/>
              <a:gd name="connsiteX124" fmla="*/ 7687378 w 20972162"/>
              <a:gd name="connsiteY124" fmla="*/ 7881214 h 8905253"/>
              <a:gd name="connsiteX125" fmla="*/ 6321967 w 20972162"/>
              <a:gd name="connsiteY125" fmla="*/ 7692589 h 8905253"/>
              <a:gd name="connsiteX126" fmla="*/ 6312203 w 20972162"/>
              <a:gd name="connsiteY126" fmla="*/ 7828999 h 8905253"/>
              <a:gd name="connsiteX127" fmla="*/ 5468028 w 20972162"/>
              <a:gd name="connsiteY127" fmla="*/ 7564105 h 8905253"/>
              <a:gd name="connsiteX128" fmla="*/ 5355923 w 20972162"/>
              <a:gd name="connsiteY128" fmla="*/ 7365639 h 8905253"/>
              <a:gd name="connsiteX129" fmla="*/ 4722579 w 20972162"/>
              <a:gd name="connsiteY129" fmla="*/ 7243444 h 8905253"/>
              <a:gd name="connsiteX130" fmla="*/ 4582025 w 20972162"/>
              <a:gd name="connsiteY130" fmla="*/ 7148311 h 8905253"/>
              <a:gd name="connsiteX131" fmla="*/ 4694975 w 20972162"/>
              <a:gd name="connsiteY131" fmla="*/ 7040878 h 8905253"/>
              <a:gd name="connsiteX132" fmla="*/ 4535736 w 20972162"/>
              <a:gd name="connsiteY132" fmla="*/ 6912668 h 8905253"/>
              <a:gd name="connsiteX133" fmla="*/ 4342743 w 20972162"/>
              <a:gd name="connsiteY133" fmla="*/ 7108946 h 8905253"/>
              <a:gd name="connsiteX134" fmla="*/ 4140831 w 20972162"/>
              <a:gd name="connsiteY134" fmla="*/ 7135735 h 8905253"/>
              <a:gd name="connsiteX135" fmla="*/ 4136371 w 20972162"/>
              <a:gd name="connsiteY135" fmla="*/ 7050992 h 8905253"/>
              <a:gd name="connsiteX136" fmla="*/ 4037645 w 20972162"/>
              <a:gd name="connsiteY136" fmla="*/ 7106758 h 8905253"/>
              <a:gd name="connsiteX137" fmla="*/ 3184550 w 20972162"/>
              <a:gd name="connsiteY137" fmla="*/ 6672376 h 8905253"/>
              <a:gd name="connsiteX138" fmla="*/ 3601756 w 20972162"/>
              <a:gd name="connsiteY138" fmla="*/ 6873028 h 8905253"/>
              <a:gd name="connsiteX139" fmla="*/ 3855262 w 20972162"/>
              <a:gd name="connsiteY139" fmla="*/ 6860727 h 8905253"/>
              <a:gd name="connsiteX140" fmla="*/ 3513640 w 20972162"/>
              <a:gd name="connsiteY140" fmla="*/ 6486486 h 8905253"/>
              <a:gd name="connsiteX141" fmla="*/ 3091128 w 20972162"/>
              <a:gd name="connsiteY141" fmla="*/ 6506988 h 8905253"/>
              <a:gd name="connsiteX142" fmla="*/ 2791335 w 20972162"/>
              <a:gd name="connsiteY142" fmla="*/ 6283646 h 8905253"/>
              <a:gd name="connsiteX143" fmla="*/ 2148229 w 20972162"/>
              <a:gd name="connsiteY143" fmla="*/ 6297860 h 8905253"/>
              <a:gd name="connsiteX144" fmla="*/ 2157993 w 20972162"/>
              <a:gd name="connsiteY144" fmla="*/ 6161449 h 8905253"/>
              <a:gd name="connsiteX145" fmla="*/ 2374130 w 20972162"/>
              <a:gd name="connsiteY145" fmla="*/ 6082993 h 8905253"/>
              <a:gd name="connsiteX146" fmla="*/ 2430183 w 20972162"/>
              <a:gd name="connsiteY146" fmla="*/ 6182226 h 8905253"/>
              <a:gd name="connsiteX147" fmla="*/ 2477316 w 20972162"/>
              <a:gd name="connsiteY147" fmla="*/ 6111970 h 8905253"/>
              <a:gd name="connsiteX148" fmla="*/ 1858198 w 20972162"/>
              <a:gd name="connsiteY148" fmla="*/ 5938108 h 8905253"/>
              <a:gd name="connsiteX149" fmla="*/ 1811064 w 20972162"/>
              <a:gd name="connsiteY149" fmla="*/ 6008364 h 8905253"/>
              <a:gd name="connsiteX150" fmla="*/ 0 w 20972162"/>
              <a:gd name="connsiteY150" fmla="*/ 5722418 h 8905253"/>
              <a:gd name="connsiteX151" fmla="*/ 1717643 w 20972162"/>
              <a:gd name="connsiteY151" fmla="*/ 5842976 h 8905253"/>
              <a:gd name="connsiteX152" fmla="*/ 2177523 w 20972162"/>
              <a:gd name="connsiteY152" fmla="*/ 5888629 h 8905253"/>
              <a:gd name="connsiteX153" fmla="*/ 2731667 w 20972162"/>
              <a:gd name="connsiteY153" fmla="*/ 5793771 h 8905253"/>
              <a:gd name="connsiteX154" fmla="*/ 2502151 w 20972162"/>
              <a:gd name="connsiteY154" fmla="*/ 5617995 h 8905253"/>
              <a:gd name="connsiteX155" fmla="*/ 2525294 w 20972162"/>
              <a:gd name="connsiteY155" fmla="*/ 5735816 h 8905253"/>
              <a:gd name="connsiteX156" fmla="*/ 1980915 w 20972162"/>
              <a:gd name="connsiteY156" fmla="*/ 5694263 h 8905253"/>
              <a:gd name="connsiteX157" fmla="*/ 1497891 w 20972162"/>
              <a:gd name="connsiteY157" fmla="*/ 5530789 h 8905253"/>
              <a:gd name="connsiteX158" fmla="*/ 1319968 w 20972162"/>
              <a:gd name="connsiteY158" fmla="*/ 5369502 h 8905253"/>
              <a:gd name="connsiteX159" fmla="*/ 1080687 w 20972162"/>
              <a:gd name="connsiteY159" fmla="*/ 5330136 h 8905253"/>
              <a:gd name="connsiteX160" fmla="*/ 1418694 w 20972162"/>
              <a:gd name="connsiteY160" fmla="*/ 5313735 h 8905253"/>
              <a:gd name="connsiteX161" fmla="*/ 2418494 w 20972162"/>
              <a:gd name="connsiteY161" fmla="*/ 5316196 h 8905253"/>
              <a:gd name="connsiteX162" fmla="*/ 2564353 w 20972162"/>
              <a:gd name="connsiteY162" fmla="*/ 5190174 h 8905253"/>
              <a:gd name="connsiteX163" fmla="*/ 2817861 w 20972162"/>
              <a:gd name="connsiteY163" fmla="*/ 5177872 h 8905253"/>
              <a:gd name="connsiteX164" fmla="*/ 3226146 w 20972162"/>
              <a:gd name="connsiteY164" fmla="*/ 5209037 h 8905253"/>
              <a:gd name="connsiteX165" fmla="*/ 3301728 w 20972162"/>
              <a:gd name="connsiteY165" fmla="*/ 5035448 h 8905253"/>
              <a:gd name="connsiteX166" fmla="*/ 3475191 w 20972162"/>
              <a:gd name="connsiteY166" fmla="*/ 5111992 h 8905253"/>
              <a:gd name="connsiteX167" fmla="*/ 3536550 w 20972162"/>
              <a:gd name="connsiteY167" fmla="*/ 4990069 h 8905253"/>
              <a:gd name="connsiteX168" fmla="*/ 3986663 w 20972162"/>
              <a:gd name="connsiteY168" fmla="*/ 5172132 h 8905253"/>
              <a:gd name="connsiteX169" fmla="*/ 4160973 w 20972162"/>
              <a:gd name="connsiteY169" fmla="*/ 4942777 h 8905253"/>
              <a:gd name="connsiteX170" fmla="*/ 4278383 w 20972162"/>
              <a:gd name="connsiteY170" fmla="*/ 4920088 h 8905253"/>
              <a:gd name="connsiteX171" fmla="*/ 4287303 w 20972162"/>
              <a:gd name="connsiteY171" fmla="*/ 5089576 h 8905253"/>
              <a:gd name="connsiteX172" fmla="*/ 4583483 w 20972162"/>
              <a:gd name="connsiteY172" fmla="*/ 4922275 h 8905253"/>
              <a:gd name="connsiteX173" fmla="*/ 5094954 w 20972162"/>
              <a:gd name="connsiteY173" fmla="*/ 4982416 h 8905253"/>
              <a:gd name="connsiteX174" fmla="*/ 5104720 w 20972162"/>
              <a:gd name="connsiteY174" fmla="*/ 4846005 h 8905253"/>
              <a:gd name="connsiteX175" fmla="*/ 5255039 w 20972162"/>
              <a:gd name="connsiteY175" fmla="*/ 4804727 h 8905253"/>
              <a:gd name="connsiteX176" fmla="*/ 5311092 w 20972162"/>
              <a:gd name="connsiteY176" fmla="*/ 4903960 h 8905253"/>
              <a:gd name="connsiteX177" fmla="*/ 5813644 w 20972162"/>
              <a:gd name="connsiteY177" fmla="*/ 4794613 h 8905253"/>
              <a:gd name="connsiteX178" fmla="*/ 6762696 w 20972162"/>
              <a:gd name="connsiteY178" fmla="*/ 4476687 h 8905253"/>
              <a:gd name="connsiteX179" fmla="*/ 7711747 w 20972162"/>
              <a:gd name="connsiteY179" fmla="*/ 4158761 h 8905253"/>
              <a:gd name="connsiteX180" fmla="*/ 7548048 w 20972162"/>
              <a:gd name="connsiteY180" fmla="*/ 3945807 h 8905253"/>
              <a:gd name="connsiteX181" fmla="*/ 7219805 w 20972162"/>
              <a:gd name="connsiteY181" fmla="*/ 3825798 h 8905253"/>
              <a:gd name="connsiteX182" fmla="*/ 6881797 w 20972162"/>
              <a:gd name="connsiteY182" fmla="*/ 3842199 h 8905253"/>
              <a:gd name="connsiteX183" fmla="*/ 7849533 w 20972162"/>
              <a:gd name="connsiteY183" fmla="*/ 3557351 h 8905253"/>
              <a:gd name="connsiteX184" fmla="*/ 9197950 w 20972162"/>
              <a:gd name="connsiteY184" fmla="*/ 3101102 h 8905253"/>
              <a:gd name="connsiteX185" fmla="*/ 10589041 w 20972162"/>
              <a:gd name="connsiteY185" fmla="*/ 2489852 h 8905253"/>
              <a:gd name="connsiteX186" fmla="*/ 9094764 w 20972162"/>
              <a:gd name="connsiteY186" fmla="*/ 3072125 h 8905253"/>
              <a:gd name="connsiteX187" fmla="*/ 8686478 w 20972162"/>
              <a:gd name="connsiteY187" fmla="*/ 3040960 h 8905253"/>
              <a:gd name="connsiteX188" fmla="*/ 8470341 w 20972162"/>
              <a:gd name="connsiteY188" fmla="*/ 3119416 h 8905253"/>
              <a:gd name="connsiteX189" fmla="*/ 8465881 w 20972162"/>
              <a:gd name="connsiteY189" fmla="*/ 3034672 h 8905253"/>
              <a:gd name="connsiteX190" fmla="*/ 7338907 w 20972162"/>
              <a:gd name="connsiteY190" fmla="*/ 3191311 h 8905253"/>
              <a:gd name="connsiteX191" fmla="*/ 7310458 w 20972162"/>
              <a:gd name="connsiteY191" fmla="*/ 3294644 h 8905253"/>
              <a:gd name="connsiteX192" fmla="*/ 7095166 w 20972162"/>
              <a:gd name="connsiteY192" fmla="*/ 3067202 h 8905253"/>
              <a:gd name="connsiteX193" fmla="*/ 6752698 w 20972162"/>
              <a:gd name="connsiteY193" fmla="*/ 2998860 h 8905253"/>
              <a:gd name="connsiteX194" fmla="*/ 6555245 w 20972162"/>
              <a:gd name="connsiteY194" fmla="*/ 3110393 h 8905253"/>
              <a:gd name="connsiteX195" fmla="*/ 6081142 w 20972162"/>
              <a:gd name="connsiteY195" fmla="*/ 3116407 h 8905253"/>
              <a:gd name="connsiteX196" fmla="*/ 12837539 w 20972162"/>
              <a:gd name="connsiteY196" fmla="*/ 7011 h 8905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</a:cxnLst>
            <a:rect l="l" t="t" r="r" b="b"/>
            <a:pathLst>
              <a:path w="20972162" h="8905253">
                <a:moveTo>
                  <a:pt x="12844930" y="0"/>
                </a:moveTo>
                <a:lnTo>
                  <a:pt x="19669233" y="0"/>
                </a:lnTo>
                <a:lnTo>
                  <a:pt x="19646821" y="35998"/>
                </a:lnTo>
                <a:cubicBezTo>
                  <a:pt x="19581069" y="125975"/>
                  <a:pt x="19471495" y="232183"/>
                  <a:pt x="19541561" y="356224"/>
                </a:cubicBezTo>
                <a:cubicBezTo>
                  <a:pt x="19306739" y="401603"/>
                  <a:pt x="19503347" y="595967"/>
                  <a:pt x="19371711" y="670323"/>
                </a:cubicBezTo>
                <a:cubicBezTo>
                  <a:pt x="19348567" y="552502"/>
                  <a:pt x="19395701" y="482246"/>
                  <a:pt x="19372557" y="364424"/>
                </a:cubicBezTo>
                <a:cubicBezTo>
                  <a:pt x="19278289" y="504935"/>
                  <a:pt x="19296973" y="538013"/>
                  <a:pt x="19113745" y="597880"/>
                </a:cubicBezTo>
                <a:cubicBezTo>
                  <a:pt x="19202707" y="678524"/>
                  <a:pt x="19287209" y="674424"/>
                  <a:pt x="19357487" y="721990"/>
                </a:cubicBezTo>
                <a:cubicBezTo>
                  <a:pt x="19576393" y="1340075"/>
                  <a:pt x="19203785" y="1986864"/>
                  <a:pt x="19521417" y="2549182"/>
                </a:cubicBezTo>
                <a:cubicBezTo>
                  <a:pt x="19507193" y="2600849"/>
                  <a:pt x="19530337" y="2718671"/>
                  <a:pt x="19431611" y="2774438"/>
                </a:cubicBezTo>
                <a:cubicBezTo>
                  <a:pt x="19567705" y="2784826"/>
                  <a:pt x="19544561" y="2667004"/>
                  <a:pt x="19647749" y="2695981"/>
                </a:cubicBezTo>
                <a:cubicBezTo>
                  <a:pt x="19685117" y="2762136"/>
                  <a:pt x="19745629" y="2946113"/>
                  <a:pt x="19844355" y="2890346"/>
                </a:cubicBezTo>
                <a:cubicBezTo>
                  <a:pt x="19896795" y="2598936"/>
                  <a:pt x="19911865" y="2241370"/>
                  <a:pt x="19851351" y="2057394"/>
                </a:cubicBezTo>
                <a:cubicBezTo>
                  <a:pt x="19813983" y="1991238"/>
                  <a:pt x="19987447" y="2067782"/>
                  <a:pt x="19879801" y="1954060"/>
                </a:cubicBezTo>
                <a:cubicBezTo>
                  <a:pt x="19964303" y="1949960"/>
                  <a:pt x="19954539" y="2086371"/>
                  <a:pt x="20024815" y="2133937"/>
                </a:cubicBezTo>
                <a:cubicBezTo>
                  <a:pt x="20123543" y="2078170"/>
                  <a:pt x="20077253" y="1842526"/>
                  <a:pt x="20283627" y="1900481"/>
                </a:cubicBezTo>
                <a:cubicBezTo>
                  <a:pt x="20226729" y="2107147"/>
                  <a:pt x="20427795" y="2386256"/>
                  <a:pt x="20455399" y="2588822"/>
                </a:cubicBezTo>
                <a:cubicBezTo>
                  <a:pt x="20764959" y="2675753"/>
                  <a:pt x="21093201" y="2795762"/>
                  <a:pt x="20927811" y="3194606"/>
                </a:cubicBezTo>
                <a:cubicBezTo>
                  <a:pt x="20866453" y="3316528"/>
                  <a:pt x="20857535" y="3147040"/>
                  <a:pt x="20824625" y="3165629"/>
                </a:cubicBezTo>
                <a:cubicBezTo>
                  <a:pt x="20565815" y="3399085"/>
                  <a:pt x="20710829" y="3578961"/>
                  <a:pt x="20709983" y="3884860"/>
                </a:cubicBezTo>
                <a:cubicBezTo>
                  <a:pt x="20611257" y="3940627"/>
                  <a:pt x="20531215" y="4029471"/>
                  <a:pt x="20475161" y="3930239"/>
                </a:cubicBezTo>
                <a:cubicBezTo>
                  <a:pt x="20347987" y="4089339"/>
                  <a:pt x="20389815" y="4240238"/>
                  <a:pt x="20192361" y="4351772"/>
                </a:cubicBezTo>
                <a:cubicBezTo>
                  <a:pt x="20154993" y="4285617"/>
                  <a:pt x="20136309" y="4252539"/>
                  <a:pt x="20117625" y="4219462"/>
                </a:cubicBezTo>
                <a:cubicBezTo>
                  <a:pt x="19985989" y="4293818"/>
                  <a:pt x="19990449" y="4378562"/>
                  <a:pt x="20046501" y="4477795"/>
                </a:cubicBezTo>
                <a:cubicBezTo>
                  <a:pt x="19853509" y="4674073"/>
                  <a:pt x="19552869" y="4756630"/>
                  <a:pt x="19519115" y="5081117"/>
                </a:cubicBezTo>
                <a:cubicBezTo>
                  <a:pt x="19340345" y="5225729"/>
                  <a:pt x="19142893" y="5337263"/>
                  <a:pt x="19067311" y="5510852"/>
                </a:cubicBezTo>
                <a:cubicBezTo>
                  <a:pt x="19160731" y="5676239"/>
                  <a:pt x="19319971" y="5804449"/>
                  <a:pt x="19310205" y="5940860"/>
                </a:cubicBezTo>
                <a:cubicBezTo>
                  <a:pt x="19244389" y="5978038"/>
                  <a:pt x="19136743" y="5864316"/>
                  <a:pt x="19183875" y="5794061"/>
                </a:cubicBezTo>
                <a:cubicBezTo>
                  <a:pt x="19033555" y="5835339"/>
                  <a:pt x="18986423" y="5905595"/>
                  <a:pt x="18873471" y="6013029"/>
                </a:cubicBezTo>
                <a:cubicBezTo>
                  <a:pt x="18770285" y="5984051"/>
                  <a:pt x="18798735" y="5880718"/>
                  <a:pt x="18648415" y="5921997"/>
                </a:cubicBezTo>
                <a:cubicBezTo>
                  <a:pt x="18601281" y="5992252"/>
                  <a:pt x="18624425" y="6110074"/>
                  <a:pt x="18577291" y="6180329"/>
                </a:cubicBezTo>
                <a:cubicBezTo>
                  <a:pt x="18492789" y="6184430"/>
                  <a:pt x="18436737" y="6085197"/>
                  <a:pt x="18319325" y="6107887"/>
                </a:cubicBezTo>
                <a:cubicBezTo>
                  <a:pt x="18346929" y="6310452"/>
                  <a:pt x="18285571" y="6432375"/>
                  <a:pt x="18125487" y="6610064"/>
                </a:cubicBezTo>
                <a:cubicBezTo>
                  <a:pt x="18121027" y="6525319"/>
                  <a:pt x="18186845" y="6488141"/>
                  <a:pt x="18149477" y="6421986"/>
                </a:cubicBezTo>
                <a:cubicBezTo>
                  <a:pt x="17937799" y="6585187"/>
                  <a:pt x="18148631" y="6727885"/>
                  <a:pt x="18021455" y="6886985"/>
                </a:cubicBezTo>
                <a:cubicBezTo>
                  <a:pt x="17998311" y="6769164"/>
                  <a:pt x="17895125" y="6740187"/>
                  <a:pt x="17824847" y="6692620"/>
                </a:cubicBezTo>
                <a:cubicBezTo>
                  <a:pt x="17707437" y="6715310"/>
                  <a:pt x="17815083" y="6829031"/>
                  <a:pt x="17716357" y="6884798"/>
                </a:cubicBezTo>
                <a:cubicBezTo>
                  <a:pt x="17739501" y="7002620"/>
                  <a:pt x="17866677" y="6843520"/>
                  <a:pt x="17922729" y="6942752"/>
                </a:cubicBezTo>
                <a:cubicBezTo>
                  <a:pt x="17865831" y="7149419"/>
                  <a:pt x="17761799" y="7426340"/>
                  <a:pt x="17578571" y="7486208"/>
                </a:cubicBezTo>
                <a:cubicBezTo>
                  <a:pt x="17588335" y="7349797"/>
                  <a:pt x="17494069" y="7490308"/>
                  <a:pt x="17438015" y="7391075"/>
                </a:cubicBezTo>
                <a:cubicBezTo>
                  <a:pt x="17480689" y="7236076"/>
                  <a:pt x="17607019" y="7382875"/>
                  <a:pt x="17687063" y="7294030"/>
                </a:cubicBezTo>
                <a:cubicBezTo>
                  <a:pt x="17607865" y="7076976"/>
                  <a:pt x="17749265" y="6866209"/>
                  <a:pt x="17622935" y="6719410"/>
                </a:cubicBezTo>
                <a:cubicBezTo>
                  <a:pt x="17787479" y="6626465"/>
                  <a:pt x="17718047" y="6273000"/>
                  <a:pt x="17685139" y="6291589"/>
                </a:cubicBezTo>
                <a:cubicBezTo>
                  <a:pt x="17610401" y="6159279"/>
                  <a:pt x="17769641" y="6287489"/>
                  <a:pt x="17783865" y="6235822"/>
                </a:cubicBezTo>
                <a:cubicBezTo>
                  <a:pt x="17911041" y="6076722"/>
                  <a:pt x="17864753" y="5841079"/>
                  <a:pt x="17921651" y="5634413"/>
                </a:cubicBezTo>
                <a:cubicBezTo>
                  <a:pt x="17748187" y="5557869"/>
                  <a:pt x="17794475" y="5793513"/>
                  <a:pt x="17728657" y="5830691"/>
                </a:cubicBezTo>
                <a:cubicBezTo>
                  <a:pt x="17573877" y="5787225"/>
                  <a:pt x="17738423" y="5694280"/>
                  <a:pt x="17682369" y="5595047"/>
                </a:cubicBezTo>
                <a:cubicBezTo>
                  <a:pt x="17579183" y="5566070"/>
                  <a:pt x="17625471" y="5801714"/>
                  <a:pt x="17559653" y="5838892"/>
                </a:cubicBezTo>
                <a:cubicBezTo>
                  <a:pt x="17615707" y="5938124"/>
                  <a:pt x="17714433" y="5882357"/>
                  <a:pt x="17756261" y="6033257"/>
                </a:cubicBezTo>
                <a:cubicBezTo>
                  <a:pt x="17742037" y="6084923"/>
                  <a:pt x="17610401" y="6159279"/>
                  <a:pt x="17544583" y="6196457"/>
                </a:cubicBezTo>
                <a:cubicBezTo>
                  <a:pt x="17540123" y="6111713"/>
                  <a:pt x="17436937" y="6082736"/>
                  <a:pt x="17380885" y="5983503"/>
                </a:cubicBezTo>
                <a:cubicBezTo>
                  <a:pt x="17526745" y="5857481"/>
                  <a:pt x="17371965" y="5814015"/>
                  <a:pt x="17414639" y="5659015"/>
                </a:cubicBezTo>
                <a:cubicBezTo>
                  <a:pt x="17278543" y="5648627"/>
                  <a:pt x="17343515" y="5917348"/>
                  <a:pt x="17193197" y="5958627"/>
                </a:cubicBezTo>
                <a:cubicBezTo>
                  <a:pt x="17230565" y="6024782"/>
                  <a:pt x="17173667" y="6231448"/>
                  <a:pt x="17323987" y="6190169"/>
                </a:cubicBezTo>
                <a:cubicBezTo>
                  <a:pt x="17328445" y="6274914"/>
                  <a:pt x="17285773" y="6429913"/>
                  <a:pt x="17130993" y="6386448"/>
                </a:cubicBezTo>
                <a:cubicBezTo>
                  <a:pt x="17083859" y="6456703"/>
                  <a:pt x="17191505" y="6570424"/>
                  <a:pt x="17181741" y="6706835"/>
                </a:cubicBezTo>
                <a:cubicBezTo>
                  <a:pt x="17115923" y="6744013"/>
                  <a:pt x="17059871" y="6644780"/>
                  <a:pt x="16994053" y="6681958"/>
                </a:cubicBezTo>
                <a:cubicBezTo>
                  <a:pt x="16989593" y="6597214"/>
                  <a:pt x="17018041" y="6493881"/>
                  <a:pt x="17046491" y="6390548"/>
                </a:cubicBezTo>
                <a:cubicBezTo>
                  <a:pt x="17009123" y="6324393"/>
                  <a:pt x="16943305" y="6361571"/>
                  <a:pt x="16877487" y="6398749"/>
                </a:cubicBezTo>
                <a:cubicBezTo>
                  <a:pt x="16864107" y="6144516"/>
                  <a:pt x="16615061" y="6241562"/>
                  <a:pt x="16601683" y="5987330"/>
                </a:cubicBezTo>
                <a:cubicBezTo>
                  <a:pt x="16437139" y="6080274"/>
                  <a:pt x="16413149" y="6268352"/>
                  <a:pt x="16229919" y="6328219"/>
                </a:cubicBezTo>
                <a:cubicBezTo>
                  <a:pt x="16201471" y="6431552"/>
                  <a:pt x="16290433" y="6512196"/>
                  <a:pt x="16210391" y="6601040"/>
                </a:cubicBezTo>
                <a:cubicBezTo>
                  <a:pt x="16092979" y="6623730"/>
                  <a:pt x="16205931" y="6516296"/>
                  <a:pt x="16168563" y="6450141"/>
                </a:cubicBezTo>
                <a:cubicBezTo>
                  <a:pt x="15891067" y="6650520"/>
                  <a:pt x="16045001" y="6999884"/>
                  <a:pt x="15837783" y="7247829"/>
                </a:cubicBezTo>
                <a:cubicBezTo>
                  <a:pt x="15866233" y="7144496"/>
                  <a:pt x="15791495" y="7012185"/>
                  <a:pt x="15749667" y="6861286"/>
                </a:cubicBezTo>
                <a:cubicBezTo>
                  <a:pt x="15669624" y="6950131"/>
                  <a:pt x="15641175" y="7053464"/>
                  <a:pt x="15612726" y="7156797"/>
                </a:cubicBezTo>
                <a:cubicBezTo>
                  <a:pt x="15509540" y="7127820"/>
                  <a:pt x="15495315" y="7179487"/>
                  <a:pt x="15415273" y="7268331"/>
                </a:cubicBezTo>
                <a:cubicBezTo>
                  <a:pt x="15439262" y="7080254"/>
                  <a:pt x="15250729" y="7361276"/>
                  <a:pt x="15208900" y="7210377"/>
                </a:cubicBezTo>
                <a:cubicBezTo>
                  <a:pt x="15128858" y="7299221"/>
                  <a:pt x="15100409" y="7402555"/>
                  <a:pt x="15123553" y="7520376"/>
                </a:cubicBezTo>
                <a:cubicBezTo>
                  <a:pt x="15240964" y="7497687"/>
                  <a:pt x="15475786" y="7452308"/>
                  <a:pt x="15433957" y="7301409"/>
                </a:cubicBezTo>
                <a:cubicBezTo>
                  <a:pt x="15630565" y="7495774"/>
                  <a:pt x="15225894" y="7855252"/>
                  <a:pt x="15121862" y="8132174"/>
                </a:cubicBezTo>
                <a:cubicBezTo>
                  <a:pt x="15206364" y="8128073"/>
                  <a:pt x="15262417" y="8227306"/>
                  <a:pt x="15337154" y="8359616"/>
                </a:cubicBezTo>
                <a:cubicBezTo>
                  <a:pt x="15322930" y="8411283"/>
                  <a:pt x="15257112" y="8448461"/>
                  <a:pt x="15191294" y="8485639"/>
                </a:cubicBezTo>
                <a:cubicBezTo>
                  <a:pt x="15186834" y="8400895"/>
                  <a:pt x="15112097" y="8268585"/>
                  <a:pt x="15107637" y="8183841"/>
                </a:cubicBezTo>
                <a:cubicBezTo>
                  <a:pt x="14938634" y="8192041"/>
                  <a:pt x="14984922" y="8427684"/>
                  <a:pt x="14764325" y="8421396"/>
                </a:cubicBezTo>
                <a:cubicBezTo>
                  <a:pt x="14614851" y="8156776"/>
                  <a:pt x="14962623" y="8003964"/>
                  <a:pt x="14780240" y="7757933"/>
                </a:cubicBezTo>
                <a:cubicBezTo>
                  <a:pt x="14808689" y="7654600"/>
                  <a:pt x="14982153" y="7731143"/>
                  <a:pt x="14907415" y="7598833"/>
                </a:cubicBezTo>
                <a:cubicBezTo>
                  <a:pt x="14738411" y="7607034"/>
                  <a:pt x="14667289" y="7865366"/>
                  <a:pt x="14657524" y="8001777"/>
                </a:cubicBezTo>
                <a:cubicBezTo>
                  <a:pt x="14522274" y="7685490"/>
                  <a:pt x="14032255" y="8354968"/>
                  <a:pt x="14135442" y="8383945"/>
                </a:cubicBezTo>
                <a:cubicBezTo>
                  <a:pt x="13905080" y="8514068"/>
                  <a:pt x="13853487" y="8499579"/>
                  <a:pt x="13495949" y="8788802"/>
                </a:cubicBezTo>
                <a:cubicBezTo>
                  <a:pt x="13398068" y="8538670"/>
                  <a:pt x="13886396" y="8480990"/>
                  <a:pt x="13769830" y="8197781"/>
                </a:cubicBezTo>
                <a:cubicBezTo>
                  <a:pt x="13666644" y="8168804"/>
                  <a:pt x="13525244" y="8379570"/>
                  <a:pt x="13473651" y="8365081"/>
                </a:cubicBezTo>
                <a:cubicBezTo>
                  <a:pt x="13347320" y="8218283"/>
                  <a:pt x="13427363" y="8129438"/>
                  <a:pt x="13385535" y="7978539"/>
                </a:cubicBezTo>
                <a:cubicBezTo>
                  <a:pt x="13366850" y="7945461"/>
                  <a:pt x="13319717" y="8015717"/>
                  <a:pt x="13268124" y="8001228"/>
                </a:cubicBezTo>
                <a:cubicBezTo>
                  <a:pt x="13230755" y="7935073"/>
                  <a:pt x="13296573" y="7897895"/>
                  <a:pt x="13207611" y="7817252"/>
                </a:cubicBezTo>
                <a:cubicBezTo>
                  <a:pt x="12949645" y="7744809"/>
                  <a:pt x="12939035" y="8187118"/>
                  <a:pt x="13023537" y="8183018"/>
                </a:cubicBezTo>
                <a:cubicBezTo>
                  <a:pt x="12896362" y="8342118"/>
                  <a:pt x="12942649" y="8577761"/>
                  <a:pt x="12815474" y="8736861"/>
                </a:cubicBezTo>
                <a:cubicBezTo>
                  <a:pt x="12712287" y="8707884"/>
                  <a:pt x="12689143" y="8590063"/>
                  <a:pt x="12623326" y="8627240"/>
                </a:cubicBezTo>
                <a:cubicBezTo>
                  <a:pt x="12515680" y="8513519"/>
                  <a:pt x="12811859" y="8346219"/>
                  <a:pt x="12718438" y="8180831"/>
                </a:cubicBezTo>
                <a:cubicBezTo>
                  <a:pt x="12798480" y="8091986"/>
                  <a:pt x="12821625" y="8209808"/>
                  <a:pt x="12873218" y="8224296"/>
                </a:cubicBezTo>
                <a:cubicBezTo>
                  <a:pt x="12920351" y="8154041"/>
                  <a:pt x="12967484" y="8083785"/>
                  <a:pt x="12878523" y="8003142"/>
                </a:cubicBezTo>
                <a:cubicBezTo>
                  <a:pt x="12859838" y="7970064"/>
                  <a:pt x="12798480" y="8091986"/>
                  <a:pt x="12728203" y="8044420"/>
                </a:cubicBezTo>
                <a:cubicBezTo>
                  <a:pt x="12676609" y="8029932"/>
                  <a:pt x="12713978" y="8096087"/>
                  <a:pt x="12732662" y="8129164"/>
                </a:cubicBezTo>
                <a:cubicBezTo>
                  <a:pt x="12652620" y="8218009"/>
                  <a:pt x="12629476" y="8100187"/>
                  <a:pt x="12530749" y="8155954"/>
                </a:cubicBezTo>
                <a:cubicBezTo>
                  <a:pt x="12474697" y="8056722"/>
                  <a:pt x="12592107" y="8034032"/>
                  <a:pt x="12536054" y="7934799"/>
                </a:cubicBezTo>
                <a:cubicBezTo>
                  <a:pt x="12517370" y="7901722"/>
                  <a:pt x="12404419" y="8009155"/>
                  <a:pt x="12338602" y="8046333"/>
                </a:cubicBezTo>
                <a:cubicBezTo>
                  <a:pt x="12291468" y="8116589"/>
                  <a:pt x="12417799" y="8263388"/>
                  <a:pt x="12319072" y="8319154"/>
                </a:cubicBezTo>
                <a:cubicBezTo>
                  <a:pt x="12220345" y="8374922"/>
                  <a:pt x="12182976" y="8308767"/>
                  <a:pt x="12102934" y="8397611"/>
                </a:cubicBezTo>
                <a:cubicBezTo>
                  <a:pt x="12079790" y="8279789"/>
                  <a:pt x="12314612" y="8234410"/>
                  <a:pt x="12239875" y="8102100"/>
                </a:cubicBezTo>
                <a:cubicBezTo>
                  <a:pt x="12221191" y="8069023"/>
                  <a:pt x="12174058" y="8139278"/>
                  <a:pt x="12141148" y="8157867"/>
                </a:cubicBezTo>
                <a:cubicBezTo>
                  <a:pt x="12282549" y="7947101"/>
                  <a:pt x="12527135" y="7765311"/>
                  <a:pt x="12616943" y="7540056"/>
                </a:cubicBezTo>
                <a:cubicBezTo>
                  <a:pt x="11723944" y="7957215"/>
                  <a:pt x="10910142" y="8591427"/>
                  <a:pt x="10045592" y="8905253"/>
                </a:cubicBezTo>
                <a:cubicBezTo>
                  <a:pt x="10596124" y="8419752"/>
                  <a:pt x="11747088" y="8075036"/>
                  <a:pt x="12293159" y="7504791"/>
                </a:cubicBezTo>
                <a:cubicBezTo>
                  <a:pt x="11856425" y="7576960"/>
                  <a:pt x="11343262" y="8128616"/>
                  <a:pt x="10822026" y="8204885"/>
                </a:cubicBezTo>
                <a:cubicBezTo>
                  <a:pt x="11127970" y="7901174"/>
                  <a:pt x="11743473" y="7684393"/>
                  <a:pt x="12185513" y="7391070"/>
                </a:cubicBezTo>
                <a:cubicBezTo>
                  <a:pt x="11904403" y="7200805"/>
                  <a:pt x="11344107" y="7822717"/>
                  <a:pt x="10860239" y="7965142"/>
                </a:cubicBezTo>
                <a:cubicBezTo>
                  <a:pt x="10761513" y="8020908"/>
                  <a:pt x="10460874" y="8103465"/>
                  <a:pt x="10277645" y="8163333"/>
                </a:cubicBezTo>
                <a:cubicBezTo>
                  <a:pt x="10211827" y="8200511"/>
                  <a:pt x="10094416" y="8223200"/>
                  <a:pt x="10150469" y="8322433"/>
                </a:cubicBezTo>
                <a:cubicBezTo>
                  <a:pt x="10028599" y="8260378"/>
                  <a:pt x="9826685" y="8287168"/>
                  <a:pt x="9784012" y="8442167"/>
                </a:cubicBezTo>
                <a:cubicBezTo>
                  <a:pt x="9394412" y="8444081"/>
                  <a:pt x="8886553" y="8774582"/>
                  <a:pt x="8525402" y="8673162"/>
                </a:cubicBezTo>
                <a:cubicBezTo>
                  <a:pt x="8572536" y="8602906"/>
                  <a:pt x="8727314" y="8646372"/>
                  <a:pt x="8811817" y="8642272"/>
                </a:cubicBezTo>
                <a:cubicBezTo>
                  <a:pt x="8873174" y="8520350"/>
                  <a:pt x="8850031" y="8402528"/>
                  <a:pt x="9033259" y="8342661"/>
                </a:cubicBezTo>
                <a:cubicBezTo>
                  <a:pt x="8971901" y="8464583"/>
                  <a:pt x="9051944" y="8375738"/>
                  <a:pt x="9126681" y="8508048"/>
                </a:cubicBezTo>
                <a:cubicBezTo>
                  <a:pt x="9840910" y="8235502"/>
                  <a:pt x="10484863" y="7915388"/>
                  <a:pt x="11250686" y="7657330"/>
                </a:cubicBezTo>
                <a:cubicBezTo>
                  <a:pt x="11316504" y="7620151"/>
                  <a:pt x="11208857" y="7506430"/>
                  <a:pt x="11326269" y="7483741"/>
                </a:cubicBezTo>
                <a:cubicBezTo>
                  <a:pt x="11204398" y="7421686"/>
                  <a:pt x="11044313" y="7599375"/>
                  <a:pt x="10912678" y="7673731"/>
                </a:cubicBezTo>
                <a:cubicBezTo>
                  <a:pt x="10823716" y="7593087"/>
                  <a:pt x="10974036" y="7551809"/>
                  <a:pt x="11006945" y="7533220"/>
                </a:cubicBezTo>
                <a:cubicBezTo>
                  <a:pt x="10720530" y="7564110"/>
                  <a:pt x="11416075" y="7258486"/>
                  <a:pt x="11561935" y="7132463"/>
                </a:cubicBezTo>
                <a:cubicBezTo>
                  <a:pt x="11468514" y="6967075"/>
                  <a:pt x="11360023" y="7159253"/>
                  <a:pt x="11312889" y="7229508"/>
                </a:cubicBezTo>
                <a:cubicBezTo>
                  <a:pt x="11125201" y="7204632"/>
                  <a:pt x="10866390" y="7438088"/>
                  <a:pt x="10664477" y="7464878"/>
                </a:cubicBezTo>
                <a:cubicBezTo>
                  <a:pt x="10678702" y="7413211"/>
                  <a:pt x="10711611" y="7394622"/>
                  <a:pt x="10660018" y="7380133"/>
                </a:cubicBezTo>
                <a:cubicBezTo>
                  <a:pt x="10721375" y="7258211"/>
                  <a:pt x="11040699" y="7208732"/>
                  <a:pt x="11102057" y="7086810"/>
                </a:cubicBezTo>
                <a:cubicBezTo>
                  <a:pt x="10636874" y="7262312"/>
                  <a:pt x="10087188" y="7441914"/>
                  <a:pt x="9636229" y="7565749"/>
                </a:cubicBezTo>
                <a:cubicBezTo>
                  <a:pt x="8969132" y="7768041"/>
                  <a:pt x="8330484" y="7867000"/>
                  <a:pt x="7743430" y="7980447"/>
                </a:cubicBezTo>
                <a:cubicBezTo>
                  <a:pt x="7706062" y="7914292"/>
                  <a:pt x="7673153" y="7932881"/>
                  <a:pt x="7687378" y="7881214"/>
                </a:cubicBezTo>
                <a:cubicBezTo>
                  <a:pt x="7241724" y="7783895"/>
                  <a:pt x="6767622" y="7789908"/>
                  <a:pt x="6321967" y="7692589"/>
                </a:cubicBezTo>
                <a:cubicBezTo>
                  <a:pt x="6237466" y="7696689"/>
                  <a:pt x="6274834" y="7762844"/>
                  <a:pt x="6312203" y="7828999"/>
                </a:cubicBezTo>
                <a:cubicBezTo>
                  <a:pt x="6021328" y="7775146"/>
                  <a:pt x="5801576" y="7462959"/>
                  <a:pt x="5468028" y="7564105"/>
                </a:cubicBezTo>
                <a:cubicBezTo>
                  <a:pt x="5411975" y="7464872"/>
                  <a:pt x="5463569" y="7479361"/>
                  <a:pt x="5355923" y="7365639"/>
                </a:cubicBezTo>
                <a:cubicBezTo>
                  <a:pt x="5158469" y="7477173"/>
                  <a:pt x="4831071" y="7051266"/>
                  <a:pt x="4722579" y="7243444"/>
                </a:cubicBezTo>
                <a:cubicBezTo>
                  <a:pt x="4623853" y="7299211"/>
                  <a:pt x="4614933" y="7129722"/>
                  <a:pt x="4582025" y="7148311"/>
                </a:cubicBezTo>
                <a:cubicBezTo>
                  <a:pt x="4577565" y="7063567"/>
                  <a:pt x="4718119" y="7158699"/>
                  <a:pt x="4694975" y="7040878"/>
                </a:cubicBezTo>
                <a:cubicBezTo>
                  <a:pt x="4624698" y="6993312"/>
                  <a:pt x="4591789" y="7011901"/>
                  <a:pt x="4535736" y="6912668"/>
                </a:cubicBezTo>
                <a:cubicBezTo>
                  <a:pt x="4385417" y="6953946"/>
                  <a:pt x="4389877" y="7038690"/>
                  <a:pt x="4342743" y="7108946"/>
                </a:cubicBezTo>
                <a:cubicBezTo>
                  <a:pt x="4235098" y="6995225"/>
                  <a:pt x="4136371" y="7050992"/>
                  <a:pt x="4140831" y="7135735"/>
                </a:cubicBezTo>
                <a:cubicBezTo>
                  <a:pt x="4103463" y="7069581"/>
                  <a:pt x="4018961" y="7073681"/>
                  <a:pt x="4136371" y="7050992"/>
                </a:cubicBezTo>
                <a:cubicBezTo>
                  <a:pt x="4047410" y="6970348"/>
                  <a:pt x="4070553" y="7088169"/>
                  <a:pt x="4037645" y="7106758"/>
                </a:cubicBezTo>
                <a:cubicBezTo>
                  <a:pt x="3723627" y="6935082"/>
                  <a:pt x="3418526" y="6932896"/>
                  <a:pt x="3184550" y="6672376"/>
                </a:cubicBezTo>
                <a:cubicBezTo>
                  <a:pt x="3306421" y="6734431"/>
                  <a:pt x="3475424" y="6726230"/>
                  <a:pt x="3601756" y="6873028"/>
                </a:cubicBezTo>
                <a:cubicBezTo>
                  <a:pt x="3714707" y="6765595"/>
                  <a:pt x="3752076" y="6831750"/>
                  <a:pt x="3855262" y="6860727"/>
                </a:cubicBezTo>
                <a:cubicBezTo>
                  <a:pt x="3827658" y="6658161"/>
                  <a:pt x="3592836" y="6703540"/>
                  <a:pt x="3513640" y="6486486"/>
                </a:cubicBezTo>
                <a:cubicBezTo>
                  <a:pt x="3382003" y="6560842"/>
                  <a:pt x="3171170" y="6418144"/>
                  <a:pt x="3091128" y="6506988"/>
                </a:cubicBezTo>
                <a:cubicBezTo>
                  <a:pt x="3002167" y="6426344"/>
                  <a:pt x="2960338" y="6275445"/>
                  <a:pt x="2791335" y="6283646"/>
                </a:cubicBezTo>
                <a:cubicBezTo>
                  <a:pt x="2800254" y="6453134"/>
                  <a:pt x="2364365" y="6219404"/>
                  <a:pt x="2148229" y="6297860"/>
                </a:cubicBezTo>
                <a:cubicBezTo>
                  <a:pt x="2195362" y="6227604"/>
                  <a:pt x="2246955" y="6242093"/>
                  <a:pt x="2157993" y="6161449"/>
                </a:cubicBezTo>
                <a:cubicBezTo>
                  <a:pt x="2242495" y="6157349"/>
                  <a:pt x="2275404" y="6138760"/>
                  <a:pt x="2374130" y="6082993"/>
                </a:cubicBezTo>
                <a:cubicBezTo>
                  <a:pt x="2392814" y="6116071"/>
                  <a:pt x="2411499" y="6149148"/>
                  <a:pt x="2430183" y="6182226"/>
                </a:cubicBezTo>
                <a:cubicBezTo>
                  <a:pt x="2463092" y="6163637"/>
                  <a:pt x="2444408" y="6130559"/>
                  <a:pt x="2477316" y="6111970"/>
                </a:cubicBezTo>
                <a:cubicBezTo>
                  <a:pt x="2318078" y="5983761"/>
                  <a:pt x="1947161" y="6018751"/>
                  <a:pt x="1858198" y="5938108"/>
                </a:cubicBezTo>
                <a:cubicBezTo>
                  <a:pt x="1825289" y="5956697"/>
                  <a:pt x="1792380" y="5975286"/>
                  <a:pt x="1811064" y="6008364"/>
                </a:cubicBezTo>
                <a:cubicBezTo>
                  <a:pt x="1224856" y="5815912"/>
                  <a:pt x="600433" y="5863204"/>
                  <a:pt x="0" y="5722418"/>
                </a:cubicBezTo>
                <a:cubicBezTo>
                  <a:pt x="577289" y="5745383"/>
                  <a:pt x="1154579" y="5768345"/>
                  <a:pt x="1717643" y="5842976"/>
                </a:cubicBezTo>
                <a:cubicBezTo>
                  <a:pt x="1774542" y="5636309"/>
                  <a:pt x="2140154" y="5822473"/>
                  <a:pt x="2177523" y="5888629"/>
                </a:cubicBezTo>
                <a:cubicBezTo>
                  <a:pt x="2370515" y="5692351"/>
                  <a:pt x="2505765" y="6008637"/>
                  <a:pt x="2731667" y="5793771"/>
                </a:cubicBezTo>
                <a:cubicBezTo>
                  <a:pt x="2642705" y="5713127"/>
                  <a:pt x="2548439" y="5853638"/>
                  <a:pt x="2502151" y="5617995"/>
                </a:cubicBezTo>
                <a:cubicBezTo>
                  <a:pt x="2403424" y="5673762"/>
                  <a:pt x="2539519" y="5684150"/>
                  <a:pt x="2525294" y="5735816"/>
                </a:cubicBezTo>
                <a:cubicBezTo>
                  <a:pt x="2337607" y="5710939"/>
                  <a:pt x="2182827" y="5667473"/>
                  <a:pt x="1980915" y="5694263"/>
                </a:cubicBezTo>
                <a:cubicBezTo>
                  <a:pt x="1854585" y="5547465"/>
                  <a:pt x="1728254" y="5400665"/>
                  <a:pt x="1497891" y="5530789"/>
                </a:cubicBezTo>
                <a:cubicBezTo>
                  <a:pt x="1460523" y="5464634"/>
                  <a:pt x="1310203" y="5505913"/>
                  <a:pt x="1319968" y="5369502"/>
                </a:cubicBezTo>
                <a:cubicBezTo>
                  <a:pt x="1268375" y="5355014"/>
                  <a:pt x="1136740" y="5429369"/>
                  <a:pt x="1080687" y="5330136"/>
                </a:cubicBezTo>
                <a:cubicBezTo>
                  <a:pt x="1160729" y="5241292"/>
                  <a:pt x="1325273" y="5148347"/>
                  <a:pt x="1418694" y="5313735"/>
                </a:cubicBezTo>
                <a:cubicBezTo>
                  <a:pt x="1762009" y="5076178"/>
                  <a:pt x="2132080" y="5347086"/>
                  <a:pt x="2418494" y="5316196"/>
                </a:cubicBezTo>
                <a:cubicBezTo>
                  <a:pt x="2502996" y="5312096"/>
                  <a:pt x="2531444" y="5208762"/>
                  <a:pt x="2564353" y="5190174"/>
                </a:cubicBezTo>
                <a:cubicBezTo>
                  <a:pt x="2597262" y="5171585"/>
                  <a:pt x="2892598" y="5310182"/>
                  <a:pt x="2817861" y="5177872"/>
                </a:cubicBezTo>
                <a:cubicBezTo>
                  <a:pt x="2953956" y="5188260"/>
                  <a:pt x="3104275" y="5146981"/>
                  <a:pt x="3226146" y="5209037"/>
                </a:cubicBezTo>
                <a:cubicBezTo>
                  <a:pt x="3343557" y="5186347"/>
                  <a:pt x="3151408" y="5076726"/>
                  <a:pt x="3301728" y="5035448"/>
                </a:cubicBezTo>
                <a:cubicBezTo>
                  <a:pt x="3273279" y="5138781"/>
                  <a:pt x="3404914" y="5064425"/>
                  <a:pt x="3475191" y="5111992"/>
                </a:cubicBezTo>
                <a:cubicBezTo>
                  <a:pt x="3559694" y="5107891"/>
                  <a:pt x="3419139" y="5012759"/>
                  <a:pt x="3536550" y="4990069"/>
                </a:cubicBezTo>
                <a:cubicBezTo>
                  <a:pt x="3672645" y="5000458"/>
                  <a:pt x="3784750" y="5198923"/>
                  <a:pt x="3986663" y="5172132"/>
                </a:cubicBezTo>
                <a:cubicBezTo>
                  <a:pt x="4085391" y="5116365"/>
                  <a:pt x="4113840" y="5013033"/>
                  <a:pt x="4160973" y="4942777"/>
                </a:cubicBezTo>
                <a:cubicBezTo>
                  <a:pt x="4193882" y="4924188"/>
                  <a:pt x="4245475" y="4938677"/>
                  <a:pt x="4278383" y="4920088"/>
                </a:cubicBezTo>
                <a:cubicBezTo>
                  <a:pt x="4367345" y="5000731"/>
                  <a:pt x="4249935" y="5023420"/>
                  <a:pt x="4287303" y="5089576"/>
                </a:cubicBezTo>
                <a:cubicBezTo>
                  <a:pt x="4353121" y="5052398"/>
                  <a:pt x="4433163" y="4963553"/>
                  <a:pt x="4583483" y="4922275"/>
                </a:cubicBezTo>
                <a:cubicBezTo>
                  <a:pt x="4503440" y="5011120"/>
                  <a:pt x="4878817" y="5060873"/>
                  <a:pt x="5094954" y="4982416"/>
                </a:cubicBezTo>
                <a:cubicBezTo>
                  <a:pt x="5109180" y="4930750"/>
                  <a:pt x="5076270" y="4949339"/>
                  <a:pt x="5104720" y="4846005"/>
                </a:cubicBezTo>
                <a:cubicBezTo>
                  <a:pt x="5170537" y="4808827"/>
                  <a:pt x="5207906" y="4874983"/>
                  <a:pt x="5255039" y="4804727"/>
                </a:cubicBezTo>
                <a:cubicBezTo>
                  <a:pt x="5273724" y="4837805"/>
                  <a:pt x="5292408" y="4870882"/>
                  <a:pt x="5311092" y="4903960"/>
                </a:cubicBezTo>
                <a:cubicBezTo>
                  <a:pt x="5451646" y="4999092"/>
                  <a:pt x="5564597" y="4891659"/>
                  <a:pt x="5813644" y="4794613"/>
                </a:cubicBezTo>
                <a:cubicBezTo>
                  <a:pt x="6095599" y="4678979"/>
                  <a:pt x="6503884" y="4710143"/>
                  <a:pt x="6762696" y="4476687"/>
                </a:cubicBezTo>
                <a:cubicBezTo>
                  <a:pt x="7053570" y="4530541"/>
                  <a:pt x="7382658" y="4344651"/>
                  <a:pt x="7711747" y="4158761"/>
                </a:cubicBezTo>
                <a:cubicBezTo>
                  <a:pt x="7627245" y="4162861"/>
                  <a:pt x="7468006" y="4034652"/>
                  <a:pt x="7548048" y="3945807"/>
                </a:cubicBezTo>
                <a:cubicBezTo>
                  <a:pt x="7459087" y="3865163"/>
                  <a:pt x="7308767" y="3906442"/>
                  <a:pt x="7219805" y="3825798"/>
                </a:cubicBezTo>
                <a:cubicBezTo>
                  <a:pt x="7125538" y="3966309"/>
                  <a:pt x="7036577" y="3885665"/>
                  <a:pt x="6881797" y="3842199"/>
                </a:cubicBezTo>
                <a:cubicBezTo>
                  <a:pt x="7140608" y="3608744"/>
                  <a:pt x="7515984" y="3658497"/>
                  <a:pt x="7849533" y="3557351"/>
                </a:cubicBezTo>
                <a:cubicBezTo>
                  <a:pt x="8352085" y="3448004"/>
                  <a:pt x="8714082" y="3243526"/>
                  <a:pt x="9197950" y="3101102"/>
                </a:cubicBezTo>
                <a:cubicBezTo>
                  <a:pt x="9714728" y="2940088"/>
                  <a:pt x="10306242" y="2911386"/>
                  <a:pt x="10589041" y="2489852"/>
                </a:cubicBezTo>
                <a:cubicBezTo>
                  <a:pt x="10072264" y="2650866"/>
                  <a:pt x="9569712" y="2760212"/>
                  <a:pt x="9094764" y="3072125"/>
                </a:cubicBezTo>
                <a:cubicBezTo>
                  <a:pt x="9071620" y="2954303"/>
                  <a:pt x="8794125" y="3154681"/>
                  <a:pt x="8686478" y="3040960"/>
                </a:cubicBezTo>
                <a:cubicBezTo>
                  <a:pt x="8587752" y="3096727"/>
                  <a:pt x="8503250" y="3100827"/>
                  <a:pt x="8470341" y="3119416"/>
                </a:cubicBezTo>
                <a:cubicBezTo>
                  <a:pt x="8451657" y="3086339"/>
                  <a:pt x="8484565" y="3067750"/>
                  <a:pt x="8465881" y="3034672"/>
                </a:cubicBezTo>
                <a:cubicBezTo>
                  <a:pt x="8113648" y="3102740"/>
                  <a:pt x="7728508" y="3189398"/>
                  <a:pt x="7338907" y="3191311"/>
                </a:cubicBezTo>
                <a:cubicBezTo>
                  <a:pt x="7273090" y="3228489"/>
                  <a:pt x="7291774" y="3261566"/>
                  <a:pt x="7310458" y="3294644"/>
                </a:cubicBezTo>
                <a:cubicBezTo>
                  <a:pt x="7174363" y="3284256"/>
                  <a:pt x="7165443" y="3114767"/>
                  <a:pt x="7095166" y="3067202"/>
                </a:cubicBezTo>
                <a:cubicBezTo>
                  <a:pt x="6977755" y="3089891"/>
                  <a:pt x="6841660" y="3079503"/>
                  <a:pt x="6752698" y="2998860"/>
                </a:cubicBezTo>
                <a:cubicBezTo>
                  <a:pt x="6686880" y="3036037"/>
                  <a:pt x="6621063" y="3073215"/>
                  <a:pt x="6555245" y="3110393"/>
                </a:cubicBezTo>
                <a:cubicBezTo>
                  <a:pt x="6400466" y="3066927"/>
                  <a:pt x="6193248" y="3314872"/>
                  <a:pt x="6081142" y="3116407"/>
                </a:cubicBezTo>
                <a:cubicBezTo>
                  <a:pt x="8282595" y="2690980"/>
                  <a:pt x="10960073" y="1689880"/>
                  <a:pt x="12837539" y="701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#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0" y="612952"/>
            <a:ext cx="11224961" cy="4091266"/>
          </a:xfrm>
          <a:custGeom>
            <a:avLst/>
            <a:gdLst>
              <a:gd name="connsiteX0" fmla="*/ 14763258 w 22444076"/>
              <a:gd name="connsiteY0" fmla="*/ 6139523 h 8182532"/>
              <a:gd name="connsiteX1" fmla="*/ 14709604 w 22444076"/>
              <a:gd name="connsiteY1" fmla="*/ 6188343 h 8182532"/>
              <a:gd name="connsiteX2" fmla="*/ 14768872 w 22444076"/>
              <a:gd name="connsiteY2" fmla="*/ 6277932 h 8182532"/>
              <a:gd name="connsiteX3" fmla="*/ 14887408 w 22444076"/>
              <a:gd name="connsiteY3" fmla="*/ 6248069 h 8182532"/>
              <a:gd name="connsiteX4" fmla="*/ 14887408 w 22444076"/>
              <a:gd name="connsiteY4" fmla="*/ 6158480 h 8182532"/>
              <a:gd name="connsiteX5" fmla="*/ 14763258 w 22444076"/>
              <a:gd name="connsiteY5" fmla="*/ 6139523 h 8182532"/>
              <a:gd name="connsiteX6" fmla="*/ 14321569 w 22444076"/>
              <a:gd name="connsiteY6" fmla="*/ 5732493 h 8182532"/>
              <a:gd name="connsiteX7" fmla="*/ 13909486 w 22444076"/>
              <a:gd name="connsiteY7" fmla="*/ 5859849 h 8182532"/>
              <a:gd name="connsiteX8" fmla="*/ 13790950 w 22444076"/>
              <a:gd name="connsiteY8" fmla="*/ 5800123 h 8182532"/>
              <a:gd name="connsiteX9" fmla="*/ 13879852 w 22444076"/>
              <a:gd name="connsiteY9" fmla="*/ 5979301 h 8182532"/>
              <a:gd name="connsiteX10" fmla="*/ 13731682 w 22444076"/>
              <a:gd name="connsiteY10" fmla="*/ 6039027 h 8182532"/>
              <a:gd name="connsiteX11" fmla="*/ 13731682 w 22444076"/>
              <a:gd name="connsiteY11" fmla="*/ 6068890 h 8182532"/>
              <a:gd name="connsiteX12" fmla="*/ 15065212 w 22444076"/>
              <a:gd name="connsiteY12" fmla="*/ 5919575 h 8182532"/>
              <a:gd name="connsiteX13" fmla="*/ 14442898 w 22444076"/>
              <a:gd name="connsiteY13" fmla="*/ 5919575 h 8182532"/>
              <a:gd name="connsiteX14" fmla="*/ 14321569 w 22444076"/>
              <a:gd name="connsiteY14" fmla="*/ 5732493 h 8182532"/>
              <a:gd name="connsiteX15" fmla="*/ 21896310 w 22444076"/>
              <a:gd name="connsiteY15" fmla="*/ 3792297 h 8182532"/>
              <a:gd name="connsiteX16" fmla="*/ 21792128 w 22444076"/>
              <a:gd name="connsiteY16" fmla="*/ 3888886 h 8182532"/>
              <a:gd name="connsiteX17" fmla="*/ 21851396 w 22444076"/>
              <a:gd name="connsiteY17" fmla="*/ 3888886 h 8182532"/>
              <a:gd name="connsiteX18" fmla="*/ 21940298 w 22444076"/>
              <a:gd name="connsiteY18" fmla="*/ 3829159 h 8182532"/>
              <a:gd name="connsiteX19" fmla="*/ 21896310 w 22444076"/>
              <a:gd name="connsiteY19" fmla="*/ 3792297 h 8182532"/>
              <a:gd name="connsiteX20" fmla="*/ 20251160 w 22444076"/>
              <a:gd name="connsiteY20" fmla="*/ 3567858 h 8182532"/>
              <a:gd name="connsiteX21" fmla="*/ 20073356 w 22444076"/>
              <a:gd name="connsiteY21" fmla="*/ 3590255 h 8182532"/>
              <a:gd name="connsiteX22" fmla="*/ 21169814 w 22444076"/>
              <a:gd name="connsiteY22" fmla="*/ 3620118 h 8182532"/>
              <a:gd name="connsiteX23" fmla="*/ 20428964 w 22444076"/>
              <a:gd name="connsiteY23" fmla="*/ 3590255 h 8182532"/>
              <a:gd name="connsiteX24" fmla="*/ 20251160 w 22444076"/>
              <a:gd name="connsiteY24" fmla="*/ 3567858 h 8182532"/>
              <a:gd name="connsiteX25" fmla="*/ 20547500 w 22444076"/>
              <a:gd name="connsiteY25" fmla="*/ 2992993 h 8182532"/>
              <a:gd name="connsiteX26" fmla="*/ 20488232 w 22444076"/>
              <a:gd name="connsiteY26" fmla="*/ 3022856 h 8182532"/>
              <a:gd name="connsiteX27" fmla="*/ 20666036 w 22444076"/>
              <a:gd name="connsiteY27" fmla="*/ 2992993 h 8182532"/>
              <a:gd name="connsiteX28" fmla="*/ 20547500 w 22444076"/>
              <a:gd name="connsiteY28" fmla="*/ 2992993 h 8182532"/>
              <a:gd name="connsiteX29" fmla="*/ 13920888 w 22444076"/>
              <a:gd name="connsiteY29" fmla="*/ 412112 h 8182532"/>
              <a:gd name="connsiteX30" fmla="*/ 13050101 w 22444076"/>
              <a:gd name="connsiteY30" fmla="*/ 544221 h 8182532"/>
              <a:gd name="connsiteX31" fmla="*/ 14768872 w 22444076"/>
              <a:gd name="connsiteY31" fmla="*/ 633810 h 8182532"/>
              <a:gd name="connsiteX32" fmla="*/ 14650336 w 22444076"/>
              <a:gd name="connsiteY32" fmla="*/ 514358 h 8182532"/>
              <a:gd name="connsiteX33" fmla="*/ 14472532 w 22444076"/>
              <a:gd name="connsiteY33" fmla="*/ 454632 h 8182532"/>
              <a:gd name="connsiteX34" fmla="*/ 13920888 w 22444076"/>
              <a:gd name="connsiteY34" fmla="*/ 412112 h 8182532"/>
              <a:gd name="connsiteX35" fmla="*/ 13968754 w 22444076"/>
              <a:gd name="connsiteY35" fmla="*/ 279186 h 8182532"/>
              <a:gd name="connsiteX36" fmla="*/ 13464976 w 22444076"/>
              <a:gd name="connsiteY36" fmla="*/ 335179 h 8182532"/>
              <a:gd name="connsiteX37" fmla="*/ 14472532 w 22444076"/>
              <a:gd name="connsiteY37" fmla="*/ 424769 h 8182532"/>
              <a:gd name="connsiteX38" fmla="*/ 15065212 w 22444076"/>
              <a:gd name="connsiteY38" fmla="*/ 394905 h 8182532"/>
              <a:gd name="connsiteX39" fmla="*/ 14472532 w 22444076"/>
              <a:gd name="connsiteY39" fmla="*/ 335179 h 8182532"/>
              <a:gd name="connsiteX40" fmla="*/ 13968754 w 22444076"/>
              <a:gd name="connsiteY40" fmla="*/ 279186 h 8182532"/>
              <a:gd name="connsiteX41" fmla="*/ 13761316 w 22444076"/>
              <a:gd name="connsiteY41" fmla="*/ 126138 h 8182532"/>
              <a:gd name="connsiteX42" fmla="*/ 13642780 w 22444076"/>
              <a:gd name="connsiteY42" fmla="*/ 185864 h 8182532"/>
              <a:gd name="connsiteX43" fmla="*/ 13820584 w 22444076"/>
              <a:gd name="connsiteY43" fmla="*/ 156001 h 8182532"/>
              <a:gd name="connsiteX44" fmla="*/ 13761316 w 22444076"/>
              <a:gd name="connsiteY44" fmla="*/ 126138 h 8182532"/>
              <a:gd name="connsiteX45" fmla="*/ 4195095 w 22444076"/>
              <a:gd name="connsiteY45" fmla="*/ 619 h 8182532"/>
              <a:gd name="connsiteX46" fmla="*/ 5345264 w 22444076"/>
              <a:gd name="connsiteY46" fmla="*/ 156001 h 8182532"/>
              <a:gd name="connsiteX47" fmla="*/ 8634637 w 22444076"/>
              <a:gd name="connsiteY47" fmla="*/ 842852 h 8182532"/>
              <a:gd name="connsiteX48" fmla="*/ 9731094 w 22444076"/>
              <a:gd name="connsiteY48" fmla="*/ 932441 h 8182532"/>
              <a:gd name="connsiteX49" fmla="*/ 12813029 w 22444076"/>
              <a:gd name="connsiteY49" fmla="*/ 126138 h 8182532"/>
              <a:gd name="connsiteX50" fmla="*/ 13761316 w 22444076"/>
              <a:gd name="connsiteY50" fmla="*/ 96275 h 8182532"/>
              <a:gd name="connsiteX51" fmla="*/ 14442898 w 22444076"/>
              <a:gd name="connsiteY51" fmla="*/ 126138 h 8182532"/>
              <a:gd name="connsiteX52" fmla="*/ 14353996 w 22444076"/>
              <a:gd name="connsiteY52" fmla="*/ 185864 h 8182532"/>
              <a:gd name="connsiteX53" fmla="*/ 14472532 w 22444076"/>
              <a:gd name="connsiteY53" fmla="*/ 275453 h 8182532"/>
              <a:gd name="connsiteX54" fmla="*/ 14531800 w 22444076"/>
              <a:gd name="connsiteY54" fmla="*/ 275453 h 8182532"/>
              <a:gd name="connsiteX55" fmla="*/ 14561434 w 22444076"/>
              <a:gd name="connsiteY55" fmla="*/ 156001 h 8182532"/>
              <a:gd name="connsiteX56" fmla="*/ 14857774 w 22444076"/>
              <a:gd name="connsiteY56" fmla="*/ 156001 h 8182532"/>
              <a:gd name="connsiteX57" fmla="*/ 14739238 w 22444076"/>
              <a:gd name="connsiteY57" fmla="*/ 245590 h 8182532"/>
              <a:gd name="connsiteX58" fmla="*/ 15035578 w 22444076"/>
              <a:gd name="connsiteY58" fmla="*/ 305316 h 8182532"/>
              <a:gd name="connsiteX59" fmla="*/ 15035578 w 22444076"/>
              <a:gd name="connsiteY59" fmla="*/ 215727 h 8182532"/>
              <a:gd name="connsiteX60" fmla="*/ 15243016 w 22444076"/>
              <a:gd name="connsiteY60" fmla="*/ 305316 h 8182532"/>
              <a:gd name="connsiteX61" fmla="*/ 16132036 w 22444076"/>
              <a:gd name="connsiteY61" fmla="*/ 394905 h 8182532"/>
              <a:gd name="connsiteX62" fmla="*/ 16191304 w 22444076"/>
              <a:gd name="connsiteY62" fmla="*/ 544221 h 8182532"/>
              <a:gd name="connsiteX63" fmla="*/ 16517278 w 22444076"/>
              <a:gd name="connsiteY63" fmla="*/ 574084 h 8182532"/>
              <a:gd name="connsiteX64" fmla="*/ 17376662 w 22444076"/>
              <a:gd name="connsiteY64" fmla="*/ 872715 h 8182532"/>
              <a:gd name="connsiteX65" fmla="*/ 17317394 w 22444076"/>
              <a:gd name="connsiteY65" fmla="*/ 962304 h 8182532"/>
              <a:gd name="connsiteX66" fmla="*/ 17880440 w 22444076"/>
              <a:gd name="connsiteY66" fmla="*/ 1290798 h 8182532"/>
              <a:gd name="connsiteX67" fmla="*/ 17850806 w 22444076"/>
              <a:gd name="connsiteY67" fmla="*/ 1440113 h 8182532"/>
              <a:gd name="connsiteX68" fmla="*/ 18147146 w 22444076"/>
              <a:gd name="connsiteY68" fmla="*/ 1559566 h 8182532"/>
              <a:gd name="connsiteX69" fmla="*/ 17939708 w 22444076"/>
              <a:gd name="connsiteY69" fmla="*/ 1529703 h 8182532"/>
              <a:gd name="connsiteX70" fmla="*/ 18176780 w 22444076"/>
              <a:gd name="connsiteY70" fmla="*/ 1798470 h 8182532"/>
              <a:gd name="connsiteX71" fmla="*/ 17998976 w 22444076"/>
              <a:gd name="connsiteY71" fmla="*/ 1828333 h 8182532"/>
              <a:gd name="connsiteX72" fmla="*/ 18413852 w 22444076"/>
              <a:gd name="connsiteY72" fmla="*/ 2097101 h 8182532"/>
              <a:gd name="connsiteX73" fmla="*/ 18413852 w 22444076"/>
              <a:gd name="connsiteY73" fmla="*/ 2216553 h 8182532"/>
              <a:gd name="connsiteX74" fmla="*/ 19806650 w 22444076"/>
              <a:gd name="connsiteY74" fmla="*/ 2843678 h 8182532"/>
              <a:gd name="connsiteX75" fmla="*/ 19747382 w 22444076"/>
              <a:gd name="connsiteY75" fmla="*/ 2843678 h 8182532"/>
              <a:gd name="connsiteX76" fmla="*/ 19836284 w 22444076"/>
              <a:gd name="connsiteY76" fmla="*/ 2903404 h 8182532"/>
              <a:gd name="connsiteX77" fmla="*/ 19836284 w 22444076"/>
              <a:gd name="connsiteY77" fmla="*/ 2873541 h 8182532"/>
              <a:gd name="connsiteX78" fmla="*/ 20547500 w 22444076"/>
              <a:gd name="connsiteY78" fmla="*/ 2963130 h 8182532"/>
              <a:gd name="connsiteX79" fmla="*/ 20932742 w 22444076"/>
              <a:gd name="connsiteY79" fmla="*/ 2963130 h 8182532"/>
              <a:gd name="connsiteX80" fmla="*/ 20903108 w 22444076"/>
              <a:gd name="connsiteY80" fmla="*/ 3022856 h 8182532"/>
              <a:gd name="connsiteX81" fmla="*/ 21792128 w 22444076"/>
              <a:gd name="connsiteY81" fmla="*/ 2873541 h 8182532"/>
              <a:gd name="connsiteX82" fmla="*/ 22118102 w 22444076"/>
              <a:gd name="connsiteY82" fmla="*/ 2903404 h 8182532"/>
              <a:gd name="connsiteX83" fmla="*/ 21703226 w 22444076"/>
              <a:gd name="connsiteY83" fmla="*/ 3052719 h 8182532"/>
              <a:gd name="connsiteX84" fmla="*/ 21940298 w 22444076"/>
              <a:gd name="connsiteY84" fmla="*/ 3082582 h 8182532"/>
              <a:gd name="connsiteX85" fmla="*/ 20073356 w 22444076"/>
              <a:gd name="connsiteY85" fmla="*/ 3142309 h 8182532"/>
              <a:gd name="connsiteX86" fmla="*/ 20014088 w 22444076"/>
              <a:gd name="connsiteY86" fmla="*/ 3022856 h 8182532"/>
              <a:gd name="connsiteX87" fmla="*/ 20193280 w 22444076"/>
              <a:gd name="connsiteY87" fmla="*/ 3001859 h 8182532"/>
              <a:gd name="connsiteX88" fmla="*/ 20212440 w 22444076"/>
              <a:gd name="connsiteY88" fmla="*/ 3021819 h 8182532"/>
              <a:gd name="connsiteX89" fmla="*/ 20221526 w 22444076"/>
              <a:gd name="connsiteY89" fmla="*/ 3052719 h 8182532"/>
              <a:gd name="connsiteX90" fmla="*/ 20213828 w 22444076"/>
              <a:gd name="connsiteY90" fmla="*/ 3023265 h 8182532"/>
              <a:gd name="connsiteX91" fmla="*/ 20212440 w 22444076"/>
              <a:gd name="connsiteY91" fmla="*/ 3021819 h 8182532"/>
              <a:gd name="connsiteX92" fmla="*/ 20208402 w 22444076"/>
              <a:gd name="connsiteY92" fmla="*/ 3008085 h 8182532"/>
              <a:gd name="connsiteX93" fmla="*/ 19806650 w 22444076"/>
              <a:gd name="connsiteY93" fmla="*/ 2992993 h 8182532"/>
              <a:gd name="connsiteX94" fmla="*/ 19895552 w 22444076"/>
              <a:gd name="connsiteY94" fmla="*/ 3112446 h 8182532"/>
              <a:gd name="connsiteX95" fmla="*/ 19688114 w 22444076"/>
              <a:gd name="connsiteY95" fmla="*/ 3082582 h 8182532"/>
              <a:gd name="connsiteX96" fmla="*/ 19777016 w 22444076"/>
              <a:gd name="connsiteY96" fmla="*/ 3022856 h 8182532"/>
              <a:gd name="connsiteX97" fmla="*/ 19065800 w 22444076"/>
              <a:gd name="connsiteY97" fmla="*/ 2903404 h 8182532"/>
              <a:gd name="connsiteX98" fmla="*/ 19747382 w 22444076"/>
              <a:gd name="connsiteY98" fmla="*/ 3172172 h 8182532"/>
              <a:gd name="connsiteX99" fmla="*/ 19747382 w 22444076"/>
              <a:gd name="connsiteY99" fmla="*/ 3381213 h 8182532"/>
              <a:gd name="connsiteX100" fmla="*/ 20428964 w 22444076"/>
              <a:gd name="connsiteY100" fmla="*/ 3470802 h 8182532"/>
              <a:gd name="connsiteX101" fmla="*/ 22029200 w 22444076"/>
              <a:gd name="connsiteY101" fmla="*/ 3500666 h 8182532"/>
              <a:gd name="connsiteX102" fmla="*/ 21792128 w 22444076"/>
              <a:gd name="connsiteY102" fmla="*/ 3560392 h 8182532"/>
              <a:gd name="connsiteX103" fmla="*/ 21169814 w 22444076"/>
              <a:gd name="connsiteY103" fmla="*/ 3649981 h 8182532"/>
              <a:gd name="connsiteX104" fmla="*/ 22444076 w 22444076"/>
              <a:gd name="connsiteY104" fmla="*/ 3590255 h 8182532"/>
              <a:gd name="connsiteX105" fmla="*/ 22029200 w 22444076"/>
              <a:gd name="connsiteY105" fmla="*/ 3829159 h 8182532"/>
              <a:gd name="connsiteX106" fmla="*/ 22355174 w 22444076"/>
              <a:gd name="connsiteY106" fmla="*/ 3859022 h 8182532"/>
              <a:gd name="connsiteX107" fmla="*/ 21881030 w 22444076"/>
              <a:gd name="connsiteY107" fmla="*/ 3948612 h 8182532"/>
              <a:gd name="connsiteX108" fmla="*/ 21851396 w 22444076"/>
              <a:gd name="connsiteY108" fmla="*/ 3978475 h 8182532"/>
              <a:gd name="connsiteX109" fmla="*/ 21466154 w 22444076"/>
              <a:gd name="connsiteY109" fmla="*/ 4097927 h 8182532"/>
              <a:gd name="connsiteX110" fmla="*/ 21466154 w 22444076"/>
              <a:gd name="connsiteY110" fmla="*/ 3978475 h 8182532"/>
              <a:gd name="connsiteX111" fmla="*/ 21555056 w 22444076"/>
              <a:gd name="connsiteY111" fmla="*/ 3948612 h 8182532"/>
              <a:gd name="connsiteX112" fmla="*/ 21555056 w 22444076"/>
              <a:gd name="connsiteY112" fmla="*/ 3859022 h 8182532"/>
              <a:gd name="connsiteX113" fmla="*/ 21406886 w 22444076"/>
              <a:gd name="connsiteY113" fmla="*/ 3918749 h 8182532"/>
              <a:gd name="connsiteX114" fmla="*/ 21436520 w 22444076"/>
              <a:gd name="connsiteY114" fmla="*/ 3978475 h 8182532"/>
              <a:gd name="connsiteX115" fmla="*/ 21436520 w 22444076"/>
              <a:gd name="connsiteY115" fmla="*/ 4097927 h 8182532"/>
              <a:gd name="connsiteX116" fmla="*/ 20873474 w 22444076"/>
              <a:gd name="connsiteY116" fmla="*/ 4068064 h 8182532"/>
              <a:gd name="connsiteX117" fmla="*/ 20873474 w 22444076"/>
              <a:gd name="connsiteY117" fmla="*/ 3978475 h 8182532"/>
              <a:gd name="connsiteX118" fmla="*/ 21110546 w 22444076"/>
              <a:gd name="connsiteY118" fmla="*/ 3888886 h 8182532"/>
              <a:gd name="connsiteX119" fmla="*/ 20784572 w 22444076"/>
              <a:gd name="connsiteY119" fmla="*/ 3948612 h 8182532"/>
              <a:gd name="connsiteX120" fmla="*/ 20843840 w 22444076"/>
              <a:gd name="connsiteY120" fmla="*/ 3978475 h 8182532"/>
              <a:gd name="connsiteX121" fmla="*/ 20843840 w 22444076"/>
              <a:gd name="connsiteY121" fmla="*/ 4068064 h 8182532"/>
              <a:gd name="connsiteX122" fmla="*/ 20606768 w 22444076"/>
              <a:gd name="connsiteY122" fmla="*/ 4097927 h 8182532"/>
              <a:gd name="connsiteX123" fmla="*/ 20606768 w 22444076"/>
              <a:gd name="connsiteY123" fmla="*/ 3918749 h 8182532"/>
              <a:gd name="connsiteX124" fmla="*/ 20695670 w 22444076"/>
              <a:gd name="connsiteY124" fmla="*/ 3888886 h 8182532"/>
              <a:gd name="connsiteX125" fmla="*/ 20458598 w 22444076"/>
              <a:gd name="connsiteY125" fmla="*/ 3918749 h 8182532"/>
              <a:gd name="connsiteX126" fmla="*/ 20577134 w 22444076"/>
              <a:gd name="connsiteY126" fmla="*/ 3918749 h 8182532"/>
              <a:gd name="connsiteX127" fmla="*/ 20577134 w 22444076"/>
              <a:gd name="connsiteY127" fmla="*/ 4097927 h 8182532"/>
              <a:gd name="connsiteX128" fmla="*/ 20517866 w 22444076"/>
              <a:gd name="connsiteY128" fmla="*/ 4127790 h 8182532"/>
              <a:gd name="connsiteX129" fmla="*/ 20221526 w 22444076"/>
              <a:gd name="connsiteY129" fmla="*/ 3948612 h 8182532"/>
              <a:gd name="connsiteX130" fmla="*/ 20399330 w 22444076"/>
              <a:gd name="connsiteY130" fmla="*/ 3888886 h 8182532"/>
              <a:gd name="connsiteX131" fmla="*/ 19628846 w 22444076"/>
              <a:gd name="connsiteY131" fmla="*/ 3739570 h 8182532"/>
              <a:gd name="connsiteX132" fmla="*/ 19717748 w 22444076"/>
              <a:gd name="connsiteY132" fmla="*/ 3530529 h 8182532"/>
              <a:gd name="connsiteX133" fmla="*/ 19125068 w 22444076"/>
              <a:gd name="connsiteY133" fmla="*/ 3560392 h 8182532"/>
              <a:gd name="connsiteX134" fmla="*/ 19125068 w 22444076"/>
              <a:gd name="connsiteY134" fmla="*/ 3411076 h 8182532"/>
              <a:gd name="connsiteX135" fmla="*/ 19095434 w 22444076"/>
              <a:gd name="connsiteY135" fmla="*/ 3649981 h 8182532"/>
              <a:gd name="connsiteX136" fmla="*/ 19243604 w 22444076"/>
              <a:gd name="connsiteY136" fmla="*/ 3679844 h 8182532"/>
              <a:gd name="connsiteX137" fmla="*/ 19154702 w 22444076"/>
              <a:gd name="connsiteY137" fmla="*/ 3799296 h 8182532"/>
              <a:gd name="connsiteX138" fmla="*/ 19036166 w 22444076"/>
              <a:gd name="connsiteY138" fmla="*/ 3799296 h 8182532"/>
              <a:gd name="connsiteX139" fmla="*/ 19036166 w 22444076"/>
              <a:gd name="connsiteY139" fmla="*/ 3769433 h 8182532"/>
              <a:gd name="connsiteX140" fmla="*/ 18680558 w 22444076"/>
              <a:gd name="connsiteY140" fmla="*/ 3620118 h 8182532"/>
              <a:gd name="connsiteX141" fmla="*/ 18828728 w 22444076"/>
              <a:gd name="connsiteY141" fmla="*/ 3739570 h 8182532"/>
              <a:gd name="connsiteX142" fmla="*/ 18858362 w 22444076"/>
              <a:gd name="connsiteY142" fmla="*/ 3649981 h 8182532"/>
              <a:gd name="connsiteX143" fmla="*/ 18858362 w 22444076"/>
              <a:gd name="connsiteY143" fmla="*/ 3769433 h 8182532"/>
              <a:gd name="connsiteX144" fmla="*/ 18976898 w 22444076"/>
              <a:gd name="connsiteY144" fmla="*/ 3859022 h 8182532"/>
              <a:gd name="connsiteX145" fmla="*/ 19036166 w 22444076"/>
              <a:gd name="connsiteY145" fmla="*/ 3829159 h 8182532"/>
              <a:gd name="connsiteX146" fmla="*/ 19125068 w 22444076"/>
              <a:gd name="connsiteY146" fmla="*/ 3829159 h 8182532"/>
              <a:gd name="connsiteX147" fmla="*/ 19184336 w 22444076"/>
              <a:gd name="connsiteY147" fmla="*/ 3978475 h 8182532"/>
              <a:gd name="connsiteX148" fmla="*/ 18502754 w 22444076"/>
              <a:gd name="connsiteY148" fmla="*/ 3888886 h 8182532"/>
              <a:gd name="connsiteX149" fmla="*/ 18739826 w 22444076"/>
              <a:gd name="connsiteY149" fmla="*/ 4008338 h 8182532"/>
              <a:gd name="connsiteX150" fmla="*/ 18680558 w 22444076"/>
              <a:gd name="connsiteY150" fmla="*/ 4097927 h 8182532"/>
              <a:gd name="connsiteX151" fmla="*/ 19302872 w 22444076"/>
              <a:gd name="connsiteY151" fmla="*/ 4336832 h 8182532"/>
              <a:gd name="connsiteX152" fmla="*/ 19184336 w 22444076"/>
              <a:gd name="connsiteY152" fmla="*/ 4396558 h 8182532"/>
              <a:gd name="connsiteX153" fmla="*/ 19510310 w 22444076"/>
              <a:gd name="connsiteY153" fmla="*/ 4575736 h 8182532"/>
              <a:gd name="connsiteX154" fmla="*/ 18799094 w 22444076"/>
              <a:gd name="connsiteY154" fmla="*/ 4396558 h 8182532"/>
              <a:gd name="connsiteX155" fmla="*/ 18917630 w 22444076"/>
              <a:gd name="connsiteY155" fmla="*/ 4575736 h 8182532"/>
              <a:gd name="connsiteX156" fmla="*/ 18295316 w 22444076"/>
              <a:gd name="connsiteY156" fmla="*/ 4426421 h 8182532"/>
              <a:gd name="connsiteX157" fmla="*/ 18354584 w 22444076"/>
              <a:gd name="connsiteY157" fmla="*/ 4575736 h 8182532"/>
              <a:gd name="connsiteX158" fmla="*/ 18265682 w 22444076"/>
              <a:gd name="connsiteY158" fmla="*/ 4575736 h 8182532"/>
              <a:gd name="connsiteX159" fmla="*/ 18265682 w 22444076"/>
              <a:gd name="connsiteY159" fmla="*/ 4784778 h 8182532"/>
              <a:gd name="connsiteX160" fmla="*/ 18443486 w 22444076"/>
              <a:gd name="connsiteY160" fmla="*/ 4993820 h 8182532"/>
              <a:gd name="connsiteX161" fmla="*/ 18354584 w 22444076"/>
              <a:gd name="connsiteY161" fmla="*/ 5113272 h 8182532"/>
              <a:gd name="connsiteX162" fmla="*/ 18443486 w 22444076"/>
              <a:gd name="connsiteY162" fmla="*/ 5202861 h 8182532"/>
              <a:gd name="connsiteX163" fmla="*/ 18176780 w 22444076"/>
              <a:gd name="connsiteY163" fmla="*/ 5292450 h 8182532"/>
              <a:gd name="connsiteX164" fmla="*/ 18295316 w 22444076"/>
              <a:gd name="connsiteY164" fmla="*/ 5411903 h 8182532"/>
              <a:gd name="connsiteX165" fmla="*/ 18147146 w 22444076"/>
              <a:gd name="connsiteY165" fmla="*/ 5501492 h 8182532"/>
              <a:gd name="connsiteX166" fmla="*/ 18176780 w 22444076"/>
              <a:gd name="connsiteY166" fmla="*/ 5800123 h 8182532"/>
              <a:gd name="connsiteX167" fmla="*/ 18058244 w 22444076"/>
              <a:gd name="connsiteY167" fmla="*/ 5979301 h 8182532"/>
              <a:gd name="connsiteX168" fmla="*/ 17613734 w 22444076"/>
              <a:gd name="connsiteY168" fmla="*/ 6098753 h 8182532"/>
              <a:gd name="connsiteX169" fmla="*/ 17732270 w 22444076"/>
              <a:gd name="connsiteY169" fmla="*/ 6277932 h 8182532"/>
              <a:gd name="connsiteX170" fmla="*/ 17465564 w 22444076"/>
              <a:gd name="connsiteY170" fmla="*/ 6307795 h 8182532"/>
              <a:gd name="connsiteX171" fmla="*/ 18236048 w 22444076"/>
              <a:gd name="connsiteY171" fmla="*/ 7203687 h 8182532"/>
              <a:gd name="connsiteX172" fmla="*/ 18206414 w 22444076"/>
              <a:gd name="connsiteY172" fmla="*/ 7323140 h 8182532"/>
              <a:gd name="connsiteX173" fmla="*/ 15746794 w 22444076"/>
              <a:gd name="connsiteY173" fmla="*/ 6875193 h 8182532"/>
              <a:gd name="connsiteX174" fmla="*/ 13850218 w 22444076"/>
              <a:gd name="connsiteY174" fmla="*/ 6875193 h 8182532"/>
              <a:gd name="connsiteX175" fmla="*/ 12635225 w 22444076"/>
              <a:gd name="connsiteY175" fmla="*/ 7472455 h 8182532"/>
              <a:gd name="connsiteX176" fmla="*/ 12309251 w 22444076"/>
              <a:gd name="connsiteY176" fmla="*/ 7562044 h 8182532"/>
              <a:gd name="connsiteX177" fmla="*/ 11568401 w 22444076"/>
              <a:gd name="connsiteY177" fmla="*/ 7950264 h 8182532"/>
              <a:gd name="connsiteX178" fmla="*/ 11094257 w 22444076"/>
              <a:gd name="connsiteY178" fmla="*/ 8129442 h 8182532"/>
              <a:gd name="connsiteX179" fmla="*/ 9997800 w 22444076"/>
              <a:gd name="connsiteY179" fmla="*/ 8129442 h 8182532"/>
              <a:gd name="connsiteX180" fmla="*/ 9612558 w 22444076"/>
              <a:gd name="connsiteY180" fmla="*/ 7950264 h 8182532"/>
              <a:gd name="connsiteX181" fmla="*/ 9612558 w 22444076"/>
              <a:gd name="connsiteY181" fmla="*/ 7890538 h 8182532"/>
              <a:gd name="connsiteX182" fmla="*/ 12961199 w 22444076"/>
              <a:gd name="connsiteY182" fmla="*/ 6934920 h 8182532"/>
              <a:gd name="connsiteX183" fmla="*/ 12961199 w 22444076"/>
              <a:gd name="connsiteY183" fmla="*/ 6845330 h 8182532"/>
              <a:gd name="connsiteX184" fmla="*/ 13168636 w 22444076"/>
              <a:gd name="connsiteY184" fmla="*/ 6785604 h 8182532"/>
              <a:gd name="connsiteX185" fmla="*/ 13405708 w 22444076"/>
              <a:gd name="connsiteY185" fmla="*/ 6486973 h 8182532"/>
              <a:gd name="connsiteX186" fmla="*/ 13524244 w 22444076"/>
              <a:gd name="connsiteY186" fmla="*/ 6486973 h 8182532"/>
              <a:gd name="connsiteX187" fmla="*/ 13524244 w 22444076"/>
              <a:gd name="connsiteY187" fmla="*/ 6457110 h 8182532"/>
              <a:gd name="connsiteX188" fmla="*/ 14265094 w 22444076"/>
              <a:gd name="connsiteY188" fmla="*/ 6337658 h 8182532"/>
              <a:gd name="connsiteX189" fmla="*/ 14265094 w 22444076"/>
              <a:gd name="connsiteY189" fmla="*/ 6307795 h 8182532"/>
              <a:gd name="connsiteX190" fmla="*/ 14442898 w 22444076"/>
              <a:gd name="connsiteY190" fmla="*/ 6307795 h 8182532"/>
              <a:gd name="connsiteX191" fmla="*/ 14442898 w 22444076"/>
              <a:gd name="connsiteY191" fmla="*/ 6337658 h 8182532"/>
              <a:gd name="connsiteX192" fmla="*/ 14709604 w 22444076"/>
              <a:gd name="connsiteY192" fmla="*/ 6337658 h 8182532"/>
              <a:gd name="connsiteX193" fmla="*/ 14709604 w 22444076"/>
              <a:gd name="connsiteY193" fmla="*/ 6277932 h 8182532"/>
              <a:gd name="connsiteX194" fmla="*/ 14734608 w 22444076"/>
              <a:gd name="connsiteY194" fmla="*/ 6277932 h 8182532"/>
              <a:gd name="connsiteX195" fmla="*/ 14739238 w 22444076"/>
              <a:gd name="connsiteY195" fmla="*/ 6277932 h 8182532"/>
              <a:gd name="connsiteX196" fmla="*/ 14739238 w 22444076"/>
              <a:gd name="connsiteY196" fmla="*/ 6248069 h 8182532"/>
              <a:gd name="connsiteX197" fmla="*/ 14472532 w 22444076"/>
              <a:gd name="connsiteY197" fmla="*/ 6277932 h 8182532"/>
              <a:gd name="connsiteX198" fmla="*/ 14265094 w 22444076"/>
              <a:gd name="connsiteY198" fmla="*/ 6277932 h 8182532"/>
              <a:gd name="connsiteX199" fmla="*/ 14265094 w 22444076"/>
              <a:gd name="connsiteY199" fmla="*/ 6248069 h 8182532"/>
              <a:gd name="connsiteX200" fmla="*/ 13494610 w 22444076"/>
              <a:gd name="connsiteY200" fmla="*/ 6457110 h 8182532"/>
              <a:gd name="connsiteX201" fmla="*/ 13405708 w 22444076"/>
              <a:gd name="connsiteY201" fmla="*/ 6457110 h 8182532"/>
              <a:gd name="connsiteX202" fmla="*/ 13405708 w 22444076"/>
              <a:gd name="connsiteY202" fmla="*/ 6486973 h 8182532"/>
              <a:gd name="connsiteX203" fmla="*/ 13287172 w 22444076"/>
              <a:gd name="connsiteY203" fmla="*/ 6516837 h 8182532"/>
              <a:gd name="connsiteX204" fmla="*/ 13316806 w 22444076"/>
              <a:gd name="connsiteY204" fmla="*/ 6457110 h 8182532"/>
              <a:gd name="connsiteX205" fmla="*/ 13198270 w 22444076"/>
              <a:gd name="connsiteY205" fmla="*/ 6307795 h 8182532"/>
              <a:gd name="connsiteX206" fmla="*/ 13257538 w 22444076"/>
              <a:gd name="connsiteY206" fmla="*/ 6307795 h 8182532"/>
              <a:gd name="connsiteX207" fmla="*/ 13257538 w 22444076"/>
              <a:gd name="connsiteY207" fmla="*/ 6277932 h 8182532"/>
              <a:gd name="connsiteX208" fmla="*/ 13613146 w 22444076"/>
              <a:gd name="connsiteY208" fmla="*/ 6188343 h 8182532"/>
              <a:gd name="connsiteX209" fmla="*/ 13613146 w 22444076"/>
              <a:gd name="connsiteY209" fmla="*/ 6039027 h 8182532"/>
              <a:gd name="connsiteX210" fmla="*/ 13613146 w 22444076"/>
              <a:gd name="connsiteY210" fmla="*/ 5979301 h 8182532"/>
              <a:gd name="connsiteX211" fmla="*/ 13346440 w 22444076"/>
              <a:gd name="connsiteY211" fmla="*/ 6039027 h 8182532"/>
              <a:gd name="connsiteX212" fmla="*/ 13227904 w 22444076"/>
              <a:gd name="connsiteY212" fmla="*/ 6277932 h 8182532"/>
              <a:gd name="connsiteX213" fmla="*/ 13168636 w 22444076"/>
              <a:gd name="connsiteY213" fmla="*/ 6277932 h 8182532"/>
              <a:gd name="connsiteX214" fmla="*/ 13079735 w 22444076"/>
              <a:gd name="connsiteY214" fmla="*/ 6188343 h 8182532"/>
              <a:gd name="connsiteX215" fmla="*/ 13079735 w 22444076"/>
              <a:gd name="connsiteY215" fmla="*/ 6068890 h 8182532"/>
              <a:gd name="connsiteX216" fmla="*/ 12516689 w 22444076"/>
              <a:gd name="connsiteY216" fmla="*/ 6218206 h 8182532"/>
              <a:gd name="connsiteX217" fmla="*/ 13109369 w 22444076"/>
              <a:gd name="connsiteY217" fmla="*/ 5829986 h 8182532"/>
              <a:gd name="connsiteX218" fmla="*/ 13139002 w 22444076"/>
              <a:gd name="connsiteY218" fmla="*/ 5620944 h 8182532"/>
              <a:gd name="connsiteX219" fmla="*/ 13464976 w 22444076"/>
              <a:gd name="connsiteY219" fmla="*/ 5591081 h 8182532"/>
              <a:gd name="connsiteX220" fmla="*/ 13464976 w 22444076"/>
              <a:gd name="connsiteY220" fmla="*/ 5322313 h 8182532"/>
              <a:gd name="connsiteX221" fmla="*/ 12516689 w 22444076"/>
              <a:gd name="connsiteY221" fmla="*/ 5680670 h 8182532"/>
              <a:gd name="connsiteX222" fmla="*/ 12101813 w 22444076"/>
              <a:gd name="connsiteY222" fmla="*/ 5859849 h 8182532"/>
              <a:gd name="connsiteX223" fmla="*/ 12042545 w 22444076"/>
              <a:gd name="connsiteY223" fmla="*/ 5889712 h 8182532"/>
              <a:gd name="connsiteX224" fmla="*/ 12042545 w 22444076"/>
              <a:gd name="connsiteY224" fmla="*/ 5829986 h 8182532"/>
              <a:gd name="connsiteX225" fmla="*/ 12131447 w 22444076"/>
              <a:gd name="connsiteY225" fmla="*/ 5740397 h 8182532"/>
              <a:gd name="connsiteX226" fmla="*/ 11805473 w 22444076"/>
              <a:gd name="connsiteY226" fmla="*/ 5829986 h 8182532"/>
              <a:gd name="connsiteX227" fmla="*/ 12101813 w 22444076"/>
              <a:gd name="connsiteY227" fmla="*/ 5591081 h 8182532"/>
              <a:gd name="connsiteX228" fmla="*/ 12249983 w 22444076"/>
              <a:gd name="connsiteY228" fmla="*/ 5471629 h 8182532"/>
              <a:gd name="connsiteX229" fmla="*/ 11924009 w 22444076"/>
              <a:gd name="connsiteY229" fmla="*/ 5531355 h 8182532"/>
              <a:gd name="connsiteX230" fmla="*/ 12190715 w 22444076"/>
              <a:gd name="connsiteY230" fmla="*/ 5322313 h 8182532"/>
              <a:gd name="connsiteX231" fmla="*/ 11212793 w 22444076"/>
              <a:gd name="connsiteY231" fmla="*/ 5859849 h 8182532"/>
              <a:gd name="connsiteX232" fmla="*/ 11686937 w 22444076"/>
              <a:gd name="connsiteY232" fmla="*/ 5710533 h 8182532"/>
              <a:gd name="connsiteX233" fmla="*/ 10827551 w 22444076"/>
              <a:gd name="connsiteY233" fmla="*/ 6158480 h 8182532"/>
              <a:gd name="connsiteX234" fmla="*/ 11775839 w 22444076"/>
              <a:gd name="connsiteY234" fmla="*/ 5889712 h 8182532"/>
              <a:gd name="connsiteX235" fmla="*/ 11598035 w 22444076"/>
              <a:gd name="connsiteY235" fmla="*/ 5979301 h 8182532"/>
              <a:gd name="connsiteX236" fmla="*/ 12012911 w 22444076"/>
              <a:gd name="connsiteY236" fmla="*/ 5829986 h 8182532"/>
              <a:gd name="connsiteX237" fmla="*/ 12012911 w 22444076"/>
              <a:gd name="connsiteY237" fmla="*/ 5919575 h 8182532"/>
              <a:gd name="connsiteX238" fmla="*/ 10886820 w 22444076"/>
              <a:gd name="connsiteY238" fmla="*/ 6516837 h 8182532"/>
              <a:gd name="connsiteX239" fmla="*/ 10916453 w 22444076"/>
              <a:gd name="connsiteY239" fmla="*/ 6636289 h 8182532"/>
              <a:gd name="connsiteX240" fmla="*/ 9790362 w 22444076"/>
              <a:gd name="connsiteY240" fmla="*/ 6815467 h 8182532"/>
              <a:gd name="connsiteX241" fmla="*/ 10116337 w 22444076"/>
              <a:gd name="connsiteY241" fmla="*/ 6964783 h 8182532"/>
              <a:gd name="connsiteX242" fmla="*/ 11005355 w 22444076"/>
              <a:gd name="connsiteY242" fmla="*/ 6934920 h 8182532"/>
              <a:gd name="connsiteX243" fmla="*/ 9464388 w 22444076"/>
              <a:gd name="connsiteY243" fmla="*/ 7412728 h 8182532"/>
              <a:gd name="connsiteX244" fmla="*/ 9553290 w 22444076"/>
              <a:gd name="connsiteY244" fmla="*/ 7502318 h 8182532"/>
              <a:gd name="connsiteX245" fmla="*/ 9494022 w 22444076"/>
              <a:gd name="connsiteY245" fmla="*/ 7621770 h 8182532"/>
              <a:gd name="connsiteX246" fmla="*/ 9345852 w 22444076"/>
              <a:gd name="connsiteY246" fmla="*/ 7771086 h 8182532"/>
              <a:gd name="connsiteX247" fmla="*/ 9582924 w 22444076"/>
              <a:gd name="connsiteY247" fmla="*/ 7890538 h 8182532"/>
              <a:gd name="connsiteX248" fmla="*/ 9582924 w 22444076"/>
              <a:gd name="connsiteY248" fmla="*/ 7950264 h 8182532"/>
              <a:gd name="connsiteX249" fmla="*/ 7834518 w 22444076"/>
              <a:gd name="connsiteY249" fmla="*/ 7472455 h 8182532"/>
              <a:gd name="connsiteX250" fmla="*/ 5700872 w 22444076"/>
              <a:gd name="connsiteY250" fmla="*/ 6964783 h 8182532"/>
              <a:gd name="connsiteX251" fmla="*/ 4900754 w 22444076"/>
              <a:gd name="connsiteY251" fmla="*/ 6785604 h 8182532"/>
              <a:gd name="connsiteX252" fmla="*/ 3181983 w 22444076"/>
              <a:gd name="connsiteY252" fmla="*/ 6905057 h 8182532"/>
              <a:gd name="connsiteX253" fmla="*/ 2856009 w 22444076"/>
              <a:gd name="connsiteY253" fmla="*/ 6964783 h 8182532"/>
              <a:gd name="connsiteX254" fmla="*/ 781629 w 22444076"/>
              <a:gd name="connsiteY254" fmla="*/ 7382866 h 8182532"/>
              <a:gd name="connsiteX255" fmla="*/ 81526 w 22444076"/>
              <a:gd name="connsiteY255" fmla="*/ 7567643 h 8182532"/>
              <a:gd name="connsiteX256" fmla="*/ 0 w 22444076"/>
              <a:gd name="connsiteY256" fmla="*/ 7572673 h 8182532"/>
              <a:gd name="connsiteX257" fmla="*/ 0 w 22444076"/>
              <a:gd name="connsiteY257" fmla="*/ 1216757 h 8182532"/>
              <a:gd name="connsiteX258" fmla="*/ 264482 w 22444076"/>
              <a:gd name="connsiteY258" fmla="*/ 1147665 h 8182532"/>
              <a:gd name="connsiteX259" fmla="*/ 2115159 w 22444076"/>
              <a:gd name="connsiteY259" fmla="*/ 484495 h 8182532"/>
              <a:gd name="connsiteX260" fmla="*/ 4752584 w 22444076"/>
              <a:gd name="connsiteY260" fmla="*/ 245590 h 8182532"/>
              <a:gd name="connsiteX261" fmla="*/ 3448689 w 22444076"/>
              <a:gd name="connsiteY261" fmla="*/ 305316 h 8182532"/>
              <a:gd name="connsiteX262" fmla="*/ 2204061 w 22444076"/>
              <a:gd name="connsiteY262" fmla="*/ 365042 h 8182532"/>
              <a:gd name="connsiteX263" fmla="*/ 1581747 w 22444076"/>
              <a:gd name="connsiteY263" fmla="*/ 603947 h 8182532"/>
              <a:gd name="connsiteX264" fmla="*/ 989067 w 22444076"/>
              <a:gd name="connsiteY264" fmla="*/ 812989 h 8182532"/>
              <a:gd name="connsiteX265" fmla="*/ 188950 w 22444076"/>
              <a:gd name="connsiteY265" fmla="*/ 783125 h 8182532"/>
              <a:gd name="connsiteX266" fmla="*/ 1344675 w 22444076"/>
              <a:gd name="connsiteY266" fmla="*/ 544221 h 8182532"/>
              <a:gd name="connsiteX267" fmla="*/ 2144793 w 22444076"/>
              <a:gd name="connsiteY267" fmla="*/ 156001 h 8182532"/>
              <a:gd name="connsiteX268" fmla="*/ 3804296 w 22444076"/>
              <a:gd name="connsiteY268" fmla="*/ 36548 h 8182532"/>
              <a:gd name="connsiteX269" fmla="*/ 4195095 w 22444076"/>
              <a:gd name="connsiteY269" fmla="*/ 619 h 8182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</a:cxnLst>
            <a:rect l="l" t="t" r="r" b="b"/>
            <a:pathLst>
              <a:path w="22444076" h="8182532">
                <a:moveTo>
                  <a:pt x="14763258" y="6139523"/>
                </a:moveTo>
                <a:cubicBezTo>
                  <a:pt x="14740164" y="6142148"/>
                  <a:pt x="14720717" y="6154747"/>
                  <a:pt x="14709604" y="6188343"/>
                </a:cubicBezTo>
                <a:cubicBezTo>
                  <a:pt x="14739238" y="6188343"/>
                  <a:pt x="14768872" y="6218206"/>
                  <a:pt x="14768872" y="6277932"/>
                </a:cubicBezTo>
                <a:cubicBezTo>
                  <a:pt x="14828140" y="6307795"/>
                  <a:pt x="14828140" y="6248069"/>
                  <a:pt x="14887408" y="6248069"/>
                </a:cubicBezTo>
                <a:cubicBezTo>
                  <a:pt x="14887408" y="6218206"/>
                  <a:pt x="14887408" y="6188343"/>
                  <a:pt x="14887408" y="6158480"/>
                </a:cubicBezTo>
                <a:cubicBezTo>
                  <a:pt x="14850365" y="6158480"/>
                  <a:pt x="14801747" y="6135149"/>
                  <a:pt x="14763258" y="6139523"/>
                </a:cubicBezTo>
                <a:close/>
                <a:moveTo>
                  <a:pt x="14321569" y="5732493"/>
                </a:moveTo>
                <a:cubicBezTo>
                  <a:pt x="14208720" y="5716133"/>
                  <a:pt x="14052100" y="5900910"/>
                  <a:pt x="13909486" y="5859849"/>
                </a:cubicBezTo>
                <a:cubicBezTo>
                  <a:pt x="13879852" y="5770260"/>
                  <a:pt x="13850218" y="5770260"/>
                  <a:pt x="13790950" y="5800123"/>
                </a:cubicBezTo>
                <a:cubicBezTo>
                  <a:pt x="13790950" y="5979301"/>
                  <a:pt x="13909486" y="5859849"/>
                  <a:pt x="13879852" y="5979301"/>
                </a:cubicBezTo>
                <a:cubicBezTo>
                  <a:pt x="13820584" y="5949438"/>
                  <a:pt x="13761316" y="5979301"/>
                  <a:pt x="13731682" y="6039027"/>
                </a:cubicBezTo>
                <a:cubicBezTo>
                  <a:pt x="13731682" y="6039027"/>
                  <a:pt x="13731682" y="6068890"/>
                  <a:pt x="13731682" y="6068890"/>
                </a:cubicBezTo>
                <a:cubicBezTo>
                  <a:pt x="14176192" y="6039027"/>
                  <a:pt x="14650336" y="6009164"/>
                  <a:pt x="15065212" y="5919575"/>
                </a:cubicBezTo>
                <a:cubicBezTo>
                  <a:pt x="14828140" y="5829986"/>
                  <a:pt x="14650336" y="5979301"/>
                  <a:pt x="14442898" y="5919575"/>
                </a:cubicBezTo>
                <a:cubicBezTo>
                  <a:pt x="14415116" y="5788924"/>
                  <a:pt x="14372865" y="5739930"/>
                  <a:pt x="14321569" y="5732493"/>
                </a:cubicBezTo>
                <a:close/>
                <a:moveTo>
                  <a:pt x="21896310" y="3792297"/>
                </a:moveTo>
                <a:cubicBezTo>
                  <a:pt x="21853248" y="3782499"/>
                  <a:pt x="21814354" y="3844091"/>
                  <a:pt x="21792128" y="3888886"/>
                </a:cubicBezTo>
                <a:cubicBezTo>
                  <a:pt x="21792128" y="3888886"/>
                  <a:pt x="21821762" y="3888886"/>
                  <a:pt x="21851396" y="3888886"/>
                </a:cubicBezTo>
                <a:cubicBezTo>
                  <a:pt x="21881030" y="3888886"/>
                  <a:pt x="21940298" y="3859022"/>
                  <a:pt x="21940298" y="3829159"/>
                </a:cubicBezTo>
                <a:cubicBezTo>
                  <a:pt x="21925482" y="3806762"/>
                  <a:pt x="21910664" y="3795564"/>
                  <a:pt x="21896310" y="3792297"/>
                </a:cubicBezTo>
                <a:close/>
                <a:moveTo>
                  <a:pt x="20251160" y="3567858"/>
                </a:moveTo>
                <a:cubicBezTo>
                  <a:pt x="20191892" y="3567858"/>
                  <a:pt x="20132624" y="3575324"/>
                  <a:pt x="20073356" y="3590255"/>
                </a:cubicBezTo>
                <a:cubicBezTo>
                  <a:pt x="20399330" y="3649981"/>
                  <a:pt x="20814206" y="3769433"/>
                  <a:pt x="21169814" y="3620118"/>
                </a:cubicBezTo>
                <a:cubicBezTo>
                  <a:pt x="20903108" y="3649981"/>
                  <a:pt x="20666036" y="3620118"/>
                  <a:pt x="20428964" y="3590255"/>
                </a:cubicBezTo>
                <a:cubicBezTo>
                  <a:pt x="20369696" y="3575324"/>
                  <a:pt x="20310428" y="3567858"/>
                  <a:pt x="20251160" y="3567858"/>
                </a:cubicBezTo>
                <a:close/>
                <a:moveTo>
                  <a:pt x="20547500" y="2992993"/>
                </a:moveTo>
                <a:cubicBezTo>
                  <a:pt x="20517866" y="2992993"/>
                  <a:pt x="20488232" y="2992993"/>
                  <a:pt x="20488232" y="3022856"/>
                </a:cubicBezTo>
                <a:cubicBezTo>
                  <a:pt x="20547500" y="3022856"/>
                  <a:pt x="20606768" y="3112446"/>
                  <a:pt x="20666036" y="2992993"/>
                </a:cubicBezTo>
                <a:cubicBezTo>
                  <a:pt x="20636402" y="3022856"/>
                  <a:pt x="20577134" y="2992993"/>
                  <a:pt x="20547500" y="2992993"/>
                </a:cubicBezTo>
                <a:close/>
                <a:moveTo>
                  <a:pt x="13920888" y="412112"/>
                </a:moveTo>
                <a:cubicBezTo>
                  <a:pt x="13598792" y="418236"/>
                  <a:pt x="13272355" y="469563"/>
                  <a:pt x="13050101" y="544221"/>
                </a:cubicBezTo>
                <a:cubicBezTo>
                  <a:pt x="13642780" y="544221"/>
                  <a:pt x="14294728" y="723399"/>
                  <a:pt x="14768872" y="633810"/>
                </a:cubicBezTo>
                <a:cubicBezTo>
                  <a:pt x="14768872" y="424769"/>
                  <a:pt x="14709604" y="514358"/>
                  <a:pt x="14650336" y="514358"/>
                </a:cubicBezTo>
                <a:cubicBezTo>
                  <a:pt x="14591068" y="484495"/>
                  <a:pt x="14531800" y="454632"/>
                  <a:pt x="14472532" y="454632"/>
                </a:cubicBezTo>
                <a:cubicBezTo>
                  <a:pt x="14305841" y="421036"/>
                  <a:pt x="14114146" y="408437"/>
                  <a:pt x="13920888" y="412112"/>
                </a:cubicBezTo>
                <a:close/>
                <a:moveTo>
                  <a:pt x="13968754" y="279186"/>
                </a:moveTo>
                <a:cubicBezTo>
                  <a:pt x="13798359" y="275453"/>
                  <a:pt x="13627963" y="290385"/>
                  <a:pt x="13464976" y="335179"/>
                </a:cubicBezTo>
                <a:cubicBezTo>
                  <a:pt x="13820584" y="305316"/>
                  <a:pt x="14146558" y="365042"/>
                  <a:pt x="14472532" y="424769"/>
                </a:cubicBezTo>
                <a:cubicBezTo>
                  <a:pt x="14679970" y="454632"/>
                  <a:pt x="14887408" y="454632"/>
                  <a:pt x="15065212" y="394905"/>
                </a:cubicBezTo>
                <a:cubicBezTo>
                  <a:pt x="14887408" y="424769"/>
                  <a:pt x="14679970" y="365042"/>
                  <a:pt x="14472532" y="335179"/>
                </a:cubicBezTo>
                <a:cubicBezTo>
                  <a:pt x="14309545" y="305316"/>
                  <a:pt x="14139150" y="282919"/>
                  <a:pt x="13968754" y="279186"/>
                </a:cubicBezTo>
                <a:close/>
                <a:moveTo>
                  <a:pt x="13761316" y="126138"/>
                </a:moveTo>
                <a:cubicBezTo>
                  <a:pt x="13731682" y="126138"/>
                  <a:pt x="13672414" y="156001"/>
                  <a:pt x="13642780" y="185864"/>
                </a:cubicBezTo>
                <a:cubicBezTo>
                  <a:pt x="13702048" y="245590"/>
                  <a:pt x="13790950" y="215727"/>
                  <a:pt x="13820584" y="156001"/>
                </a:cubicBezTo>
                <a:cubicBezTo>
                  <a:pt x="13820584" y="156001"/>
                  <a:pt x="13790950" y="156001"/>
                  <a:pt x="13761316" y="126138"/>
                </a:cubicBezTo>
                <a:close/>
                <a:moveTo>
                  <a:pt x="4195095" y="619"/>
                </a:moveTo>
                <a:cubicBezTo>
                  <a:pt x="4578485" y="10418"/>
                  <a:pt x="4945205" y="133603"/>
                  <a:pt x="5345264" y="156001"/>
                </a:cubicBezTo>
                <a:cubicBezTo>
                  <a:pt x="6441722" y="275453"/>
                  <a:pt x="7508546" y="723399"/>
                  <a:pt x="8634637" y="842852"/>
                </a:cubicBezTo>
                <a:cubicBezTo>
                  <a:pt x="8990244" y="872715"/>
                  <a:pt x="9375487" y="902578"/>
                  <a:pt x="9731094" y="932441"/>
                </a:cubicBezTo>
                <a:cubicBezTo>
                  <a:pt x="10797917" y="1022030"/>
                  <a:pt x="11864741" y="305316"/>
                  <a:pt x="12813029" y="126138"/>
                </a:cubicBezTo>
                <a:cubicBezTo>
                  <a:pt x="13139002" y="66412"/>
                  <a:pt x="13435342" y="66412"/>
                  <a:pt x="13761316" y="96275"/>
                </a:cubicBezTo>
                <a:cubicBezTo>
                  <a:pt x="13998388" y="96275"/>
                  <a:pt x="14205826" y="126138"/>
                  <a:pt x="14442898" y="126138"/>
                </a:cubicBezTo>
                <a:cubicBezTo>
                  <a:pt x="14442898" y="245590"/>
                  <a:pt x="14383630" y="185864"/>
                  <a:pt x="14353996" y="185864"/>
                </a:cubicBezTo>
                <a:cubicBezTo>
                  <a:pt x="14383630" y="215727"/>
                  <a:pt x="14413264" y="275453"/>
                  <a:pt x="14472532" y="275453"/>
                </a:cubicBezTo>
                <a:cubicBezTo>
                  <a:pt x="14502166" y="275453"/>
                  <a:pt x="14502166" y="275453"/>
                  <a:pt x="14531800" y="275453"/>
                </a:cubicBezTo>
                <a:cubicBezTo>
                  <a:pt x="14591068" y="275453"/>
                  <a:pt x="14531800" y="215727"/>
                  <a:pt x="14561434" y="156001"/>
                </a:cubicBezTo>
                <a:cubicBezTo>
                  <a:pt x="14650336" y="126138"/>
                  <a:pt x="14739238" y="185864"/>
                  <a:pt x="14857774" y="156001"/>
                </a:cubicBezTo>
                <a:cubicBezTo>
                  <a:pt x="14857774" y="305316"/>
                  <a:pt x="14739238" y="156001"/>
                  <a:pt x="14739238" y="245590"/>
                </a:cubicBezTo>
                <a:cubicBezTo>
                  <a:pt x="14798506" y="335179"/>
                  <a:pt x="14976310" y="305316"/>
                  <a:pt x="15035578" y="305316"/>
                </a:cubicBezTo>
                <a:cubicBezTo>
                  <a:pt x="15094846" y="305316"/>
                  <a:pt x="14976310" y="215727"/>
                  <a:pt x="15035578" y="215727"/>
                </a:cubicBezTo>
                <a:cubicBezTo>
                  <a:pt x="15065212" y="215727"/>
                  <a:pt x="15272650" y="156001"/>
                  <a:pt x="15243016" y="305316"/>
                </a:cubicBezTo>
                <a:cubicBezTo>
                  <a:pt x="15539356" y="156001"/>
                  <a:pt x="15865330" y="424769"/>
                  <a:pt x="16132036" y="394905"/>
                </a:cubicBezTo>
                <a:cubicBezTo>
                  <a:pt x="16220938" y="394905"/>
                  <a:pt x="16132036" y="484495"/>
                  <a:pt x="16191304" y="544221"/>
                </a:cubicBezTo>
                <a:cubicBezTo>
                  <a:pt x="16309840" y="514358"/>
                  <a:pt x="16398742" y="574084"/>
                  <a:pt x="16517278" y="574084"/>
                </a:cubicBezTo>
                <a:cubicBezTo>
                  <a:pt x="16665448" y="932441"/>
                  <a:pt x="17139590" y="693536"/>
                  <a:pt x="17376662" y="872715"/>
                </a:cubicBezTo>
                <a:cubicBezTo>
                  <a:pt x="17406296" y="992167"/>
                  <a:pt x="17317394" y="872715"/>
                  <a:pt x="17317394" y="962304"/>
                </a:cubicBezTo>
                <a:cubicBezTo>
                  <a:pt x="17495198" y="1111619"/>
                  <a:pt x="17702636" y="1171346"/>
                  <a:pt x="17880440" y="1290798"/>
                </a:cubicBezTo>
                <a:cubicBezTo>
                  <a:pt x="17910074" y="1380387"/>
                  <a:pt x="17850806" y="1350524"/>
                  <a:pt x="17850806" y="1440113"/>
                </a:cubicBezTo>
                <a:cubicBezTo>
                  <a:pt x="17939708" y="1469976"/>
                  <a:pt x="18028610" y="1529703"/>
                  <a:pt x="18147146" y="1559566"/>
                </a:cubicBezTo>
                <a:cubicBezTo>
                  <a:pt x="18058244" y="1649155"/>
                  <a:pt x="17998976" y="1559566"/>
                  <a:pt x="17939708" y="1529703"/>
                </a:cubicBezTo>
                <a:cubicBezTo>
                  <a:pt x="17939708" y="1738744"/>
                  <a:pt x="18028610" y="1798470"/>
                  <a:pt x="18176780" y="1798470"/>
                </a:cubicBezTo>
                <a:cubicBezTo>
                  <a:pt x="18176780" y="1917922"/>
                  <a:pt x="18058244" y="1798470"/>
                  <a:pt x="17998976" y="1828333"/>
                </a:cubicBezTo>
                <a:cubicBezTo>
                  <a:pt x="18087878" y="2037375"/>
                  <a:pt x="18236048" y="2037375"/>
                  <a:pt x="18413852" y="2097101"/>
                </a:cubicBezTo>
                <a:cubicBezTo>
                  <a:pt x="18413852" y="2186690"/>
                  <a:pt x="18384218" y="2156827"/>
                  <a:pt x="18413852" y="2216553"/>
                </a:cubicBezTo>
                <a:cubicBezTo>
                  <a:pt x="18828728" y="2485321"/>
                  <a:pt x="19362140" y="2664500"/>
                  <a:pt x="19806650" y="2843678"/>
                </a:cubicBezTo>
                <a:cubicBezTo>
                  <a:pt x="19806650" y="2903404"/>
                  <a:pt x="19777016" y="2843678"/>
                  <a:pt x="19747382" y="2843678"/>
                </a:cubicBezTo>
                <a:cubicBezTo>
                  <a:pt x="19717748" y="2873541"/>
                  <a:pt x="19806650" y="2933267"/>
                  <a:pt x="19836284" y="2903404"/>
                </a:cubicBezTo>
                <a:cubicBezTo>
                  <a:pt x="19865918" y="2903404"/>
                  <a:pt x="19836284" y="2873541"/>
                  <a:pt x="19836284" y="2873541"/>
                </a:cubicBezTo>
                <a:cubicBezTo>
                  <a:pt x="20043722" y="2873541"/>
                  <a:pt x="20280794" y="2933267"/>
                  <a:pt x="20547500" y="2963130"/>
                </a:cubicBezTo>
                <a:cubicBezTo>
                  <a:pt x="20666036" y="2963130"/>
                  <a:pt x="20814206" y="2963130"/>
                  <a:pt x="20932742" y="2963130"/>
                </a:cubicBezTo>
                <a:cubicBezTo>
                  <a:pt x="20932742" y="2992993"/>
                  <a:pt x="20903108" y="2992993"/>
                  <a:pt x="20903108" y="3022856"/>
                </a:cubicBezTo>
                <a:cubicBezTo>
                  <a:pt x="21169814" y="2843678"/>
                  <a:pt x="21703226" y="2992993"/>
                  <a:pt x="21792128" y="2873541"/>
                </a:cubicBezTo>
                <a:cubicBezTo>
                  <a:pt x="21940298" y="2903404"/>
                  <a:pt x="21969932" y="2963130"/>
                  <a:pt x="22118102" y="2903404"/>
                </a:cubicBezTo>
                <a:cubicBezTo>
                  <a:pt x="22029200" y="3082582"/>
                  <a:pt x="21821762" y="2963130"/>
                  <a:pt x="21703226" y="3052719"/>
                </a:cubicBezTo>
                <a:cubicBezTo>
                  <a:pt x="21732860" y="3261761"/>
                  <a:pt x="21881030" y="2963130"/>
                  <a:pt x="21940298" y="3082582"/>
                </a:cubicBezTo>
                <a:cubicBezTo>
                  <a:pt x="21436520" y="3291624"/>
                  <a:pt x="20636402" y="3291624"/>
                  <a:pt x="20073356" y="3142309"/>
                </a:cubicBezTo>
                <a:cubicBezTo>
                  <a:pt x="20132624" y="3082582"/>
                  <a:pt x="20043722" y="3052719"/>
                  <a:pt x="20014088" y="3022856"/>
                </a:cubicBezTo>
                <a:cubicBezTo>
                  <a:pt x="20036314" y="2978062"/>
                  <a:pt x="20141884" y="2966863"/>
                  <a:pt x="20193280" y="3001859"/>
                </a:cubicBezTo>
                <a:lnTo>
                  <a:pt x="20212440" y="3021819"/>
                </a:lnTo>
                <a:lnTo>
                  <a:pt x="20221526" y="3052719"/>
                </a:lnTo>
                <a:cubicBezTo>
                  <a:pt x="20221526" y="3041521"/>
                  <a:pt x="20218748" y="3031722"/>
                  <a:pt x="20213828" y="3023265"/>
                </a:cubicBezTo>
                <a:lnTo>
                  <a:pt x="20212440" y="3021819"/>
                </a:lnTo>
                <a:lnTo>
                  <a:pt x="20208402" y="3008085"/>
                </a:lnTo>
                <a:cubicBezTo>
                  <a:pt x="20133086" y="2812765"/>
                  <a:pt x="19917778" y="3020990"/>
                  <a:pt x="19806650" y="2992993"/>
                </a:cubicBezTo>
                <a:cubicBezTo>
                  <a:pt x="19777016" y="3142309"/>
                  <a:pt x="19895552" y="2992993"/>
                  <a:pt x="19895552" y="3112446"/>
                </a:cubicBezTo>
                <a:cubicBezTo>
                  <a:pt x="19806650" y="3142309"/>
                  <a:pt x="19747382" y="3112446"/>
                  <a:pt x="19688114" y="3082582"/>
                </a:cubicBezTo>
                <a:cubicBezTo>
                  <a:pt x="19658480" y="2992993"/>
                  <a:pt x="19747382" y="3052719"/>
                  <a:pt x="19777016" y="3022856"/>
                </a:cubicBezTo>
                <a:cubicBezTo>
                  <a:pt x="19569578" y="2873541"/>
                  <a:pt x="19302872" y="3052719"/>
                  <a:pt x="19065800" y="2903404"/>
                </a:cubicBezTo>
                <a:cubicBezTo>
                  <a:pt x="19243604" y="3082582"/>
                  <a:pt x="19510310" y="3082582"/>
                  <a:pt x="19747382" y="3172172"/>
                </a:cubicBezTo>
                <a:cubicBezTo>
                  <a:pt x="19717748" y="3321487"/>
                  <a:pt x="19806650" y="3291624"/>
                  <a:pt x="19747382" y="3381213"/>
                </a:cubicBezTo>
                <a:cubicBezTo>
                  <a:pt x="19984454" y="3440939"/>
                  <a:pt x="20191892" y="3470802"/>
                  <a:pt x="20428964" y="3470802"/>
                </a:cubicBezTo>
                <a:cubicBezTo>
                  <a:pt x="20932742" y="3530529"/>
                  <a:pt x="21466154" y="3500666"/>
                  <a:pt x="22029200" y="3500666"/>
                </a:cubicBezTo>
                <a:cubicBezTo>
                  <a:pt x="22207004" y="3530529"/>
                  <a:pt x="21881030" y="3530529"/>
                  <a:pt x="21792128" y="3560392"/>
                </a:cubicBezTo>
                <a:cubicBezTo>
                  <a:pt x="21584690" y="3590255"/>
                  <a:pt x="21377252" y="3620118"/>
                  <a:pt x="21169814" y="3649981"/>
                </a:cubicBezTo>
                <a:cubicBezTo>
                  <a:pt x="21614324" y="3739570"/>
                  <a:pt x="22118102" y="3560392"/>
                  <a:pt x="22444076" y="3590255"/>
                </a:cubicBezTo>
                <a:cubicBezTo>
                  <a:pt x="22384808" y="3888886"/>
                  <a:pt x="22147736" y="3679844"/>
                  <a:pt x="22029200" y="3829159"/>
                </a:cubicBezTo>
                <a:cubicBezTo>
                  <a:pt x="22118102" y="3918749"/>
                  <a:pt x="22266272" y="3829159"/>
                  <a:pt x="22355174" y="3859022"/>
                </a:cubicBezTo>
                <a:cubicBezTo>
                  <a:pt x="22295906" y="4068064"/>
                  <a:pt x="21851396" y="4097927"/>
                  <a:pt x="21881030" y="3948612"/>
                </a:cubicBezTo>
                <a:cubicBezTo>
                  <a:pt x="21851396" y="3978475"/>
                  <a:pt x="21851396" y="3978475"/>
                  <a:pt x="21851396" y="3978475"/>
                </a:cubicBezTo>
                <a:cubicBezTo>
                  <a:pt x="21732860" y="4068064"/>
                  <a:pt x="21614324" y="4097927"/>
                  <a:pt x="21466154" y="4097927"/>
                </a:cubicBezTo>
                <a:cubicBezTo>
                  <a:pt x="21466154" y="4097927"/>
                  <a:pt x="21466154" y="4097927"/>
                  <a:pt x="21466154" y="3978475"/>
                </a:cubicBezTo>
                <a:cubicBezTo>
                  <a:pt x="21495788" y="3978475"/>
                  <a:pt x="21525422" y="3978475"/>
                  <a:pt x="21555056" y="3948612"/>
                </a:cubicBezTo>
                <a:cubicBezTo>
                  <a:pt x="21555056" y="3918749"/>
                  <a:pt x="21555056" y="3888886"/>
                  <a:pt x="21555056" y="3859022"/>
                </a:cubicBezTo>
                <a:cubicBezTo>
                  <a:pt x="21495788" y="3888886"/>
                  <a:pt x="21406886" y="3829159"/>
                  <a:pt x="21406886" y="3918749"/>
                </a:cubicBezTo>
                <a:cubicBezTo>
                  <a:pt x="21406886" y="3948612"/>
                  <a:pt x="21436520" y="3948612"/>
                  <a:pt x="21436520" y="3978475"/>
                </a:cubicBezTo>
                <a:cubicBezTo>
                  <a:pt x="21436520" y="3978475"/>
                  <a:pt x="21436520" y="3978475"/>
                  <a:pt x="21436520" y="4097927"/>
                </a:cubicBezTo>
                <a:cubicBezTo>
                  <a:pt x="21258716" y="4097927"/>
                  <a:pt x="21051278" y="4068064"/>
                  <a:pt x="20873474" y="4068064"/>
                </a:cubicBezTo>
                <a:cubicBezTo>
                  <a:pt x="20873474" y="4068064"/>
                  <a:pt x="20873474" y="4068064"/>
                  <a:pt x="20873474" y="3978475"/>
                </a:cubicBezTo>
                <a:cubicBezTo>
                  <a:pt x="20962376" y="3978475"/>
                  <a:pt x="21051278" y="3978475"/>
                  <a:pt x="21110546" y="3888886"/>
                </a:cubicBezTo>
                <a:cubicBezTo>
                  <a:pt x="20992010" y="3859022"/>
                  <a:pt x="20873474" y="3918749"/>
                  <a:pt x="20784572" y="3948612"/>
                </a:cubicBezTo>
                <a:cubicBezTo>
                  <a:pt x="20784572" y="3978475"/>
                  <a:pt x="20814206" y="3978475"/>
                  <a:pt x="20843840" y="3978475"/>
                </a:cubicBezTo>
                <a:cubicBezTo>
                  <a:pt x="20843840" y="3978475"/>
                  <a:pt x="20843840" y="3978475"/>
                  <a:pt x="20843840" y="4068064"/>
                </a:cubicBezTo>
                <a:cubicBezTo>
                  <a:pt x="20754938" y="4068064"/>
                  <a:pt x="20666036" y="4068064"/>
                  <a:pt x="20606768" y="4097927"/>
                </a:cubicBezTo>
                <a:cubicBezTo>
                  <a:pt x="20606768" y="4097927"/>
                  <a:pt x="20606768" y="4097927"/>
                  <a:pt x="20606768" y="3918749"/>
                </a:cubicBezTo>
                <a:cubicBezTo>
                  <a:pt x="20636402" y="3948612"/>
                  <a:pt x="20666036" y="3918749"/>
                  <a:pt x="20695670" y="3888886"/>
                </a:cubicBezTo>
                <a:cubicBezTo>
                  <a:pt x="20636402" y="3859022"/>
                  <a:pt x="20458598" y="3799296"/>
                  <a:pt x="20458598" y="3918749"/>
                </a:cubicBezTo>
                <a:cubicBezTo>
                  <a:pt x="20488232" y="3918749"/>
                  <a:pt x="20547500" y="3918749"/>
                  <a:pt x="20577134" y="3918749"/>
                </a:cubicBezTo>
                <a:cubicBezTo>
                  <a:pt x="20577134" y="3918749"/>
                  <a:pt x="20577134" y="3918749"/>
                  <a:pt x="20577134" y="4097927"/>
                </a:cubicBezTo>
                <a:cubicBezTo>
                  <a:pt x="20577134" y="4097927"/>
                  <a:pt x="20547500" y="4097927"/>
                  <a:pt x="20517866" y="4127790"/>
                </a:cubicBezTo>
                <a:cubicBezTo>
                  <a:pt x="20458598" y="4008338"/>
                  <a:pt x="20310428" y="4008338"/>
                  <a:pt x="20221526" y="3948612"/>
                </a:cubicBezTo>
                <a:cubicBezTo>
                  <a:pt x="20280794" y="3918749"/>
                  <a:pt x="20340062" y="3918749"/>
                  <a:pt x="20399330" y="3888886"/>
                </a:cubicBezTo>
                <a:cubicBezTo>
                  <a:pt x="20132624" y="3769433"/>
                  <a:pt x="19865918" y="3769433"/>
                  <a:pt x="19628846" y="3739570"/>
                </a:cubicBezTo>
                <a:cubicBezTo>
                  <a:pt x="19628846" y="3649981"/>
                  <a:pt x="19658480" y="3530529"/>
                  <a:pt x="19717748" y="3530529"/>
                </a:cubicBezTo>
                <a:cubicBezTo>
                  <a:pt x="19539944" y="3530529"/>
                  <a:pt x="19332506" y="3560392"/>
                  <a:pt x="19125068" y="3560392"/>
                </a:cubicBezTo>
                <a:cubicBezTo>
                  <a:pt x="19125068" y="3500666"/>
                  <a:pt x="19154702" y="3411076"/>
                  <a:pt x="19125068" y="3411076"/>
                </a:cubicBezTo>
                <a:cubicBezTo>
                  <a:pt x="19095434" y="3500666"/>
                  <a:pt x="19125068" y="3500666"/>
                  <a:pt x="19095434" y="3649981"/>
                </a:cubicBezTo>
                <a:cubicBezTo>
                  <a:pt x="19125068" y="3709707"/>
                  <a:pt x="19184336" y="3679844"/>
                  <a:pt x="19243604" y="3679844"/>
                </a:cubicBezTo>
                <a:cubicBezTo>
                  <a:pt x="19243604" y="3769433"/>
                  <a:pt x="19213970" y="3799296"/>
                  <a:pt x="19154702" y="3799296"/>
                </a:cubicBezTo>
                <a:cubicBezTo>
                  <a:pt x="19154702" y="3799296"/>
                  <a:pt x="19154702" y="3799296"/>
                  <a:pt x="19036166" y="3799296"/>
                </a:cubicBezTo>
                <a:cubicBezTo>
                  <a:pt x="19036166" y="3799296"/>
                  <a:pt x="19036166" y="3799296"/>
                  <a:pt x="19036166" y="3769433"/>
                </a:cubicBezTo>
                <a:cubicBezTo>
                  <a:pt x="18947264" y="3679844"/>
                  <a:pt x="18828728" y="3530529"/>
                  <a:pt x="18680558" y="3620118"/>
                </a:cubicBezTo>
                <a:cubicBezTo>
                  <a:pt x="18710192" y="3709707"/>
                  <a:pt x="18739826" y="3769433"/>
                  <a:pt x="18828728" y="3739570"/>
                </a:cubicBezTo>
                <a:cubicBezTo>
                  <a:pt x="18799094" y="3649981"/>
                  <a:pt x="18828728" y="3620118"/>
                  <a:pt x="18858362" y="3649981"/>
                </a:cubicBezTo>
                <a:cubicBezTo>
                  <a:pt x="18858362" y="3679844"/>
                  <a:pt x="18858362" y="3709707"/>
                  <a:pt x="18858362" y="3769433"/>
                </a:cubicBezTo>
                <a:cubicBezTo>
                  <a:pt x="18947264" y="3709707"/>
                  <a:pt x="18947264" y="3799296"/>
                  <a:pt x="18976898" y="3859022"/>
                </a:cubicBezTo>
                <a:cubicBezTo>
                  <a:pt x="18976898" y="3799296"/>
                  <a:pt x="19036166" y="3859022"/>
                  <a:pt x="19036166" y="3829159"/>
                </a:cubicBezTo>
                <a:cubicBezTo>
                  <a:pt x="19036166" y="3829159"/>
                  <a:pt x="19036166" y="3829159"/>
                  <a:pt x="19125068" y="3829159"/>
                </a:cubicBezTo>
                <a:cubicBezTo>
                  <a:pt x="19125068" y="3918749"/>
                  <a:pt x="19154702" y="3948612"/>
                  <a:pt x="19184336" y="3978475"/>
                </a:cubicBezTo>
                <a:cubicBezTo>
                  <a:pt x="19036166" y="4008338"/>
                  <a:pt x="18710192" y="3829159"/>
                  <a:pt x="18502754" y="3888886"/>
                </a:cubicBezTo>
                <a:cubicBezTo>
                  <a:pt x="18532388" y="3978475"/>
                  <a:pt x="18621290" y="3978475"/>
                  <a:pt x="18739826" y="4008338"/>
                </a:cubicBezTo>
                <a:cubicBezTo>
                  <a:pt x="18739826" y="4068064"/>
                  <a:pt x="18710192" y="4097927"/>
                  <a:pt x="18680558" y="4097927"/>
                </a:cubicBezTo>
                <a:cubicBezTo>
                  <a:pt x="18887996" y="4217380"/>
                  <a:pt x="19065800" y="4247243"/>
                  <a:pt x="19302872" y="4336832"/>
                </a:cubicBezTo>
                <a:cubicBezTo>
                  <a:pt x="19302872" y="4456284"/>
                  <a:pt x="19213970" y="4366695"/>
                  <a:pt x="19184336" y="4396558"/>
                </a:cubicBezTo>
                <a:cubicBezTo>
                  <a:pt x="19273238" y="4486147"/>
                  <a:pt x="19391774" y="4516010"/>
                  <a:pt x="19510310" y="4575736"/>
                </a:cubicBezTo>
                <a:cubicBezTo>
                  <a:pt x="19273238" y="4635463"/>
                  <a:pt x="19065800" y="4396558"/>
                  <a:pt x="18799094" y="4396558"/>
                </a:cubicBezTo>
                <a:cubicBezTo>
                  <a:pt x="18769460" y="4545873"/>
                  <a:pt x="18917630" y="4426421"/>
                  <a:pt x="18917630" y="4575736"/>
                </a:cubicBezTo>
                <a:cubicBezTo>
                  <a:pt x="18739826" y="4575736"/>
                  <a:pt x="18502754" y="4486147"/>
                  <a:pt x="18295316" y="4426421"/>
                </a:cubicBezTo>
                <a:cubicBezTo>
                  <a:pt x="18265682" y="4545873"/>
                  <a:pt x="18384218" y="4426421"/>
                  <a:pt x="18354584" y="4575736"/>
                </a:cubicBezTo>
                <a:cubicBezTo>
                  <a:pt x="18295316" y="4486147"/>
                  <a:pt x="18324950" y="4575736"/>
                  <a:pt x="18265682" y="4575736"/>
                </a:cubicBezTo>
                <a:cubicBezTo>
                  <a:pt x="18265682" y="4665326"/>
                  <a:pt x="18265682" y="4725052"/>
                  <a:pt x="18265682" y="4784778"/>
                </a:cubicBezTo>
                <a:cubicBezTo>
                  <a:pt x="18295316" y="4904230"/>
                  <a:pt x="18413852" y="4874367"/>
                  <a:pt x="18443486" y="4993820"/>
                </a:cubicBezTo>
                <a:cubicBezTo>
                  <a:pt x="18443486" y="5083409"/>
                  <a:pt x="18384218" y="5083409"/>
                  <a:pt x="18354584" y="5113272"/>
                </a:cubicBezTo>
                <a:cubicBezTo>
                  <a:pt x="18354584" y="5172998"/>
                  <a:pt x="18413852" y="5172998"/>
                  <a:pt x="18443486" y="5202861"/>
                </a:cubicBezTo>
                <a:cubicBezTo>
                  <a:pt x="18413852" y="5352176"/>
                  <a:pt x="18265682" y="5232724"/>
                  <a:pt x="18176780" y="5292450"/>
                </a:cubicBezTo>
                <a:cubicBezTo>
                  <a:pt x="18206414" y="5441766"/>
                  <a:pt x="18236048" y="5352176"/>
                  <a:pt x="18295316" y="5411903"/>
                </a:cubicBezTo>
                <a:cubicBezTo>
                  <a:pt x="18295316" y="5531355"/>
                  <a:pt x="18176780" y="5441766"/>
                  <a:pt x="18147146" y="5501492"/>
                </a:cubicBezTo>
                <a:cubicBezTo>
                  <a:pt x="18087878" y="5620944"/>
                  <a:pt x="18176780" y="5680670"/>
                  <a:pt x="18176780" y="5800123"/>
                </a:cubicBezTo>
                <a:cubicBezTo>
                  <a:pt x="18117512" y="5829986"/>
                  <a:pt x="18058244" y="5859849"/>
                  <a:pt x="18058244" y="5979301"/>
                </a:cubicBezTo>
                <a:cubicBezTo>
                  <a:pt x="17821172" y="5949438"/>
                  <a:pt x="17761904" y="6068890"/>
                  <a:pt x="17613734" y="6098753"/>
                </a:cubicBezTo>
                <a:cubicBezTo>
                  <a:pt x="17643368" y="6158480"/>
                  <a:pt x="17732270" y="6158480"/>
                  <a:pt x="17732270" y="6277932"/>
                </a:cubicBezTo>
                <a:cubicBezTo>
                  <a:pt x="17613734" y="6188343"/>
                  <a:pt x="17554466" y="6218206"/>
                  <a:pt x="17465564" y="6307795"/>
                </a:cubicBezTo>
                <a:cubicBezTo>
                  <a:pt x="17732270" y="6546700"/>
                  <a:pt x="18117512" y="6636289"/>
                  <a:pt x="18236048" y="7203687"/>
                </a:cubicBezTo>
                <a:cubicBezTo>
                  <a:pt x="18206414" y="7233550"/>
                  <a:pt x="18206414" y="7263414"/>
                  <a:pt x="18206414" y="7323140"/>
                </a:cubicBezTo>
                <a:cubicBezTo>
                  <a:pt x="17465564" y="7323140"/>
                  <a:pt x="16695082" y="6815467"/>
                  <a:pt x="15746794" y="6875193"/>
                </a:cubicBezTo>
                <a:cubicBezTo>
                  <a:pt x="15154114" y="6905057"/>
                  <a:pt x="14442898" y="6696015"/>
                  <a:pt x="13850218" y="6875193"/>
                </a:cubicBezTo>
                <a:cubicBezTo>
                  <a:pt x="13435342" y="6994646"/>
                  <a:pt x="13050101" y="7293276"/>
                  <a:pt x="12635225" y="7472455"/>
                </a:cubicBezTo>
                <a:cubicBezTo>
                  <a:pt x="12516689" y="7502318"/>
                  <a:pt x="12398153" y="7502318"/>
                  <a:pt x="12309251" y="7562044"/>
                </a:cubicBezTo>
                <a:cubicBezTo>
                  <a:pt x="12042545" y="7681496"/>
                  <a:pt x="11805473" y="7860675"/>
                  <a:pt x="11568401" y="7950264"/>
                </a:cubicBezTo>
                <a:cubicBezTo>
                  <a:pt x="11390597" y="8039854"/>
                  <a:pt x="11301695" y="8159306"/>
                  <a:pt x="11094257" y="8129442"/>
                </a:cubicBezTo>
                <a:cubicBezTo>
                  <a:pt x="10738649" y="8129442"/>
                  <a:pt x="10323775" y="8248895"/>
                  <a:pt x="9997800" y="8129442"/>
                </a:cubicBezTo>
                <a:cubicBezTo>
                  <a:pt x="9849631" y="8099580"/>
                  <a:pt x="9731094" y="8009990"/>
                  <a:pt x="9612558" y="7950264"/>
                </a:cubicBezTo>
                <a:cubicBezTo>
                  <a:pt x="9612558" y="7950264"/>
                  <a:pt x="9612558" y="7950264"/>
                  <a:pt x="9612558" y="7890538"/>
                </a:cubicBezTo>
                <a:cubicBezTo>
                  <a:pt x="10738649" y="8308621"/>
                  <a:pt x="12012911" y="7591907"/>
                  <a:pt x="12961199" y="6934920"/>
                </a:cubicBezTo>
                <a:cubicBezTo>
                  <a:pt x="12990833" y="6875193"/>
                  <a:pt x="12901931" y="6875193"/>
                  <a:pt x="12961199" y="6845330"/>
                </a:cubicBezTo>
                <a:cubicBezTo>
                  <a:pt x="13020467" y="6725878"/>
                  <a:pt x="13079735" y="6785604"/>
                  <a:pt x="13168636" y="6785604"/>
                </a:cubicBezTo>
                <a:cubicBezTo>
                  <a:pt x="13227904" y="6636289"/>
                  <a:pt x="13316806" y="6636289"/>
                  <a:pt x="13405708" y="6486973"/>
                </a:cubicBezTo>
                <a:cubicBezTo>
                  <a:pt x="13405708" y="6486973"/>
                  <a:pt x="13405708" y="6486973"/>
                  <a:pt x="13524244" y="6486973"/>
                </a:cubicBezTo>
                <a:cubicBezTo>
                  <a:pt x="13524244" y="6486973"/>
                  <a:pt x="13524244" y="6486973"/>
                  <a:pt x="13524244" y="6457110"/>
                </a:cubicBezTo>
                <a:cubicBezTo>
                  <a:pt x="13820584" y="6457110"/>
                  <a:pt x="13968754" y="6337658"/>
                  <a:pt x="14265094" y="6337658"/>
                </a:cubicBezTo>
                <a:cubicBezTo>
                  <a:pt x="14265094" y="6337658"/>
                  <a:pt x="14265094" y="6307795"/>
                  <a:pt x="14265094" y="6307795"/>
                </a:cubicBezTo>
                <a:cubicBezTo>
                  <a:pt x="14265094" y="6307795"/>
                  <a:pt x="14265094" y="6307795"/>
                  <a:pt x="14442898" y="6307795"/>
                </a:cubicBezTo>
                <a:cubicBezTo>
                  <a:pt x="14442898" y="6307795"/>
                  <a:pt x="14442898" y="6337658"/>
                  <a:pt x="14442898" y="6337658"/>
                </a:cubicBezTo>
                <a:cubicBezTo>
                  <a:pt x="14531800" y="6337658"/>
                  <a:pt x="14620702" y="6337658"/>
                  <a:pt x="14709604" y="6337658"/>
                </a:cubicBezTo>
                <a:cubicBezTo>
                  <a:pt x="14709604" y="6307795"/>
                  <a:pt x="14709604" y="6277932"/>
                  <a:pt x="14709604" y="6277932"/>
                </a:cubicBezTo>
                <a:cubicBezTo>
                  <a:pt x="14709604" y="6277932"/>
                  <a:pt x="14709604" y="6277932"/>
                  <a:pt x="14734608" y="6277932"/>
                </a:cubicBezTo>
                <a:lnTo>
                  <a:pt x="14739238" y="6277932"/>
                </a:lnTo>
                <a:cubicBezTo>
                  <a:pt x="14739238" y="6248069"/>
                  <a:pt x="14739238" y="6248069"/>
                  <a:pt x="14739238" y="6248069"/>
                </a:cubicBezTo>
                <a:cubicBezTo>
                  <a:pt x="14620702" y="6218206"/>
                  <a:pt x="14531800" y="6158480"/>
                  <a:pt x="14472532" y="6277932"/>
                </a:cubicBezTo>
                <a:cubicBezTo>
                  <a:pt x="14472532" y="6277932"/>
                  <a:pt x="14472532" y="6277932"/>
                  <a:pt x="14265094" y="6277932"/>
                </a:cubicBezTo>
                <a:cubicBezTo>
                  <a:pt x="14265094" y="6277932"/>
                  <a:pt x="14265094" y="6248069"/>
                  <a:pt x="14265094" y="6248069"/>
                </a:cubicBezTo>
                <a:cubicBezTo>
                  <a:pt x="14028022" y="6158480"/>
                  <a:pt x="13702048" y="6218206"/>
                  <a:pt x="13494610" y="6457110"/>
                </a:cubicBezTo>
                <a:cubicBezTo>
                  <a:pt x="13494610" y="6457110"/>
                  <a:pt x="13494610" y="6457110"/>
                  <a:pt x="13405708" y="6457110"/>
                </a:cubicBezTo>
                <a:cubicBezTo>
                  <a:pt x="13405708" y="6457110"/>
                  <a:pt x="13405708" y="6457110"/>
                  <a:pt x="13405708" y="6486973"/>
                </a:cubicBezTo>
                <a:cubicBezTo>
                  <a:pt x="13346440" y="6457110"/>
                  <a:pt x="13316806" y="6636289"/>
                  <a:pt x="13287172" y="6516837"/>
                </a:cubicBezTo>
                <a:cubicBezTo>
                  <a:pt x="13287172" y="6486973"/>
                  <a:pt x="13316806" y="6516837"/>
                  <a:pt x="13316806" y="6457110"/>
                </a:cubicBezTo>
                <a:cubicBezTo>
                  <a:pt x="13257538" y="6457110"/>
                  <a:pt x="13198270" y="6457110"/>
                  <a:pt x="13198270" y="6307795"/>
                </a:cubicBezTo>
                <a:cubicBezTo>
                  <a:pt x="13198270" y="6307795"/>
                  <a:pt x="13198270" y="6307795"/>
                  <a:pt x="13257538" y="6307795"/>
                </a:cubicBezTo>
                <a:cubicBezTo>
                  <a:pt x="13257538" y="6307795"/>
                  <a:pt x="13257538" y="6307795"/>
                  <a:pt x="13257538" y="6277932"/>
                </a:cubicBezTo>
                <a:cubicBezTo>
                  <a:pt x="13376074" y="6277932"/>
                  <a:pt x="13464976" y="6188343"/>
                  <a:pt x="13613146" y="6188343"/>
                </a:cubicBezTo>
                <a:cubicBezTo>
                  <a:pt x="13613146" y="6098753"/>
                  <a:pt x="13613146" y="6098753"/>
                  <a:pt x="13613146" y="6039027"/>
                </a:cubicBezTo>
                <a:cubicBezTo>
                  <a:pt x="13613146" y="6009164"/>
                  <a:pt x="13613146" y="6009164"/>
                  <a:pt x="13613146" y="5979301"/>
                </a:cubicBezTo>
                <a:cubicBezTo>
                  <a:pt x="13494610" y="5949438"/>
                  <a:pt x="13435342" y="6009164"/>
                  <a:pt x="13346440" y="6039027"/>
                </a:cubicBezTo>
                <a:cubicBezTo>
                  <a:pt x="13346440" y="6218206"/>
                  <a:pt x="13257538" y="6158480"/>
                  <a:pt x="13227904" y="6277932"/>
                </a:cubicBezTo>
                <a:cubicBezTo>
                  <a:pt x="13227904" y="6277932"/>
                  <a:pt x="13227904" y="6277932"/>
                  <a:pt x="13168636" y="6277932"/>
                </a:cubicBezTo>
                <a:cubicBezTo>
                  <a:pt x="13109369" y="6277932"/>
                  <a:pt x="13109369" y="6248069"/>
                  <a:pt x="13079735" y="6188343"/>
                </a:cubicBezTo>
                <a:cubicBezTo>
                  <a:pt x="13079735" y="6158480"/>
                  <a:pt x="13139002" y="6068890"/>
                  <a:pt x="13079735" y="6068890"/>
                </a:cubicBezTo>
                <a:cubicBezTo>
                  <a:pt x="12901931" y="6128617"/>
                  <a:pt x="12546323" y="6427247"/>
                  <a:pt x="12516689" y="6218206"/>
                </a:cubicBezTo>
                <a:cubicBezTo>
                  <a:pt x="12694493" y="6068890"/>
                  <a:pt x="12842663" y="5829986"/>
                  <a:pt x="13109369" y="5829986"/>
                </a:cubicBezTo>
                <a:cubicBezTo>
                  <a:pt x="13139002" y="5770260"/>
                  <a:pt x="13109369" y="5680670"/>
                  <a:pt x="13139002" y="5620944"/>
                </a:cubicBezTo>
                <a:cubicBezTo>
                  <a:pt x="13227904" y="5531355"/>
                  <a:pt x="13346440" y="5591081"/>
                  <a:pt x="13464976" y="5591081"/>
                </a:cubicBezTo>
                <a:cubicBezTo>
                  <a:pt x="13494610" y="5561218"/>
                  <a:pt x="13494610" y="5382040"/>
                  <a:pt x="13464976" y="5322313"/>
                </a:cubicBezTo>
                <a:cubicBezTo>
                  <a:pt x="13139002" y="5382040"/>
                  <a:pt x="12783395" y="5531355"/>
                  <a:pt x="12516689" y="5680670"/>
                </a:cubicBezTo>
                <a:cubicBezTo>
                  <a:pt x="12368519" y="5710533"/>
                  <a:pt x="12279617" y="5949438"/>
                  <a:pt x="12101813" y="5859849"/>
                </a:cubicBezTo>
                <a:cubicBezTo>
                  <a:pt x="12072179" y="5859849"/>
                  <a:pt x="12042545" y="5889712"/>
                  <a:pt x="12042545" y="5889712"/>
                </a:cubicBezTo>
                <a:cubicBezTo>
                  <a:pt x="12042545" y="5889712"/>
                  <a:pt x="12042545" y="5889712"/>
                  <a:pt x="12042545" y="5829986"/>
                </a:cubicBezTo>
                <a:cubicBezTo>
                  <a:pt x="12072179" y="5800123"/>
                  <a:pt x="12101813" y="5770260"/>
                  <a:pt x="12131447" y="5740397"/>
                </a:cubicBezTo>
                <a:cubicBezTo>
                  <a:pt x="12012911" y="5680670"/>
                  <a:pt x="11894375" y="5859849"/>
                  <a:pt x="11805473" y="5829986"/>
                </a:cubicBezTo>
                <a:cubicBezTo>
                  <a:pt x="11894375" y="5740397"/>
                  <a:pt x="12012911" y="5680670"/>
                  <a:pt x="12101813" y="5591081"/>
                </a:cubicBezTo>
                <a:cubicBezTo>
                  <a:pt x="12161081" y="5591081"/>
                  <a:pt x="12279617" y="5650807"/>
                  <a:pt x="12249983" y="5471629"/>
                </a:cubicBezTo>
                <a:cubicBezTo>
                  <a:pt x="12131447" y="5441766"/>
                  <a:pt x="12012911" y="5680670"/>
                  <a:pt x="11924009" y="5531355"/>
                </a:cubicBezTo>
                <a:cubicBezTo>
                  <a:pt x="12012911" y="5471629"/>
                  <a:pt x="12161081" y="5531355"/>
                  <a:pt x="12190715" y="5322313"/>
                </a:cubicBezTo>
                <a:cubicBezTo>
                  <a:pt x="11835107" y="5471629"/>
                  <a:pt x="11509133" y="5620944"/>
                  <a:pt x="11212793" y="5859849"/>
                </a:cubicBezTo>
                <a:cubicBezTo>
                  <a:pt x="11390597" y="5829986"/>
                  <a:pt x="11568401" y="5650807"/>
                  <a:pt x="11686937" y="5710533"/>
                </a:cubicBezTo>
                <a:cubicBezTo>
                  <a:pt x="11420231" y="5889712"/>
                  <a:pt x="11064623" y="5919575"/>
                  <a:pt x="10827551" y="6158480"/>
                </a:cubicBezTo>
                <a:cubicBezTo>
                  <a:pt x="11212793" y="6188343"/>
                  <a:pt x="11420231" y="5859849"/>
                  <a:pt x="11775839" y="5889712"/>
                </a:cubicBezTo>
                <a:cubicBezTo>
                  <a:pt x="11716571" y="5949438"/>
                  <a:pt x="11627669" y="5859849"/>
                  <a:pt x="11598035" y="5979301"/>
                </a:cubicBezTo>
                <a:cubicBezTo>
                  <a:pt x="11746205" y="5949438"/>
                  <a:pt x="11894375" y="5919575"/>
                  <a:pt x="12012911" y="5829986"/>
                </a:cubicBezTo>
                <a:cubicBezTo>
                  <a:pt x="12012911" y="5829986"/>
                  <a:pt x="12012911" y="5829986"/>
                  <a:pt x="12012911" y="5919575"/>
                </a:cubicBezTo>
                <a:cubicBezTo>
                  <a:pt x="11627669" y="6158480"/>
                  <a:pt x="11242427" y="6248069"/>
                  <a:pt x="10886820" y="6516837"/>
                </a:cubicBezTo>
                <a:cubicBezTo>
                  <a:pt x="10857185" y="6606426"/>
                  <a:pt x="10916453" y="6576563"/>
                  <a:pt x="10916453" y="6636289"/>
                </a:cubicBezTo>
                <a:cubicBezTo>
                  <a:pt x="10590479" y="6785604"/>
                  <a:pt x="10205238" y="6815467"/>
                  <a:pt x="9790362" y="6815467"/>
                </a:cubicBezTo>
                <a:cubicBezTo>
                  <a:pt x="9849631" y="6934920"/>
                  <a:pt x="9997800" y="6964783"/>
                  <a:pt x="10116337" y="6964783"/>
                </a:cubicBezTo>
                <a:cubicBezTo>
                  <a:pt x="10412676" y="7024509"/>
                  <a:pt x="10797917" y="6934920"/>
                  <a:pt x="11005355" y="6934920"/>
                </a:cubicBezTo>
                <a:cubicBezTo>
                  <a:pt x="10620113" y="7382866"/>
                  <a:pt x="9908898" y="7114098"/>
                  <a:pt x="9464388" y="7412728"/>
                </a:cubicBezTo>
                <a:cubicBezTo>
                  <a:pt x="9464388" y="7442592"/>
                  <a:pt x="9523656" y="7442592"/>
                  <a:pt x="9553290" y="7502318"/>
                </a:cubicBezTo>
                <a:cubicBezTo>
                  <a:pt x="9494022" y="7532181"/>
                  <a:pt x="9464388" y="7562044"/>
                  <a:pt x="9494022" y="7621770"/>
                </a:cubicBezTo>
                <a:cubicBezTo>
                  <a:pt x="9434754" y="7621770"/>
                  <a:pt x="9375487" y="7681496"/>
                  <a:pt x="9345852" y="7771086"/>
                </a:cubicBezTo>
                <a:cubicBezTo>
                  <a:pt x="9434754" y="7830812"/>
                  <a:pt x="9494022" y="7860675"/>
                  <a:pt x="9582924" y="7890538"/>
                </a:cubicBezTo>
                <a:cubicBezTo>
                  <a:pt x="9582924" y="7890538"/>
                  <a:pt x="9582924" y="7890538"/>
                  <a:pt x="9582924" y="7950264"/>
                </a:cubicBezTo>
                <a:cubicBezTo>
                  <a:pt x="8990244" y="7950264"/>
                  <a:pt x="8338297" y="7681496"/>
                  <a:pt x="7834518" y="7472455"/>
                </a:cubicBezTo>
                <a:cubicBezTo>
                  <a:pt x="7152938" y="7293276"/>
                  <a:pt x="6441722" y="7173824"/>
                  <a:pt x="5700872" y="6964783"/>
                </a:cubicBezTo>
                <a:cubicBezTo>
                  <a:pt x="5434166" y="6905057"/>
                  <a:pt x="5226728" y="6815467"/>
                  <a:pt x="4900754" y="6785604"/>
                </a:cubicBezTo>
                <a:cubicBezTo>
                  <a:pt x="4367343" y="6755741"/>
                  <a:pt x="3745028" y="6845330"/>
                  <a:pt x="3181983" y="6905057"/>
                </a:cubicBezTo>
                <a:cubicBezTo>
                  <a:pt x="3033813" y="6934920"/>
                  <a:pt x="2944911" y="6934920"/>
                  <a:pt x="2856009" y="6964783"/>
                </a:cubicBezTo>
                <a:cubicBezTo>
                  <a:pt x="2233695" y="7143961"/>
                  <a:pt x="1403944" y="7203687"/>
                  <a:pt x="781629" y="7382866"/>
                </a:cubicBezTo>
                <a:cubicBezTo>
                  <a:pt x="581600" y="7427661"/>
                  <a:pt x="298225" y="7539647"/>
                  <a:pt x="81526" y="7567643"/>
                </a:cubicBezTo>
                <a:lnTo>
                  <a:pt x="0" y="7572673"/>
                </a:lnTo>
                <a:lnTo>
                  <a:pt x="0" y="1216757"/>
                </a:lnTo>
                <a:lnTo>
                  <a:pt x="264482" y="1147665"/>
                </a:lnTo>
                <a:cubicBezTo>
                  <a:pt x="911278" y="979102"/>
                  <a:pt x="1559522" y="801790"/>
                  <a:pt x="2115159" y="484495"/>
                </a:cubicBezTo>
                <a:cubicBezTo>
                  <a:pt x="2974545" y="394905"/>
                  <a:pt x="3863565" y="335179"/>
                  <a:pt x="4752584" y="245590"/>
                </a:cubicBezTo>
                <a:cubicBezTo>
                  <a:pt x="4367343" y="6686"/>
                  <a:pt x="3893198" y="275453"/>
                  <a:pt x="3448689" y="305316"/>
                </a:cubicBezTo>
                <a:cubicBezTo>
                  <a:pt x="3004179" y="305316"/>
                  <a:pt x="2559669" y="185864"/>
                  <a:pt x="2204061" y="365042"/>
                </a:cubicBezTo>
                <a:cubicBezTo>
                  <a:pt x="1966989" y="454632"/>
                  <a:pt x="1789185" y="603947"/>
                  <a:pt x="1581747" y="603947"/>
                </a:cubicBezTo>
                <a:cubicBezTo>
                  <a:pt x="1433577" y="663673"/>
                  <a:pt x="1196506" y="783125"/>
                  <a:pt x="989067" y="812989"/>
                </a:cubicBezTo>
                <a:cubicBezTo>
                  <a:pt x="722362" y="872715"/>
                  <a:pt x="366754" y="962304"/>
                  <a:pt x="188950" y="783125"/>
                </a:cubicBezTo>
                <a:cubicBezTo>
                  <a:pt x="574192" y="633810"/>
                  <a:pt x="959433" y="663673"/>
                  <a:pt x="1344675" y="544221"/>
                </a:cubicBezTo>
                <a:cubicBezTo>
                  <a:pt x="1611381" y="454632"/>
                  <a:pt x="1878087" y="245590"/>
                  <a:pt x="2144793" y="156001"/>
                </a:cubicBezTo>
                <a:cubicBezTo>
                  <a:pt x="2678205" y="36548"/>
                  <a:pt x="3300519" y="156001"/>
                  <a:pt x="3804296" y="36548"/>
                </a:cubicBezTo>
                <a:cubicBezTo>
                  <a:pt x="3937649" y="6685"/>
                  <a:pt x="4067298" y="-2647"/>
                  <a:pt x="4195095" y="61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27025"/>
            <a:ext cx="10515600" cy="5850255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C115-C1B3-4A2A-9ACC-FDF8D72B8534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ACF4-C270-48B1-8B5E-20421537EA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C115-C1B3-4A2A-9ACC-FDF8D72B8534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ACF4-C270-48B1-8B5E-20421537EA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C115-C1B3-4A2A-9ACC-FDF8D72B8534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ACF4-C270-48B1-8B5E-20421537EA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C115-C1B3-4A2A-9ACC-FDF8D72B8534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ACF4-C270-48B1-8B5E-20421537EA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C115-C1B3-4A2A-9ACC-FDF8D72B8534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ACF4-C270-48B1-8B5E-20421537EA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C115-C1B3-4A2A-9ACC-FDF8D72B8534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ACF4-C270-48B1-8B5E-20421537EA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C115-C1B3-4A2A-9ACC-FDF8D72B8534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ACF4-C270-48B1-8B5E-20421537EA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C115-C1B3-4A2A-9ACC-FDF8D72B8534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ACF4-C270-48B1-8B5E-20421537EA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C115-C1B3-4A2A-9ACC-FDF8D72B8534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ACF4-C270-48B1-8B5E-20421537EA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C115-C1B3-4A2A-9ACC-FDF8D72B8534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ACF4-C270-48B1-8B5E-20421537EA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C115-C1B3-4A2A-9ACC-FDF8D72B8534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AACF4-C270-48B1-8B5E-20421537EA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#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520230" y="1"/>
            <a:ext cx="10488812" cy="4452627"/>
          </a:xfrm>
          <a:custGeom>
            <a:avLst/>
            <a:gdLst>
              <a:gd name="connsiteX0" fmla="*/ 12844930 w 20972162"/>
              <a:gd name="connsiteY0" fmla="*/ 0 h 8905253"/>
              <a:gd name="connsiteX1" fmla="*/ 19669233 w 20972162"/>
              <a:gd name="connsiteY1" fmla="*/ 0 h 8905253"/>
              <a:gd name="connsiteX2" fmla="*/ 19646821 w 20972162"/>
              <a:gd name="connsiteY2" fmla="*/ 35998 h 8905253"/>
              <a:gd name="connsiteX3" fmla="*/ 19541561 w 20972162"/>
              <a:gd name="connsiteY3" fmla="*/ 356224 h 8905253"/>
              <a:gd name="connsiteX4" fmla="*/ 19371711 w 20972162"/>
              <a:gd name="connsiteY4" fmla="*/ 670323 h 8905253"/>
              <a:gd name="connsiteX5" fmla="*/ 19372557 w 20972162"/>
              <a:gd name="connsiteY5" fmla="*/ 364424 h 8905253"/>
              <a:gd name="connsiteX6" fmla="*/ 19113745 w 20972162"/>
              <a:gd name="connsiteY6" fmla="*/ 597880 h 8905253"/>
              <a:gd name="connsiteX7" fmla="*/ 19357487 w 20972162"/>
              <a:gd name="connsiteY7" fmla="*/ 721990 h 8905253"/>
              <a:gd name="connsiteX8" fmla="*/ 19521417 w 20972162"/>
              <a:gd name="connsiteY8" fmla="*/ 2549182 h 8905253"/>
              <a:gd name="connsiteX9" fmla="*/ 19431611 w 20972162"/>
              <a:gd name="connsiteY9" fmla="*/ 2774438 h 8905253"/>
              <a:gd name="connsiteX10" fmla="*/ 19647749 w 20972162"/>
              <a:gd name="connsiteY10" fmla="*/ 2695981 h 8905253"/>
              <a:gd name="connsiteX11" fmla="*/ 19844355 w 20972162"/>
              <a:gd name="connsiteY11" fmla="*/ 2890346 h 8905253"/>
              <a:gd name="connsiteX12" fmla="*/ 19851351 w 20972162"/>
              <a:gd name="connsiteY12" fmla="*/ 2057394 h 8905253"/>
              <a:gd name="connsiteX13" fmla="*/ 19879801 w 20972162"/>
              <a:gd name="connsiteY13" fmla="*/ 1954060 h 8905253"/>
              <a:gd name="connsiteX14" fmla="*/ 20024815 w 20972162"/>
              <a:gd name="connsiteY14" fmla="*/ 2133937 h 8905253"/>
              <a:gd name="connsiteX15" fmla="*/ 20283627 w 20972162"/>
              <a:gd name="connsiteY15" fmla="*/ 1900481 h 8905253"/>
              <a:gd name="connsiteX16" fmla="*/ 20455399 w 20972162"/>
              <a:gd name="connsiteY16" fmla="*/ 2588822 h 8905253"/>
              <a:gd name="connsiteX17" fmla="*/ 20927811 w 20972162"/>
              <a:gd name="connsiteY17" fmla="*/ 3194606 h 8905253"/>
              <a:gd name="connsiteX18" fmla="*/ 20824625 w 20972162"/>
              <a:gd name="connsiteY18" fmla="*/ 3165629 h 8905253"/>
              <a:gd name="connsiteX19" fmla="*/ 20709983 w 20972162"/>
              <a:gd name="connsiteY19" fmla="*/ 3884860 h 8905253"/>
              <a:gd name="connsiteX20" fmla="*/ 20475161 w 20972162"/>
              <a:gd name="connsiteY20" fmla="*/ 3930239 h 8905253"/>
              <a:gd name="connsiteX21" fmla="*/ 20192361 w 20972162"/>
              <a:gd name="connsiteY21" fmla="*/ 4351772 h 8905253"/>
              <a:gd name="connsiteX22" fmla="*/ 20117625 w 20972162"/>
              <a:gd name="connsiteY22" fmla="*/ 4219462 h 8905253"/>
              <a:gd name="connsiteX23" fmla="*/ 20046501 w 20972162"/>
              <a:gd name="connsiteY23" fmla="*/ 4477795 h 8905253"/>
              <a:gd name="connsiteX24" fmla="*/ 19519115 w 20972162"/>
              <a:gd name="connsiteY24" fmla="*/ 5081117 h 8905253"/>
              <a:gd name="connsiteX25" fmla="*/ 19067311 w 20972162"/>
              <a:gd name="connsiteY25" fmla="*/ 5510852 h 8905253"/>
              <a:gd name="connsiteX26" fmla="*/ 19310205 w 20972162"/>
              <a:gd name="connsiteY26" fmla="*/ 5940860 h 8905253"/>
              <a:gd name="connsiteX27" fmla="*/ 19183875 w 20972162"/>
              <a:gd name="connsiteY27" fmla="*/ 5794061 h 8905253"/>
              <a:gd name="connsiteX28" fmla="*/ 18873471 w 20972162"/>
              <a:gd name="connsiteY28" fmla="*/ 6013029 h 8905253"/>
              <a:gd name="connsiteX29" fmla="*/ 18648415 w 20972162"/>
              <a:gd name="connsiteY29" fmla="*/ 5921997 h 8905253"/>
              <a:gd name="connsiteX30" fmla="*/ 18577291 w 20972162"/>
              <a:gd name="connsiteY30" fmla="*/ 6180329 h 8905253"/>
              <a:gd name="connsiteX31" fmla="*/ 18319325 w 20972162"/>
              <a:gd name="connsiteY31" fmla="*/ 6107887 h 8905253"/>
              <a:gd name="connsiteX32" fmla="*/ 18125487 w 20972162"/>
              <a:gd name="connsiteY32" fmla="*/ 6610064 h 8905253"/>
              <a:gd name="connsiteX33" fmla="*/ 18149477 w 20972162"/>
              <a:gd name="connsiteY33" fmla="*/ 6421986 h 8905253"/>
              <a:gd name="connsiteX34" fmla="*/ 18021455 w 20972162"/>
              <a:gd name="connsiteY34" fmla="*/ 6886985 h 8905253"/>
              <a:gd name="connsiteX35" fmla="*/ 17824847 w 20972162"/>
              <a:gd name="connsiteY35" fmla="*/ 6692620 h 8905253"/>
              <a:gd name="connsiteX36" fmla="*/ 17716357 w 20972162"/>
              <a:gd name="connsiteY36" fmla="*/ 6884798 h 8905253"/>
              <a:gd name="connsiteX37" fmla="*/ 17922729 w 20972162"/>
              <a:gd name="connsiteY37" fmla="*/ 6942752 h 8905253"/>
              <a:gd name="connsiteX38" fmla="*/ 17578571 w 20972162"/>
              <a:gd name="connsiteY38" fmla="*/ 7486208 h 8905253"/>
              <a:gd name="connsiteX39" fmla="*/ 17438015 w 20972162"/>
              <a:gd name="connsiteY39" fmla="*/ 7391075 h 8905253"/>
              <a:gd name="connsiteX40" fmla="*/ 17687063 w 20972162"/>
              <a:gd name="connsiteY40" fmla="*/ 7294030 h 8905253"/>
              <a:gd name="connsiteX41" fmla="*/ 17622935 w 20972162"/>
              <a:gd name="connsiteY41" fmla="*/ 6719410 h 8905253"/>
              <a:gd name="connsiteX42" fmla="*/ 17685139 w 20972162"/>
              <a:gd name="connsiteY42" fmla="*/ 6291589 h 8905253"/>
              <a:gd name="connsiteX43" fmla="*/ 17783865 w 20972162"/>
              <a:gd name="connsiteY43" fmla="*/ 6235822 h 8905253"/>
              <a:gd name="connsiteX44" fmla="*/ 17921651 w 20972162"/>
              <a:gd name="connsiteY44" fmla="*/ 5634413 h 8905253"/>
              <a:gd name="connsiteX45" fmla="*/ 17728657 w 20972162"/>
              <a:gd name="connsiteY45" fmla="*/ 5830691 h 8905253"/>
              <a:gd name="connsiteX46" fmla="*/ 17682369 w 20972162"/>
              <a:gd name="connsiteY46" fmla="*/ 5595047 h 8905253"/>
              <a:gd name="connsiteX47" fmla="*/ 17559653 w 20972162"/>
              <a:gd name="connsiteY47" fmla="*/ 5838892 h 8905253"/>
              <a:gd name="connsiteX48" fmla="*/ 17756261 w 20972162"/>
              <a:gd name="connsiteY48" fmla="*/ 6033257 h 8905253"/>
              <a:gd name="connsiteX49" fmla="*/ 17544583 w 20972162"/>
              <a:gd name="connsiteY49" fmla="*/ 6196457 h 8905253"/>
              <a:gd name="connsiteX50" fmla="*/ 17380885 w 20972162"/>
              <a:gd name="connsiteY50" fmla="*/ 5983503 h 8905253"/>
              <a:gd name="connsiteX51" fmla="*/ 17414639 w 20972162"/>
              <a:gd name="connsiteY51" fmla="*/ 5659015 h 8905253"/>
              <a:gd name="connsiteX52" fmla="*/ 17193197 w 20972162"/>
              <a:gd name="connsiteY52" fmla="*/ 5958627 h 8905253"/>
              <a:gd name="connsiteX53" fmla="*/ 17323987 w 20972162"/>
              <a:gd name="connsiteY53" fmla="*/ 6190169 h 8905253"/>
              <a:gd name="connsiteX54" fmla="*/ 17130993 w 20972162"/>
              <a:gd name="connsiteY54" fmla="*/ 6386448 h 8905253"/>
              <a:gd name="connsiteX55" fmla="*/ 17181741 w 20972162"/>
              <a:gd name="connsiteY55" fmla="*/ 6706835 h 8905253"/>
              <a:gd name="connsiteX56" fmla="*/ 16994053 w 20972162"/>
              <a:gd name="connsiteY56" fmla="*/ 6681958 h 8905253"/>
              <a:gd name="connsiteX57" fmla="*/ 17046491 w 20972162"/>
              <a:gd name="connsiteY57" fmla="*/ 6390548 h 8905253"/>
              <a:gd name="connsiteX58" fmla="*/ 16877487 w 20972162"/>
              <a:gd name="connsiteY58" fmla="*/ 6398749 h 8905253"/>
              <a:gd name="connsiteX59" fmla="*/ 16601683 w 20972162"/>
              <a:gd name="connsiteY59" fmla="*/ 5987330 h 8905253"/>
              <a:gd name="connsiteX60" fmla="*/ 16229919 w 20972162"/>
              <a:gd name="connsiteY60" fmla="*/ 6328219 h 8905253"/>
              <a:gd name="connsiteX61" fmla="*/ 16210391 w 20972162"/>
              <a:gd name="connsiteY61" fmla="*/ 6601040 h 8905253"/>
              <a:gd name="connsiteX62" fmla="*/ 16168563 w 20972162"/>
              <a:gd name="connsiteY62" fmla="*/ 6450141 h 8905253"/>
              <a:gd name="connsiteX63" fmla="*/ 15837783 w 20972162"/>
              <a:gd name="connsiteY63" fmla="*/ 7247829 h 8905253"/>
              <a:gd name="connsiteX64" fmla="*/ 15749667 w 20972162"/>
              <a:gd name="connsiteY64" fmla="*/ 6861286 h 8905253"/>
              <a:gd name="connsiteX65" fmla="*/ 15612726 w 20972162"/>
              <a:gd name="connsiteY65" fmla="*/ 7156797 h 8905253"/>
              <a:gd name="connsiteX66" fmla="*/ 15415273 w 20972162"/>
              <a:gd name="connsiteY66" fmla="*/ 7268331 h 8905253"/>
              <a:gd name="connsiteX67" fmla="*/ 15208900 w 20972162"/>
              <a:gd name="connsiteY67" fmla="*/ 7210377 h 8905253"/>
              <a:gd name="connsiteX68" fmla="*/ 15123553 w 20972162"/>
              <a:gd name="connsiteY68" fmla="*/ 7520376 h 8905253"/>
              <a:gd name="connsiteX69" fmla="*/ 15433957 w 20972162"/>
              <a:gd name="connsiteY69" fmla="*/ 7301409 h 8905253"/>
              <a:gd name="connsiteX70" fmla="*/ 15121862 w 20972162"/>
              <a:gd name="connsiteY70" fmla="*/ 8132174 h 8905253"/>
              <a:gd name="connsiteX71" fmla="*/ 15337154 w 20972162"/>
              <a:gd name="connsiteY71" fmla="*/ 8359616 h 8905253"/>
              <a:gd name="connsiteX72" fmla="*/ 15191294 w 20972162"/>
              <a:gd name="connsiteY72" fmla="*/ 8485639 h 8905253"/>
              <a:gd name="connsiteX73" fmla="*/ 15107637 w 20972162"/>
              <a:gd name="connsiteY73" fmla="*/ 8183841 h 8905253"/>
              <a:gd name="connsiteX74" fmla="*/ 14764325 w 20972162"/>
              <a:gd name="connsiteY74" fmla="*/ 8421396 h 8905253"/>
              <a:gd name="connsiteX75" fmla="*/ 14780240 w 20972162"/>
              <a:gd name="connsiteY75" fmla="*/ 7757933 h 8905253"/>
              <a:gd name="connsiteX76" fmla="*/ 14907415 w 20972162"/>
              <a:gd name="connsiteY76" fmla="*/ 7598833 h 8905253"/>
              <a:gd name="connsiteX77" fmla="*/ 14657524 w 20972162"/>
              <a:gd name="connsiteY77" fmla="*/ 8001777 h 8905253"/>
              <a:gd name="connsiteX78" fmla="*/ 14135442 w 20972162"/>
              <a:gd name="connsiteY78" fmla="*/ 8383945 h 8905253"/>
              <a:gd name="connsiteX79" fmla="*/ 13495949 w 20972162"/>
              <a:gd name="connsiteY79" fmla="*/ 8788802 h 8905253"/>
              <a:gd name="connsiteX80" fmla="*/ 13769830 w 20972162"/>
              <a:gd name="connsiteY80" fmla="*/ 8197781 h 8905253"/>
              <a:gd name="connsiteX81" fmla="*/ 13473651 w 20972162"/>
              <a:gd name="connsiteY81" fmla="*/ 8365081 h 8905253"/>
              <a:gd name="connsiteX82" fmla="*/ 13385535 w 20972162"/>
              <a:gd name="connsiteY82" fmla="*/ 7978539 h 8905253"/>
              <a:gd name="connsiteX83" fmla="*/ 13268124 w 20972162"/>
              <a:gd name="connsiteY83" fmla="*/ 8001228 h 8905253"/>
              <a:gd name="connsiteX84" fmla="*/ 13207611 w 20972162"/>
              <a:gd name="connsiteY84" fmla="*/ 7817252 h 8905253"/>
              <a:gd name="connsiteX85" fmla="*/ 13023537 w 20972162"/>
              <a:gd name="connsiteY85" fmla="*/ 8183018 h 8905253"/>
              <a:gd name="connsiteX86" fmla="*/ 12815474 w 20972162"/>
              <a:gd name="connsiteY86" fmla="*/ 8736861 h 8905253"/>
              <a:gd name="connsiteX87" fmla="*/ 12623326 w 20972162"/>
              <a:gd name="connsiteY87" fmla="*/ 8627240 h 8905253"/>
              <a:gd name="connsiteX88" fmla="*/ 12718438 w 20972162"/>
              <a:gd name="connsiteY88" fmla="*/ 8180831 h 8905253"/>
              <a:gd name="connsiteX89" fmla="*/ 12873218 w 20972162"/>
              <a:gd name="connsiteY89" fmla="*/ 8224296 h 8905253"/>
              <a:gd name="connsiteX90" fmla="*/ 12878523 w 20972162"/>
              <a:gd name="connsiteY90" fmla="*/ 8003142 h 8905253"/>
              <a:gd name="connsiteX91" fmla="*/ 12728203 w 20972162"/>
              <a:gd name="connsiteY91" fmla="*/ 8044420 h 8905253"/>
              <a:gd name="connsiteX92" fmla="*/ 12732662 w 20972162"/>
              <a:gd name="connsiteY92" fmla="*/ 8129164 h 8905253"/>
              <a:gd name="connsiteX93" fmla="*/ 12530749 w 20972162"/>
              <a:gd name="connsiteY93" fmla="*/ 8155954 h 8905253"/>
              <a:gd name="connsiteX94" fmla="*/ 12536054 w 20972162"/>
              <a:gd name="connsiteY94" fmla="*/ 7934799 h 8905253"/>
              <a:gd name="connsiteX95" fmla="*/ 12338602 w 20972162"/>
              <a:gd name="connsiteY95" fmla="*/ 8046333 h 8905253"/>
              <a:gd name="connsiteX96" fmla="*/ 12319072 w 20972162"/>
              <a:gd name="connsiteY96" fmla="*/ 8319154 h 8905253"/>
              <a:gd name="connsiteX97" fmla="*/ 12102934 w 20972162"/>
              <a:gd name="connsiteY97" fmla="*/ 8397611 h 8905253"/>
              <a:gd name="connsiteX98" fmla="*/ 12239875 w 20972162"/>
              <a:gd name="connsiteY98" fmla="*/ 8102100 h 8905253"/>
              <a:gd name="connsiteX99" fmla="*/ 12141148 w 20972162"/>
              <a:gd name="connsiteY99" fmla="*/ 8157867 h 8905253"/>
              <a:gd name="connsiteX100" fmla="*/ 12616943 w 20972162"/>
              <a:gd name="connsiteY100" fmla="*/ 7540056 h 8905253"/>
              <a:gd name="connsiteX101" fmla="*/ 10045592 w 20972162"/>
              <a:gd name="connsiteY101" fmla="*/ 8905253 h 8905253"/>
              <a:gd name="connsiteX102" fmla="*/ 12293159 w 20972162"/>
              <a:gd name="connsiteY102" fmla="*/ 7504791 h 8905253"/>
              <a:gd name="connsiteX103" fmla="*/ 10822026 w 20972162"/>
              <a:gd name="connsiteY103" fmla="*/ 8204885 h 8905253"/>
              <a:gd name="connsiteX104" fmla="*/ 12185513 w 20972162"/>
              <a:gd name="connsiteY104" fmla="*/ 7391070 h 8905253"/>
              <a:gd name="connsiteX105" fmla="*/ 10860239 w 20972162"/>
              <a:gd name="connsiteY105" fmla="*/ 7965142 h 8905253"/>
              <a:gd name="connsiteX106" fmla="*/ 10277645 w 20972162"/>
              <a:gd name="connsiteY106" fmla="*/ 8163333 h 8905253"/>
              <a:gd name="connsiteX107" fmla="*/ 10150469 w 20972162"/>
              <a:gd name="connsiteY107" fmla="*/ 8322433 h 8905253"/>
              <a:gd name="connsiteX108" fmla="*/ 9784012 w 20972162"/>
              <a:gd name="connsiteY108" fmla="*/ 8442167 h 8905253"/>
              <a:gd name="connsiteX109" fmla="*/ 8525402 w 20972162"/>
              <a:gd name="connsiteY109" fmla="*/ 8673162 h 8905253"/>
              <a:gd name="connsiteX110" fmla="*/ 8811817 w 20972162"/>
              <a:gd name="connsiteY110" fmla="*/ 8642272 h 8905253"/>
              <a:gd name="connsiteX111" fmla="*/ 9033259 w 20972162"/>
              <a:gd name="connsiteY111" fmla="*/ 8342661 h 8905253"/>
              <a:gd name="connsiteX112" fmla="*/ 9126681 w 20972162"/>
              <a:gd name="connsiteY112" fmla="*/ 8508048 h 8905253"/>
              <a:gd name="connsiteX113" fmla="*/ 11250686 w 20972162"/>
              <a:gd name="connsiteY113" fmla="*/ 7657330 h 8905253"/>
              <a:gd name="connsiteX114" fmla="*/ 11326269 w 20972162"/>
              <a:gd name="connsiteY114" fmla="*/ 7483741 h 8905253"/>
              <a:gd name="connsiteX115" fmla="*/ 10912678 w 20972162"/>
              <a:gd name="connsiteY115" fmla="*/ 7673731 h 8905253"/>
              <a:gd name="connsiteX116" fmla="*/ 11006945 w 20972162"/>
              <a:gd name="connsiteY116" fmla="*/ 7533220 h 8905253"/>
              <a:gd name="connsiteX117" fmla="*/ 11561935 w 20972162"/>
              <a:gd name="connsiteY117" fmla="*/ 7132463 h 8905253"/>
              <a:gd name="connsiteX118" fmla="*/ 11312889 w 20972162"/>
              <a:gd name="connsiteY118" fmla="*/ 7229508 h 8905253"/>
              <a:gd name="connsiteX119" fmla="*/ 10664477 w 20972162"/>
              <a:gd name="connsiteY119" fmla="*/ 7464878 h 8905253"/>
              <a:gd name="connsiteX120" fmla="*/ 10660018 w 20972162"/>
              <a:gd name="connsiteY120" fmla="*/ 7380133 h 8905253"/>
              <a:gd name="connsiteX121" fmla="*/ 11102057 w 20972162"/>
              <a:gd name="connsiteY121" fmla="*/ 7086810 h 8905253"/>
              <a:gd name="connsiteX122" fmla="*/ 9636229 w 20972162"/>
              <a:gd name="connsiteY122" fmla="*/ 7565749 h 8905253"/>
              <a:gd name="connsiteX123" fmla="*/ 7743430 w 20972162"/>
              <a:gd name="connsiteY123" fmla="*/ 7980447 h 8905253"/>
              <a:gd name="connsiteX124" fmla="*/ 7687378 w 20972162"/>
              <a:gd name="connsiteY124" fmla="*/ 7881214 h 8905253"/>
              <a:gd name="connsiteX125" fmla="*/ 6321967 w 20972162"/>
              <a:gd name="connsiteY125" fmla="*/ 7692589 h 8905253"/>
              <a:gd name="connsiteX126" fmla="*/ 6312203 w 20972162"/>
              <a:gd name="connsiteY126" fmla="*/ 7828999 h 8905253"/>
              <a:gd name="connsiteX127" fmla="*/ 5468028 w 20972162"/>
              <a:gd name="connsiteY127" fmla="*/ 7564105 h 8905253"/>
              <a:gd name="connsiteX128" fmla="*/ 5355923 w 20972162"/>
              <a:gd name="connsiteY128" fmla="*/ 7365639 h 8905253"/>
              <a:gd name="connsiteX129" fmla="*/ 4722579 w 20972162"/>
              <a:gd name="connsiteY129" fmla="*/ 7243444 h 8905253"/>
              <a:gd name="connsiteX130" fmla="*/ 4582025 w 20972162"/>
              <a:gd name="connsiteY130" fmla="*/ 7148311 h 8905253"/>
              <a:gd name="connsiteX131" fmla="*/ 4694975 w 20972162"/>
              <a:gd name="connsiteY131" fmla="*/ 7040878 h 8905253"/>
              <a:gd name="connsiteX132" fmla="*/ 4535736 w 20972162"/>
              <a:gd name="connsiteY132" fmla="*/ 6912668 h 8905253"/>
              <a:gd name="connsiteX133" fmla="*/ 4342743 w 20972162"/>
              <a:gd name="connsiteY133" fmla="*/ 7108946 h 8905253"/>
              <a:gd name="connsiteX134" fmla="*/ 4140831 w 20972162"/>
              <a:gd name="connsiteY134" fmla="*/ 7135735 h 8905253"/>
              <a:gd name="connsiteX135" fmla="*/ 4136371 w 20972162"/>
              <a:gd name="connsiteY135" fmla="*/ 7050992 h 8905253"/>
              <a:gd name="connsiteX136" fmla="*/ 4037645 w 20972162"/>
              <a:gd name="connsiteY136" fmla="*/ 7106758 h 8905253"/>
              <a:gd name="connsiteX137" fmla="*/ 3184550 w 20972162"/>
              <a:gd name="connsiteY137" fmla="*/ 6672376 h 8905253"/>
              <a:gd name="connsiteX138" fmla="*/ 3601756 w 20972162"/>
              <a:gd name="connsiteY138" fmla="*/ 6873028 h 8905253"/>
              <a:gd name="connsiteX139" fmla="*/ 3855262 w 20972162"/>
              <a:gd name="connsiteY139" fmla="*/ 6860727 h 8905253"/>
              <a:gd name="connsiteX140" fmla="*/ 3513640 w 20972162"/>
              <a:gd name="connsiteY140" fmla="*/ 6486486 h 8905253"/>
              <a:gd name="connsiteX141" fmla="*/ 3091128 w 20972162"/>
              <a:gd name="connsiteY141" fmla="*/ 6506988 h 8905253"/>
              <a:gd name="connsiteX142" fmla="*/ 2791335 w 20972162"/>
              <a:gd name="connsiteY142" fmla="*/ 6283646 h 8905253"/>
              <a:gd name="connsiteX143" fmla="*/ 2148229 w 20972162"/>
              <a:gd name="connsiteY143" fmla="*/ 6297860 h 8905253"/>
              <a:gd name="connsiteX144" fmla="*/ 2157993 w 20972162"/>
              <a:gd name="connsiteY144" fmla="*/ 6161449 h 8905253"/>
              <a:gd name="connsiteX145" fmla="*/ 2374130 w 20972162"/>
              <a:gd name="connsiteY145" fmla="*/ 6082993 h 8905253"/>
              <a:gd name="connsiteX146" fmla="*/ 2430183 w 20972162"/>
              <a:gd name="connsiteY146" fmla="*/ 6182226 h 8905253"/>
              <a:gd name="connsiteX147" fmla="*/ 2477316 w 20972162"/>
              <a:gd name="connsiteY147" fmla="*/ 6111970 h 8905253"/>
              <a:gd name="connsiteX148" fmla="*/ 1858198 w 20972162"/>
              <a:gd name="connsiteY148" fmla="*/ 5938108 h 8905253"/>
              <a:gd name="connsiteX149" fmla="*/ 1811064 w 20972162"/>
              <a:gd name="connsiteY149" fmla="*/ 6008364 h 8905253"/>
              <a:gd name="connsiteX150" fmla="*/ 0 w 20972162"/>
              <a:gd name="connsiteY150" fmla="*/ 5722418 h 8905253"/>
              <a:gd name="connsiteX151" fmla="*/ 1717643 w 20972162"/>
              <a:gd name="connsiteY151" fmla="*/ 5842976 h 8905253"/>
              <a:gd name="connsiteX152" fmla="*/ 2177523 w 20972162"/>
              <a:gd name="connsiteY152" fmla="*/ 5888629 h 8905253"/>
              <a:gd name="connsiteX153" fmla="*/ 2731667 w 20972162"/>
              <a:gd name="connsiteY153" fmla="*/ 5793771 h 8905253"/>
              <a:gd name="connsiteX154" fmla="*/ 2502151 w 20972162"/>
              <a:gd name="connsiteY154" fmla="*/ 5617995 h 8905253"/>
              <a:gd name="connsiteX155" fmla="*/ 2525294 w 20972162"/>
              <a:gd name="connsiteY155" fmla="*/ 5735816 h 8905253"/>
              <a:gd name="connsiteX156" fmla="*/ 1980915 w 20972162"/>
              <a:gd name="connsiteY156" fmla="*/ 5694263 h 8905253"/>
              <a:gd name="connsiteX157" fmla="*/ 1497891 w 20972162"/>
              <a:gd name="connsiteY157" fmla="*/ 5530789 h 8905253"/>
              <a:gd name="connsiteX158" fmla="*/ 1319968 w 20972162"/>
              <a:gd name="connsiteY158" fmla="*/ 5369502 h 8905253"/>
              <a:gd name="connsiteX159" fmla="*/ 1080687 w 20972162"/>
              <a:gd name="connsiteY159" fmla="*/ 5330136 h 8905253"/>
              <a:gd name="connsiteX160" fmla="*/ 1418694 w 20972162"/>
              <a:gd name="connsiteY160" fmla="*/ 5313735 h 8905253"/>
              <a:gd name="connsiteX161" fmla="*/ 2418494 w 20972162"/>
              <a:gd name="connsiteY161" fmla="*/ 5316196 h 8905253"/>
              <a:gd name="connsiteX162" fmla="*/ 2564353 w 20972162"/>
              <a:gd name="connsiteY162" fmla="*/ 5190174 h 8905253"/>
              <a:gd name="connsiteX163" fmla="*/ 2817861 w 20972162"/>
              <a:gd name="connsiteY163" fmla="*/ 5177872 h 8905253"/>
              <a:gd name="connsiteX164" fmla="*/ 3226146 w 20972162"/>
              <a:gd name="connsiteY164" fmla="*/ 5209037 h 8905253"/>
              <a:gd name="connsiteX165" fmla="*/ 3301728 w 20972162"/>
              <a:gd name="connsiteY165" fmla="*/ 5035448 h 8905253"/>
              <a:gd name="connsiteX166" fmla="*/ 3475191 w 20972162"/>
              <a:gd name="connsiteY166" fmla="*/ 5111992 h 8905253"/>
              <a:gd name="connsiteX167" fmla="*/ 3536550 w 20972162"/>
              <a:gd name="connsiteY167" fmla="*/ 4990069 h 8905253"/>
              <a:gd name="connsiteX168" fmla="*/ 3986663 w 20972162"/>
              <a:gd name="connsiteY168" fmla="*/ 5172132 h 8905253"/>
              <a:gd name="connsiteX169" fmla="*/ 4160973 w 20972162"/>
              <a:gd name="connsiteY169" fmla="*/ 4942777 h 8905253"/>
              <a:gd name="connsiteX170" fmla="*/ 4278383 w 20972162"/>
              <a:gd name="connsiteY170" fmla="*/ 4920088 h 8905253"/>
              <a:gd name="connsiteX171" fmla="*/ 4287303 w 20972162"/>
              <a:gd name="connsiteY171" fmla="*/ 5089576 h 8905253"/>
              <a:gd name="connsiteX172" fmla="*/ 4583483 w 20972162"/>
              <a:gd name="connsiteY172" fmla="*/ 4922275 h 8905253"/>
              <a:gd name="connsiteX173" fmla="*/ 5094954 w 20972162"/>
              <a:gd name="connsiteY173" fmla="*/ 4982416 h 8905253"/>
              <a:gd name="connsiteX174" fmla="*/ 5104720 w 20972162"/>
              <a:gd name="connsiteY174" fmla="*/ 4846005 h 8905253"/>
              <a:gd name="connsiteX175" fmla="*/ 5255039 w 20972162"/>
              <a:gd name="connsiteY175" fmla="*/ 4804727 h 8905253"/>
              <a:gd name="connsiteX176" fmla="*/ 5311092 w 20972162"/>
              <a:gd name="connsiteY176" fmla="*/ 4903960 h 8905253"/>
              <a:gd name="connsiteX177" fmla="*/ 5813644 w 20972162"/>
              <a:gd name="connsiteY177" fmla="*/ 4794613 h 8905253"/>
              <a:gd name="connsiteX178" fmla="*/ 6762696 w 20972162"/>
              <a:gd name="connsiteY178" fmla="*/ 4476687 h 8905253"/>
              <a:gd name="connsiteX179" fmla="*/ 7711747 w 20972162"/>
              <a:gd name="connsiteY179" fmla="*/ 4158761 h 8905253"/>
              <a:gd name="connsiteX180" fmla="*/ 7548048 w 20972162"/>
              <a:gd name="connsiteY180" fmla="*/ 3945807 h 8905253"/>
              <a:gd name="connsiteX181" fmla="*/ 7219805 w 20972162"/>
              <a:gd name="connsiteY181" fmla="*/ 3825798 h 8905253"/>
              <a:gd name="connsiteX182" fmla="*/ 6881797 w 20972162"/>
              <a:gd name="connsiteY182" fmla="*/ 3842199 h 8905253"/>
              <a:gd name="connsiteX183" fmla="*/ 7849533 w 20972162"/>
              <a:gd name="connsiteY183" fmla="*/ 3557351 h 8905253"/>
              <a:gd name="connsiteX184" fmla="*/ 9197950 w 20972162"/>
              <a:gd name="connsiteY184" fmla="*/ 3101102 h 8905253"/>
              <a:gd name="connsiteX185" fmla="*/ 10589041 w 20972162"/>
              <a:gd name="connsiteY185" fmla="*/ 2489852 h 8905253"/>
              <a:gd name="connsiteX186" fmla="*/ 9094764 w 20972162"/>
              <a:gd name="connsiteY186" fmla="*/ 3072125 h 8905253"/>
              <a:gd name="connsiteX187" fmla="*/ 8686478 w 20972162"/>
              <a:gd name="connsiteY187" fmla="*/ 3040960 h 8905253"/>
              <a:gd name="connsiteX188" fmla="*/ 8470341 w 20972162"/>
              <a:gd name="connsiteY188" fmla="*/ 3119416 h 8905253"/>
              <a:gd name="connsiteX189" fmla="*/ 8465881 w 20972162"/>
              <a:gd name="connsiteY189" fmla="*/ 3034672 h 8905253"/>
              <a:gd name="connsiteX190" fmla="*/ 7338907 w 20972162"/>
              <a:gd name="connsiteY190" fmla="*/ 3191311 h 8905253"/>
              <a:gd name="connsiteX191" fmla="*/ 7310458 w 20972162"/>
              <a:gd name="connsiteY191" fmla="*/ 3294644 h 8905253"/>
              <a:gd name="connsiteX192" fmla="*/ 7095166 w 20972162"/>
              <a:gd name="connsiteY192" fmla="*/ 3067202 h 8905253"/>
              <a:gd name="connsiteX193" fmla="*/ 6752698 w 20972162"/>
              <a:gd name="connsiteY193" fmla="*/ 2998860 h 8905253"/>
              <a:gd name="connsiteX194" fmla="*/ 6555245 w 20972162"/>
              <a:gd name="connsiteY194" fmla="*/ 3110393 h 8905253"/>
              <a:gd name="connsiteX195" fmla="*/ 6081142 w 20972162"/>
              <a:gd name="connsiteY195" fmla="*/ 3116407 h 8905253"/>
              <a:gd name="connsiteX196" fmla="*/ 12837539 w 20972162"/>
              <a:gd name="connsiteY196" fmla="*/ 7011 h 8905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</a:cxnLst>
            <a:rect l="l" t="t" r="r" b="b"/>
            <a:pathLst>
              <a:path w="20972162" h="8905253">
                <a:moveTo>
                  <a:pt x="12844930" y="0"/>
                </a:moveTo>
                <a:lnTo>
                  <a:pt x="19669233" y="0"/>
                </a:lnTo>
                <a:lnTo>
                  <a:pt x="19646821" y="35998"/>
                </a:lnTo>
                <a:cubicBezTo>
                  <a:pt x="19581069" y="125975"/>
                  <a:pt x="19471495" y="232183"/>
                  <a:pt x="19541561" y="356224"/>
                </a:cubicBezTo>
                <a:cubicBezTo>
                  <a:pt x="19306739" y="401603"/>
                  <a:pt x="19503347" y="595967"/>
                  <a:pt x="19371711" y="670323"/>
                </a:cubicBezTo>
                <a:cubicBezTo>
                  <a:pt x="19348567" y="552502"/>
                  <a:pt x="19395701" y="482246"/>
                  <a:pt x="19372557" y="364424"/>
                </a:cubicBezTo>
                <a:cubicBezTo>
                  <a:pt x="19278289" y="504935"/>
                  <a:pt x="19296973" y="538013"/>
                  <a:pt x="19113745" y="597880"/>
                </a:cubicBezTo>
                <a:cubicBezTo>
                  <a:pt x="19202707" y="678524"/>
                  <a:pt x="19287209" y="674424"/>
                  <a:pt x="19357487" y="721990"/>
                </a:cubicBezTo>
                <a:cubicBezTo>
                  <a:pt x="19576393" y="1340075"/>
                  <a:pt x="19203785" y="1986864"/>
                  <a:pt x="19521417" y="2549182"/>
                </a:cubicBezTo>
                <a:cubicBezTo>
                  <a:pt x="19507193" y="2600849"/>
                  <a:pt x="19530337" y="2718671"/>
                  <a:pt x="19431611" y="2774438"/>
                </a:cubicBezTo>
                <a:cubicBezTo>
                  <a:pt x="19567705" y="2784826"/>
                  <a:pt x="19544561" y="2667004"/>
                  <a:pt x="19647749" y="2695981"/>
                </a:cubicBezTo>
                <a:cubicBezTo>
                  <a:pt x="19685117" y="2762136"/>
                  <a:pt x="19745629" y="2946113"/>
                  <a:pt x="19844355" y="2890346"/>
                </a:cubicBezTo>
                <a:cubicBezTo>
                  <a:pt x="19896795" y="2598936"/>
                  <a:pt x="19911865" y="2241370"/>
                  <a:pt x="19851351" y="2057394"/>
                </a:cubicBezTo>
                <a:cubicBezTo>
                  <a:pt x="19813983" y="1991238"/>
                  <a:pt x="19987447" y="2067782"/>
                  <a:pt x="19879801" y="1954060"/>
                </a:cubicBezTo>
                <a:cubicBezTo>
                  <a:pt x="19964303" y="1949960"/>
                  <a:pt x="19954539" y="2086371"/>
                  <a:pt x="20024815" y="2133937"/>
                </a:cubicBezTo>
                <a:cubicBezTo>
                  <a:pt x="20123543" y="2078170"/>
                  <a:pt x="20077253" y="1842526"/>
                  <a:pt x="20283627" y="1900481"/>
                </a:cubicBezTo>
                <a:cubicBezTo>
                  <a:pt x="20226729" y="2107147"/>
                  <a:pt x="20427795" y="2386256"/>
                  <a:pt x="20455399" y="2588822"/>
                </a:cubicBezTo>
                <a:cubicBezTo>
                  <a:pt x="20764959" y="2675753"/>
                  <a:pt x="21093201" y="2795762"/>
                  <a:pt x="20927811" y="3194606"/>
                </a:cubicBezTo>
                <a:cubicBezTo>
                  <a:pt x="20866453" y="3316528"/>
                  <a:pt x="20857535" y="3147040"/>
                  <a:pt x="20824625" y="3165629"/>
                </a:cubicBezTo>
                <a:cubicBezTo>
                  <a:pt x="20565815" y="3399085"/>
                  <a:pt x="20710829" y="3578961"/>
                  <a:pt x="20709983" y="3884860"/>
                </a:cubicBezTo>
                <a:cubicBezTo>
                  <a:pt x="20611257" y="3940627"/>
                  <a:pt x="20531215" y="4029471"/>
                  <a:pt x="20475161" y="3930239"/>
                </a:cubicBezTo>
                <a:cubicBezTo>
                  <a:pt x="20347987" y="4089339"/>
                  <a:pt x="20389815" y="4240238"/>
                  <a:pt x="20192361" y="4351772"/>
                </a:cubicBezTo>
                <a:cubicBezTo>
                  <a:pt x="20154993" y="4285617"/>
                  <a:pt x="20136309" y="4252539"/>
                  <a:pt x="20117625" y="4219462"/>
                </a:cubicBezTo>
                <a:cubicBezTo>
                  <a:pt x="19985989" y="4293818"/>
                  <a:pt x="19990449" y="4378562"/>
                  <a:pt x="20046501" y="4477795"/>
                </a:cubicBezTo>
                <a:cubicBezTo>
                  <a:pt x="19853509" y="4674073"/>
                  <a:pt x="19552869" y="4756630"/>
                  <a:pt x="19519115" y="5081117"/>
                </a:cubicBezTo>
                <a:cubicBezTo>
                  <a:pt x="19340345" y="5225729"/>
                  <a:pt x="19142893" y="5337263"/>
                  <a:pt x="19067311" y="5510852"/>
                </a:cubicBezTo>
                <a:cubicBezTo>
                  <a:pt x="19160731" y="5676239"/>
                  <a:pt x="19319971" y="5804449"/>
                  <a:pt x="19310205" y="5940860"/>
                </a:cubicBezTo>
                <a:cubicBezTo>
                  <a:pt x="19244389" y="5978038"/>
                  <a:pt x="19136743" y="5864316"/>
                  <a:pt x="19183875" y="5794061"/>
                </a:cubicBezTo>
                <a:cubicBezTo>
                  <a:pt x="19033555" y="5835339"/>
                  <a:pt x="18986423" y="5905595"/>
                  <a:pt x="18873471" y="6013029"/>
                </a:cubicBezTo>
                <a:cubicBezTo>
                  <a:pt x="18770285" y="5984051"/>
                  <a:pt x="18798735" y="5880718"/>
                  <a:pt x="18648415" y="5921997"/>
                </a:cubicBezTo>
                <a:cubicBezTo>
                  <a:pt x="18601281" y="5992252"/>
                  <a:pt x="18624425" y="6110074"/>
                  <a:pt x="18577291" y="6180329"/>
                </a:cubicBezTo>
                <a:cubicBezTo>
                  <a:pt x="18492789" y="6184430"/>
                  <a:pt x="18436737" y="6085197"/>
                  <a:pt x="18319325" y="6107887"/>
                </a:cubicBezTo>
                <a:cubicBezTo>
                  <a:pt x="18346929" y="6310452"/>
                  <a:pt x="18285571" y="6432375"/>
                  <a:pt x="18125487" y="6610064"/>
                </a:cubicBezTo>
                <a:cubicBezTo>
                  <a:pt x="18121027" y="6525319"/>
                  <a:pt x="18186845" y="6488141"/>
                  <a:pt x="18149477" y="6421986"/>
                </a:cubicBezTo>
                <a:cubicBezTo>
                  <a:pt x="17937799" y="6585187"/>
                  <a:pt x="18148631" y="6727885"/>
                  <a:pt x="18021455" y="6886985"/>
                </a:cubicBezTo>
                <a:cubicBezTo>
                  <a:pt x="17998311" y="6769164"/>
                  <a:pt x="17895125" y="6740187"/>
                  <a:pt x="17824847" y="6692620"/>
                </a:cubicBezTo>
                <a:cubicBezTo>
                  <a:pt x="17707437" y="6715310"/>
                  <a:pt x="17815083" y="6829031"/>
                  <a:pt x="17716357" y="6884798"/>
                </a:cubicBezTo>
                <a:cubicBezTo>
                  <a:pt x="17739501" y="7002620"/>
                  <a:pt x="17866677" y="6843520"/>
                  <a:pt x="17922729" y="6942752"/>
                </a:cubicBezTo>
                <a:cubicBezTo>
                  <a:pt x="17865831" y="7149419"/>
                  <a:pt x="17761799" y="7426340"/>
                  <a:pt x="17578571" y="7486208"/>
                </a:cubicBezTo>
                <a:cubicBezTo>
                  <a:pt x="17588335" y="7349797"/>
                  <a:pt x="17494069" y="7490308"/>
                  <a:pt x="17438015" y="7391075"/>
                </a:cubicBezTo>
                <a:cubicBezTo>
                  <a:pt x="17480689" y="7236076"/>
                  <a:pt x="17607019" y="7382875"/>
                  <a:pt x="17687063" y="7294030"/>
                </a:cubicBezTo>
                <a:cubicBezTo>
                  <a:pt x="17607865" y="7076976"/>
                  <a:pt x="17749265" y="6866209"/>
                  <a:pt x="17622935" y="6719410"/>
                </a:cubicBezTo>
                <a:cubicBezTo>
                  <a:pt x="17787479" y="6626465"/>
                  <a:pt x="17718047" y="6273000"/>
                  <a:pt x="17685139" y="6291589"/>
                </a:cubicBezTo>
                <a:cubicBezTo>
                  <a:pt x="17610401" y="6159279"/>
                  <a:pt x="17769641" y="6287489"/>
                  <a:pt x="17783865" y="6235822"/>
                </a:cubicBezTo>
                <a:cubicBezTo>
                  <a:pt x="17911041" y="6076722"/>
                  <a:pt x="17864753" y="5841079"/>
                  <a:pt x="17921651" y="5634413"/>
                </a:cubicBezTo>
                <a:cubicBezTo>
                  <a:pt x="17748187" y="5557869"/>
                  <a:pt x="17794475" y="5793513"/>
                  <a:pt x="17728657" y="5830691"/>
                </a:cubicBezTo>
                <a:cubicBezTo>
                  <a:pt x="17573877" y="5787225"/>
                  <a:pt x="17738423" y="5694280"/>
                  <a:pt x="17682369" y="5595047"/>
                </a:cubicBezTo>
                <a:cubicBezTo>
                  <a:pt x="17579183" y="5566070"/>
                  <a:pt x="17625471" y="5801714"/>
                  <a:pt x="17559653" y="5838892"/>
                </a:cubicBezTo>
                <a:cubicBezTo>
                  <a:pt x="17615707" y="5938124"/>
                  <a:pt x="17714433" y="5882357"/>
                  <a:pt x="17756261" y="6033257"/>
                </a:cubicBezTo>
                <a:cubicBezTo>
                  <a:pt x="17742037" y="6084923"/>
                  <a:pt x="17610401" y="6159279"/>
                  <a:pt x="17544583" y="6196457"/>
                </a:cubicBezTo>
                <a:cubicBezTo>
                  <a:pt x="17540123" y="6111713"/>
                  <a:pt x="17436937" y="6082736"/>
                  <a:pt x="17380885" y="5983503"/>
                </a:cubicBezTo>
                <a:cubicBezTo>
                  <a:pt x="17526745" y="5857481"/>
                  <a:pt x="17371965" y="5814015"/>
                  <a:pt x="17414639" y="5659015"/>
                </a:cubicBezTo>
                <a:cubicBezTo>
                  <a:pt x="17278543" y="5648627"/>
                  <a:pt x="17343515" y="5917348"/>
                  <a:pt x="17193197" y="5958627"/>
                </a:cubicBezTo>
                <a:cubicBezTo>
                  <a:pt x="17230565" y="6024782"/>
                  <a:pt x="17173667" y="6231448"/>
                  <a:pt x="17323987" y="6190169"/>
                </a:cubicBezTo>
                <a:cubicBezTo>
                  <a:pt x="17328445" y="6274914"/>
                  <a:pt x="17285773" y="6429913"/>
                  <a:pt x="17130993" y="6386448"/>
                </a:cubicBezTo>
                <a:cubicBezTo>
                  <a:pt x="17083859" y="6456703"/>
                  <a:pt x="17191505" y="6570424"/>
                  <a:pt x="17181741" y="6706835"/>
                </a:cubicBezTo>
                <a:cubicBezTo>
                  <a:pt x="17115923" y="6744013"/>
                  <a:pt x="17059871" y="6644780"/>
                  <a:pt x="16994053" y="6681958"/>
                </a:cubicBezTo>
                <a:cubicBezTo>
                  <a:pt x="16989593" y="6597214"/>
                  <a:pt x="17018041" y="6493881"/>
                  <a:pt x="17046491" y="6390548"/>
                </a:cubicBezTo>
                <a:cubicBezTo>
                  <a:pt x="17009123" y="6324393"/>
                  <a:pt x="16943305" y="6361571"/>
                  <a:pt x="16877487" y="6398749"/>
                </a:cubicBezTo>
                <a:cubicBezTo>
                  <a:pt x="16864107" y="6144516"/>
                  <a:pt x="16615061" y="6241562"/>
                  <a:pt x="16601683" y="5987330"/>
                </a:cubicBezTo>
                <a:cubicBezTo>
                  <a:pt x="16437139" y="6080274"/>
                  <a:pt x="16413149" y="6268352"/>
                  <a:pt x="16229919" y="6328219"/>
                </a:cubicBezTo>
                <a:cubicBezTo>
                  <a:pt x="16201471" y="6431552"/>
                  <a:pt x="16290433" y="6512196"/>
                  <a:pt x="16210391" y="6601040"/>
                </a:cubicBezTo>
                <a:cubicBezTo>
                  <a:pt x="16092979" y="6623730"/>
                  <a:pt x="16205931" y="6516296"/>
                  <a:pt x="16168563" y="6450141"/>
                </a:cubicBezTo>
                <a:cubicBezTo>
                  <a:pt x="15891067" y="6650520"/>
                  <a:pt x="16045001" y="6999884"/>
                  <a:pt x="15837783" y="7247829"/>
                </a:cubicBezTo>
                <a:cubicBezTo>
                  <a:pt x="15866233" y="7144496"/>
                  <a:pt x="15791495" y="7012185"/>
                  <a:pt x="15749667" y="6861286"/>
                </a:cubicBezTo>
                <a:cubicBezTo>
                  <a:pt x="15669624" y="6950131"/>
                  <a:pt x="15641175" y="7053464"/>
                  <a:pt x="15612726" y="7156797"/>
                </a:cubicBezTo>
                <a:cubicBezTo>
                  <a:pt x="15509540" y="7127820"/>
                  <a:pt x="15495315" y="7179487"/>
                  <a:pt x="15415273" y="7268331"/>
                </a:cubicBezTo>
                <a:cubicBezTo>
                  <a:pt x="15439262" y="7080254"/>
                  <a:pt x="15250729" y="7361276"/>
                  <a:pt x="15208900" y="7210377"/>
                </a:cubicBezTo>
                <a:cubicBezTo>
                  <a:pt x="15128858" y="7299221"/>
                  <a:pt x="15100409" y="7402555"/>
                  <a:pt x="15123553" y="7520376"/>
                </a:cubicBezTo>
                <a:cubicBezTo>
                  <a:pt x="15240964" y="7497687"/>
                  <a:pt x="15475786" y="7452308"/>
                  <a:pt x="15433957" y="7301409"/>
                </a:cubicBezTo>
                <a:cubicBezTo>
                  <a:pt x="15630565" y="7495774"/>
                  <a:pt x="15225894" y="7855252"/>
                  <a:pt x="15121862" y="8132174"/>
                </a:cubicBezTo>
                <a:cubicBezTo>
                  <a:pt x="15206364" y="8128073"/>
                  <a:pt x="15262417" y="8227306"/>
                  <a:pt x="15337154" y="8359616"/>
                </a:cubicBezTo>
                <a:cubicBezTo>
                  <a:pt x="15322930" y="8411283"/>
                  <a:pt x="15257112" y="8448461"/>
                  <a:pt x="15191294" y="8485639"/>
                </a:cubicBezTo>
                <a:cubicBezTo>
                  <a:pt x="15186834" y="8400895"/>
                  <a:pt x="15112097" y="8268585"/>
                  <a:pt x="15107637" y="8183841"/>
                </a:cubicBezTo>
                <a:cubicBezTo>
                  <a:pt x="14938634" y="8192041"/>
                  <a:pt x="14984922" y="8427684"/>
                  <a:pt x="14764325" y="8421396"/>
                </a:cubicBezTo>
                <a:cubicBezTo>
                  <a:pt x="14614851" y="8156776"/>
                  <a:pt x="14962623" y="8003964"/>
                  <a:pt x="14780240" y="7757933"/>
                </a:cubicBezTo>
                <a:cubicBezTo>
                  <a:pt x="14808689" y="7654600"/>
                  <a:pt x="14982153" y="7731143"/>
                  <a:pt x="14907415" y="7598833"/>
                </a:cubicBezTo>
                <a:cubicBezTo>
                  <a:pt x="14738411" y="7607034"/>
                  <a:pt x="14667289" y="7865366"/>
                  <a:pt x="14657524" y="8001777"/>
                </a:cubicBezTo>
                <a:cubicBezTo>
                  <a:pt x="14522274" y="7685490"/>
                  <a:pt x="14032255" y="8354968"/>
                  <a:pt x="14135442" y="8383945"/>
                </a:cubicBezTo>
                <a:cubicBezTo>
                  <a:pt x="13905080" y="8514068"/>
                  <a:pt x="13853487" y="8499579"/>
                  <a:pt x="13495949" y="8788802"/>
                </a:cubicBezTo>
                <a:cubicBezTo>
                  <a:pt x="13398068" y="8538670"/>
                  <a:pt x="13886396" y="8480990"/>
                  <a:pt x="13769830" y="8197781"/>
                </a:cubicBezTo>
                <a:cubicBezTo>
                  <a:pt x="13666644" y="8168804"/>
                  <a:pt x="13525244" y="8379570"/>
                  <a:pt x="13473651" y="8365081"/>
                </a:cubicBezTo>
                <a:cubicBezTo>
                  <a:pt x="13347320" y="8218283"/>
                  <a:pt x="13427363" y="8129438"/>
                  <a:pt x="13385535" y="7978539"/>
                </a:cubicBezTo>
                <a:cubicBezTo>
                  <a:pt x="13366850" y="7945461"/>
                  <a:pt x="13319717" y="8015717"/>
                  <a:pt x="13268124" y="8001228"/>
                </a:cubicBezTo>
                <a:cubicBezTo>
                  <a:pt x="13230755" y="7935073"/>
                  <a:pt x="13296573" y="7897895"/>
                  <a:pt x="13207611" y="7817252"/>
                </a:cubicBezTo>
                <a:cubicBezTo>
                  <a:pt x="12949645" y="7744809"/>
                  <a:pt x="12939035" y="8187118"/>
                  <a:pt x="13023537" y="8183018"/>
                </a:cubicBezTo>
                <a:cubicBezTo>
                  <a:pt x="12896362" y="8342118"/>
                  <a:pt x="12942649" y="8577761"/>
                  <a:pt x="12815474" y="8736861"/>
                </a:cubicBezTo>
                <a:cubicBezTo>
                  <a:pt x="12712287" y="8707884"/>
                  <a:pt x="12689143" y="8590063"/>
                  <a:pt x="12623326" y="8627240"/>
                </a:cubicBezTo>
                <a:cubicBezTo>
                  <a:pt x="12515680" y="8513519"/>
                  <a:pt x="12811859" y="8346219"/>
                  <a:pt x="12718438" y="8180831"/>
                </a:cubicBezTo>
                <a:cubicBezTo>
                  <a:pt x="12798480" y="8091986"/>
                  <a:pt x="12821625" y="8209808"/>
                  <a:pt x="12873218" y="8224296"/>
                </a:cubicBezTo>
                <a:cubicBezTo>
                  <a:pt x="12920351" y="8154041"/>
                  <a:pt x="12967484" y="8083785"/>
                  <a:pt x="12878523" y="8003142"/>
                </a:cubicBezTo>
                <a:cubicBezTo>
                  <a:pt x="12859838" y="7970064"/>
                  <a:pt x="12798480" y="8091986"/>
                  <a:pt x="12728203" y="8044420"/>
                </a:cubicBezTo>
                <a:cubicBezTo>
                  <a:pt x="12676609" y="8029932"/>
                  <a:pt x="12713978" y="8096087"/>
                  <a:pt x="12732662" y="8129164"/>
                </a:cubicBezTo>
                <a:cubicBezTo>
                  <a:pt x="12652620" y="8218009"/>
                  <a:pt x="12629476" y="8100187"/>
                  <a:pt x="12530749" y="8155954"/>
                </a:cubicBezTo>
                <a:cubicBezTo>
                  <a:pt x="12474697" y="8056722"/>
                  <a:pt x="12592107" y="8034032"/>
                  <a:pt x="12536054" y="7934799"/>
                </a:cubicBezTo>
                <a:cubicBezTo>
                  <a:pt x="12517370" y="7901722"/>
                  <a:pt x="12404419" y="8009155"/>
                  <a:pt x="12338602" y="8046333"/>
                </a:cubicBezTo>
                <a:cubicBezTo>
                  <a:pt x="12291468" y="8116589"/>
                  <a:pt x="12417799" y="8263388"/>
                  <a:pt x="12319072" y="8319154"/>
                </a:cubicBezTo>
                <a:cubicBezTo>
                  <a:pt x="12220345" y="8374922"/>
                  <a:pt x="12182976" y="8308767"/>
                  <a:pt x="12102934" y="8397611"/>
                </a:cubicBezTo>
                <a:cubicBezTo>
                  <a:pt x="12079790" y="8279789"/>
                  <a:pt x="12314612" y="8234410"/>
                  <a:pt x="12239875" y="8102100"/>
                </a:cubicBezTo>
                <a:cubicBezTo>
                  <a:pt x="12221191" y="8069023"/>
                  <a:pt x="12174058" y="8139278"/>
                  <a:pt x="12141148" y="8157867"/>
                </a:cubicBezTo>
                <a:cubicBezTo>
                  <a:pt x="12282549" y="7947101"/>
                  <a:pt x="12527135" y="7765311"/>
                  <a:pt x="12616943" y="7540056"/>
                </a:cubicBezTo>
                <a:cubicBezTo>
                  <a:pt x="11723944" y="7957215"/>
                  <a:pt x="10910142" y="8591427"/>
                  <a:pt x="10045592" y="8905253"/>
                </a:cubicBezTo>
                <a:cubicBezTo>
                  <a:pt x="10596124" y="8419752"/>
                  <a:pt x="11747088" y="8075036"/>
                  <a:pt x="12293159" y="7504791"/>
                </a:cubicBezTo>
                <a:cubicBezTo>
                  <a:pt x="11856425" y="7576960"/>
                  <a:pt x="11343262" y="8128616"/>
                  <a:pt x="10822026" y="8204885"/>
                </a:cubicBezTo>
                <a:cubicBezTo>
                  <a:pt x="11127970" y="7901174"/>
                  <a:pt x="11743473" y="7684393"/>
                  <a:pt x="12185513" y="7391070"/>
                </a:cubicBezTo>
                <a:cubicBezTo>
                  <a:pt x="11904403" y="7200805"/>
                  <a:pt x="11344107" y="7822717"/>
                  <a:pt x="10860239" y="7965142"/>
                </a:cubicBezTo>
                <a:cubicBezTo>
                  <a:pt x="10761513" y="8020908"/>
                  <a:pt x="10460874" y="8103465"/>
                  <a:pt x="10277645" y="8163333"/>
                </a:cubicBezTo>
                <a:cubicBezTo>
                  <a:pt x="10211827" y="8200511"/>
                  <a:pt x="10094416" y="8223200"/>
                  <a:pt x="10150469" y="8322433"/>
                </a:cubicBezTo>
                <a:cubicBezTo>
                  <a:pt x="10028599" y="8260378"/>
                  <a:pt x="9826685" y="8287168"/>
                  <a:pt x="9784012" y="8442167"/>
                </a:cubicBezTo>
                <a:cubicBezTo>
                  <a:pt x="9394412" y="8444081"/>
                  <a:pt x="8886553" y="8774582"/>
                  <a:pt x="8525402" y="8673162"/>
                </a:cubicBezTo>
                <a:cubicBezTo>
                  <a:pt x="8572536" y="8602906"/>
                  <a:pt x="8727314" y="8646372"/>
                  <a:pt x="8811817" y="8642272"/>
                </a:cubicBezTo>
                <a:cubicBezTo>
                  <a:pt x="8873174" y="8520350"/>
                  <a:pt x="8850031" y="8402528"/>
                  <a:pt x="9033259" y="8342661"/>
                </a:cubicBezTo>
                <a:cubicBezTo>
                  <a:pt x="8971901" y="8464583"/>
                  <a:pt x="9051944" y="8375738"/>
                  <a:pt x="9126681" y="8508048"/>
                </a:cubicBezTo>
                <a:cubicBezTo>
                  <a:pt x="9840910" y="8235502"/>
                  <a:pt x="10484863" y="7915388"/>
                  <a:pt x="11250686" y="7657330"/>
                </a:cubicBezTo>
                <a:cubicBezTo>
                  <a:pt x="11316504" y="7620151"/>
                  <a:pt x="11208857" y="7506430"/>
                  <a:pt x="11326269" y="7483741"/>
                </a:cubicBezTo>
                <a:cubicBezTo>
                  <a:pt x="11204398" y="7421686"/>
                  <a:pt x="11044313" y="7599375"/>
                  <a:pt x="10912678" y="7673731"/>
                </a:cubicBezTo>
                <a:cubicBezTo>
                  <a:pt x="10823716" y="7593087"/>
                  <a:pt x="10974036" y="7551809"/>
                  <a:pt x="11006945" y="7533220"/>
                </a:cubicBezTo>
                <a:cubicBezTo>
                  <a:pt x="10720530" y="7564110"/>
                  <a:pt x="11416075" y="7258486"/>
                  <a:pt x="11561935" y="7132463"/>
                </a:cubicBezTo>
                <a:cubicBezTo>
                  <a:pt x="11468514" y="6967075"/>
                  <a:pt x="11360023" y="7159253"/>
                  <a:pt x="11312889" y="7229508"/>
                </a:cubicBezTo>
                <a:cubicBezTo>
                  <a:pt x="11125201" y="7204632"/>
                  <a:pt x="10866390" y="7438088"/>
                  <a:pt x="10664477" y="7464878"/>
                </a:cubicBezTo>
                <a:cubicBezTo>
                  <a:pt x="10678702" y="7413211"/>
                  <a:pt x="10711611" y="7394622"/>
                  <a:pt x="10660018" y="7380133"/>
                </a:cubicBezTo>
                <a:cubicBezTo>
                  <a:pt x="10721375" y="7258211"/>
                  <a:pt x="11040699" y="7208732"/>
                  <a:pt x="11102057" y="7086810"/>
                </a:cubicBezTo>
                <a:cubicBezTo>
                  <a:pt x="10636874" y="7262312"/>
                  <a:pt x="10087188" y="7441914"/>
                  <a:pt x="9636229" y="7565749"/>
                </a:cubicBezTo>
                <a:cubicBezTo>
                  <a:pt x="8969132" y="7768041"/>
                  <a:pt x="8330484" y="7867000"/>
                  <a:pt x="7743430" y="7980447"/>
                </a:cubicBezTo>
                <a:cubicBezTo>
                  <a:pt x="7706062" y="7914292"/>
                  <a:pt x="7673153" y="7932881"/>
                  <a:pt x="7687378" y="7881214"/>
                </a:cubicBezTo>
                <a:cubicBezTo>
                  <a:pt x="7241724" y="7783895"/>
                  <a:pt x="6767622" y="7789908"/>
                  <a:pt x="6321967" y="7692589"/>
                </a:cubicBezTo>
                <a:cubicBezTo>
                  <a:pt x="6237466" y="7696689"/>
                  <a:pt x="6274834" y="7762844"/>
                  <a:pt x="6312203" y="7828999"/>
                </a:cubicBezTo>
                <a:cubicBezTo>
                  <a:pt x="6021328" y="7775146"/>
                  <a:pt x="5801576" y="7462959"/>
                  <a:pt x="5468028" y="7564105"/>
                </a:cubicBezTo>
                <a:cubicBezTo>
                  <a:pt x="5411975" y="7464872"/>
                  <a:pt x="5463569" y="7479361"/>
                  <a:pt x="5355923" y="7365639"/>
                </a:cubicBezTo>
                <a:cubicBezTo>
                  <a:pt x="5158469" y="7477173"/>
                  <a:pt x="4831071" y="7051266"/>
                  <a:pt x="4722579" y="7243444"/>
                </a:cubicBezTo>
                <a:cubicBezTo>
                  <a:pt x="4623853" y="7299211"/>
                  <a:pt x="4614933" y="7129722"/>
                  <a:pt x="4582025" y="7148311"/>
                </a:cubicBezTo>
                <a:cubicBezTo>
                  <a:pt x="4577565" y="7063567"/>
                  <a:pt x="4718119" y="7158699"/>
                  <a:pt x="4694975" y="7040878"/>
                </a:cubicBezTo>
                <a:cubicBezTo>
                  <a:pt x="4624698" y="6993312"/>
                  <a:pt x="4591789" y="7011901"/>
                  <a:pt x="4535736" y="6912668"/>
                </a:cubicBezTo>
                <a:cubicBezTo>
                  <a:pt x="4385417" y="6953946"/>
                  <a:pt x="4389877" y="7038690"/>
                  <a:pt x="4342743" y="7108946"/>
                </a:cubicBezTo>
                <a:cubicBezTo>
                  <a:pt x="4235098" y="6995225"/>
                  <a:pt x="4136371" y="7050992"/>
                  <a:pt x="4140831" y="7135735"/>
                </a:cubicBezTo>
                <a:cubicBezTo>
                  <a:pt x="4103463" y="7069581"/>
                  <a:pt x="4018961" y="7073681"/>
                  <a:pt x="4136371" y="7050992"/>
                </a:cubicBezTo>
                <a:cubicBezTo>
                  <a:pt x="4047410" y="6970348"/>
                  <a:pt x="4070553" y="7088169"/>
                  <a:pt x="4037645" y="7106758"/>
                </a:cubicBezTo>
                <a:cubicBezTo>
                  <a:pt x="3723627" y="6935082"/>
                  <a:pt x="3418526" y="6932896"/>
                  <a:pt x="3184550" y="6672376"/>
                </a:cubicBezTo>
                <a:cubicBezTo>
                  <a:pt x="3306421" y="6734431"/>
                  <a:pt x="3475424" y="6726230"/>
                  <a:pt x="3601756" y="6873028"/>
                </a:cubicBezTo>
                <a:cubicBezTo>
                  <a:pt x="3714707" y="6765595"/>
                  <a:pt x="3752076" y="6831750"/>
                  <a:pt x="3855262" y="6860727"/>
                </a:cubicBezTo>
                <a:cubicBezTo>
                  <a:pt x="3827658" y="6658161"/>
                  <a:pt x="3592836" y="6703540"/>
                  <a:pt x="3513640" y="6486486"/>
                </a:cubicBezTo>
                <a:cubicBezTo>
                  <a:pt x="3382003" y="6560842"/>
                  <a:pt x="3171170" y="6418144"/>
                  <a:pt x="3091128" y="6506988"/>
                </a:cubicBezTo>
                <a:cubicBezTo>
                  <a:pt x="3002167" y="6426344"/>
                  <a:pt x="2960338" y="6275445"/>
                  <a:pt x="2791335" y="6283646"/>
                </a:cubicBezTo>
                <a:cubicBezTo>
                  <a:pt x="2800254" y="6453134"/>
                  <a:pt x="2364365" y="6219404"/>
                  <a:pt x="2148229" y="6297860"/>
                </a:cubicBezTo>
                <a:cubicBezTo>
                  <a:pt x="2195362" y="6227604"/>
                  <a:pt x="2246955" y="6242093"/>
                  <a:pt x="2157993" y="6161449"/>
                </a:cubicBezTo>
                <a:cubicBezTo>
                  <a:pt x="2242495" y="6157349"/>
                  <a:pt x="2275404" y="6138760"/>
                  <a:pt x="2374130" y="6082993"/>
                </a:cubicBezTo>
                <a:cubicBezTo>
                  <a:pt x="2392814" y="6116071"/>
                  <a:pt x="2411499" y="6149148"/>
                  <a:pt x="2430183" y="6182226"/>
                </a:cubicBezTo>
                <a:cubicBezTo>
                  <a:pt x="2463092" y="6163637"/>
                  <a:pt x="2444408" y="6130559"/>
                  <a:pt x="2477316" y="6111970"/>
                </a:cubicBezTo>
                <a:cubicBezTo>
                  <a:pt x="2318078" y="5983761"/>
                  <a:pt x="1947161" y="6018751"/>
                  <a:pt x="1858198" y="5938108"/>
                </a:cubicBezTo>
                <a:cubicBezTo>
                  <a:pt x="1825289" y="5956697"/>
                  <a:pt x="1792380" y="5975286"/>
                  <a:pt x="1811064" y="6008364"/>
                </a:cubicBezTo>
                <a:cubicBezTo>
                  <a:pt x="1224856" y="5815912"/>
                  <a:pt x="600433" y="5863204"/>
                  <a:pt x="0" y="5722418"/>
                </a:cubicBezTo>
                <a:cubicBezTo>
                  <a:pt x="577289" y="5745383"/>
                  <a:pt x="1154579" y="5768345"/>
                  <a:pt x="1717643" y="5842976"/>
                </a:cubicBezTo>
                <a:cubicBezTo>
                  <a:pt x="1774542" y="5636309"/>
                  <a:pt x="2140154" y="5822473"/>
                  <a:pt x="2177523" y="5888629"/>
                </a:cubicBezTo>
                <a:cubicBezTo>
                  <a:pt x="2370515" y="5692351"/>
                  <a:pt x="2505765" y="6008637"/>
                  <a:pt x="2731667" y="5793771"/>
                </a:cubicBezTo>
                <a:cubicBezTo>
                  <a:pt x="2642705" y="5713127"/>
                  <a:pt x="2548439" y="5853638"/>
                  <a:pt x="2502151" y="5617995"/>
                </a:cubicBezTo>
                <a:cubicBezTo>
                  <a:pt x="2403424" y="5673762"/>
                  <a:pt x="2539519" y="5684150"/>
                  <a:pt x="2525294" y="5735816"/>
                </a:cubicBezTo>
                <a:cubicBezTo>
                  <a:pt x="2337607" y="5710939"/>
                  <a:pt x="2182827" y="5667473"/>
                  <a:pt x="1980915" y="5694263"/>
                </a:cubicBezTo>
                <a:cubicBezTo>
                  <a:pt x="1854585" y="5547465"/>
                  <a:pt x="1728254" y="5400665"/>
                  <a:pt x="1497891" y="5530789"/>
                </a:cubicBezTo>
                <a:cubicBezTo>
                  <a:pt x="1460523" y="5464634"/>
                  <a:pt x="1310203" y="5505913"/>
                  <a:pt x="1319968" y="5369502"/>
                </a:cubicBezTo>
                <a:cubicBezTo>
                  <a:pt x="1268375" y="5355014"/>
                  <a:pt x="1136740" y="5429369"/>
                  <a:pt x="1080687" y="5330136"/>
                </a:cubicBezTo>
                <a:cubicBezTo>
                  <a:pt x="1160729" y="5241292"/>
                  <a:pt x="1325273" y="5148347"/>
                  <a:pt x="1418694" y="5313735"/>
                </a:cubicBezTo>
                <a:cubicBezTo>
                  <a:pt x="1762009" y="5076178"/>
                  <a:pt x="2132080" y="5347086"/>
                  <a:pt x="2418494" y="5316196"/>
                </a:cubicBezTo>
                <a:cubicBezTo>
                  <a:pt x="2502996" y="5312096"/>
                  <a:pt x="2531444" y="5208762"/>
                  <a:pt x="2564353" y="5190174"/>
                </a:cubicBezTo>
                <a:cubicBezTo>
                  <a:pt x="2597262" y="5171585"/>
                  <a:pt x="2892598" y="5310182"/>
                  <a:pt x="2817861" y="5177872"/>
                </a:cubicBezTo>
                <a:cubicBezTo>
                  <a:pt x="2953956" y="5188260"/>
                  <a:pt x="3104275" y="5146981"/>
                  <a:pt x="3226146" y="5209037"/>
                </a:cubicBezTo>
                <a:cubicBezTo>
                  <a:pt x="3343557" y="5186347"/>
                  <a:pt x="3151408" y="5076726"/>
                  <a:pt x="3301728" y="5035448"/>
                </a:cubicBezTo>
                <a:cubicBezTo>
                  <a:pt x="3273279" y="5138781"/>
                  <a:pt x="3404914" y="5064425"/>
                  <a:pt x="3475191" y="5111992"/>
                </a:cubicBezTo>
                <a:cubicBezTo>
                  <a:pt x="3559694" y="5107891"/>
                  <a:pt x="3419139" y="5012759"/>
                  <a:pt x="3536550" y="4990069"/>
                </a:cubicBezTo>
                <a:cubicBezTo>
                  <a:pt x="3672645" y="5000458"/>
                  <a:pt x="3784750" y="5198923"/>
                  <a:pt x="3986663" y="5172132"/>
                </a:cubicBezTo>
                <a:cubicBezTo>
                  <a:pt x="4085391" y="5116365"/>
                  <a:pt x="4113840" y="5013033"/>
                  <a:pt x="4160973" y="4942777"/>
                </a:cubicBezTo>
                <a:cubicBezTo>
                  <a:pt x="4193882" y="4924188"/>
                  <a:pt x="4245475" y="4938677"/>
                  <a:pt x="4278383" y="4920088"/>
                </a:cubicBezTo>
                <a:cubicBezTo>
                  <a:pt x="4367345" y="5000731"/>
                  <a:pt x="4249935" y="5023420"/>
                  <a:pt x="4287303" y="5089576"/>
                </a:cubicBezTo>
                <a:cubicBezTo>
                  <a:pt x="4353121" y="5052398"/>
                  <a:pt x="4433163" y="4963553"/>
                  <a:pt x="4583483" y="4922275"/>
                </a:cubicBezTo>
                <a:cubicBezTo>
                  <a:pt x="4503440" y="5011120"/>
                  <a:pt x="4878817" y="5060873"/>
                  <a:pt x="5094954" y="4982416"/>
                </a:cubicBezTo>
                <a:cubicBezTo>
                  <a:pt x="5109180" y="4930750"/>
                  <a:pt x="5076270" y="4949339"/>
                  <a:pt x="5104720" y="4846005"/>
                </a:cubicBezTo>
                <a:cubicBezTo>
                  <a:pt x="5170537" y="4808827"/>
                  <a:pt x="5207906" y="4874983"/>
                  <a:pt x="5255039" y="4804727"/>
                </a:cubicBezTo>
                <a:cubicBezTo>
                  <a:pt x="5273724" y="4837805"/>
                  <a:pt x="5292408" y="4870882"/>
                  <a:pt x="5311092" y="4903960"/>
                </a:cubicBezTo>
                <a:cubicBezTo>
                  <a:pt x="5451646" y="4999092"/>
                  <a:pt x="5564597" y="4891659"/>
                  <a:pt x="5813644" y="4794613"/>
                </a:cubicBezTo>
                <a:cubicBezTo>
                  <a:pt x="6095599" y="4678979"/>
                  <a:pt x="6503884" y="4710143"/>
                  <a:pt x="6762696" y="4476687"/>
                </a:cubicBezTo>
                <a:cubicBezTo>
                  <a:pt x="7053570" y="4530541"/>
                  <a:pt x="7382658" y="4344651"/>
                  <a:pt x="7711747" y="4158761"/>
                </a:cubicBezTo>
                <a:cubicBezTo>
                  <a:pt x="7627245" y="4162861"/>
                  <a:pt x="7468006" y="4034652"/>
                  <a:pt x="7548048" y="3945807"/>
                </a:cubicBezTo>
                <a:cubicBezTo>
                  <a:pt x="7459087" y="3865163"/>
                  <a:pt x="7308767" y="3906442"/>
                  <a:pt x="7219805" y="3825798"/>
                </a:cubicBezTo>
                <a:cubicBezTo>
                  <a:pt x="7125538" y="3966309"/>
                  <a:pt x="7036577" y="3885665"/>
                  <a:pt x="6881797" y="3842199"/>
                </a:cubicBezTo>
                <a:cubicBezTo>
                  <a:pt x="7140608" y="3608744"/>
                  <a:pt x="7515984" y="3658497"/>
                  <a:pt x="7849533" y="3557351"/>
                </a:cubicBezTo>
                <a:cubicBezTo>
                  <a:pt x="8352085" y="3448004"/>
                  <a:pt x="8714082" y="3243526"/>
                  <a:pt x="9197950" y="3101102"/>
                </a:cubicBezTo>
                <a:cubicBezTo>
                  <a:pt x="9714728" y="2940088"/>
                  <a:pt x="10306242" y="2911386"/>
                  <a:pt x="10589041" y="2489852"/>
                </a:cubicBezTo>
                <a:cubicBezTo>
                  <a:pt x="10072264" y="2650866"/>
                  <a:pt x="9569712" y="2760212"/>
                  <a:pt x="9094764" y="3072125"/>
                </a:cubicBezTo>
                <a:cubicBezTo>
                  <a:pt x="9071620" y="2954303"/>
                  <a:pt x="8794125" y="3154681"/>
                  <a:pt x="8686478" y="3040960"/>
                </a:cubicBezTo>
                <a:cubicBezTo>
                  <a:pt x="8587752" y="3096727"/>
                  <a:pt x="8503250" y="3100827"/>
                  <a:pt x="8470341" y="3119416"/>
                </a:cubicBezTo>
                <a:cubicBezTo>
                  <a:pt x="8451657" y="3086339"/>
                  <a:pt x="8484565" y="3067750"/>
                  <a:pt x="8465881" y="3034672"/>
                </a:cubicBezTo>
                <a:cubicBezTo>
                  <a:pt x="8113648" y="3102740"/>
                  <a:pt x="7728508" y="3189398"/>
                  <a:pt x="7338907" y="3191311"/>
                </a:cubicBezTo>
                <a:cubicBezTo>
                  <a:pt x="7273090" y="3228489"/>
                  <a:pt x="7291774" y="3261566"/>
                  <a:pt x="7310458" y="3294644"/>
                </a:cubicBezTo>
                <a:cubicBezTo>
                  <a:pt x="7174363" y="3284256"/>
                  <a:pt x="7165443" y="3114767"/>
                  <a:pt x="7095166" y="3067202"/>
                </a:cubicBezTo>
                <a:cubicBezTo>
                  <a:pt x="6977755" y="3089891"/>
                  <a:pt x="6841660" y="3079503"/>
                  <a:pt x="6752698" y="2998860"/>
                </a:cubicBezTo>
                <a:cubicBezTo>
                  <a:pt x="6686880" y="3036037"/>
                  <a:pt x="6621063" y="3073215"/>
                  <a:pt x="6555245" y="3110393"/>
                </a:cubicBezTo>
                <a:cubicBezTo>
                  <a:pt x="6400466" y="3066927"/>
                  <a:pt x="6193248" y="3314872"/>
                  <a:pt x="6081142" y="3116407"/>
                </a:cubicBezTo>
                <a:cubicBezTo>
                  <a:pt x="8282595" y="2690980"/>
                  <a:pt x="10960073" y="1689880"/>
                  <a:pt x="12837539" y="701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#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0" y="612952"/>
            <a:ext cx="11224961" cy="4091266"/>
          </a:xfrm>
          <a:custGeom>
            <a:avLst/>
            <a:gdLst>
              <a:gd name="connsiteX0" fmla="*/ 14763258 w 22444076"/>
              <a:gd name="connsiteY0" fmla="*/ 6139523 h 8182532"/>
              <a:gd name="connsiteX1" fmla="*/ 14709604 w 22444076"/>
              <a:gd name="connsiteY1" fmla="*/ 6188343 h 8182532"/>
              <a:gd name="connsiteX2" fmla="*/ 14768872 w 22444076"/>
              <a:gd name="connsiteY2" fmla="*/ 6277932 h 8182532"/>
              <a:gd name="connsiteX3" fmla="*/ 14887408 w 22444076"/>
              <a:gd name="connsiteY3" fmla="*/ 6248069 h 8182532"/>
              <a:gd name="connsiteX4" fmla="*/ 14887408 w 22444076"/>
              <a:gd name="connsiteY4" fmla="*/ 6158480 h 8182532"/>
              <a:gd name="connsiteX5" fmla="*/ 14763258 w 22444076"/>
              <a:gd name="connsiteY5" fmla="*/ 6139523 h 8182532"/>
              <a:gd name="connsiteX6" fmla="*/ 14321569 w 22444076"/>
              <a:gd name="connsiteY6" fmla="*/ 5732493 h 8182532"/>
              <a:gd name="connsiteX7" fmla="*/ 13909486 w 22444076"/>
              <a:gd name="connsiteY7" fmla="*/ 5859849 h 8182532"/>
              <a:gd name="connsiteX8" fmla="*/ 13790950 w 22444076"/>
              <a:gd name="connsiteY8" fmla="*/ 5800123 h 8182532"/>
              <a:gd name="connsiteX9" fmla="*/ 13879852 w 22444076"/>
              <a:gd name="connsiteY9" fmla="*/ 5979301 h 8182532"/>
              <a:gd name="connsiteX10" fmla="*/ 13731682 w 22444076"/>
              <a:gd name="connsiteY10" fmla="*/ 6039027 h 8182532"/>
              <a:gd name="connsiteX11" fmla="*/ 13731682 w 22444076"/>
              <a:gd name="connsiteY11" fmla="*/ 6068890 h 8182532"/>
              <a:gd name="connsiteX12" fmla="*/ 15065212 w 22444076"/>
              <a:gd name="connsiteY12" fmla="*/ 5919575 h 8182532"/>
              <a:gd name="connsiteX13" fmla="*/ 14442898 w 22444076"/>
              <a:gd name="connsiteY13" fmla="*/ 5919575 h 8182532"/>
              <a:gd name="connsiteX14" fmla="*/ 14321569 w 22444076"/>
              <a:gd name="connsiteY14" fmla="*/ 5732493 h 8182532"/>
              <a:gd name="connsiteX15" fmla="*/ 21896310 w 22444076"/>
              <a:gd name="connsiteY15" fmla="*/ 3792297 h 8182532"/>
              <a:gd name="connsiteX16" fmla="*/ 21792128 w 22444076"/>
              <a:gd name="connsiteY16" fmla="*/ 3888886 h 8182532"/>
              <a:gd name="connsiteX17" fmla="*/ 21851396 w 22444076"/>
              <a:gd name="connsiteY17" fmla="*/ 3888886 h 8182532"/>
              <a:gd name="connsiteX18" fmla="*/ 21940298 w 22444076"/>
              <a:gd name="connsiteY18" fmla="*/ 3829159 h 8182532"/>
              <a:gd name="connsiteX19" fmla="*/ 21896310 w 22444076"/>
              <a:gd name="connsiteY19" fmla="*/ 3792297 h 8182532"/>
              <a:gd name="connsiteX20" fmla="*/ 20251160 w 22444076"/>
              <a:gd name="connsiteY20" fmla="*/ 3567858 h 8182532"/>
              <a:gd name="connsiteX21" fmla="*/ 20073356 w 22444076"/>
              <a:gd name="connsiteY21" fmla="*/ 3590255 h 8182532"/>
              <a:gd name="connsiteX22" fmla="*/ 21169814 w 22444076"/>
              <a:gd name="connsiteY22" fmla="*/ 3620118 h 8182532"/>
              <a:gd name="connsiteX23" fmla="*/ 20428964 w 22444076"/>
              <a:gd name="connsiteY23" fmla="*/ 3590255 h 8182532"/>
              <a:gd name="connsiteX24" fmla="*/ 20251160 w 22444076"/>
              <a:gd name="connsiteY24" fmla="*/ 3567858 h 8182532"/>
              <a:gd name="connsiteX25" fmla="*/ 20547500 w 22444076"/>
              <a:gd name="connsiteY25" fmla="*/ 2992993 h 8182532"/>
              <a:gd name="connsiteX26" fmla="*/ 20488232 w 22444076"/>
              <a:gd name="connsiteY26" fmla="*/ 3022856 h 8182532"/>
              <a:gd name="connsiteX27" fmla="*/ 20666036 w 22444076"/>
              <a:gd name="connsiteY27" fmla="*/ 2992993 h 8182532"/>
              <a:gd name="connsiteX28" fmla="*/ 20547500 w 22444076"/>
              <a:gd name="connsiteY28" fmla="*/ 2992993 h 8182532"/>
              <a:gd name="connsiteX29" fmla="*/ 13920888 w 22444076"/>
              <a:gd name="connsiteY29" fmla="*/ 412112 h 8182532"/>
              <a:gd name="connsiteX30" fmla="*/ 13050101 w 22444076"/>
              <a:gd name="connsiteY30" fmla="*/ 544221 h 8182532"/>
              <a:gd name="connsiteX31" fmla="*/ 14768872 w 22444076"/>
              <a:gd name="connsiteY31" fmla="*/ 633810 h 8182532"/>
              <a:gd name="connsiteX32" fmla="*/ 14650336 w 22444076"/>
              <a:gd name="connsiteY32" fmla="*/ 514358 h 8182532"/>
              <a:gd name="connsiteX33" fmla="*/ 14472532 w 22444076"/>
              <a:gd name="connsiteY33" fmla="*/ 454632 h 8182532"/>
              <a:gd name="connsiteX34" fmla="*/ 13920888 w 22444076"/>
              <a:gd name="connsiteY34" fmla="*/ 412112 h 8182532"/>
              <a:gd name="connsiteX35" fmla="*/ 13968754 w 22444076"/>
              <a:gd name="connsiteY35" fmla="*/ 279186 h 8182532"/>
              <a:gd name="connsiteX36" fmla="*/ 13464976 w 22444076"/>
              <a:gd name="connsiteY36" fmla="*/ 335179 h 8182532"/>
              <a:gd name="connsiteX37" fmla="*/ 14472532 w 22444076"/>
              <a:gd name="connsiteY37" fmla="*/ 424769 h 8182532"/>
              <a:gd name="connsiteX38" fmla="*/ 15065212 w 22444076"/>
              <a:gd name="connsiteY38" fmla="*/ 394905 h 8182532"/>
              <a:gd name="connsiteX39" fmla="*/ 14472532 w 22444076"/>
              <a:gd name="connsiteY39" fmla="*/ 335179 h 8182532"/>
              <a:gd name="connsiteX40" fmla="*/ 13968754 w 22444076"/>
              <a:gd name="connsiteY40" fmla="*/ 279186 h 8182532"/>
              <a:gd name="connsiteX41" fmla="*/ 13761316 w 22444076"/>
              <a:gd name="connsiteY41" fmla="*/ 126138 h 8182532"/>
              <a:gd name="connsiteX42" fmla="*/ 13642780 w 22444076"/>
              <a:gd name="connsiteY42" fmla="*/ 185864 h 8182532"/>
              <a:gd name="connsiteX43" fmla="*/ 13820584 w 22444076"/>
              <a:gd name="connsiteY43" fmla="*/ 156001 h 8182532"/>
              <a:gd name="connsiteX44" fmla="*/ 13761316 w 22444076"/>
              <a:gd name="connsiteY44" fmla="*/ 126138 h 8182532"/>
              <a:gd name="connsiteX45" fmla="*/ 4195095 w 22444076"/>
              <a:gd name="connsiteY45" fmla="*/ 619 h 8182532"/>
              <a:gd name="connsiteX46" fmla="*/ 5345264 w 22444076"/>
              <a:gd name="connsiteY46" fmla="*/ 156001 h 8182532"/>
              <a:gd name="connsiteX47" fmla="*/ 8634637 w 22444076"/>
              <a:gd name="connsiteY47" fmla="*/ 842852 h 8182532"/>
              <a:gd name="connsiteX48" fmla="*/ 9731094 w 22444076"/>
              <a:gd name="connsiteY48" fmla="*/ 932441 h 8182532"/>
              <a:gd name="connsiteX49" fmla="*/ 12813029 w 22444076"/>
              <a:gd name="connsiteY49" fmla="*/ 126138 h 8182532"/>
              <a:gd name="connsiteX50" fmla="*/ 13761316 w 22444076"/>
              <a:gd name="connsiteY50" fmla="*/ 96275 h 8182532"/>
              <a:gd name="connsiteX51" fmla="*/ 14442898 w 22444076"/>
              <a:gd name="connsiteY51" fmla="*/ 126138 h 8182532"/>
              <a:gd name="connsiteX52" fmla="*/ 14353996 w 22444076"/>
              <a:gd name="connsiteY52" fmla="*/ 185864 h 8182532"/>
              <a:gd name="connsiteX53" fmla="*/ 14472532 w 22444076"/>
              <a:gd name="connsiteY53" fmla="*/ 275453 h 8182532"/>
              <a:gd name="connsiteX54" fmla="*/ 14531800 w 22444076"/>
              <a:gd name="connsiteY54" fmla="*/ 275453 h 8182532"/>
              <a:gd name="connsiteX55" fmla="*/ 14561434 w 22444076"/>
              <a:gd name="connsiteY55" fmla="*/ 156001 h 8182532"/>
              <a:gd name="connsiteX56" fmla="*/ 14857774 w 22444076"/>
              <a:gd name="connsiteY56" fmla="*/ 156001 h 8182532"/>
              <a:gd name="connsiteX57" fmla="*/ 14739238 w 22444076"/>
              <a:gd name="connsiteY57" fmla="*/ 245590 h 8182532"/>
              <a:gd name="connsiteX58" fmla="*/ 15035578 w 22444076"/>
              <a:gd name="connsiteY58" fmla="*/ 305316 h 8182532"/>
              <a:gd name="connsiteX59" fmla="*/ 15035578 w 22444076"/>
              <a:gd name="connsiteY59" fmla="*/ 215727 h 8182532"/>
              <a:gd name="connsiteX60" fmla="*/ 15243016 w 22444076"/>
              <a:gd name="connsiteY60" fmla="*/ 305316 h 8182532"/>
              <a:gd name="connsiteX61" fmla="*/ 16132036 w 22444076"/>
              <a:gd name="connsiteY61" fmla="*/ 394905 h 8182532"/>
              <a:gd name="connsiteX62" fmla="*/ 16191304 w 22444076"/>
              <a:gd name="connsiteY62" fmla="*/ 544221 h 8182532"/>
              <a:gd name="connsiteX63" fmla="*/ 16517278 w 22444076"/>
              <a:gd name="connsiteY63" fmla="*/ 574084 h 8182532"/>
              <a:gd name="connsiteX64" fmla="*/ 17376662 w 22444076"/>
              <a:gd name="connsiteY64" fmla="*/ 872715 h 8182532"/>
              <a:gd name="connsiteX65" fmla="*/ 17317394 w 22444076"/>
              <a:gd name="connsiteY65" fmla="*/ 962304 h 8182532"/>
              <a:gd name="connsiteX66" fmla="*/ 17880440 w 22444076"/>
              <a:gd name="connsiteY66" fmla="*/ 1290798 h 8182532"/>
              <a:gd name="connsiteX67" fmla="*/ 17850806 w 22444076"/>
              <a:gd name="connsiteY67" fmla="*/ 1440113 h 8182532"/>
              <a:gd name="connsiteX68" fmla="*/ 18147146 w 22444076"/>
              <a:gd name="connsiteY68" fmla="*/ 1559566 h 8182532"/>
              <a:gd name="connsiteX69" fmla="*/ 17939708 w 22444076"/>
              <a:gd name="connsiteY69" fmla="*/ 1529703 h 8182532"/>
              <a:gd name="connsiteX70" fmla="*/ 18176780 w 22444076"/>
              <a:gd name="connsiteY70" fmla="*/ 1798470 h 8182532"/>
              <a:gd name="connsiteX71" fmla="*/ 17998976 w 22444076"/>
              <a:gd name="connsiteY71" fmla="*/ 1828333 h 8182532"/>
              <a:gd name="connsiteX72" fmla="*/ 18413852 w 22444076"/>
              <a:gd name="connsiteY72" fmla="*/ 2097101 h 8182532"/>
              <a:gd name="connsiteX73" fmla="*/ 18413852 w 22444076"/>
              <a:gd name="connsiteY73" fmla="*/ 2216553 h 8182532"/>
              <a:gd name="connsiteX74" fmla="*/ 19806650 w 22444076"/>
              <a:gd name="connsiteY74" fmla="*/ 2843678 h 8182532"/>
              <a:gd name="connsiteX75" fmla="*/ 19747382 w 22444076"/>
              <a:gd name="connsiteY75" fmla="*/ 2843678 h 8182532"/>
              <a:gd name="connsiteX76" fmla="*/ 19836284 w 22444076"/>
              <a:gd name="connsiteY76" fmla="*/ 2903404 h 8182532"/>
              <a:gd name="connsiteX77" fmla="*/ 19836284 w 22444076"/>
              <a:gd name="connsiteY77" fmla="*/ 2873541 h 8182532"/>
              <a:gd name="connsiteX78" fmla="*/ 20547500 w 22444076"/>
              <a:gd name="connsiteY78" fmla="*/ 2963130 h 8182532"/>
              <a:gd name="connsiteX79" fmla="*/ 20932742 w 22444076"/>
              <a:gd name="connsiteY79" fmla="*/ 2963130 h 8182532"/>
              <a:gd name="connsiteX80" fmla="*/ 20903108 w 22444076"/>
              <a:gd name="connsiteY80" fmla="*/ 3022856 h 8182532"/>
              <a:gd name="connsiteX81" fmla="*/ 21792128 w 22444076"/>
              <a:gd name="connsiteY81" fmla="*/ 2873541 h 8182532"/>
              <a:gd name="connsiteX82" fmla="*/ 22118102 w 22444076"/>
              <a:gd name="connsiteY82" fmla="*/ 2903404 h 8182532"/>
              <a:gd name="connsiteX83" fmla="*/ 21703226 w 22444076"/>
              <a:gd name="connsiteY83" fmla="*/ 3052719 h 8182532"/>
              <a:gd name="connsiteX84" fmla="*/ 21940298 w 22444076"/>
              <a:gd name="connsiteY84" fmla="*/ 3082582 h 8182532"/>
              <a:gd name="connsiteX85" fmla="*/ 20073356 w 22444076"/>
              <a:gd name="connsiteY85" fmla="*/ 3142309 h 8182532"/>
              <a:gd name="connsiteX86" fmla="*/ 20014088 w 22444076"/>
              <a:gd name="connsiteY86" fmla="*/ 3022856 h 8182532"/>
              <a:gd name="connsiteX87" fmla="*/ 20193280 w 22444076"/>
              <a:gd name="connsiteY87" fmla="*/ 3001859 h 8182532"/>
              <a:gd name="connsiteX88" fmla="*/ 20212440 w 22444076"/>
              <a:gd name="connsiteY88" fmla="*/ 3021819 h 8182532"/>
              <a:gd name="connsiteX89" fmla="*/ 20221526 w 22444076"/>
              <a:gd name="connsiteY89" fmla="*/ 3052719 h 8182532"/>
              <a:gd name="connsiteX90" fmla="*/ 20213828 w 22444076"/>
              <a:gd name="connsiteY90" fmla="*/ 3023265 h 8182532"/>
              <a:gd name="connsiteX91" fmla="*/ 20212440 w 22444076"/>
              <a:gd name="connsiteY91" fmla="*/ 3021819 h 8182532"/>
              <a:gd name="connsiteX92" fmla="*/ 20208402 w 22444076"/>
              <a:gd name="connsiteY92" fmla="*/ 3008085 h 8182532"/>
              <a:gd name="connsiteX93" fmla="*/ 19806650 w 22444076"/>
              <a:gd name="connsiteY93" fmla="*/ 2992993 h 8182532"/>
              <a:gd name="connsiteX94" fmla="*/ 19895552 w 22444076"/>
              <a:gd name="connsiteY94" fmla="*/ 3112446 h 8182532"/>
              <a:gd name="connsiteX95" fmla="*/ 19688114 w 22444076"/>
              <a:gd name="connsiteY95" fmla="*/ 3082582 h 8182532"/>
              <a:gd name="connsiteX96" fmla="*/ 19777016 w 22444076"/>
              <a:gd name="connsiteY96" fmla="*/ 3022856 h 8182532"/>
              <a:gd name="connsiteX97" fmla="*/ 19065800 w 22444076"/>
              <a:gd name="connsiteY97" fmla="*/ 2903404 h 8182532"/>
              <a:gd name="connsiteX98" fmla="*/ 19747382 w 22444076"/>
              <a:gd name="connsiteY98" fmla="*/ 3172172 h 8182532"/>
              <a:gd name="connsiteX99" fmla="*/ 19747382 w 22444076"/>
              <a:gd name="connsiteY99" fmla="*/ 3381213 h 8182532"/>
              <a:gd name="connsiteX100" fmla="*/ 20428964 w 22444076"/>
              <a:gd name="connsiteY100" fmla="*/ 3470802 h 8182532"/>
              <a:gd name="connsiteX101" fmla="*/ 22029200 w 22444076"/>
              <a:gd name="connsiteY101" fmla="*/ 3500666 h 8182532"/>
              <a:gd name="connsiteX102" fmla="*/ 21792128 w 22444076"/>
              <a:gd name="connsiteY102" fmla="*/ 3560392 h 8182532"/>
              <a:gd name="connsiteX103" fmla="*/ 21169814 w 22444076"/>
              <a:gd name="connsiteY103" fmla="*/ 3649981 h 8182532"/>
              <a:gd name="connsiteX104" fmla="*/ 22444076 w 22444076"/>
              <a:gd name="connsiteY104" fmla="*/ 3590255 h 8182532"/>
              <a:gd name="connsiteX105" fmla="*/ 22029200 w 22444076"/>
              <a:gd name="connsiteY105" fmla="*/ 3829159 h 8182532"/>
              <a:gd name="connsiteX106" fmla="*/ 22355174 w 22444076"/>
              <a:gd name="connsiteY106" fmla="*/ 3859022 h 8182532"/>
              <a:gd name="connsiteX107" fmla="*/ 21881030 w 22444076"/>
              <a:gd name="connsiteY107" fmla="*/ 3948612 h 8182532"/>
              <a:gd name="connsiteX108" fmla="*/ 21851396 w 22444076"/>
              <a:gd name="connsiteY108" fmla="*/ 3978475 h 8182532"/>
              <a:gd name="connsiteX109" fmla="*/ 21466154 w 22444076"/>
              <a:gd name="connsiteY109" fmla="*/ 4097927 h 8182532"/>
              <a:gd name="connsiteX110" fmla="*/ 21466154 w 22444076"/>
              <a:gd name="connsiteY110" fmla="*/ 3978475 h 8182532"/>
              <a:gd name="connsiteX111" fmla="*/ 21555056 w 22444076"/>
              <a:gd name="connsiteY111" fmla="*/ 3948612 h 8182532"/>
              <a:gd name="connsiteX112" fmla="*/ 21555056 w 22444076"/>
              <a:gd name="connsiteY112" fmla="*/ 3859022 h 8182532"/>
              <a:gd name="connsiteX113" fmla="*/ 21406886 w 22444076"/>
              <a:gd name="connsiteY113" fmla="*/ 3918749 h 8182532"/>
              <a:gd name="connsiteX114" fmla="*/ 21436520 w 22444076"/>
              <a:gd name="connsiteY114" fmla="*/ 3978475 h 8182532"/>
              <a:gd name="connsiteX115" fmla="*/ 21436520 w 22444076"/>
              <a:gd name="connsiteY115" fmla="*/ 4097927 h 8182532"/>
              <a:gd name="connsiteX116" fmla="*/ 20873474 w 22444076"/>
              <a:gd name="connsiteY116" fmla="*/ 4068064 h 8182532"/>
              <a:gd name="connsiteX117" fmla="*/ 20873474 w 22444076"/>
              <a:gd name="connsiteY117" fmla="*/ 3978475 h 8182532"/>
              <a:gd name="connsiteX118" fmla="*/ 21110546 w 22444076"/>
              <a:gd name="connsiteY118" fmla="*/ 3888886 h 8182532"/>
              <a:gd name="connsiteX119" fmla="*/ 20784572 w 22444076"/>
              <a:gd name="connsiteY119" fmla="*/ 3948612 h 8182532"/>
              <a:gd name="connsiteX120" fmla="*/ 20843840 w 22444076"/>
              <a:gd name="connsiteY120" fmla="*/ 3978475 h 8182532"/>
              <a:gd name="connsiteX121" fmla="*/ 20843840 w 22444076"/>
              <a:gd name="connsiteY121" fmla="*/ 4068064 h 8182532"/>
              <a:gd name="connsiteX122" fmla="*/ 20606768 w 22444076"/>
              <a:gd name="connsiteY122" fmla="*/ 4097927 h 8182532"/>
              <a:gd name="connsiteX123" fmla="*/ 20606768 w 22444076"/>
              <a:gd name="connsiteY123" fmla="*/ 3918749 h 8182532"/>
              <a:gd name="connsiteX124" fmla="*/ 20695670 w 22444076"/>
              <a:gd name="connsiteY124" fmla="*/ 3888886 h 8182532"/>
              <a:gd name="connsiteX125" fmla="*/ 20458598 w 22444076"/>
              <a:gd name="connsiteY125" fmla="*/ 3918749 h 8182532"/>
              <a:gd name="connsiteX126" fmla="*/ 20577134 w 22444076"/>
              <a:gd name="connsiteY126" fmla="*/ 3918749 h 8182532"/>
              <a:gd name="connsiteX127" fmla="*/ 20577134 w 22444076"/>
              <a:gd name="connsiteY127" fmla="*/ 4097927 h 8182532"/>
              <a:gd name="connsiteX128" fmla="*/ 20517866 w 22444076"/>
              <a:gd name="connsiteY128" fmla="*/ 4127790 h 8182532"/>
              <a:gd name="connsiteX129" fmla="*/ 20221526 w 22444076"/>
              <a:gd name="connsiteY129" fmla="*/ 3948612 h 8182532"/>
              <a:gd name="connsiteX130" fmla="*/ 20399330 w 22444076"/>
              <a:gd name="connsiteY130" fmla="*/ 3888886 h 8182532"/>
              <a:gd name="connsiteX131" fmla="*/ 19628846 w 22444076"/>
              <a:gd name="connsiteY131" fmla="*/ 3739570 h 8182532"/>
              <a:gd name="connsiteX132" fmla="*/ 19717748 w 22444076"/>
              <a:gd name="connsiteY132" fmla="*/ 3530529 h 8182532"/>
              <a:gd name="connsiteX133" fmla="*/ 19125068 w 22444076"/>
              <a:gd name="connsiteY133" fmla="*/ 3560392 h 8182532"/>
              <a:gd name="connsiteX134" fmla="*/ 19125068 w 22444076"/>
              <a:gd name="connsiteY134" fmla="*/ 3411076 h 8182532"/>
              <a:gd name="connsiteX135" fmla="*/ 19095434 w 22444076"/>
              <a:gd name="connsiteY135" fmla="*/ 3649981 h 8182532"/>
              <a:gd name="connsiteX136" fmla="*/ 19243604 w 22444076"/>
              <a:gd name="connsiteY136" fmla="*/ 3679844 h 8182532"/>
              <a:gd name="connsiteX137" fmla="*/ 19154702 w 22444076"/>
              <a:gd name="connsiteY137" fmla="*/ 3799296 h 8182532"/>
              <a:gd name="connsiteX138" fmla="*/ 19036166 w 22444076"/>
              <a:gd name="connsiteY138" fmla="*/ 3799296 h 8182532"/>
              <a:gd name="connsiteX139" fmla="*/ 19036166 w 22444076"/>
              <a:gd name="connsiteY139" fmla="*/ 3769433 h 8182532"/>
              <a:gd name="connsiteX140" fmla="*/ 18680558 w 22444076"/>
              <a:gd name="connsiteY140" fmla="*/ 3620118 h 8182532"/>
              <a:gd name="connsiteX141" fmla="*/ 18828728 w 22444076"/>
              <a:gd name="connsiteY141" fmla="*/ 3739570 h 8182532"/>
              <a:gd name="connsiteX142" fmla="*/ 18858362 w 22444076"/>
              <a:gd name="connsiteY142" fmla="*/ 3649981 h 8182532"/>
              <a:gd name="connsiteX143" fmla="*/ 18858362 w 22444076"/>
              <a:gd name="connsiteY143" fmla="*/ 3769433 h 8182532"/>
              <a:gd name="connsiteX144" fmla="*/ 18976898 w 22444076"/>
              <a:gd name="connsiteY144" fmla="*/ 3859022 h 8182532"/>
              <a:gd name="connsiteX145" fmla="*/ 19036166 w 22444076"/>
              <a:gd name="connsiteY145" fmla="*/ 3829159 h 8182532"/>
              <a:gd name="connsiteX146" fmla="*/ 19125068 w 22444076"/>
              <a:gd name="connsiteY146" fmla="*/ 3829159 h 8182532"/>
              <a:gd name="connsiteX147" fmla="*/ 19184336 w 22444076"/>
              <a:gd name="connsiteY147" fmla="*/ 3978475 h 8182532"/>
              <a:gd name="connsiteX148" fmla="*/ 18502754 w 22444076"/>
              <a:gd name="connsiteY148" fmla="*/ 3888886 h 8182532"/>
              <a:gd name="connsiteX149" fmla="*/ 18739826 w 22444076"/>
              <a:gd name="connsiteY149" fmla="*/ 4008338 h 8182532"/>
              <a:gd name="connsiteX150" fmla="*/ 18680558 w 22444076"/>
              <a:gd name="connsiteY150" fmla="*/ 4097927 h 8182532"/>
              <a:gd name="connsiteX151" fmla="*/ 19302872 w 22444076"/>
              <a:gd name="connsiteY151" fmla="*/ 4336832 h 8182532"/>
              <a:gd name="connsiteX152" fmla="*/ 19184336 w 22444076"/>
              <a:gd name="connsiteY152" fmla="*/ 4396558 h 8182532"/>
              <a:gd name="connsiteX153" fmla="*/ 19510310 w 22444076"/>
              <a:gd name="connsiteY153" fmla="*/ 4575736 h 8182532"/>
              <a:gd name="connsiteX154" fmla="*/ 18799094 w 22444076"/>
              <a:gd name="connsiteY154" fmla="*/ 4396558 h 8182532"/>
              <a:gd name="connsiteX155" fmla="*/ 18917630 w 22444076"/>
              <a:gd name="connsiteY155" fmla="*/ 4575736 h 8182532"/>
              <a:gd name="connsiteX156" fmla="*/ 18295316 w 22444076"/>
              <a:gd name="connsiteY156" fmla="*/ 4426421 h 8182532"/>
              <a:gd name="connsiteX157" fmla="*/ 18354584 w 22444076"/>
              <a:gd name="connsiteY157" fmla="*/ 4575736 h 8182532"/>
              <a:gd name="connsiteX158" fmla="*/ 18265682 w 22444076"/>
              <a:gd name="connsiteY158" fmla="*/ 4575736 h 8182532"/>
              <a:gd name="connsiteX159" fmla="*/ 18265682 w 22444076"/>
              <a:gd name="connsiteY159" fmla="*/ 4784778 h 8182532"/>
              <a:gd name="connsiteX160" fmla="*/ 18443486 w 22444076"/>
              <a:gd name="connsiteY160" fmla="*/ 4993820 h 8182532"/>
              <a:gd name="connsiteX161" fmla="*/ 18354584 w 22444076"/>
              <a:gd name="connsiteY161" fmla="*/ 5113272 h 8182532"/>
              <a:gd name="connsiteX162" fmla="*/ 18443486 w 22444076"/>
              <a:gd name="connsiteY162" fmla="*/ 5202861 h 8182532"/>
              <a:gd name="connsiteX163" fmla="*/ 18176780 w 22444076"/>
              <a:gd name="connsiteY163" fmla="*/ 5292450 h 8182532"/>
              <a:gd name="connsiteX164" fmla="*/ 18295316 w 22444076"/>
              <a:gd name="connsiteY164" fmla="*/ 5411903 h 8182532"/>
              <a:gd name="connsiteX165" fmla="*/ 18147146 w 22444076"/>
              <a:gd name="connsiteY165" fmla="*/ 5501492 h 8182532"/>
              <a:gd name="connsiteX166" fmla="*/ 18176780 w 22444076"/>
              <a:gd name="connsiteY166" fmla="*/ 5800123 h 8182532"/>
              <a:gd name="connsiteX167" fmla="*/ 18058244 w 22444076"/>
              <a:gd name="connsiteY167" fmla="*/ 5979301 h 8182532"/>
              <a:gd name="connsiteX168" fmla="*/ 17613734 w 22444076"/>
              <a:gd name="connsiteY168" fmla="*/ 6098753 h 8182532"/>
              <a:gd name="connsiteX169" fmla="*/ 17732270 w 22444076"/>
              <a:gd name="connsiteY169" fmla="*/ 6277932 h 8182532"/>
              <a:gd name="connsiteX170" fmla="*/ 17465564 w 22444076"/>
              <a:gd name="connsiteY170" fmla="*/ 6307795 h 8182532"/>
              <a:gd name="connsiteX171" fmla="*/ 18236048 w 22444076"/>
              <a:gd name="connsiteY171" fmla="*/ 7203687 h 8182532"/>
              <a:gd name="connsiteX172" fmla="*/ 18206414 w 22444076"/>
              <a:gd name="connsiteY172" fmla="*/ 7323140 h 8182532"/>
              <a:gd name="connsiteX173" fmla="*/ 15746794 w 22444076"/>
              <a:gd name="connsiteY173" fmla="*/ 6875193 h 8182532"/>
              <a:gd name="connsiteX174" fmla="*/ 13850218 w 22444076"/>
              <a:gd name="connsiteY174" fmla="*/ 6875193 h 8182532"/>
              <a:gd name="connsiteX175" fmla="*/ 12635225 w 22444076"/>
              <a:gd name="connsiteY175" fmla="*/ 7472455 h 8182532"/>
              <a:gd name="connsiteX176" fmla="*/ 12309251 w 22444076"/>
              <a:gd name="connsiteY176" fmla="*/ 7562044 h 8182532"/>
              <a:gd name="connsiteX177" fmla="*/ 11568401 w 22444076"/>
              <a:gd name="connsiteY177" fmla="*/ 7950264 h 8182532"/>
              <a:gd name="connsiteX178" fmla="*/ 11094257 w 22444076"/>
              <a:gd name="connsiteY178" fmla="*/ 8129442 h 8182532"/>
              <a:gd name="connsiteX179" fmla="*/ 9997800 w 22444076"/>
              <a:gd name="connsiteY179" fmla="*/ 8129442 h 8182532"/>
              <a:gd name="connsiteX180" fmla="*/ 9612558 w 22444076"/>
              <a:gd name="connsiteY180" fmla="*/ 7950264 h 8182532"/>
              <a:gd name="connsiteX181" fmla="*/ 9612558 w 22444076"/>
              <a:gd name="connsiteY181" fmla="*/ 7890538 h 8182532"/>
              <a:gd name="connsiteX182" fmla="*/ 12961199 w 22444076"/>
              <a:gd name="connsiteY182" fmla="*/ 6934920 h 8182532"/>
              <a:gd name="connsiteX183" fmla="*/ 12961199 w 22444076"/>
              <a:gd name="connsiteY183" fmla="*/ 6845330 h 8182532"/>
              <a:gd name="connsiteX184" fmla="*/ 13168636 w 22444076"/>
              <a:gd name="connsiteY184" fmla="*/ 6785604 h 8182532"/>
              <a:gd name="connsiteX185" fmla="*/ 13405708 w 22444076"/>
              <a:gd name="connsiteY185" fmla="*/ 6486973 h 8182532"/>
              <a:gd name="connsiteX186" fmla="*/ 13524244 w 22444076"/>
              <a:gd name="connsiteY186" fmla="*/ 6486973 h 8182532"/>
              <a:gd name="connsiteX187" fmla="*/ 13524244 w 22444076"/>
              <a:gd name="connsiteY187" fmla="*/ 6457110 h 8182532"/>
              <a:gd name="connsiteX188" fmla="*/ 14265094 w 22444076"/>
              <a:gd name="connsiteY188" fmla="*/ 6337658 h 8182532"/>
              <a:gd name="connsiteX189" fmla="*/ 14265094 w 22444076"/>
              <a:gd name="connsiteY189" fmla="*/ 6307795 h 8182532"/>
              <a:gd name="connsiteX190" fmla="*/ 14442898 w 22444076"/>
              <a:gd name="connsiteY190" fmla="*/ 6307795 h 8182532"/>
              <a:gd name="connsiteX191" fmla="*/ 14442898 w 22444076"/>
              <a:gd name="connsiteY191" fmla="*/ 6337658 h 8182532"/>
              <a:gd name="connsiteX192" fmla="*/ 14709604 w 22444076"/>
              <a:gd name="connsiteY192" fmla="*/ 6337658 h 8182532"/>
              <a:gd name="connsiteX193" fmla="*/ 14709604 w 22444076"/>
              <a:gd name="connsiteY193" fmla="*/ 6277932 h 8182532"/>
              <a:gd name="connsiteX194" fmla="*/ 14734608 w 22444076"/>
              <a:gd name="connsiteY194" fmla="*/ 6277932 h 8182532"/>
              <a:gd name="connsiteX195" fmla="*/ 14739238 w 22444076"/>
              <a:gd name="connsiteY195" fmla="*/ 6277932 h 8182532"/>
              <a:gd name="connsiteX196" fmla="*/ 14739238 w 22444076"/>
              <a:gd name="connsiteY196" fmla="*/ 6248069 h 8182532"/>
              <a:gd name="connsiteX197" fmla="*/ 14472532 w 22444076"/>
              <a:gd name="connsiteY197" fmla="*/ 6277932 h 8182532"/>
              <a:gd name="connsiteX198" fmla="*/ 14265094 w 22444076"/>
              <a:gd name="connsiteY198" fmla="*/ 6277932 h 8182532"/>
              <a:gd name="connsiteX199" fmla="*/ 14265094 w 22444076"/>
              <a:gd name="connsiteY199" fmla="*/ 6248069 h 8182532"/>
              <a:gd name="connsiteX200" fmla="*/ 13494610 w 22444076"/>
              <a:gd name="connsiteY200" fmla="*/ 6457110 h 8182532"/>
              <a:gd name="connsiteX201" fmla="*/ 13405708 w 22444076"/>
              <a:gd name="connsiteY201" fmla="*/ 6457110 h 8182532"/>
              <a:gd name="connsiteX202" fmla="*/ 13405708 w 22444076"/>
              <a:gd name="connsiteY202" fmla="*/ 6486973 h 8182532"/>
              <a:gd name="connsiteX203" fmla="*/ 13287172 w 22444076"/>
              <a:gd name="connsiteY203" fmla="*/ 6516837 h 8182532"/>
              <a:gd name="connsiteX204" fmla="*/ 13316806 w 22444076"/>
              <a:gd name="connsiteY204" fmla="*/ 6457110 h 8182532"/>
              <a:gd name="connsiteX205" fmla="*/ 13198270 w 22444076"/>
              <a:gd name="connsiteY205" fmla="*/ 6307795 h 8182532"/>
              <a:gd name="connsiteX206" fmla="*/ 13257538 w 22444076"/>
              <a:gd name="connsiteY206" fmla="*/ 6307795 h 8182532"/>
              <a:gd name="connsiteX207" fmla="*/ 13257538 w 22444076"/>
              <a:gd name="connsiteY207" fmla="*/ 6277932 h 8182532"/>
              <a:gd name="connsiteX208" fmla="*/ 13613146 w 22444076"/>
              <a:gd name="connsiteY208" fmla="*/ 6188343 h 8182532"/>
              <a:gd name="connsiteX209" fmla="*/ 13613146 w 22444076"/>
              <a:gd name="connsiteY209" fmla="*/ 6039027 h 8182532"/>
              <a:gd name="connsiteX210" fmla="*/ 13613146 w 22444076"/>
              <a:gd name="connsiteY210" fmla="*/ 5979301 h 8182532"/>
              <a:gd name="connsiteX211" fmla="*/ 13346440 w 22444076"/>
              <a:gd name="connsiteY211" fmla="*/ 6039027 h 8182532"/>
              <a:gd name="connsiteX212" fmla="*/ 13227904 w 22444076"/>
              <a:gd name="connsiteY212" fmla="*/ 6277932 h 8182532"/>
              <a:gd name="connsiteX213" fmla="*/ 13168636 w 22444076"/>
              <a:gd name="connsiteY213" fmla="*/ 6277932 h 8182532"/>
              <a:gd name="connsiteX214" fmla="*/ 13079735 w 22444076"/>
              <a:gd name="connsiteY214" fmla="*/ 6188343 h 8182532"/>
              <a:gd name="connsiteX215" fmla="*/ 13079735 w 22444076"/>
              <a:gd name="connsiteY215" fmla="*/ 6068890 h 8182532"/>
              <a:gd name="connsiteX216" fmla="*/ 12516689 w 22444076"/>
              <a:gd name="connsiteY216" fmla="*/ 6218206 h 8182532"/>
              <a:gd name="connsiteX217" fmla="*/ 13109369 w 22444076"/>
              <a:gd name="connsiteY217" fmla="*/ 5829986 h 8182532"/>
              <a:gd name="connsiteX218" fmla="*/ 13139002 w 22444076"/>
              <a:gd name="connsiteY218" fmla="*/ 5620944 h 8182532"/>
              <a:gd name="connsiteX219" fmla="*/ 13464976 w 22444076"/>
              <a:gd name="connsiteY219" fmla="*/ 5591081 h 8182532"/>
              <a:gd name="connsiteX220" fmla="*/ 13464976 w 22444076"/>
              <a:gd name="connsiteY220" fmla="*/ 5322313 h 8182532"/>
              <a:gd name="connsiteX221" fmla="*/ 12516689 w 22444076"/>
              <a:gd name="connsiteY221" fmla="*/ 5680670 h 8182532"/>
              <a:gd name="connsiteX222" fmla="*/ 12101813 w 22444076"/>
              <a:gd name="connsiteY222" fmla="*/ 5859849 h 8182532"/>
              <a:gd name="connsiteX223" fmla="*/ 12042545 w 22444076"/>
              <a:gd name="connsiteY223" fmla="*/ 5889712 h 8182532"/>
              <a:gd name="connsiteX224" fmla="*/ 12042545 w 22444076"/>
              <a:gd name="connsiteY224" fmla="*/ 5829986 h 8182532"/>
              <a:gd name="connsiteX225" fmla="*/ 12131447 w 22444076"/>
              <a:gd name="connsiteY225" fmla="*/ 5740397 h 8182532"/>
              <a:gd name="connsiteX226" fmla="*/ 11805473 w 22444076"/>
              <a:gd name="connsiteY226" fmla="*/ 5829986 h 8182532"/>
              <a:gd name="connsiteX227" fmla="*/ 12101813 w 22444076"/>
              <a:gd name="connsiteY227" fmla="*/ 5591081 h 8182532"/>
              <a:gd name="connsiteX228" fmla="*/ 12249983 w 22444076"/>
              <a:gd name="connsiteY228" fmla="*/ 5471629 h 8182532"/>
              <a:gd name="connsiteX229" fmla="*/ 11924009 w 22444076"/>
              <a:gd name="connsiteY229" fmla="*/ 5531355 h 8182532"/>
              <a:gd name="connsiteX230" fmla="*/ 12190715 w 22444076"/>
              <a:gd name="connsiteY230" fmla="*/ 5322313 h 8182532"/>
              <a:gd name="connsiteX231" fmla="*/ 11212793 w 22444076"/>
              <a:gd name="connsiteY231" fmla="*/ 5859849 h 8182532"/>
              <a:gd name="connsiteX232" fmla="*/ 11686937 w 22444076"/>
              <a:gd name="connsiteY232" fmla="*/ 5710533 h 8182532"/>
              <a:gd name="connsiteX233" fmla="*/ 10827551 w 22444076"/>
              <a:gd name="connsiteY233" fmla="*/ 6158480 h 8182532"/>
              <a:gd name="connsiteX234" fmla="*/ 11775839 w 22444076"/>
              <a:gd name="connsiteY234" fmla="*/ 5889712 h 8182532"/>
              <a:gd name="connsiteX235" fmla="*/ 11598035 w 22444076"/>
              <a:gd name="connsiteY235" fmla="*/ 5979301 h 8182532"/>
              <a:gd name="connsiteX236" fmla="*/ 12012911 w 22444076"/>
              <a:gd name="connsiteY236" fmla="*/ 5829986 h 8182532"/>
              <a:gd name="connsiteX237" fmla="*/ 12012911 w 22444076"/>
              <a:gd name="connsiteY237" fmla="*/ 5919575 h 8182532"/>
              <a:gd name="connsiteX238" fmla="*/ 10886820 w 22444076"/>
              <a:gd name="connsiteY238" fmla="*/ 6516837 h 8182532"/>
              <a:gd name="connsiteX239" fmla="*/ 10916453 w 22444076"/>
              <a:gd name="connsiteY239" fmla="*/ 6636289 h 8182532"/>
              <a:gd name="connsiteX240" fmla="*/ 9790362 w 22444076"/>
              <a:gd name="connsiteY240" fmla="*/ 6815467 h 8182532"/>
              <a:gd name="connsiteX241" fmla="*/ 10116337 w 22444076"/>
              <a:gd name="connsiteY241" fmla="*/ 6964783 h 8182532"/>
              <a:gd name="connsiteX242" fmla="*/ 11005355 w 22444076"/>
              <a:gd name="connsiteY242" fmla="*/ 6934920 h 8182532"/>
              <a:gd name="connsiteX243" fmla="*/ 9464388 w 22444076"/>
              <a:gd name="connsiteY243" fmla="*/ 7412728 h 8182532"/>
              <a:gd name="connsiteX244" fmla="*/ 9553290 w 22444076"/>
              <a:gd name="connsiteY244" fmla="*/ 7502318 h 8182532"/>
              <a:gd name="connsiteX245" fmla="*/ 9494022 w 22444076"/>
              <a:gd name="connsiteY245" fmla="*/ 7621770 h 8182532"/>
              <a:gd name="connsiteX246" fmla="*/ 9345852 w 22444076"/>
              <a:gd name="connsiteY246" fmla="*/ 7771086 h 8182532"/>
              <a:gd name="connsiteX247" fmla="*/ 9582924 w 22444076"/>
              <a:gd name="connsiteY247" fmla="*/ 7890538 h 8182532"/>
              <a:gd name="connsiteX248" fmla="*/ 9582924 w 22444076"/>
              <a:gd name="connsiteY248" fmla="*/ 7950264 h 8182532"/>
              <a:gd name="connsiteX249" fmla="*/ 7834518 w 22444076"/>
              <a:gd name="connsiteY249" fmla="*/ 7472455 h 8182532"/>
              <a:gd name="connsiteX250" fmla="*/ 5700872 w 22444076"/>
              <a:gd name="connsiteY250" fmla="*/ 6964783 h 8182532"/>
              <a:gd name="connsiteX251" fmla="*/ 4900754 w 22444076"/>
              <a:gd name="connsiteY251" fmla="*/ 6785604 h 8182532"/>
              <a:gd name="connsiteX252" fmla="*/ 3181983 w 22444076"/>
              <a:gd name="connsiteY252" fmla="*/ 6905057 h 8182532"/>
              <a:gd name="connsiteX253" fmla="*/ 2856009 w 22444076"/>
              <a:gd name="connsiteY253" fmla="*/ 6964783 h 8182532"/>
              <a:gd name="connsiteX254" fmla="*/ 781629 w 22444076"/>
              <a:gd name="connsiteY254" fmla="*/ 7382866 h 8182532"/>
              <a:gd name="connsiteX255" fmla="*/ 81526 w 22444076"/>
              <a:gd name="connsiteY255" fmla="*/ 7567643 h 8182532"/>
              <a:gd name="connsiteX256" fmla="*/ 0 w 22444076"/>
              <a:gd name="connsiteY256" fmla="*/ 7572673 h 8182532"/>
              <a:gd name="connsiteX257" fmla="*/ 0 w 22444076"/>
              <a:gd name="connsiteY257" fmla="*/ 1216757 h 8182532"/>
              <a:gd name="connsiteX258" fmla="*/ 264482 w 22444076"/>
              <a:gd name="connsiteY258" fmla="*/ 1147665 h 8182532"/>
              <a:gd name="connsiteX259" fmla="*/ 2115159 w 22444076"/>
              <a:gd name="connsiteY259" fmla="*/ 484495 h 8182532"/>
              <a:gd name="connsiteX260" fmla="*/ 4752584 w 22444076"/>
              <a:gd name="connsiteY260" fmla="*/ 245590 h 8182532"/>
              <a:gd name="connsiteX261" fmla="*/ 3448689 w 22444076"/>
              <a:gd name="connsiteY261" fmla="*/ 305316 h 8182532"/>
              <a:gd name="connsiteX262" fmla="*/ 2204061 w 22444076"/>
              <a:gd name="connsiteY262" fmla="*/ 365042 h 8182532"/>
              <a:gd name="connsiteX263" fmla="*/ 1581747 w 22444076"/>
              <a:gd name="connsiteY263" fmla="*/ 603947 h 8182532"/>
              <a:gd name="connsiteX264" fmla="*/ 989067 w 22444076"/>
              <a:gd name="connsiteY264" fmla="*/ 812989 h 8182532"/>
              <a:gd name="connsiteX265" fmla="*/ 188950 w 22444076"/>
              <a:gd name="connsiteY265" fmla="*/ 783125 h 8182532"/>
              <a:gd name="connsiteX266" fmla="*/ 1344675 w 22444076"/>
              <a:gd name="connsiteY266" fmla="*/ 544221 h 8182532"/>
              <a:gd name="connsiteX267" fmla="*/ 2144793 w 22444076"/>
              <a:gd name="connsiteY267" fmla="*/ 156001 h 8182532"/>
              <a:gd name="connsiteX268" fmla="*/ 3804296 w 22444076"/>
              <a:gd name="connsiteY268" fmla="*/ 36548 h 8182532"/>
              <a:gd name="connsiteX269" fmla="*/ 4195095 w 22444076"/>
              <a:gd name="connsiteY269" fmla="*/ 619 h 8182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</a:cxnLst>
            <a:rect l="l" t="t" r="r" b="b"/>
            <a:pathLst>
              <a:path w="22444076" h="8182532">
                <a:moveTo>
                  <a:pt x="14763258" y="6139523"/>
                </a:moveTo>
                <a:cubicBezTo>
                  <a:pt x="14740164" y="6142148"/>
                  <a:pt x="14720717" y="6154747"/>
                  <a:pt x="14709604" y="6188343"/>
                </a:cubicBezTo>
                <a:cubicBezTo>
                  <a:pt x="14739238" y="6188343"/>
                  <a:pt x="14768872" y="6218206"/>
                  <a:pt x="14768872" y="6277932"/>
                </a:cubicBezTo>
                <a:cubicBezTo>
                  <a:pt x="14828140" y="6307795"/>
                  <a:pt x="14828140" y="6248069"/>
                  <a:pt x="14887408" y="6248069"/>
                </a:cubicBezTo>
                <a:cubicBezTo>
                  <a:pt x="14887408" y="6218206"/>
                  <a:pt x="14887408" y="6188343"/>
                  <a:pt x="14887408" y="6158480"/>
                </a:cubicBezTo>
                <a:cubicBezTo>
                  <a:pt x="14850365" y="6158480"/>
                  <a:pt x="14801747" y="6135149"/>
                  <a:pt x="14763258" y="6139523"/>
                </a:cubicBezTo>
                <a:close/>
                <a:moveTo>
                  <a:pt x="14321569" y="5732493"/>
                </a:moveTo>
                <a:cubicBezTo>
                  <a:pt x="14208720" y="5716133"/>
                  <a:pt x="14052100" y="5900910"/>
                  <a:pt x="13909486" y="5859849"/>
                </a:cubicBezTo>
                <a:cubicBezTo>
                  <a:pt x="13879852" y="5770260"/>
                  <a:pt x="13850218" y="5770260"/>
                  <a:pt x="13790950" y="5800123"/>
                </a:cubicBezTo>
                <a:cubicBezTo>
                  <a:pt x="13790950" y="5979301"/>
                  <a:pt x="13909486" y="5859849"/>
                  <a:pt x="13879852" y="5979301"/>
                </a:cubicBezTo>
                <a:cubicBezTo>
                  <a:pt x="13820584" y="5949438"/>
                  <a:pt x="13761316" y="5979301"/>
                  <a:pt x="13731682" y="6039027"/>
                </a:cubicBezTo>
                <a:cubicBezTo>
                  <a:pt x="13731682" y="6039027"/>
                  <a:pt x="13731682" y="6068890"/>
                  <a:pt x="13731682" y="6068890"/>
                </a:cubicBezTo>
                <a:cubicBezTo>
                  <a:pt x="14176192" y="6039027"/>
                  <a:pt x="14650336" y="6009164"/>
                  <a:pt x="15065212" y="5919575"/>
                </a:cubicBezTo>
                <a:cubicBezTo>
                  <a:pt x="14828140" y="5829986"/>
                  <a:pt x="14650336" y="5979301"/>
                  <a:pt x="14442898" y="5919575"/>
                </a:cubicBezTo>
                <a:cubicBezTo>
                  <a:pt x="14415116" y="5788924"/>
                  <a:pt x="14372865" y="5739930"/>
                  <a:pt x="14321569" y="5732493"/>
                </a:cubicBezTo>
                <a:close/>
                <a:moveTo>
                  <a:pt x="21896310" y="3792297"/>
                </a:moveTo>
                <a:cubicBezTo>
                  <a:pt x="21853248" y="3782499"/>
                  <a:pt x="21814354" y="3844091"/>
                  <a:pt x="21792128" y="3888886"/>
                </a:cubicBezTo>
                <a:cubicBezTo>
                  <a:pt x="21792128" y="3888886"/>
                  <a:pt x="21821762" y="3888886"/>
                  <a:pt x="21851396" y="3888886"/>
                </a:cubicBezTo>
                <a:cubicBezTo>
                  <a:pt x="21881030" y="3888886"/>
                  <a:pt x="21940298" y="3859022"/>
                  <a:pt x="21940298" y="3829159"/>
                </a:cubicBezTo>
                <a:cubicBezTo>
                  <a:pt x="21925482" y="3806762"/>
                  <a:pt x="21910664" y="3795564"/>
                  <a:pt x="21896310" y="3792297"/>
                </a:cubicBezTo>
                <a:close/>
                <a:moveTo>
                  <a:pt x="20251160" y="3567858"/>
                </a:moveTo>
                <a:cubicBezTo>
                  <a:pt x="20191892" y="3567858"/>
                  <a:pt x="20132624" y="3575324"/>
                  <a:pt x="20073356" y="3590255"/>
                </a:cubicBezTo>
                <a:cubicBezTo>
                  <a:pt x="20399330" y="3649981"/>
                  <a:pt x="20814206" y="3769433"/>
                  <a:pt x="21169814" y="3620118"/>
                </a:cubicBezTo>
                <a:cubicBezTo>
                  <a:pt x="20903108" y="3649981"/>
                  <a:pt x="20666036" y="3620118"/>
                  <a:pt x="20428964" y="3590255"/>
                </a:cubicBezTo>
                <a:cubicBezTo>
                  <a:pt x="20369696" y="3575324"/>
                  <a:pt x="20310428" y="3567858"/>
                  <a:pt x="20251160" y="3567858"/>
                </a:cubicBezTo>
                <a:close/>
                <a:moveTo>
                  <a:pt x="20547500" y="2992993"/>
                </a:moveTo>
                <a:cubicBezTo>
                  <a:pt x="20517866" y="2992993"/>
                  <a:pt x="20488232" y="2992993"/>
                  <a:pt x="20488232" y="3022856"/>
                </a:cubicBezTo>
                <a:cubicBezTo>
                  <a:pt x="20547500" y="3022856"/>
                  <a:pt x="20606768" y="3112446"/>
                  <a:pt x="20666036" y="2992993"/>
                </a:cubicBezTo>
                <a:cubicBezTo>
                  <a:pt x="20636402" y="3022856"/>
                  <a:pt x="20577134" y="2992993"/>
                  <a:pt x="20547500" y="2992993"/>
                </a:cubicBezTo>
                <a:close/>
                <a:moveTo>
                  <a:pt x="13920888" y="412112"/>
                </a:moveTo>
                <a:cubicBezTo>
                  <a:pt x="13598792" y="418236"/>
                  <a:pt x="13272355" y="469563"/>
                  <a:pt x="13050101" y="544221"/>
                </a:cubicBezTo>
                <a:cubicBezTo>
                  <a:pt x="13642780" y="544221"/>
                  <a:pt x="14294728" y="723399"/>
                  <a:pt x="14768872" y="633810"/>
                </a:cubicBezTo>
                <a:cubicBezTo>
                  <a:pt x="14768872" y="424769"/>
                  <a:pt x="14709604" y="514358"/>
                  <a:pt x="14650336" y="514358"/>
                </a:cubicBezTo>
                <a:cubicBezTo>
                  <a:pt x="14591068" y="484495"/>
                  <a:pt x="14531800" y="454632"/>
                  <a:pt x="14472532" y="454632"/>
                </a:cubicBezTo>
                <a:cubicBezTo>
                  <a:pt x="14305841" y="421036"/>
                  <a:pt x="14114146" y="408437"/>
                  <a:pt x="13920888" y="412112"/>
                </a:cubicBezTo>
                <a:close/>
                <a:moveTo>
                  <a:pt x="13968754" y="279186"/>
                </a:moveTo>
                <a:cubicBezTo>
                  <a:pt x="13798359" y="275453"/>
                  <a:pt x="13627963" y="290385"/>
                  <a:pt x="13464976" y="335179"/>
                </a:cubicBezTo>
                <a:cubicBezTo>
                  <a:pt x="13820584" y="305316"/>
                  <a:pt x="14146558" y="365042"/>
                  <a:pt x="14472532" y="424769"/>
                </a:cubicBezTo>
                <a:cubicBezTo>
                  <a:pt x="14679970" y="454632"/>
                  <a:pt x="14887408" y="454632"/>
                  <a:pt x="15065212" y="394905"/>
                </a:cubicBezTo>
                <a:cubicBezTo>
                  <a:pt x="14887408" y="424769"/>
                  <a:pt x="14679970" y="365042"/>
                  <a:pt x="14472532" y="335179"/>
                </a:cubicBezTo>
                <a:cubicBezTo>
                  <a:pt x="14309545" y="305316"/>
                  <a:pt x="14139150" y="282919"/>
                  <a:pt x="13968754" y="279186"/>
                </a:cubicBezTo>
                <a:close/>
                <a:moveTo>
                  <a:pt x="13761316" y="126138"/>
                </a:moveTo>
                <a:cubicBezTo>
                  <a:pt x="13731682" y="126138"/>
                  <a:pt x="13672414" y="156001"/>
                  <a:pt x="13642780" y="185864"/>
                </a:cubicBezTo>
                <a:cubicBezTo>
                  <a:pt x="13702048" y="245590"/>
                  <a:pt x="13790950" y="215727"/>
                  <a:pt x="13820584" y="156001"/>
                </a:cubicBezTo>
                <a:cubicBezTo>
                  <a:pt x="13820584" y="156001"/>
                  <a:pt x="13790950" y="156001"/>
                  <a:pt x="13761316" y="126138"/>
                </a:cubicBezTo>
                <a:close/>
                <a:moveTo>
                  <a:pt x="4195095" y="619"/>
                </a:moveTo>
                <a:cubicBezTo>
                  <a:pt x="4578485" y="10418"/>
                  <a:pt x="4945205" y="133603"/>
                  <a:pt x="5345264" y="156001"/>
                </a:cubicBezTo>
                <a:cubicBezTo>
                  <a:pt x="6441722" y="275453"/>
                  <a:pt x="7508546" y="723399"/>
                  <a:pt x="8634637" y="842852"/>
                </a:cubicBezTo>
                <a:cubicBezTo>
                  <a:pt x="8990244" y="872715"/>
                  <a:pt x="9375487" y="902578"/>
                  <a:pt x="9731094" y="932441"/>
                </a:cubicBezTo>
                <a:cubicBezTo>
                  <a:pt x="10797917" y="1022030"/>
                  <a:pt x="11864741" y="305316"/>
                  <a:pt x="12813029" y="126138"/>
                </a:cubicBezTo>
                <a:cubicBezTo>
                  <a:pt x="13139002" y="66412"/>
                  <a:pt x="13435342" y="66412"/>
                  <a:pt x="13761316" y="96275"/>
                </a:cubicBezTo>
                <a:cubicBezTo>
                  <a:pt x="13998388" y="96275"/>
                  <a:pt x="14205826" y="126138"/>
                  <a:pt x="14442898" y="126138"/>
                </a:cubicBezTo>
                <a:cubicBezTo>
                  <a:pt x="14442898" y="245590"/>
                  <a:pt x="14383630" y="185864"/>
                  <a:pt x="14353996" y="185864"/>
                </a:cubicBezTo>
                <a:cubicBezTo>
                  <a:pt x="14383630" y="215727"/>
                  <a:pt x="14413264" y="275453"/>
                  <a:pt x="14472532" y="275453"/>
                </a:cubicBezTo>
                <a:cubicBezTo>
                  <a:pt x="14502166" y="275453"/>
                  <a:pt x="14502166" y="275453"/>
                  <a:pt x="14531800" y="275453"/>
                </a:cubicBezTo>
                <a:cubicBezTo>
                  <a:pt x="14591068" y="275453"/>
                  <a:pt x="14531800" y="215727"/>
                  <a:pt x="14561434" y="156001"/>
                </a:cubicBezTo>
                <a:cubicBezTo>
                  <a:pt x="14650336" y="126138"/>
                  <a:pt x="14739238" y="185864"/>
                  <a:pt x="14857774" y="156001"/>
                </a:cubicBezTo>
                <a:cubicBezTo>
                  <a:pt x="14857774" y="305316"/>
                  <a:pt x="14739238" y="156001"/>
                  <a:pt x="14739238" y="245590"/>
                </a:cubicBezTo>
                <a:cubicBezTo>
                  <a:pt x="14798506" y="335179"/>
                  <a:pt x="14976310" y="305316"/>
                  <a:pt x="15035578" y="305316"/>
                </a:cubicBezTo>
                <a:cubicBezTo>
                  <a:pt x="15094846" y="305316"/>
                  <a:pt x="14976310" y="215727"/>
                  <a:pt x="15035578" y="215727"/>
                </a:cubicBezTo>
                <a:cubicBezTo>
                  <a:pt x="15065212" y="215727"/>
                  <a:pt x="15272650" y="156001"/>
                  <a:pt x="15243016" y="305316"/>
                </a:cubicBezTo>
                <a:cubicBezTo>
                  <a:pt x="15539356" y="156001"/>
                  <a:pt x="15865330" y="424769"/>
                  <a:pt x="16132036" y="394905"/>
                </a:cubicBezTo>
                <a:cubicBezTo>
                  <a:pt x="16220938" y="394905"/>
                  <a:pt x="16132036" y="484495"/>
                  <a:pt x="16191304" y="544221"/>
                </a:cubicBezTo>
                <a:cubicBezTo>
                  <a:pt x="16309840" y="514358"/>
                  <a:pt x="16398742" y="574084"/>
                  <a:pt x="16517278" y="574084"/>
                </a:cubicBezTo>
                <a:cubicBezTo>
                  <a:pt x="16665448" y="932441"/>
                  <a:pt x="17139590" y="693536"/>
                  <a:pt x="17376662" y="872715"/>
                </a:cubicBezTo>
                <a:cubicBezTo>
                  <a:pt x="17406296" y="992167"/>
                  <a:pt x="17317394" y="872715"/>
                  <a:pt x="17317394" y="962304"/>
                </a:cubicBezTo>
                <a:cubicBezTo>
                  <a:pt x="17495198" y="1111619"/>
                  <a:pt x="17702636" y="1171346"/>
                  <a:pt x="17880440" y="1290798"/>
                </a:cubicBezTo>
                <a:cubicBezTo>
                  <a:pt x="17910074" y="1380387"/>
                  <a:pt x="17850806" y="1350524"/>
                  <a:pt x="17850806" y="1440113"/>
                </a:cubicBezTo>
                <a:cubicBezTo>
                  <a:pt x="17939708" y="1469976"/>
                  <a:pt x="18028610" y="1529703"/>
                  <a:pt x="18147146" y="1559566"/>
                </a:cubicBezTo>
                <a:cubicBezTo>
                  <a:pt x="18058244" y="1649155"/>
                  <a:pt x="17998976" y="1559566"/>
                  <a:pt x="17939708" y="1529703"/>
                </a:cubicBezTo>
                <a:cubicBezTo>
                  <a:pt x="17939708" y="1738744"/>
                  <a:pt x="18028610" y="1798470"/>
                  <a:pt x="18176780" y="1798470"/>
                </a:cubicBezTo>
                <a:cubicBezTo>
                  <a:pt x="18176780" y="1917922"/>
                  <a:pt x="18058244" y="1798470"/>
                  <a:pt x="17998976" y="1828333"/>
                </a:cubicBezTo>
                <a:cubicBezTo>
                  <a:pt x="18087878" y="2037375"/>
                  <a:pt x="18236048" y="2037375"/>
                  <a:pt x="18413852" y="2097101"/>
                </a:cubicBezTo>
                <a:cubicBezTo>
                  <a:pt x="18413852" y="2186690"/>
                  <a:pt x="18384218" y="2156827"/>
                  <a:pt x="18413852" y="2216553"/>
                </a:cubicBezTo>
                <a:cubicBezTo>
                  <a:pt x="18828728" y="2485321"/>
                  <a:pt x="19362140" y="2664500"/>
                  <a:pt x="19806650" y="2843678"/>
                </a:cubicBezTo>
                <a:cubicBezTo>
                  <a:pt x="19806650" y="2903404"/>
                  <a:pt x="19777016" y="2843678"/>
                  <a:pt x="19747382" y="2843678"/>
                </a:cubicBezTo>
                <a:cubicBezTo>
                  <a:pt x="19717748" y="2873541"/>
                  <a:pt x="19806650" y="2933267"/>
                  <a:pt x="19836284" y="2903404"/>
                </a:cubicBezTo>
                <a:cubicBezTo>
                  <a:pt x="19865918" y="2903404"/>
                  <a:pt x="19836284" y="2873541"/>
                  <a:pt x="19836284" y="2873541"/>
                </a:cubicBezTo>
                <a:cubicBezTo>
                  <a:pt x="20043722" y="2873541"/>
                  <a:pt x="20280794" y="2933267"/>
                  <a:pt x="20547500" y="2963130"/>
                </a:cubicBezTo>
                <a:cubicBezTo>
                  <a:pt x="20666036" y="2963130"/>
                  <a:pt x="20814206" y="2963130"/>
                  <a:pt x="20932742" y="2963130"/>
                </a:cubicBezTo>
                <a:cubicBezTo>
                  <a:pt x="20932742" y="2992993"/>
                  <a:pt x="20903108" y="2992993"/>
                  <a:pt x="20903108" y="3022856"/>
                </a:cubicBezTo>
                <a:cubicBezTo>
                  <a:pt x="21169814" y="2843678"/>
                  <a:pt x="21703226" y="2992993"/>
                  <a:pt x="21792128" y="2873541"/>
                </a:cubicBezTo>
                <a:cubicBezTo>
                  <a:pt x="21940298" y="2903404"/>
                  <a:pt x="21969932" y="2963130"/>
                  <a:pt x="22118102" y="2903404"/>
                </a:cubicBezTo>
                <a:cubicBezTo>
                  <a:pt x="22029200" y="3082582"/>
                  <a:pt x="21821762" y="2963130"/>
                  <a:pt x="21703226" y="3052719"/>
                </a:cubicBezTo>
                <a:cubicBezTo>
                  <a:pt x="21732860" y="3261761"/>
                  <a:pt x="21881030" y="2963130"/>
                  <a:pt x="21940298" y="3082582"/>
                </a:cubicBezTo>
                <a:cubicBezTo>
                  <a:pt x="21436520" y="3291624"/>
                  <a:pt x="20636402" y="3291624"/>
                  <a:pt x="20073356" y="3142309"/>
                </a:cubicBezTo>
                <a:cubicBezTo>
                  <a:pt x="20132624" y="3082582"/>
                  <a:pt x="20043722" y="3052719"/>
                  <a:pt x="20014088" y="3022856"/>
                </a:cubicBezTo>
                <a:cubicBezTo>
                  <a:pt x="20036314" y="2978062"/>
                  <a:pt x="20141884" y="2966863"/>
                  <a:pt x="20193280" y="3001859"/>
                </a:cubicBezTo>
                <a:lnTo>
                  <a:pt x="20212440" y="3021819"/>
                </a:lnTo>
                <a:lnTo>
                  <a:pt x="20221526" y="3052719"/>
                </a:lnTo>
                <a:cubicBezTo>
                  <a:pt x="20221526" y="3041521"/>
                  <a:pt x="20218748" y="3031722"/>
                  <a:pt x="20213828" y="3023265"/>
                </a:cubicBezTo>
                <a:lnTo>
                  <a:pt x="20212440" y="3021819"/>
                </a:lnTo>
                <a:lnTo>
                  <a:pt x="20208402" y="3008085"/>
                </a:lnTo>
                <a:cubicBezTo>
                  <a:pt x="20133086" y="2812765"/>
                  <a:pt x="19917778" y="3020990"/>
                  <a:pt x="19806650" y="2992993"/>
                </a:cubicBezTo>
                <a:cubicBezTo>
                  <a:pt x="19777016" y="3142309"/>
                  <a:pt x="19895552" y="2992993"/>
                  <a:pt x="19895552" y="3112446"/>
                </a:cubicBezTo>
                <a:cubicBezTo>
                  <a:pt x="19806650" y="3142309"/>
                  <a:pt x="19747382" y="3112446"/>
                  <a:pt x="19688114" y="3082582"/>
                </a:cubicBezTo>
                <a:cubicBezTo>
                  <a:pt x="19658480" y="2992993"/>
                  <a:pt x="19747382" y="3052719"/>
                  <a:pt x="19777016" y="3022856"/>
                </a:cubicBezTo>
                <a:cubicBezTo>
                  <a:pt x="19569578" y="2873541"/>
                  <a:pt x="19302872" y="3052719"/>
                  <a:pt x="19065800" y="2903404"/>
                </a:cubicBezTo>
                <a:cubicBezTo>
                  <a:pt x="19243604" y="3082582"/>
                  <a:pt x="19510310" y="3082582"/>
                  <a:pt x="19747382" y="3172172"/>
                </a:cubicBezTo>
                <a:cubicBezTo>
                  <a:pt x="19717748" y="3321487"/>
                  <a:pt x="19806650" y="3291624"/>
                  <a:pt x="19747382" y="3381213"/>
                </a:cubicBezTo>
                <a:cubicBezTo>
                  <a:pt x="19984454" y="3440939"/>
                  <a:pt x="20191892" y="3470802"/>
                  <a:pt x="20428964" y="3470802"/>
                </a:cubicBezTo>
                <a:cubicBezTo>
                  <a:pt x="20932742" y="3530529"/>
                  <a:pt x="21466154" y="3500666"/>
                  <a:pt x="22029200" y="3500666"/>
                </a:cubicBezTo>
                <a:cubicBezTo>
                  <a:pt x="22207004" y="3530529"/>
                  <a:pt x="21881030" y="3530529"/>
                  <a:pt x="21792128" y="3560392"/>
                </a:cubicBezTo>
                <a:cubicBezTo>
                  <a:pt x="21584690" y="3590255"/>
                  <a:pt x="21377252" y="3620118"/>
                  <a:pt x="21169814" y="3649981"/>
                </a:cubicBezTo>
                <a:cubicBezTo>
                  <a:pt x="21614324" y="3739570"/>
                  <a:pt x="22118102" y="3560392"/>
                  <a:pt x="22444076" y="3590255"/>
                </a:cubicBezTo>
                <a:cubicBezTo>
                  <a:pt x="22384808" y="3888886"/>
                  <a:pt x="22147736" y="3679844"/>
                  <a:pt x="22029200" y="3829159"/>
                </a:cubicBezTo>
                <a:cubicBezTo>
                  <a:pt x="22118102" y="3918749"/>
                  <a:pt x="22266272" y="3829159"/>
                  <a:pt x="22355174" y="3859022"/>
                </a:cubicBezTo>
                <a:cubicBezTo>
                  <a:pt x="22295906" y="4068064"/>
                  <a:pt x="21851396" y="4097927"/>
                  <a:pt x="21881030" y="3948612"/>
                </a:cubicBezTo>
                <a:cubicBezTo>
                  <a:pt x="21851396" y="3978475"/>
                  <a:pt x="21851396" y="3978475"/>
                  <a:pt x="21851396" y="3978475"/>
                </a:cubicBezTo>
                <a:cubicBezTo>
                  <a:pt x="21732860" y="4068064"/>
                  <a:pt x="21614324" y="4097927"/>
                  <a:pt x="21466154" y="4097927"/>
                </a:cubicBezTo>
                <a:cubicBezTo>
                  <a:pt x="21466154" y="4097927"/>
                  <a:pt x="21466154" y="4097927"/>
                  <a:pt x="21466154" y="3978475"/>
                </a:cubicBezTo>
                <a:cubicBezTo>
                  <a:pt x="21495788" y="3978475"/>
                  <a:pt x="21525422" y="3978475"/>
                  <a:pt x="21555056" y="3948612"/>
                </a:cubicBezTo>
                <a:cubicBezTo>
                  <a:pt x="21555056" y="3918749"/>
                  <a:pt x="21555056" y="3888886"/>
                  <a:pt x="21555056" y="3859022"/>
                </a:cubicBezTo>
                <a:cubicBezTo>
                  <a:pt x="21495788" y="3888886"/>
                  <a:pt x="21406886" y="3829159"/>
                  <a:pt x="21406886" y="3918749"/>
                </a:cubicBezTo>
                <a:cubicBezTo>
                  <a:pt x="21406886" y="3948612"/>
                  <a:pt x="21436520" y="3948612"/>
                  <a:pt x="21436520" y="3978475"/>
                </a:cubicBezTo>
                <a:cubicBezTo>
                  <a:pt x="21436520" y="3978475"/>
                  <a:pt x="21436520" y="3978475"/>
                  <a:pt x="21436520" y="4097927"/>
                </a:cubicBezTo>
                <a:cubicBezTo>
                  <a:pt x="21258716" y="4097927"/>
                  <a:pt x="21051278" y="4068064"/>
                  <a:pt x="20873474" y="4068064"/>
                </a:cubicBezTo>
                <a:cubicBezTo>
                  <a:pt x="20873474" y="4068064"/>
                  <a:pt x="20873474" y="4068064"/>
                  <a:pt x="20873474" y="3978475"/>
                </a:cubicBezTo>
                <a:cubicBezTo>
                  <a:pt x="20962376" y="3978475"/>
                  <a:pt x="21051278" y="3978475"/>
                  <a:pt x="21110546" y="3888886"/>
                </a:cubicBezTo>
                <a:cubicBezTo>
                  <a:pt x="20992010" y="3859022"/>
                  <a:pt x="20873474" y="3918749"/>
                  <a:pt x="20784572" y="3948612"/>
                </a:cubicBezTo>
                <a:cubicBezTo>
                  <a:pt x="20784572" y="3978475"/>
                  <a:pt x="20814206" y="3978475"/>
                  <a:pt x="20843840" y="3978475"/>
                </a:cubicBezTo>
                <a:cubicBezTo>
                  <a:pt x="20843840" y="3978475"/>
                  <a:pt x="20843840" y="3978475"/>
                  <a:pt x="20843840" y="4068064"/>
                </a:cubicBezTo>
                <a:cubicBezTo>
                  <a:pt x="20754938" y="4068064"/>
                  <a:pt x="20666036" y="4068064"/>
                  <a:pt x="20606768" y="4097927"/>
                </a:cubicBezTo>
                <a:cubicBezTo>
                  <a:pt x="20606768" y="4097927"/>
                  <a:pt x="20606768" y="4097927"/>
                  <a:pt x="20606768" y="3918749"/>
                </a:cubicBezTo>
                <a:cubicBezTo>
                  <a:pt x="20636402" y="3948612"/>
                  <a:pt x="20666036" y="3918749"/>
                  <a:pt x="20695670" y="3888886"/>
                </a:cubicBezTo>
                <a:cubicBezTo>
                  <a:pt x="20636402" y="3859022"/>
                  <a:pt x="20458598" y="3799296"/>
                  <a:pt x="20458598" y="3918749"/>
                </a:cubicBezTo>
                <a:cubicBezTo>
                  <a:pt x="20488232" y="3918749"/>
                  <a:pt x="20547500" y="3918749"/>
                  <a:pt x="20577134" y="3918749"/>
                </a:cubicBezTo>
                <a:cubicBezTo>
                  <a:pt x="20577134" y="3918749"/>
                  <a:pt x="20577134" y="3918749"/>
                  <a:pt x="20577134" y="4097927"/>
                </a:cubicBezTo>
                <a:cubicBezTo>
                  <a:pt x="20577134" y="4097927"/>
                  <a:pt x="20547500" y="4097927"/>
                  <a:pt x="20517866" y="4127790"/>
                </a:cubicBezTo>
                <a:cubicBezTo>
                  <a:pt x="20458598" y="4008338"/>
                  <a:pt x="20310428" y="4008338"/>
                  <a:pt x="20221526" y="3948612"/>
                </a:cubicBezTo>
                <a:cubicBezTo>
                  <a:pt x="20280794" y="3918749"/>
                  <a:pt x="20340062" y="3918749"/>
                  <a:pt x="20399330" y="3888886"/>
                </a:cubicBezTo>
                <a:cubicBezTo>
                  <a:pt x="20132624" y="3769433"/>
                  <a:pt x="19865918" y="3769433"/>
                  <a:pt x="19628846" y="3739570"/>
                </a:cubicBezTo>
                <a:cubicBezTo>
                  <a:pt x="19628846" y="3649981"/>
                  <a:pt x="19658480" y="3530529"/>
                  <a:pt x="19717748" y="3530529"/>
                </a:cubicBezTo>
                <a:cubicBezTo>
                  <a:pt x="19539944" y="3530529"/>
                  <a:pt x="19332506" y="3560392"/>
                  <a:pt x="19125068" y="3560392"/>
                </a:cubicBezTo>
                <a:cubicBezTo>
                  <a:pt x="19125068" y="3500666"/>
                  <a:pt x="19154702" y="3411076"/>
                  <a:pt x="19125068" y="3411076"/>
                </a:cubicBezTo>
                <a:cubicBezTo>
                  <a:pt x="19095434" y="3500666"/>
                  <a:pt x="19125068" y="3500666"/>
                  <a:pt x="19095434" y="3649981"/>
                </a:cubicBezTo>
                <a:cubicBezTo>
                  <a:pt x="19125068" y="3709707"/>
                  <a:pt x="19184336" y="3679844"/>
                  <a:pt x="19243604" y="3679844"/>
                </a:cubicBezTo>
                <a:cubicBezTo>
                  <a:pt x="19243604" y="3769433"/>
                  <a:pt x="19213970" y="3799296"/>
                  <a:pt x="19154702" y="3799296"/>
                </a:cubicBezTo>
                <a:cubicBezTo>
                  <a:pt x="19154702" y="3799296"/>
                  <a:pt x="19154702" y="3799296"/>
                  <a:pt x="19036166" y="3799296"/>
                </a:cubicBezTo>
                <a:cubicBezTo>
                  <a:pt x="19036166" y="3799296"/>
                  <a:pt x="19036166" y="3799296"/>
                  <a:pt x="19036166" y="3769433"/>
                </a:cubicBezTo>
                <a:cubicBezTo>
                  <a:pt x="18947264" y="3679844"/>
                  <a:pt x="18828728" y="3530529"/>
                  <a:pt x="18680558" y="3620118"/>
                </a:cubicBezTo>
                <a:cubicBezTo>
                  <a:pt x="18710192" y="3709707"/>
                  <a:pt x="18739826" y="3769433"/>
                  <a:pt x="18828728" y="3739570"/>
                </a:cubicBezTo>
                <a:cubicBezTo>
                  <a:pt x="18799094" y="3649981"/>
                  <a:pt x="18828728" y="3620118"/>
                  <a:pt x="18858362" y="3649981"/>
                </a:cubicBezTo>
                <a:cubicBezTo>
                  <a:pt x="18858362" y="3679844"/>
                  <a:pt x="18858362" y="3709707"/>
                  <a:pt x="18858362" y="3769433"/>
                </a:cubicBezTo>
                <a:cubicBezTo>
                  <a:pt x="18947264" y="3709707"/>
                  <a:pt x="18947264" y="3799296"/>
                  <a:pt x="18976898" y="3859022"/>
                </a:cubicBezTo>
                <a:cubicBezTo>
                  <a:pt x="18976898" y="3799296"/>
                  <a:pt x="19036166" y="3859022"/>
                  <a:pt x="19036166" y="3829159"/>
                </a:cubicBezTo>
                <a:cubicBezTo>
                  <a:pt x="19036166" y="3829159"/>
                  <a:pt x="19036166" y="3829159"/>
                  <a:pt x="19125068" y="3829159"/>
                </a:cubicBezTo>
                <a:cubicBezTo>
                  <a:pt x="19125068" y="3918749"/>
                  <a:pt x="19154702" y="3948612"/>
                  <a:pt x="19184336" y="3978475"/>
                </a:cubicBezTo>
                <a:cubicBezTo>
                  <a:pt x="19036166" y="4008338"/>
                  <a:pt x="18710192" y="3829159"/>
                  <a:pt x="18502754" y="3888886"/>
                </a:cubicBezTo>
                <a:cubicBezTo>
                  <a:pt x="18532388" y="3978475"/>
                  <a:pt x="18621290" y="3978475"/>
                  <a:pt x="18739826" y="4008338"/>
                </a:cubicBezTo>
                <a:cubicBezTo>
                  <a:pt x="18739826" y="4068064"/>
                  <a:pt x="18710192" y="4097927"/>
                  <a:pt x="18680558" y="4097927"/>
                </a:cubicBezTo>
                <a:cubicBezTo>
                  <a:pt x="18887996" y="4217380"/>
                  <a:pt x="19065800" y="4247243"/>
                  <a:pt x="19302872" y="4336832"/>
                </a:cubicBezTo>
                <a:cubicBezTo>
                  <a:pt x="19302872" y="4456284"/>
                  <a:pt x="19213970" y="4366695"/>
                  <a:pt x="19184336" y="4396558"/>
                </a:cubicBezTo>
                <a:cubicBezTo>
                  <a:pt x="19273238" y="4486147"/>
                  <a:pt x="19391774" y="4516010"/>
                  <a:pt x="19510310" y="4575736"/>
                </a:cubicBezTo>
                <a:cubicBezTo>
                  <a:pt x="19273238" y="4635463"/>
                  <a:pt x="19065800" y="4396558"/>
                  <a:pt x="18799094" y="4396558"/>
                </a:cubicBezTo>
                <a:cubicBezTo>
                  <a:pt x="18769460" y="4545873"/>
                  <a:pt x="18917630" y="4426421"/>
                  <a:pt x="18917630" y="4575736"/>
                </a:cubicBezTo>
                <a:cubicBezTo>
                  <a:pt x="18739826" y="4575736"/>
                  <a:pt x="18502754" y="4486147"/>
                  <a:pt x="18295316" y="4426421"/>
                </a:cubicBezTo>
                <a:cubicBezTo>
                  <a:pt x="18265682" y="4545873"/>
                  <a:pt x="18384218" y="4426421"/>
                  <a:pt x="18354584" y="4575736"/>
                </a:cubicBezTo>
                <a:cubicBezTo>
                  <a:pt x="18295316" y="4486147"/>
                  <a:pt x="18324950" y="4575736"/>
                  <a:pt x="18265682" y="4575736"/>
                </a:cubicBezTo>
                <a:cubicBezTo>
                  <a:pt x="18265682" y="4665326"/>
                  <a:pt x="18265682" y="4725052"/>
                  <a:pt x="18265682" y="4784778"/>
                </a:cubicBezTo>
                <a:cubicBezTo>
                  <a:pt x="18295316" y="4904230"/>
                  <a:pt x="18413852" y="4874367"/>
                  <a:pt x="18443486" y="4993820"/>
                </a:cubicBezTo>
                <a:cubicBezTo>
                  <a:pt x="18443486" y="5083409"/>
                  <a:pt x="18384218" y="5083409"/>
                  <a:pt x="18354584" y="5113272"/>
                </a:cubicBezTo>
                <a:cubicBezTo>
                  <a:pt x="18354584" y="5172998"/>
                  <a:pt x="18413852" y="5172998"/>
                  <a:pt x="18443486" y="5202861"/>
                </a:cubicBezTo>
                <a:cubicBezTo>
                  <a:pt x="18413852" y="5352176"/>
                  <a:pt x="18265682" y="5232724"/>
                  <a:pt x="18176780" y="5292450"/>
                </a:cubicBezTo>
                <a:cubicBezTo>
                  <a:pt x="18206414" y="5441766"/>
                  <a:pt x="18236048" y="5352176"/>
                  <a:pt x="18295316" y="5411903"/>
                </a:cubicBezTo>
                <a:cubicBezTo>
                  <a:pt x="18295316" y="5531355"/>
                  <a:pt x="18176780" y="5441766"/>
                  <a:pt x="18147146" y="5501492"/>
                </a:cubicBezTo>
                <a:cubicBezTo>
                  <a:pt x="18087878" y="5620944"/>
                  <a:pt x="18176780" y="5680670"/>
                  <a:pt x="18176780" y="5800123"/>
                </a:cubicBezTo>
                <a:cubicBezTo>
                  <a:pt x="18117512" y="5829986"/>
                  <a:pt x="18058244" y="5859849"/>
                  <a:pt x="18058244" y="5979301"/>
                </a:cubicBezTo>
                <a:cubicBezTo>
                  <a:pt x="17821172" y="5949438"/>
                  <a:pt x="17761904" y="6068890"/>
                  <a:pt x="17613734" y="6098753"/>
                </a:cubicBezTo>
                <a:cubicBezTo>
                  <a:pt x="17643368" y="6158480"/>
                  <a:pt x="17732270" y="6158480"/>
                  <a:pt x="17732270" y="6277932"/>
                </a:cubicBezTo>
                <a:cubicBezTo>
                  <a:pt x="17613734" y="6188343"/>
                  <a:pt x="17554466" y="6218206"/>
                  <a:pt x="17465564" y="6307795"/>
                </a:cubicBezTo>
                <a:cubicBezTo>
                  <a:pt x="17732270" y="6546700"/>
                  <a:pt x="18117512" y="6636289"/>
                  <a:pt x="18236048" y="7203687"/>
                </a:cubicBezTo>
                <a:cubicBezTo>
                  <a:pt x="18206414" y="7233550"/>
                  <a:pt x="18206414" y="7263414"/>
                  <a:pt x="18206414" y="7323140"/>
                </a:cubicBezTo>
                <a:cubicBezTo>
                  <a:pt x="17465564" y="7323140"/>
                  <a:pt x="16695082" y="6815467"/>
                  <a:pt x="15746794" y="6875193"/>
                </a:cubicBezTo>
                <a:cubicBezTo>
                  <a:pt x="15154114" y="6905057"/>
                  <a:pt x="14442898" y="6696015"/>
                  <a:pt x="13850218" y="6875193"/>
                </a:cubicBezTo>
                <a:cubicBezTo>
                  <a:pt x="13435342" y="6994646"/>
                  <a:pt x="13050101" y="7293276"/>
                  <a:pt x="12635225" y="7472455"/>
                </a:cubicBezTo>
                <a:cubicBezTo>
                  <a:pt x="12516689" y="7502318"/>
                  <a:pt x="12398153" y="7502318"/>
                  <a:pt x="12309251" y="7562044"/>
                </a:cubicBezTo>
                <a:cubicBezTo>
                  <a:pt x="12042545" y="7681496"/>
                  <a:pt x="11805473" y="7860675"/>
                  <a:pt x="11568401" y="7950264"/>
                </a:cubicBezTo>
                <a:cubicBezTo>
                  <a:pt x="11390597" y="8039854"/>
                  <a:pt x="11301695" y="8159306"/>
                  <a:pt x="11094257" y="8129442"/>
                </a:cubicBezTo>
                <a:cubicBezTo>
                  <a:pt x="10738649" y="8129442"/>
                  <a:pt x="10323775" y="8248895"/>
                  <a:pt x="9997800" y="8129442"/>
                </a:cubicBezTo>
                <a:cubicBezTo>
                  <a:pt x="9849631" y="8099580"/>
                  <a:pt x="9731094" y="8009990"/>
                  <a:pt x="9612558" y="7950264"/>
                </a:cubicBezTo>
                <a:cubicBezTo>
                  <a:pt x="9612558" y="7950264"/>
                  <a:pt x="9612558" y="7950264"/>
                  <a:pt x="9612558" y="7890538"/>
                </a:cubicBezTo>
                <a:cubicBezTo>
                  <a:pt x="10738649" y="8308621"/>
                  <a:pt x="12012911" y="7591907"/>
                  <a:pt x="12961199" y="6934920"/>
                </a:cubicBezTo>
                <a:cubicBezTo>
                  <a:pt x="12990833" y="6875193"/>
                  <a:pt x="12901931" y="6875193"/>
                  <a:pt x="12961199" y="6845330"/>
                </a:cubicBezTo>
                <a:cubicBezTo>
                  <a:pt x="13020467" y="6725878"/>
                  <a:pt x="13079735" y="6785604"/>
                  <a:pt x="13168636" y="6785604"/>
                </a:cubicBezTo>
                <a:cubicBezTo>
                  <a:pt x="13227904" y="6636289"/>
                  <a:pt x="13316806" y="6636289"/>
                  <a:pt x="13405708" y="6486973"/>
                </a:cubicBezTo>
                <a:cubicBezTo>
                  <a:pt x="13405708" y="6486973"/>
                  <a:pt x="13405708" y="6486973"/>
                  <a:pt x="13524244" y="6486973"/>
                </a:cubicBezTo>
                <a:cubicBezTo>
                  <a:pt x="13524244" y="6486973"/>
                  <a:pt x="13524244" y="6486973"/>
                  <a:pt x="13524244" y="6457110"/>
                </a:cubicBezTo>
                <a:cubicBezTo>
                  <a:pt x="13820584" y="6457110"/>
                  <a:pt x="13968754" y="6337658"/>
                  <a:pt x="14265094" y="6337658"/>
                </a:cubicBezTo>
                <a:cubicBezTo>
                  <a:pt x="14265094" y="6337658"/>
                  <a:pt x="14265094" y="6307795"/>
                  <a:pt x="14265094" y="6307795"/>
                </a:cubicBezTo>
                <a:cubicBezTo>
                  <a:pt x="14265094" y="6307795"/>
                  <a:pt x="14265094" y="6307795"/>
                  <a:pt x="14442898" y="6307795"/>
                </a:cubicBezTo>
                <a:cubicBezTo>
                  <a:pt x="14442898" y="6307795"/>
                  <a:pt x="14442898" y="6337658"/>
                  <a:pt x="14442898" y="6337658"/>
                </a:cubicBezTo>
                <a:cubicBezTo>
                  <a:pt x="14531800" y="6337658"/>
                  <a:pt x="14620702" y="6337658"/>
                  <a:pt x="14709604" y="6337658"/>
                </a:cubicBezTo>
                <a:cubicBezTo>
                  <a:pt x="14709604" y="6307795"/>
                  <a:pt x="14709604" y="6277932"/>
                  <a:pt x="14709604" y="6277932"/>
                </a:cubicBezTo>
                <a:cubicBezTo>
                  <a:pt x="14709604" y="6277932"/>
                  <a:pt x="14709604" y="6277932"/>
                  <a:pt x="14734608" y="6277932"/>
                </a:cubicBezTo>
                <a:lnTo>
                  <a:pt x="14739238" y="6277932"/>
                </a:lnTo>
                <a:cubicBezTo>
                  <a:pt x="14739238" y="6248069"/>
                  <a:pt x="14739238" y="6248069"/>
                  <a:pt x="14739238" y="6248069"/>
                </a:cubicBezTo>
                <a:cubicBezTo>
                  <a:pt x="14620702" y="6218206"/>
                  <a:pt x="14531800" y="6158480"/>
                  <a:pt x="14472532" y="6277932"/>
                </a:cubicBezTo>
                <a:cubicBezTo>
                  <a:pt x="14472532" y="6277932"/>
                  <a:pt x="14472532" y="6277932"/>
                  <a:pt x="14265094" y="6277932"/>
                </a:cubicBezTo>
                <a:cubicBezTo>
                  <a:pt x="14265094" y="6277932"/>
                  <a:pt x="14265094" y="6248069"/>
                  <a:pt x="14265094" y="6248069"/>
                </a:cubicBezTo>
                <a:cubicBezTo>
                  <a:pt x="14028022" y="6158480"/>
                  <a:pt x="13702048" y="6218206"/>
                  <a:pt x="13494610" y="6457110"/>
                </a:cubicBezTo>
                <a:cubicBezTo>
                  <a:pt x="13494610" y="6457110"/>
                  <a:pt x="13494610" y="6457110"/>
                  <a:pt x="13405708" y="6457110"/>
                </a:cubicBezTo>
                <a:cubicBezTo>
                  <a:pt x="13405708" y="6457110"/>
                  <a:pt x="13405708" y="6457110"/>
                  <a:pt x="13405708" y="6486973"/>
                </a:cubicBezTo>
                <a:cubicBezTo>
                  <a:pt x="13346440" y="6457110"/>
                  <a:pt x="13316806" y="6636289"/>
                  <a:pt x="13287172" y="6516837"/>
                </a:cubicBezTo>
                <a:cubicBezTo>
                  <a:pt x="13287172" y="6486973"/>
                  <a:pt x="13316806" y="6516837"/>
                  <a:pt x="13316806" y="6457110"/>
                </a:cubicBezTo>
                <a:cubicBezTo>
                  <a:pt x="13257538" y="6457110"/>
                  <a:pt x="13198270" y="6457110"/>
                  <a:pt x="13198270" y="6307795"/>
                </a:cubicBezTo>
                <a:cubicBezTo>
                  <a:pt x="13198270" y="6307795"/>
                  <a:pt x="13198270" y="6307795"/>
                  <a:pt x="13257538" y="6307795"/>
                </a:cubicBezTo>
                <a:cubicBezTo>
                  <a:pt x="13257538" y="6307795"/>
                  <a:pt x="13257538" y="6307795"/>
                  <a:pt x="13257538" y="6277932"/>
                </a:cubicBezTo>
                <a:cubicBezTo>
                  <a:pt x="13376074" y="6277932"/>
                  <a:pt x="13464976" y="6188343"/>
                  <a:pt x="13613146" y="6188343"/>
                </a:cubicBezTo>
                <a:cubicBezTo>
                  <a:pt x="13613146" y="6098753"/>
                  <a:pt x="13613146" y="6098753"/>
                  <a:pt x="13613146" y="6039027"/>
                </a:cubicBezTo>
                <a:cubicBezTo>
                  <a:pt x="13613146" y="6009164"/>
                  <a:pt x="13613146" y="6009164"/>
                  <a:pt x="13613146" y="5979301"/>
                </a:cubicBezTo>
                <a:cubicBezTo>
                  <a:pt x="13494610" y="5949438"/>
                  <a:pt x="13435342" y="6009164"/>
                  <a:pt x="13346440" y="6039027"/>
                </a:cubicBezTo>
                <a:cubicBezTo>
                  <a:pt x="13346440" y="6218206"/>
                  <a:pt x="13257538" y="6158480"/>
                  <a:pt x="13227904" y="6277932"/>
                </a:cubicBezTo>
                <a:cubicBezTo>
                  <a:pt x="13227904" y="6277932"/>
                  <a:pt x="13227904" y="6277932"/>
                  <a:pt x="13168636" y="6277932"/>
                </a:cubicBezTo>
                <a:cubicBezTo>
                  <a:pt x="13109369" y="6277932"/>
                  <a:pt x="13109369" y="6248069"/>
                  <a:pt x="13079735" y="6188343"/>
                </a:cubicBezTo>
                <a:cubicBezTo>
                  <a:pt x="13079735" y="6158480"/>
                  <a:pt x="13139002" y="6068890"/>
                  <a:pt x="13079735" y="6068890"/>
                </a:cubicBezTo>
                <a:cubicBezTo>
                  <a:pt x="12901931" y="6128617"/>
                  <a:pt x="12546323" y="6427247"/>
                  <a:pt x="12516689" y="6218206"/>
                </a:cubicBezTo>
                <a:cubicBezTo>
                  <a:pt x="12694493" y="6068890"/>
                  <a:pt x="12842663" y="5829986"/>
                  <a:pt x="13109369" y="5829986"/>
                </a:cubicBezTo>
                <a:cubicBezTo>
                  <a:pt x="13139002" y="5770260"/>
                  <a:pt x="13109369" y="5680670"/>
                  <a:pt x="13139002" y="5620944"/>
                </a:cubicBezTo>
                <a:cubicBezTo>
                  <a:pt x="13227904" y="5531355"/>
                  <a:pt x="13346440" y="5591081"/>
                  <a:pt x="13464976" y="5591081"/>
                </a:cubicBezTo>
                <a:cubicBezTo>
                  <a:pt x="13494610" y="5561218"/>
                  <a:pt x="13494610" y="5382040"/>
                  <a:pt x="13464976" y="5322313"/>
                </a:cubicBezTo>
                <a:cubicBezTo>
                  <a:pt x="13139002" y="5382040"/>
                  <a:pt x="12783395" y="5531355"/>
                  <a:pt x="12516689" y="5680670"/>
                </a:cubicBezTo>
                <a:cubicBezTo>
                  <a:pt x="12368519" y="5710533"/>
                  <a:pt x="12279617" y="5949438"/>
                  <a:pt x="12101813" y="5859849"/>
                </a:cubicBezTo>
                <a:cubicBezTo>
                  <a:pt x="12072179" y="5859849"/>
                  <a:pt x="12042545" y="5889712"/>
                  <a:pt x="12042545" y="5889712"/>
                </a:cubicBezTo>
                <a:cubicBezTo>
                  <a:pt x="12042545" y="5889712"/>
                  <a:pt x="12042545" y="5889712"/>
                  <a:pt x="12042545" y="5829986"/>
                </a:cubicBezTo>
                <a:cubicBezTo>
                  <a:pt x="12072179" y="5800123"/>
                  <a:pt x="12101813" y="5770260"/>
                  <a:pt x="12131447" y="5740397"/>
                </a:cubicBezTo>
                <a:cubicBezTo>
                  <a:pt x="12012911" y="5680670"/>
                  <a:pt x="11894375" y="5859849"/>
                  <a:pt x="11805473" y="5829986"/>
                </a:cubicBezTo>
                <a:cubicBezTo>
                  <a:pt x="11894375" y="5740397"/>
                  <a:pt x="12012911" y="5680670"/>
                  <a:pt x="12101813" y="5591081"/>
                </a:cubicBezTo>
                <a:cubicBezTo>
                  <a:pt x="12161081" y="5591081"/>
                  <a:pt x="12279617" y="5650807"/>
                  <a:pt x="12249983" y="5471629"/>
                </a:cubicBezTo>
                <a:cubicBezTo>
                  <a:pt x="12131447" y="5441766"/>
                  <a:pt x="12012911" y="5680670"/>
                  <a:pt x="11924009" y="5531355"/>
                </a:cubicBezTo>
                <a:cubicBezTo>
                  <a:pt x="12012911" y="5471629"/>
                  <a:pt x="12161081" y="5531355"/>
                  <a:pt x="12190715" y="5322313"/>
                </a:cubicBezTo>
                <a:cubicBezTo>
                  <a:pt x="11835107" y="5471629"/>
                  <a:pt x="11509133" y="5620944"/>
                  <a:pt x="11212793" y="5859849"/>
                </a:cubicBezTo>
                <a:cubicBezTo>
                  <a:pt x="11390597" y="5829986"/>
                  <a:pt x="11568401" y="5650807"/>
                  <a:pt x="11686937" y="5710533"/>
                </a:cubicBezTo>
                <a:cubicBezTo>
                  <a:pt x="11420231" y="5889712"/>
                  <a:pt x="11064623" y="5919575"/>
                  <a:pt x="10827551" y="6158480"/>
                </a:cubicBezTo>
                <a:cubicBezTo>
                  <a:pt x="11212793" y="6188343"/>
                  <a:pt x="11420231" y="5859849"/>
                  <a:pt x="11775839" y="5889712"/>
                </a:cubicBezTo>
                <a:cubicBezTo>
                  <a:pt x="11716571" y="5949438"/>
                  <a:pt x="11627669" y="5859849"/>
                  <a:pt x="11598035" y="5979301"/>
                </a:cubicBezTo>
                <a:cubicBezTo>
                  <a:pt x="11746205" y="5949438"/>
                  <a:pt x="11894375" y="5919575"/>
                  <a:pt x="12012911" y="5829986"/>
                </a:cubicBezTo>
                <a:cubicBezTo>
                  <a:pt x="12012911" y="5829986"/>
                  <a:pt x="12012911" y="5829986"/>
                  <a:pt x="12012911" y="5919575"/>
                </a:cubicBezTo>
                <a:cubicBezTo>
                  <a:pt x="11627669" y="6158480"/>
                  <a:pt x="11242427" y="6248069"/>
                  <a:pt x="10886820" y="6516837"/>
                </a:cubicBezTo>
                <a:cubicBezTo>
                  <a:pt x="10857185" y="6606426"/>
                  <a:pt x="10916453" y="6576563"/>
                  <a:pt x="10916453" y="6636289"/>
                </a:cubicBezTo>
                <a:cubicBezTo>
                  <a:pt x="10590479" y="6785604"/>
                  <a:pt x="10205238" y="6815467"/>
                  <a:pt x="9790362" y="6815467"/>
                </a:cubicBezTo>
                <a:cubicBezTo>
                  <a:pt x="9849631" y="6934920"/>
                  <a:pt x="9997800" y="6964783"/>
                  <a:pt x="10116337" y="6964783"/>
                </a:cubicBezTo>
                <a:cubicBezTo>
                  <a:pt x="10412676" y="7024509"/>
                  <a:pt x="10797917" y="6934920"/>
                  <a:pt x="11005355" y="6934920"/>
                </a:cubicBezTo>
                <a:cubicBezTo>
                  <a:pt x="10620113" y="7382866"/>
                  <a:pt x="9908898" y="7114098"/>
                  <a:pt x="9464388" y="7412728"/>
                </a:cubicBezTo>
                <a:cubicBezTo>
                  <a:pt x="9464388" y="7442592"/>
                  <a:pt x="9523656" y="7442592"/>
                  <a:pt x="9553290" y="7502318"/>
                </a:cubicBezTo>
                <a:cubicBezTo>
                  <a:pt x="9494022" y="7532181"/>
                  <a:pt x="9464388" y="7562044"/>
                  <a:pt x="9494022" y="7621770"/>
                </a:cubicBezTo>
                <a:cubicBezTo>
                  <a:pt x="9434754" y="7621770"/>
                  <a:pt x="9375487" y="7681496"/>
                  <a:pt x="9345852" y="7771086"/>
                </a:cubicBezTo>
                <a:cubicBezTo>
                  <a:pt x="9434754" y="7830812"/>
                  <a:pt x="9494022" y="7860675"/>
                  <a:pt x="9582924" y="7890538"/>
                </a:cubicBezTo>
                <a:cubicBezTo>
                  <a:pt x="9582924" y="7890538"/>
                  <a:pt x="9582924" y="7890538"/>
                  <a:pt x="9582924" y="7950264"/>
                </a:cubicBezTo>
                <a:cubicBezTo>
                  <a:pt x="8990244" y="7950264"/>
                  <a:pt x="8338297" y="7681496"/>
                  <a:pt x="7834518" y="7472455"/>
                </a:cubicBezTo>
                <a:cubicBezTo>
                  <a:pt x="7152938" y="7293276"/>
                  <a:pt x="6441722" y="7173824"/>
                  <a:pt x="5700872" y="6964783"/>
                </a:cubicBezTo>
                <a:cubicBezTo>
                  <a:pt x="5434166" y="6905057"/>
                  <a:pt x="5226728" y="6815467"/>
                  <a:pt x="4900754" y="6785604"/>
                </a:cubicBezTo>
                <a:cubicBezTo>
                  <a:pt x="4367343" y="6755741"/>
                  <a:pt x="3745028" y="6845330"/>
                  <a:pt x="3181983" y="6905057"/>
                </a:cubicBezTo>
                <a:cubicBezTo>
                  <a:pt x="3033813" y="6934920"/>
                  <a:pt x="2944911" y="6934920"/>
                  <a:pt x="2856009" y="6964783"/>
                </a:cubicBezTo>
                <a:cubicBezTo>
                  <a:pt x="2233695" y="7143961"/>
                  <a:pt x="1403944" y="7203687"/>
                  <a:pt x="781629" y="7382866"/>
                </a:cubicBezTo>
                <a:cubicBezTo>
                  <a:pt x="581600" y="7427661"/>
                  <a:pt x="298225" y="7539647"/>
                  <a:pt x="81526" y="7567643"/>
                </a:cubicBezTo>
                <a:lnTo>
                  <a:pt x="0" y="7572673"/>
                </a:lnTo>
                <a:lnTo>
                  <a:pt x="0" y="1216757"/>
                </a:lnTo>
                <a:lnTo>
                  <a:pt x="264482" y="1147665"/>
                </a:lnTo>
                <a:cubicBezTo>
                  <a:pt x="911278" y="979102"/>
                  <a:pt x="1559522" y="801790"/>
                  <a:pt x="2115159" y="484495"/>
                </a:cubicBezTo>
                <a:cubicBezTo>
                  <a:pt x="2974545" y="394905"/>
                  <a:pt x="3863565" y="335179"/>
                  <a:pt x="4752584" y="245590"/>
                </a:cubicBezTo>
                <a:cubicBezTo>
                  <a:pt x="4367343" y="6686"/>
                  <a:pt x="3893198" y="275453"/>
                  <a:pt x="3448689" y="305316"/>
                </a:cubicBezTo>
                <a:cubicBezTo>
                  <a:pt x="3004179" y="305316"/>
                  <a:pt x="2559669" y="185864"/>
                  <a:pt x="2204061" y="365042"/>
                </a:cubicBezTo>
                <a:cubicBezTo>
                  <a:pt x="1966989" y="454632"/>
                  <a:pt x="1789185" y="603947"/>
                  <a:pt x="1581747" y="603947"/>
                </a:cubicBezTo>
                <a:cubicBezTo>
                  <a:pt x="1433577" y="663673"/>
                  <a:pt x="1196506" y="783125"/>
                  <a:pt x="989067" y="812989"/>
                </a:cubicBezTo>
                <a:cubicBezTo>
                  <a:pt x="722362" y="872715"/>
                  <a:pt x="366754" y="962304"/>
                  <a:pt x="188950" y="783125"/>
                </a:cubicBezTo>
                <a:cubicBezTo>
                  <a:pt x="574192" y="633810"/>
                  <a:pt x="959433" y="663673"/>
                  <a:pt x="1344675" y="544221"/>
                </a:cubicBezTo>
                <a:cubicBezTo>
                  <a:pt x="1611381" y="454632"/>
                  <a:pt x="1878087" y="245590"/>
                  <a:pt x="2144793" y="156001"/>
                </a:cubicBezTo>
                <a:cubicBezTo>
                  <a:pt x="2678205" y="36548"/>
                  <a:pt x="3300519" y="156001"/>
                  <a:pt x="3804296" y="36548"/>
                </a:cubicBezTo>
                <a:cubicBezTo>
                  <a:pt x="3937649" y="6685"/>
                  <a:pt x="4067298" y="-2647"/>
                  <a:pt x="4195095" y="61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27025"/>
            <a:ext cx="10515600" cy="5850255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C70D-B7C8-466D-B87C-22D855EF72C6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45BA-9AC9-4435-A9A0-D822685BA71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6CC115-C1B3-4A2A-9ACC-FDF8D72B8534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AACF4-C270-48B1-8B5E-20421537EA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6CC115-C1B3-4A2A-9ACC-FDF8D72B8534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AACF4-C270-48B1-8B5E-20421537EA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19" Type="http://schemas.openxmlformats.org/officeDocument/2006/relationships/image" Target="../media/image3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notesSlide" Target="../notesSlides/notesSlide8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flipH="1">
            <a:off x="655166" y="2295670"/>
            <a:ext cx="7992567" cy="3435775"/>
            <a:chOff x="745033" y="1732132"/>
            <a:chExt cx="7992567" cy="3435775"/>
          </a:xfrm>
        </p:grpSpPr>
        <p:sp>
          <p:nvSpPr>
            <p:cNvPr id="12" name="TextBox 12"/>
            <p:cNvSpPr txBox="1"/>
            <p:nvPr/>
          </p:nvSpPr>
          <p:spPr>
            <a:xfrm>
              <a:off x="745033" y="3014868"/>
              <a:ext cx="7992567" cy="1014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zh-CN" sz="6000" b="1" dirty="0">
                  <a:solidFill>
                    <a:srgbClr val="9295C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字魂36号-正文宋楷" panose="02000000000000000000" pitchFamily="2" charset="-122"/>
                </a:rPr>
                <a:t>财务</a:t>
              </a:r>
              <a:r>
                <a:rPr lang="en-US" altLang="zh-CN" sz="6000" b="1" dirty="0">
                  <a:solidFill>
                    <a:srgbClr val="9295C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字魂36号-正文宋楷" panose="02000000000000000000" pitchFamily="2" charset="-122"/>
                </a:rPr>
                <a:t>PPT</a:t>
              </a:r>
              <a:r>
                <a:rPr lang="zh-CN" altLang="en-US" sz="6000" b="1" dirty="0">
                  <a:solidFill>
                    <a:srgbClr val="9295C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字魂36号-正文宋楷" panose="02000000000000000000" pitchFamily="2" charset="-122"/>
                </a:rPr>
                <a:t>模板</a:t>
              </a:r>
            </a:p>
          </p:txBody>
        </p:sp>
        <p:sp>
          <p:nvSpPr>
            <p:cNvPr id="13" name="圆角矩形 18"/>
            <p:cNvSpPr/>
            <p:nvPr/>
          </p:nvSpPr>
          <p:spPr>
            <a:xfrm>
              <a:off x="5041900" y="4008728"/>
              <a:ext cx="3695700" cy="412305"/>
            </a:xfrm>
            <a:prstGeom prst="roundRect">
              <a:avLst/>
            </a:prstGeom>
            <a:solidFill>
              <a:srgbClr val="9295CE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zh-CN" altLang="en-US" sz="131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字魂36号-正文宋楷" panose="02000000000000000000" pitchFamily="2" charset="-122"/>
                </a:rPr>
                <a:t>汇报人</a:t>
              </a:r>
              <a:r>
                <a:rPr lang="zh-CN" altLang="en-US" sz="1315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字魂36号-正文宋楷" panose="02000000000000000000" pitchFamily="2" charset="-122"/>
                </a:rPr>
                <a:t>：</a:t>
              </a:r>
              <a:r>
                <a:rPr lang="zh-CN" altLang="en-US" sz="131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字魂36号-正文宋楷" panose="02000000000000000000" pitchFamily="2" charset="-122"/>
                </a:rPr>
                <a:t>轻</a:t>
              </a:r>
              <a:r>
                <a:rPr lang="zh-CN" altLang="en-US" sz="1315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字魂36号-正文宋楷" panose="02000000000000000000" pitchFamily="2" charset="-122"/>
                </a:rPr>
                <a:t>松办公   </a:t>
              </a:r>
              <a:r>
                <a:rPr lang="zh-CN" altLang="en-US" sz="131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字魂36号-正文宋楷" panose="02000000000000000000" pitchFamily="2" charset="-122"/>
                </a:rPr>
                <a:t>时间：</a:t>
              </a:r>
              <a:r>
                <a:rPr lang="en-US" altLang="zh-CN" sz="131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字魂36号-正文宋楷" panose="02000000000000000000" pitchFamily="2" charset="-122"/>
                </a:rPr>
                <a:t>20XX.XX.XX</a:t>
              </a:r>
              <a:endParaRPr lang="zh-CN" altLang="en-US" sz="131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14" name="TextBox 19"/>
            <p:cNvSpPr txBox="1"/>
            <p:nvPr/>
          </p:nvSpPr>
          <p:spPr>
            <a:xfrm>
              <a:off x="1729056" y="4615833"/>
              <a:ext cx="7008544" cy="552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050" spc="394" dirty="0">
                  <a:solidFill>
                    <a:srgbClr val="9295CE"/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字魂36号-正文宋楷" panose="02000000000000000000" pitchFamily="2" charset="-122"/>
                </a:rPr>
                <a:t>您的内容打在这里，或者通过复制您的文本后，在此框中选择粘贴。您的内容打在这里，或者通过复制您的文本后，在此框中选择粘贴。</a:t>
              </a:r>
            </a:p>
          </p:txBody>
        </p:sp>
        <p:sp>
          <p:nvSpPr>
            <p:cNvPr id="15" name="矩形 259"/>
            <p:cNvSpPr>
              <a:spLocks noChangeArrowheads="1"/>
            </p:cNvSpPr>
            <p:nvPr/>
          </p:nvSpPr>
          <p:spPr bwMode="auto">
            <a:xfrm>
              <a:off x="4081032" y="2621953"/>
              <a:ext cx="4656568" cy="251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9pPr>
            </a:lstStyle>
            <a:p>
              <a:pPr algn="l">
                <a:buNone/>
              </a:pPr>
              <a:r>
                <a:rPr lang="en-US" altLang="zh-CN" sz="1000" cap="all" spc="394" dirty="0">
                  <a:solidFill>
                    <a:srgbClr val="9295CE"/>
                  </a:solidFill>
                  <a:cs typeface="微软雅黑" panose="020B0503020204020204" charset="-122"/>
                  <a:sym typeface="字魂36号-正文宋楷" panose="02000000000000000000" pitchFamily="2" charset="-122"/>
                </a:rPr>
                <a:t>|</a:t>
              </a:r>
              <a:r>
                <a:rPr lang="zh-CN" altLang="en-US" sz="1000" cap="all" spc="394" dirty="0">
                  <a:solidFill>
                    <a:srgbClr val="9295CE"/>
                  </a:solidFill>
                  <a:cs typeface="微软雅黑" panose="020B0503020204020204" charset="-122"/>
                  <a:sym typeface="字魂36号-正文宋楷" panose="02000000000000000000" pitchFamily="2" charset="-122"/>
                </a:rPr>
                <a:t>适用于述职报告</a:t>
              </a:r>
              <a:r>
                <a:rPr lang="en-US" altLang="zh-CN" sz="1000" cap="all" spc="394" dirty="0">
                  <a:solidFill>
                    <a:srgbClr val="9295CE"/>
                  </a:solidFill>
                  <a:cs typeface="微软雅黑" panose="020B0503020204020204" charset="-122"/>
                  <a:sym typeface="字魂36号-正文宋楷" panose="02000000000000000000" pitchFamily="2" charset="-122"/>
                </a:rPr>
                <a:t>|</a:t>
              </a:r>
              <a:r>
                <a:rPr lang="zh-CN" altLang="en-US" sz="1000" cap="all" spc="394" dirty="0">
                  <a:solidFill>
                    <a:srgbClr val="9295CE"/>
                  </a:solidFill>
                  <a:cs typeface="微软雅黑" panose="020B0503020204020204" charset="-122"/>
                  <a:sym typeface="字魂36号-正文宋楷" panose="02000000000000000000" pitchFamily="2" charset="-122"/>
                </a:rPr>
                <a:t>个人简介</a:t>
              </a:r>
              <a:r>
                <a:rPr lang="en-US" altLang="zh-CN" sz="1000" cap="all" spc="394" dirty="0">
                  <a:solidFill>
                    <a:srgbClr val="9295CE"/>
                  </a:solidFill>
                  <a:cs typeface="微软雅黑" panose="020B0503020204020204" charset="-122"/>
                  <a:sym typeface="字魂36号-正文宋楷" panose="02000000000000000000" pitchFamily="2" charset="-122"/>
                </a:rPr>
                <a:t>|</a:t>
              </a:r>
              <a:r>
                <a:rPr lang="zh-CN" altLang="en-US" sz="1000" cap="all" spc="394" dirty="0">
                  <a:solidFill>
                    <a:srgbClr val="9295CE"/>
                  </a:solidFill>
                  <a:cs typeface="微软雅黑" panose="020B0503020204020204" charset="-122"/>
                  <a:sym typeface="字魂36号-正文宋楷" panose="02000000000000000000" pitchFamily="2" charset="-122"/>
                </a:rPr>
                <a:t>工作总结</a:t>
              </a:r>
              <a:r>
                <a:rPr lang="en-US" altLang="zh-CN" sz="1000" cap="all" spc="394" dirty="0">
                  <a:solidFill>
                    <a:srgbClr val="9295CE"/>
                  </a:solidFill>
                  <a:cs typeface="微软雅黑" panose="020B0503020204020204" charset="-122"/>
                  <a:sym typeface="字魂36号-正文宋楷" panose="02000000000000000000" pitchFamily="2" charset="-122"/>
                </a:rPr>
                <a:t>|</a:t>
              </a:r>
              <a:r>
                <a:rPr lang="zh-CN" altLang="en-US" sz="1000" cap="all" spc="394" dirty="0">
                  <a:solidFill>
                    <a:srgbClr val="9295CE"/>
                  </a:solidFill>
                  <a:cs typeface="微软雅黑" panose="020B0503020204020204" charset="-122"/>
                  <a:sym typeface="字魂36号-正文宋楷" panose="02000000000000000000" pitchFamily="2" charset="-122"/>
                </a:rPr>
                <a:t>会议报告等</a:t>
              </a:r>
              <a:r>
                <a:rPr lang="en-US" altLang="zh-CN" sz="1000" cap="all" spc="394" dirty="0">
                  <a:solidFill>
                    <a:srgbClr val="9295CE"/>
                  </a:solidFill>
                  <a:cs typeface="微软雅黑" panose="020B0503020204020204" charset="-122"/>
                  <a:sym typeface="字魂36号-正文宋楷" panose="02000000000000000000" pitchFamily="2" charset="-122"/>
                </a:rPr>
                <a:t>|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853203" y="1732132"/>
              <a:ext cx="388439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zh-CN" sz="6000" dirty="0">
                  <a:solidFill>
                    <a:srgbClr val="9295CE"/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POWERPOINT</a:t>
              </a: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655166" y="1473066"/>
            <a:ext cx="27562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6000" b="1" dirty="0">
                <a:solidFill>
                  <a:srgbClr val="9295CE"/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rPr>
              <a:t>20XX</a:t>
            </a:r>
          </a:p>
        </p:txBody>
      </p:sp>
      <p:pic>
        <p:nvPicPr>
          <p:cNvPr id="5" name="纯音乐 - 情书 - loveletter to yo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24400" y="-1281752"/>
            <a:ext cx="609600" cy="609600"/>
          </a:xfrm>
          <a:prstGeom prst="rect">
            <a:avLst/>
          </a:prstGeom>
        </p:spPr>
      </p:pic>
      <p:pic>
        <p:nvPicPr>
          <p:cNvPr id="7" name="图片 6" descr="预览图_千图网_编号3347918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0835" y="1144905"/>
            <a:ext cx="5881370" cy="58813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9542356" y="4883175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solidFill>
                  <a:srgbClr val="9295CE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rPr>
              <a:t>目录</a:t>
            </a:r>
          </a:p>
        </p:txBody>
      </p:sp>
      <p:sp>
        <p:nvSpPr>
          <p:cNvPr id="18" name="矩形 17"/>
          <p:cNvSpPr/>
          <p:nvPr/>
        </p:nvSpPr>
        <p:spPr>
          <a:xfrm>
            <a:off x="8806247" y="5822943"/>
            <a:ext cx="27222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rPr>
              <a:t>HERE IS THE TEXT</a:t>
            </a:r>
            <a:endParaRPr lang="zh-CN" altLang="en-US" sz="2800" i="1" dirty="0">
              <a:solidFill>
                <a:schemeClr val="tx1">
                  <a:lumMod val="50000"/>
                  <a:lumOff val="5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grpSp>
        <p:nvGrpSpPr>
          <p:cNvPr id="77" name="PA-1"/>
          <p:cNvGrpSpPr/>
          <p:nvPr>
            <p:custDataLst>
              <p:tags r:id="rId1"/>
            </p:custDataLst>
          </p:nvPr>
        </p:nvGrpSpPr>
        <p:grpSpPr>
          <a:xfrm>
            <a:off x="1329343" y="2039487"/>
            <a:ext cx="4557981" cy="861774"/>
            <a:chOff x="6169344" y="2394152"/>
            <a:chExt cx="4557981" cy="861774"/>
          </a:xfrm>
        </p:grpSpPr>
        <p:sp>
          <p:nvSpPr>
            <p:cNvPr id="78" name="PA-淘宝店chenying0907 18"/>
            <p:cNvSpPr txBox="1"/>
            <p:nvPr>
              <p:custDataLst>
                <p:tags r:id="rId14"/>
              </p:custDataLst>
            </p:nvPr>
          </p:nvSpPr>
          <p:spPr>
            <a:xfrm>
              <a:off x="7164434" y="2528207"/>
              <a:ext cx="1762998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dist">
                <a:buClr>
                  <a:srgbClr val="E7E6E6">
                    <a:lumMod val="10000"/>
                  </a:srgbClr>
                </a:buClr>
              </a:pPr>
              <a:r>
                <a:rPr lang="zh-CN" altLang="en-US" sz="2400" b="1" kern="0" dirty="0">
                  <a:solidFill>
                    <a:srgbClr val="9295CE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36号-正文宋楷" panose="02000000000000000000" pitchFamily="2" charset="-122"/>
                </a:rPr>
                <a:t>输入标题</a:t>
              </a:r>
            </a:p>
          </p:txBody>
        </p:sp>
        <p:sp>
          <p:nvSpPr>
            <p:cNvPr id="79" name="PA-FooterText "/>
            <p:cNvSpPr txBox="1"/>
            <p:nvPr>
              <p:custDataLst>
                <p:tags r:id="rId15"/>
              </p:custDataLst>
            </p:nvPr>
          </p:nvSpPr>
          <p:spPr>
            <a:xfrm flipH="1">
              <a:off x="7164434" y="2825039"/>
              <a:ext cx="3562891" cy="29136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  <a:defRPr sz="1600">
                  <a:solidFill>
                    <a:schemeClr val="tx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9295C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您的内容打在这里，或者通过复制您的文本后</a:t>
              </a:r>
            </a:p>
          </p:txBody>
        </p:sp>
        <p:sp>
          <p:nvSpPr>
            <p:cNvPr id="80" name="PA-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  <p:cNvSpPr txBox="1"/>
            <p:nvPr>
              <p:custDataLst>
                <p:tags r:id="rId16"/>
              </p:custDataLst>
            </p:nvPr>
          </p:nvSpPr>
          <p:spPr>
            <a:xfrm rot="16200000">
              <a:off x="6288818" y="2274678"/>
              <a:ext cx="861774" cy="110072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9295C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01</a:t>
              </a:r>
            </a:p>
          </p:txBody>
        </p:sp>
      </p:grpSp>
      <p:grpSp>
        <p:nvGrpSpPr>
          <p:cNvPr id="81" name="PA-1"/>
          <p:cNvGrpSpPr/>
          <p:nvPr>
            <p:custDataLst>
              <p:tags r:id="rId2"/>
            </p:custDataLst>
          </p:nvPr>
        </p:nvGrpSpPr>
        <p:grpSpPr>
          <a:xfrm>
            <a:off x="1329343" y="3054161"/>
            <a:ext cx="4557981" cy="861774"/>
            <a:chOff x="6169344" y="2394152"/>
            <a:chExt cx="4557981" cy="861774"/>
          </a:xfrm>
        </p:grpSpPr>
        <p:sp>
          <p:nvSpPr>
            <p:cNvPr id="82" name="PA-淘宝店chenying0907 18"/>
            <p:cNvSpPr txBox="1"/>
            <p:nvPr>
              <p:custDataLst>
                <p:tags r:id="rId11"/>
              </p:custDataLst>
            </p:nvPr>
          </p:nvSpPr>
          <p:spPr>
            <a:xfrm>
              <a:off x="7164434" y="2528207"/>
              <a:ext cx="1762998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dist">
                <a:buClr>
                  <a:srgbClr val="E7E6E6">
                    <a:lumMod val="10000"/>
                  </a:srgbClr>
                </a:buClr>
              </a:pPr>
              <a:r>
                <a:rPr lang="zh-CN" altLang="en-US" sz="2400" b="1" kern="0" dirty="0">
                  <a:solidFill>
                    <a:srgbClr val="9295CE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36号-正文宋楷" panose="02000000000000000000" pitchFamily="2" charset="-122"/>
                </a:rPr>
                <a:t>输入标题</a:t>
              </a: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9295C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83" name="PA-FooterText "/>
            <p:cNvSpPr txBox="1"/>
            <p:nvPr>
              <p:custDataLst>
                <p:tags r:id="rId12"/>
              </p:custDataLst>
            </p:nvPr>
          </p:nvSpPr>
          <p:spPr>
            <a:xfrm flipH="1">
              <a:off x="7164434" y="2825039"/>
              <a:ext cx="3562891" cy="29136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  <a:defRPr sz="1600">
                  <a:solidFill>
                    <a:schemeClr val="tx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9295C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您的内容打在这里，或者通过复制您的文本后</a:t>
              </a:r>
            </a:p>
          </p:txBody>
        </p:sp>
        <p:sp>
          <p:nvSpPr>
            <p:cNvPr id="84" name="PA-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  <p:cNvSpPr txBox="1"/>
            <p:nvPr>
              <p:custDataLst>
                <p:tags r:id="rId13"/>
              </p:custDataLst>
            </p:nvPr>
          </p:nvSpPr>
          <p:spPr>
            <a:xfrm rot="16200000">
              <a:off x="6288818" y="2274678"/>
              <a:ext cx="861774" cy="110072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9295C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02</a:t>
              </a:r>
            </a:p>
          </p:txBody>
        </p:sp>
      </p:grpSp>
      <p:grpSp>
        <p:nvGrpSpPr>
          <p:cNvPr id="85" name="PA-1"/>
          <p:cNvGrpSpPr/>
          <p:nvPr>
            <p:custDataLst>
              <p:tags r:id="rId3"/>
            </p:custDataLst>
          </p:nvPr>
        </p:nvGrpSpPr>
        <p:grpSpPr>
          <a:xfrm>
            <a:off x="1329343" y="4068835"/>
            <a:ext cx="4557981" cy="861774"/>
            <a:chOff x="6169344" y="2394152"/>
            <a:chExt cx="4557981" cy="861774"/>
          </a:xfrm>
        </p:grpSpPr>
        <p:sp>
          <p:nvSpPr>
            <p:cNvPr id="86" name="PA-淘宝店chenying0907 18"/>
            <p:cNvSpPr txBox="1"/>
            <p:nvPr>
              <p:custDataLst>
                <p:tags r:id="rId8"/>
              </p:custDataLst>
            </p:nvPr>
          </p:nvSpPr>
          <p:spPr>
            <a:xfrm>
              <a:off x="7164434" y="2528207"/>
              <a:ext cx="1762998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dist">
                <a:buClr>
                  <a:srgbClr val="E7E6E6">
                    <a:lumMod val="10000"/>
                  </a:srgbClr>
                </a:buClr>
              </a:pPr>
              <a:r>
                <a:rPr lang="zh-CN" altLang="en-US" sz="2400" b="1" kern="0" dirty="0">
                  <a:solidFill>
                    <a:srgbClr val="9295CE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36号-正文宋楷" panose="02000000000000000000" pitchFamily="2" charset="-122"/>
                </a:rPr>
                <a:t>输入标题</a:t>
              </a:r>
            </a:p>
          </p:txBody>
        </p:sp>
        <p:sp>
          <p:nvSpPr>
            <p:cNvPr id="87" name="PA-FooterText "/>
            <p:cNvSpPr txBox="1"/>
            <p:nvPr>
              <p:custDataLst>
                <p:tags r:id="rId9"/>
              </p:custDataLst>
            </p:nvPr>
          </p:nvSpPr>
          <p:spPr>
            <a:xfrm flipH="1">
              <a:off x="7164434" y="2825039"/>
              <a:ext cx="3562891" cy="29136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  <a:defRPr sz="1600">
                  <a:solidFill>
                    <a:schemeClr val="tx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9295C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您的内容打在这里，或者通过复制您的文本后</a:t>
              </a:r>
            </a:p>
          </p:txBody>
        </p:sp>
        <p:sp>
          <p:nvSpPr>
            <p:cNvPr id="88" name="PA-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  <p:cNvSpPr txBox="1"/>
            <p:nvPr>
              <p:custDataLst>
                <p:tags r:id="rId10"/>
              </p:custDataLst>
            </p:nvPr>
          </p:nvSpPr>
          <p:spPr>
            <a:xfrm rot="16200000">
              <a:off x="6288818" y="2274678"/>
              <a:ext cx="861774" cy="110072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9295C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03</a:t>
              </a:r>
            </a:p>
          </p:txBody>
        </p:sp>
      </p:grpSp>
      <p:grpSp>
        <p:nvGrpSpPr>
          <p:cNvPr id="89" name="PA-1"/>
          <p:cNvGrpSpPr/>
          <p:nvPr>
            <p:custDataLst>
              <p:tags r:id="rId4"/>
            </p:custDataLst>
          </p:nvPr>
        </p:nvGrpSpPr>
        <p:grpSpPr>
          <a:xfrm>
            <a:off x="1329343" y="5083509"/>
            <a:ext cx="4557981" cy="861774"/>
            <a:chOff x="6169344" y="2394152"/>
            <a:chExt cx="4557981" cy="861774"/>
          </a:xfrm>
        </p:grpSpPr>
        <p:sp>
          <p:nvSpPr>
            <p:cNvPr id="90" name="PA-淘宝店chenying0907 18"/>
            <p:cNvSpPr txBox="1"/>
            <p:nvPr>
              <p:custDataLst>
                <p:tags r:id="rId5"/>
              </p:custDataLst>
            </p:nvPr>
          </p:nvSpPr>
          <p:spPr>
            <a:xfrm>
              <a:off x="7164434" y="2528207"/>
              <a:ext cx="1762998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dist">
                <a:buClr>
                  <a:srgbClr val="E7E6E6">
                    <a:lumMod val="10000"/>
                  </a:srgbClr>
                </a:buClr>
              </a:pPr>
              <a:r>
                <a:rPr lang="zh-CN" altLang="en-US" sz="2400" b="1" kern="0" dirty="0">
                  <a:solidFill>
                    <a:srgbClr val="9295CE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36号-正文宋楷" panose="02000000000000000000" pitchFamily="2" charset="-122"/>
                </a:rPr>
                <a:t>输入标题</a:t>
              </a:r>
            </a:p>
          </p:txBody>
        </p:sp>
        <p:sp>
          <p:nvSpPr>
            <p:cNvPr id="91" name="PA-FooterText "/>
            <p:cNvSpPr txBox="1"/>
            <p:nvPr>
              <p:custDataLst>
                <p:tags r:id="rId6"/>
              </p:custDataLst>
            </p:nvPr>
          </p:nvSpPr>
          <p:spPr>
            <a:xfrm flipH="1">
              <a:off x="7164434" y="2825039"/>
              <a:ext cx="3562891" cy="29136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  <a:defRPr sz="1600">
                  <a:solidFill>
                    <a:schemeClr val="tx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9295C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您的内容打在这里，或者通过复制您的文本后</a:t>
              </a:r>
            </a:p>
          </p:txBody>
        </p:sp>
        <p:sp>
          <p:nvSpPr>
            <p:cNvPr id="92" name="PA-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  <p:cNvSpPr txBox="1"/>
            <p:nvPr>
              <p:custDataLst>
                <p:tags r:id="rId7"/>
              </p:custDataLst>
            </p:nvPr>
          </p:nvSpPr>
          <p:spPr>
            <a:xfrm rot="16200000">
              <a:off x="6288818" y="2274678"/>
              <a:ext cx="861774" cy="110072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9295C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04</a:t>
              </a:r>
            </a:p>
          </p:txBody>
        </p:sp>
      </p:grpSp>
      <p:pic>
        <p:nvPicPr>
          <p:cNvPr id="6" name="图片 5" descr="金融1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18000000">
            <a:off x="6590030" y="405130"/>
            <a:ext cx="5021580" cy="50215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/>
        </p:nvSpPr>
        <p:spPr>
          <a:xfrm rot="10800000">
            <a:off x="7560310" y="0"/>
            <a:ext cx="4631690" cy="6846570"/>
          </a:xfrm>
          <a:prstGeom prst="rtTriangl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"/>
          <p:cNvSpPr txBox="1"/>
          <p:nvPr/>
        </p:nvSpPr>
        <p:spPr>
          <a:xfrm>
            <a:off x="1854269" y="3301024"/>
            <a:ext cx="26212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4400" b="1" kern="0" spc="400" dirty="0">
                <a:solidFill>
                  <a:srgbClr val="9295CE"/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rPr>
              <a:t>输入标题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1153480" y="4149261"/>
            <a:ext cx="4357441" cy="0"/>
          </a:xfrm>
          <a:prstGeom prst="line">
            <a:avLst/>
          </a:prstGeom>
          <a:ln w="9525">
            <a:solidFill>
              <a:srgbClr val="9295CE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9"/>
          <p:cNvSpPr txBox="1"/>
          <p:nvPr/>
        </p:nvSpPr>
        <p:spPr>
          <a:xfrm>
            <a:off x="1234786" y="4336938"/>
            <a:ext cx="2677253" cy="24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rgbClr val="9295CE"/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rPr>
              <a:t>标题文字内容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234785" y="4741673"/>
            <a:ext cx="2677253" cy="24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rgbClr val="9295CE"/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rPr>
              <a:t>标题文字内容</a:t>
            </a:r>
          </a:p>
        </p:txBody>
      </p:sp>
      <p:sp>
        <p:nvSpPr>
          <p:cNvPr id="19" name="文本框 9"/>
          <p:cNvSpPr txBox="1"/>
          <p:nvPr/>
        </p:nvSpPr>
        <p:spPr>
          <a:xfrm>
            <a:off x="3505741" y="4341282"/>
            <a:ext cx="2677253" cy="24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rgbClr val="9295CE"/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rPr>
              <a:t>标题文字内容</a:t>
            </a:r>
          </a:p>
        </p:txBody>
      </p:sp>
      <p:sp>
        <p:nvSpPr>
          <p:cNvPr id="20" name="文本框 9"/>
          <p:cNvSpPr txBox="1"/>
          <p:nvPr/>
        </p:nvSpPr>
        <p:spPr>
          <a:xfrm>
            <a:off x="3505742" y="4746617"/>
            <a:ext cx="2677253" cy="24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rgbClr val="9295CE"/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rPr>
              <a:t>标题文字内容</a:t>
            </a:r>
          </a:p>
        </p:txBody>
      </p:sp>
      <p:sp>
        <p:nvSpPr>
          <p:cNvPr id="21" name="TextBox 67"/>
          <p:cNvSpPr txBox="1"/>
          <p:nvPr/>
        </p:nvSpPr>
        <p:spPr>
          <a:xfrm>
            <a:off x="2573411" y="2145557"/>
            <a:ext cx="1448863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lvl="1"/>
            <a:r>
              <a:rPr lang="en-US" altLang="zh-CN" sz="7200" b="1" spc="300" dirty="0">
                <a:solidFill>
                  <a:srgbClr val="9295CE"/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rPr>
              <a:t>01</a:t>
            </a:r>
          </a:p>
        </p:txBody>
      </p:sp>
      <p:pic>
        <p:nvPicPr>
          <p:cNvPr id="7" name="图片 6" descr="预览图_千图网_编号33479189"/>
          <p:cNvPicPr>
            <a:picLocks noChangeAspect="1"/>
          </p:cNvPicPr>
          <p:nvPr/>
        </p:nvPicPr>
        <p:blipFill>
          <a:blip r:embed="rId3"/>
          <a:srcRect l="7578" t="65056" r="46788" b="7868"/>
          <a:stretch>
            <a:fillRect/>
          </a:stretch>
        </p:blipFill>
        <p:spPr>
          <a:xfrm>
            <a:off x="6182995" y="2259330"/>
            <a:ext cx="6366510" cy="37801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398127" y="241055"/>
            <a:ext cx="7823400" cy="634215"/>
            <a:chOff x="447185" y="489401"/>
            <a:chExt cx="5867550" cy="475661"/>
          </a:xfrm>
        </p:grpSpPr>
        <p:sp>
          <p:nvSpPr>
            <p:cNvPr id="18" name="文本框 17"/>
            <p:cNvSpPr txBox="1"/>
            <p:nvPr/>
          </p:nvSpPr>
          <p:spPr>
            <a:xfrm>
              <a:off x="781863" y="489401"/>
              <a:ext cx="4198105" cy="3452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输入标题内容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81862" y="773609"/>
              <a:ext cx="5532873" cy="1914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print the presentation and make it into a film to be used in a wider field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447185" y="606863"/>
              <a:ext cx="288925" cy="2889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endParaRPr>
            </a:p>
          </p:txBody>
        </p:sp>
      </p:grpSp>
      <p:sp>
        <p:nvSpPr>
          <p:cNvPr id="49" name="文本框1"/>
          <p:cNvSpPr txBox="1"/>
          <p:nvPr/>
        </p:nvSpPr>
        <p:spPr>
          <a:xfrm>
            <a:off x="4630101" y="4654113"/>
            <a:ext cx="2926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zh-CN" altLang="en-US" sz="3600" b="1" dirty="0">
                <a:solidFill>
                  <a:srgbClr val="776389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sp>
        <p:nvSpPr>
          <p:cNvPr id="50" name="文本框2"/>
          <p:cNvSpPr/>
          <p:nvPr/>
        </p:nvSpPr>
        <p:spPr>
          <a:xfrm>
            <a:off x="2530037" y="5273459"/>
            <a:ext cx="7126208" cy="852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The user can perform the presentation on a projector or computer, and the powerpoint can be printed out and made into film.The user can perform the presentation on a projector or computer, and the powerpoint can be printed out and made into film.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71" name="图片 7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" t="7304" r="30421" b="1730"/>
          <a:stretch>
            <a:fillRect/>
          </a:stretch>
        </p:blipFill>
        <p:spPr>
          <a:xfrm>
            <a:off x="1864657" y="1798318"/>
            <a:ext cx="2449324" cy="2449324"/>
          </a:xfrm>
          <a:custGeom>
            <a:avLst/>
            <a:gdLst>
              <a:gd name="connsiteX0" fmla="*/ 1224662 w 2449324"/>
              <a:gd name="connsiteY0" fmla="*/ 0 h 2449324"/>
              <a:gd name="connsiteX1" fmla="*/ 2449324 w 2449324"/>
              <a:gd name="connsiteY1" fmla="*/ 1224662 h 2449324"/>
              <a:gd name="connsiteX2" fmla="*/ 1224662 w 2449324"/>
              <a:gd name="connsiteY2" fmla="*/ 2449324 h 2449324"/>
              <a:gd name="connsiteX3" fmla="*/ 0 w 2449324"/>
              <a:gd name="connsiteY3" fmla="*/ 1224662 h 2449324"/>
              <a:gd name="connsiteX4" fmla="*/ 1224662 w 2449324"/>
              <a:gd name="connsiteY4" fmla="*/ 0 h 2449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9324" h="2449324">
                <a:moveTo>
                  <a:pt x="1224662" y="0"/>
                </a:moveTo>
                <a:cubicBezTo>
                  <a:pt x="1901024" y="0"/>
                  <a:pt x="2449324" y="548300"/>
                  <a:pt x="2449324" y="1224662"/>
                </a:cubicBezTo>
                <a:cubicBezTo>
                  <a:pt x="2449324" y="1901024"/>
                  <a:pt x="1901024" y="2449324"/>
                  <a:pt x="1224662" y="2449324"/>
                </a:cubicBezTo>
                <a:cubicBezTo>
                  <a:pt x="548300" y="2449324"/>
                  <a:pt x="0" y="1901024"/>
                  <a:pt x="0" y="1224662"/>
                </a:cubicBezTo>
                <a:cubicBezTo>
                  <a:pt x="0" y="548300"/>
                  <a:pt x="548300" y="0"/>
                  <a:pt x="1224662" y="0"/>
                </a:cubicBezTo>
                <a:close/>
              </a:path>
            </a:pathLst>
          </a:custGeom>
        </p:spPr>
      </p:pic>
      <p:pic>
        <p:nvPicPr>
          <p:cNvPr id="79" name="图片 7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50" t="25585" r="28053" b="25220"/>
          <a:stretch>
            <a:fillRect/>
          </a:stretch>
        </p:blipFill>
        <p:spPr>
          <a:xfrm>
            <a:off x="4868479" y="1807424"/>
            <a:ext cx="2449324" cy="2449324"/>
          </a:xfrm>
          <a:custGeom>
            <a:avLst/>
            <a:gdLst>
              <a:gd name="connsiteX0" fmla="*/ 1224662 w 2449324"/>
              <a:gd name="connsiteY0" fmla="*/ 0 h 2449324"/>
              <a:gd name="connsiteX1" fmla="*/ 2449324 w 2449324"/>
              <a:gd name="connsiteY1" fmla="*/ 1224662 h 2449324"/>
              <a:gd name="connsiteX2" fmla="*/ 1224662 w 2449324"/>
              <a:gd name="connsiteY2" fmla="*/ 2449324 h 2449324"/>
              <a:gd name="connsiteX3" fmla="*/ 0 w 2449324"/>
              <a:gd name="connsiteY3" fmla="*/ 1224662 h 2449324"/>
              <a:gd name="connsiteX4" fmla="*/ 1224662 w 2449324"/>
              <a:gd name="connsiteY4" fmla="*/ 0 h 2449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9324" h="2449324">
                <a:moveTo>
                  <a:pt x="1224662" y="0"/>
                </a:moveTo>
                <a:cubicBezTo>
                  <a:pt x="1901024" y="0"/>
                  <a:pt x="2449324" y="548300"/>
                  <a:pt x="2449324" y="1224662"/>
                </a:cubicBezTo>
                <a:cubicBezTo>
                  <a:pt x="2449324" y="1901024"/>
                  <a:pt x="1901024" y="2449324"/>
                  <a:pt x="1224662" y="2449324"/>
                </a:cubicBezTo>
                <a:cubicBezTo>
                  <a:pt x="548300" y="2449324"/>
                  <a:pt x="0" y="1901024"/>
                  <a:pt x="0" y="1224662"/>
                </a:cubicBezTo>
                <a:cubicBezTo>
                  <a:pt x="0" y="548300"/>
                  <a:pt x="548300" y="0"/>
                  <a:pt x="1224662" y="0"/>
                </a:cubicBezTo>
                <a:close/>
              </a:path>
            </a:pathLst>
          </a:custGeom>
        </p:spPr>
      </p:pic>
      <p:pic>
        <p:nvPicPr>
          <p:cNvPr id="80" name="图片 7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90" t="21458" r="812"/>
          <a:stretch>
            <a:fillRect/>
          </a:stretch>
        </p:blipFill>
        <p:spPr>
          <a:xfrm>
            <a:off x="7860508" y="1798318"/>
            <a:ext cx="2449324" cy="2449323"/>
          </a:xfrm>
          <a:custGeom>
            <a:avLst/>
            <a:gdLst>
              <a:gd name="connsiteX0" fmla="*/ 1224662 w 2449324"/>
              <a:gd name="connsiteY0" fmla="*/ 0 h 2449323"/>
              <a:gd name="connsiteX1" fmla="*/ 2449324 w 2449324"/>
              <a:gd name="connsiteY1" fmla="*/ 1224662 h 2449323"/>
              <a:gd name="connsiteX2" fmla="*/ 1349877 w 2449324"/>
              <a:gd name="connsiteY2" fmla="*/ 2443001 h 2449323"/>
              <a:gd name="connsiteX3" fmla="*/ 1224682 w 2449324"/>
              <a:gd name="connsiteY3" fmla="*/ 2449323 h 2449323"/>
              <a:gd name="connsiteX4" fmla="*/ 1224642 w 2449324"/>
              <a:gd name="connsiteY4" fmla="*/ 2449323 h 2449323"/>
              <a:gd name="connsiteX5" fmla="*/ 1099447 w 2449324"/>
              <a:gd name="connsiteY5" fmla="*/ 2443001 h 2449323"/>
              <a:gd name="connsiteX6" fmla="*/ 0 w 2449324"/>
              <a:gd name="connsiteY6" fmla="*/ 1224662 h 2449323"/>
              <a:gd name="connsiteX7" fmla="*/ 1224662 w 2449324"/>
              <a:gd name="connsiteY7" fmla="*/ 0 h 244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49324" h="2449323">
                <a:moveTo>
                  <a:pt x="1224662" y="0"/>
                </a:moveTo>
                <a:cubicBezTo>
                  <a:pt x="1901024" y="0"/>
                  <a:pt x="2449324" y="548300"/>
                  <a:pt x="2449324" y="1224662"/>
                </a:cubicBezTo>
                <a:cubicBezTo>
                  <a:pt x="2449324" y="1858751"/>
                  <a:pt x="1967420" y="2380286"/>
                  <a:pt x="1349877" y="2443001"/>
                </a:cubicBezTo>
                <a:lnTo>
                  <a:pt x="1224682" y="2449323"/>
                </a:lnTo>
                <a:lnTo>
                  <a:pt x="1224642" y="2449323"/>
                </a:lnTo>
                <a:lnTo>
                  <a:pt x="1099447" y="2443001"/>
                </a:lnTo>
                <a:cubicBezTo>
                  <a:pt x="481905" y="2380286"/>
                  <a:pt x="0" y="1858751"/>
                  <a:pt x="0" y="1224662"/>
                </a:cubicBezTo>
                <a:cubicBezTo>
                  <a:pt x="0" y="548300"/>
                  <a:pt x="548300" y="0"/>
                  <a:pt x="1224662" y="0"/>
                </a:cubicBez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398127" y="241055"/>
            <a:ext cx="7823400" cy="634215"/>
            <a:chOff x="447185" y="489401"/>
            <a:chExt cx="5867550" cy="475661"/>
          </a:xfrm>
        </p:grpSpPr>
        <p:sp>
          <p:nvSpPr>
            <p:cNvPr id="28" name="文本框 27"/>
            <p:cNvSpPr txBox="1"/>
            <p:nvPr/>
          </p:nvSpPr>
          <p:spPr>
            <a:xfrm>
              <a:off x="781863" y="489401"/>
              <a:ext cx="4198105" cy="3452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输入标题内容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81862" y="773609"/>
              <a:ext cx="5532873" cy="1914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print the presentation and make it into a film to be used in a wider field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447185" y="606863"/>
              <a:ext cx="288925" cy="2889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endParaRPr>
            </a:p>
          </p:txBody>
        </p:sp>
      </p:grpSp>
      <p:sp>
        <p:nvSpPr>
          <p:cNvPr id="44" name="菱形 43"/>
          <p:cNvSpPr/>
          <p:nvPr/>
        </p:nvSpPr>
        <p:spPr>
          <a:xfrm>
            <a:off x="1460606" y="1705229"/>
            <a:ext cx="2059806" cy="2059806"/>
          </a:xfrm>
          <a:prstGeom prst="diamond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45" name="菱形 44"/>
          <p:cNvSpPr/>
          <p:nvPr/>
        </p:nvSpPr>
        <p:spPr>
          <a:xfrm>
            <a:off x="5066096" y="1705229"/>
            <a:ext cx="2059806" cy="2059806"/>
          </a:xfrm>
          <a:prstGeom prst="diamond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46" name="菱形 45"/>
          <p:cNvSpPr/>
          <p:nvPr/>
        </p:nvSpPr>
        <p:spPr>
          <a:xfrm>
            <a:off x="8671588" y="1705229"/>
            <a:ext cx="2059806" cy="2059806"/>
          </a:xfrm>
          <a:prstGeom prst="diamond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47" name="矩形: 圆角 16"/>
          <p:cNvSpPr/>
          <p:nvPr/>
        </p:nvSpPr>
        <p:spPr>
          <a:xfrm>
            <a:off x="1223394" y="2328333"/>
            <a:ext cx="2534231" cy="809508"/>
          </a:xfrm>
          <a:prstGeom prst="roundRect">
            <a:avLst>
              <a:gd name="adj" fmla="val 70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48" name="矩形: 圆角 18"/>
          <p:cNvSpPr/>
          <p:nvPr/>
        </p:nvSpPr>
        <p:spPr>
          <a:xfrm>
            <a:off x="4828884" y="2328333"/>
            <a:ext cx="2534231" cy="809508"/>
          </a:xfrm>
          <a:prstGeom prst="roundRect">
            <a:avLst>
              <a:gd name="adj" fmla="val 701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49" name="矩形: 圆角 20"/>
          <p:cNvSpPr/>
          <p:nvPr/>
        </p:nvSpPr>
        <p:spPr>
          <a:xfrm>
            <a:off x="8434374" y="2328333"/>
            <a:ext cx="2534231" cy="809508"/>
          </a:xfrm>
          <a:prstGeom prst="roundRect">
            <a:avLst>
              <a:gd name="adj" fmla="val 70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799454" y="2533032"/>
            <a:ext cx="13821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Key words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5404944" y="2533032"/>
            <a:ext cx="13821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Key words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9010436" y="2533032"/>
            <a:ext cx="13821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Key words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53" name="箭头: 右 28"/>
          <p:cNvSpPr/>
          <p:nvPr/>
        </p:nvSpPr>
        <p:spPr>
          <a:xfrm>
            <a:off x="4115583" y="2533032"/>
            <a:ext cx="355342" cy="40011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54" name="箭头: 右 30"/>
          <p:cNvSpPr/>
          <p:nvPr/>
        </p:nvSpPr>
        <p:spPr>
          <a:xfrm>
            <a:off x="7721073" y="2533032"/>
            <a:ext cx="355342" cy="40011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1223394" y="4850943"/>
            <a:ext cx="3238538" cy="889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The user can perform the presentation on a projector or computer, and the powerpoint can be printed out and made into film.</a:t>
            </a:r>
          </a:p>
        </p:txBody>
      </p:sp>
      <p:sp>
        <p:nvSpPr>
          <p:cNvPr id="56" name="矩形 55"/>
          <p:cNvSpPr/>
          <p:nvPr/>
        </p:nvSpPr>
        <p:spPr>
          <a:xfrm>
            <a:off x="1223394" y="410394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输入标题</a:t>
            </a:r>
          </a:p>
        </p:txBody>
      </p:sp>
      <p:sp>
        <p:nvSpPr>
          <p:cNvPr id="57" name="矩形 56"/>
          <p:cNvSpPr/>
          <p:nvPr/>
        </p:nvSpPr>
        <p:spPr>
          <a:xfrm>
            <a:off x="4709481" y="4850943"/>
            <a:ext cx="3238538" cy="889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The user can perform the presentation on a projector or computer, and the powerpoint can be printed out and made into film.</a:t>
            </a:r>
          </a:p>
        </p:txBody>
      </p:sp>
      <p:sp>
        <p:nvSpPr>
          <p:cNvPr id="58" name="矩形 57"/>
          <p:cNvSpPr/>
          <p:nvPr/>
        </p:nvSpPr>
        <p:spPr>
          <a:xfrm>
            <a:off x="4706275" y="410394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输入标题</a:t>
            </a:r>
          </a:p>
        </p:txBody>
      </p:sp>
      <p:cxnSp>
        <p:nvCxnSpPr>
          <p:cNvPr id="59" name="直接连接符 58"/>
          <p:cNvCxnSpPr/>
          <p:nvPr/>
        </p:nvCxnSpPr>
        <p:spPr>
          <a:xfrm flipH="1">
            <a:off x="4805208" y="4660922"/>
            <a:ext cx="433477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 flipH="1">
            <a:off x="1349041" y="4660922"/>
            <a:ext cx="433477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8434374" y="4850943"/>
            <a:ext cx="3238538" cy="889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The user can perform the presentation on a projector or computer, and the powerpoint can be printed out and made into film.</a:t>
            </a:r>
          </a:p>
        </p:txBody>
      </p:sp>
      <p:sp>
        <p:nvSpPr>
          <p:cNvPr id="62" name="矩形 61"/>
          <p:cNvSpPr/>
          <p:nvPr/>
        </p:nvSpPr>
        <p:spPr>
          <a:xfrm>
            <a:off x="8431168" y="410394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输入标题</a:t>
            </a:r>
          </a:p>
        </p:txBody>
      </p:sp>
      <p:cxnSp>
        <p:nvCxnSpPr>
          <p:cNvPr id="63" name="直接连接符 62"/>
          <p:cNvCxnSpPr/>
          <p:nvPr/>
        </p:nvCxnSpPr>
        <p:spPr>
          <a:xfrm flipH="1">
            <a:off x="8530101" y="4660922"/>
            <a:ext cx="433477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398127" y="241055"/>
            <a:ext cx="7823400" cy="634215"/>
            <a:chOff x="447185" y="489401"/>
            <a:chExt cx="5867550" cy="475661"/>
          </a:xfrm>
        </p:grpSpPr>
        <p:sp>
          <p:nvSpPr>
            <p:cNvPr id="28" name="文本框 27"/>
            <p:cNvSpPr txBox="1"/>
            <p:nvPr/>
          </p:nvSpPr>
          <p:spPr>
            <a:xfrm>
              <a:off x="781863" y="489401"/>
              <a:ext cx="4198105" cy="3452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输入标题内容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81862" y="773609"/>
              <a:ext cx="5532873" cy="1914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print the presentation and make it into a film to be used in a wider field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447185" y="606863"/>
              <a:ext cx="288925" cy="2889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endParaRPr>
            </a:p>
          </p:txBody>
        </p:sp>
      </p:grpSp>
      <p:cxnSp>
        <p:nvCxnSpPr>
          <p:cNvPr id="40" name="直接连接符 39"/>
          <p:cNvCxnSpPr/>
          <p:nvPr/>
        </p:nvCxnSpPr>
        <p:spPr>
          <a:xfrm>
            <a:off x="0" y="3782729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V="1">
            <a:off x="4483447" y="2406316"/>
            <a:ext cx="0" cy="1376413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对话气泡: 矩形 9"/>
          <p:cNvSpPr/>
          <p:nvPr/>
        </p:nvSpPr>
        <p:spPr>
          <a:xfrm rot="5400000">
            <a:off x="5568380" y="1281626"/>
            <a:ext cx="1459489" cy="2820825"/>
          </a:xfrm>
          <a:prstGeom prst="wedgeRectCallout">
            <a:avLst/>
          </a:prstGeom>
          <a:noFill/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067121" y="2533121"/>
            <a:ext cx="2641433" cy="568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The user can perform the presentation on a projector or computer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5067121" y="2101280"/>
            <a:ext cx="1986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输入标题</a:t>
            </a:r>
          </a:p>
        </p:txBody>
      </p:sp>
      <p:cxnSp>
        <p:nvCxnSpPr>
          <p:cNvPr id="45" name="直接连接符 44"/>
          <p:cNvCxnSpPr/>
          <p:nvPr/>
        </p:nvCxnSpPr>
        <p:spPr>
          <a:xfrm flipV="1">
            <a:off x="662218" y="3782729"/>
            <a:ext cx="0" cy="1376413"/>
          </a:xfrm>
          <a:prstGeom prst="line">
            <a:avLst/>
          </a:prstGeom>
          <a:ln w="1905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对话气泡: 矩形 13"/>
          <p:cNvSpPr/>
          <p:nvPr/>
        </p:nvSpPr>
        <p:spPr>
          <a:xfrm rot="16200000" flipV="1">
            <a:off x="1747151" y="3463008"/>
            <a:ext cx="1459489" cy="2820825"/>
          </a:xfrm>
          <a:prstGeom prst="wedgeRectCallou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245892" y="4714503"/>
            <a:ext cx="2641433" cy="568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The user can perform the presentation on a projector or computer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1245892" y="4282662"/>
            <a:ext cx="1986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输入标题</a:t>
            </a:r>
          </a:p>
        </p:txBody>
      </p:sp>
      <p:cxnSp>
        <p:nvCxnSpPr>
          <p:cNvPr id="49" name="直接连接符 48"/>
          <p:cNvCxnSpPr/>
          <p:nvPr/>
        </p:nvCxnSpPr>
        <p:spPr>
          <a:xfrm flipV="1">
            <a:off x="8304675" y="3782729"/>
            <a:ext cx="0" cy="1376413"/>
          </a:xfrm>
          <a:prstGeom prst="line">
            <a:avLst/>
          </a:prstGeom>
          <a:ln w="1905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对话气泡: 矩形 17"/>
          <p:cNvSpPr/>
          <p:nvPr/>
        </p:nvSpPr>
        <p:spPr>
          <a:xfrm rot="16200000" flipV="1">
            <a:off x="9389608" y="3463008"/>
            <a:ext cx="1459489" cy="2820825"/>
          </a:xfrm>
          <a:prstGeom prst="wedgeRectCallou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8888349" y="4714503"/>
            <a:ext cx="2641433" cy="568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The user can perform the presentation on a projector or computer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8888349" y="4282662"/>
            <a:ext cx="1986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输入标题</a:t>
            </a:r>
          </a:p>
        </p:txBody>
      </p:sp>
      <p:sp>
        <p:nvSpPr>
          <p:cNvPr id="53" name="椭圆 52"/>
          <p:cNvSpPr/>
          <p:nvPr/>
        </p:nvSpPr>
        <p:spPr>
          <a:xfrm>
            <a:off x="1442970" y="1940547"/>
            <a:ext cx="1192276" cy="119227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5499862" y="4410889"/>
            <a:ext cx="1192276" cy="119227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9556754" y="1940547"/>
            <a:ext cx="1192276" cy="119227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688009" y="2175166"/>
            <a:ext cx="704754" cy="703552"/>
            <a:chOff x="1848268" y="2462939"/>
            <a:chExt cx="488901" cy="488067"/>
          </a:xfrm>
          <a:solidFill>
            <a:schemeClr val="bg1"/>
          </a:solidFill>
        </p:grpSpPr>
        <p:sp>
          <p:nvSpPr>
            <p:cNvPr id="57" name="AutoShape 128"/>
            <p:cNvSpPr/>
            <p:nvPr/>
          </p:nvSpPr>
          <p:spPr bwMode="auto">
            <a:xfrm>
              <a:off x="1848268" y="2462939"/>
              <a:ext cx="488901" cy="48806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9600"/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8" name="AutoShape 129"/>
            <p:cNvSpPr/>
            <p:nvPr/>
          </p:nvSpPr>
          <p:spPr bwMode="auto">
            <a:xfrm>
              <a:off x="2143745" y="2539279"/>
              <a:ext cx="121808" cy="12180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9600"/>
              <a:endParaRPr lang="en-US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5854268" y="4644908"/>
            <a:ext cx="483468" cy="704752"/>
            <a:chOff x="4679157" y="2462522"/>
            <a:chExt cx="335391" cy="488901"/>
          </a:xfrm>
          <a:solidFill>
            <a:schemeClr val="bg1"/>
          </a:solidFill>
        </p:grpSpPr>
        <p:sp>
          <p:nvSpPr>
            <p:cNvPr id="60" name="AutoShape 113"/>
            <p:cNvSpPr/>
            <p:nvPr/>
          </p:nvSpPr>
          <p:spPr bwMode="auto">
            <a:xfrm>
              <a:off x="4679157" y="2462522"/>
              <a:ext cx="335391" cy="48890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1" name="AutoShape 114"/>
            <p:cNvSpPr/>
            <p:nvPr/>
          </p:nvSpPr>
          <p:spPr bwMode="auto">
            <a:xfrm>
              <a:off x="4755079" y="2539279"/>
              <a:ext cx="99281" cy="992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62" name="AutoShape 112"/>
          <p:cNvSpPr/>
          <p:nvPr/>
        </p:nvSpPr>
        <p:spPr bwMode="auto">
          <a:xfrm>
            <a:off x="9801118" y="2174565"/>
            <a:ext cx="703552" cy="704754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defTabSz="609600"/>
            <a:endParaRPr lang="en-US" sz="4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/>
        </p:nvSpPr>
        <p:spPr>
          <a:xfrm rot="10800000">
            <a:off x="7560310" y="0"/>
            <a:ext cx="4631690" cy="6846570"/>
          </a:xfrm>
          <a:prstGeom prst="rtTriangl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"/>
          <p:cNvSpPr txBox="1"/>
          <p:nvPr/>
        </p:nvSpPr>
        <p:spPr>
          <a:xfrm>
            <a:off x="1854269" y="3301024"/>
            <a:ext cx="26212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4400" b="1" kern="0" spc="400" dirty="0">
                <a:solidFill>
                  <a:srgbClr val="9295CE"/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rPr>
              <a:t>输入标题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1153480" y="4149261"/>
            <a:ext cx="4357441" cy="0"/>
          </a:xfrm>
          <a:prstGeom prst="line">
            <a:avLst/>
          </a:prstGeom>
          <a:ln w="9525">
            <a:solidFill>
              <a:srgbClr val="9295CE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9"/>
          <p:cNvSpPr txBox="1"/>
          <p:nvPr/>
        </p:nvSpPr>
        <p:spPr>
          <a:xfrm>
            <a:off x="1234786" y="4336938"/>
            <a:ext cx="2677253" cy="24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rgbClr val="9295CE"/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rPr>
              <a:t>标题文字内容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234785" y="4741673"/>
            <a:ext cx="2677253" cy="24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rgbClr val="9295CE"/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rPr>
              <a:t>标题文字内容</a:t>
            </a:r>
          </a:p>
        </p:txBody>
      </p:sp>
      <p:sp>
        <p:nvSpPr>
          <p:cNvPr id="19" name="文本框 9"/>
          <p:cNvSpPr txBox="1"/>
          <p:nvPr/>
        </p:nvSpPr>
        <p:spPr>
          <a:xfrm>
            <a:off x="3505741" y="4341282"/>
            <a:ext cx="2677253" cy="24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rgbClr val="9295CE"/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rPr>
              <a:t>标题文字内容</a:t>
            </a:r>
          </a:p>
        </p:txBody>
      </p:sp>
      <p:sp>
        <p:nvSpPr>
          <p:cNvPr id="20" name="文本框 9"/>
          <p:cNvSpPr txBox="1"/>
          <p:nvPr/>
        </p:nvSpPr>
        <p:spPr>
          <a:xfrm>
            <a:off x="3505742" y="4746617"/>
            <a:ext cx="2677253" cy="24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rgbClr val="9295CE"/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rPr>
              <a:t>标题文字内容</a:t>
            </a:r>
          </a:p>
        </p:txBody>
      </p:sp>
      <p:sp>
        <p:nvSpPr>
          <p:cNvPr id="21" name="TextBox 67"/>
          <p:cNvSpPr txBox="1"/>
          <p:nvPr/>
        </p:nvSpPr>
        <p:spPr>
          <a:xfrm>
            <a:off x="2573411" y="2145557"/>
            <a:ext cx="1448863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lvl="1"/>
            <a:r>
              <a:rPr lang="en-US" altLang="zh-CN" sz="7200" b="1" spc="300" dirty="0">
                <a:solidFill>
                  <a:srgbClr val="9295CE"/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rPr>
              <a:t>02</a:t>
            </a:r>
          </a:p>
        </p:txBody>
      </p:sp>
      <p:pic>
        <p:nvPicPr>
          <p:cNvPr id="7" name="图片 6" descr="预览图_千图网_编号33479189"/>
          <p:cNvPicPr>
            <a:picLocks noChangeAspect="1"/>
          </p:cNvPicPr>
          <p:nvPr/>
        </p:nvPicPr>
        <p:blipFill>
          <a:blip r:embed="rId3"/>
          <a:srcRect l="7578" t="65056" r="46788" b="7868"/>
          <a:stretch>
            <a:fillRect/>
          </a:stretch>
        </p:blipFill>
        <p:spPr>
          <a:xfrm>
            <a:off x="6182995" y="2259330"/>
            <a:ext cx="6366510" cy="37801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74" name="MH_Other_1"/>
          <p:cNvCxnSpPr>
            <a:cxnSpLocks noChangeShapeType="1"/>
          </p:cNvCxnSpPr>
          <p:nvPr>
            <p:custDataLst>
              <p:tags r:id="rId1"/>
            </p:custDataLst>
          </p:nvPr>
        </p:nvCxnSpPr>
        <p:spPr bwMode="auto">
          <a:xfrm>
            <a:off x="1276350" y="3262313"/>
            <a:ext cx="5833382" cy="0"/>
          </a:xfrm>
          <a:prstGeom prst="line">
            <a:avLst/>
          </a:prstGeom>
          <a:noFill/>
          <a:ln w="9525" algn="ctr">
            <a:solidFill>
              <a:srgbClr val="B8B8B8"/>
            </a:solidFill>
            <a:round/>
            <a:head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" name="MH_SubTitle_4"/>
          <p:cNvSpPr/>
          <p:nvPr>
            <p:custDataLst>
              <p:tags r:id="rId2"/>
            </p:custDataLst>
          </p:nvPr>
        </p:nvSpPr>
        <p:spPr bwMode="auto">
          <a:xfrm>
            <a:off x="7700282" y="3832225"/>
            <a:ext cx="1498600" cy="2000250"/>
          </a:xfrm>
          <a:custGeom>
            <a:avLst/>
            <a:gdLst>
              <a:gd name="connsiteX0" fmla="*/ 396 w 396"/>
              <a:gd name="connsiteY0" fmla="*/ 108 h 428"/>
              <a:gd name="connsiteX1" fmla="*/ 396 w 396"/>
              <a:gd name="connsiteY1" fmla="*/ 108 h 428"/>
              <a:gd name="connsiteX2" fmla="*/ 396 w 396"/>
              <a:gd name="connsiteY2" fmla="*/ 108 h 428"/>
              <a:gd name="connsiteX3" fmla="*/ 274 w 396"/>
              <a:gd name="connsiteY3" fmla="*/ 108 h 428"/>
              <a:gd name="connsiteX4" fmla="*/ 255 w 396"/>
              <a:gd name="connsiteY4" fmla="*/ 82 h 428"/>
              <a:gd name="connsiteX5" fmla="*/ 258 w 396"/>
              <a:gd name="connsiteY5" fmla="*/ 68 h 428"/>
              <a:gd name="connsiteX6" fmla="*/ 275 w 396"/>
              <a:gd name="connsiteY6" fmla="*/ 37 h 428"/>
              <a:gd name="connsiteX7" fmla="*/ 236 w 396"/>
              <a:gd name="connsiteY7" fmla="*/ 0 h 428"/>
              <a:gd name="connsiteX8" fmla="*/ 198 w 396"/>
              <a:gd name="connsiteY8" fmla="*/ 37 h 428"/>
              <a:gd name="connsiteX9" fmla="*/ 216 w 396"/>
              <a:gd name="connsiteY9" fmla="*/ 69 h 428"/>
              <a:gd name="connsiteX10" fmla="*/ 218 w 396"/>
              <a:gd name="connsiteY10" fmla="*/ 82 h 428"/>
              <a:gd name="connsiteX11" fmla="*/ 199 w 396"/>
              <a:gd name="connsiteY11" fmla="*/ 108 h 428"/>
              <a:gd name="connsiteX12" fmla="*/ 76 w 396"/>
              <a:gd name="connsiteY12" fmla="*/ 108 h 428"/>
              <a:gd name="connsiteX13" fmla="*/ 76 w 396"/>
              <a:gd name="connsiteY13" fmla="*/ 230 h 428"/>
              <a:gd name="connsiteX14" fmla="*/ 50 w 396"/>
              <a:gd name="connsiteY14" fmla="*/ 249 h 428"/>
              <a:gd name="connsiteX15" fmla="*/ 36 w 396"/>
              <a:gd name="connsiteY15" fmla="*/ 246 h 428"/>
              <a:gd name="connsiteX16" fmla="*/ 5 w 396"/>
              <a:gd name="connsiteY16" fmla="*/ 229 h 428"/>
              <a:gd name="connsiteX17" fmla="*/ 5 w 396"/>
              <a:gd name="connsiteY17" fmla="*/ 306 h 428"/>
              <a:gd name="connsiteX18" fmla="*/ 37 w 396"/>
              <a:gd name="connsiteY18" fmla="*/ 288 h 428"/>
              <a:gd name="connsiteX19" fmla="*/ 50 w 396"/>
              <a:gd name="connsiteY19" fmla="*/ 286 h 428"/>
              <a:gd name="connsiteX20" fmla="*/ 76 w 396"/>
              <a:gd name="connsiteY20" fmla="*/ 305 h 428"/>
              <a:gd name="connsiteX21" fmla="*/ 76 w 396"/>
              <a:gd name="connsiteY21" fmla="*/ 428 h 428"/>
              <a:gd name="connsiteX22" fmla="*/ 186 w 396"/>
              <a:gd name="connsiteY22" fmla="*/ 428 h 428"/>
              <a:gd name="connsiteX23" fmla="*/ 207 w 396"/>
              <a:gd name="connsiteY23" fmla="*/ 417 h 428"/>
              <a:gd name="connsiteX24" fmla="*/ 202 w 396"/>
              <a:gd name="connsiteY24" fmla="*/ 403 h 428"/>
              <a:gd name="connsiteX25" fmla="*/ 202 w 396"/>
              <a:gd name="connsiteY25" fmla="*/ 403 h 428"/>
              <a:gd name="connsiteX26" fmla="*/ 187 w 396"/>
              <a:gd name="connsiteY26" fmla="*/ 369 h 428"/>
              <a:gd name="connsiteX27" fmla="*/ 236 w 396"/>
              <a:gd name="connsiteY27" fmla="*/ 321 h 428"/>
              <a:gd name="connsiteX28" fmla="*/ 284 w 396"/>
              <a:gd name="connsiteY28" fmla="*/ 369 h 428"/>
              <a:gd name="connsiteX29" fmla="*/ 270 w 396"/>
              <a:gd name="connsiteY29" fmla="*/ 403 h 428"/>
              <a:gd name="connsiteX30" fmla="*/ 270 w 396"/>
              <a:gd name="connsiteY30" fmla="*/ 403 h 428"/>
              <a:gd name="connsiteX31" fmla="*/ 265 w 396"/>
              <a:gd name="connsiteY31" fmla="*/ 417 h 428"/>
              <a:gd name="connsiteX32" fmla="*/ 286 w 396"/>
              <a:gd name="connsiteY32" fmla="*/ 428 h 428"/>
              <a:gd name="connsiteX33" fmla="*/ 396 w 396"/>
              <a:gd name="connsiteY33" fmla="*/ 428 h 428"/>
              <a:gd name="connsiteX34" fmla="*/ 396 w 396"/>
              <a:gd name="connsiteY34" fmla="*/ 317 h 428"/>
              <a:gd name="connsiteX35" fmla="*/ 385 w 396"/>
              <a:gd name="connsiteY35" fmla="*/ 297 h 428"/>
              <a:gd name="connsiteX36" fmla="*/ 371 w 396"/>
              <a:gd name="connsiteY36" fmla="*/ 302 h 428"/>
              <a:gd name="connsiteX37" fmla="*/ 371 w 396"/>
              <a:gd name="connsiteY37" fmla="*/ 302 h 428"/>
              <a:gd name="connsiteX38" fmla="*/ 337 w 396"/>
              <a:gd name="connsiteY38" fmla="*/ 316 h 428"/>
              <a:gd name="connsiteX39" fmla="*/ 289 w 396"/>
              <a:gd name="connsiteY39" fmla="*/ 268 h 428"/>
              <a:gd name="connsiteX40" fmla="*/ 337 w 396"/>
              <a:gd name="connsiteY40" fmla="*/ 219 h 428"/>
              <a:gd name="connsiteX41" fmla="*/ 371 w 396"/>
              <a:gd name="connsiteY41" fmla="*/ 234 h 428"/>
              <a:gd name="connsiteX42" fmla="*/ 371 w 396"/>
              <a:gd name="connsiteY42" fmla="*/ 234 h 428"/>
              <a:gd name="connsiteX43" fmla="*/ 385 w 396"/>
              <a:gd name="connsiteY43" fmla="*/ 239 h 428"/>
              <a:gd name="connsiteX44" fmla="*/ 396 w 396"/>
              <a:gd name="connsiteY44" fmla="*/ 219 h 428"/>
              <a:gd name="connsiteX45" fmla="*/ 396 w 396"/>
              <a:gd name="connsiteY45" fmla="*/ 140 h 428"/>
              <a:gd name="connsiteX46" fmla="*/ 396 w 396"/>
              <a:gd name="connsiteY46" fmla="*/ 140 h 428"/>
              <a:gd name="connsiteX47" fmla="*/ 396 w 396"/>
              <a:gd name="connsiteY47" fmla="*/ 108 h 428"/>
              <a:gd name="connsiteX0-1" fmla="*/ 391 w 391"/>
              <a:gd name="connsiteY0-2" fmla="*/ 108 h 428"/>
              <a:gd name="connsiteX1-3" fmla="*/ 391 w 391"/>
              <a:gd name="connsiteY1-4" fmla="*/ 108 h 428"/>
              <a:gd name="connsiteX2-5" fmla="*/ 391 w 391"/>
              <a:gd name="connsiteY2-6" fmla="*/ 108 h 428"/>
              <a:gd name="connsiteX3-7" fmla="*/ 269 w 391"/>
              <a:gd name="connsiteY3-8" fmla="*/ 108 h 428"/>
              <a:gd name="connsiteX4-9" fmla="*/ 250 w 391"/>
              <a:gd name="connsiteY4-10" fmla="*/ 82 h 428"/>
              <a:gd name="connsiteX5-11" fmla="*/ 253 w 391"/>
              <a:gd name="connsiteY5-12" fmla="*/ 68 h 428"/>
              <a:gd name="connsiteX6-13" fmla="*/ 270 w 391"/>
              <a:gd name="connsiteY6-14" fmla="*/ 37 h 428"/>
              <a:gd name="connsiteX7-15" fmla="*/ 231 w 391"/>
              <a:gd name="connsiteY7-16" fmla="*/ 0 h 428"/>
              <a:gd name="connsiteX8-17" fmla="*/ 193 w 391"/>
              <a:gd name="connsiteY8-18" fmla="*/ 37 h 428"/>
              <a:gd name="connsiteX9-19" fmla="*/ 211 w 391"/>
              <a:gd name="connsiteY9-20" fmla="*/ 69 h 428"/>
              <a:gd name="connsiteX10-21" fmla="*/ 213 w 391"/>
              <a:gd name="connsiteY10-22" fmla="*/ 82 h 428"/>
              <a:gd name="connsiteX11-23" fmla="*/ 194 w 391"/>
              <a:gd name="connsiteY11-24" fmla="*/ 108 h 428"/>
              <a:gd name="connsiteX12-25" fmla="*/ 71 w 391"/>
              <a:gd name="connsiteY12-26" fmla="*/ 108 h 428"/>
              <a:gd name="connsiteX13-27" fmla="*/ 71 w 391"/>
              <a:gd name="connsiteY13-28" fmla="*/ 230 h 428"/>
              <a:gd name="connsiteX14-29" fmla="*/ 45 w 391"/>
              <a:gd name="connsiteY14-30" fmla="*/ 249 h 428"/>
              <a:gd name="connsiteX15-31" fmla="*/ 31 w 391"/>
              <a:gd name="connsiteY15-32" fmla="*/ 246 h 428"/>
              <a:gd name="connsiteX16-33" fmla="*/ 0 w 391"/>
              <a:gd name="connsiteY16-34" fmla="*/ 306 h 428"/>
              <a:gd name="connsiteX17-35" fmla="*/ 32 w 391"/>
              <a:gd name="connsiteY17-36" fmla="*/ 288 h 428"/>
              <a:gd name="connsiteX18-37" fmla="*/ 45 w 391"/>
              <a:gd name="connsiteY18-38" fmla="*/ 286 h 428"/>
              <a:gd name="connsiteX19-39" fmla="*/ 71 w 391"/>
              <a:gd name="connsiteY19-40" fmla="*/ 305 h 428"/>
              <a:gd name="connsiteX20-41" fmla="*/ 71 w 391"/>
              <a:gd name="connsiteY20-42" fmla="*/ 428 h 428"/>
              <a:gd name="connsiteX21-43" fmla="*/ 181 w 391"/>
              <a:gd name="connsiteY21-44" fmla="*/ 428 h 428"/>
              <a:gd name="connsiteX22-45" fmla="*/ 202 w 391"/>
              <a:gd name="connsiteY22-46" fmla="*/ 417 h 428"/>
              <a:gd name="connsiteX23-47" fmla="*/ 197 w 391"/>
              <a:gd name="connsiteY23-48" fmla="*/ 403 h 428"/>
              <a:gd name="connsiteX24-49" fmla="*/ 197 w 391"/>
              <a:gd name="connsiteY24-50" fmla="*/ 403 h 428"/>
              <a:gd name="connsiteX25-51" fmla="*/ 182 w 391"/>
              <a:gd name="connsiteY25-52" fmla="*/ 369 h 428"/>
              <a:gd name="connsiteX26-53" fmla="*/ 231 w 391"/>
              <a:gd name="connsiteY26-54" fmla="*/ 321 h 428"/>
              <a:gd name="connsiteX27-55" fmla="*/ 279 w 391"/>
              <a:gd name="connsiteY27-56" fmla="*/ 369 h 428"/>
              <a:gd name="connsiteX28-57" fmla="*/ 265 w 391"/>
              <a:gd name="connsiteY28-58" fmla="*/ 403 h 428"/>
              <a:gd name="connsiteX29-59" fmla="*/ 265 w 391"/>
              <a:gd name="connsiteY29-60" fmla="*/ 403 h 428"/>
              <a:gd name="connsiteX30-61" fmla="*/ 260 w 391"/>
              <a:gd name="connsiteY30-62" fmla="*/ 417 h 428"/>
              <a:gd name="connsiteX31-63" fmla="*/ 281 w 391"/>
              <a:gd name="connsiteY31-64" fmla="*/ 428 h 428"/>
              <a:gd name="connsiteX32-65" fmla="*/ 391 w 391"/>
              <a:gd name="connsiteY32-66" fmla="*/ 428 h 428"/>
              <a:gd name="connsiteX33-67" fmla="*/ 391 w 391"/>
              <a:gd name="connsiteY33-68" fmla="*/ 317 h 428"/>
              <a:gd name="connsiteX34-69" fmla="*/ 380 w 391"/>
              <a:gd name="connsiteY34-70" fmla="*/ 297 h 428"/>
              <a:gd name="connsiteX35-71" fmla="*/ 366 w 391"/>
              <a:gd name="connsiteY35-72" fmla="*/ 302 h 428"/>
              <a:gd name="connsiteX36-73" fmla="*/ 366 w 391"/>
              <a:gd name="connsiteY36-74" fmla="*/ 302 h 428"/>
              <a:gd name="connsiteX37-75" fmla="*/ 332 w 391"/>
              <a:gd name="connsiteY37-76" fmla="*/ 316 h 428"/>
              <a:gd name="connsiteX38-77" fmla="*/ 284 w 391"/>
              <a:gd name="connsiteY38-78" fmla="*/ 268 h 428"/>
              <a:gd name="connsiteX39-79" fmla="*/ 332 w 391"/>
              <a:gd name="connsiteY39-80" fmla="*/ 219 h 428"/>
              <a:gd name="connsiteX40-81" fmla="*/ 366 w 391"/>
              <a:gd name="connsiteY40-82" fmla="*/ 234 h 428"/>
              <a:gd name="connsiteX41-83" fmla="*/ 366 w 391"/>
              <a:gd name="connsiteY41-84" fmla="*/ 234 h 428"/>
              <a:gd name="connsiteX42-85" fmla="*/ 380 w 391"/>
              <a:gd name="connsiteY42-86" fmla="*/ 239 h 428"/>
              <a:gd name="connsiteX43-87" fmla="*/ 391 w 391"/>
              <a:gd name="connsiteY43-88" fmla="*/ 219 h 428"/>
              <a:gd name="connsiteX44-89" fmla="*/ 391 w 391"/>
              <a:gd name="connsiteY44-90" fmla="*/ 140 h 428"/>
              <a:gd name="connsiteX45-91" fmla="*/ 391 w 391"/>
              <a:gd name="connsiteY45-92" fmla="*/ 140 h 428"/>
              <a:gd name="connsiteX46-93" fmla="*/ 391 w 391"/>
              <a:gd name="connsiteY46-94" fmla="*/ 108 h 428"/>
              <a:gd name="connsiteX0-95" fmla="*/ 362 w 362"/>
              <a:gd name="connsiteY0-96" fmla="*/ 108 h 428"/>
              <a:gd name="connsiteX1-97" fmla="*/ 362 w 362"/>
              <a:gd name="connsiteY1-98" fmla="*/ 108 h 428"/>
              <a:gd name="connsiteX2-99" fmla="*/ 362 w 362"/>
              <a:gd name="connsiteY2-100" fmla="*/ 108 h 428"/>
              <a:gd name="connsiteX3-101" fmla="*/ 240 w 362"/>
              <a:gd name="connsiteY3-102" fmla="*/ 108 h 428"/>
              <a:gd name="connsiteX4-103" fmla="*/ 221 w 362"/>
              <a:gd name="connsiteY4-104" fmla="*/ 82 h 428"/>
              <a:gd name="connsiteX5-105" fmla="*/ 224 w 362"/>
              <a:gd name="connsiteY5-106" fmla="*/ 68 h 428"/>
              <a:gd name="connsiteX6-107" fmla="*/ 241 w 362"/>
              <a:gd name="connsiteY6-108" fmla="*/ 37 h 428"/>
              <a:gd name="connsiteX7-109" fmla="*/ 202 w 362"/>
              <a:gd name="connsiteY7-110" fmla="*/ 0 h 428"/>
              <a:gd name="connsiteX8-111" fmla="*/ 164 w 362"/>
              <a:gd name="connsiteY8-112" fmla="*/ 37 h 428"/>
              <a:gd name="connsiteX9-113" fmla="*/ 182 w 362"/>
              <a:gd name="connsiteY9-114" fmla="*/ 69 h 428"/>
              <a:gd name="connsiteX10-115" fmla="*/ 184 w 362"/>
              <a:gd name="connsiteY10-116" fmla="*/ 82 h 428"/>
              <a:gd name="connsiteX11-117" fmla="*/ 165 w 362"/>
              <a:gd name="connsiteY11-118" fmla="*/ 108 h 428"/>
              <a:gd name="connsiteX12-119" fmla="*/ 42 w 362"/>
              <a:gd name="connsiteY12-120" fmla="*/ 108 h 428"/>
              <a:gd name="connsiteX13-121" fmla="*/ 42 w 362"/>
              <a:gd name="connsiteY13-122" fmla="*/ 230 h 428"/>
              <a:gd name="connsiteX14-123" fmla="*/ 16 w 362"/>
              <a:gd name="connsiteY14-124" fmla="*/ 249 h 428"/>
              <a:gd name="connsiteX15-125" fmla="*/ 2 w 362"/>
              <a:gd name="connsiteY15-126" fmla="*/ 246 h 428"/>
              <a:gd name="connsiteX16-127" fmla="*/ 3 w 362"/>
              <a:gd name="connsiteY16-128" fmla="*/ 288 h 428"/>
              <a:gd name="connsiteX17-129" fmla="*/ 16 w 362"/>
              <a:gd name="connsiteY17-130" fmla="*/ 286 h 428"/>
              <a:gd name="connsiteX18-131" fmla="*/ 42 w 362"/>
              <a:gd name="connsiteY18-132" fmla="*/ 305 h 428"/>
              <a:gd name="connsiteX19-133" fmla="*/ 42 w 362"/>
              <a:gd name="connsiteY19-134" fmla="*/ 428 h 428"/>
              <a:gd name="connsiteX20-135" fmla="*/ 152 w 362"/>
              <a:gd name="connsiteY20-136" fmla="*/ 428 h 428"/>
              <a:gd name="connsiteX21-137" fmla="*/ 173 w 362"/>
              <a:gd name="connsiteY21-138" fmla="*/ 417 h 428"/>
              <a:gd name="connsiteX22-139" fmla="*/ 168 w 362"/>
              <a:gd name="connsiteY22-140" fmla="*/ 403 h 428"/>
              <a:gd name="connsiteX23-141" fmla="*/ 168 w 362"/>
              <a:gd name="connsiteY23-142" fmla="*/ 403 h 428"/>
              <a:gd name="connsiteX24-143" fmla="*/ 153 w 362"/>
              <a:gd name="connsiteY24-144" fmla="*/ 369 h 428"/>
              <a:gd name="connsiteX25-145" fmla="*/ 202 w 362"/>
              <a:gd name="connsiteY25-146" fmla="*/ 321 h 428"/>
              <a:gd name="connsiteX26-147" fmla="*/ 250 w 362"/>
              <a:gd name="connsiteY26-148" fmla="*/ 369 h 428"/>
              <a:gd name="connsiteX27-149" fmla="*/ 236 w 362"/>
              <a:gd name="connsiteY27-150" fmla="*/ 403 h 428"/>
              <a:gd name="connsiteX28-151" fmla="*/ 236 w 362"/>
              <a:gd name="connsiteY28-152" fmla="*/ 403 h 428"/>
              <a:gd name="connsiteX29-153" fmla="*/ 231 w 362"/>
              <a:gd name="connsiteY29-154" fmla="*/ 417 h 428"/>
              <a:gd name="connsiteX30-155" fmla="*/ 252 w 362"/>
              <a:gd name="connsiteY30-156" fmla="*/ 428 h 428"/>
              <a:gd name="connsiteX31-157" fmla="*/ 362 w 362"/>
              <a:gd name="connsiteY31-158" fmla="*/ 428 h 428"/>
              <a:gd name="connsiteX32-159" fmla="*/ 362 w 362"/>
              <a:gd name="connsiteY32-160" fmla="*/ 317 h 428"/>
              <a:gd name="connsiteX33-161" fmla="*/ 351 w 362"/>
              <a:gd name="connsiteY33-162" fmla="*/ 297 h 428"/>
              <a:gd name="connsiteX34-163" fmla="*/ 337 w 362"/>
              <a:gd name="connsiteY34-164" fmla="*/ 302 h 428"/>
              <a:gd name="connsiteX35-165" fmla="*/ 337 w 362"/>
              <a:gd name="connsiteY35-166" fmla="*/ 302 h 428"/>
              <a:gd name="connsiteX36-167" fmla="*/ 303 w 362"/>
              <a:gd name="connsiteY36-168" fmla="*/ 316 h 428"/>
              <a:gd name="connsiteX37-169" fmla="*/ 255 w 362"/>
              <a:gd name="connsiteY37-170" fmla="*/ 268 h 428"/>
              <a:gd name="connsiteX38-171" fmla="*/ 303 w 362"/>
              <a:gd name="connsiteY38-172" fmla="*/ 219 h 428"/>
              <a:gd name="connsiteX39-173" fmla="*/ 337 w 362"/>
              <a:gd name="connsiteY39-174" fmla="*/ 234 h 428"/>
              <a:gd name="connsiteX40-175" fmla="*/ 337 w 362"/>
              <a:gd name="connsiteY40-176" fmla="*/ 234 h 428"/>
              <a:gd name="connsiteX41-177" fmla="*/ 351 w 362"/>
              <a:gd name="connsiteY41-178" fmla="*/ 239 h 428"/>
              <a:gd name="connsiteX42-179" fmla="*/ 362 w 362"/>
              <a:gd name="connsiteY42-180" fmla="*/ 219 h 428"/>
              <a:gd name="connsiteX43-181" fmla="*/ 362 w 362"/>
              <a:gd name="connsiteY43-182" fmla="*/ 140 h 428"/>
              <a:gd name="connsiteX44-183" fmla="*/ 362 w 362"/>
              <a:gd name="connsiteY44-184" fmla="*/ 140 h 428"/>
              <a:gd name="connsiteX45-185" fmla="*/ 362 w 362"/>
              <a:gd name="connsiteY45-186" fmla="*/ 108 h 428"/>
              <a:gd name="connsiteX0-187" fmla="*/ 360 w 360"/>
              <a:gd name="connsiteY0-188" fmla="*/ 108 h 428"/>
              <a:gd name="connsiteX1-189" fmla="*/ 360 w 360"/>
              <a:gd name="connsiteY1-190" fmla="*/ 108 h 428"/>
              <a:gd name="connsiteX2-191" fmla="*/ 360 w 360"/>
              <a:gd name="connsiteY2-192" fmla="*/ 108 h 428"/>
              <a:gd name="connsiteX3-193" fmla="*/ 238 w 360"/>
              <a:gd name="connsiteY3-194" fmla="*/ 108 h 428"/>
              <a:gd name="connsiteX4-195" fmla="*/ 219 w 360"/>
              <a:gd name="connsiteY4-196" fmla="*/ 82 h 428"/>
              <a:gd name="connsiteX5-197" fmla="*/ 222 w 360"/>
              <a:gd name="connsiteY5-198" fmla="*/ 68 h 428"/>
              <a:gd name="connsiteX6-199" fmla="*/ 239 w 360"/>
              <a:gd name="connsiteY6-200" fmla="*/ 37 h 428"/>
              <a:gd name="connsiteX7-201" fmla="*/ 200 w 360"/>
              <a:gd name="connsiteY7-202" fmla="*/ 0 h 428"/>
              <a:gd name="connsiteX8-203" fmla="*/ 162 w 360"/>
              <a:gd name="connsiteY8-204" fmla="*/ 37 h 428"/>
              <a:gd name="connsiteX9-205" fmla="*/ 180 w 360"/>
              <a:gd name="connsiteY9-206" fmla="*/ 69 h 428"/>
              <a:gd name="connsiteX10-207" fmla="*/ 182 w 360"/>
              <a:gd name="connsiteY10-208" fmla="*/ 82 h 428"/>
              <a:gd name="connsiteX11-209" fmla="*/ 163 w 360"/>
              <a:gd name="connsiteY11-210" fmla="*/ 108 h 428"/>
              <a:gd name="connsiteX12-211" fmla="*/ 40 w 360"/>
              <a:gd name="connsiteY12-212" fmla="*/ 108 h 428"/>
              <a:gd name="connsiteX13-213" fmla="*/ 40 w 360"/>
              <a:gd name="connsiteY13-214" fmla="*/ 230 h 428"/>
              <a:gd name="connsiteX14-215" fmla="*/ 14 w 360"/>
              <a:gd name="connsiteY14-216" fmla="*/ 249 h 428"/>
              <a:gd name="connsiteX15-217" fmla="*/ 0 w 360"/>
              <a:gd name="connsiteY15-218" fmla="*/ 246 h 428"/>
              <a:gd name="connsiteX16-219" fmla="*/ 14 w 360"/>
              <a:gd name="connsiteY16-220" fmla="*/ 286 h 428"/>
              <a:gd name="connsiteX17-221" fmla="*/ 40 w 360"/>
              <a:gd name="connsiteY17-222" fmla="*/ 305 h 428"/>
              <a:gd name="connsiteX18-223" fmla="*/ 40 w 360"/>
              <a:gd name="connsiteY18-224" fmla="*/ 428 h 428"/>
              <a:gd name="connsiteX19-225" fmla="*/ 150 w 360"/>
              <a:gd name="connsiteY19-226" fmla="*/ 428 h 428"/>
              <a:gd name="connsiteX20-227" fmla="*/ 171 w 360"/>
              <a:gd name="connsiteY20-228" fmla="*/ 417 h 428"/>
              <a:gd name="connsiteX21-229" fmla="*/ 166 w 360"/>
              <a:gd name="connsiteY21-230" fmla="*/ 403 h 428"/>
              <a:gd name="connsiteX22-231" fmla="*/ 166 w 360"/>
              <a:gd name="connsiteY22-232" fmla="*/ 403 h 428"/>
              <a:gd name="connsiteX23-233" fmla="*/ 151 w 360"/>
              <a:gd name="connsiteY23-234" fmla="*/ 369 h 428"/>
              <a:gd name="connsiteX24-235" fmla="*/ 200 w 360"/>
              <a:gd name="connsiteY24-236" fmla="*/ 321 h 428"/>
              <a:gd name="connsiteX25-237" fmla="*/ 248 w 360"/>
              <a:gd name="connsiteY25-238" fmla="*/ 369 h 428"/>
              <a:gd name="connsiteX26-239" fmla="*/ 234 w 360"/>
              <a:gd name="connsiteY26-240" fmla="*/ 403 h 428"/>
              <a:gd name="connsiteX27-241" fmla="*/ 234 w 360"/>
              <a:gd name="connsiteY27-242" fmla="*/ 403 h 428"/>
              <a:gd name="connsiteX28-243" fmla="*/ 229 w 360"/>
              <a:gd name="connsiteY28-244" fmla="*/ 417 h 428"/>
              <a:gd name="connsiteX29-245" fmla="*/ 250 w 360"/>
              <a:gd name="connsiteY29-246" fmla="*/ 428 h 428"/>
              <a:gd name="connsiteX30-247" fmla="*/ 360 w 360"/>
              <a:gd name="connsiteY30-248" fmla="*/ 428 h 428"/>
              <a:gd name="connsiteX31-249" fmla="*/ 360 w 360"/>
              <a:gd name="connsiteY31-250" fmla="*/ 317 h 428"/>
              <a:gd name="connsiteX32-251" fmla="*/ 349 w 360"/>
              <a:gd name="connsiteY32-252" fmla="*/ 297 h 428"/>
              <a:gd name="connsiteX33-253" fmla="*/ 335 w 360"/>
              <a:gd name="connsiteY33-254" fmla="*/ 302 h 428"/>
              <a:gd name="connsiteX34-255" fmla="*/ 335 w 360"/>
              <a:gd name="connsiteY34-256" fmla="*/ 302 h 428"/>
              <a:gd name="connsiteX35-257" fmla="*/ 301 w 360"/>
              <a:gd name="connsiteY35-258" fmla="*/ 316 h 428"/>
              <a:gd name="connsiteX36-259" fmla="*/ 253 w 360"/>
              <a:gd name="connsiteY36-260" fmla="*/ 268 h 428"/>
              <a:gd name="connsiteX37-261" fmla="*/ 301 w 360"/>
              <a:gd name="connsiteY37-262" fmla="*/ 219 h 428"/>
              <a:gd name="connsiteX38-263" fmla="*/ 335 w 360"/>
              <a:gd name="connsiteY38-264" fmla="*/ 234 h 428"/>
              <a:gd name="connsiteX39-265" fmla="*/ 335 w 360"/>
              <a:gd name="connsiteY39-266" fmla="*/ 234 h 428"/>
              <a:gd name="connsiteX40-267" fmla="*/ 349 w 360"/>
              <a:gd name="connsiteY40-268" fmla="*/ 239 h 428"/>
              <a:gd name="connsiteX41-269" fmla="*/ 360 w 360"/>
              <a:gd name="connsiteY41-270" fmla="*/ 219 h 428"/>
              <a:gd name="connsiteX42-271" fmla="*/ 360 w 360"/>
              <a:gd name="connsiteY42-272" fmla="*/ 140 h 428"/>
              <a:gd name="connsiteX43-273" fmla="*/ 360 w 360"/>
              <a:gd name="connsiteY43-274" fmla="*/ 140 h 428"/>
              <a:gd name="connsiteX44-275" fmla="*/ 360 w 360"/>
              <a:gd name="connsiteY44-276" fmla="*/ 108 h 428"/>
              <a:gd name="connsiteX0-277" fmla="*/ 350 w 350"/>
              <a:gd name="connsiteY0-278" fmla="*/ 108 h 428"/>
              <a:gd name="connsiteX1-279" fmla="*/ 350 w 350"/>
              <a:gd name="connsiteY1-280" fmla="*/ 108 h 428"/>
              <a:gd name="connsiteX2-281" fmla="*/ 350 w 350"/>
              <a:gd name="connsiteY2-282" fmla="*/ 108 h 428"/>
              <a:gd name="connsiteX3-283" fmla="*/ 228 w 350"/>
              <a:gd name="connsiteY3-284" fmla="*/ 108 h 428"/>
              <a:gd name="connsiteX4-285" fmla="*/ 209 w 350"/>
              <a:gd name="connsiteY4-286" fmla="*/ 82 h 428"/>
              <a:gd name="connsiteX5-287" fmla="*/ 212 w 350"/>
              <a:gd name="connsiteY5-288" fmla="*/ 68 h 428"/>
              <a:gd name="connsiteX6-289" fmla="*/ 229 w 350"/>
              <a:gd name="connsiteY6-290" fmla="*/ 37 h 428"/>
              <a:gd name="connsiteX7-291" fmla="*/ 190 w 350"/>
              <a:gd name="connsiteY7-292" fmla="*/ 0 h 428"/>
              <a:gd name="connsiteX8-293" fmla="*/ 152 w 350"/>
              <a:gd name="connsiteY8-294" fmla="*/ 37 h 428"/>
              <a:gd name="connsiteX9-295" fmla="*/ 170 w 350"/>
              <a:gd name="connsiteY9-296" fmla="*/ 69 h 428"/>
              <a:gd name="connsiteX10-297" fmla="*/ 172 w 350"/>
              <a:gd name="connsiteY10-298" fmla="*/ 82 h 428"/>
              <a:gd name="connsiteX11-299" fmla="*/ 153 w 350"/>
              <a:gd name="connsiteY11-300" fmla="*/ 108 h 428"/>
              <a:gd name="connsiteX12-301" fmla="*/ 30 w 350"/>
              <a:gd name="connsiteY12-302" fmla="*/ 108 h 428"/>
              <a:gd name="connsiteX13-303" fmla="*/ 30 w 350"/>
              <a:gd name="connsiteY13-304" fmla="*/ 230 h 428"/>
              <a:gd name="connsiteX14-305" fmla="*/ 4 w 350"/>
              <a:gd name="connsiteY14-306" fmla="*/ 249 h 428"/>
              <a:gd name="connsiteX15-307" fmla="*/ 4 w 350"/>
              <a:gd name="connsiteY15-308" fmla="*/ 286 h 428"/>
              <a:gd name="connsiteX16-309" fmla="*/ 30 w 350"/>
              <a:gd name="connsiteY16-310" fmla="*/ 305 h 428"/>
              <a:gd name="connsiteX17-311" fmla="*/ 30 w 350"/>
              <a:gd name="connsiteY17-312" fmla="*/ 428 h 428"/>
              <a:gd name="connsiteX18-313" fmla="*/ 140 w 350"/>
              <a:gd name="connsiteY18-314" fmla="*/ 428 h 428"/>
              <a:gd name="connsiteX19-315" fmla="*/ 161 w 350"/>
              <a:gd name="connsiteY19-316" fmla="*/ 417 h 428"/>
              <a:gd name="connsiteX20-317" fmla="*/ 156 w 350"/>
              <a:gd name="connsiteY20-318" fmla="*/ 403 h 428"/>
              <a:gd name="connsiteX21-319" fmla="*/ 156 w 350"/>
              <a:gd name="connsiteY21-320" fmla="*/ 403 h 428"/>
              <a:gd name="connsiteX22-321" fmla="*/ 141 w 350"/>
              <a:gd name="connsiteY22-322" fmla="*/ 369 h 428"/>
              <a:gd name="connsiteX23-323" fmla="*/ 190 w 350"/>
              <a:gd name="connsiteY23-324" fmla="*/ 321 h 428"/>
              <a:gd name="connsiteX24-325" fmla="*/ 238 w 350"/>
              <a:gd name="connsiteY24-326" fmla="*/ 369 h 428"/>
              <a:gd name="connsiteX25-327" fmla="*/ 224 w 350"/>
              <a:gd name="connsiteY25-328" fmla="*/ 403 h 428"/>
              <a:gd name="connsiteX26-329" fmla="*/ 224 w 350"/>
              <a:gd name="connsiteY26-330" fmla="*/ 403 h 428"/>
              <a:gd name="connsiteX27-331" fmla="*/ 219 w 350"/>
              <a:gd name="connsiteY27-332" fmla="*/ 417 h 428"/>
              <a:gd name="connsiteX28-333" fmla="*/ 240 w 350"/>
              <a:gd name="connsiteY28-334" fmla="*/ 428 h 428"/>
              <a:gd name="connsiteX29-335" fmla="*/ 350 w 350"/>
              <a:gd name="connsiteY29-336" fmla="*/ 428 h 428"/>
              <a:gd name="connsiteX30-337" fmla="*/ 350 w 350"/>
              <a:gd name="connsiteY30-338" fmla="*/ 317 h 428"/>
              <a:gd name="connsiteX31-339" fmla="*/ 339 w 350"/>
              <a:gd name="connsiteY31-340" fmla="*/ 297 h 428"/>
              <a:gd name="connsiteX32-341" fmla="*/ 325 w 350"/>
              <a:gd name="connsiteY32-342" fmla="*/ 302 h 428"/>
              <a:gd name="connsiteX33-343" fmla="*/ 325 w 350"/>
              <a:gd name="connsiteY33-344" fmla="*/ 302 h 428"/>
              <a:gd name="connsiteX34-345" fmla="*/ 291 w 350"/>
              <a:gd name="connsiteY34-346" fmla="*/ 316 h 428"/>
              <a:gd name="connsiteX35-347" fmla="*/ 243 w 350"/>
              <a:gd name="connsiteY35-348" fmla="*/ 268 h 428"/>
              <a:gd name="connsiteX36-349" fmla="*/ 291 w 350"/>
              <a:gd name="connsiteY36-350" fmla="*/ 219 h 428"/>
              <a:gd name="connsiteX37-351" fmla="*/ 325 w 350"/>
              <a:gd name="connsiteY37-352" fmla="*/ 234 h 428"/>
              <a:gd name="connsiteX38-353" fmla="*/ 325 w 350"/>
              <a:gd name="connsiteY38-354" fmla="*/ 234 h 428"/>
              <a:gd name="connsiteX39-355" fmla="*/ 339 w 350"/>
              <a:gd name="connsiteY39-356" fmla="*/ 239 h 428"/>
              <a:gd name="connsiteX40-357" fmla="*/ 350 w 350"/>
              <a:gd name="connsiteY40-358" fmla="*/ 219 h 428"/>
              <a:gd name="connsiteX41-359" fmla="*/ 350 w 350"/>
              <a:gd name="connsiteY41-360" fmla="*/ 140 h 428"/>
              <a:gd name="connsiteX42-361" fmla="*/ 350 w 350"/>
              <a:gd name="connsiteY42-362" fmla="*/ 140 h 428"/>
              <a:gd name="connsiteX43-363" fmla="*/ 350 w 350"/>
              <a:gd name="connsiteY43-364" fmla="*/ 108 h 428"/>
              <a:gd name="connsiteX0-365" fmla="*/ 346 w 346"/>
              <a:gd name="connsiteY0-366" fmla="*/ 108 h 428"/>
              <a:gd name="connsiteX1-367" fmla="*/ 346 w 346"/>
              <a:gd name="connsiteY1-368" fmla="*/ 108 h 428"/>
              <a:gd name="connsiteX2-369" fmla="*/ 346 w 346"/>
              <a:gd name="connsiteY2-370" fmla="*/ 108 h 428"/>
              <a:gd name="connsiteX3-371" fmla="*/ 224 w 346"/>
              <a:gd name="connsiteY3-372" fmla="*/ 108 h 428"/>
              <a:gd name="connsiteX4-373" fmla="*/ 205 w 346"/>
              <a:gd name="connsiteY4-374" fmla="*/ 82 h 428"/>
              <a:gd name="connsiteX5-375" fmla="*/ 208 w 346"/>
              <a:gd name="connsiteY5-376" fmla="*/ 68 h 428"/>
              <a:gd name="connsiteX6-377" fmla="*/ 225 w 346"/>
              <a:gd name="connsiteY6-378" fmla="*/ 37 h 428"/>
              <a:gd name="connsiteX7-379" fmla="*/ 186 w 346"/>
              <a:gd name="connsiteY7-380" fmla="*/ 0 h 428"/>
              <a:gd name="connsiteX8-381" fmla="*/ 148 w 346"/>
              <a:gd name="connsiteY8-382" fmla="*/ 37 h 428"/>
              <a:gd name="connsiteX9-383" fmla="*/ 166 w 346"/>
              <a:gd name="connsiteY9-384" fmla="*/ 69 h 428"/>
              <a:gd name="connsiteX10-385" fmla="*/ 168 w 346"/>
              <a:gd name="connsiteY10-386" fmla="*/ 82 h 428"/>
              <a:gd name="connsiteX11-387" fmla="*/ 149 w 346"/>
              <a:gd name="connsiteY11-388" fmla="*/ 108 h 428"/>
              <a:gd name="connsiteX12-389" fmla="*/ 26 w 346"/>
              <a:gd name="connsiteY12-390" fmla="*/ 108 h 428"/>
              <a:gd name="connsiteX13-391" fmla="*/ 26 w 346"/>
              <a:gd name="connsiteY13-392" fmla="*/ 230 h 428"/>
              <a:gd name="connsiteX14-393" fmla="*/ 0 w 346"/>
              <a:gd name="connsiteY14-394" fmla="*/ 286 h 428"/>
              <a:gd name="connsiteX15-395" fmla="*/ 26 w 346"/>
              <a:gd name="connsiteY15-396" fmla="*/ 305 h 428"/>
              <a:gd name="connsiteX16-397" fmla="*/ 26 w 346"/>
              <a:gd name="connsiteY16-398" fmla="*/ 428 h 428"/>
              <a:gd name="connsiteX17-399" fmla="*/ 136 w 346"/>
              <a:gd name="connsiteY17-400" fmla="*/ 428 h 428"/>
              <a:gd name="connsiteX18-401" fmla="*/ 157 w 346"/>
              <a:gd name="connsiteY18-402" fmla="*/ 417 h 428"/>
              <a:gd name="connsiteX19-403" fmla="*/ 152 w 346"/>
              <a:gd name="connsiteY19-404" fmla="*/ 403 h 428"/>
              <a:gd name="connsiteX20-405" fmla="*/ 152 w 346"/>
              <a:gd name="connsiteY20-406" fmla="*/ 403 h 428"/>
              <a:gd name="connsiteX21-407" fmla="*/ 137 w 346"/>
              <a:gd name="connsiteY21-408" fmla="*/ 369 h 428"/>
              <a:gd name="connsiteX22-409" fmla="*/ 186 w 346"/>
              <a:gd name="connsiteY22-410" fmla="*/ 321 h 428"/>
              <a:gd name="connsiteX23-411" fmla="*/ 234 w 346"/>
              <a:gd name="connsiteY23-412" fmla="*/ 369 h 428"/>
              <a:gd name="connsiteX24-413" fmla="*/ 220 w 346"/>
              <a:gd name="connsiteY24-414" fmla="*/ 403 h 428"/>
              <a:gd name="connsiteX25-415" fmla="*/ 220 w 346"/>
              <a:gd name="connsiteY25-416" fmla="*/ 403 h 428"/>
              <a:gd name="connsiteX26-417" fmla="*/ 215 w 346"/>
              <a:gd name="connsiteY26-418" fmla="*/ 417 h 428"/>
              <a:gd name="connsiteX27-419" fmla="*/ 236 w 346"/>
              <a:gd name="connsiteY27-420" fmla="*/ 428 h 428"/>
              <a:gd name="connsiteX28-421" fmla="*/ 346 w 346"/>
              <a:gd name="connsiteY28-422" fmla="*/ 428 h 428"/>
              <a:gd name="connsiteX29-423" fmla="*/ 346 w 346"/>
              <a:gd name="connsiteY29-424" fmla="*/ 317 h 428"/>
              <a:gd name="connsiteX30-425" fmla="*/ 335 w 346"/>
              <a:gd name="connsiteY30-426" fmla="*/ 297 h 428"/>
              <a:gd name="connsiteX31-427" fmla="*/ 321 w 346"/>
              <a:gd name="connsiteY31-428" fmla="*/ 302 h 428"/>
              <a:gd name="connsiteX32-429" fmla="*/ 321 w 346"/>
              <a:gd name="connsiteY32-430" fmla="*/ 302 h 428"/>
              <a:gd name="connsiteX33-431" fmla="*/ 287 w 346"/>
              <a:gd name="connsiteY33-432" fmla="*/ 316 h 428"/>
              <a:gd name="connsiteX34-433" fmla="*/ 239 w 346"/>
              <a:gd name="connsiteY34-434" fmla="*/ 268 h 428"/>
              <a:gd name="connsiteX35-435" fmla="*/ 287 w 346"/>
              <a:gd name="connsiteY35-436" fmla="*/ 219 h 428"/>
              <a:gd name="connsiteX36-437" fmla="*/ 321 w 346"/>
              <a:gd name="connsiteY36-438" fmla="*/ 234 h 428"/>
              <a:gd name="connsiteX37-439" fmla="*/ 321 w 346"/>
              <a:gd name="connsiteY37-440" fmla="*/ 234 h 428"/>
              <a:gd name="connsiteX38-441" fmla="*/ 335 w 346"/>
              <a:gd name="connsiteY38-442" fmla="*/ 239 h 428"/>
              <a:gd name="connsiteX39-443" fmla="*/ 346 w 346"/>
              <a:gd name="connsiteY39-444" fmla="*/ 219 h 428"/>
              <a:gd name="connsiteX40-445" fmla="*/ 346 w 346"/>
              <a:gd name="connsiteY40-446" fmla="*/ 140 h 428"/>
              <a:gd name="connsiteX41-447" fmla="*/ 346 w 346"/>
              <a:gd name="connsiteY41-448" fmla="*/ 140 h 428"/>
              <a:gd name="connsiteX42-449" fmla="*/ 346 w 346"/>
              <a:gd name="connsiteY42-450" fmla="*/ 108 h 428"/>
              <a:gd name="connsiteX0-451" fmla="*/ 320 w 320"/>
              <a:gd name="connsiteY0-452" fmla="*/ 108 h 428"/>
              <a:gd name="connsiteX1-453" fmla="*/ 320 w 320"/>
              <a:gd name="connsiteY1-454" fmla="*/ 108 h 428"/>
              <a:gd name="connsiteX2-455" fmla="*/ 320 w 320"/>
              <a:gd name="connsiteY2-456" fmla="*/ 108 h 428"/>
              <a:gd name="connsiteX3-457" fmla="*/ 198 w 320"/>
              <a:gd name="connsiteY3-458" fmla="*/ 108 h 428"/>
              <a:gd name="connsiteX4-459" fmla="*/ 179 w 320"/>
              <a:gd name="connsiteY4-460" fmla="*/ 82 h 428"/>
              <a:gd name="connsiteX5-461" fmla="*/ 182 w 320"/>
              <a:gd name="connsiteY5-462" fmla="*/ 68 h 428"/>
              <a:gd name="connsiteX6-463" fmla="*/ 199 w 320"/>
              <a:gd name="connsiteY6-464" fmla="*/ 37 h 428"/>
              <a:gd name="connsiteX7-465" fmla="*/ 160 w 320"/>
              <a:gd name="connsiteY7-466" fmla="*/ 0 h 428"/>
              <a:gd name="connsiteX8-467" fmla="*/ 122 w 320"/>
              <a:gd name="connsiteY8-468" fmla="*/ 37 h 428"/>
              <a:gd name="connsiteX9-469" fmla="*/ 140 w 320"/>
              <a:gd name="connsiteY9-470" fmla="*/ 69 h 428"/>
              <a:gd name="connsiteX10-471" fmla="*/ 142 w 320"/>
              <a:gd name="connsiteY10-472" fmla="*/ 82 h 428"/>
              <a:gd name="connsiteX11-473" fmla="*/ 123 w 320"/>
              <a:gd name="connsiteY11-474" fmla="*/ 108 h 428"/>
              <a:gd name="connsiteX12-475" fmla="*/ 0 w 320"/>
              <a:gd name="connsiteY12-476" fmla="*/ 108 h 428"/>
              <a:gd name="connsiteX13-477" fmla="*/ 0 w 320"/>
              <a:gd name="connsiteY13-478" fmla="*/ 230 h 428"/>
              <a:gd name="connsiteX14-479" fmla="*/ 0 w 320"/>
              <a:gd name="connsiteY14-480" fmla="*/ 305 h 428"/>
              <a:gd name="connsiteX15-481" fmla="*/ 0 w 320"/>
              <a:gd name="connsiteY15-482" fmla="*/ 428 h 428"/>
              <a:gd name="connsiteX16-483" fmla="*/ 110 w 320"/>
              <a:gd name="connsiteY16-484" fmla="*/ 428 h 428"/>
              <a:gd name="connsiteX17-485" fmla="*/ 131 w 320"/>
              <a:gd name="connsiteY17-486" fmla="*/ 417 h 428"/>
              <a:gd name="connsiteX18-487" fmla="*/ 126 w 320"/>
              <a:gd name="connsiteY18-488" fmla="*/ 403 h 428"/>
              <a:gd name="connsiteX19-489" fmla="*/ 126 w 320"/>
              <a:gd name="connsiteY19-490" fmla="*/ 403 h 428"/>
              <a:gd name="connsiteX20-491" fmla="*/ 111 w 320"/>
              <a:gd name="connsiteY20-492" fmla="*/ 369 h 428"/>
              <a:gd name="connsiteX21-493" fmla="*/ 160 w 320"/>
              <a:gd name="connsiteY21-494" fmla="*/ 321 h 428"/>
              <a:gd name="connsiteX22-495" fmla="*/ 208 w 320"/>
              <a:gd name="connsiteY22-496" fmla="*/ 369 h 428"/>
              <a:gd name="connsiteX23-497" fmla="*/ 194 w 320"/>
              <a:gd name="connsiteY23-498" fmla="*/ 403 h 428"/>
              <a:gd name="connsiteX24-499" fmla="*/ 194 w 320"/>
              <a:gd name="connsiteY24-500" fmla="*/ 403 h 428"/>
              <a:gd name="connsiteX25-501" fmla="*/ 189 w 320"/>
              <a:gd name="connsiteY25-502" fmla="*/ 417 h 428"/>
              <a:gd name="connsiteX26-503" fmla="*/ 210 w 320"/>
              <a:gd name="connsiteY26-504" fmla="*/ 428 h 428"/>
              <a:gd name="connsiteX27-505" fmla="*/ 320 w 320"/>
              <a:gd name="connsiteY27-506" fmla="*/ 428 h 428"/>
              <a:gd name="connsiteX28-507" fmla="*/ 320 w 320"/>
              <a:gd name="connsiteY28-508" fmla="*/ 317 h 428"/>
              <a:gd name="connsiteX29-509" fmla="*/ 309 w 320"/>
              <a:gd name="connsiteY29-510" fmla="*/ 297 h 428"/>
              <a:gd name="connsiteX30-511" fmla="*/ 295 w 320"/>
              <a:gd name="connsiteY30-512" fmla="*/ 302 h 428"/>
              <a:gd name="connsiteX31-513" fmla="*/ 295 w 320"/>
              <a:gd name="connsiteY31-514" fmla="*/ 302 h 428"/>
              <a:gd name="connsiteX32-515" fmla="*/ 261 w 320"/>
              <a:gd name="connsiteY32-516" fmla="*/ 316 h 428"/>
              <a:gd name="connsiteX33-517" fmla="*/ 213 w 320"/>
              <a:gd name="connsiteY33-518" fmla="*/ 268 h 428"/>
              <a:gd name="connsiteX34-519" fmla="*/ 261 w 320"/>
              <a:gd name="connsiteY34-520" fmla="*/ 219 h 428"/>
              <a:gd name="connsiteX35-521" fmla="*/ 295 w 320"/>
              <a:gd name="connsiteY35-522" fmla="*/ 234 h 428"/>
              <a:gd name="connsiteX36-523" fmla="*/ 295 w 320"/>
              <a:gd name="connsiteY36-524" fmla="*/ 234 h 428"/>
              <a:gd name="connsiteX37-525" fmla="*/ 309 w 320"/>
              <a:gd name="connsiteY37-526" fmla="*/ 239 h 428"/>
              <a:gd name="connsiteX38-527" fmla="*/ 320 w 320"/>
              <a:gd name="connsiteY38-528" fmla="*/ 219 h 428"/>
              <a:gd name="connsiteX39-529" fmla="*/ 320 w 320"/>
              <a:gd name="connsiteY39-530" fmla="*/ 140 h 428"/>
              <a:gd name="connsiteX40-531" fmla="*/ 320 w 320"/>
              <a:gd name="connsiteY40-532" fmla="*/ 140 h 428"/>
              <a:gd name="connsiteX41-533" fmla="*/ 320 w 320"/>
              <a:gd name="connsiteY41-534" fmla="*/ 108 h 428"/>
              <a:gd name="connsiteX0-535" fmla="*/ 320 w 320"/>
              <a:gd name="connsiteY0-536" fmla="*/ 108 h 428"/>
              <a:gd name="connsiteX1-537" fmla="*/ 320 w 320"/>
              <a:gd name="connsiteY1-538" fmla="*/ 108 h 428"/>
              <a:gd name="connsiteX2-539" fmla="*/ 320 w 320"/>
              <a:gd name="connsiteY2-540" fmla="*/ 108 h 428"/>
              <a:gd name="connsiteX3-541" fmla="*/ 198 w 320"/>
              <a:gd name="connsiteY3-542" fmla="*/ 108 h 428"/>
              <a:gd name="connsiteX4-543" fmla="*/ 179 w 320"/>
              <a:gd name="connsiteY4-544" fmla="*/ 82 h 428"/>
              <a:gd name="connsiteX5-545" fmla="*/ 182 w 320"/>
              <a:gd name="connsiteY5-546" fmla="*/ 68 h 428"/>
              <a:gd name="connsiteX6-547" fmla="*/ 199 w 320"/>
              <a:gd name="connsiteY6-548" fmla="*/ 37 h 428"/>
              <a:gd name="connsiteX7-549" fmla="*/ 160 w 320"/>
              <a:gd name="connsiteY7-550" fmla="*/ 0 h 428"/>
              <a:gd name="connsiteX8-551" fmla="*/ 122 w 320"/>
              <a:gd name="connsiteY8-552" fmla="*/ 37 h 428"/>
              <a:gd name="connsiteX9-553" fmla="*/ 140 w 320"/>
              <a:gd name="connsiteY9-554" fmla="*/ 69 h 428"/>
              <a:gd name="connsiteX10-555" fmla="*/ 142 w 320"/>
              <a:gd name="connsiteY10-556" fmla="*/ 82 h 428"/>
              <a:gd name="connsiteX11-557" fmla="*/ 123 w 320"/>
              <a:gd name="connsiteY11-558" fmla="*/ 108 h 428"/>
              <a:gd name="connsiteX12-559" fmla="*/ 0 w 320"/>
              <a:gd name="connsiteY12-560" fmla="*/ 108 h 428"/>
              <a:gd name="connsiteX13-561" fmla="*/ 0 w 320"/>
              <a:gd name="connsiteY13-562" fmla="*/ 305 h 428"/>
              <a:gd name="connsiteX14-563" fmla="*/ 0 w 320"/>
              <a:gd name="connsiteY14-564" fmla="*/ 428 h 428"/>
              <a:gd name="connsiteX15-565" fmla="*/ 110 w 320"/>
              <a:gd name="connsiteY15-566" fmla="*/ 428 h 428"/>
              <a:gd name="connsiteX16-567" fmla="*/ 131 w 320"/>
              <a:gd name="connsiteY16-568" fmla="*/ 417 h 428"/>
              <a:gd name="connsiteX17-569" fmla="*/ 126 w 320"/>
              <a:gd name="connsiteY17-570" fmla="*/ 403 h 428"/>
              <a:gd name="connsiteX18-571" fmla="*/ 126 w 320"/>
              <a:gd name="connsiteY18-572" fmla="*/ 403 h 428"/>
              <a:gd name="connsiteX19-573" fmla="*/ 111 w 320"/>
              <a:gd name="connsiteY19-574" fmla="*/ 369 h 428"/>
              <a:gd name="connsiteX20-575" fmla="*/ 160 w 320"/>
              <a:gd name="connsiteY20-576" fmla="*/ 321 h 428"/>
              <a:gd name="connsiteX21-577" fmla="*/ 208 w 320"/>
              <a:gd name="connsiteY21-578" fmla="*/ 369 h 428"/>
              <a:gd name="connsiteX22-579" fmla="*/ 194 w 320"/>
              <a:gd name="connsiteY22-580" fmla="*/ 403 h 428"/>
              <a:gd name="connsiteX23-581" fmla="*/ 194 w 320"/>
              <a:gd name="connsiteY23-582" fmla="*/ 403 h 428"/>
              <a:gd name="connsiteX24-583" fmla="*/ 189 w 320"/>
              <a:gd name="connsiteY24-584" fmla="*/ 417 h 428"/>
              <a:gd name="connsiteX25-585" fmla="*/ 210 w 320"/>
              <a:gd name="connsiteY25-586" fmla="*/ 428 h 428"/>
              <a:gd name="connsiteX26-587" fmla="*/ 320 w 320"/>
              <a:gd name="connsiteY26-588" fmla="*/ 428 h 428"/>
              <a:gd name="connsiteX27-589" fmla="*/ 320 w 320"/>
              <a:gd name="connsiteY27-590" fmla="*/ 317 h 428"/>
              <a:gd name="connsiteX28-591" fmla="*/ 309 w 320"/>
              <a:gd name="connsiteY28-592" fmla="*/ 297 h 428"/>
              <a:gd name="connsiteX29-593" fmla="*/ 295 w 320"/>
              <a:gd name="connsiteY29-594" fmla="*/ 302 h 428"/>
              <a:gd name="connsiteX30-595" fmla="*/ 295 w 320"/>
              <a:gd name="connsiteY30-596" fmla="*/ 302 h 428"/>
              <a:gd name="connsiteX31-597" fmla="*/ 261 w 320"/>
              <a:gd name="connsiteY31-598" fmla="*/ 316 h 428"/>
              <a:gd name="connsiteX32-599" fmla="*/ 213 w 320"/>
              <a:gd name="connsiteY32-600" fmla="*/ 268 h 428"/>
              <a:gd name="connsiteX33-601" fmla="*/ 261 w 320"/>
              <a:gd name="connsiteY33-602" fmla="*/ 219 h 428"/>
              <a:gd name="connsiteX34-603" fmla="*/ 295 w 320"/>
              <a:gd name="connsiteY34-604" fmla="*/ 234 h 428"/>
              <a:gd name="connsiteX35-605" fmla="*/ 295 w 320"/>
              <a:gd name="connsiteY35-606" fmla="*/ 234 h 428"/>
              <a:gd name="connsiteX36-607" fmla="*/ 309 w 320"/>
              <a:gd name="connsiteY36-608" fmla="*/ 239 h 428"/>
              <a:gd name="connsiteX37-609" fmla="*/ 320 w 320"/>
              <a:gd name="connsiteY37-610" fmla="*/ 219 h 428"/>
              <a:gd name="connsiteX38-611" fmla="*/ 320 w 320"/>
              <a:gd name="connsiteY38-612" fmla="*/ 140 h 428"/>
              <a:gd name="connsiteX39-613" fmla="*/ 320 w 320"/>
              <a:gd name="connsiteY39-614" fmla="*/ 140 h 428"/>
              <a:gd name="connsiteX40-615" fmla="*/ 320 w 320"/>
              <a:gd name="connsiteY40-616" fmla="*/ 108 h 428"/>
              <a:gd name="connsiteX0-617" fmla="*/ 320 w 320"/>
              <a:gd name="connsiteY0-618" fmla="*/ 108 h 428"/>
              <a:gd name="connsiteX1-619" fmla="*/ 320 w 320"/>
              <a:gd name="connsiteY1-620" fmla="*/ 108 h 428"/>
              <a:gd name="connsiteX2-621" fmla="*/ 320 w 320"/>
              <a:gd name="connsiteY2-622" fmla="*/ 108 h 428"/>
              <a:gd name="connsiteX3-623" fmla="*/ 198 w 320"/>
              <a:gd name="connsiteY3-624" fmla="*/ 108 h 428"/>
              <a:gd name="connsiteX4-625" fmla="*/ 179 w 320"/>
              <a:gd name="connsiteY4-626" fmla="*/ 82 h 428"/>
              <a:gd name="connsiteX5-627" fmla="*/ 182 w 320"/>
              <a:gd name="connsiteY5-628" fmla="*/ 68 h 428"/>
              <a:gd name="connsiteX6-629" fmla="*/ 199 w 320"/>
              <a:gd name="connsiteY6-630" fmla="*/ 37 h 428"/>
              <a:gd name="connsiteX7-631" fmla="*/ 160 w 320"/>
              <a:gd name="connsiteY7-632" fmla="*/ 0 h 428"/>
              <a:gd name="connsiteX8-633" fmla="*/ 122 w 320"/>
              <a:gd name="connsiteY8-634" fmla="*/ 37 h 428"/>
              <a:gd name="connsiteX9-635" fmla="*/ 140 w 320"/>
              <a:gd name="connsiteY9-636" fmla="*/ 69 h 428"/>
              <a:gd name="connsiteX10-637" fmla="*/ 142 w 320"/>
              <a:gd name="connsiteY10-638" fmla="*/ 82 h 428"/>
              <a:gd name="connsiteX11-639" fmla="*/ 123 w 320"/>
              <a:gd name="connsiteY11-640" fmla="*/ 108 h 428"/>
              <a:gd name="connsiteX12-641" fmla="*/ 0 w 320"/>
              <a:gd name="connsiteY12-642" fmla="*/ 108 h 428"/>
              <a:gd name="connsiteX13-643" fmla="*/ 0 w 320"/>
              <a:gd name="connsiteY13-644" fmla="*/ 428 h 428"/>
              <a:gd name="connsiteX14-645" fmla="*/ 110 w 320"/>
              <a:gd name="connsiteY14-646" fmla="*/ 428 h 428"/>
              <a:gd name="connsiteX15-647" fmla="*/ 131 w 320"/>
              <a:gd name="connsiteY15-648" fmla="*/ 417 h 428"/>
              <a:gd name="connsiteX16-649" fmla="*/ 126 w 320"/>
              <a:gd name="connsiteY16-650" fmla="*/ 403 h 428"/>
              <a:gd name="connsiteX17-651" fmla="*/ 126 w 320"/>
              <a:gd name="connsiteY17-652" fmla="*/ 403 h 428"/>
              <a:gd name="connsiteX18-653" fmla="*/ 111 w 320"/>
              <a:gd name="connsiteY18-654" fmla="*/ 369 h 428"/>
              <a:gd name="connsiteX19-655" fmla="*/ 160 w 320"/>
              <a:gd name="connsiteY19-656" fmla="*/ 321 h 428"/>
              <a:gd name="connsiteX20-657" fmla="*/ 208 w 320"/>
              <a:gd name="connsiteY20-658" fmla="*/ 369 h 428"/>
              <a:gd name="connsiteX21-659" fmla="*/ 194 w 320"/>
              <a:gd name="connsiteY21-660" fmla="*/ 403 h 428"/>
              <a:gd name="connsiteX22-661" fmla="*/ 194 w 320"/>
              <a:gd name="connsiteY22-662" fmla="*/ 403 h 428"/>
              <a:gd name="connsiteX23-663" fmla="*/ 189 w 320"/>
              <a:gd name="connsiteY23-664" fmla="*/ 417 h 428"/>
              <a:gd name="connsiteX24-665" fmla="*/ 210 w 320"/>
              <a:gd name="connsiteY24-666" fmla="*/ 428 h 428"/>
              <a:gd name="connsiteX25-667" fmla="*/ 320 w 320"/>
              <a:gd name="connsiteY25-668" fmla="*/ 428 h 428"/>
              <a:gd name="connsiteX26-669" fmla="*/ 320 w 320"/>
              <a:gd name="connsiteY26-670" fmla="*/ 317 h 428"/>
              <a:gd name="connsiteX27-671" fmla="*/ 309 w 320"/>
              <a:gd name="connsiteY27-672" fmla="*/ 297 h 428"/>
              <a:gd name="connsiteX28-673" fmla="*/ 295 w 320"/>
              <a:gd name="connsiteY28-674" fmla="*/ 302 h 428"/>
              <a:gd name="connsiteX29-675" fmla="*/ 295 w 320"/>
              <a:gd name="connsiteY29-676" fmla="*/ 302 h 428"/>
              <a:gd name="connsiteX30-677" fmla="*/ 261 w 320"/>
              <a:gd name="connsiteY30-678" fmla="*/ 316 h 428"/>
              <a:gd name="connsiteX31-679" fmla="*/ 213 w 320"/>
              <a:gd name="connsiteY31-680" fmla="*/ 268 h 428"/>
              <a:gd name="connsiteX32-681" fmla="*/ 261 w 320"/>
              <a:gd name="connsiteY32-682" fmla="*/ 219 h 428"/>
              <a:gd name="connsiteX33-683" fmla="*/ 295 w 320"/>
              <a:gd name="connsiteY33-684" fmla="*/ 234 h 428"/>
              <a:gd name="connsiteX34-685" fmla="*/ 295 w 320"/>
              <a:gd name="connsiteY34-686" fmla="*/ 234 h 428"/>
              <a:gd name="connsiteX35-687" fmla="*/ 309 w 320"/>
              <a:gd name="connsiteY35-688" fmla="*/ 239 h 428"/>
              <a:gd name="connsiteX36-689" fmla="*/ 320 w 320"/>
              <a:gd name="connsiteY36-690" fmla="*/ 219 h 428"/>
              <a:gd name="connsiteX37-691" fmla="*/ 320 w 320"/>
              <a:gd name="connsiteY37-692" fmla="*/ 140 h 428"/>
              <a:gd name="connsiteX38-693" fmla="*/ 320 w 320"/>
              <a:gd name="connsiteY38-694" fmla="*/ 140 h 428"/>
              <a:gd name="connsiteX39-695" fmla="*/ 320 w 320"/>
              <a:gd name="connsiteY39-696" fmla="*/ 108 h 428"/>
              <a:gd name="connsiteX0-697" fmla="*/ 320 w 320"/>
              <a:gd name="connsiteY0-698" fmla="*/ 108 h 428"/>
              <a:gd name="connsiteX1-699" fmla="*/ 320 w 320"/>
              <a:gd name="connsiteY1-700" fmla="*/ 108 h 428"/>
              <a:gd name="connsiteX2-701" fmla="*/ 320 w 320"/>
              <a:gd name="connsiteY2-702" fmla="*/ 108 h 428"/>
              <a:gd name="connsiteX3-703" fmla="*/ 198 w 320"/>
              <a:gd name="connsiteY3-704" fmla="*/ 108 h 428"/>
              <a:gd name="connsiteX4-705" fmla="*/ 179 w 320"/>
              <a:gd name="connsiteY4-706" fmla="*/ 82 h 428"/>
              <a:gd name="connsiteX5-707" fmla="*/ 182 w 320"/>
              <a:gd name="connsiteY5-708" fmla="*/ 68 h 428"/>
              <a:gd name="connsiteX6-709" fmla="*/ 199 w 320"/>
              <a:gd name="connsiteY6-710" fmla="*/ 37 h 428"/>
              <a:gd name="connsiteX7-711" fmla="*/ 160 w 320"/>
              <a:gd name="connsiteY7-712" fmla="*/ 0 h 428"/>
              <a:gd name="connsiteX8-713" fmla="*/ 122 w 320"/>
              <a:gd name="connsiteY8-714" fmla="*/ 37 h 428"/>
              <a:gd name="connsiteX9-715" fmla="*/ 140 w 320"/>
              <a:gd name="connsiteY9-716" fmla="*/ 69 h 428"/>
              <a:gd name="connsiteX10-717" fmla="*/ 142 w 320"/>
              <a:gd name="connsiteY10-718" fmla="*/ 82 h 428"/>
              <a:gd name="connsiteX11-719" fmla="*/ 123 w 320"/>
              <a:gd name="connsiteY11-720" fmla="*/ 108 h 428"/>
              <a:gd name="connsiteX12-721" fmla="*/ 0 w 320"/>
              <a:gd name="connsiteY12-722" fmla="*/ 108 h 428"/>
              <a:gd name="connsiteX13-723" fmla="*/ 0 w 320"/>
              <a:gd name="connsiteY13-724" fmla="*/ 428 h 428"/>
              <a:gd name="connsiteX14-725" fmla="*/ 110 w 320"/>
              <a:gd name="connsiteY14-726" fmla="*/ 428 h 428"/>
              <a:gd name="connsiteX15-727" fmla="*/ 131 w 320"/>
              <a:gd name="connsiteY15-728" fmla="*/ 417 h 428"/>
              <a:gd name="connsiteX16-729" fmla="*/ 126 w 320"/>
              <a:gd name="connsiteY16-730" fmla="*/ 403 h 428"/>
              <a:gd name="connsiteX17-731" fmla="*/ 126 w 320"/>
              <a:gd name="connsiteY17-732" fmla="*/ 403 h 428"/>
              <a:gd name="connsiteX18-733" fmla="*/ 111 w 320"/>
              <a:gd name="connsiteY18-734" fmla="*/ 369 h 428"/>
              <a:gd name="connsiteX19-735" fmla="*/ 208 w 320"/>
              <a:gd name="connsiteY19-736" fmla="*/ 369 h 428"/>
              <a:gd name="connsiteX20-737" fmla="*/ 194 w 320"/>
              <a:gd name="connsiteY20-738" fmla="*/ 403 h 428"/>
              <a:gd name="connsiteX21-739" fmla="*/ 194 w 320"/>
              <a:gd name="connsiteY21-740" fmla="*/ 403 h 428"/>
              <a:gd name="connsiteX22-741" fmla="*/ 189 w 320"/>
              <a:gd name="connsiteY22-742" fmla="*/ 417 h 428"/>
              <a:gd name="connsiteX23-743" fmla="*/ 210 w 320"/>
              <a:gd name="connsiteY23-744" fmla="*/ 428 h 428"/>
              <a:gd name="connsiteX24-745" fmla="*/ 320 w 320"/>
              <a:gd name="connsiteY24-746" fmla="*/ 428 h 428"/>
              <a:gd name="connsiteX25-747" fmla="*/ 320 w 320"/>
              <a:gd name="connsiteY25-748" fmla="*/ 317 h 428"/>
              <a:gd name="connsiteX26-749" fmla="*/ 309 w 320"/>
              <a:gd name="connsiteY26-750" fmla="*/ 297 h 428"/>
              <a:gd name="connsiteX27-751" fmla="*/ 295 w 320"/>
              <a:gd name="connsiteY27-752" fmla="*/ 302 h 428"/>
              <a:gd name="connsiteX28-753" fmla="*/ 295 w 320"/>
              <a:gd name="connsiteY28-754" fmla="*/ 302 h 428"/>
              <a:gd name="connsiteX29-755" fmla="*/ 261 w 320"/>
              <a:gd name="connsiteY29-756" fmla="*/ 316 h 428"/>
              <a:gd name="connsiteX30-757" fmla="*/ 213 w 320"/>
              <a:gd name="connsiteY30-758" fmla="*/ 268 h 428"/>
              <a:gd name="connsiteX31-759" fmla="*/ 261 w 320"/>
              <a:gd name="connsiteY31-760" fmla="*/ 219 h 428"/>
              <a:gd name="connsiteX32-761" fmla="*/ 295 w 320"/>
              <a:gd name="connsiteY32-762" fmla="*/ 234 h 428"/>
              <a:gd name="connsiteX33-763" fmla="*/ 295 w 320"/>
              <a:gd name="connsiteY33-764" fmla="*/ 234 h 428"/>
              <a:gd name="connsiteX34-765" fmla="*/ 309 w 320"/>
              <a:gd name="connsiteY34-766" fmla="*/ 239 h 428"/>
              <a:gd name="connsiteX35-767" fmla="*/ 320 w 320"/>
              <a:gd name="connsiteY35-768" fmla="*/ 219 h 428"/>
              <a:gd name="connsiteX36-769" fmla="*/ 320 w 320"/>
              <a:gd name="connsiteY36-770" fmla="*/ 140 h 428"/>
              <a:gd name="connsiteX37-771" fmla="*/ 320 w 320"/>
              <a:gd name="connsiteY37-772" fmla="*/ 140 h 428"/>
              <a:gd name="connsiteX38-773" fmla="*/ 320 w 320"/>
              <a:gd name="connsiteY38-774" fmla="*/ 108 h 428"/>
              <a:gd name="connsiteX0-775" fmla="*/ 320 w 320"/>
              <a:gd name="connsiteY0-776" fmla="*/ 108 h 428"/>
              <a:gd name="connsiteX1-777" fmla="*/ 320 w 320"/>
              <a:gd name="connsiteY1-778" fmla="*/ 108 h 428"/>
              <a:gd name="connsiteX2-779" fmla="*/ 320 w 320"/>
              <a:gd name="connsiteY2-780" fmla="*/ 108 h 428"/>
              <a:gd name="connsiteX3-781" fmla="*/ 198 w 320"/>
              <a:gd name="connsiteY3-782" fmla="*/ 108 h 428"/>
              <a:gd name="connsiteX4-783" fmla="*/ 179 w 320"/>
              <a:gd name="connsiteY4-784" fmla="*/ 82 h 428"/>
              <a:gd name="connsiteX5-785" fmla="*/ 182 w 320"/>
              <a:gd name="connsiteY5-786" fmla="*/ 68 h 428"/>
              <a:gd name="connsiteX6-787" fmla="*/ 199 w 320"/>
              <a:gd name="connsiteY6-788" fmla="*/ 37 h 428"/>
              <a:gd name="connsiteX7-789" fmla="*/ 160 w 320"/>
              <a:gd name="connsiteY7-790" fmla="*/ 0 h 428"/>
              <a:gd name="connsiteX8-791" fmla="*/ 122 w 320"/>
              <a:gd name="connsiteY8-792" fmla="*/ 37 h 428"/>
              <a:gd name="connsiteX9-793" fmla="*/ 140 w 320"/>
              <a:gd name="connsiteY9-794" fmla="*/ 69 h 428"/>
              <a:gd name="connsiteX10-795" fmla="*/ 142 w 320"/>
              <a:gd name="connsiteY10-796" fmla="*/ 82 h 428"/>
              <a:gd name="connsiteX11-797" fmla="*/ 123 w 320"/>
              <a:gd name="connsiteY11-798" fmla="*/ 108 h 428"/>
              <a:gd name="connsiteX12-799" fmla="*/ 0 w 320"/>
              <a:gd name="connsiteY12-800" fmla="*/ 108 h 428"/>
              <a:gd name="connsiteX13-801" fmla="*/ 0 w 320"/>
              <a:gd name="connsiteY13-802" fmla="*/ 428 h 428"/>
              <a:gd name="connsiteX14-803" fmla="*/ 110 w 320"/>
              <a:gd name="connsiteY14-804" fmla="*/ 428 h 428"/>
              <a:gd name="connsiteX15-805" fmla="*/ 131 w 320"/>
              <a:gd name="connsiteY15-806" fmla="*/ 417 h 428"/>
              <a:gd name="connsiteX16-807" fmla="*/ 126 w 320"/>
              <a:gd name="connsiteY16-808" fmla="*/ 403 h 428"/>
              <a:gd name="connsiteX17-809" fmla="*/ 126 w 320"/>
              <a:gd name="connsiteY17-810" fmla="*/ 403 h 428"/>
              <a:gd name="connsiteX18-811" fmla="*/ 208 w 320"/>
              <a:gd name="connsiteY18-812" fmla="*/ 369 h 428"/>
              <a:gd name="connsiteX19-813" fmla="*/ 194 w 320"/>
              <a:gd name="connsiteY19-814" fmla="*/ 403 h 428"/>
              <a:gd name="connsiteX20-815" fmla="*/ 194 w 320"/>
              <a:gd name="connsiteY20-816" fmla="*/ 403 h 428"/>
              <a:gd name="connsiteX21-817" fmla="*/ 189 w 320"/>
              <a:gd name="connsiteY21-818" fmla="*/ 417 h 428"/>
              <a:gd name="connsiteX22-819" fmla="*/ 210 w 320"/>
              <a:gd name="connsiteY22-820" fmla="*/ 428 h 428"/>
              <a:gd name="connsiteX23-821" fmla="*/ 320 w 320"/>
              <a:gd name="connsiteY23-822" fmla="*/ 428 h 428"/>
              <a:gd name="connsiteX24-823" fmla="*/ 320 w 320"/>
              <a:gd name="connsiteY24-824" fmla="*/ 317 h 428"/>
              <a:gd name="connsiteX25-825" fmla="*/ 309 w 320"/>
              <a:gd name="connsiteY25-826" fmla="*/ 297 h 428"/>
              <a:gd name="connsiteX26-827" fmla="*/ 295 w 320"/>
              <a:gd name="connsiteY26-828" fmla="*/ 302 h 428"/>
              <a:gd name="connsiteX27-829" fmla="*/ 295 w 320"/>
              <a:gd name="connsiteY27-830" fmla="*/ 302 h 428"/>
              <a:gd name="connsiteX28-831" fmla="*/ 261 w 320"/>
              <a:gd name="connsiteY28-832" fmla="*/ 316 h 428"/>
              <a:gd name="connsiteX29-833" fmla="*/ 213 w 320"/>
              <a:gd name="connsiteY29-834" fmla="*/ 268 h 428"/>
              <a:gd name="connsiteX30-835" fmla="*/ 261 w 320"/>
              <a:gd name="connsiteY30-836" fmla="*/ 219 h 428"/>
              <a:gd name="connsiteX31-837" fmla="*/ 295 w 320"/>
              <a:gd name="connsiteY31-838" fmla="*/ 234 h 428"/>
              <a:gd name="connsiteX32-839" fmla="*/ 295 w 320"/>
              <a:gd name="connsiteY32-840" fmla="*/ 234 h 428"/>
              <a:gd name="connsiteX33-841" fmla="*/ 309 w 320"/>
              <a:gd name="connsiteY33-842" fmla="*/ 239 h 428"/>
              <a:gd name="connsiteX34-843" fmla="*/ 320 w 320"/>
              <a:gd name="connsiteY34-844" fmla="*/ 219 h 428"/>
              <a:gd name="connsiteX35-845" fmla="*/ 320 w 320"/>
              <a:gd name="connsiteY35-846" fmla="*/ 140 h 428"/>
              <a:gd name="connsiteX36-847" fmla="*/ 320 w 320"/>
              <a:gd name="connsiteY36-848" fmla="*/ 140 h 428"/>
              <a:gd name="connsiteX37-849" fmla="*/ 320 w 320"/>
              <a:gd name="connsiteY37-850" fmla="*/ 108 h 428"/>
              <a:gd name="connsiteX0-851" fmla="*/ 320 w 320"/>
              <a:gd name="connsiteY0-852" fmla="*/ 108 h 428"/>
              <a:gd name="connsiteX1-853" fmla="*/ 320 w 320"/>
              <a:gd name="connsiteY1-854" fmla="*/ 108 h 428"/>
              <a:gd name="connsiteX2-855" fmla="*/ 320 w 320"/>
              <a:gd name="connsiteY2-856" fmla="*/ 108 h 428"/>
              <a:gd name="connsiteX3-857" fmla="*/ 198 w 320"/>
              <a:gd name="connsiteY3-858" fmla="*/ 108 h 428"/>
              <a:gd name="connsiteX4-859" fmla="*/ 179 w 320"/>
              <a:gd name="connsiteY4-860" fmla="*/ 82 h 428"/>
              <a:gd name="connsiteX5-861" fmla="*/ 182 w 320"/>
              <a:gd name="connsiteY5-862" fmla="*/ 68 h 428"/>
              <a:gd name="connsiteX6-863" fmla="*/ 199 w 320"/>
              <a:gd name="connsiteY6-864" fmla="*/ 37 h 428"/>
              <a:gd name="connsiteX7-865" fmla="*/ 160 w 320"/>
              <a:gd name="connsiteY7-866" fmla="*/ 0 h 428"/>
              <a:gd name="connsiteX8-867" fmla="*/ 122 w 320"/>
              <a:gd name="connsiteY8-868" fmla="*/ 37 h 428"/>
              <a:gd name="connsiteX9-869" fmla="*/ 140 w 320"/>
              <a:gd name="connsiteY9-870" fmla="*/ 69 h 428"/>
              <a:gd name="connsiteX10-871" fmla="*/ 142 w 320"/>
              <a:gd name="connsiteY10-872" fmla="*/ 82 h 428"/>
              <a:gd name="connsiteX11-873" fmla="*/ 123 w 320"/>
              <a:gd name="connsiteY11-874" fmla="*/ 108 h 428"/>
              <a:gd name="connsiteX12-875" fmla="*/ 0 w 320"/>
              <a:gd name="connsiteY12-876" fmla="*/ 108 h 428"/>
              <a:gd name="connsiteX13-877" fmla="*/ 0 w 320"/>
              <a:gd name="connsiteY13-878" fmla="*/ 428 h 428"/>
              <a:gd name="connsiteX14-879" fmla="*/ 110 w 320"/>
              <a:gd name="connsiteY14-880" fmla="*/ 428 h 428"/>
              <a:gd name="connsiteX15-881" fmla="*/ 131 w 320"/>
              <a:gd name="connsiteY15-882" fmla="*/ 417 h 428"/>
              <a:gd name="connsiteX16-883" fmla="*/ 126 w 320"/>
              <a:gd name="connsiteY16-884" fmla="*/ 403 h 428"/>
              <a:gd name="connsiteX17-885" fmla="*/ 126 w 320"/>
              <a:gd name="connsiteY17-886" fmla="*/ 403 h 428"/>
              <a:gd name="connsiteX18-887" fmla="*/ 194 w 320"/>
              <a:gd name="connsiteY18-888" fmla="*/ 403 h 428"/>
              <a:gd name="connsiteX19-889" fmla="*/ 194 w 320"/>
              <a:gd name="connsiteY19-890" fmla="*/ 403 h 428"/>
              <a:gd name="connsiteX20-891" fmla="*/ 189 w 320"/>
              <a:gd name="connsiteY20-892" fmla="*/ 417 h 428"/>
              <a:gd name="connsiteX21-893" fmla="*/ 210 w 320"/>
              <a:gd name="connsiteY21-894" fmla="*/ 428 h 428"/>
              <a:gd name="connsiteX22-895" fmla="*/ 320 w 320"/>
              <a:gd name="connsiteY22-896" fmla="*/ 428 h 428"/>
              <a:gd name="connsiteX23-897" fmla="*/ 320 w 320"/>
              <a:gd name="connsiteY23-898" fmla="*/ 317 h 428"/>
              <a:gd name="connsiteX24-899" fmla="*/ 309 w 320"/>
              <a:gd name="connsiteY24-900" fmla="*/ 297 h 428"/>
              <a:gd name="connsiteX25-901" fmla="*/ 295 w 320"/>
              <a:gd name="connsiteY25-902" fmla="*/ 302 h 428"/>
              <a:gd name="connsiteX26-903" fmla="*/ 295 w 320"/>
              <a:gd name="connsiteY26-904" fmla="*/ 302 h 428"/>
              <a:gd name="connsiteX27-905" fmla="*/ 261 w 320"/>
              <a:gd name="connsiteY27-906" fmla="*/ 316 h 428"/>
              <a:gd name="connsiteX28-907" fmla="*/ 213 w 320"/>
              <a:gd name="connsiteY28-908" fmla="*/ 268 h 428"/>
              <a:gd name="connsiteX29-909" fmla="*/ 261 w 320"/>
              <a:gd name="connsiteY29-910" fmla="*/ 219 h 428"/>
              <a:gd name="connsiteX30-911" fmla="*/ 295 w 320"/>
              <a:gd name="connsiteY30-912" fmla="*/ 234 h 428"/>
              <a:gd name="connsiteX31-913" fmla="*/ 295 w 320"/>
              <a:gd name="connsiteY31-914" fmla="*/ 234 h 428"/>
              <a:gd name="connsiteX32-915" fmla="*/ 309 w 320"/>
              <a:gd name="connsiteY32-916" fmla="*/ 239 h 428"/>
              <a:gd name="connsiteX33-917" fmla="*/ 320 w 320"/>
              <a:gd name="connsiteY33-918" fmla="*/ 219 h 428"/>
              <a:gd name="connsiteX34-919" fmla="*/ 320 w 320"/>
              <a:gd name="connsiteY34-920" fmla="*/ 140 h 428"/>
              <a:gd name="connsiteX35-921" fmla="*/ 320 w 320"/>
              <a:gd name="connsiteY35-922" fmla="*/ 140 h 428"/>
              <a:gd name="connsiteX36-923" fmla="*/ 320 w 320"/>
              <a:gd name="connsiteY36-924" fmla="*/ 108 h 428"/>
              <a:gd name="connsiteX0-925" fmla="*/ 320 w 320"/>
              <a:gd name="connsiteY0-926" fmla="*/ 108 h 428"/>
              <a:gd name="connsiteX1-927" fmla="*/ 320 w 320"/>
              <a:gd name="connsiteY1-928" fmla="*/ 108 h 428"/>
              <a:gd name="connsiteX2-929" fmla="*/ 320 w 320"/>
              <a:gd name="connsiteY2-930" fmla="*/ 108 h 428"/>
              <a:gd name="connsiteX3-931" fmla="*/ 198 w 320"/>
              <a:gd name="connsiteY3-932" fmla="*/ 108 h 428"/>
              <a:gd name="connsiteX4-933" fmla="*/ 179 w 320"/>
              <a:gd name="connsiteY4-934" fmla="*/ 82 h 428"/>
              <a:gd name="connsiteX5-935" fmla="*/ 182 w 320"/>
              <a:gd name="connsiteY5-936" fmla="*/ 68 h 428"/>
              <a:gd name="connsiteX6-937" fmla="*/ 199 w 320"/>
              <a:gd name="connsiteY6-938" fmla="*/ 37 h 428"/>
              <a:gd name="connsiteX7-939" fmla="*/ 160 w 320"/>
              <a:gd name="connsiteY7-940" fmla="*/ 0 h 428"/>
              <a:gd name="connsiteX8-941" fmla="*/ 122 w 320"/>
              <a:gd name="connsiteY8-942" fmla="*/ 37 h 428"/>
              <a:gd name="connsiteX9-943" fmla="*/ 140 w 320"/>
              <a:gd name="connsiteY9-944" fmla="*/ 69 h 428"/>
              <a:gd name="connsiteX10-945" fmla="*/ 142 w 320"/>
              <a:gd name="connsiteY10-946" fmla="*/ 82 h 428"/>
              <a:gd name="connsiteX11-947" fmla="*/ 123 w 320"/>
              <a:gd name="connsiteY11-948" fmla="*/ 108 h 428"/>
              <a:gd name="connsiteX12-949" fmla="*/ 0 w 320"/>
              <a:gd name="connsiteY12-950" fmla="*/ 108 h 428"/>
              <a:gd name="connsiteX13-951" fmla="*/ 0 w 320"/>
              <a:gd name="connsiteY13-952" fmla="*/ 428 h 428"/>
              <a:gd name="connsiteX14-953" fmla="*/ 110 w 320"/>
              <a:gd name="connsiteY14-954" fmla="*/ 428 h 428"/>
              <a:gd name="connsiteX15-955" fmla="*/ 131 w 320"/>
              <a:gd name="connsiteY15-956" fmla="*/ 417 h 428"/>
              <a:gd name="connsiteX16-957" fmla="*/ 126 w 320"/>
              <a:gd name="connsiteY16-958" fmla="*/ 403 h 428"/>
              <a:gd name="connsiteX17-959" fmla="*/ 126 w 320"/>
              <a:gd name="connsiteY17-960" fmla="*/ 403 h 428"/>
              <a:gd name="connsiteX18-961" fmla="*/ 194 w 320"/>
              <a:gd name="connsiteY18-962" fmla="*/ 403 h 428"/>
              <a:gd name="connsiteX19-963" fmla="*/ 189 w 320"/>
              <a:gd name="connsiteY19-964" fmla="*/ 417 h 428"/>
              <a:gd name="connsiteX20-965" fmla="*/ 210 w 320"/>
              <a:gd name="connsiteY20-966" fmla="*/ 428 h 428"/>
              <a:gd name="connsiteX21-967" fmla="*/ 320 w 320"/>
              <a:gd name="connsiteY21-968" fmla="*/ 428 h 428"/>
              <a:gd name="connsiteX22-969" fmla="*/ 320 w 320"/>
              <a:gd name="connsiteY22-970" fmla="*/ 317 h 428"/>
              <a:gd name="connsiteX23-971" fmla="*/ 309 w 320"/>
              <a:gd name="connsiteY23-972" fmla="*/ 297 h 428"/>
              <a:gd name="connsiteX24-973" fmla="*/ 295 w 320"/>
              <a:gd name="connsiteY24-974" fmla="*/ 302 h 428"/>
              <a:gd name="connsiteX25-975" fmla="*/ 295 w 320"/>
              <a:gd name="connsiteY25-976" fmla="*/ 302 h 428"/>
              <a:gd name="connsiteX26-977" fmla="*/ 261 w 320"/>
              <a:gd name="connsiteY26-978" fmla="*/ 316 h 428"/>
              <a:gd name="connsiteX27-979" fmla="*/ 213 w 320"/>
              <a:gd name="connsiteY27-980" fmla="*/ 268 h 428"/>
              <a:gd name="connsiteX28-981" fmla="*/ 261 w 320"/>
              <a:gd name="connsiteY28-982" fmla="*/ 219 h 428"/>
              <a:gd name="connsiteX29-983" fmla="*/ 295 w 320"/>
              <a:gd name="connsiteY29-984" fmla="*/ 234 h 428"/>
              <a:gd name="connsiteX30-985" fmla="*/ 295 w 320"/>
              <a:gd name="connsiteY30-986" fmla="*/ 234 h 428"/>
              <a:gd name="connsiteX31-987" fmla="*/ 309 w 320"/>
              <a:gd name="connsiteY31-988" fmla="*/ 239 h 428"/>
              <a:gd name="connsiteX32-989" fmla="*/ 320 w 320"/>
              <a:gd name="connsiteY32-990" fmla="*/ 219 h 428"/>
              <a:gd name="connsiteX33-991" fmla="*/ 320 w 320"/>
              <a:gd name="connsiteY33-992" fmla="*/ 140 h 428"/>
              <a:gd name="connsiteX34-993" fmla="*/ 320 w 320"/>
              <a:gd name="connsiteY34-994" fmla="*/ 140 h 428"/>
              <a:gd name="connsiteX35-995" fmla="*/ 320 w 320"/>
              <a:gd name="connsiteY35-996" fmla="*/ 108 h 428"/>
              <a:gd name="connsiteX0-997" fmla="*/ 320 w 320"/>
              <a:gd name="connsiteY0-998" fmla="*/ 108 h 428"/>
              <a:gd name="connsiteX1-999" fmla="*/ 320 w 320"/>
              <a:gd name="connsiteY1-1000" fmla="*/ 108 h 428"/>
              <a:gd name="connsiteX2-1001" fmla="*/ 320 w 320"/>
              <a:gd name="connsiteY2-1002" fmla="*/ 108 h 428"/>
              <a:gd name="connsiteX3-1003" fmla="*/ 198 w 320"/>
              <a:gd name="connsiteY3-1004" fmla="*/ 108 h 428"/>
              <a:gd name="connsiteX4-1005" fmla="*/ 179 w 320"/>
              <a:gd name="connsiteY4-1006" fmla="*/ 82 h 428"/>
              <a:gd name="connsiteX5-1007" fmla="*/ 182 w 320"/>
              <a:gd name="connsiteY5-1008" fmla="*/ 68 h 428"/>
              <a:gd name="connsiteX6-1009" fmla="*/ 199 w 320"/>
              <a:gd name="connsiteY6-1010" fmla="*/ 37 h 428"/>
              <a:gd name="connsiteX7-1011" fmla="*/ 160 w 320"/>
              <a:gd name="connsiteY7-1012" fmla="*/ 0 h 428"/>
              <a:gd name="connsiteX8-1013" fmla="*/ 122 w 320"/>
              <a:gd name="connsiteY8-1014" fmla="*/ 37 h 428"/>
              <a:gd name="connsiteX9-1015" fmla="*/ 140 w 320"/>
              <a:gd name="connsiteY9-1016" fmla="*/ 69 h 428"/>
              <a:gd name="connsiteX10-1017" fmla="*/ 142 w 320"/>
              <a:gd name="connsiteY10-1018" fmla="*/ 82 h 428"/>
              <a:gd name="connsiteX11-1019" fmla="*/ 123 w 320"/>
              <a:gd name="connsiteY11-1020" fmla="*/ 108 h 428"/>
              <a:gd name="connsiteX12-1021" fmla="*/ 0 w 320"/>
              <a:gd name="connsiteY12-1022" fmla="*/ 108 h 428"/>
              <a:gd name="connsiteX13-1023" fmla="*/ 0 w 320"/>
              <a:gd name="connsiteY13-1024" fmla="*/ 428 h 428"/>
              <a:gd name="connsiteX14-1025" fmla="*/ 110 w 320"/>
              <a:gd name="connsiteY14-1026" fmla="*/ 428 h 428"/>
              <a:gd name="connsiteX15-1027" fmla="*/ 131 w 320"/>
              <a:gd name="connsiteY15-1028" fmla="*/ 417 h 428"/>
              <a:gd name="connsiteX16-1029" fmla="*/ 126 w 320"/>
              <a:gd name="connsiteY16-1030" fmla="*/ 403 h 428"/>
              <a:gd name="connsiteX17-1031" fmla="*/ 126 w 320"/>
              <a:gd name="connsiteY17-1032" fmla="*/ 403 h 428"/>
              <a:gd name="connsiteX18-1033" fmla="*/ 189 w 320"/>
              <a:gd name="connsiteY18-1034" fmla="*/ 417 h 428"/>
              <a:gd name="connsiteX19-1035" fmla="*/ 210 w 320"/>
              <a:gd name="connsiteY19-1036" fmla="*/ 428 h 428"/>
              <a:gd name="connsiteX20-1037" fmla="*/ 320 w 320"/>
              <a:gd name="connsiteY20-1038" fmla="*/ 428 h 428"/>
              <a:gd name="connsiteX21-1039" fmla="*/ 320 w 320"/>
              <a:gd name="connsiteY21-1040" fmla="*/ 317 h 428"/>
              <a:gd name="connsiteX22-1041" fmla="*/ 309 w 320"/>
              <a:gd name="connsiteY22-1042" fmla="*/ 297 h 428"/>
              <a:gd name="connsiteX23-1043" fmla="*/ 295 w 320"/>
              <a:gd name="connsiteY23-1044" fmla="*/ 302 h 428"/>
              <a:gd name="connsiteX24-1045" fmla="*/ 295 w 320"/>
              <a:gd name="connsiteY24-1046" fmla="*/ 302 h 428"/>
              <a:gd name="connsiteX25-1047" fmla="*/ 261 w 320"/>
              <a:gd name="connsiteY25-1048" fmla="*/ 316 h 428"/>
              <a:gd name="connsiteX26-1049" fmla="*/ 213 w 320"/>
              <a:gd name="connsiteY26-1050" fmla="*/ 268 h 428"/>
              <a:gd name="connsiteX27-1051" fmla="*/ 261 w 320"/>
              <a:gd name="connsiteY27-1052" fmla="*/ 219 h 428"/>
              <a:gd name="connsiteX28-1053" fmla="*/ 295 w 320"/>
              <a:gd name="connsiteY28-1054" fmla="*/ 234 h 428"/>
              <a:gd name="connsiteX29-1055" fmla="*/ 295 w 320"/>
              <a:gd name="connsiteY29-1056" fmla="*/ 234 h 428"/>
              <a:gd name="connsiteX30-1057" fmla="*/ 309 w 320"/>
              <a:gd name="connsiteY30-1058" fmla="*/ 239 h 428"/>
              <a:gd name="connsiteX31-1059" fmla="*/ 320 w 320"/>
              <a:gd name="connsiteY31-1060" fmla="*/ 219 h 428"/>
              <a:gd name="connsiteX32-1061" fmla="*/ 320 w 320"/>
              <a:gd name="connsiteY32-1062" fmla="*/ 140 h 428"/>
              <a:gd name="connsiteX33-1063" fmla="*/ 320 w 320"/>
              <a:gd name="connsiteY33-1064" fmla="*/ 140 h 428"/>
              <a:gd name="connsiteX34-1065" fmla="*/ 320 w 320"/>
              <a:gd name="connsiteY34-1066" fmla="*/ 108 h 428"/>
              <a:gd name="connsiteX0-1067" fmla="*/ 320 w 320"/>
              <a:gd name="connsiteY0-1068" fmla="*/ 108 h 428"/>
              <a:gd name="connsiteX1-1069" fmla="*/ 320 w 320"/>
              <a:gd name="connsiteY1-1070" fmla="*/ 108 h 428"/>
              <a:gd name="connsiteX2-1071" fmla="*/ 320 w 320"/>
              <a:gd name="connsiteY2-1072" fmla="*/ 108 h 428"/>
              <a:gd name="connsiteX3-1073" fmla="*/ 198 w 320"/>
              <a:gd name="connsiteY3-1074" fmla="*/ 108 h 428"/>
              <a:gd name="connsiteX4-1075" fmla="*/ 179 w 320"/>
              <a:gd name="connsiteY4-1076" fmla="*/ 82 h 428"/>
              <a:gd name="connsiteX5-1077" fmla="*/ 182 w 320"/>
              <a:gd name="connsiteY5-1078" fmla="*/ 68 h 428"/>
              <a:gd name="connsiteX6-1079" fmla="*/ 199 w 320"/>
              <a:gd name="connsiteY6-1080" fmla="*/ 37 h 428"/>
              <a:gd name="connsiteX7-1081" fmla="*/ 160 w 320"/>
              <a:gd name="connsiteY7-1082" fmla="*/ 0 h 428"/>
              <a:gd name="connsiteX8-1083" fmla="*/ 122 w 320"/>
              <a:gd name="connsiteY8-1084" fmla="*/ 37 h 428"/>
              <a:gd name="connsiteX9-1085" fmla="*/ 140 w 320"/>
              <a:gd name="connsiteY9-1086" fmla="*/ 69 h 428"/>
              <a:gd name="connsiteX10-1087" fmla="*/ 142 w 320"/>
              <a:gd name="connsiteY10-1088" fmla="*/ 82 h 428"/>
              <a:gd name="connsiteX11-1089" fmla="*/ 123 w 320"/>
              <a:gd name="connsiteY11-1090" fmla="*/ 108 h 428"/>
              <a:gd name="connsiteX12-1091" fmla="*/ 0 w 320"/>
              <a:gd name="connsiteY12-1092" fmla="*/ 108 h 428"/>
              <a:gd name="connsiteX13-1093" fmla="*/ 0 w 320"/>
              <a:gd name="connsiteY13-1094" fmla="*/ 428 h 428"/>
              <a:gd name="connsiteX14-1095" fmla="*/ 110 w 320"/>
              <a:gd name="connsiteY14-1096" fmla="*/ 428 h 428"/>
              <a:gd name="connsiteX15-1097" fmla="*/ 131 w 320"/>
              <a:gd name="connsiteY15-1098" fmla="*/ 417 h 428"/>
              <a:gd name="connsiteX16-1099" fmla="*/ 126 w 320"/>
              <a:gd name="connsiteY16-1100" fmla="*/ 403 h 428"/>
              <a:gd name="connsiteX17-1101" fmla="*/ 189 w 320"/>
              <a:gd name="connsiteY17-1102" fmla="*/ 417 h 428"/>
              <a:gd name="connsiteX18-1103" fmla="*/ 210 w 320"/>
              <a:gd name="connsiteY18-1104" fmla="*/ 428 h 428"/>
              <a:gd name="connsiteX19-1105" fmla="*/ 320 w 320"/>
              <a:gd name="connsiteY19-1106" fmla="*/ 428 h 428"/>
              <a:gd name="connsiteX20-1107" fmla="*/ 320 w 320"/>
              <a:gd name="connsiteY20-1108" fmla="*/ 317 h 428"/>
              <a:gd name="connsiteX21-1109" fmla="*/ 309 w 320"/>
              <a:gd name="connsiteY21-1110" fmla="*/ 297 h 428"/>
              <a:gd name="connsiteX22-1111" fmla="*/ 295 w 320"/>
              <a:gd name="connsiteY22-1112" fmla="*/ 302 h 428"/>
              <a:gd name="connsiteX23-1113" fmla="*/ 295 w 320"/>
              <a:gd name="connsiteY23-1114" fmla="*/ 302 h 428"/>
              <a:gd name="connsiteX24-1115" fmla="*/ 261 w 320"/>
              <a:gd name="connsiteY24-1116" fmla="*/ 316 h 428"/>
              <a:gd name="connsiteX25-1117" fmla="*/ 213 w 320"/>
              <a:gd name="connsiteY25-1118" fmla="*/ 268 h 428"/>
              <a:gd name="connsiteX26-1119" fmla="*/ 261 w 320"/>
              <a:gd name="connsiteY26-1120" fmla="*/ 219 h 428"/>
              <a:gd name="connsiteX27-1121" fmla="*/ 295 w 320"/>
              <a:gd name="connsiteY27-1122" fmla="*/ 234 h 428"/>
              <a:gd name="connsiteX28-1123" fmla="*/ 295 w 320"/>
              <a:gd name="connsiteY28-1124" fmla="*/ 234 h 428"/>
              <a:gd name="connsiteX29-1125" fmla="*/ 309 w 320"/>
              <a:gd name="connsiteY29-1126" fmla="*/ 239 h 428"/>
              <a:gd name="connsiteX30-1127" fmla="*/ 320 w 320"/>
              <a:gd name="connsiteY30-1128" fmla="*/ 219 h 428"/>
              <a:gd name="connsiteX31-1129" fmla="*/ 320 w 320"/>
              <a:gd name="connsiteY31-1130" fmla="*/ 140 h 428"/>
              <a:gd name="connsiteX32-1131" fmla="*/ 320 w 320"/>
              <a:gd name="connsiteY32-1132" fmla="*/ 140 h 428"/>
              <a:gd name="connsiteX33-1133" fmla="*/ 320 w 320"/>
              <a:gd name="connsiteY33-1134" fmla="*/ 108 h 428"/>
              <a:gd name="connsiteX0-1135" fmla="*/ 320 w 320"/>
              <a:gd name="connsiteY0-1136" fmla="*/ 108 h 428"/>
              <a:gd name="connsiteX1-1137" fmla="*/ 320 w 320"/>
              <a:gd name="connsiteY1-1138" fmla="*/ 108 h 428"/>
              <a:gd name="connsiteX2-1139" fmla="*/ 320 w 320"/>
              <a:gd name="connsiteY2-1140" fmla="*/ 108 h 428"/>
              <a:gd name="connsiteX3-1141" fmla="*/ 198 w 320"/>
              <a:gd name="connsiteY3-1142" fmla="*/ 108 h 428"/>
              <a:gd name="connsiteX4-1143" fmla="*/ 179 w 320"/>
              <a:gd name="connsiteY4-1144" fmla="*/ 82 h 428"/>
              <a:gd name="connsiteX5-1145" fmla="*/ 182 w 320"/>
              <a:gd name="connsiteY5-1146" fmla="*/ 68 h 428"/>
              <a:gd name="connsiteX6-1147" fmla="*/ 199 w 320"/>
              <a:gd name="connsiteY6-1148" fmla="*/ 37 h 428"/>
              <a:gd name="connsiteX7-1149" fmla="*/ 160 w 320"/>
              <a:gd name="connsiteY7-1150" fmla="*/ 0 h 428"/>
              <a:gd name="connsiteX8-1151" fmla="*/ 122 w 320"/>
              <a:gd name="connsiteY8-1152" fmla="*/ 37 h 428"/>
              <a:gd name="connsiteX9-1153" fmla="*/ 140 w 320"/>
              <a:gd name="connsiteY9-1154" fmla="*/ 69 h 428"/>
              <a:gd name="connsiteX10-1155" fmla="*/ 142 w 320"/>
              <a:gd name="connsiteY10-1156" fmla="*/ 82 h 428"/>
              <a:gd name="connsiteX11-1157" fmla="*/ 123 w 320"/>
              <a:gd name="connsiteY11-1158" fmla="*/ 108 h 428"/>
              <a:gd name="connsiteX12-1159" fmla="*/ 0 w 320"/>
              <a:gd name="connsiteY12-1160" fmla="*/ 108 h 428"/>
              <a:gd name="connsiteX13-1161" fmla="*/ 0 w 320"/>
              <a:gd name="connsiteY13-1162" fmla="*/ 428 h 428"/>
              <a:gd name="connsiteX14-1163" fmla="*/ 110 w 320"/>
              <a:gd name="connsiteY14-1164" fmla="*/ 428 h 428"/>
              <a:gd name="connsiteX15-1165" fmla="*/ 131 w 320"/>
              <a:gd name="connsiteY15-1166" fmla="*/ 417 h 428"/>
              <a:gd name="connsiteX16-1167" fmla="*/ 189 w 320"/>
              <a:gd name="connsiteY16-1168" fmla="*/ 417 h 428"/>
              <a:gd name="connsiteX17-1169" fmla="*/ 210 w 320"/>
              <a:gd name="connsiteY17-1170" fmla="*/ 428 h 428"/>
              <a:gd name="connsiteX18-1171" fmla="*/ 320 w 320"/>
              <a:gd name="connsiteY18-1172" fmla="*/ 428 h 428"/>
              <a:gd name="connsiteX19-1173" fmla="*/ 320 w 320"/>
              <a:gd name="connsiteY19-1174" fmla="*/ 317 h 428"/>
              <a:gd name="connsiteX20-1175" fmla="*/ 309 w 320"/>
              <a:gd name="connsiteY20-1176" fmla="*/ 297 h 428"/>
              <a:gd name="connsiteX21-1177" fmla="*/ 295 w 320"/>
              <a:gd name="connsiteY21-1178" fmla="*/ 302 h 428"/>
              <a:gd name="connsiteX22-1179" fmla="*/ 295 w 320"/>
              <a:gd name="connsiteY22-1180" fmla="*/ 302 h 428"/>
              <a:gd name="connsiteX23-1181" fmla="*/ 261 w 320"/>
              <a:gd name="connsiteY23-1182" fmla="*/ 316 h 428"/>
              <a:gd name="connsiteX24-1183" fmla="*/ 213 w 320"/>
              <a:gd name="connsiteY24-1184" fmla="*/ 268 h 428"/>
              <a:gd name="connsiteX25-1185" fmla="*/ 261 w 320"/>
              <a:gd name="connsiteY25-1186" fmla="*/ 219 h 428"/>
              <a:gd name="connsiteX26-1187" fmla="*/ 295 w 320"/>
              <a:gd name="connsiteY26-1188" fmla="*/ 234 h 428"/>
              <a:gd name="connsiteX27-1189" fmla="*/ 295 w 320"/>
              <a:gd name="connsiteY27-1190" fmla="*/ 234 h 428"/>
              <a:gd name="connsiteX28-1191" fmla="*/ 309 w 320"/>
              <a:gd name="connsiteY28-1192" fmla="*/ 239 h 428"/>
              <a:gd name="connsiteX29-1193" fmla="*/ 320 w 320"/>
              <a:gd name="connsiteY29-1194" fmla="*/ 219 h 428"/>
              <a:gd name="connsiteX30-1195" fmla="*/ 320 w 320"/>
              <a:gd name="connsiteY30-1196" fmla="*/ 140 h 428"/>
              <a:gd name="connsiteX31-1197" fmla="*/ 320 w 320"/>
              <a:gd name="connsiteY31-1198" fmla="*/ 140 h 428"/>
              <a:gd name="connsiteX32-1199" fmla="*/ 320 w 320"/>
              <a:gd name="connsiteY32-1200" fmla="*/ 108 h 428"/>
              <a:gd name="connsiteX0-1201" fmla="*/ 320 w 320"/>
              <a:gd name="connsiteY0-1202" fmla="*/ 108 h 428"/>
              <a:gd name="connsiteX1-1203" fmla="*/ 320 w 320"/>
              <a:gd name="connsiteY1-1204" fmla="*/ 108 h 428"/>
              <a:gd name="connsiteX2-1205" fmla="*/ 320 w 320"/>
              <a:gd name="connsiteY2-1206" fmla="*/ 108 h 428"/>
              <a:gd name="connsiteX3-1207" fmla="*/ 198 w 320"/>
              <a:gd name="connsiteY3-1208" fmla="*/ 108 h 428"/>
              <a:gd name="connsiteX4-1209" fmla="*/ 179 w 320"/>
              <a:gd name="connsiteY4-1210" fmla="*/ 82 h 428"/>
              <a:gd name="connsiteX5-1211" fmla="*/ 182 w 320"/>
              <a:gd name="connsiteY5-1212" fmla="*/ 68 h 428"/>
              <a:gd name="connsiteX6-1213" fmla="*/ 199 w 320"/>
              <a:gd name="connsiteY6-1214" fmla="*/ 37 h 428"/>
              <a:gd name="connsiteX7-1215" fmla="*/ 160 w 320"/>
              <a:gd name="connsiteY7-1216" fmla="*/ 0 h 428"/>
              <a:gd name="connsiteX8-1217" fmla="*/ 122 w 320"/>
              <a:gd name="connsiteY8-1218" fmla="*/ 37 h 428"/>
              <a:gd name="connsiteX9-1219" fmla="*/ 140 w 320"/>
              <a:gd name="connsiteY9-1220" fmla="*/ 69 h 428"/>
              <a:gd name="connsiteX10-1221" fmla="*/ 142 w 320"/>
              <a:gd name="connsiteY10-1222" fmla="*/ 82 h 428"/>
              <a:gd name="connsiteX11-1223" fmla="*/ 123 w 320"/>
              <a:gd name="connsiteY11-1224" fmla="*/ 108 h 428"/>
              <a:gd name="connsiteX12-1225" fmla="*/ 0 w 320"/>
              <a:gd name="connsiteY12-1226" fmla="*/ 108 h 428"/>
              <a:gd name="connsiteX13-1227" fmla="*/ 0 w 320"/>
              <a:gd name="connsiteY13-1228" fmla="*/ 428 h 428"/>
              <a:gd name="connsiteX14-1229" fmla="*/ 110 w 320"/>
              <a:gd name="connsiteY14-1230" fmla="*/ 428 h 428"/>
              <a:gd name="connsiteX15-1231" fmla="*/ 189 w 320"/>
              <a:gd name="connsiteY15-1232" fmla="*/ 417 h 428"/>
              <a:gd name="connsiteX16-1233" fmla="*/ 210 w 320"/>
              <a:gd name="connsiteY16-1234" fmla="*/ 428 h 428"/>
              <a:gd name="connsiteX17-1235" fmla="*/ 320 w 320"/>
              <a:gd name="connsiteY17-1236" fmla="*/ 428 h 428"/>
              <a:gd name="connsiteX18-1237" fmla="*/ 320 w 320"/>
              <a:gd name="connsiteY18-1238" fmla="*/ 317 h 428"/>
              <a:gd name="connsiteX19-1239" fmla="*/ 309 w 320"/>
              <a:gd name="connsiteY19-1240" fmla="*/ 297 h 428"/>
              <a:gd name="connsiteX20-1241" fmla="*/ 295 w 320"/>
              <a:gd name="connsiteY20-1242" fmla="*/ 302 h 428"/>
              <a:gd name="connsiteX21-1243" fmla="*/ 295 w 320"/>
              <a:gd name="connsiteY21-1244" fmla="*/ 302 h 428"/>
              <a:gd name="connsiteX22-1245" fmla="*/ 261 w 320"/>
              <a:gd name="connsiteY22-1246" fmla="*/ 316 h 428"/>
              <a:gd name="connsiteX23-1247" fmla="*/ 213 w 320"/>
              <a:gd name="connsiteY23-1248" fmla="*/ 268 h 428"/>
              <a:gd name="connsiteX24-1249" fmla="*/ 261 w 320"/>
              <a:gd name="connsiteY24-1250" fmla="*/ 219 h 428"/>
              <a:gd name="connsiteX25-1251" fmla="*/ 295 w 320"/>
              <a:gd name="connsiteY25-1252" fmla="*/ 234 h 428"/>
              <a:gd name="connsiteX26-1253" fmla="*/ 295 w 320"/>
              <a:gd name="connsiteY26-1254" fmla="*/ 234 h 428"/>
              <a:gd name="connsiteX27-1255" fmla="*/ 309 w 320"/>
              <a:gd name="connsiteY27-1256" fmla="*/ 239 h 428"/>
              <a:gd name="connsiteX28-1257" fmla="*/ 320 w 320"/>
              <a:gd name="connsiteY28-1258" fmla="*/ 219 h 428"/>
              <a:gd name="connsiteX29-1259" fmla="*/ 320 w 320"/>
              <a:gd name="connsiteY29-1260" fmla="*/ 140 h 428"/>
              <a:gd name="connsiteX30-1261" fmla="*/ 320 w 320"/>
              <a:gd name="connsiteY30-1262" fmla="*/ 140 h 428"/>
              <a:gd name="connsiteX31-1263" fmla="*/ 320 w 320"/>
              <a:gd name="connsiteY31-1264" fmla="*/ 108 h 428"/>
              <a:gd name="connsiteX0-1265" fmla="*/ 320 w 320"/>
              <a:gd name="connsiteY0-1266" fmla="*/ 108 h 428"/>
              <a:gd name="connsiteX1-1267" fmla="*/ 320 w 320"/>
              <a:gd name="connsiteY1-1268" fmla="*/ 108 h 428"/>
              <a:gd name="connsiteX2-1269" fmla="*/ 320 w 320"/>
              <a:gd name="connsiteY2-1270" fmla="*/ 108 h 428"/>
              <a:gd name="connsiteX3-1271" fmla="*/ 198 w 320"/>
              <a:gd name="connsiteY3-1272" fmla="*/ 108 h 428"/>
              <a:gd name="connsiteX4-1273" fmla="*/ 179 w 320"/>
              <a:gd name="connsiteY4-1274" fmla="*/ 82 h 428"/>
              <a:gd name="connsiteX5-1275" fmla="*/ 182 w 320"/>
              <a:gd name="connsiteY5-1276" fmla="*/ 68 h 428"/>
              <a:gd name="connsiteX6-1277" fmla="*/ 199 w 320"/>
              <a:gd name="connsiteY6-1278" fmla="*/ 37 h 428"/>
              <a:gd name="connsiteX7-1279" fmla="*/ 160 w 320"/>
              <a:gd name="connsiteY7-1280" fmla="*/ 0 h 428"/>
              <a:gd name="connsiteX8-1281" fmla="*/ 122 w 320"/>
              <a:gd name="connsiteY8-1282" fmla="*/ 37 h 428"/>
              <a:gd name="connsiteX9-1283" fmla="*/ 140 w 320"/>
              <a:gd name="connsiteY9-1284" fmla="*/ 69 h 428"/>
              <a:gd name="connsiteX10-1285" fmla="*/ 142 w 320"/>
              <a:gd name="connsiteY10-1286" fmla="*/ 82 h 428"/>
              <a:gd name="connsiteX11-1287" fmla="*/ 123 w 320"/>
              <a:gd name="connsiteY11-1288" fmla="*/ 108 h 428"/>
              <a:gd name="connsiteX12-1289" fmla="*/ 0 w 320"/>
              <a:gd name="connsiteY12-1290" fmla="*/ 108 h 428"/>
              <a:gd name="connsiteX13-1291" fmla="*/ 0 w 320"/>
              <a:gd name="connsiteY13-1292" fmla="*/ 428 h 428"/>
              <a:gd name="connsiteX14-1293" fmla="*/ 110 w 320"/>
              <a:gd name="connsiteY14-1294" fmla="*/ 428 h 428"/>
              <a:gd name="connsiteX15-1295" fmla="*/ 210 w 320"/>
              <a:gd name="connsiteY15-1296" fmla="*/ 428 h 428"/>
              <a:gd name="connsiteX16-1297" fmla="*/ 320 w 320"/>
              <a:gd name="connsiteY16-1298" fmla="*/ 428 h 428"/>
              <a:gd name="connsiteX17-1299" fmla="*/ 320 w 320"/>
              <a:gd name="connsiteY17-1300" fmla="*/ 317 h 428"/>
              <a:gd name="connsiteX18-1301" fmla="*/ 309 w 320"/>
              <a:gd name="connsiteY18-1302" fmla="*/ 297 h 428"/>
              <a:gd name="connsiteX19-1303" fmla="*/ 295 w 320"/>
              <a:gd name="connsiteY19-1304" fmla="*/ 302 h 428"/>
              <a:gd name="connsiteX20-1305" fmla="*/ 295 w 320"/>
              <a:gd name="connsiteY20-1306" fmla="*/ 302 h 428"/>
              <a:gd name="connsiteX21-1307" fmla="*/ 261 w 320"/>
              <a:gd name="connsiteY21-1308" fmla="*/ 316 h 428"/>
              <a:gd name="connsiteX22-1309" fmla="*/ 213 w 320"/>
              <a:gd name="connsiteY22-1310" fmla="*/ 268 h 428"/>
              <a:gd name="connsiteX23-1311" fmla="*/ 261 w 320"/>
              <a:gd name="connsiteY23-1312" fmla="*/ 219 h 428"/>
              <a:gd name="connsiteX24-1313" fmla="*/ 295 w 320"/>
              <a:gd name="connsiteY24-1314" fmla="*/ 234 h 428"/>
              <a:gd name="connsiteX25-1315" fmla="*/ 295 w 320"/>
              <a:gd name="connsiteY25-1316" fmla="*/ 234 h 428"/>
              <a:gd name="connsiteX26-1317" fmla="*/ 309 w 320"/>
              <a:gd name="connsiteY26-1318" fmla="*/ 239 h 428"/>
              <a:gd name="connsiteX27-1319" fmla="*/ 320 w 320"/>
              <a:gd name="connsiteY27-1320" fmla="*/ 219 h 428"/>
              <a:gd name="connsiteX28-1321" fmla="*/ 320 w 320"/>
              <a:gd name="connsiteY28-1322" fmla="*/ 140 h 428"/>
              <a:gd name="connsiteX29-1323" fmla="*/ 320 w 320"/>
              <a:gd name="connsiteY29-1324" fmla="*/ 140 h 428"/>
              <a:gd name="connsiteX30-1325" fmla="*/ 320 w 320"/>
              <a:gd name="connsiteY30-1326" fmla="*/ 108 h 428"/>
              <a:gd name="connsiteX0-1327" fmla="*/ 320 w 320"/>
              <a:gd name="connsiteY0-1328" fmla="*/ 108 h 428"/>
              <a:gd name="connsiteX1-1329" fmla="*/ 320 w 320"/>
              <a:gd name="connsiteY1-1330" fmla="*/ 108 h 428"/>
              <a:gd name="connsiteX2-1331" fmla="*/ 320 w 320"/>
              <a:gd name="connsiteY2-1332" fmla="*/ 108 h 428"/>
              <a:gd name="connsiteX3-1333" fmla="*/ 198 w 320"/>
              <a:gd name="connsiteY3-1334" fmla="*/ 108 h 428"/>
              <a:gd name="connsiteX4-1335" fmla="*/ 179 w 320"/>
              <a:gd name="connsiteY4-1336" fmla="*/ 82 h 428"/>
              <a:gd name="connsiteX5-1337" fmla="*/ 182 w 320"/>
              <a:gd name="connsiteY5-1338" fmla="*/ 68 h 428"/>
              <a:gd name="connsiteX6-1339" fmla="*/ 199 w 320"/>
              <a:gd name="connsiteY6-1340" fmla="*/ 37 h 428"/>
              <a:gd name="connsiteX7-1341" fmla="*/ 160 w 320"/>
              <a:gd name="connsiteY7-1342" fmla="*/ 0 h 428"/>
              <a:gd name="connsiteX8-1343" fmla="*/ 122 w 320"/>
              <a:gd name="connsiteY8-1344" fmla="*/ 37 h 428"/>
              <a:gd name="connsiteX9-1345" fmla="*/ 140 w 320"/>
              <a:gd name="connsiteY9-1346" fmla="*/ 69 h 428"/>
              <a:gd name="connsiteX10-1347" fmla="*/ 142 w 320"/>
              <a:gd name="connsiteY10-1348" fmla="*/ 82 h 428"/>
              <a:gd name="connsiteX11-1349" fmla="*/ 123 w 320"/>
              <a:gd name="connsiteY11-1350" fmla="*/ 108 h 428"/>
              <a:gd name="connsiteX12-1351" fmla="*/ 0 w 320"/>
              <a:gd name="connsiteY12-1352" fmla="*/ 108 h 428"/>
              <a:gd name="connsiteX13-1353" fmla="*/ 0 w 320"/>
              <a:gd name="connsiteY13-1354" fmla="*/ 428 h 428"/>
              <a:gd name="connsiteX14-1355" fmla="*/ 110 w 320"/>
              <a:gd name="connsiteY14-1356" fmla="*/ 428 h 428"/>
              <a:gd name="connsiteX15-1357" fmla="*/ 320 w 320"/>
              <a:gd name="connsiteY15-1358" fmla="*/ 428 h 428"/>
              <a:gd name="connsiteX16-1359" fmla="*/ 320 w 320"/>
              <a:gd name="connsiteY16-1360" fmla="*/ 317 h 428"/>
              <a:gd name="connsiteX17-1361" fmla="*/ 309 w 320"/>
              <a:gd name="connsiteY17-1362" fmla="*/ 297 h 428"/>
              <a:gd name="connsiteX18-1363" fmla="*/ 295 w 320"/>
              <a:gd name="connsiteY18-1364" fmla="*/ 302 h 428"/>
              <a:gd name="connsiteX19-1365" fmla="*/ 295 w 320"/>
              <a:gd name="connsiteY19-1366" fmla="*/ 302 h 428"/>
              <a:gd name="connsiteX20-1367" fmla="*/ 261 w 320"/>
              <a:gd name="connsiteY20-1368" fmla="*/ 316 h 428"/>
              <a:gd name="connsiteX21-1369" fmla="*/ 213 w 320"/>
              <a:gd name="connsiteY21-1370" fmla="*/ 268 h 428"/>
              <a:gd name="connsiteX22-1371" fmla="*/ 261 w 320"/>
              <a:gd name="connsiteY22-1372" fmla="*/ 219 h 428"/>
              <a:gd name="connsiteX23-1373" fmla="*/ 295 w 320"/>
              <a:gd name="connsiteY23-1374" fmla="*/ 234 h 428"/>
              <a:gd name="connsiteX24-1375" fmla="*/ 295 w 320"/>
              <a:gd name="connsiteY24-1376" fmla="*/ 234 h 428"/>
              <a:gd name="connsiteX25-1377" fmla="*/ 309 w 320"/>
              <a:gd name="connsiteY25-1378" fmla="*/ 239 h 428"/>
              <a:gd name="connsiteX26-1379" fmla="*/ 320 w 320"/>
              <a:gd name="connsiteY26-1380" fmla="*/ 219 h 428"/>
              <a:gd name="connsiteX27-1381" fmla="*/ 320 w 320"/>
              <a:gd name="connsiteY27-1382" fmla="*/ 140 h 428"/>
              <a:gd name="connsiteX28-1383" fmla="*/ 320 w 320"/>
              <a:gd name="connsiteY28-1384" fmla="*/ 140 h 428"/>
              <a:gd name="connsiteX29-1385" fmla="*/ 320 w 320"/>
              <a:gd name="connsiteY29-1386" fmla="*/ 108 h 428"/>
              <a:gd name="connsiteX0-1387" fmla="*/ 320 w 320"/>
              <a:gd name="connsiteY0-1388" fmla="*/ 108 h 428"/>
              <a:gd name="connsiteX1-1389" fmla="*/ 320 w 320"/>
              <a:gd name="connsiteY1-1390" fmla="*/ 108 h 428"/>
              <a:gd name="connsiteX2-1391" fmla="*/ 320 w 320"/>
              <a:gd name="connsiteY2-1392" fmla="*/ 108 h 428"/>
              <a:gd name="connsiteX3-1393" fmla="*/ 198 w 320"/>
              <a:gd name="connsiteY3-1394" fmla="*/ 108 h 428"/>
              <a:gd name="connsiteX4-1395" fmla="*/ 179 w 320"/>
              <a:gd name="connsiteY4-1396" fmla="*/ 82 h 428"/>
              <a:gd name="connsiteX5-1397" fmla="*/ 182 w 320"/>
              <a:gd name="connsiteY5-1398" fmla="*/ 68 h 428"/>
              <a:gd name="connsiteX6-1399" fmla="*/ 199 w 320"/>
              <a:gd name="connsiteY6-1400" fmla="*/ 37 h 428"/>
              <a:gd name="connsiteX7-1401" fmla="*/ 160 w 320"/>
              <a:gd name="connsiteY7-1402" fmla="*/ 0 h 428"/>
              <a:gd name="connsiteX8-1403" fmla="*/ 122 w 320"/>
              <a:gd name="connsiteY8-1404" fmla="*/ 37 h 428"/>
              <a:gd name="connsiteX9-1405" fmla="*/ 140 w 320"/>
              <a:gd name="connsiteY9-1406" fmla="*/ 69 h 428"/>
              <a:gd name="connsiteX10-1407" fmla="*/ 142 w 320"/>
              <a:gd name="connsiteY10-1408" fmla="*/ 82 h 428"/>
              <a:gd name="connsiteX11-1409" fmla="*/ 123 w 320"/>
              <a:gd name="connsiteY11-1410" fmla="*/ 108 h 428"/>
              <a:gd name="connsiteX12-1411" fmla="*/ 0 w 320"/>
              <a:gd name="connsiteY12-1412" fmla="*/ 108 h 428"/>
              <a:gd name="connsiteX13-1413" fmla="*/ 0 w 320"/>
              <a:gd name="connsiteY13-1414" fmla="*/ 428 h 428"/>
              <a:gd name="connsiteX14-1415" fmla="*/ 320 w 320"/>
              <a:gd name="connsiteY14-1416" fmla="*/ 428 h 428"/>
              <a:gd name="connsiteX15-1417" fmla="*/ 320 w 320"/>
              <a:gd name="connsiteY15-1418" fmla="*/ 317 h 428"/>
              <a:gd name="connsiteX16-1419" fmla="*/ 309 w 320"/>
              <a:gd name="connsiteY16-1420" fmla="*/ 297 h 428"/>
              <a:gd name="connsiteX17-1421" fmla="*/ 295 w 320"/>
              <a:gd name="connsiteY17-1422" fmla="*/ 302 h 428"/>
              <a:gd name="connsiteX18-1423" fmla="*/ 295 w 320"/>
              <a:gd name="connsiteY18-1424" fmla="*/ 302 h 428"/>
              <a:gd name="connsiteX19-1425" fmla="*/ 261 w 320"/>
              <a:gd name="connsiteY19-1426" fmla="*/ 316 h 428"/>
              <a:gd name="connsiteX20-1427" fmla="*/ 213 w 320"/>
              <a:gd name="connsiteY20-1428" fmla="*/ 268 h 428"/>
              <a:gd name="connsiteX21-1429" fmla="*/ 261 w 320"/>
              <a:gd name="connsiteY21-1430" fmla="*/ 219 h 428"/>
              <a:gd name="connsiteX22-1431" fmla="*/ 295 w 320"/>
              <a:gd name="connsiteY22-1432" fmla="*/ 234 h 428"/>
              <a:gd name="connsiteX23-1433" fmla="*/ 295 w 320"/>
              <a:gd name="connsiteY23-1434" fmla="*/ 234 h 428"/>
              <a:gd name="connsiteX24-1435" fmla="*/ 309 w 320"/>
              <a:gd name="connsiteY24-1436" fmla="*/ 239 h 428"/>
              <a:gd name="connsiteX25-1437" fmla="*/ 320 w 320"/>
              <a:gd name="connsiteY25-1438" fmla="*/ 219 h 428"/>
              <a:gd name="connsiteX26-1439" fmla="*/ 320 w 320"/>
              <a:gd name="connsiteY26-1440" fmla="*/ 140 h 428"/>
              <a:gd name="connsiteX27-1441" fmla="*/ 320 w 320"/>
              <a:gd name="connsiteY27-1442" fmla="*/ 140 h 428"/>
              <a:gd name="connsiteX28-1443" fmla="*/ 320 w 320"/>
              <a:gd name="connsiteY28-1444" fmla="*/ 108 h 4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</a:cxnLst>
            <a:rect l="l" t="t" r="r" b="b"/>
            <a:pathLst>
              <a:path w="320" h="428">
                <a:moveTo>
                  <a:pt x="320" y="108"/>
                </a:moveTo>
                <a:lnTo>
                  <a:pt x="320" y="108"/>
                </a:lnTo>
                <a:lnTo>
                  <a:pt x="320" y="108"/>
                </a:lnTo>
                <a:lnTo>
                  <a:pt x="198" y="108"/>
                </a:lnTo>
                <a:cubicBezTo>
                  <a:pt x="186" y="103"/>
                  <a:pt x="179" y="95"/>
                  <a:pt x="179" y="82"/>
                </a:cubicBezTo>
                <a:cubicBezTo>
                  <a:pt x="179" y="77"/>
                  <a:pt x="180" y="73"/>
                  <a:pt x="182" y="68"/>
                </a:cubicBezTo>
                <a:cubicBezTo>
                  <a:pt x="192" y="62"/>
                  <a:pt x="199" y="50"/>
                  <a:pt x="199" y="37"/>
                </a:cubicBezTo>
                <a:cubicBezTo>
                  <a:pt x="199" y="16"/>
                  <a:pt x="181" y="0"/>
                  <a:pt x="160" y="0"/>
                </a:cubicBezTo>
                <a:cubicBezTo>
                  <a:pt x="139" y="0"/>
                  <a:pt x="122" y="16"/>
                  <a:pt x="122" y="37"/>
                </a:cubicBezTo>
                <a:cubicBezTo>
                  <a:pt x="122" y="50"/>
                  <a:pt x="129" y="62"/>
                  <a:pt x="140" y="69"/>
                </a:cubicBezTo>
                <a:cubicBezTo>
                  <a:pt x="141" y="73"/>
                  <a:pt x="142" y="77"/>
                  <a:pt x="142" y="82"/>
                </a:cubicBezTo>
                <a:cubicBezTo>
                  <a:pt x="142" y="95"/>
                  <a:pt x="135" y="103"/>
                  <a:pt x="123" y="108"/>
                </a:cubicBezTo>
                <a:lnTo>
                  <a:pt x="0" y="108"/>
                </a:lnTo>
                <a:lnTo>
                  <a:pt x="0" y="428"/>
                </a:lnTo>
                <a:lnTo>
                  <a:pt x="320" y="428"/>
                </a:lnTo>
                <a:lnTo>
                  <a:pt x="320" y="317"/>
                </a:lnTo>
                <a:cubicBezTo>
                  <a:pt x="319" y="307"/>
                  <a:pt x="315" y="299"/>
                  <a:pt x="309" y="297"/>
                </a:cubicBezTo>
                <a:cubicBezTo>
                  <a:pt x="304" y="296"/>
                  <a:pt x="300" y="298"/>
                  <a:pt x="295" y="302"/>
                </a:cubicBezTo>
                <a:lnTo>
                  <a:pt x="295" y="302"/>
                </a:lnTo>
                <a:cubicBezTo>
                  <a:pt x="286" y="311"/>
                  <a:pt x="274" y="316"/>
                  <a:pt x="261" y="316"/>
                </a:cubicBezTo>
                <a:cubicBezTo>
                  <a:pt x="235" y="316"/>
                  <a:pt x="213" y="295"/>
                  <a:pt x="213" y="268"/>
                </a:cubicBezTo>
                <a:cubicBezTo>
                  <a:pt x="213" y="241"/>
                  <a:pt x="235" y="219"/>
                  <a:pt x="261" y="219"/>
                </a:cubicBezTo>
                <a:cubicBezTo>
                  <a:pt x="274" y="219"/>
                  <a:pt x="286" y="225"/>
                  <a:pt x="295" y="234"/>
                </a:cubicBezTo>
                <a:lnTo>
                  <a:pt x="295" y="234"/>
                </a:lnTo>
                <a:cubicBezTo>
                  <a:pt x="300" y="238"/>
                  <a:pt x="304" y="240"/>
                  <a:pt x="309" y="239"/>
                </a:cubicBezTo>
                <a:cubicBezTo>
                  <a:pt x="315" y="237"/>
                  <a:pt x="319" y="229"/>
                  <a:pt x="320" y="219"/>
                </a:cubicBezTo>
                <a:lnTo>
                  <a:pt x="320" y="140"/>
                </a:lnTo>
                <a:lnTo>
                  <a:pt x="320" y="140"/>
                </a:lnTo>
                <a:lnTo>
                  <a:pt x="320" y="108"/>
                </a:ln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noFill/>
            <a:round/>
          </a:ln>
          <a:effectLst>
            <a:outerShdw blurRad="50800" dist="38100" sx="98000" sy="98000" algn="l" rotWithShape="0">
              <a:prstClr val="black">
                <a:alpha val="7000"/>
              </a:prstClr>
            </a:outerShdw>
          </a:effectLst>
        </p:spPr>
        <p:txBody>
          <a:bodyPr lIns="0" tIns="576000" rIns="432000" bIns="0" anchor="ctr" anchorCtr="1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defRPr/>
            </a:pPr>
            <a:r>
              <a:rPr lang="zh-CN" altLang="en-US" sz="1600" kern="0" dirty="0">
                <a:solidFill>
                  <a:srgbClr val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rPr>
              <a:t>文字添加</a:t>
            </a:r>
          </a:p>
        </p:txBody>
      </p:sp>
      <p:sp>
        <p:nvSpPr>
          <p:cNvPr id="34" name="MH_SubTitle_3"/>
          <p:cNvSpPr/>
          <p:nvPr>
            <p:custDataLst>
              <p:tags r:id="rId3"/>
            </p:custDataLst>
          </p:nvPr>
        </p:nvSpPr>
        <p:spPr>
          <a:xfrm>
            <a:off x="8763907" y="4333875"/>
            <a:ext cx="2000250" cy="1498600"/>
          </a:xfrm>
          <a:custGeom>
            <a:avLst/>
            <a:gdLst>
              <a:gd name="connsiteX0" fmla="*/ 504794 w 2000478"/>
              <a:gd name="connsiteY0" fmla="*/ 0 h 1498108"/>
              <a:gd name="connsiteX1" fmla="*/ 654362 w 2000478"/>
              <a:gd name="connsiteY1" fmla="*/ 0 h 1498108"/>
              <a:gd name="connsiteX2" fmla="*/ 1023609 w 2000478"/>
              <a:gd name="connsiteY2" fmla="*/ 0 h 1498108"/>
              <a:gd name="connsiteX3" fmla="*/ 1117089 w 2000478"/>
              <a:gd name="connsiteY3" fmla="*/ 51498 h 1498108"/>
              <a:gd name="connsiteX4" fmla="*/ 1093719 w 2000478"/>
              <a:gd name="connsiteY4" fmla="*/ 117040 h 1498108"/>
              <a:gd name="connsiteX5" fmla="*/ 1023609 w 2000478"/>
              <a:gd name="connsiteY5" fmla="*/ 276214 h 1498108"/>
              <a:gd name="connsiteX6" fmla="*/ 1252636 w 2000478"/>
              <a:gd name="connsiteY6" fmla="*/ 500930 h 1498108"/>
              <a:gd name="connsiteX7" fmla="*/ 1476988 w 2000478"/>
              <a:gd name="connsiteY7" fmla="*/ 276214 h 1498108"/>
              <a:gd name="connsiteX8" fmla="*/ 1411552 w 2000478"/>
              <a:gd name="connsiteY8" fmla="*/ 117040 h 1498108"/>
              <a:gd name="connsiteX9" fmla="*/ 1388182 w 2000478"/>
              <a:gd name="connsiteY9" fmla="*/ 51498 h 1498108"/>
              <a:gd name="connsiteX10" fmla="*/ 1481662 w 2000478"/>
              <a:gd name="connsiteY10" fmla="*/ 0 h 1498108"/>
              <a:gd name="connsiteX11" fmla="*/ 2000478 w 2000478"/>
              <a:gd name="connsiteY11" fmla="*/ 0 h 1498108"/>
              <a:gd name="connsiteX12" fmla="*/ 2000478 w 2000478"/>
              <a:gd name="connsiteY12" fmla="*/ 1498108 h 1498108"/>
              <a:gd name="connsiteX13" fmla="*/ 504794 w 2000478"/>
              <a:gd name="connsiteY13" fmla="*/ 1498108 h 1498108"/>
              <a:gd name="connsiteX14" fmla="*/ 504794 w 2000478"/>
              <a:gd name="connsiteY14" fmla="*/ 922273 h 1498108"/>
              <a:gd name="connsiteX15" fmla="*/ 383269 w 2000478"/>
              <a:gd name="connsiteY15" fmla="*/ 833323 h 1498108"/>
              <a:gd name="connsiteX16" fmla="*/ 322507 w 2000478"/>
              <a:gd name="connsiteY16" fmla="*/ 842686 h 1498108"/>
              <a:gd name="connsiteX17" fmla="*/ 172939 w 2000478"/>
              <a:gd name="connsiteY17" fmla="*/ 926955 h 1498108"/>
              <a:gd name="connsiteX18" fmla="*/ 0 w 2000478"/>
              <a:gd name="connsiteY18" fmla="*/ 749054 h 1498108"/>
              <a:gd name="connsiteX19" fmla="*/ 172939 w 2000478"/>
              <a:gd name="connsiteY19" fmla="*/ 566472 h 1498108"/>
              <a:gd name="connsiteX20" fmla="*/ 317833 w 2000478"/>
              <a:gd name="connsiteY20" fmla="*/ 646059 h 1498108"/>
              <a:gd name="connsiteX21" fmla="*/ 383269 w 2000478"/>
              <a:gd name="connsiteY21" fmla="*/ 660104 h 1498108"/>
              <a:gd name="connsiteX22" fmla="*/ 504794 w 2000478"/>
              <a:gd name="connsiteY22" fmla="*/ 571154 h 1498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000478" h="1498108">
                <a:moveTo>
                  <a:pt x="504794" y="0"/>
                </a:moveTo>
                <a:lnTo>
                  <a:pt x="654362" y="0"/>
                </a:lnTo>
                <a:lnTo>
                  <a:pt x="1023609" y="0"/>
                </a:lnTo>
                <a:cubicBezTo>
                  <a:pt x="1070349" y="4682"/>
                  <a:pt x="1107741" y="23408"/>
                  <a:pt x="1117089" y="51498"/>
                </a:cubicBezTo>
                <a:cubicBezTo>
                  <a:pt x="1121763" y="74906"/>
                  <a:pt x="1112415" y="93632"/>
                  <a:pt x="1093719" y="117040"/>
                </a:cubicBezTo>
                <a:cubicBezTo>
                  <a:pt x="1051653" y="159174"/>
                  <a:pt x="1023609" y="215353"/>
                  <a:pt x="1023609" y="276214"/>
                </a:cubicBezTo>
                <a:cubicBezTo>
                  <a:pt x="1023609" y="397935"/>
                  <a:pt x="1126438" y="500930"/>
                  <a:pt x="1252636" y="500930"/>
                </a:cubicBezTo>
                <a:cubicBezTo>
                  <a:pt x="1378834" y="500930"/>
                  <a:pt x="1476988" y="397935"/>
                  <a:pt x="1476988" y="276214"/>
                </a:cubicBezTo>
                <a:cubicBezTo>
                  <a:pt x="1476988" y="215353"/>
                  <a:pt x="1453618" y="159174"/>
                  <a:pt x="1411552" y="117040"/>
                </a:cubicBezTo>
                <a:cubicBezTo>
                  <a:pt x="1392856" y="93632"/>
                  <a:pt x="1383508" y="74906"/>
                  <a:pt x="1388182" y="51498"/>
                </a:cubicBezTo>
                <a:cubicBezTo>
                  <a:pt x="1397530" y="23408"/>
                  <a:pt x="1434922" y="4682"/>
                  <a:pt x="1481662" y="0"/>
                </a:cubicBezTo>
                <a:lnTo>
                  <a:pt x="2000478" y="0"/>
                </a:lnTo>
                <a:lnTo>
                  <a:pt x="2000478" y="1498108"/>
                </a:lnTo>
                <a:lnTo>
                  <a:pt x="504794" y="1498108"/>
                </a:lnTo>
                <a:lnTo>
                  <a:pt x="504794" y="922273"/>
                </a:lnTo>
                <a:cubicBezTo>
                  <a:pt x="481423" y="866094"/>
                  <a:pt x="444031" y="833323"/>
                  <a:pt x="383269" y="833323"/>
                </a:cubicBezTo>
                <a:cubicBezTo>
                  <a:pt x="359899" y="833323"/>
                  <a:pt x="341203" y="838004"/>
                  <a:pt x="322507" y="842686"/>
                </a:cubicBezTo>
                <a:cubicBezTo>
                  <a:pt x="289789" y="894183"/>
                  <a:pt x="233701" y="926955"/>
                  <a:pt x="172939" y="926955"/>
                </a:cubicBezTo>
                <a:cubicBezTo>
                  <a:pt x="74784" y="926955"/>
                  <a:pt x="0" y="847368"/>
                  <a:pt x="0" y="749054"/>
                </a:cubicBezTo>
                <a:cubicBezTo>
                  <a:pt x="0" y="650741"/>
                  <a:pt x="74784" y="566472"/>
                  <a:pt x="172939" y="566472"/>
                </a:cubicBezTo>
                <a:cubicBezTo>
                  <a:pt x="233701" y="566472"/>
                  <a:pt x="289789" y="599243"/>
                  <a:pt x="317833" y="646059"/>
                </a:cubicBezTo>
                <a:cubicBezTo>
                  <a:pt x="341203" y="655423"/>
                  <a:pt x="359899" y="660104"/>
                  <a:pt x="383269" y="660104"/>
                </a:cubicBezTo>
                <a:cubicBezTo>
                  <a:pt x="444031" y="660104"/>
                  <a:pt x="481423" y="627333"/>
                  <a:pt x="504794" y="571154"/>
                </a:cubicBezTo>
                <a:close/>
              </a:path>
            </a:pathLst>
          </a:custGeom>
          <a:solidFill>
            <a:schemeClr val="accent2"/>
          </a:solidFill>
          <a:ln w="38100">
            <a:noFill/>
            <a:round/>
          </a:ln>
          <a:effectLst>
            <a:outerShdw blurRad="50800" dist="38100" sx="98000" sy="98000" algn="l" rotWithShape="0">
              <a:prstClr val="black">
                <a:alpha val="7000"/>
              </a:prstClr>
            </a:outerShdw>
          </a:effectLst>
        </p:spPr>
        <p:txBody>
          <a:bodyPr lIns="576000" tIns="432000" rIns="0" bIns="0" anchor="ctr" anchorCtr="1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defRPr/>
            </a:pPr>
            <a:r>
              <a:rPr lang="zh-CN" altLang="en-US" sz="1600" kern="0" dirty="0">
                <a:solidFill>
                  <a:srgbClr val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rPr>
              <a:t>文字添加</a:t>
            </a:r>
          </a:p>
        </p:txBody>
      </p:sp>
      <p:sp>
        <p:nvSpPr>
          <p:cNvPr id="31" name="MH_SubTitle_2"/>
          <p:cNvSpPr/>
          <p:nvPr>
            <p:custDataLst>
              <p:tags r:id="rId4"/>
            </p:custDataLst>
          </p:nvPr>
        </p:nvSpPr>
        <p:spPr>
          <a:xfrm>
            <a:off x="9265557" y="2792413"/>
            <a:ext cx="1498600" cy="2000250"/>
          </a:xfrm>
          <a:custGeom>
            <a:avLst/>
            <a:gdLst>
              <a:gd name="connsiteX0" fmla="*/ 0 w 1498108"/>
              <a:gd name="connsiteY0" fmla="*/ 0 h 2000477"/>
              <a:gd name="connsiteX1" fmla="*/ 1498108 w 1498108"/>
              <a:gd name="connsiteY1" fmla="*/ 0 h 2000477"/>
              <a:gd name="connsiteX2" fmla="*/ 1498108 w 1498108"/>
              <a:gd name="connsiteY2" fmla="*/ 1495684 h 2000477"/>
              <a:gd name="connsiteX3" fmla="*/ 922273 w 1498108"/>
              <a:gd name="connsiteY3" fmla="*/ 1495684 h 2000477"/>
              <a:gd name="connsiteX4" fmla="*/ 833323 w 1498108"/>
              <a:gd name="connsiteY4" fmla="*/ 1617208 h 2000477"/>
              <a:gd name="connsiteX5" fmla="*/ 842686 w 1498108"/>
              <a:gd name="connsiteY5" fmla="*/ 1677970 h 2000477"/>
              <a:gd name="connsiteX6" fmla="*/ 926955 w 1498108"/>
              <a:gd name="connsiteY6" fmla="*/ 1827539 h 2000477"/>
              <a:gd name="connsiteX7" fmla="*/ 749054 w 1498108"/>
              <a:gd name="connsiteY7" fmla="*/ 2000477 h 2000477"/>
              <a:gd name="connsiteX8" fmla="*/ 566472 w 1498108"/>
              <a:gd name="connsiteY8" fmla="*/ 1827539 h 2000477"/>
              <a:gd name="connsiteX9" fmla="*/ 646059 w 1498108"/>
              <a:gd name="connsiteY9" fmla="*/ 1682644 h 2000477"/>
              <a:gd name="connsiteX10" fmla="*/ 660104 w 1498108"/>
              <a:gd name="connsiteY10" fmla="*/ 1617208 h 2000477"/>
              <a:gd name="connsiteX11" fmla="*/ 571154 w 1498108"/>
              <a:gd name="connsiteY11" fmla="*/ 1495684 h 2000477"/>
              <a:gd name="connsiteX12" fmla="*/ 0 w 1498108"/>
              <a:gd name="connsiteY12" fmla="*/ 1495684 h 2000477"/>
              <a:gd name="connsiteX13" fmla="*/ 0 w 1498108"/>
              <a:gd name="connsiteY13" fmla="*/ 1346116 h 2000477"/>
              <a:gd name="connsiteX14" fmla="*/ 0 w 1498108"/>
              <a:gd name="connsiteY14" fmla="*/ 976869 h 2000477"/>
              <a:gd name="connsiteX15" fmla="*/ 51497 w 1498108"/>
              <a:gd name="connsiteY15" fmla="*/ 883388 h 2000477"/>
              <a:gd name="connsiteX16" fmla="*/ 117040 w 1498108"/>
              <a:gd name="connsiteY16" fmla="*/ 906758 h 2000477"/>
              <a:gd name="connsiteX17" fmla="*/ 276213 w 1498108"/>
              <a:gd name="connsiteY17" fmla="*/ 976869 h 2000477"/>
              <a:gd name="connsiteX18" fmla="*/ 500930 w 1498108"/>
              <a:gd name="connsiteY18" fmla="*/ 747842 h 2000477"/>
              <a:gd name="connsiteX19" fmla="*/ 276213 w 1498108"/>
              <a:gd name="connsiteY19" fmla="*/ 523489 h 2000477"/>
              <a:gd name="connsiteX20" fmla="*/ 117040 w 1498108"/>
              <a:gd name="connsiteY20" fmla="*/ 588926 h 2000477"/>
              <a:gd name="connsiteX21" fmla="*/ 51497 w 1498108"/>
              <a:gd name="connsiteY21" fmla="*/ 612296 h 2000477"/>
              <a:gd name="connsiteX22" fmla="*/ 0 w 1498108"/>
              <a:gd name="connsiteY22" fmla="*/ 518815 h 2000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498108" h="2000477">
                <a:moveTo>
                  <a:pt x="0" y="0"/>
                </a:moveTo>
                <a:lnTo>
                  <a:pt x="1498108" y="0"/>
                </a:lnTo>
                <a:lnTo>
                  <a:pt x="1498108" y="1495684"/>
                </a:lnTo>
                <a:lnTo>
                  <a:pt x="922273" y="1495684"/>
                </a:lnTo>
                <a:cubicBezTo>
                  <a:pt x="866094" y="1519054"/>
                  <a:pt x="833323" y="1556446"/>
                  <a:pt x="833323" y="1617208"/>
                </a:cubicBezTo>
                <a:cubicBezTo>
                  <a:pt x="833323" y="1640578"/>
                  <a:pt x="838004" y="1659274"/>
                  <a:pt x="842686" y="1677970"/>
                </a:cubicBezTo>
                <a:cubicBezTo>
                  <a:pt x="894183" y="1710689"/>
                  <a:pt x="926955" y="1766777"/>
                  <a:pt x="926955" y="1827539"/>
                </a:cubicBezTo>
                <a:cubicBezTo>
                  <a:pt x="926955" y="1925693"/>
                  <a:pt x="847368" y="2000477"/>
                  <a:pt x="749054" y="2000477"/>
                </a:cubicBezTo>
                <a:cubicBezTo>
                  <a:pt x="650741" y="2000477"/>
                  <a:pt x="566472" y="1925693"/>
                  <a:pt x="566472" y="1827539"/>
                </a:cubicBezTo>
                <a:cubicBezTo>
                  <a:pt x="566472" y="1766777"/>
                  <a:pt x="599243" y="1710689"/>
                  <a:pt x="646059" y="1682644"/>
                </a:cubicBezTo>
                <a:cubicBezTo>
                  <a:pt x="655422" y="1659274"/>
                  <a:pt x="660104" y="1640578"/>
                  <a:pt x="660104" y="1617208"/>
                </a:cubicBezTo>
                <a:cubicBezTo>
                  <a:pt x="660104" y="1556446"/>
                  <a:pt x="627333" y="1519054"/>
                  <a:pt x="571154" y="1495684"/>
                </a:cubicBezTo>
                <a:lnTo>
                  <a:pt x="0" y="1495684"/>
                </a:lnTo>
                <a:lnTo>
                  <a:pt x="0" y="1346116"/>
                </a:lnTo>
                <a:lnTo>
                  <a:pt x="0" y="976869"/>
                </a:lnTo>
                <a:cubicBezTo>
                  <a:pt x="4681" y="930129"/>
                  <a:pt x="23408" y="892736"/>
                  <a:pt x="51497" y="883388"/>
                </a:cubicBezTo>
                <a:cubicBezTo>
                  <a:pt x="74905" y="878714"/>
                  <a:pt x="93632" y="888062"/>
                  <a:pt x="117040" y="906758"/>
                </a:cubicBezTo>
                <a:cubicBezTo>
                  <a:pt x="159174" y="948825"/>
                  <a:pt x="215353" y="976869"/>
                  <a:pt x="276213" y="976869"/>
                </a:cubicBezTo>
                <a:cubicBezTo>
                  <a:pt x="397935" y="976869"/>
                  <a:pt x="500930" y="874040"/>
                  <a:pt x="500930" y="747842"/>
                </a:cubicBezTo>
                <a:cubicBezTo>
                  <a:pt x="500930" y="621644"/>
                  <a:pt x="397935" y="523489"/>
                  <a:pt x="276213" y="523489"/>
                </a:cubicBezTo>
                <a:cubicBezTo>
                  <a:pt x="215353" y="523489"/>
                  <a:pt x="159174" y="546860"/>
                  <a:pt x="117040" y="588926"/>
                </a:cubicBezTo>
                <a:cubicBezTo>
                  <a:pt x="93632" y="607622"/>
                  <a:pt x="74905" y="616970"/>
                  <a:pt x="51497" y="612296"/>
                </a:cubicBezTo>
                <a:cubicBezTo>
                  <a:pt x="23408" y="602948"/>
                  <a:pt x="4681" y="565556"/>
                  <a:pt x="0" y="518815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noFill/>
            <a:round/>
          </a:ln>
          <a:effectLst>
            <a:outerShdw blurRad="50800" dist="38100" sx="98000" sy="98000" algn="l" rotWithShape="0">
              <a:prstClr val="black">
                <a:alpha val="7000"/>
              </a:prstClr>
            </a:outerShdw>
          </a:effectLst>
        </p:spPr>
        <p:txBody>
          <a:bodyPr lIns="432000" tIns="0" rIns="0" bIns="576000" anchor="ctr" anchorCtr="1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defRPr/>
            </a:pPr>
            <a:r>
              <a:rPr lang="zh-CN" altLang="en-US" sz="1600" kern="0" dirty="0">
                <a:solidFill>
                  <a:srgbClr val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rPr>
              <a:t>文字添加</a:t>
            </a:r>
          </a:p>
        </p:txBody>
      </p:sp>
      <p:sp>
        <p:nvSpPr>
          <p:cNvPr id="2" name="MH_SubTitle_1"/>
          <p:cNvSpPr/>
          <p:nvPr>
            <p:custDataLst>
              <p:tags r:id="rId5"/>
            </p:custDataLst>
          </p:nvPr>
        </p:nvSpPr>
        <p:spPr>
          <a:xfrm rot="19770825">
            <a:off x="6857320" y="2028826"/>
            <a:ext cx="2006600" cy="1509713"/>
          </a:xfrm>
          <a:custGeom>
            <a:avLst/>
            <a:gdLst>
              <a:gd name="connsiteX0" fmla="*/ 1507896 w 2006547"/>
              <a:gd name="connsiteY0" fmla="*/ 12242 h 1510300"/>
              <a:gd name="connsiteX1" fmla="*/ 1503183 w 2006547"/>
              <a:gd name="connsiteY1" fmla="*/ 588058 h 1510300"/>
              <a:gd name="connsiteX2" fmla="*/ 1623975 w 2006547"/>
              <a:gd name="connsiteY2" fmla="*/ 678000 h 1510300"/>
              <a:gd name="connsiteX3" fmla="*/ 1684811 w 2006547"/>
              <a:gd name="connsiteY3" fmla="*/ 669135 h 1510300"/>
              <a:gd name="connsiteX4" fmla="*/ 1835064 w 2006547"/>
              <a:gd name="connsiteY4" fmla="*/ 586093 h 1510300"/>
              <a:gd name="connsiteX5" fmla="*/ 2006541 w 2006547"/>
              <a:gd name="connsiteY5" fmla="*/ 765403 h 1510300"/>
              <a:gd name="connsiteX6" fmla="*/ 1832114 w 2006547"/>
              <a:gd name="connsiteY6" fmla="*/ 946564 h 1510300"/>
              <a:gd name="connsiteX7" fmla="*/ 1687876 w 2006547"/>
              <a:gd name="connsiteY7" fmla="*/ 865793 h 1510300"/>
              <a:gd name="connsiteX8" fmla="*/ 1622557 w 2006547"/>
              <a:gd name="connsiteY8" fmla="*/ 851213 h 1510300"/>
              <a:gd name="connsiteX9" fmla="*/ 1500308 w 2006547"/>
              <a:gd name="connsiteY9" fmla="*/ 939166 h 1510300"/>
              <a:gd name="connsiteX10" fmla="*/ 1495634 w 2006547"/>
              <a:gd name="connsiteY10" fmla="*/ 1510300 h 1510300"/>
              <a:gd name="connsiteX11" fmla="*/ 1346070 w 2006547"/>
              <a:gd name="connsiteY11" fmla="*/ 1509076 h 1510300"/>
              <a:gd name="connsiteX12" fmla="*/ 976836 w 2006547"/>
              <a:gd name="connsiteY12" fmla="*/ 1506054 h 1510300"/>
              <a:gd name="connsiteX13" fmla="*/ 883780 w 2006547"/>
              <a:gd name="connsiteY13" fmla="*/ 1453793 h 1510300"/>
              <a:gd name="connsiteX14" fmla="*/ 907686 w 2006547"/>
              <a:gd name="connsiteY14" fmla="*/ 1388444 h 1510300"/>
              <a:gd name="connsiteX15" fmla="*/ 979096 w 2006547"/>
              <a:gd name="connsiteY15" fmla="*/ 1229849 h 1510300"/>
              <a:gd name="connsiteX16" fmla="*/ 751917 w 2006547"/>
              <a:gd name="connsiteY16" fmla="*/ 1003266 h 1510300"/>
              <a:gd name="connsiteX17" fmla="*/ 525732 w 2006547"/>
              <a:gd name="connsiteY17" fmla="*/ 1226138 h 1510300"/>
              <a:gd name="connsiteX18" fmla="*/ 589864 w 2006547"/>
              <a:gd name="connsiteY18" fmla="*/ 1385842 h 1510300"/>
              <a:gd name="connsiteX19" fmla="*/ 612697 w 2006547"/>
              <a:gd name="connsiteY19" fmla="*/ 1451574 h 1510300"/>
              <a:gd name="connsiteX20" fmla="*/ 518798 w 2006547"/>
              <a:gd name="connsiteY20" fmla="*/ 1502305 h 1510300"/>
              <a:gd name="connsiteX21" fmla="*/ 0 w 2006547"/>
              <a:gd name="connsiteY21" fmla="*/ 1498058 h 1510300"/>
              <a:gd name="connsiteX22" fmla="*/ 12262 w 2006547"/>
              <a:gd name="connsiteY22" fmla="*/ 0 h 151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006547" h="1510300">
                <a:moveTo>
                  <a:pt x="1507896" y="12242"/>
                </a:moveTo>
                <a:lnTo>
                  <a:pt x="1503183" y="588058"/>
                </a:lnTo>
                <a:cubicBezTo>
                  <a:pt x="1526092" y="644427"/>
                  <a:pt x="1563214" y="677503"/>
                  <a:pt x="1623975" y="678000"/>
                </a:cubicBezTo>
                <a:cubicBezTo>
                  <a:pt x="1647344" y="678192"/>
                  <a:pt x="1666078" y="673663"/>
                  <a:pt x="1684811" y="669135"/>
                </a:cubicBezTo>
                <a:cubicBezTo>
                  <a:pt x="1717950" y="617907"/>
                  <a:pt x="1774304" y="585596"/>
                  <a:pt x="1835064" y="586093"/>
                </a:cubicBezTo>
                <a:cubicBezTo>
                  <a:pt x="1933216" y="586897"/>
                  <a:pt x="2007346" y="667093"/>
                  <a:pt x="2006541" y="765403"/>
                </a:cubicBezTo>
                <a:cubicBezTo>
                  <a:pt x="2005736" y="863713"/>
                  <a:pt x="1930265" y="947367"/>
                  <a:pt x="1832114" y="946564"/>
                </a:cubicBezTo>
                <a:cubicBezTo>
                  <a:pt x="1771354" y="946066"/>
                  <a:pt x="1715536" y="912837"/>
                  <a:pt x="1687876" y="865793"/>
                </a:cubicBezTo>
                <a:cubicBezTo>
                  <a:pt x="1664583" y="856239"/>
                  <a:pt x="1645926" y="851404"/>
                  <a:pt x="1622557" y="851213"/>
                </a:cubicBezTo>
                <a:cubicBezTo>
                  <a:pt x="1561796" y="850716"/>
                  <a:pt x="1524138" y="883180"/>
                  <a:pt x="1500308" y="939166"/>
                </a:cubicBezTo>
                <a:lnTo>
                  <a:pt x="1495634" y="1510300"/>
                </a:lnTo>
                <a:lnTo>
                  <a:pt x="1346070" y="1509076"/>
                </a:lnTo>
                <a:lnTo>
                  <a:pt x="976836" y="1506054"/>
                </a:lnTo>
                <a:cubicBezTo>
                  <a:pt x="930136" y="1500990"/>
                  <a:pt x="892898" y="1481958"/>
                  <a:pt x="883780" y="1453793"/>
                </a:cubicBezTo>
                <a:cubicBezTo>
                  <a:pt x="879298" y="1430347"/>
                  <a:pt x="888799" y="1411698"/>
                  <a:pt x="907686" y="1388444"/>
                </a:cubicBezTo>
                <a:cubicBezTo>
                  <a:pt x="950095" y="1346655"/>
                  <a:pt x="978598" y="1290708"/>
                  <a:pt x="979096" y="1229849"/>
                </a:cubicBezTo>
                <a:cubicBezTo>
                  <a:pt x="980093" y="1108132"/>
                  <a:pt x="878111" y="1004299"/>
                  <a:pt x="751917" y="1003266"/>
                </a:cubicBezTo>
                <a:cubicBezTo>
                  <a:pt x="625723" y="1002233"/>
                  <a:pt x="526729" y="1104421"/>
                  <a:pt x="525732" y="1226138"/>
                </a:cubicBezTo>
                <a:cubicBezTo>
                  <a:pt x="525234" y="1286997"/>
                  <a:pt x="548144" y="1343365"/>
                  <a:pt x="589864" y="1385842"/>
                </a:cubicBezTo>
                <a:cubicBezTo>
                  <a:pt x="608367" y="1409403"/>
                  <a:pt x="617562" y="1428205"/>
                  <a:pt x="612697" y="1451574"/>
                </a:cubicBezTo>
                <a:cubicBezTo>
                  <a:pt x="603119" y="1479586"/>
                  <a:pt x="565575" y="1498006"/>
                  <a:pt x="518798" y="1502305"/>
                </a:cubicBezTo>
                <a:lnTo>
                  <a:pt x="0" y="1498058"/>
                </a:lnTo>
                <a:lnTo>
                  <a:pt x="12262" y="0"/>
                </a:lnTo>
                <a:close/>
              </a:path>
            </a:pathLst>
          </a:custGeom>
          <a:solidFill>
            <a:schemeClr val="accent2"/>
          </a:solidFill>
          <a:ln w="38100">
            <a:noFill/>
            <a:round/>
          </a:ln>
          <a:effectLst>
            <a:outerShdw blurRad="50800" dist="38100" sx="99000" sy="99000" algn="l" rotWithShape="0">
              <a:prstClr val="black">
                <a:alpha val="15000"/>
              </a:prstClr>
            </a:outerShdw>
          </a:effectLst>
        </p:spPr>
        <p:txBody>
          <a:bodyPr lIns="0" tIns="0" rIns="576000" bIns="432000" anchor="ctr" anchorCtr="1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defRPr/>
            </a:pPr>
            <a:r>
              <a:rPr lang="zh-CN" altLang="en-US" kern="0" dirty="0">
                <a:solidFill>
                  <a:srgbClr val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rPr>
              <a:t>文字添加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333500" y="2735263"/>
            <a:ext cx="4801507" cy="2581751"/>
            <a:chOff x="874713" y="3325188"/>
            <a:chExt cx="4801507" cy="2581751"/>
          </a:xfrm>
        </p:grpSpPr>
        <p:sp>
          <p:nvSpPr>
            <p:cNvPr id="6" name="矩形 5"/>
            <p:cNvSpPr/>
            <p:nvPr/>
          </p:nvSpPr>
          <p:spPr>
            <a:xfrm>
              <a:off x="874713" y="3876844"/>
              <a:ext cx="4801507" cy="203009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The user can perform the presentation on a projector or computerThe user can perform the presentation on a projector or computerThe user can perform the presentation on a projector or computer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字魂36号-正文宋楷" panose="02000000000000000000" pitchFamily="2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874713" y="3325188"/>
              <a:ext cx="2241974" cy="5170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标题文字添加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98127" y="241055"/>
            <a:ext cx="7823400" cy="634215"/>
            <a:chOff x="447185" y="489401"/>
            <a:chExt cx="5867550" cy="475661"/>
          </a:xfrm>
        </p:grpSpPr>
        <p:sp>
          <p:nvSpPr>
            <p:cNvPr id="28" name="文本框 27"/>
            <p:cNvSpPr txBox="1"/>
            <p:nvPr/>
          </p:nvSpPr>
          <p:spPr>
            <a:xfrm>
              <a:off x="781863" y="489401"/>
              <a:ext cx="4198105" cy="3452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输入标题内容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81862" y="773609"/>
              <a:ext cx="5532873" cy="1914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print the presentation and make it into a film to be used in a wider field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447185" y="606863"/>
              <a:ext cx="288925" cy="2889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98127" y="241055"/>
            <a:ext cx="7823400" cy="634215"/>
            <a:chOff x="447185" y="489401"/>
            <a:chExt cx="5867550" cy="475661"/>
          </a:xfrm>
        </p:grpSpPr>
        <p:sp>
          <p:nvSpPr>
            <p:cNvPr id="3" name="文本框 2"/>
            <p:cNvSpPr txBox="1"/>
            <p:nvPr/>
          </p:nvSpPr>
          <p:spPr>
            <a:xfrm>
              <a:off x="781863" y="489401"/>
              <a:ext cx="4198105" cy="3452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输入标题内容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81862" y="773609"/>
              <a:ext cx="5532873" cy="1914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print the presentation and make it into a film to be used in a wider field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447185" y="606863"/>
              <a:ext cx="288925" cy="2889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endParaRPr>
            </a:p>
          </p:txBody>
        </p:sp>
      </p:grpSp>
      <p:pic>
        <p:nvPicPr>
          <p:cNvPr id="52" name="图片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1593850"/>
            <a:ext cx="2882900" cy="4324350"/>
          </a:xfrm>
          <a:prstGeom prst="rect">
            <a:avLst/>
          </a:prstGeom>
        </p:spPr>
      </p:pic>
      <p:grpSp>
        <p:nvGrpSpPr>
          <p:cNvPr id="56" name="组合 55"/>
          <p:cNvGrpSpPr/>
          <p:nvPr/>
        </p:nvGrpSpPr>
        <p:grpSpPr>
          <a:xfrm>
            <a:off x="6022780" y="1916430"/>
            <a:ext cx="4676970" cy="4336693"/>
            <a:chOff x="10145" y="3761"/>
            <a:chExt cx="5325" cy="4938"/>
          </a:xfrm>
        </p:grpSpPr>
        <p:sp>
          <p:nvSpPr>
            <p:cNvPr id="111" name="Shape 1258"/>
            <p:cNvSpPr/>
            <p:nvPr/>
          </p:nvSpPr>
          <p:spPr>
            <a:xfrm>
              <a:off x="11158" y="3761"/>
              <a:ext cx="4312" cy="798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spAutoFit/>
            </a:bodyPr>
            <a:lstStyle/>
            <a:p>
              <a:pPr lvl="0">
                <a:lnSpc>
                  <a:spcPct val="130000"/>
                </a:lnSpc>
                <a:defRPr sz="1800"/>
              </a:pPr>
              <a:r>
                <a: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Arial" panose="020B0604020202020204" pitchFamily="34" charset="0"/>
                </a:rPr>
                <a:t>请单击添加您的标题</a:t>
              </a:r>
              <a:endPara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The user can perform the presentation on a projector or computerThe user can perform the presentation 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4" name="Shape 1259"/>
            <p:cNvSpPr/>
            <p:nvPr/>
          </p:nvSpPr>
          <p:spPr>
            <a:xfrm>
              <a:off x="10145" y="3769"/>
              <a:ext cx="722" cy="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949CE1"/>
            </a:solidFill>
            <a:ln w="6985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 sz="3200"/>
              </a:pPr>
              <a:r>
                <a:rPr lang="en-US" altLang="zh-CN" sz="20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117" name="Shape 1262"/>
            <p:cNvSpPr/>
            <p:nvPr/>
          </p:nvSpPr>
          <p:spPr>
            <a:xfrm>
              <a:off x="11158" y="5078"/>
              <a:ext cx="4312" cy="798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30000"/>
                </a:lnSpc>
                <a:defRPr sz="1800"/>
              </a:pPr>
              <a:r>
                <a: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请单击添加您的标题</a:t>
              </a:r>
              <a:endPara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The user can perform the presentation on a projector or computerThe user can perform the presentation 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3" name="Shape 1258"/>
            <p:cNvSpPr/>
            <p:nvPr/>
          </p:nvSpPr>
          <p:spPr>
            <a:xfrm>
              <a:off x="11142" y="6480"/>
              <a:ext cx="4312" cy="798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30000"/>
                </a:lnSpc>
                <a:defRPr sz="1800"/>
              </a:pPr>
              <a:r>
                <a: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请单击添加您的标题</a:t>
              </a:r>
              <a:endPara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The user can perform the presentation on a projector or computerThe user can perform the presentation 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30" name="Shape 1258"/>
            <p:cNvSpPr/>
            <p:nvPr/>
          </p:nvSpPr>
          <p:spPr>
            <a:xfrm>
              <a:off x="11142" y="7776"/>
              <a:ext cx="4312" cy="798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30000"/>
                </a:lnSpc>
                <a:defRPr sz="1800"/>
              </a:pPr>
              <a:r>
                <a: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请单击添加您的标题</a:t>
              </a:r>
              <a:endPara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The user can perform the presentation on a projector or computerThe user can perform the presentation 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3" name="Shape 1259"/>
            <p:cNvSpPr/>
            <p:nvPr/>
          </p:nvSpPr>
          <p:spPr>
            <a:xfrm>
              <a:off x="10145" y="5264"/>
              <a:ext cx="722" cy="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D9D9FB"/>
            </a:solidFill>
            <a:ln w="6985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 sz="3200"/>
              </a:pPr>
              <a:r>
                <a:rPr lang="en-US" altLang="zh-CN" sz="20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54" name="Shape 1259"/>
            <p:cNvSpPr/>
            <p:nvPr/>
          </p:nvSpPr>
          <p:spPr>
            <a:xfrm>
              <a:off x="10145" y="6529"/>
              <a:ext cx="722" cy="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949CE1"/>
            </a:solidFill>
            <a:ln w="6985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 sz="3200"/>
              </a:pPr>
              <a:r>
                <a:rPr lang="en-US" altLang="zh-CN" sz="20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55" name="Shape 1259"/>
            <p:cNvSpPr/>
            <p:nvPr/>
          </p:nvSpPr>
          <p:spPr>
            <a:xfrm>
              <a:off x="10145" y="7962"/>
              <a:ext cx="722" cy="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D9D9FB"/>
            </a:solidFill>
            <a:ln w="6985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 sz="3200"/>
              </a:pPr>
              <a:r>
                <a:rPr lang="en-US" altLang="zh-CN" sz="20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4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985564" y="2026101"/>
            <a:ext cx="8164224" cy="2541143"/>
            <a:chOff x="2775343" y="1967765"/>
            <a:chExt cx="6785677" cy="2112065"/>
          </a:xfrm>
        </p:grpSpPr>
        <p:sp>
          <p:nvSpPr>
            <p:cNvPr id="7" name="Shape 897"/>
            <p:cNvSpPr>
              <a:spLocks noChangeAspect="1"/>
            </p:cNvSpPr>
            <p:nvPr/>
          </p:nvSpPr>
          <p:spPr>
            <a:xfrm>
              <a:off x="3172293" y="1967765"/>
              <a:ext cx="503970" cy="504000"/>
            </a:xfrm>
            <a:custGeom>
              <a:avLst/>
              <a:gdLst/>
              <a:ahLst/>
              <a:cxnLst/>
              <a:rect l="0" t="0" r="0" b="0"/>
              <a:pathLst>
                <a:path w="16266" h="16267" extrusionOk="0">
                  <a:moveTo>
                    <a:pt x="11503" y="5349"/>
                  </a:moveTo>
                  <a:lnTo>
                    <a:pt x="11650" y="5398"/>
                  </a:lnTo>
                  <a:lnTo>
                    <a:pt x="11796" y="5447"/>
                  </a:lnTo>
                  <a:lnTo>
                    <a:pt x="11919" y="5545"/>
                  </a:lnTo>
                  <a:lnTo>
                    <a:pt x="12065" y="5691"/>
                  </a:lnTo>
                  <a:lnTo>
                    <a:pt x="12163" y="5838"/>
                  </a:lnTo>
                  <a:lnTo>
                    <a:pt x="12212" y="6033"/>
                  </a:lnTo>
                  <a:lnTo>
                    <a:pt x="12236" y="6229"/>
                  </a:lnTo>
                  <a:lnTo>
                    <a:pt x="12236" y="6375"/>
                  </a:lnTo>
                  <a:lnTo>
                    <a:pt x="12187" y="6522"/>
                  </a:lnTo>
                  <a:lnTo>
                    <a:pt x="12138" y="6644"/>
                  </a:lnTo>
                  <a:lnTo>
                    <a:pt x="12041" y="6766"/>
                  </a:lnTo>
                  <a:lnTo>
                    <a:pt x="7938" y="10893"/>
                  </a:lnTo>
                  <a:lnTo>
                    <a:pt x="7816" y="11015"/>
                  </a:lnTo>
                  <a:lnTo>
                    <a:pt x="7645" y="11113"/>
                  </a:lnTo>
                  <a:lnTo>
                    <a:pt x="7474" y="11186"/>
                  </a:lnTo>
                  <a:lnTo>
                    <a:pt x="7303" y="11211"/>
                  </a:lnTo>
                  <a:lnTo>
                    <a:pt x="7083" y="11211"/>
                  </a:lnTo>
                  <a:lnTo>
                    <a:pt x="6912" y="11162"/>
                  </a:lnTo>
                  <a:lnTo>
                    <a:pt x="6765" y="11064"/>
                  </a:lnTo>
                  <a:lnTo>
                    <a:pt x="6619" y="10967"/>
                  </a:lnTo>
                  <a:lnTo>
                    <a:pt x="4567" y="8915"/>
                  </a:lnTo>
                  <a:lnTo>
                    <a:pt x="4470" y="8769"/>
                  </a:lnTo>
                  <a:lnTo>
                    <a:pt x="4372" y="8622"/>
                  </a:lnTo>
                  <a:lnTo>
                    <a:pt x="4323" y="8451"/>
                  </a:lnTo>
                  <a:lnTo>
                    <a:pt x="4323" y="8280"/>
                  </a:lnTo>
                  <a:lnTo>
                    <a:pt x="4323" y="8109"/>
                  </a:lnTo>
                  <a:lnTo>
                    <a:pt x="4372" y="7938"/>
                  </a:lnTo>
                  <a:lnTo>
                    <a:pt x="4470" y="7792"/>
                  </a:lnTo>
                  <a:lnTo>
                    <a:pt x="4567" y="7670"/>
                  </a:lnTo>
                  <a:lnTo>
                    <a:pt x="4714" y="7547"/>
                  </a:lnTo>
                  <a:lnTo>
                    <a:pt x="4860" y="7474"/>
                  </a:lnTo>
                  <a:lnTo>
                    <a:pt x="5031" y="7425"/>
                  </a:lnTo>
                  <a:lnTo>
                    <a:pt x="5202" y="7401"/>
                  </a:lnTo>
                  <a:lnTo>
                    <a:pt x="5373" y="7425"/>
                  </a:lnTo>
                  <a:lnTo>
                    <a:pt x="5520" y="7474"/>
                  </a:lnTo>
                  <a:lnTo>
                    <a:pt x="5691" y="7547"/>
                  </a:lnTo>
                  <a:lnTo>
                    <a:pt x="5813" y="7670"/>
                  </a:lnTo>
                  <a:lnTo>
                    <a:pt x="7181" y="9013"/>
                  </a:lnTo>
                  <a:lnTo>
                    <a:pt x="10673" y="5667"/>
                  </a:lnTo>
                  <a:lnTo>
                    <a:pt x="10820" y="5520"/>
                  </a:lnTo>
                  <a:lnTo>
                    <a:pt x="10991" y="5423"/>
                  </a:lnTo>
                  <a:lnTo>
                    <a:pt x="11161" y="5374"/>
                  </a:lnTo>
                  <a:lnTo>
                    <a:pt x="11357" y="5349"/>
                  </a:lnTo>
                  <a:close/>
                  <a:moveTo>
                    <a:pt x="7718" y="1"/>
                  </a:moveTo>
                  <a:lnTo>
                    <a:pt x="7303" y="50"/>
                  </a:lnTo>
                  <a:lnTo>
                    <a:pt x="6887" y="98"/>
                  </a:lnTo>
                  <a:lnTo>
                    <a:pt x="6497" y="172"/>
                  </a:lnTo>
                  <a:lnTo>
                    <a:pt x="6106" y="245"/>
                  </a:lnTo>
                  <a:lnTo>
                    <a:pt x="5715" y="367"/>
                  </a:lnTo>
                  <a:lnTo>
                    <a:pt x="5349" y="489"/>
                  </a:lnTo>
                  <a:lnTo>
                    <a:pt x="4958" y="636"/>
                  </a:lnTo>
                  <a:lnTo>
                    <a:pt x="4616" y="807"/>
                  </a:lnTo>
                  <a:lnTo>
                    <a:pt x="4250" y="978"/>
                  </a:lnTo>
                  <a:lnTo>
                    <a:pt x="3908" y="1173"/>
                  </a:lnTo>
                  <a:lnTo>
                    <a:pt x="3590" y="1393"/>
                  </a:lnTo>
                  <a:lnTo>
                    <a:pt x="3273" y="1613"/>
                  </a:lnTo>
                  <a:lnTo>
                    <a:pt x="2955" y="1857"/>
                  </a:lnTo>
                  <a:lnTo>
                    <a:pt x="2662" y="2125"/>
                  </a:lnTo>
                  <a:lnTo>
                    <a:pt x="2394" y="2394"/>
                  </a:lnTo>
                  <a:lnTo>
                    <a:pt x="2125" y="2663"/>
                  </a:lnTo>
                  <a:lnTo>
                    <a:pt x="1856" y="2956"/>
                  </a:lnTo>
                  <a:lnTo>
                    <a:pt x="1612" y="3273"/>
                  </a:lnTo>
                  <a:lnTo>
                    <a:pt x="1392" y="3591"/>
                  </a:lnTo>
                  <a:lnTo>
                    <a:pt x="1172" y="3908"/>
                  </a:lnTo>
                  <a:lnTo>
                    <a:pt x="977" y="4250"/>
                  </a:lnTo>
                  <a:lnTo>
                    <a:pt x="806" y="4617"/>
                  </a:lnTo>
                  <a:lnTo>
                    <a:pt x="635" y="4959"/>
                  </a:lnTo>
                  <a:lnTo>
                    <a:pt x="489" y="5349"/>
                  </a:lnTo>
                  <a:lnTo>
                    <a:pt x="366" y="5716"/>
                  </a:lnTo>
                  <a:lnTo>
                    <a:pt x="244" y="6106"/>
                  </a:lnTo>
                  <a:lnTo>
                    <a:pt x="171" y="6497"/>
                  </a:lnTo>
                  <a:lnTo>
                    <a:pt x="98" y="6888"/>
                  </a:lnTo>
                  <a:lnTo>
                    <a:pt x="49" y="7303"/>
                  </a:lnTo>
                  <a:lnTo>
                    <a:pt x="0" y="7718"/>
                  </a:lnTo>
                  <a:lnTo>
                    <a:pt x="0" y="8134"/>
                  </a:lnTo>
                  <a:lnTo>
                    <a:pt x="0" y="8549"/>
                  </a:lnTo>
                  <a:lnTo>
                    <a:pt x="49" y="8964"/>
                  </a:lnTo>
                  <a:lnTo>
                    <a:pt x="98" y="9379"/>
                  </a:lnTo>
                  <a:lnTo>
                    <a:pt x="171" y="9770"/>
                  </a:lnTo>
                  <a:lnTo>
                    <a:pt x="244" y="10161"/>
                  </a:lnTo>
                  <a:lnTo>
                    <a:pt x="366" y="10551"/>
                  </a:lnTo>
                  <a:lnTo>
                    <a:pt x="489" y="10918"/>
                  </a:lnTo>
                  <a:lnTo>
                    <a:pt x="635" y="11309"/>
                  </a:lnTo>
                  <a:lnTo>
                    <a:pt x="806" y="11650"/>
                  </a:lnTo>
                  <a:lnTo>
                    <a:pt x="977" y="12017"/>
                  </a:lnTo>
                  <a:lnTo>
                    <a:pt x="1172" y="12359"/>
                  </a:lnTo>
                  <a:lnTo>
                    <a:pt x="1392" y="12676"/>
                  </a:lnTo>
                  <a:lnTo>
                    <a:pt x="1612" y="12994"/>
                  </a:lnTo>
                  <a:lnTo>
                    <a:pt x="1856" y="13311"/>
                  </a:lnTo>
                  <a:lnTo>
                    <a:pt x="2125" y="13604"/>
                  </a:lnTo>
                  <a:lnTo>
                    <a:pt x="2394" y="13873"/>
                  </a:lnTo>
                  <a:lnTo>
                    <a:pt x="2662" y="14142"/>
                  </a:lnTo>
                  <a:lnTo>
                    <a:pt x="2955" y="14410"/>
                  </a:lnTo>
                  <a:lnTo>
                    <a:pt x="3273" y="14655"/>
                  </a:lnTo>
                  <a:lnTo>
                    <a:pt x="3590" y="14874"/>
                  </a:lnTo>
                  <a:lnTo>
                    <a:pt x="3908" y="15094"/>
                  </a:lnTo>
                  <a:lnTo>
                    <a:pt x="4250" y="15290"/>
                  </a:lnTo>
                  <a:lnTo>
                    <a:pt x="4616" y="15460"/>
                  </a:lnTo>
                  <a:lnTo>
                    <a:pt x="4958" y="15631"/>
                  </a:lnTo>
                  <a:lnTo>
                    <a:pt x="5349" y="15778"/>
                  </a:lnTo>
                  <a:lnTo>
                    <a:pt x="5715" y="15900"/>
                  </a:lnTo>
                  <a:lnTo>
                    <a:pt x="6106" y="16022"/>
                  </a:lnTo>
                  <a:lnTo>
                    <a:pt x="6497" y="16095"/>
                  </a:lnTo>
                  <a:lnTo>
                    <a:pt x="6887" y="16169"/>
                  </a:lnTo>
                  <a:lnTo>
                    <a:pt x="7303" y="16218"/>
                  </a:lnTo>
                  <a:lnTo>
                    <a:pt x="7718" y="16266"/>
                  </a:lnTo>
                  <a:lnTo>
                    <a:pt x="8548" y="16266"/>
                  </a:lnTo>
                  <a:lnTo>
                    <a:pt x="8963" y="16218"/>
                  </a:lnTo>
                  <a:lnTo>
                    <a:pt x="9379" y="16169"/>
                  </a:lnTo>
                  <a:lnTo>
                    <a:pt x="9769" y="16095"/>
                  </a:lnTo>
                  <a:lnTo>
                    <a:pt x="10160" y="16022"/>
                  </a:lnTo>
                  <a:lnTo>
                    <a:pt x="10551" y="15900"/>
                  </a:lnTo>
                  <a:lnTo>
                    <a:pt x="10942" y="15778"/>
                  </a:lnTo>
                  <a:lnTo>
                    <a:pt x="11308" y="15631"/>
                  </a:lnTo>
                  <a:lnTo>
                    <a:pt x="11650" y="15460"/>
                  </a:lnTo>
                  <a:lnTo>
                    <a:pt x="12016" y="15290"/>
                  </a:lnTo>
                  <a:lnTo>
                    <a:pt x="12358" y="15094"/>
                  </a:lnTo>
                  <a:lnTo>
                    <a:pt x="12676" y="14874"/>
                  </a:lnTo>
                  <a:lnTo>
                    <a:pt x="12993" y="14655"/>
                  </a:lnTo>
                  <a:lnTo>
                    <a:pt x="13311" y="14410"/>
                  </a:lnTo>
                  <a:lnTo>
                    <a:pt x="13604" y="14142"/>
                  </a:lnTo>
                  <a:lnTo>
                    <a:pt x="13872" y="13873"/>
                  </a:lnTo>
                  <a:lnTo>
                    <a:pt x="14166" y="13604"/>
                  </a:lnTo>
                  <a:lnTo>
                    <a:pt x="14410" y="13311"/>
                  </a:lnTo>
                  <a:lnTo>
                    <a:pt x="14654" y="12994"/>
                  </a:lnTo>
                  <a:lnTo>
                    <a:pt x="14874" y="12676"/>
                  </a:lnTo>
                  <a:lnTo>
                    <a:pt x="15094" y="12359"/>
                  </a:lnTo>
                  <a:lnTo>
                    <a:pt x="15289" y="12017"/>
                  </a:lnTo>
                  <a:lnTo>
                    <a:pt x="15460" y="11650"/>
                  </a:lnTo>
                  <a:lnTo>
                    <a:pt x="15631" y="11309"/>
                  </a:lnTo>
                  <a:lnTo>
                    <a:pt x="15777" y="10918"/>
                  </a:lnTo>
                  <a:lnTo>
                    <a:pt x="15900" y="10551"/>
                  </a:lnTo>
                  <a:lnTo>
                    <a:pt x="16022" y="10161"/>
                  </a:lnTo>
                  <a:lnTo>
                    <a:pt x="16095" y="9770"/>
                  </a:lnTo>
                  <a:lnTo>
                    <a:pt x="16168" y="9379"/>
                  </a:lnTo>
                  <a:lnTo>
                    <a:pt x="16217" y="8964"/>
                  </a:lnTo>
                  <a:lnTo>
                    <a:pt x="16266" y="8549"/>
                  </a:lnTo>
                  <a:lnTo>
                    <a:pt x="16266" y="8134"/>
                  </a:lnTo>
                  <a:lnTo>
                    <a:pt x="16266" y="7718"/>
                  </a:lnTo>
                  <a:lnTo>
                    <a:pt x="16217" y="7303"/>
                  </a:lnTo>
                  <a:lnTo>
                    <a:pt x="16168" y="6888"/>
                  </a:lnTo>
                  <a:lnTo>
                    <a:pt x="16095" y="6497"/>
                  </a:lnTo>
                  <a:lnTo>
                    <a:pt x="16022" y="6106"/>
                  </a:lnTo>
                  <a:lnTo>
                    <a:pt x="15900" y="5716"/>
                  </a:lnTo>
                  <a:lnTo>
                    <a:pt x="15777" y="5349"/>
                  </a:lnTo>
                  <a:lnTo>
                    <a:pt x="15631" y="4959"/>
                  </a:lnTo>
                  <a:lnTo>
                    <a:pt x="15460" y="4617"/>
                  </a:lnTo>
                  <a:lnTo>
                    <a:pt x="15289" y="4250"/>
                  </a:lnTo>
                  <a:lnTo>
                    <a:pt x="15094" y="3908"/>
                  </a:lnTo>
                  <a:lnTo>
                    <a:pt x="14874" y="3591"/>
                  </a:lnTo>
                  <a:lnTo>
                    <a:pt x="14654" y="3273"/>
                  </a:lnTo>
                  <a:lnTo>
                    <a:pt x="14410" y="2956"/>
                  </a:lnTo>
                  <a:lnTo>
                    <a:pt x="14166" y="2663"/>
                  </a:lnTo>
                  <a:lnTo>
                    <a:pt x="13872" y="2394"/>
                  </a:lnTo>
                  <a:lnTo>
                    <a:pt x="13604" y="2125"/>
                  </a:lnTo>
                  <a:lnTo>
                    <a:pt x="13311" y="1857"/>
                  </a:lnTo>
                  <a:lnTo>
                    <a:pt x="12993" y="1613"/>
                  </a:lnTo>
                  <a:lnTo>
                    <a:pt x="12676" y="1393"/>
                  </a:lnTo>
                  <a:lnTo>
                    <a:pt x="12358" y="1173"/>
                  </a:lnTo>
                  <a:lnTo>
                    <a:pt x="12016" y="978"/>
                  </a:lnTo>
                  <a:lnTo>
                    <a:pt x="11650" y="807"/>
                  </a:lnTo>
                  <a:lnTo>
                    <a:pt x="11308" y="636"/>
                  </a:lnTo>
                  <a:lnTo>
                    <a:pt x="10942" y="489"/>
                  </a:lnTo>
                  <a:lnTo>
                    <a:pt x="10551" y="367"/>
                  </a:lnTo>
                  <a:lnTo>
                    <a:pt x="10160" y="245"/>
                  </a:lnTo>
                  <a:lnTo>
                    <a:pt x="9769" y="172"/>
                  </a:lnTo>
                  <a:lnTo>
                    <a:pt x="9379" y="98"/>
                  </a:lnTo>
                  <a:lnTo>
                    <a:pt x="8963" y="50"/>
                  </a:lnTo>
                  <a:lnTo>
                    <a:pt x="854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04" tIns="91404" rIns="91404" bIns="91404" anchor="ctr" anchorCtr="0">
              <a:noAutofit/>
            </a:bodyPr>
            <a:lstStyle/>
            <a:p>
              <a:pPr algn="ctr"/>
              <a:endParaRPr dirty="0">
                <a:solidFill>
                  <a:schemeClr val="bg1">
                    <a:lumMod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10" name="Shape 897"/>
            <p:cNvSpPr>
              <a:spLocks noChangeAspect="1"/>
            </p:cNvSpPr>
            <p:nvPr/>
          </p:nvSpPr>
          <p:spPr>
            <a:xfrm>
              <a:off x="5900994" y="1967765"/>
              <a:ext cx="503970" cy="504000"/>
            </a:xfrm>
            <a:custGeom>
              <a:avLst/>
              <a:gdLst/>
              <a:ahLst/>
              <a:cxnLst/>
              <a:rect l="0" t="0" r="0" b="0"/>
              <a:pathLst>
                <a:path w="16266" h="16267" extrusionOk="0">
                  <a:moveTo>
                    <a:pt x="11503" y="5349"/>
                  </a:moveTo>
                  <a:lnTo>
                    <a:pt x="11650" y="5398"/>
                  </a:lnTo>
                  <a:lnTo>
                    <a:pt x="11796" y="5447"/>
                  </a:lnTo>
                  <a:lnTo>
                    <a:pt x="11919" y="5545"/>
                  </a:lnTo>
                  <a:lnTo>
                    <a:pt x="12065" y="5691"/>
                  </a:lnTo>
                  <a:lnTo>
                    <a:pt x="12163" y="5838"/>
                  </a:lnTo>
                  <a:lnTo>
                    <a:pt x="12212" y="6033"/>
                  </a:lnTo>
                  <a:lnTo>
                    <a:pt x="12236" y="6229"/>
                  </a:lnTo>
                  <a:lnTo>
                    <a:pt x="12236" y="6375"/>
                  </a:lnTo>
                  <a:lnTo>
                    <a:pt x="12187" y="6522"/>
                  </a:lnTo>
                  <a:lnTo>
                    <a:pt x="12138" y="6644"/>
                  </a:lnTo>
                  <a:lnTo>
                    <a:pt x="12041" y="6766"/>
                  </a:lnTo>
                  <a:lnTo>
                    <a:pt x="7938" y="10893"/>
                  </a:lnTo>
                  <a:lnTo>
                    <a:pt x="7816" y="11015"/>
                  </a:lnTo>
                  <a:lnTo>
                    <a:pt x="7645" y="11113"/>
                  </a:lnTo>
                  <a:lnTo>
                    <a:pt x="7474" y="11186"/>
                  </a:lnTo>
                  <a:lnTo>
                    <a:pt x="7303" y="11211"/>
                  </a:lnTo>
                  <a:lnTo>
                    <a:pt x="7083" y="11211"/>
                  </a:lnTo>
                  <a:lnTo>
                    <a:pt x="6912" y="11162"/>
                  </a:lnTo>
                  <a:lnTo>
                    <a:pt x="6765" y="11064"/>
                  </a:lnTo>
                  <a:lnTo>
                    <a:pt x="6619" y="10967"/>
                  </a:lnTo>
                  <a:lnTo>
                    <a:pt x="4567" y="8915"/>
                  </a:lnTo>
                  <a:lnTo>
                    <a:pt x="4470" y="8769"/>
                  </a:lnTo>
                  <a:lnTo>
                    <a:pt x="4372" y="8622"/>
                  </a:lnTo>
                  <a:lnTo>
                    <a:pt x="4323" y="8451"/>
                  </a:lnTo>
                  <a:lnTo>
                    <a:pt x="4323" y="8280"/>
                  </a:lnTo>
                  <a:lnTo>
                    <a:pt x="4323" y="8109"/>
                  </a:lnTo>
                  <a:lnTo>
                    <a:pt x="4372" y="7938"/>
                  </a:lnTo>
                  <a:lnTo>
                    <a:pt x="4470" y="7792"/>
                  </a:lnTo>
                  <a:lnTo>
                    <a:pt x="4567" y="7670"/>
                  </a:lnTo>
                  <a:lnTo>
                    <a:pt x="4714" y="7547"/>
                  </a:lnTo>
                  <a:lnTo>
                    <a:pt x="4860" y="7474"/>
                  </a:lnTo>
                  <a:lnTo>
                    <a:pt x="5031" y="7425"/>
                  </a:lnTo>
                  <a:lnTo>
                    <a:pt x="5202" y="7401"/>
                  </a:lnTo>
                  <a:lnTo>
                    <a:pt x="5373" y="7425"/>
                  </a:lnTo>
                  <a:lnTo>
                    <a:pt x="5520" y="7474"/>
                  </a:lnTo>
                  <a:lnTo>
                    <a:pt x="5691" y="7547"/>
                  </a:lnTo>
                  <a:lnTo>
                    <a:pt x="5813" y="7670"/>
                  </a:lnTo>
                  <a:lnTo>
                    <a:pt x="7181" y="9013"/>
                  </a:lnTo>
                  <a:lnTo>
                    <a:pt x="10673" y="5667"/>
                  </a:lnTo>
                  <a:lnTo>
                    <a:pt x="10820" y="5520"/>
                  </a:lnTo>
                  <a:lnTo>
                    <a:pt x="10991" y="5423"/>
                  </a:lnTo>
                  <a:lnTo>
                    <a:pt x="11161" y="5374"/>
                  </a:lnTo>
                  <a:lnTo>
                    <a:pt x="11357" y="5349"/>
                  </a:lnTo>
                  <a:close/>
                  <a:moveTo>
                    <a:pt x="7718" y="1"/>
                  </a:moveTo>
                  <a:lnTo>
                    <a:pt x="7303" y="50"/>
                  </a:lnTo>
                  <a:lnTo>
                    <a:pt x="6887" y="98"/>
                  </a:lnTo>
                  <a:lnTo>
                    <a:pt x="6497" y="172"/>
                  </a:lnTo>
                  <a:lnTo>
                    <a:pt x="6106" y="245"/>
                  </a:lnTo>
                  <a:lnTo>
                    <a:pt x="5715" y="367"/>
                  </a:lnTo>
                  <a:lnTo>
                    <a:pt x="5349" y="489"/>
                  </a:lnTo>
                  <a:lnTo>
                    <a:pt x="4958" y="636"/>
                  </a:lnTo>
                  <a:lnTo>
                    <a:pt x="4616" y="807"/>
                  </a:lnTo>
                  <a:lnTo>
                    <a:pt x="4250" y="978"/>
                  </a:lnTo>
                  <a:lnTo>
                    <a:pt x="3908" y="1173"/>
                  </a:lnTo>
                  <a:lnTo>
                    <a:pt x="3590" y="1393"/>
                  </a:lnTo>
                  <a:lnTo>
                    <a:pt x="3273" y="1613"/>
                  </a:lnTo>
                  <a:lnTo>
                    <a:pt x="2955" y="1857"/>
                  </a:lnTo>
                  <a:lnTo>
                    <a:pt x="2662" y="2125"/>
                  </a:lnTo>
                  <a:lnTo>
                    <a:pt x="2394" y="2394"/>
                  </a:lnTo>
                  <a:lnTo>
                    <a:pt x="2125" y="2663"/>
                  </a:lnTo>
                  <a:lnTo>
                    <a:pt x="1856" y="2956"/>
                  </a:lnTo>
                  <a:lnTo>
                    <a:pt x="1612" y="3273"/>
                  </a:lnTo>
                  <a:lnTo>
                    <a:pt x="1392" y="3591"/>
                  </a:lnTo>
                  <a:lnTo>
                    <a:pt x="1172" y="3908"/>
                  </a:lnTo>
                  <a:lnTo>
                    <a:pt x="977" y="4250"/>
                  </a:lnTo>
                  <a:lnTo>
                    <a:pt x="806" y="4617"/>
                  </a:lnTo>
                  <a:lnTo>
                    <a:pt x="635" y="4959"/>
                  </a:lnTo>
                  <a:lnTo>
                    <a:pt x="489" y="5349"/>
                  </a:lnTo>
                  <a:lnTo>
                    <a:pt x="366" y="5716"/>
                  </a:lnTo>
                  <a:lnTo>
                    <a:pt x="244" y="6106"/>
                  </a:lnTo>
                  <a:lnTo>
                    <a:pt x="171" y="6497"/>
                  </a:lnTo>
                  <a:lnTo>
                    <a:pt x="98" y="6888"/>
                  </a:lnTo>
                  <a:lnTo>
                    <a:pt x="49" y="7303"/>
                  </a:lnTo>
                  <a:lnTo>
                    <a:pt x="0" y="7718"/>
                  </a:lnTo>
                  <a:lnTo>
                    <a:pt x="0" y="8134"/>
                  </a:lnTo>
                  <a:lnTo>
                    <a:pt x="0" y="8549"/>
                  </a:lnTo>
                  <a:lnTo>
                    <a:pt x="49" y="8964"/>
                  </a:lnTo>
                  <a:lnTo>
                    <a:pt x="98" y="9379"/>
                  </a:lnTo>
                  <a:lnTo>
                    <a:pt x="171" y="9770"/>
                  </a:lnTo>
                  <a:lnTo>
                    <a:pt x="244" y="10161"/>
                  </a:lnTo>
                  <a:lnTo>
                    <a:pt x="366" y="10551"/>
                  </a:lnTo>
                  <a:lnTo>
                    <a:pt x="489" y="10918"/>
                  </a:lnTo>
                  <a:lnTo>
                    <a:pt x="635" y="11309"/>
                  </a:lnTo>
                  <a:lnTo>
                    <a:pt x="806" y="11650"/>
                  </a:lnTo>
                  <a:lnTo>
                    <a:pt x="977" y="12017"/>
                  </a:lnTo>
                  <a:lnTo>
                    <a:pt x="1172" y="12359"/>
                  </a:lnTo>
                  <a:lnTo>
                    <a:pt x="1392" y="12676"/>
                  </a:lnTo>
                  <a:lnTo>
                    <a:pt x="1612" y="12994"/>
                  </a:lnTo>
                  <a:lnTo>
                    <a:pt x="1856" y="13311"/>
                  </a:lnTo>
                  <a:lnTo>
                    <a:pt x="2125" y="13604"/>
                  </a:lnTo>
                  <a:lnTo>
                    <a:pt x="2394" y="13873"/>
                  </a:lnTo>
                  <a:lnTo>
                    <a:pt x="2662" y="14142"/>
                  </a:lnTo>
                  <a:lnTo>
                    <a:pt x="2955" y="14410"/>
                  </a:lnTo>
                  <a:lnTo>
                    <a:pt x="3273" y="14655"/>
                  </a:lnTo>
                  <a:lnTo>
                    <a:pt x="3590" y="14874"/>
                  </a:lnTo>
                  <a:lnTo>
                    <a:pt x="3908" y="15094"/>
                  </a:lnTo>
                  <a:lnTo>
                    <a:pt x="4250" y="15290"/>
                  </a:lnTo>
                  <a:lnTo>
                    <a:pt x="4616" y="15460"/>
                  </a:lnTo>
                  <a:lnTo>
                    <a:pt x="4958" y="15631"/>
                  </a:lnTo>
                  <a:lnTo>
                    <a:pt x="5349" y="15778"/>
                  </a:lnTo>
                  <a:lnTo>
                    <a:pt x="5715" y="15900"/>
                  </a:lnTo>
                  <a:lnTo>
                    <a:pt x="6106" y="16022"/>
                  </a:lnTo>
                  <a:lnTo>
                    <a:pt x="6497" y="16095"/>
                  </a:lnTo>
                  <a:lnTo>
                    <a:pt x="6887" y="16169"/>
                  </a:lnTo>
                  <a:lnTo>
                    <a:pt x="7303" y="16218"/>
                  </a:lnTo>
                  <a:lnTo>
                    <a:pt x="7718" y="16266"/>
                  </a:lnTo>
                  <a:lnTo>
                    <a:pt x="8548" y="16266"/>
                  </a:lnTo>
                  <a:lnTo>
                    <a:pt x="8963" y="16218"/>
                  </a:lnTo>
                  <a:lnTo>
                    <a:pt x="9379" y="16169"/>
                  </a:lnTo>
                  <a:lnTo>
                    <a:pt x="9769" y="16095"/>
                  </a:lnTo>
                  <a:lnTo>
                    <a:pt x="10160" y="16022"/>
                  </a:lnTo>
                  <a:lnTo>
                    <a:pt x="10551" y="15900"/>
                  </a:lnTo>
                  <a:lnTo>
                    <a:pt x="10942" y="15778"/>
                  </a:lnTo>
                  <a:lnTo>
                    <a:pt x="11308" y="15631"/>
                  </a:lnTo>
                  <a:lnTo>
                    <a:pt x="11650" y="15460"/>
                  </a:lnTo>
                  <a:lnTo>
                    <a:pt x="12016" y="15290"/>
                  </a:lnTo>
                  <a:lnTo>
                    <a:pt x="12358" y="15094"/>
                  </a:lnTo>
                  <a:lnTo>
                    <a:pt x="12676" y="14874"/>
                  </a:lnTo>
                  <a:lnTo>
                    <a:pt x="12993" y="14655"/>
                  </a:lnTo>
                  <a:lnTo>
                    <a:pt x="13311" y="14410"/>
                  </a:lnTo>
                  <a:lnTo>
                    <a:pt x="13604" y="14142"/>
                  </a:lnTo>
                  <a:lnTo>
                    <a:pt x="13872" y="13873"/>
                  </a:lnTo>
                  <a:lnTo>
                    <a:pt x="14166" y="13604"/>
                  </a:lnTo>
                  <a:lnTo>
                    <a:pt x="14410" y="13311"/>
                  </a:lnTo>
                  <a:lnTo>
                    <a:pt x="14654" y="12994"/>
                  </a:lnTo>
                  <a:lnTo>
                    <a:pt x="14874" y="12676"/>
                  </a:lnTo>
                  <a:lnTo>
                    <a:pt x="15094" y="12359"/>
                  </a:lnTo>
                  <a:lnTo>
                    <a:pt x="15289" y="12017"/>
                  </a:lnTo>
                  <a:lnTo>
                    <a:pt x="15460" y="11650"/>
                  </a:lnTo>
                  <a:lnTo>
                    <a:pt x="15631" y="11309"/>
                  </a:lnTo>
                  <a:lnTo>
                    <a:pt x="15777" y="10918"/>
                  </a:lnTo>
                  <a:lnTo>
                    <a:pt x="15900" y="10551"/>
                  </a:lnTo>
                  <a:lnTo>
                    <a:pt x="16022" y="10161"/>
                  </a:lnTo>
                  <a:lnTo>
                    <a:pt x="16095" y="9770"/>
                  </a:lnTo>
                  <a:lnTo>
                    <a:pt x="16168" y="9379"/>
                  </a:lnTo>
                  <a:lnTo>
                    <a:pt x="16217" y="8964"/>
                  </a:lnTo>
                  <a:lnTo>
                    <a:pt x="16266" y="8549"/>
                  </a:lnTo>
                  <a:lnTo>
                    <a:pt x="16266" y="8134"/>
                  </a:lnTo>
                  <a:lnTo>
                    <a:pt x="16266" y="7718"/>
                  </a:lnTo>
                  <a:lnTo>
                    <a:pt x="16217" y="7303"/>
                  </a:lnTo>
                  <a:lnTo>
                    <a:pt x="16168" y="6888"/>
                  </a:lnTo>
                  <a:lnTo>
                    <a:pt x="16095" y="6497"/>
                  </a:lnTo>
                  <a:lnTo>
                    <a:pt x="16022" y="6106"/>
                  </a:lnTo>
                  <a:lnTo>
                    <a:pt x="15900" y="5716"/>
                  </a:lnTo>
                  <a:lnTo>
                    <a:pt x="15777" y="5349"/>
                  </a:lnTo>
                  <a:lnTo>
                    <a:pt x="15631" y="4959"/>
                  </a:lnTo>
                  <a:lnTo>
                    <a:pt x="15460" y="4617"/>
                  </a:lnTo>
                  <a:lnTo>
                    <a:pt x="15289" y="4250"/>
                  </a:lnTo>
                  <a:lnTo>
                    <a:pt x="15094" y="3908"/>
                  </a:lnTo>
                  <a:lnTo>
                    <a:pt x="14874" y="3591"/>
                  </a:lnTo>
                  <a:lnTo>
                    <a:pt x="14654" y="3273"/>
                  </a:lnTo>
                  <a:lnTo>
                    <a:pt x="14410" y="2956"/>
                  </a:lnTo>
                  <a:lnTo>
                    <a:pt x="14166" y="2663"/>
                  </a:lnTo>
                  <a:lnTo>
                    <a:pt x="13872" y="2394"/>
                  </a:lnTo>
                  <a:lnTo>
                    <a:pt x="13604" y="2125"/>
                  </a:lnTo>
                  <a:lnTo>
                    <a:pt x="13311" y="1857"/>
                  </a:lnTo>
                  <a:lnTo>
                    <a:pt x="12993" y="1613"/>
                  </a:lnTo>
                  <a:lnTo>
                    <a:pt x="12676" y="1393"/>
                  </a:lnTo>
                  <a:lnTo>
                    <a:pt x="12358" y="1173"/>
                  </a:lnTo>
                  <a:lnTo>
                    <a:pt x="12016" y="978"/>
                  </a:lnTo>
                  <a:lnTo>
                    <a:pt x="11650" y="807"/>
                  </a:lnTo>
                  <a:lnTo>
                    <a:pt x="11308" y="636"/>
                  </a:lnTo>
                  <a:lnTo>
                    <a:pt x="10942" y="489"/>
                  </a:lnTo>
                  <a:lnTo>
                    <a:pt x="10551" y="367"/>
                  </a:lnTo>
                  <a:lnTo>
                    <a:pt x="10160" y="245"/>
                  </a:lnTo>
                  <a:lnTo>
                    <a:pt x="9769" y="172"/>
                  </a:lnTo>
                  <a:lnTo>
                    <a:pt x="9379" y="98"/>
                  </a:lnTo>
                  <a:lnTo>
                    <a:pt x="8963" y="50"/>
                  </a:lnTo>
                  <a:lnTo>
                    <a:pt x="854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91404" tIns="91404" rIns="91404" bIns="91404" anchor="ctr" anchorCtr="0">
              <a:noAutofit/>
            </a:bodyPr>
            <a:lstStyle/>
            <a:p>
              <a:pPr algn="ctr"/>
              <a:endParaRPr dirty="0">
                <a:solidFill>
                  <a:schemeClr val="bg1">
                    <a:lumMod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14" name="Shape 897"/>
            <p:cNvSpPr>
              <a:spLocks noChangeAspect="1"/>
            </p:cNvSpPr>
            <p:nvPr/>
          </p:nvSpPr>
          <p:spPr>
            <a:xfrm>
              <a:off x="8644207" y="1967765"/>
              <a:ext cx="503970" cy="504000"/>
            </a:xfrm>
            <a:custGeom>
              <a:avLst/>
              <a:gdLst/>
              <a:ahLst/>
              <a:cxnLst/>
              <a:rect l="0" t="0" r="0" b="0"/>
              <a:pathLst>
                <a:path w="16266" h="16267" extrusionOk="0">
                  <a:moveTo>
                    <a:pt x="11503" y="5349"/>
                  </a:moveTo>
                  <a:lnTo>
                    <a:pt x="11650" y="5398"/>
                  </a:lnTo>
                  <a:lnTo>
                    <a:pt x="11796" y="5447"/>
                  </a:lnTo>
                  <a:lnTo>
                    <a:pt x="11919" y="5545"/>
                  </a:lnTo>
                  <a:lnTo>
                    <a:pt x="12065" y="5691"/>
                  </a:lnTo>
                  <a:lnTo>
                    <a:pt x="12163" y="5838"/>
                  </a:lnTo>
                  <a:lnTo>
                    <a:pt x="12212" y="6033"/>
                  </a:lnTo>
                  <a:lnTo>
                    <a:pt x="12236" y="6229"/>
                  </a:lnTo>
                  <a:lnTo>
                    <a:pt x="12236" y="6375"/>
                  </a:lnTo>
                  <a:lnTo>
                    <a:pt x="12187" y="6522"/>
                  </a:lnTo>
                  <a:lnTo>
                    <a:pt x="12138" y="6644"/>
                  </a:lnTo>
                  <a:lnTo>
                    <a:pt x="12041" y="6766"/>
                  </a:lnTo>
                  <a:lnTo>
                    <a:pt x="7938" y="10893"/>
                  </a:lnTo>
                  <a:lnTo>
                    <a:pt x="7816" y="11015"/>
                  </a:lnTo>
                  <a:lnTo>
                    <a:pt x="7645" y="11113"/>
                  </a:lnTo>
                  <a:lnTo>
                    <a:pt x="7474" y="11186"/>
                  </a:lnTo>
                  <a:lnTo>
                    <a:pt x="7303" y="11211"/>
                  </a:lnTo>
                  <a:lnTo>
                    <a:pt x="7083" y="11211"/>
                  </a:lnTo>
                  <a:lnTo>
                    <a:pt x="6912" y="11162"/>
                  </a:lnTo>
                  <a:lnTo>
                    <a:pt x="6765" y="11064"/>
                  </a:lnTo>
                  <a:lnTo>
                    <a:pt x="6619" y="10967"/>
                  </a:lnTo>
                  <a:lnTo>
                    <a:pt x="4567" y="8915"/>
                  </a:lnTo>
                  <a:lnTo>
                    <a:pt x="4470" y="8769"/>
                  </a:lnTo>
                  <a:lnTo>
                    <a:pt x="4372" y="8622"/>
                  </a:lnTo>
                  <a:lnTo>
                    <a:pt x="4323" y="8451"/>
                  </a:lnTo>
                  <a:lnTo>
                    <a:pt x="4323" y="8280"/>
                  </a:lnTo>
                  <a:lnTo>
                    <a:pt x="4323" y="8109"/>
                  </a:lnTo>
                  <a:lnTo>
                    <a:pt x="4372" y="7938"/>
                  </a:lnTo>
                  <a:lnTo>
                    <a:pt x="4470" y="7792"/>
                  </a:lnTo>
                  <a:lnTo>
                    <a:pt x="4567" y="7670"/>
                  </a:lnTo>
                  <a:lnTo>
                    <a:pt x="4714" y="7547"/>
                  </a:lnTo>
                  <a:lnTo>
                    <a:pt x="4860" y="7474"/>
                  </a:lnTo>
                  <a:lnTo>
                    <a:pt x="5031" y="7425"/>
                  </a:lnTo>
                  <a:lnTo>
                    <a:pt x="5202" y="7401"/>
                  </a:lnTo>
                  <a:lnTo>
                    <a:pt x="5373" y="7425"/>
                  </a:lnTo>
                  <a:lnTo>
                    <a:pt x="5520" y="7474"/>
                  </a:lnTo>
                  <a:lnTo>
                    <a:pt x="5691" y="7547"/>
                  </a:lnTo>
                  <a:lnTo>
                    <a:pt x="5813" y="7670"/>
                  </a:lnTo>
                  <a:lnTo>
                    <a:pt x="7181" y="9013"/>
                  </a:lnTo>
                  <a:lnTo>
                    <a:pt x="10673" y="5667"/>
                  </a:lnTo>
                  <a:lnTo>
                    <a:pt x="10820" y="5520"/>
                  </a:lnTo>
                  <a:lnTo>
                    <a:pt x="10991" y="5423"/>
                  </a:lnTo>
                  <a:lnTo>
                    <a:pt x="11161" y="5374"/>
                  </a:lnTo>
                  <a:lnTo>
                    <a:pt x="11357" y="5349"/>
                  </a:lnTo>
                  <a:close/>
                  <a:moveTo>
                    <a:pt x="7718" y="1"/>
                  </a:moveTo>
                  <a:lnTo>
                    <a:pt x="7303" y="50"/>
                  </a:lnTo>
                  <a:lnTo>
                    <a:pt x="6887" y="98"/>
                  </a:lnTo>
                  <a:lnTo>
                    <a:pt x="6497" y="172"/>
                  </a:lnTo>
                  <a:lnTo>
                    <a:pt x="6106" y="245"/>
                  </a:lnTo>
                  <a:lnTo>
                    <a:pt x="5715" y="367"/>
                  </a:lnTo>
                  <a:lnTo>
                    <a:pt x="5349" y="489"/>
                  </a:lnTo>
                  <a:lnTo>
                    <a:pt x="4958" y="636"/>
                  </a:lnTo>
                  <a:lnTo>
                    <a:pt x="4616" y="807"/>
                  </a:lnTo>
                  <a:lnTo>
                    <a:pt x="4250" y="978"/>
                  </a:lnTo>
                  <a:lnTo>
                    <a:pt x="3908" y="1173"/>
                  </a:lnTo>
                  <a:lnTo>
                    <a:pt x="3590" y="1393"/>
                  </a:lnTo>
                  <a:lnTo>
                    <a:pt x="3273" y="1613"/>
                  </a:lnTo>
                  <a:lnTo>
                    <a:pt x="2955" y="1857"/>
                  </a:lnTo>
                  <a:lnTo>
                    <a:pt x="2662" y="2125"/>
                  </a:lnTo>
                  <a:lnTo>
                    <a:pt x="2394" y="2394"/>
                  </a:lnTo>
                  <a:lnTo>
                    <a:pt x="2125" y="2663"/>
                  </a:lnTo>
                  <a:lnTo>
                    <a:pt x="1856" y="2956"/>
                  </a:lnTo>
                  <a:lnTo>
                    <a:pt x="1612" y="3273"/>
                  </a:lnTo>
                  <a:lnTo>
                    <a:pt x="1392" y="3591"/>
                  </a:lnTo>
                  <a:lnTo>
                    <a:pt x="1172" y="3908"/>
                  </a:lnTo>
                  <a:lnTo>
                    <a:pt x="977" y="4250"/>
                  </a:lnTo>
                  <a:lnTo>
                    <a:pt x="806" y="4617"/>
                  </a:lnTo>
                  <a:lnTo>
                    <a:pt x="635" y="4959"/>
                  </a:lnTo>
                  <a:lnTo>
                    <a:pt x="489" y="5349"/>
                  </a:lnTo>
                  <a:lnTo>
                    <a:pt x="366" y="5716"/>
                  </a:lnTo>
                  <a:lnTo>
                    <a:pt x="244" y="6106"/>
                  </a:lnTo>
                  <a:lnTo>
                    <a:pt x="171" y="6497"/>
                  </a:lnTo>
                  <a:lnTo>
                    <a:pt x="98" y="6888"/>
                  </a:lnTo>
                  <a:lnTo>
                    <a:pt x="49" y="7303"/>
                  </a:lnTo>
                  <a:lnTo>
                    <a:pt x="0" y="7718"/>
                  </a:lnTo>
                  <a:lnTo>
                    <a:pt x="0" y="8134"/>
                  </a:lnTo>
                  <a:lnTo>
                    <a:pt x="0" y="8549"/>
                  </a:lnTo>
                  <a:lnTo>
                    <a:pt x="49" y="8964"/>
                  </a:lnTo>
                  <a:lnTo>
                    <a:pt x="98" y="9379"/>
                  </a:lnTo>
                  <a:lnTo>
                    <a:pt x="171" y="9770"/>
                  </a:lnTo>
                  <a:lnTo>
                    <a:pt x="244" y="10161"/>
                  </a:lnTo>
                  <a:lnTo>
                    <a:pt x="366" y="10551"/>
                  </a:lnTo>
                  <a:lnTo>
                    <a:pt x="489" y="10918"/>
                  </a:lnTo>
                  <a:lnTo>
                    <a:pt x="635" y="11309"/>
                  </a:lnTo>
                  <a:lnTo>
                    <a:pt x="806" y="11650"/>
                  </a:lnTo>
                  <a:lnTo>
                    <a:pt x="977" y="12017"/>
                  </a:lnTo>
                  <a:lnTo>
                    <a:pt x="1172" y="12359"/>
                  </a:lnTo>
                  <a:lnTo>
                    <a:pt x="1392" y="12676"/>
                  </a:lnTo>
                  <a:lnTo>
                    <a:pt x="1612" y="12994"/>
                  </a:lnTo>
                  <a:lnTo>
                    <a:pt x="1856" y="13311"/>
                  </a:lnTo>
                  <a:lnTo>
                    <a:pt x="2125" y="13604"/>
                  </a:lnTo>
                  <a:lnTo>
                    <a:pt x="2394" y="13873"/>
                  </a:lnTo>
                  <a:lnTo>
                    <a:pt x="2662" y="14142"/>
                  </a:lnTo>
                  <a:lnTo>
                    <a:pt x="2955" y="14410"/>
                  </a:lnTo>
                  <a:lnTo>
                    <a:pt x="3273" y="14655"/>
                  </a:lnTo>
                  <a:lnTo>
                    <a:pt x="3590" y="14874"/>
                  </a:lnTo>
                  <a:lnTo>
                    <a:pt x="3908" y="15094"/>
                  </a:lnTo>
                  <a:lnTo>
                    <a:pt x="4250" y="15290"/>
                  </a:lnTo>
                  <a:lnTo>
                    <a:pt x="4616" y="15460"/>
                  </a:lnTo>
                  <a:lnTo>
                    <a:pt x="4958" y="15631"/>
                  </a:lnTo>
                  <a:lnTo>
                    <a:pt x="5349" y="15778"/>
                  </a:lnTo>
                  <a:lnTo>
                    <a:pt x="5715" y="15900"/>
                  </a:lnTo>
                  <a:lnTo>
                    <a:pt x="6106" y="16022"/>
                  </a:lnTo>
                  <a:lnTo>
                    <a:pt x="6497" y="16095"/>
                  </a:lnTo>
                  <a:lnTo>
                    <a:pt x="6887" y="16169"/>
                  </a:lnTo>
                  <a:lnTo>
                    <a:pt x="7303" y="16218"/>
                  </a:lnTo>
                  <a:lnTo>
                    <a:pt x="7718" y="16266"/>
                  </a:lnTo>
                  <a:lnTo>
                    <a:pt x="8548" y="16266"/>
                  </a:lnTo>
                  <a:lnTo>
                    <a:pt x="8963" y="16218"/>
                  </a:lnTo>
                  <a:lnTo>
                    <a:pt x="9379" y="16169"/>
                  </a:lnTo>
                  <a:lnTo>
                    <a:pt x="9769" y="16095"/>
                  </a:lnTo>
                  <a:lnTo>
                    <a:pt x="10160" y="16022"/>
                  </a:lnTo>
                  <a:lnTo>
                    <a:pt x="10551" y="15900"/>
                  </a:lnTo>
                  <a:lnTo>
                    <a:pt x="10942" y="15778"/>
                  </a:lnTo>
                  <a:lnTo>
                    <a:pt x="11308" y="15631"/>
                  </a:lnTo>
                  <a:lnTo>
                    <a:pt x="11650" y="15460"/>
                  </a:lnTo>
                  <a:lnTo>
                    <a:pt x="12016" y="15290"/>
                  </a:lnTo>
                  <a:lnTo>
                    <a:pt x="12358" y="15094"/>
                  </a:lnTo>
                  <a:lnTo>
                    <a:pt x="12676" y="14874"/>
                  </a:lnTo>
                  <a:lnTo>
                    <a:pt x="12993" y="14655"/>
                  </a:lnTo>
                  <a:lnTo>
                    <a:pt x="13311" y="14410"/>
                  </a:lnTo>
                  <a:lnTo>
                    <a:pt x="13604" y="14142"/>
                  </a:lnTo>
                  <a:lnTo>
                    <a:pt x="13872" y="13873"/>
                  </a:lnTo>
                  <a:lnTo>
                    <a:pt x="14166" y="13604"/>
                  </a:lnTo>
                  <a:lnTo>
                    <a:pt x="14410" y="13311"/>
                  </a:lnTo>
                  <a:lnTo>
                    <a:pt x="14654" y="12994"/>
                  </a:lnTo>
                  <a:lnTo>
                    <a:pt x="14874" y="12676"/>
                  </a:lnTo>
                  <a:lnTo>
                    <a:pt x="15094" y="12359"/>
                  </a:lnTo>
                  <a:lnTo>
                    <a:pt x="15289" y="12017"/>
                  </a:lnTo>
                  <a:lnTo>
                    <a:pt x="15460" y="11650"/>
                  </a:lnTo>
                  <a:lnTo>
                    <a:pt x="15631" y="11309"/>
                  </a:lnTo>
                  <a:lnTo>
                    <a:pt x="15777" y="10918"/>
                  </a:lnTo>
                  <a:lnTo>
                    <a:pt x="15900" y="10551"/>
                  </a:lnTo>
                  <a:lnTo>
                    <a:pt x="16022" y="10161"/>
                  </a:lnTo>
                  <a:lnTo>
                    <a:pt x="16095" y="9770"/>
                  </a:lnTo>
                  <a:lnTo>
                    <a:pt x="16168" y="9379"/>
                  </a:lnTo>
                  <a:lnTo>
                    <a:pt x="16217" y="8964"/>
                  </a:lnTo>
                  <a:lnTo>
                    <a:pt x="16266" y="8549"/>
                  </a:lnTo>
                  <a:lnTo>
                    <a:pt x="16266" y="8134"/>
                  </a:lnTo>
                  <a:lnTo>
                    <a:pt x="16266" y="7718"/>
                  </a:lnTo>
                  <a:lnTo>
                    <a:pt x="16217" y="7303"/>
                  </a:lnTo>
                  <a:lnTo>
                    <a:pt x="16168" y="6888"/>
                  </a:lnTo>
                  <a:lnTo>
                    <a:pt x="16095" y="6497"/>
                  </a:lnTo>
                  <a:lnTo>
                    <a:pt x="16022" y="6106"/>
                  </a:lnTo>
                  <a:lnTo>
                    <a:pt x="15900" y="5716"/>
                  </a:lnTo>
                  <a:lnTo>
                    <a:pt x="15777" y="5349"/>
                  </a:lnTo>
                  <a:lnTo>
                    <a:pt x="15631" y="4959"/>
                  </a:lnTo>
                  <a:lnTo>
                    <a:pt x="15460" y="4617"/>
                  </a:lnTo>
                  <a:lnTo>
                    <a:pt x="15289" y="4250"/>
                  </a:lnTo>
                  <a:lnTo>
                    <a:pt x="15094" y="3908"/>
                  </a:lnTo>
                  <a:lnTo>
                    <a:pt x="14874" y="3591"/>
                  </a:lnTo>
                  <a:lnTo>
                    <a:pt x="14654" y="3273"/>
                  </a:lnTo>
                  <a:lnTo>
                    <a:pt x="14410" y="2956"/>
                  </a:lnTo>
                  <a:lnTo>
                    <a:pt x="14166" y="2663"/>
                  </a:lnTo>
                  <a:lnTo>
                    <a:pt x="13872" y="2394"/>
                  </a:lnTo>
                  <a:lnTo>
                    <a:pt x="13604" y="2125"/>
                  </a:lnTo>
                  <a:lnTo>
                    <a:pt x="13311" y="1857"/>
                  </a:lnTo>
                  <a:lnTo>
                    <a:pt x="12993" y="1613"/>
                  </a:lnTo>
                  <a:lnTo>
                    <a:pt x="12676" y="1393"/>
                  </a:lnTo>
                  <a:lnTo>
                    <a:pt x="12358" y="1173"/>
                  </a:lnTo>
                  <a:lnTo>
                    <a:pt x="12016" y="978"/>
                  </a:lnTo>
                  <a:lnTo>
                    <a:pt x="11650" y="807"/>
                  </a:lnTo>
                  <a:lnTo>
                    <a:pt x="11308" y="636"/>
                  </a:lnTo>
                  <a:lnTo>
                    <a:pt x="10942" y="489"/>
                  </a:lnTo>
                  <a:lnTo>
                    <a:pt x="10551" y="367"/>
                  </a:lnTo>
                  <a:lnTo>
                    <a:pt x="10160" y="245"/>
                  </a:lnTo>
                  <a:lnTo>
                    <a:pt x="9769" y="172"/>
                  </a:lnTo>
                  <a:lnTo>
                    <a:pt x="9379" y="98"/>
                  </a:lnTo>
                  <a:lnTo>
                    <a:pt x="8963" y="50"/>
                  </a:lnTo>
                  <a:lnTo>
                    <a:pt x="854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1404" tIns="91404" rIns="91404" bIns="91404" anchor="ctr" anchorCtr="0">
              <a:noAutofit/>
            </a:bodyPr>
            <a:lstStyle/>
            <a:p>
              <a:pPr algn="ctr"/>
              <a:endParaRPr dirty="0">
                <a:solidFill>
                  <a:schemeClr val="bg1">
                    <a:lumMod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15" name="五边形 141"/>
            <p:cNvSpPr/>
            <p:nvPr/>
          </p:nvSpPr>
          <p:spPr>
            <a:xfrm rot="5400000">
              <a:off x="2577023" y="2554295"/>
              <a:ext cx="1723855" cy="1327216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16" name="五边形 143"/>
            <p:cNvSpPr/>
            <p:nvPr/>
          </p:nvSpPr>
          <p:spPr>
            <a:xfrm rot="5400000">
              <a:off x="5306253" y="2525245"/>
              <a:ext cx="1723855" cy="1327216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17" name="五边形 145"/>
            <p:cNvSpPr/>
            <p:nvPr/>
          </p:nvSpPr>
          <p:spPr>
            <a:xfrm rot="5400000">
              <a:off x="8035484" y="2525245"/>
              <a:ext cx="1723855" cy="1327216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3181696" y="2797521"/>
              <a:ext cx="486370" cy="550102"/>
              <a:chOff x="4994016" y="4872552"/>
              <a:chExt cx="406393" cy="459645"/>
            </a:xfrm>
            <a:solidFill>
              <a:schemeClr val="bg1"/>
            </a:solidFill>
            <a:effectLst/>
          </p:grpSpPr>
          <p:sp>
            <p:nvSpPr>
              <p:cNvPr id="28" name="Freeform 148"/>
              <p:cNvSpPr>
                <a:spLocks noEditPoints="1"/>
              </p:cNvSpPr>
              <p:nvPr/>
            </p:nvSpPr>
            <p:spPr bwMode="auto">
              <a:xfrm>
                <a:off x="5049136" y="4872552"/>
                <a:ext cx="351273" cy="456842"/>
              </a:xfrm>
              <a:custGeom>
                <a:avLst/>
                <a:gdLst>
                  <a:gd name="T0" fmla="*/ 157 w 159"/>
                  <a:gd name="T1" fmla="*/ 185 h 207"/>
                  <a:gd name="T2" fmla="*/ 89 w 159"/>
                  <a:gd name="T3" fmla="*/ 79 h 207"/>
                  <a:gd name="T4" fmla="*/ 92 w 159"/>
                  <a:gd name="T5" fmla="*/ 24 h 207"/>
                  <a:gd name="T6" fmla="*/ 42 w 159"/>
                  <a:gd name="T7" fmla="*/ 4 h 207"/>
                  <a:gd name="T8" fmla="*/ 70 w 159"/>
                  <a:gd name="T9" fmla="*/ 48 h 207"/>
                  <a:gd name="T10" fmla="*/ 37 w 159"/>
                  <a:gd name="T11" fmla="*/ 69 h 207"/>
                  <a:gd name="T12" fmla="*/ 10 w 159"/>
                  <a:gd name="T13" fmla="*/ 27 h 207"/>
                  <a:gd name="T14" fmla="*/ 10 w 159"/>
                  <a:gd name="T15" fmla="*/ 77 h 207"/>
                  <a:gd name="T16" fmla="*/ 62 w 159"/>
                  <a:gd name="T17" fmla="*/ 96 h 207"/>
                  <a:gd name="T18" fmla="*/ 130 w 159"/>
                  <a:gd name="T19" fmla="*/ 202 h 207"/>
                  <a:gd name="T20" fmla="*/ 143 w 159"/>
                  <a:gd name="T21" fmla="*/ 205 h 207"/>
                  <a:gd name="T22" fmla="*/ 154 w 159"/>
                  <a:gd name="T23" fmla="*/ 197 h 207"/>
                  <a:gd name="T24" fmla="*/ 157 w 159"/>
                  <a:gd name="T25" fmla="*/ 185 h 207"/>
                  <a:gd name="T26" fmla="*/ 144 w 159"/>
                  <a:gd name="T27" fmla="*/ 193 h 207"/>
                  <a:gd name="T28" fmla="*/ 134 w 159"/>
                  <a:gd name="T29" fmla="*/ 191 h 207"/>
                  <a:gd name="T30" fmla="*/ 137 w 159"/>
                  <a:gd name="T31" fmla="*/ 182 h 207"/>
                  <a:gd name="T32" fmla="*/ 146 w 159"/>
                  <a:gd name="T33" fmla="*/ 184 h 207"/>
                  <a:gd name="T34" fmla="*/ 144 w 159"/>
                  <a:gd name="T35" fmla="*/ 193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/>
              <a:lstStyle/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29" name="Freeform 149"/>
              <p:cNvSpPr>
                <a:spLocks noEditPoints="1"/>
              </p:cNvSpPr>
              <p:nvPr/>
            </p:nvSpPr>
            <p:spPr bwMode="auto">
              <a:xfrm>
                <a:off x="4994016" y="5104243"/>
                <a:ext cx="231691" cy="227954"/>
              </a:xfrm>
              <a:custGeom>
                <a:avLst/>
                <a:gdLst>
                  <a:gd name="T0" fmla="*/ 91 w 105"/>
                  <a:gd name="T1" fmla="*/ 26 h 103"/>
                  <a:gd name="T2" fmla="*/ 97 w 105"/>
                  <a:gd name="T3" fmla="*/ 20 h 103"/>
                  <a:gd name="T4" fmla="*/ 84 w 105"/>
                  <a:gd name="T5" fmla="*/ 7 h 103"/>
                  <a:gd name="T6" fmla="*/ 78 w 105"/>
                  <a:gd name="T7" fmla="*/ 13 h 103"/>
                  <a:gd name="T8" fmla="*/ 62 w 105"/>
                  <a:gd name="T9" fmla="*/ 7 h 103"/>
                  <a:gd name="T10" fmla="*/ 62 w 105"/>
                  <a:gd name="T11" fmla="*/ 0 h 103"/>
                  <a:gd name="T12" fmla="*/ 43 w 105"/>
                  <a:gd name="T13" fmla="*/ 0 h 103"/>
                  <a:gd name="T14" fmla="*/ 43 w 105"/>
                  <a:gd name="T15" fmla="*/ 7 h 103"/>
                  <a:gd name="T16" fmla="*/ 28 w 105"/>
                  <a:gd name="T17" fmla="*/ 13 h 103"/>
                  <a:gd name="T18" fmla="*/ 22 w 105"/>
                  <a:gd name="T19" fmla="*/ 7 h 103"/>
                  <a:gd name="T20" fmla="*/ 8 w 105"/>
                  <a:gd name="T21" fmla="*/ 20 h 103"/>
                  <a:gd name="T22" fmla="*/ 15 w 105"/>
                  <a:gd name="T23" fmla="*/ 27 h 103"/>
                  <a:gd name="T24" fmla="*/ 8 w 105"/>
                  <a:gd name="T25" fmla="*/ 42 h 103"/>
                  <a:gd name="T26" fmla="*/ 0 w 105"/>
                  <a:gd name="T27" fmla="*/ 42 h 103"/>
                  <a:gd name="T28" fmla="*/ 0 w 105"/>
                  <a:gd name="T29" fmla="*/ 61 h 103"/>
                  <a:gd name="T30" fmla="*/ 9 w 105"/>
                  <a:gd name="T31" fmla="*/ 61 h 103"/>
                  <a:gd name="T32" fmla="*/ 15 w 105"/>
                  <a:gd name="T33" fmla="*/ 76 h 103"/>
                  <a:gd name="T34" fmla="*/ 9 w 105"/>
                  <a:gd name="T35" fmla="*/ 82 h 103"/>
                  <a:gd name="T36" fmla="*/ 22 w 105"/>
                  <a:gd name="T37" fmla="*/ 95 h 103"/>
                  <a:gd name="T38" fmla="*/ 28 w 105"/>
                  <a:gd name="T39" fmla="*/ 89 h 103"/>
                  <a:gd name="T40" fmla="*/ 43 w 105"/>
                  <a:gd name="T41" fmla="*/ 95 h 103"/>
                  <a:gd name="T42" fmla="*/ 43 w 105"/>
                  <a:gd name="T43" fmla="*/ 103 h 103"/>
                  <a:gd name="T44" fmla="*/ 62 w 105"/>
                  <a:gd name="T45" fmla="*/ 103 h 103"/>
                  <a:gd name="T46" fmla="*/ 62 w 105"/>
                  <a:gd name="T47" fmla="*/ 95 h 103"/>
                  <a:gd name="T48" fmla="*/ 77 w 105"/>
                  <a:gd name="T49" fmla="*/ 89 h 103"/>
                  <a:gd name="T50" fmla="*/ 83 w 105"/>
                  <a:gd name="T51" fmla="*/ 95 h 103"/>
                  <a:gd name="T52" fmla="*/ 96 w 105"/>
                  <a:gd name="T53" fmla="*/ 82 h 103"/>
                  <a:gd name="T54" fmla="*/ 91 w 105"/>
                  <a:gd name="T55" fmla="*/ 76 h 103"/>
                  <a:gd name="T56" fmla="*/ 97 w 105"/>
                  <a:gd name="T57" fmla="*/ 61 h 103"/>
                  <a:gd name="T58" fmla="*/ 105 w 105"/>
                  <a:gd name="T59" fmla="*/ 61 h 103"/>
                  <a:gd name="T60" fmla="*/ 105 w 105"/>
                  <a:gd name="T61" fmla="*/ 42 h 103"/>
                  <a:gd name="T62" fmla="*/ 97 w 105"/>
                  <a:gd name="T63" fmla="*/ 42 h 103"/>
                  <a:gd name="T64" fmla="*/ 91 w 105"/>
                  <a:gd name="T65" fmla="*/ 26 h 103"/>
                  <a:gd name="T66" fmla="*/ 53 w 105"/>
                  <a:gd name="T67" fmla="*/ 83 h 103"/>
                  <a:gd name="T68" fmla="*/ 21 w 105"/>
                  <a:gd name="T69" fmla="*/ 51 h 103"/>
                  <a:gd name="T70" fmla="*/ 53 w 105"/>
                  <a:gd name="T71" fmla="*/ 19 h 103"/>
                  <a:gd name="T72" fmla="*/ 85 w 105"/>
                  <a:gd name="T73" fmla="*/ 51 h 103"/>
                  <a:gd name="T74" fmla="*/ 53 w 105"/>
                  <a:gd name="T75" fmla="*/ 8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/>
              <a:lstStyle/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30" name="Oval 150"/>
              <p:cNvSpPr>
                <a:spLocks noChangeArrowheads="1"/>
              </p:cNvSpPr>
              <p:nvPr/>
            </p:nvSpPr>
            <p:spPr bwMode="auto">
              <a:xfrm>
                <a:off x="5091176" y="5199535"/>
                <a:ext cx="37370" cy="373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/>
              <a:lstStyle/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sym typeface="字魂36号-正文宋楷" panose="02000000000000000000" pitchFamily="2" charset="-122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8749972" y="2812314"/>
              <a:ext cx="487236" cy="524343"/>
              <a:chOff x="7005429" y="4859473"/>
              <a:chExt cx="466184" cy="501686"/>
            </a:xfrm>
            <a:solidFill>
              <a:schemeClr val="bg1"/>
            </a:solidFill>
            <a:effectLst/>
          </p:grpSpPr>
          <p:sp>
            <p:nvSpPr>
              <p:cNvPr id="23" name="Freeform 154"/>
              <p:cNvSpPr/>
              <p:nvPr/>
            </p:nvSpPr>
            <p:spPr bwMode="auto">
              <a:xfrm>
                <a:off x="7146499" y="5285485"/>
                <a:ext cx="50449" cy="46712"/>
              </a:xfrm>
              <a:custGeom>
                <a:avLst/>
                <a:gdLst>
                  <a:gd name="T0" fmla="*/ 16 w 23"/>
                  <a:gd name="T1" fmla="*/ 0 h 21"/>
                  <a:gd name="T2" fmla="*/ 16 w 23"/>
                  <a:gd name="T3" fmla="*/ 4 h 21"/>
                  <a:gd name="T4" fmla="*/ 19 w 23"/>
                  <a:gd name="T5" fmla="*/ 11 h 21"/>
                  <a:gd name="T6" fmla="*/ 10 w 23"/>
                  <a:gd name="T7" fmla="*/ 17 h 21"/>
                  <a:gd name="T8" fmla="*/ 4 w 23"/>
                  <a:gd name="T9" fmla="*/ 9 h 21"/>
                  <a:gd name="T10" fmla="*/ 6 w 23"/>
                  <a:gd name="T11" fmla="*/ 5 h 21"/>
                  <a:gd name="T12" fmla="*/ 6 w 23"/>
                  <a:gd name="T13" fmla="*/ 0 h 21"/>
                  <a:gd name="T14" fmla="*/ 0 w 23"/>
                  <a:gd name="T15" fmla="*/ 10 h 21"/>
                  <a:gd name="T16" fmla="*/ 11 w 23"/>
                  <a:gd name="T17" fmla="*/ 21 h 21"/>
                  <a:gd name="T18" fmla="*/ 23 w 23"/>
                  <a:gd name="T19" fmla="*/ 10 h 21"/>
                  <a:gd name="T20" fmla="*/ 16 w 23"/>
                  <a:gd name="T2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/>
              <a:lstStyle/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24" name="Rectangle 155"/>
              <p:cNvSpPr>
                <a:spLocks noChangeArrowheads="1"/>
              </p:cNvSpPr>
              <p:nvPr/>
            </p:nvSpPr>
            <p:spPr bwMode="auto">
              <a:xfrm>
                <a:off x="7166118" y="5278945"/>
                <a:ext cx="9342" cy="3269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/>
              <a:lstStyle/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25" name="Freeform 156"/>
              <p:cNvSpPr>
                <a:spLocks noEditPoints="1"/>
              </p:cNvSpPr>
              <p:nvPr/>
            </p:nvSpPr>
            <p:spPr bwMode="auto">
              <a:xfrm>
                <a:off x="7044667" y="4940751"/>
                <a:ext cx="260652" cy="260652"/>
              </a:xfrm>
              <a:custGeom>
                <a:avLst/>
                <a:gdLst>
                  <a:gd name="T0" fmla="*/ 24 w 118"/>
                  <a:gd name="T1" fmla="*/ 19 h 118"/>
                  <a:gd name="T2" fmla="*/ 19 w 118"/>
                  <a:gd name="T3" fmla="*/ 94 h 118"/>
                  <a:gd name="T4" fmla="*/ 94 w 118"/>
                  <a:gd name="T5" fmla="*/ 99 h 118"/>
                  <a:gd name="T6" fmla="*/ 99 w 118"/>
                  <a:gd name="T7" fmla="*/ 24 h 118"/>
                  <a:gd name="T8" fmla="*/ 24 w 118"/>
                  <a:gd name="T9" fmla="*/ 19 h 118"/>
                  <a:gd name="T10" fmla="*/ 64 w 118"/>
                  <a:gd name="T11" fmla="*/ 84 h 118"/>
                  <a:gd name="T12" fmla="*/ 64 w 118"/>
                  <a:gd name="T13" fmla="*/ 93 h 118"/>
                  <a:gd name="T14" fmla="*/ 56 w 118"/>
                  <a:gd name="T15" fmla="*/ 93 h 118"/>
                  <a:gd name="T16" fmla="*/ 56 w 118"/>
                  <a:gd name="T17" fmla="*/ 85 h 118"/>
                  <a:gd name="T18" fmla="*/ 41 w 118"/>
                  <a:gd name="T19" fmla="*/ 81 h 118"/>
                  <a:gd name="T20" fmla="*/ 43 w 118"/>
                  <a:gd name="T21" fmla="*/ 71 h 118"/>
                  <a:gd name="T22" fmla="*/ 58 w 118"/>
                  <a:gd name="T23" fmla="*/ 75 h 118"/>
                  <a:gd name="T24" fmla="*/ 66 w 118"/>
                  <a:gd name="T25" fmla="*/ 70 h 118"/>
                  <a:gd name="T26" fmla="*/ 57 w 118"/>
                  <a:gd name="T27" fmla="*/ 62 h 118"/>
                  <a:gd name="T28" fmla="*/ 41 w 118"/>
                  <a:gd name="T29" fmla="*/ 46 h 118"/>
                  <a:gd name="T30" fmla="*/ 56 w 118"/>
                  <a:gd name="T31" fmla="*/ 31 h 118"/>
                  <a:gd name="T32" fmla="*/ 56 w 118"/>
                  <a:gd name="T33" fmla="*/ 23 h 118"/>
                  <a:gd name="T34" fmla="*/ 64 w 118"/>
                  <a:gd name="T35" fmla="*/ 23 h 118"/>
                  <a:gd name="T36" fmla="*/ 64 w 118"/>
                  <a:gd name="T37" fmla="*/ 30 h 118"/>
                  <a:gd name="T38" fmla="*/ 77 w 118"/>
                  <a:gd name="T39" fmla="*/ 33 h 118"/>
                  <a:gd name="T40" fmla="*/ 74 w 118"/>
                  <a:gd name="T41" fmla="*/ 43 h 118"/>
                  <a:gd name="T42" fmla="*/ 62 w 118"/>
                  <a:gd name="T43" fmla="*/ 40 h 118"/>
                  <a:gd name="T44" fmla="*/ 55 w 118"/>
                  <a:gd name="T45" fmla="*/ 45 h 118"/>
                  <a:gd name="T46" fmla="*/ 65 w 118"/>
                  <a:gd name="T47" fmla="*/ 52 h 118"/>
                  <a:gd name="T48" fmla="*/ 79 w 118"/>
                  <a:gd name="T49" fmla="*/ 69 h 118"/>
                  <a:gd name="T50" fmla="*/ 64 w 118"/>
                  <a:gd name="T51" fmla="*/ 8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/>
              <a:lstStyle/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26" name="Freeform 157"/>
              <p:cNvSpPr>
                <a:spLocks noEditPoints="1"/>
              </p:cNvSpPr>
              <p:nvPr/>
            </p:nvSpPr>
            <p:spPr bwMode="auto">
              <a:xfrm>
                <a:off x="7005429" y="4859473"/>
                <a:ext cx="338194" cy="501686"/>
              </a:xfrm>
              <a:custGeom>
                <a:avLst/>
                <a:gdLst>
                  <a:gd name="T0" fmla="*/ 138 w 153"/>
                  <a:gd name="T1" fmla="*/ 177 h 227"/>
                  <a:gd name="T2" fmla="*/ 16 w 153"/>
                  <a:gd name="T3" fmla="*/ 177 h 227"/>
                  <a:gd name="T4" fmla="*/ 16 w 153"/>
                  <a:gd name="T5" fmla="*/ 16 h 227"/>
                  <a:gd name="T6" fmla="*/ 138 w 153"/>
                  <a:gd name="T7" fmla="*/ 16 h 227"/>
                  <a:gd name="T8" fmla="*/ 138 w 153"/>
                  <a:gd name="T9" fmla="*/ 103 h 227"/>
                  <a:gd name="T10" fmla="*/ 139 w 153"/>
                  <a:gd name="T11" fmla="*/ 102 h 227"/>
                  <a:gd name="T12" fmla="*/ 153 w 153"/>
                  <a:gd name="T13" fmla="*/ 94 h 227"/>
                  <a:gd name="T14" fmla="*/ 153 w 153"/>
                  <a:gd name="T15" fmla="*/ 13 h 227"/>
                  <a:gd name="T16" fmla="*/ 141 w 153"/>
                  <a:gd name="T17" fmla="*/ 0 h 227"/>
                  <a:gd name="T18" fmla="*/ 12 w 153"/>
                  <a:gd name="T19" fmla="*/ 0 h 227"/>
                  <a:gd name="T20" fmla="*/ 0 w 153"/>
                  <a:gd name="T21" fmla="*/ 13 h 227"/>
                  <a:gd name="T22" fmla="*/ 0 w 153"/>
                  <a:gd name="T23" fmla="*/ 215 h 227"/>
                  <a:gd name="T24" fmla="*/ 12 w 153"/>
                  <a:gd name="T25" fmla="*/ 227 h 227"/>
                  <a:gd name="T26" fmla="*/ 141 w 153"/>
                  <a:gd name="T27" fmla="*/ 227 h 227"/>
                  <a:gd name="T28" fmla="*/ 153 w 153"/>
                  <a:gd name="T29" fmla="*/ 215 h 227"/>
                  <a:gd name="T30" fmla="*/ 153 w 153"/>
                  <a:gd name="T31" fmla="*/ 176 h 227"/>
                  <a:gd name="T32" fmla="*/ 138 w 153"/>
                  <a:gd name="T33" fmla="*/ 166 h 227"/>
                  <a:gd name="T34" fmla="*/ 138 w 153"/>
                  <a:gd name="T35" fmla="*/ 177 h 227"/>
                  <a:gd name="T36" fmla="*/ 75 w 153"/>
                  <a:gd name="T37" fmla="*/ 221 h 227"/>
                  <a:gd name="T38" fmla="*/ 56 w 153"/>
                  <a:gd name="T39" fmla="*/ 201 h 227"/>
                  <a:gd name="T40" fmla="*/ 75 w 153"/>
                  <a:gd name="T41" fmla="*/ 182 h 227"/>
                  <a:gd name="T42" fmla="*/ 95 w 153"/>
                  <a:gd name="T43" fmla="*/ 201 h 227"/>
                  <a:gd name="T44" fmla="*/ 75 w 153"/>
                  <a:gd name="T45" fmla="*/ 221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/>
              <a:lstStyle/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27" name="Freeform 158"/>
              <p:cNvSpPr>
                <a:spLocks noEditPoints="1"/>
              </p:cNvSpPr>
              <p:nvPr/>
            </p:nvSpPr>
            <p:spPr bwMode="auto">
              <a:xfrm>
                <a:off x="7281029" y="5062202"/>
                <a:ext cx="190584" cy="190584"/>
              </a:xfrm>
              <a:custGeom>
                <a:avLst/>
                <a:gdLst>
                  <a:gd name="T0" fmla="*/ 72 w 86"/>
                  <a:gd name="T1" fmla="*/ 17 h 86"/>
                  <a:gd name="T2" fmla="*/ 18 w 86"/>
                  <a:gd name="T3" fmla="*/ 14 h 86"/>
                  <a:gd name="T4" fmla="*/ 14 w 86"/>
                  <a:gd name="T5" fmla="*/ 68 h 86"/>
                  <a:gd name="T6" fmla="*/ 69 w 86"/>
                  <a:gd name="T7" fmla="*/ 72 h 86"/>
                  <a:gd name="T8" fmla="*/ 72 w 86"/>
                  <a:gd name="T9" fmla="*/ 17 h 86"/>
                  <a:gd name="T10" fmla="*/ 46 w 86"/>
                  <a:gd name="T11" fmla="*/ 63 h 86"/>
                  <a:gd name="T12" fmla="*/ 46 w 86"/>
                  <a:gd name="T13" fmla="*/ 70 h 86"/>
                  <a:gd name="T14" fmla="*/ 40 w 86"/>
                  <a:gd name="T15" fmla="*/ 70 h 86"/>
                  <a:gd name="T16" fmla="*/ 40 w 86"/>
                  <a:gd name="T17" fmla="*/ 64 h 86"/>
                  <a:gd name="T18" fmla="*/ 28 w 86"/>
                  <a:gd name="T19" fmla="*/ 61 h 86"/>
                  <a:gd name="T20" fmla="*/ 30 w 86"/>
                  <a:gd name="T21" fmla="*/ 53 h 86"/>
                  <a:gd name="T22" fmla="*/ 41 w 86"/>
                  <a:gd name="T23" fmla="*/ 56 h 86"/>
                  <a:gd name="T24" fmla="*/ 48 w 86"/>
                  <a:gd name="T25" fmla="*/ 52 h 86"/>
                  <a:gd name="T26" fmla="*/ 41 w 86"/>
                  <a:gd name="T27" fmla="*/ 46 h 86"/>
                  <a:gd name="T28" fmla="*/ 29 w 86"/>
                  <a:gd name="T29" fmla="*/ 34 h 86"/>
                  <a:gd name="T30" fmla="*/ 40 w 86"/>
                  <a:gd name="T31" fmla="*/ 22 h 86"/>
                  <a:gd name="T32" fmla="*/ 40 w 86"/>
                  <a:gd name="T33" fmla="*/ 15 h 86"/>
                  <a:gd name="T34" fmla="*/ 47 w 86"/>
                  <a:gd name="T35" fmla="*/ 15 h 86"/>
                  <a:gd name="T36" fmla="*/ 47 w 86"/>
                  <a:gd name="T37" fmla="*/ 21 h 86"/>
                  <a:gd name="T38" fmla="*/ 56 w 86"/>
                  <a:gd name="T39" fmla="*/ 23 h 86"/>
                  <a:gd name="T40" fmla="*/ 54 w 86"/>
                  <a:gd name="T41" fmla="*/ 31 h 86"/>
                  <a:gd name="T42" fmla="*/ 45 w 86"/>
                  <a:gd name="T43" fmla="*/ 29 h 86"/>
                  <a:gd name="T44" fmla="*/ 39 w 86"/>
                  <a:gd name="T45" fmla="*/ 32 h 86"/>
                  <a:gd name="T46" fmla="*/ 47 w 86"/>
                  <a:gd name="T47" fmla="*/ 38 h 86"/>
                  <a:gd name="T48" fmla="*/ 58 w 86"/>
                  <a:gd name="T49" fmla="*/ 51 h 86"/>
                  <a:gd name="T50" fmla="*/ 46 w 86"/>
                  <a:gd name="T51" fmla="*/ 6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/>
              <a:lstStyle/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sym typeface="字魂36号-正文宋楷" panose="02000000000000000000" pitchFamily="2" charset="-122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5868006" y="2774847"/>
              <a:ext cx="541636" cy="520885"/>
              <a:chOff x="2607983" y="4241292"/>
              <a:chExt cx="490600" cy="471805"/>
            </a:xfrm>
            <a:solidFill>
              <a:schemeClr val="bg1"/>
            </a:solidFill>
            <a:effectLst/>
          </p:grpSpPr>
          <p:sp>
            <p:nvSpPr>
              <p:cNvPr id="21" name="Oval 131"/>
              <p:cNvSpPr>
                <a:spLocks noChangeArrowheads="1"/>
              </p:cNvSpPr>
              <p:nvPr/>
            </p:nvSpPr>
            <p:spPr bwMode="auto">
              <a:xfrm>
                <a:off x="2742898" y="4241292"/>
                <a:ext cx="220770" cy="2235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/>
              <a:lstStyle/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22" name="Freeform 134"/>
              <p:cNvSpPr/>
              <p:nvPr/>
            </p:nvSpPr>
            <p:spPr bwMode="auto">
              <a:xfrm>
                <a:off x="2607983" y="4499759"/>
                <a:ext cx="490600" cy="213338"/>
              </a:xfrm>
              <a:custGeom>
                <a:avLst/>
                <a:gdLst>
                  <a:gd name="T0" fmla="*/ 35 w 200"/>
                  <a:gd name="T1" fmla="*/ 87 h 87"/>
                  <a:gd name="T2" fmla="*/ 35 w 200"/>
                  <a:gd name="T3" fmla="*/ 72 h 87"/>
                  <a:gd name="T4" fmla="*/ 46 w 200"/>
                  <a:gd name="T5" fmla="*/ 72 h 87"/>
                  <a:gd name="T6" fmla="*/ 46 w 200"/>
                  <a:gd name="T7" fmla="*/ 87 h 87"/>
                  <a:gd name="T8" fmla="*/ 155 w 200"/>
                  <a:gd name="T9" fmla="*/ 87 h 87"/>
                  <a:gd name="T10" fmla="*/ 155 w 200"/>
                  <a:gd name="T11" fmla="*/ 72 h 87"/>
                  <a:gd name="T12" fmla="*/ 166 w 200"/>
                  <a:gd name="T13" fmla="*/ 72 h 87"/>
                  <a:gd name="T14" fmla="*/ 166 w 200"/>
                  <a:gd name="T15" fmla="*/ 87 h 87"/>
                  <a:gd name="T16" fmla="*/ 199 w 200"/>
                  <a:gd name="T17" fmla="*/ 87 h 87"/>
                  <a:gd name="T18" fmla="*/ 200 w 200"/>
                  <a:gd name="T19" fmla="*/ 43 h 87"/>
                  <a:gd name="T20" fmla="*/ 156 w 200"/>
                  <a:gd name="T21" fmla="*/ 0 h 87"/>
                  <a:gd name="T22" fmla="*/ 156 w 200"/>
                  <a:gd name="T23" fmla="*/ 0 h 87"/>
                  <a:gd name="T24" fmla="*/ 156 w 200"/>
                  <a:gd name="T25" fmla="*/ 0 h 87"/>
                  <a:gd name="T26" fmla="*/ 140 w 200"/>
                  <a:gd name="T27" fmla="*/ 0 h 87"/>
                  <a:gd name="T28" fmla="*/ 100 w 200"/>
                  <a:gd name="T29" fmla="*/ 80 h 87"/>
                  <a:gd name="T30" fmla="*/ 60 w 200"/>
                  <a:gd name="T31" fmla="*/ 0 h 87"/>
                  <a:gd name="T32" fmla="*/ 45 w 200"/>
                  <a:gd name="T33" fmla="*/ 0 h 87"/>
                  <a:gd name="T34" fmla="*/ 45 w 200"/>
                  <a:gd name="T35" fmla="*/ 0 h 87"/>
                  <a:gd name="T36" fmla="*/ 44 w 200"/>
                  <a:gd name="T37" fmla="*/ 0 h 87"/>
                  <a:gd name="T38" fmla="*/ 1 w 200"/>
                  <a:gd name="T39" fmla="*/ 43 h 87"/>
                  <a:gd name="T40" fmla="*/ 0 w 200"/>
                  <a:gd name="T41" fmla="*/ 87 h 87"/>
                  <a:gd name="T42" fmla="*/ 35 w 200"/>
                  <a:gd name="T43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/>
              <a:lstStyle/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sym typeface="字魂36号-正文宋楷" panose="02000000000000000000" pitchFamily="2" charset="-122"/>
                </a:endParaRPr>
              </a:p>
            </p:txBody>
          </p:sp>
        </p:grpSp>
      </p:grpSp>
      <p:sp>
        <p:nvSpPr>
          <p:cNvPr id="31" name="Rectangle 5"/>
          <p:cNvSpPr/>
          <p:nvPr/>
        </p:nvSpPr>
        <p:spPr>
          <a:xfrm>
            <a:off x="1723739" y="4900863"/>
            <a:ext cx="2085189" cy="663872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The user can perform the presentation on a projector or computer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字魂36号-正文宋楷" panose="02000000000000000000" pitchFamily="2" charset="-122"/>
            </a:endParaRPr>
          </a:p>
        </p:txBody>
      </p:sp>
      <p:sp>
        <p:nvSpPr>
          <p:cNvPr id="32" name="Rectangle 5"/>
          <p:cNvSpPr/>
          <p:nvPr/>
        </p:nvSpPr>
        <p:spPr>
          <a:xfrm>
            <a:off x="4989759" y="4890528"/>
            <a:ext cx="2085189" cy="663872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The user can perform the presentation on a projector or computer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字魂36号-正文宋楷" panose="02000000000000000000" pitchFamily="2" charset="-122"/>
            </a:endParaRPr>
          </a:p>
        </p:txBody>
      </p:sp>
      <p:sp>
        <p:nvSpPr>
          <p:cNvPr id="33" name="Rectangle 5"/>
          <p:cNvSpPr/>
          <p:nvPr/>
        </p:nvSpPr>
        <p:spPr>
          <a:xfrm>
            <a:off x="8307303" y="4890528"/>
            <a:ext cx="2085189" cy="663872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The user can perform the presentation on a projector or computer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字魂36号-正文宋楷" panose="020000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98127" y="241055"/>
            <a:ext cx="7823400" cy="634215"/>
            <a:chOff x="447185" y="489401"/>
            <a:chExt cx="5867550" cy="475661"/>
          </a:xfrm>
        </p:grpSpPr>
        <p:sp>
          <p:nvSpPr>
            <p:cNvPr id="3" name="文本框 2"/>
            <p:cNvSpPr txBox="1"/>
            <p:nvPr/>
          </p:nvSpPr>
          <p:spPr>
            <a:xfrm>
              <a:off x="781863" y="489401"/>
              <a:ext cx="4198105" cy="3452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输入标题内容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81862" y="773609"/>
              <a:ext cx="5532873" cy="1914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print the presentation and make it into a film to be used in a wider field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447185" y="606863"/>
              <a:ext cx="288925" cy="2889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/>
        </p:nvSpPr>
        <p:spPr>
          <a:xfrm rot="10800000">
            <a:off x="7560310" y="0"/>
            <a:ext cx="4631690" cy="6846570"/>
          </a:xfrm>
          <a:prstGeom prst="rtTriangl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"/>
          <p:cNvSpPr txBox="1"/>
          <p:nvPr/>
        </p:nvSpPr>
        <p:spPr>
          <a:xfrm>
            <a:off x="1854269" y="3301024"/>
            <a:ext cx="26212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4400" b="1" kern="0" spc="400" dirty="0">
                <a:solidFill>
                  <a:srgbClr val="9295CE"/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rPr>
              <a:t>输入标题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1153480" y="4149261"/>
            <a:ext cx="4357441" cy="0"/>
          </a:xfrm>
          <a:prstGeom prst="line">
            <a:avLst/>
          </a:prstGeom>
          <a:ln w="9525">
            <a:solidFill>
              <a:srgbClr val="9295CE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9"/>
          <p:cNvSpPr txBox="1"/>
          <p:nvPr/>
        </p:nvSpPr>
        <p:spPr>
          <a:xfrm>
            <a:off x="1234786" y="4336938"/>
            <a:ext cx="2677253" cy="24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rgbClr val="9295CE"/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rPr>
              <a:t>标题文字内容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234785" y="4741673"/>
            <a:ext cx="2677253" cy="24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rgbClr val="9295CE"/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rPr>
              <a:t>标题文字内容</a:t>
            </a:r>
          </a:p>
        </p:txBody>
      </p:sp>
      <p:sp>
        <p:nvSpPr>
          <p:cNvPr id="19" name="文本框 9"/>
          <p:cNvSpPr txBox="1"/>
          <p:nvPr/>
        </p:nvSpPr>
        <p:spPr>
          <a:xfrm>
            <a:off x="3505741" y="4341282"/>
            <a:ext cx="2677253" cy="24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rgbClr val="9295CE"/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rPr>
              <a:t>标题文字内容</a:t>
            </a:r>
          </a:p>
        </p:txBody>
      </p:sp>
      <p:sp>
        <p:nvSpPr>
          <p:cNvPr id="20" name="文本框 9"/>
          <p:cNvSpPr txBox="1"/>
          <p:nvPr/>
        </p:nvSpPr>
        <p:spPr>
          <a:xfrm>
            <a:off x="3505742" y="4746617"/>
            <a:ext cx="2677253" cy="24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rgbClr val="9295CE"/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rPr>
              <a:t>标题文字内容</a:t>
            </a:r>
          </a:p>
        </p:txBody>
      </p:sp>
      <p:sp>
        <p:nvSpPr>
          <p:cNvPr id="21" name="TextBox 67"/>
          <p:cNvSpPr txBox="1"/>
          <p:nvPr/>
        </p:nvSpPr>
        <p:spPr>
          <a:xfrm>
            <a:off x="2573411" y="2145557"/>
            <a:ext cx="1448863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lvl="1"/>
            <a:r>
              <a:rPr lang="en-US" altLang="zh-CN" sz="7200" b="1" spc="300" dirty="0">
                <a:solidFill>
                  <a:srgbClr val="9295CE"/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rPr>
              <a:t>03</a:t>
            </a:r>
          </a:p>
        </p:txBody>
      </p:sp>
      <p:pic>
        <p:nvPicPr>
          <p:cNvPr id="7" name="图片 6" descr="预览图_千图网_编号33479189"/>
          <p:cNvPicPr>
            <a:picLocks noChangeAspect="1"/>
          </p:cNvPicPr>
          <p:nvPr/>
        </p:nvPicPr>
        <p:blipFill>
          <a:blip r:embed="rId3"/>
          <a:srcRect l="7578" t="65056" r="46788" b="7868"/>
          <a:stretch>
            <a:fillRect/>
          </a:stretch>
        </p:blipFill>
        <p:spPr>
          <a:xfrm>
            <a:off x="6182995" y="2259330"/>
            <a:ext cx="6366510" cy="37801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98127" y="241055"/>
            <a:ext cx="7823400" cy="634215"/>
            <a:chOff x="447185" y="489401"/>
            <a:chExt cx="5867550" cy="475661"/>
          </a:xfrm>
        </p:grpSpPr>
        <p:sp>
          <p:nvSpPr>
            <p:cNvPr id="3" name="文本框 2"/>
            <p:cNvSpPr txBox="1"/>
            <p:nvPr/>
          </p:nvSpPr>
          <p:spPr>
            <a:xfrm>
              <a:off x="781863" y="489401"/>
              <a:ext cx="4198105" cy="3452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输入标题内容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81862" y="773609"/>
              <a:ext cx="5532873" cy="1914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print the presentation and make it into a film to be used in a wider field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447185" y="606863"/>
              <a:ext cx="288925" cy="2889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endParaRPr>
            </a:p>
          </p:txBody>
        </p:sp>
      </p:grpSp>
      <p:sp>
        <p:nvSpPr>
          <p:cNvPr id="51" name="qwqwqwq"/>
          <p:cNvSpPr/>
          <p:nvPr/>
        </p:nvSpPr>
        <p:spPr bwMode="auto">
          <a:xfrm>
            <a:off x="1685030" y="3100228"/>
            <a:ext cx="2032944" cy="1470343"/>
          </a:xfrm>
          <a:custGeom>
            <a:avLst/>
            <a:gdLst>
              <a:gd name="T0" fmla="*/ 304 w 395"/>
              <a:gd name="T1" fmla="*/ 283 h 298"/>
              <a:gd name="T2" fmla="*/ 274 w 395"/>
              <a:gd name="T3" fmla="*/ 298 h 298"/>
              <a:gd name="T4" fmla="*/ 13 w 395"/>
              <a:gd name="T5" fmla="*/ 298 h 298"/>
              <a:gd name="T6" fmla="*/ 6 w 395"/>
              <a:gd name="T7" fmla="*/ 283 h 298"/>
              <a:gd name="T8" fmla="*/ 92 w 395"/>
              <a:gd name="T9" fmla="*/ 164 h 298"/>
              <a:gd name="T10" fmla="*/ 92 w 395"/>
              <a:gd name="T11" fmla="*/ 134 h 298"/>
              <a:gd name="T12" fmla="*/ 6 w 395"/>
              <a:gd name="T13" fmla="*/ 15 h 298"/>
              <a:gd name="T14" fmla="*/ 13 w 395"/>
              <a:gd name="T15" fmla="*/ 0 h 298"/>
              <a:gd name="T16" fmla="*/ 274 w 395"/>
              <a:gd name="T17" fmla="*/ 0 h 298"/>
              <a:gd name="T18" fmla="*/ 304 w 395"/>
              <a:gd name="T19" fmla="*/ 15 h 298"/>
              <a:gd name="T20" fmla="*/ 390 w 395"/>
              <a:gd name="T21" fmla="*/ 134 h 298"/>
              <a:gd name="T22" fmla="*/ 390 w 395"/>
              <a:gd name="T23" fmla="*/ 164 h 298"/>
              <a:gd name="T24" fmla="*/ 304 w 395"/>
              <a:gd name="T25" fmla="*/ 283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95" h="298">
                <a:moveTo>
                  <a:pt x="304" y="283"/>
                </a:moveTo>
                <a:cubicBezTo>
                  <a:pt x="298" y="291"/>
                  <a:pt x="285" y="298"/>
                  <a:pt x="274" y="298"/>
                </a:cubicBezTo>
                <a:cubicBezTo>
                  <a:pt x="13" y="298"/>
                  <a:pt x="13" y="298"/>
                  <a:pt x="13" y="298"/>
                </a:cubicBezTo>
                <a:cubicBezTo>
                  <a:pt x="3" y="298"/>
                  <a:pt x="0" y="291"/>
                  <a:pt x="6" y="283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7" y="156"/>
                  <a:pt x="97" y="142"/>
                  <a:pt x="92" y="134"/>
                </a:cubicBezTo>
                <a:cubicBezTo>
                  <a:pt x="6" y="15"/>
                  <a:pt x="6" y="15"/>
                  <a:pt x="6" y="15"/>
                </a:cubicBezTo>
                <a:cubicBezTo>
                  <a:pt x="0" y="7"/>
                  <a:pt x="3" y="0"/>
                  <a:pt x="13" y="0"/>
                </a:cubicBezTo>
                <a:cubicBezTo>
                  <a:pt x="274" y="0"/>
                  <a:pt x="274" y="0"/>
                  <a:pt x="274" y="0"/>
                </a:cubicBezTo>
                <a:cubicBezTo>
                  <a:pt x="285" y="0"/>
                  <a:pt x="298" y="7"/>
                  <a:pt x="304" y="15"/>
                </a:cubicBezTo>
                <a:cubicBezTo>
                  <a:pt x="390" y="134"/>
                  <a:pt x="390" y="134"/>
                  <a:pt x="390" y="134"/>
                </a:cubicBezTo>
                <a:cubicBezTo>
                  <a:pt x="395" y="142"/>
                  <a:pt x="395" y="156"/>
                  <a:pt x="390" y="164"/>
                </a:cubicBezTo>
                <a:lnTo>
                  <a:pt x="304" y="2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qwqwqwq"/>
          <p:cNvSpPr/>
          <p:nvPr/>
        </p:nvSpPr>
        <p:spPr>
          <a:xfrm>
            <a:off x="2583472" y="3601203"/>
            <a:ext cx="383230" cy="4683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00" y="18655"/>
                </a:moveTo>
                <a:cubicBezTo>
                  <a:pt x="13468" y="18655"/>
                  <a:pt x="13200" y="18874"/>
                  <a:pt x="13200" y="19145"/>
                </a:cubicBezTo>
                <a:cubicBezTo>
                  <a:pt x="13200" y="19417"/>
                  <a:pt x="13468" y="19636"/>
                  <a:pt x="13800" y="19636"/>
                </a:cubicBezTo>
                <a:cubicBezTo>
                  <a:pt x="14132" y="19636"/>
                  <a:pt x="14400" y="19417"/>
                  <a:pt x="14400" y="19145"/>
                </a:cubicBezTo>
                <a:cubicBezTo>
                  <a:pt x="14400" y="18874"/>
                  <a:pt x="14132" y="18655"/>
                  <a:pt x="13800" y="18655"/>
                </a:cubicBezTo>
                <a:moveTo>
                  <a:pt x="10200" y="15709"/>
                </a:moveTo>
                <a:cubicBezTo>
                  <a:pt x="9868" y="15709"/>
                  <a:pt x="9600" y="15490"/>
                  <a:pt x="9600" y="15218"/>
                </a:cubicBezTo>
                <a:cubicBezTo>
                  <a:pt x="9600" y="14947"/>
                  <a:pt x="9868" y="14727"/>
                  <a:pt x="10200" y="14727"/>
                </a:cubicBezTo>
                <a:cubicBezTo>
                  <a:pt x="10532" y="14727"/>
                  <a:pt x="10800" y="14947"/>
                  <a:pt x="10800" y="15218"/>
                </a:cubicBezTo>
                <a:cubicBezTo>
                  <a:pt x="10800" y="15490"/>
                  <a:pt x="10532" y="15709"/>
                  <a:pt x="10200" y="15709"/>
                </a:cubicBezTo>
                <a:moveTo>
                  <a:pt x="10200" y="13745"/>
                </a:moveTo>
                <a:cubicBezTo>
                  <a:pt x="9206" y="13745"/>
                  <a:pt x="8400" y="14405"/>
                  <a:pt x="8400" y="15218"/>
                </a:cubicBezTo>
                <a:cubicBezTo>
                  <a:pt x="8400" y="16031"/>
                  <a:pt x="9206" y="16691"/>
                  <a:pt x="10200" y="16691"/>
                </a:cubicBezTo>
                <a:cubicBezTo>
                  <a:pt x="11194" y="16691"/>
                  <a:pt x="12000" y="16031"/>
                  <a:pt x="12000" y="15218"/>
                </a:cubicBezTo>
                <a:cubicBezTo>
                  <a:pt x="12000" y="14405"/>
                  <a:pt x="11194" y="13745"/>
                  <a:pt x="10200" y="13745"/>
                </a:cubicBezTo>
                <a:moveTo>
                  <a:pt x="15600" y="13745"/>
                </a:moveTo>
                <a:cubicBezTo>
                  <a:pt x="14938" y="13745"/>
                  <a:pt x="14400" y="14186"/>
                  <a:pt x="14400" y="14727"/>
                </a:cubicBezTo>
                <a:cubicBezTo>
                  <a:pt x="14400" y="15269"/>
                  <a:pt x="14938" y="15709"/>
                  <a:pt x="15600" y="15709"/>
                </a:cubicBezTo>
                <a:cubicBezTo>
                  <a:pt x="16262" y="15709"/>
                  <a:pt x="16800" y="15269"/>
                  <a:pt x="16800" y="14727"/>
                </a:cubicBezTo>
                <a:cubicBezTo>
                  <a:pt x="16800" y="14186"/>
                  <a:pt x="16262" y="13745"/>
                  <a:pt x="15600" y="13745"/>
                </a:cubicBezTo>
                <a:moveTo>
                  <a:pt x="14400" y="20618"/>
                </a:moveTo>
                <a:lnTo>
                  <a:pt x="7200" y="20618"/>
                </a:lnTo>
                <a:cubicBezTo>
                  <a:pt x="3892" y="20618"/>
                  <a:pt x="1200" y="18416"/>
                  <a:pt x="1200" y="15709"/>
                </a:cubicBezTo>
                <a:cubicBezTo>
                  <a:pt x="1200" y="13123"/>
                  <a:pt x="2182" y="11620"/>
                  <a:pt x="3320" y="9880"/>
                </a:cubicBezTo>
                <a:cubicBezTo>
                  <a:pt x="3477" y="9639"/>
                  <a:pt x="3636" y="9392"/>
                  <a:pt x="3797" y="9140"/>
                </a:cubicBezTo>
                <a:cubicBezTo>
                  <a:pt x="3905" y="9093"/>
                  <a:pt x="6420" y="8039"/>
                  <a:pt x="9814" y="9625"/>
                </a:cubicBezTo>
                <a:cubicBezTo>
                  <a:pt x="10959" y="10160"/>
                  <a:pt x="12064" y="10360"/>
                  <a:pt x="13079" y="10360"/>
                </a:cubicBezTo>
                <a:cubicBezTo>
                  <a:pt x="15152" y="10360"/>
                  <a:pt x="16846" y="9523"/>
                  <a:pt x="17711" y="8992"/>
                </a:cubicBezTo>
                <a:cubicBezTo>
                  <a:pt x="17902" y="9295"/>
                  <a:pt x="18093" y="9592"/>
                  <a:pt x="18280" y="9880"/>
                </a:cubicBezTo>
                <a:cubicBezTo>
                  <a:pt x="19418" y="11620"/>
                  <a:pt x="20400" y="13123"/>
                  <a:pt x="20400" y="15709"/>
                </a:cubicBezTo>
                <a:cubicBezTo>
                  <a:pt x="20400" y="18416"/>
                  <a:pt x="17708" y="20618"/>
                  <a:pt x="14400" y="20618"/>
                </a:cubicBezTo>
                <a:moveTo>
                  <a:pt x="5967" y="2945"/>
                </a:moveTo>
                <a:lnTo>
                  <a:pt x="15633" y="2945"/>
                </a:lnTo>
                <a:cubicBezTo>
                  <a:pt x="15782" y="5133"/>
                  <a:pt x="16425" y="6735"/>
                  <a:pt x="17180" y="8090"/>
                </a:cubicBezTo>
                <a:cubicBezTo>
                  <a:pt x="16281" y="8690"/>
                  <a:pt x="13509" y="10221"/>
                  <a:pt x="10410" y="8772"/>
                </a:cubicBezTo>
                <a:cubicBezTo>
                  <a:pt x="7921" y="7609"/>
                  <a:pt x="5800" y="7679"/>
                  <a:pt x="4520" y="7912"/>
                </a:cubicBezTo>
                <a:cubicBezTo>
                  <a:pt x="5231" y="6595"/>
                  <a:pt x="5824" y="5037"/>
                  <a:pt x="5967" y="2945"/>
                </a:cubicBezTo>
                <a:moveTo>
                  <a:pt x="3600" y="982"/>
                </a:moveTo>
                <a:lnTo>
                  <a:pt x="18000" y="982"/>
                </a:lnTo>
                <a:lnTo>
                  <a:pt x="18000" y="1964"/>
                </a:lnTo>
                <a:lnTo>
                  <a:pt x="3600" y="1964"/>
                </a:lnTo>
                <a:cubicBezTo>
                  <a:pt x="3600" y="1964"/>
                  <a:pt x="3600" y="982"/>
                  <a:pt x="3600" y="982"/>
                </a:cubicBezTo>
                <a:close/>
                <a:moveTo>
                  <a:pt x="16843" y="2945"/>
                </a:moveTo>
                <a:lnTo>
                  <a:pt x="18000" y="2945"/>
                </a:lnTo>
                <a:cubicBezTo>
                  <a:pt x="18662" y="2945"/>
                  <a:pt x="19200" y="2505"/>
                  <a:pt x="19200" y="1964"/>
                </a:cubicBezTo>
                <a:lnTo>
                  <a:pt x="19200" y="982"/>
                </a:lnTo>
                <a:cubicBezTo>
                  <a:pt x="19200" y="440"/>
                  <a:pt x="18662" y="0"/>
                  <a:pt x="18000" y="0"/>
                </a:cubicBezTo>
                <a:lnTo>
                  <a:pt x="3600" y="0"/>
                </a:lnTo>
                <a:cubicBezTo>
                  <a:pt x="2938" y="0"/>
                  <a:pt x="2400" y="440"/>
                  <a:pt x="2400" y="982"/>
                </a:cubicBezTo>
                <a:lnTo>
                  <a:pt x="2400" y="1964"/>
                </a:lnTo>
                <a:cubicBezTo>
                  <a:pt x="2400" y="2505"/>
                  <a:pt x="2938" y="2945"/>
                  <a:pt x="3600" y="2945"/>
                </a:cubicBezTo>
                <a:lnTo>
                  <a:pt x="4757" y="2945"/>
                </a:lnTo>
                <a:cubicBezTo>
                  <a:pt x="4322" y="8937"/>
                  <a:pt x="0" y="10114"/>
                  <a:pt x="0" y="15709"/>
                </a:cubicBezTo>
                <a:cubicBezTo>
                  <a:pt x="0" y="18962"/>
                  <a:pt x="3224" y="21600"/>
                  <a:pt x="7200" y="21600"/>
                </a:cubicBezTo>
                <a:lnTo>
                  <a:pt x="14400" y="21600"/>
                </a:lnTo>
                <a:cubicBezTo>
                  <a:pt x="18376" y="21600"/>
                  <a:pt x="21600" y="18962"/>
                  <a:pt x="21600" y="15709"/>
                </a:cubicBezTo>
                <a:cubicBezTo>
                  <a:pt x="21600" y="10114"/>
                  <a:pt x="17278" y="8937"/>
                  <a:pt x="16843" y="2945"/>
                </a:cubicBezTo>
                <a:moveTo>
                  <a:pt x="17400" y="11782"/>
                </a:moveTo>
                <a:cubicBezTo>
                  <a:pt x="17068" y="11782"/>
                  <a:pt x="16800" y="12001"/>
                  <a:pt x="16800" y="12273"/>
                </a:cubicBezTo>
                <a:cubicBezTo>
                  <a:pt x="16800" y="12544"/>
                  <a:pt x="17068" y="12764"/>
                  <a:pt x="17400" y="12764"/>
                </a:cubicBezTo>
                <a:cubicBezTo>
                  <a:pt x="17732" y="12764"/>
                  <a:pt x="18000" y="12544"/>
                  <a:pt x="18000" y="12273"/>
                </a:cubicBezTo>
                <a:cubicBezTo>
                  <a:pt x="18000" y="12001"/>
                  <a:pt x="17732" y="11782"/>
                  <a:pt x="17400" y="11782"/>
                </a:cubicBezTo>
                <a:moveTo>
                  <a:pt x="6000" y="10800"/>
                </a:moveTo>
                <a:cubicBezTo>
                  <a:pt x="5338" y="10800"/>
                  <a:pt x="4800" y="11240"/>
                  <a:pt x="4800" y="11782"/>
                </a:cubicBezTo>
                <a:cubicBezTo>
                  <a:pt x="4800" y="12324"/>
                  <a:pt x="5338" y="12764"/>
                  <a:pt x="6000" y="12764"/>
                </a:cubicBezTo>
                <a:cubicBezTo>
                  <a:pt x="6662" y="12764"/>
                  <a:pt x="7200" y="12324"/>
                  <a:pt x="7200" y="11782"/>
                </a:cubicBezTo>
                <a:cubicBezTo>
                  <a:pt x="7200" y="11240"/>
                  <a:pt x="6662" y="10800"/>
                  <a:pt x="6000" y="10800"/>
                </a:cubicBezTo>
                <a:moveTo>
                  <a:pt x="5400" y="16691"/>
                </a:moveTo>
                <a:cubicBezTo>
                  <a:pt x="5068" y="16691"/>
                  <a:pt x="4800" y="16910"/>
                  <a:pt x="4800" y="17182"/>
                </a:cubicBezTo>
                <a:cubicBezTo>
                  <a:pt x="4800" y="17453"/>
                  <a:pt x="5068" y="17673"/>
                  <a:pt x="5400" y="17673"/>
                </a:cubicBezTo>
                <a:cubicBezTo>
                  <a:pt x="5732" y="17673"/>
                  <a:pt x="6000" y="17453"/>
                  <a:pt x="6000" y="17182"/>
                </a:cubicBezTo>
                <a:cubicBezTo>
                  <a:pt x="6000" y="16910"/>
                  <a:pt x="5732" y="16691"/>
                  <a:pt x="5400" y="16691"/>
                </a:cubicBezTo>
              </a:path>
            </a:pathLst>
          </a:custGeom>
          <a:solidFill>
            <a:sysClr val="window" lastClr="FFFFFF"/>
          </a:solidFill>
          <a:ln w="12700">
            <a:solidFill>
              <a:sysClr val="window" lastClr="FFFFFF"/>
            </a:solidFill>
            <a:miter lim="400000"/>
          </a:ln>
        </p:spPr>
        <p:txBody>
          <a:bodyPr lIns="38100" tIns="38100" rIns="38100" bIns="381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qwqwqwq"/>
          <p:cNvSpPr/>
          <p:nvPr/>
        </p:nvSpPr>
        <p:spPr bwMode="auto">
          <a:xfrm>
            <a:off x="3362209" y="3100228"/>
            <a:ext cx="2039466" cy="1470343"/>
          </a:xfrm>
          <a:custGeom>
            <a:avLst/>
            <a:gdLst>
              <a:gd name="T0" fmla="*/ 304 w 396"/>
              <a:gd name="T1" fmla="*/ 283 h 298"/>
              <a:gd name="T2" fmla="*/ 275 w 396"/>
              <a:gd name="T3" fmla="*/ 298 h 298"/>
              <a:gd name="T4" fmla="*/ 14 w 396"/>
              <a:gd name="T5" fmla="*/ 298 h 298"/>
              <a:gd name="T6" fmla="*/ 6 w 396"/>
              <a:gd name="T7" fmla="*/ 283 h 298"/>
              <a:gd name="T8" fmla="*/ 92 w 396"/>
              <a:gd name="T9" fmla="*/ 164 h 298"/>
              <a:gd name="T10" fmla="*/ 92 w 396"/>
              <a:gd name="T11" fmla="*/ 134 h 298"/>
              <a:gd name="T12" fmla="*/ 6 w 396"/>
              <a:gd name="T13" fmla="*/ 15 h 298"/>
              <a:gd name="T14" fmla="*/ 14 w 396"/>
              <a:gd name="T15" fmla="*/ 0 h 298"/>
              <a:gd name="T16" fmla="*/ 275 w 396"/>
              <a:gd name="T17" fmla="*/ 0 h 298"/>
              <a:gd name="T18" fmla="*/ 304 w 396"/>
              <a:gd name="T19" fmla="*/ 15 h 298"/>
              <a:gd name="T20" fmla="*/ 390 w 396"/>
              <a:gd name="T21" fmla="*/ 134 h 298"/>
              <a:gd name="T22" fmla="*/ 390 w 396"/>
              <a:gd name="T23" fmla="*/ 164 h 298"/>
              <a:gd name="T24" fmla="*/ 304 w 396"/>
              <a:gd name="T25" fmla="*/ 283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96" h="298">
                <a:moveTo>
                  <a:pt x="304" y="283"/>
                </a:moveTo>
                <a:cubicBezTo>
                  <a:pt x="298" y="291"/>
                  <a:pt x="285" y="298"/>
                  <a:pt x="275" y="298"/>
                </a:cubicBezTo>
                <a:cubicBezTo>
                  <a:pt x="14" y="298"/>
                  <a:pt x="14" y="298"/>
                  <a:pt x="14" y="298"/>
                </a:cubicBezTo>
                <a:cubicBezTo>
                  <a:pt x="4" y="298"/>
                  <a:pt x="0" y="291"/>
                  <a:pt x="6" y="283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8" y="156"/>
                  <a:pt x="98" y="142"/>
                  <a:pt x="92" y="134"/>
                </a:cubicBezTo>
                <a:cubicBezTo>
                  <a:pt x="6" y="15"/>
                  <a:pt x="6" y="15"/>
                  <a:pt x="6" y="15"/>
                </a:cubicBezTo>
                <a:cubicBezTo>
                  <a:pt x="0" y="7"/>
                  <a:pt x="4" y="0"/>
                  <a:pt x="14" y="0"/>
                </a:cubicBezTo>
                <a:cubicBezTo>
                  <a:pt x="275" y="0"/>
                  <a:pt x="275" y="0"/>
                  <a:pt x="275" y="0"/>
                </a:cubicBezTo>
                <a:cubicBezTo>
                  <a:pt x="285" y="0"/>
                  <a:pt x="298" y="7"/>
                  <a:pt x="304" y="15"/>
                </a:cubicBezTo>
                <a:cubicBezTo>
                  <a:pt x="390" y="134"/>
                  <a:pt x="390" y="134"/>
                  <a:pt x="390" y="134"/>
                </a:cubicBezTo>
                <a:cubicBezTo>
                  <a:pt x="396" y="142"/>
                  <a:pt x="396" y="156"/>
                  <a:pt x="390" y="164"/>
                </a:cubicBezTo>
                <a:lnTo>
                  <a:pt x="304" y="283"/>
                </a:lnTo>
                <a:close/>
              </a:path>
            </a:pathLst>
          </a:custGeom>
          <a:solidFill>
            <a:srgbClr val="D9D9FB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qwqwqwq"/>
          <p:cNvSpPr/>
          <p:nvPr/>
        </p:nvSpPr>
        <p:spPr>
          <a:xfrm>
            <a:off x="4212488" y="3596812"/>
            <a:ext cx="477174" cy="477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945"/>
                </a:moveTo>
                <a:lnTo>
                  <a:pt x="982" y="2945"/>
                </a:lnTo>
                <a:lnTo>
                  <a:pt x="982" y="1964"/>
                </a:lnTo>
                <a:lnTo>
                  <a:pt x="20618" y="1964"/>
                </a:lnTo>
                <a:cubicBezTo>
                  <a:pt x="20618" y="1964"/>
                  <a:pt x="20618" y="2945"/>
                  <a:pt x="20618" y="2945"/>
                </a:cubicBezTo>
                <a:close/>
                <a:moveTo>
                  <a:pt x="19636" y="15709"/>
                </a:moveTo>
                <a:lnTo>
                  <a:pt x="1964" y="15709"/>
                </a:lnTo>
                <a:lnTo>
                  <a:pt x="1964" y="3927"/>
                </a:lnTo>
                <a:lnTo>
                  <a:pt x="19636" y="3927"/>
                </a:lnTo>
                <a:cubicBezTo>
                  <a:pt x="19636" y="3927"/>
                  <a:pt x="19636" y="15709"/>
                  <a:pt x="19636" y="15709"/>
                </a:cubicBezTo>
                <a:close/>
                <a:moveTo>
                  <a:pt x="20618" y="982"/>
                </a:moveTo>
                <a:lnTo>
                  <a:pt x="11782" y="982"/>
                </a:lnTo>
                <a:cubicBezTo>
                  <a:pt x="11782" y="440"/>
                  <a:pt x="11342" y="0"/>
                  <a:pt x="10800" y="0"/>
                </a:cubicBezTo>
                <a:cubicBezTo>
                  <a:pt x="10258" y="0"/>
                  <a:pt x="9818" y="440"/>
                  <a:pt x="9818" y="982"/>
                </a:cubicBezTo>
                <a:lnTo>
                  <a:pt x="982" y="982"/>
                </a:lnTo>
                <a:cubicBezTo>
                  <a:pt x="440" y="982"/>
                  <a:pt x="0" y="1422"/>
                  <a:pt x="0" y="1964"/>
                </a:cubicBezTo>
                <a:lnTo>
                  <a:pt x="0" y="2945"/>
                </a:lnTo>
                <a:cubicBezTo>
                  <a:pt x="0" y="3488"/>
                  <a:pt x="440" y="3927"/>
                  <a:pt x="982" y="3927"/>
                </a:cubicBezTo>
                <a:lnTo>
                  <a:pt x="982" y="15709"/>
                </a:lnTo>
                <a:cubicBezTo>
                  <a:pt x="982" y="16252"/>
                  <a:pt x="1422" y="16691"/>
                  <a:pt x="1964" y="16691"/>
                </a:cubicBezTo>
                <a:lnTo>
                  <a:pt x="10309" y="16691"/>
                </a:lnTo>
                <a:lnTo>
                  <a:pt x="10309" y="17960"/>
                </a:lnTo>
                <a:lnTo>
                  <a:pt x="7507" y="20762"/>
                </a:lnTo>
                <a:cubicBezTo>
                  <a:pt x="7418" y="20851"/>
                  <a:pt x="7364" y="20974"/>
                  <a:pt x="7364" y="21109"/>
                </a:cubicBezTo>
                <a:cubicBezTo>
                  <a:pt x="7364" y="21380"/>
                  <a:pt x="7584" y="21600"/>
                  <a:pt x="7855" y="21600"/>
                </a:cubicBezTo>
                <a:cubicBezTo>
                  <a:pt x="7990" y="21600"/>
                  <a:pt x="8112" y="21545"/>
                  <a:pt x="8202" y="21456"/>
                </a:cubicBezTo>
                <a:lnTo>
                  <a:pt x="10800" y="18858"/>
                </a:lnTo>
                <a:lnTo>
                  <a:pt x="13398" y="21456"/>
                </a:lnTo>
                <a:cubicBezTo>
                  <a:pt x="13488" y="21545"/>
                  <a:pt x="13610" y="21600"/>
                  <a:pt x="13745" y="21600"/>
                </a:cubicBezTo>
                <a:cubicBezTo>
                  <a:pt x="14016" y="21600"/>
                  <a:pt x="14236" y="21380"/>
                  <a:pt x="14236" y="21109"/>
                </a:cubicBezTo>
                <a:cubicBezTo>
                  <a:pt x="14236" y="20974"/>
                  <a:pt x="14182" y="20851"/>
                  <a:pt x="14093" y="20762"/>
                </a:cubicBezTo>
                <a:lnTo>
                  <a:pt x="11291" y="17960"/>
                </a:lnTo>
                <a:lnTo>
                  <a:pt x="11291" y="16691"/>
                </a:lnTo>
                <a:lnTo>
                  <a:pt x="19636" y="16691"/>
                </a:lnTo>
                <a:cubicBezTo>
                  <a:pt x="20178" y="16691"/>
                  <a:pt x="20618" y="16252"/>
                  <a:pt x="20618" y="15709"/>
                </a:cubicBezTo>
                <a:lnTo>
                  <a:pt x="20618" y="3927"/>
                </a:lnTo>
                <a:cubicBezTo>
                  <a:pt x="21160" y="3927"/>
                  <a:pt x="21600" y="3488"/>
                  <a:pt x="21600" y="2945"/>
                </a:cubicBezTo>
                <a:lnTo>
                  <a:pt x="21600" y="1964"/>
                </a:lnTo>
                <a:cubicBezTo>
                  <a:pt x="21600" y="1422"/>
                  <a:pt x="21160" y="982"/>
                  <a:pt x="20618" y="982"/>
                </a:cubicBezTo>
              </a:path>
            </a:pathLst>
          </a:custGeom>
          <a:solidFill>
            <a:sysClr val="window" lastClr="FFFFFF"/>
          </a:solidFill>
          <a:ln w="12700">
            <a:solidFill>
              <a:sysClr val="window" lastClr="FFFFFF"/>
            </a:solidFill>
            <a:miter lim="400000"/>
          </a:ln>
        </p:spPr>
        <p:txBody>
          <a:bodyPr lIns="38100" tIns="38100" rIns="38100" bIns="381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qwqwqwq"/>
          <p:cNvSpPr/>
          <p:nvPr/>
        </p:nvSpPr>
        <p:spPr bwMode="auto">
          <a:xfrm>
            <a:off x="8404615" y="3100228"/>
            <a:ext cx="2037292" cy="1470343"/>
          </a:xfrm>
          <a:custGeom>
            <a:avLst/>
            <a:gdLst>
              <a:gd name="T0" fmla="*/ 304 w 396"/>
              <a:gd name="T1" fmla="*/ 283 h 298"/>
              <a:gd name="T2" fmla="*/ 275 w 396"/>
              <a:gd name="T3" fmla="*/ 298 h 298"/>
              <a:gd name="T4" fmla="*/ 14 w 396"/>
              <a:gd name="T5" fmla="*/ 298 h 298"/>
              <a:gd name="T6" fmla="*/ 6 w 396"/>
              <a:gd name="T7" fmla="*/ 283 h 298"/>
              <a:gd name="T8" fmla="*/ 92 w 396"/>
              <a:gd name="T9" fmla="*/ 164 h 298"/>
              <a:gd name="T10" fmla="*/ 92 w 396"/>
              <a:gd name="T11" fmla="*/ 134 h 298"/>
              <a:gd name="T12" fmla="*/ 6 w 396"/>
              <a:gd name="T13" fmla="*/ 15 h 298"/>
              <a:gd name="T14" fmla="*/ 14 w 396"/>
              <a:gd name="T15" fmla="*/ 0 h 298"/>
              <a:gd name="T16" fmla="*/ 275 w 396"/>
              <a:gd name="T17" fmla="*/ 0 h 298"/>
              <a:gd name="T18" fmla="*/ 304 w 396"/>
              <a:gd name="T19" fmla="*/ 15 h 298"/>
              <a:gd name="T20" fmla="*/ 390 w 396"/>
              <a:gd name="T21" fmla="*/ 134 h 298"/>
              <a:gd name="T22" fmla="*/ 390 w 396"/>
              <a:gd name="T23" fmla="*/ 164 h 298"/>
              <a:gd name="T24" fmla="*/ 304 w 396"/>
              <a:gd name="T25" fmla="*/ 283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96" h="298">
                <a:moveTo>
                  <a:pt x="304" y="283"/>
                </a:moveTo>
                <a:cubicBezTo>
                  <a:pt x="298" y="291"/>
                  <a:pt x="285" y="298"/>
                  <a:pt x="275" y="298"/>
                </a:cubicBezTo>
                <a:cubicBezTo>
                  <a:pt x="14" y="298"/>
                  <a:pt x="14" y="298"/>
                  <a:pt x="14" y="298"/>
                </a:cubicBezTo>
                <a:cubicBezTo>
                  <a:pt x="4" y="298"/>
                  <a:pt x="0" y="291"/>
                  <a:pt x="6" y="283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8" y="156"/>
                  <a:pt x="98" y="142"/>
                  <a:pt x="92" y="134"/>
                </a:cubicBezTo>
                <a:cubicBezTo>
                  <a:pt x="6" y="15"/>
                  <a:pt x="6" y="15"/>
                  <a:pt x="6" y="15"/>
                </a:cubicBezTo>
                <a:cubicBezTo>
                  <a:pt x="0" y="7"/>
                  <a:pt x="4" y="0"/>
                  <a:pt x="14" y="0"/>
                </a:cubicBezTo>
                <a:cubicBezTo>
                  <a:pt x="275" y="0"/>
                  <a:pt x="275" y="0"/>
                  <a:pt x="275" y="0"/>
                </a:cubicBezTo>
                <a:cubicBezTo>
                  <a:pt x="285" y="0"/>
                  <a:pt x="298" y="7"/>
                  <a:pt x="304" y="15"/>
                </a:cubicBezTo>
                <a:cubicBezTo>
                  <a:pt x="390" y="134"/>
                  <a:pt x="390" y="134"/>
                  <a:pt x="390" y="134"/>
                </a:cubicBezTo>
                <a:cubicBezTo>
                  <a:pt x="396" y="142"/>
                  <a:pt x="396" y="156"/>
                  <a:pt x="390" y="164"/>
                </a:cubicBezTo>
                <a:lnTo>
                  <a:pt x="304" y="2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qwqwqwq"/>
          <p:cNvSpPr/>
          <p:nvPr/>
        </p:nvSpPr>
        <p:spPr>
          <a:xfrm>
            <a:off x="9238306" y="3594069"/>
            <a:ext cx="482338" cy="482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6" h="21600" extrusionOk="0">
                <a:moveTo>
                  <a:pt x="11502" y="10309"/>
                </a:moveTo>
                <a:cubicBezTo>
                  <a:pt x="11767" y="10309"/>
                  <a:pt x="11981" y="10089"/>
                  <a:pt x="11981" y="9818"/>
                </a:cubicBezTo>
                <a:cubicBezTo>
                  <a:pt x="11981" y="9546"/>
                  <a:pt x="11767" y="9327"/>
                  <a:pt x="11502" y="9327"/>
                </a:cubicBezTo>
                <a:cubicBezTo>
                  <a:pt x="11237" y="9327"/>
                  <a:pt x="11022" y="9546"/>
                  <a:pt x="11022" y="9818"/>
                </a:cubicBezTo>
                <a:cubicBezTo>
                  <a:pt x="11022" y="10089"/>
                  <a:pt x="11237" y="10309"/>
                  <a:pt x="11502" y="10309"/>
                </a:cubicBezTo>
                <a:moveTo>
                  <a:pt x="15818" y="4909"/>
                </a:moveTo>
                <a:cubicBezTo>
                  <a:pt x="16083" y="4909"/>
                  <a:pt x="16297" y="5128"/>
                  <a:pt x="16297" y="5400"/>
                </a:cubicBezTo>
                <a:cubicBezTo>
                  <a:pt x="16297" y="5671"/>
                  <a:pt x="16083" y="5891"/>
                  <a:pt x="15818" y="5891"/>
                </a:cubicBezTo>
                <a:cubicBezTo>
                  <a:pt x="15553" y="5891"/>
                  <a:pt x="15338" y="5671"/>
                  <a:pt x="15338" y="5400"/>
                </a:cubicBezTo>
                <a:cubicBezTo>
                  <a:pt x="15338" y="5128"/>
                  <a:pt x="15553" y="4909"/>
                  <a:pt x="15818" y="4909"/>
                </a:cubicBezTo>
                <a:moveTo>
                  <a:pt x="15818" y="6872"/>
                </a:moveTo>
                <a:cubicBezTo>
                  <a:pt x="16612" y="6872"/>
                  <a:pt x="17256" y="6213"/>
                  <a:pt x="17256" y="5400"/>
                </a:cubicBezTo>
                <a:cubicBezTo>
                  <a:pt x="17256" y="4587"/>
                  <a:pt x="16612" y="3927"/>
                  <a:pt x="15818" y="3927"/>
                </a:cubicBezTo>
                <a:cubicBezTo>
                  <a:pt x="15023" y="3927"/>
                  <a:pt x="14379" y="4587"/>
                  <a:pt x="14379" y="5400"/>
                </a:cubicBezTo>
                <a:cubicBezTo>
                  <a:pt x="14379" y="6213"/>
                  <a:pt x="15023" y="6872"/>
                  <a:pt x="15818" y="6872"/>
                </a:cubicBezTo>
                <a:moveTo>
                  <a:pt x="12941" y="11781"/>
                </a:moveTo>
                <a:cubicBezTo>
                  <a:pt x="13206" y="11781"/>
                  <a:pt x="13420" y="11562"/>
                  <a:pt x="13420" y="11290"/>
                </a:cubicBezTo>
                <a:cubicBezTo>
                  <a:pt x="13420" y="11019"/>
                  <a:pt x="13206" y="10800"/>
                  <a:pt x="12941" y="10800"/>
                </a:cubicBezTo>
                <a:cubicBezTo>
                  <a:pt x="12675" y="10800"/>
                  <a:pt x="12461" y="11019"/>
                  <a:pt x="12461" y="11290"/>
                </a:cubicBezTo>
                <a:cubicBezTo>
                  <a:pt x="12461" y="11562"/>
                  <a:pt x="12675" y="11781"/>
                  <a:pt x="12941" y="11781"/>
                </a:cubicBezTo>
                <a:moveTo>
                  <a:pt x="10063" y="7854"/>
                </a:moveTo>
                <a:cubicBezTo>
                  <a:pt x="9798" y="7854"/>
                  <a:pt x="9584" y="8074"/>
                  <a:pt x="9584" y="8345"/>
                </a:cubicBezTo>
                <a:cubicBezTo>
                  <a:pt x="9584" y="8616"/>
                  <a:pt x="9798" y="8836"/>
                  <a:pt x="10063" y="8836"/>
                </a:cubicBezTo>
                <a:cubicBezTo>
                  <a:pt x="10328" y="8836"/>
                  <a:pt x="10543" y="8616"/>
                  <a:pt x="10543" y="8345"/>
                </a:cubicBezTo>
                <a:cubicBezTo>
                  <a:pt x="10543" y="8074"/>
                  <a:pt x="10328" y="7854"/>
                  <a:pt x="10063" y="7854"/>
                </a:cubicBezTo>
                <a:moveTo>
                  <a:pt x="1718" y="19842"/>
                </a:moveTo>
                <a:lnTo>
                  <a:pt x="3451" y="15392"/>
                </a:lnTo>
                <a:cubicBezTo>
                  <a:pt x="3684" y="15833"/>
                  <a:pt x="3973" y="16253"/>
                  <a:pt x="4312" y="16641"/>
                </a:cubicBezTo>
                <a:cubicBezTo>
                  <a:pt x="4824" y="17230"/>
                  <a:pt x="5418" y="17710"/>
                  <a:pt x="6061" y="18068"/>
                </a:cubicBezTo>
                <a:cubicBezTo>
                  <a:pt x="6061" y="18068"/>
                  <a:pt x="1718" y="19842"/>
                  <a:pt x="1718" y="19842"/>
                </a:cubicBezTo>
                <a:close/>
                <a:moveTo>
                  <a:pt x="3717" y="12060"/>
                </a:moveTo>
                <a:lnTo>
                  <a:pt x="0" y="21600"/>
                </a:lnTo>
                <a:lnTo>
                  <a:pt x="9319" y="17795"/>
                </a:lnTo>
                <a:cubicBezTo>
                  <a:pt x="9153" y="17815"/>
                  <a:pt x="8987" y="17823"/>
                  <a:pt x="8822" y="17823"/>
                </a:cubicBezTo>
                <a:cubicBezTo>
                  <a:pt x="5971" y="17823"/>
                  <a:pt x="3389" y="15002"/>
                  <a:pt x="3717" y="12060"/>
                </a:cubicBezTo>
                <a:moveTo>
                  <a:pt x="16115" y="10657"/>
                </a:moveTo>
                <a:cubicBezTo>
                  <a:pt x="15925" y="10850"/>
                  <a:pt x="15627" y="11171"/>
                  <a:pt x="15280" y="11542"/>
                </a:cubicBezTo>
                <a:cubicBezTo>
                  <a:pt x="14662" y="12203"/>
                  <a:pt x="13712" y="13220"/>
                  <a:pt x="13147" y="13753"/>
                </a:cubicBezTo>
                <a:lnTo>
                  <a:pt x="7665" y="8141"/>
                </a:lnTo>
                <a:cubicBezTo>
                  <a:pt x="8185" y="7563"/>
                  <a:pt x="9179" y="6590"/>
                  <a:pt x="9825" y="5958"/>
                </a:cubicBezTo>
                <a:cubicBezTo>
                  <a:pt x="10188" y="5603"/>
                  <a:pt x="10500" y="5297"/>
                  <a:pt x="10690" y="5103"/>
                </a:cubicBezTo>
                <a:cubicBezTo>
                  <a:pt x="13284" y="2447"/>
                  <a:pt x="18271" y="993"/>
                  <a:pt x="20136" y="982"/>
                </a:cubicBezTo>
                <a:cubicBezTo>
                  <a:pt x="20132" y="2572"/>
                  <a:pt x="18824" y="7884"/>
                  <a:pt x="16115" y="10657"/>
                </a:cubicBezTo>
                <a:moveTo>
                  <a:pt x="12477" y="14563"/>
                </a:moveTo>
                <a:cubicBezTo>
                  <a:pt x="12127" y="15872"/>
                  <a:pt x="11665" y="17072"/>
                  <a:pt x="11154" y="18035"/>
                </a:cubicBezTo>
                <a:cubicBezTo>
                  <a:pt x="10943" y="17453"/>
                  <a:pt x="10642" y="16798"/>
                  <a:pt x="10214" y="16110"/>
                </a:cubicBezTo>
                <a:cubicBezTo>
                  <a:pt x="10035" y="15822"/>
                  <a:pt x="9728" y="15656"/>
                  <a:pt x="9405" y="15656"/>
                </a:cubicBezTo>
                <a:cubicBezTo>
                  <a:pt x="9329" y="15656"/>
                  <a:pt x="9252" y="15664"/>
                  <a:pt x="9176" y="15683"/>
                </a:cubicBezTo>
                <a:cubicBezTo>
                  <a:pt x="8990" y="15730"/>
                  <a:pt x="8799" y="15754"/>
                  <a:pt x="8610" y="15754"/>
                </a:cubicBezTo>
                <a:cubicBezTo>
                  <a:pt x="7905" y="15754"/>
                  <a:pt x="7217" y="15432"/>
                  <a:pt x="6621" y="14822"/>
                </a:cubicBezTo>
                <a:cubicBezTo>
                  <a:pt x="5861" y="14043"/>
                  <a:pt x="5561" y="13114"/>
                  <a:pt x="5779" y="12206"/>
                </a:cubicBezTo>
                <a:cubicBezTo>
                  <a:pt x="5877" y="11797"/>
                  <a:pt x="5709" y="11370"/>
                  <a:pt x="5363" y="11144"/>
                </a:cubicBezTo>
                <a:cubicBezTo>
                  <a:pt x="4690" y="10706"/>
                  <a:pt x="4050" y="10398"/>
                  <a:pt x="3482" y="10182"/>
                </a:cubicBezTo>
                <a:cubicBezTo>
                  <a:pt x="4423" y="9658"/>
                  <a:pt x="5594" y="9186"/>
                  <a:pt x="6874" y="8826"/>
                </a:cubicBezTo>
                <a:cubicBezTo>
                  <a:pt x="6900" y="8820"/>
                  <a:pt x="6921" y="8802"/>
                  <a:pt x="6946" y="8793"/>
                </a:cubicBezTo>
                <a:lnTo>
                  <a:pt x="12510" y="14490"/>
                </a:lnTo>
                <a:cubicBezTo>
                  <a:pt x="12501" y="14515"/>
                  <a:pt x="12484" y="14536"/>
                  <a:pt x="12477" y="14563"/>
                </a:cubicBezTo>
                <a:moveTo>
                  <a:pt x="20922" y="167"/>
                </a:moveTo>
                <a:cubicBezTo>
                  <a:pt x="20813" y="55"/>
                  <a:pt x="20545" y="0"/>
                  <a:pt x="20157" y="0"/>
                </a:cubicBezTo>
                <a:cubicBezTo>
                  <a:pt x="18131" y="0"/>
                  <a:pt x="12842" y="1511"/>
                  <a:pt x="10012" y="4408"/>
                </a:cubicBezTo>
                <a:cubicBezTo>
                  <a:pt x="9345" y="5092"/>
                  <a:pt x="7134" y="7174"/>
                  <a:pt x="6621" y="7880"/>
                </a:cubicBezTo>
                <a:cubicBezTo>
                  <a:pt x="4961" y="8345"/>
                  <a:pt x="2544" y="9277"/>
                  <a:pt x="1196" y="10657"/>
                </a:cubicBezTo>
                <a:cubicBezTo>
                  <a:pt x="1196" y="10657"/>
                  <a:pt x="2841" y="10663"/>
                  <a:pt x="4848" y="11972"/>
                </a:cubicBezTo>
                <a:cubicBezTo>
                  <a:pt x="4556" y="13190"/>
                  <a:pt x="4926" y="14474"/>
                  <a:pt x="5943" y="15516"/>
                </a:cubicBezTo>
                <a:cubicBezTo>
                  <a:pt x="6735" y="16327"/>
                  <a:pt x="7672" y="16736"/>
                  <a:pt x="8610" y="16736"/>
                </a:cubicBezTo>
                <a:cubicBezTo>
                  <a:pt x="8876" y="16736"/>
                  <a:pt x="9142" y="16704"/>
                  <a:pt x="9405" y="16637"/>
                </a:cubicBezTo>
                <a:cubicBezTo>
                  <a:pt x="10683" y="18692"/>
                  <a:pt x="10690" y="20376"/>
                  <a:pt x="10690" y="20376"/>
                </a:cubicBezTo>
                <a:cubicBezTo>
                  <a:pt x="12038" y="18996"/>
                  <a:pt x="12948" y="16521"/>
                  <a:pt x="13402" y="14822"/>
                </a:cubicBezTo>
                <a:cubicBezTo>
                  <a:pt x="14091" y="14296"/>
                  <a:pt x="16126" y="12033"/>
                  <a:pt x="16793" y="11351"/>
                </a:cubicBezTo>
                <a:cubicBezTo>
                  <a:pt x="20164" y="7900"/>
                  <a:pt x="21600" y="861"/>
                  <a:pt x="20922" y="167"/>
                </a:cubicBezTo>
              </a:path>
            </a:pathLst>
          </a:custGeom>
          <a:solidFill>
            <a:sysClr val="window" lastClr="FFFFFF"/>
          </a:solidFill>
          <a:ln w="12700">
            <a:solidFill>
              <a:sysClr val="window" lastClr="FFFFFF"/>
            </a:solidFill>
            <a:miter lim="400000"/>
          </a:ln>
        </p:spPr>
        <p:txBody>
          <a:bodyPr lIns="38100" tIns="38100" rIns="38100" bIns="381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qwqwqwq"/>
          <p:cNvSpPr/>
          <p:nvPr/>
        </p:nvSpPr>
        <p:spPr bwMode="auto">
          <a:xfrm>
            <a:off x="5045910" y="3100228"/>
            <a:ext cx="2037292" cy="1470343"/>
          </a:xfrm>
          <a:custGeom>
            <a:avLst/>
            <a:gdLst>
              <a:gd name="T0" fmla="*/ 304 w 396"/>
              <a:gd name="T1" fmla="*/ 283 h 298"/>
              <a:gd name="T2" fmla="*/ 275 w 396"/>
              <a:gd name="T3" fmla="*/ 298 h 298"/>
              <a:gd name="T4" fmla="*/ 14 w 396"/>
              <a:gd name="T5" fmla="*/ 298 h 298"/>
              <a:gd name="T6" fmla="*/ 6 w 396"/>
              <a:gd name="T7" fmla="*/ 283 h 298"/>
              <a:gd name="T8" fmla="*/ 92 w 396"/>
              <a:gd name="T9" fmla="*/ 164 h 298"/>
              <a:gd name="T10" fmla="*/ 92 w 396"/>
              <a:gd name="T11" fmla="*/ 134 h 298"/>
              <a:gd name="T12" fmla="*/ 6 w 396"/>
              <a:gd name="T13" fmla="*/ 15 h 298"/>
              <a:gd name="T14" fmla="*/ 14 w 396"/>
              <a:gd name="T15" fmla="*/ 0 h 298"/>
              <a:gd name="T16" fmla="*/ 275 w 396"/>
              <a:gd name="T17" fmla="*/ 0 h 298"/>
              <a:gd name="T18" fmla="*/ 304 w 396"/>
              <a:gd name="T19" fmla="*/ 15 h 298"/>
              <a:gd name="T20" fmla="*/ 390 w 396"/>
              <a:gd name="T21" fmla="*/ 134 h 298"/>
              <a:gd name="T22" fmla="*/ 390 w 396"/>
              <a:gd name="T23" fmla="*/ 164 h 298"/>
              <a:gd name="T24" fmla="*/ 304 w 396"/>
              <a:gd name="T25" fmla="*/ 283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96" h="298">
                <a:moveTo>
                  <a:pt x="304" y="283"/>
                </a:moveTo>
                <a:cubicBezTo>
                  <a:pt x="298" y="291"/>
                  <a:pt x="285" y="298"/>
                  <a:pt x="275" y="298"/>
                </a:cubicBezTo>
                <a:cubicBezTo>
                  <a:pt x="14" y="298"/>
                  <a:pt x="14" y="298"/>
                  <a:pt x="14" y="298"/>
                </a:cubicBezTo>
                <a:cubicBezTo>
                  <a:pt x="4" y="298"/>
                  <a:pt x="0" y="291"/>
                  <a:pt x="6" y="283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8" y="156"/>
                  <a:pt x="98" y="142"/>
                  <a:pt x="92" y="134"/>
                </a:cubicBezTo>
                <a:cubicBezTo>
                  <a:pt x="6" y="15"/>
                  <a:pt x="6" y="15"/>
                  <a:pt x="6" y="15"/>
                </a:cubicBezTo>
                <a:cubicBezTo>
                  <a:pt x="0" y="7"/>
                  <a:pt x="4" y="0"/>
                  <a:pt x="14" y="0"/>
                </a:cubicBezTo>
                <a:cubicBezTo>
                  <a:pt x="275" y="0"/>
                  <a:pt x="275" y="0"/>
                  <a:pt x="275" y="0"/>
                </a:cubicBezTo>
                <a:cubicBezTo>
                  <a:pt x="285" y="0"/>
                  <a:pt x="298" y="7"/>
                  <a:pt x="304" y="15"/>
                </a:cubicBezTo>
                <a:cubicBezTo>
                  <a:pt x="390" y="134"/>
                  <a:pt x="390" y="134"/>
                  <a:pt x="390" y="134"/>
                </a:cubicBezTo>
                <a:cubicBezTo>
                  <a:pt x="396" y="142"/>
                  <a:pt x="396" y="156"/>
                  <a:pt x="390" y="164"/>
                </a:cubicBezTo>
                <a:lnTo>
                  <a:pt x="304" y="2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qwqwqwq"/>
          <p:cNvSpPr/>
          <p:nvPr/>
        </p:nvSpPr>
        <p:spPr>
          <a:xfrm>
            <a:off x="5833187" y="3664153"/>
            <a:ext cx="470930" cy="3424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24" y="4050"/>
                </a:moveTo>
                <a:lnTo>
                  <a:pt x="18798" y="5598"/>
                </a:lnTo>
                <a:cubicBezTo>
                  <a:pt x="18709" y="5720"/>
                  <a:pt x="18655" y="5889"/>
                  <a:pt x="18655" y="6075"/>
                </a:cubicBezTo>
                <a:cubicBezTo>
                  <a:pt x="18655" y="6448"/>
                  <a:pt x="18874" y="6750"/>
                  <a:pt x="19145" y="6750"/>
                </a:cubicBezTo>
                <a:cubicBezTo>
                  <a:pt x="19281" y="6750"/>
                  <a:pt x="19404" y="6675"/>
                  <a:pt x="19493" y="6552"/>
                </a:cubicBezTo>
                <a:lnTo>
                  <a:pt x="21456" y="3854"/>
                </a:lnTo>
                <a:cubicBezTo>
                  <a:pt x="21545" y="3731"/>
                  <a:pt x="21600" y="3562"/>
                  <a:pt x="21600" y="3375"/>
                </a:cubicBezTo>
                <a:cubicBezTo>
                  <a:pt x="21600" y="3189"/>
                  <a:pt x="21545" y="3020"/>
                  <a:pt x="21456" y="2898"/>
                </a:cubicBezTo>
                <a:lnTo>
                  <a:pt x="19493" y="198"/>
                </a:lnTo>
                <a:cubicBezTo>
                  <a:pt x="19403" y="76"/>
                  <a:pt x="19281" y="0"/>
                  <a:pt x="19145" y="0"/>
                </a:cubicBezTo>
                <a:cubicBezTo>
                  <a:pt x="18874" y="0"/>
                  <a:pt x="18655" y="303"/>
                  <a:pt x="18655" y="675"/>
                </a:cubicBezTo>
                <a:cubicBezTo>
                  <a:pt x="18655" y="862"/>
                  <a:pt x="18709" y="1031"/>
                  <a:pt x="18799" y="1154"/>
                </a:cubicBezTo>
                <a:lnTo>
                  <a:pt x="19924" y="2700"/>
                </a:lnTo>
                <a:lnTo>
                  <a:pt x="15218" y="2700"/>
                </a:lnTo>
                <a:cubicBezTo>
                  <a:pt x="15065" y="2700"/>
                  <a:pt x="14933" y="2803"/>
                  <a:pt x="14843" y="2954"/>
                </a:cubicBezTo>
                <a:lnTo>
                  <a:pt x="14838" y="2948"/>
                </a:lnTo>
                <a:lnTo>
                  <a:pt x="6149" y="17550"/>
                </a:lnTo>
                <a:lnTo>
                  <a:pt x="491" y="17550"/>
                </a:lnTo>
                <a:cubicBezTo>
                  <a:pt x="220" y="17550"/>
                  <a:pt x="0" y="17853"/>
                  <a:pt x="0" y="18225"/>
                </a:cubicBezTo>
                <a:cubicBezTo>
                  <a:pt x="0" y="18598"/>
                  <a:pt x="220" y="18900"/>
                  <a:pt x="491" y="18900"/>
                </a:cubicBezTo>
                <a:lnTo>
                  <a:pt x="6382" y="18900"/>
                </a:lnTo>
                <a:cubicBezTo>
                  <a:pt x="6535" y="18900"/>
                  <a:pt x="6667" y="18798"/>
                  <a:pt x="6757" y="18647"/>
                </a:cubicBezTo>
                <a:lnTo>
                  <a:pt x="6762" y="18652"/>
                </a:lnTo>
                <a:lnTo>
                  <a:pt x="15451" y="4050"/>
                </a:lnTo>
                <a:cubicBezTo>
                  <a:pt x="15451" y="4050"/>
                  <a:pt x="19924" y="4050"/>
                  <a:pt x="19924" y="4050"/>
                </a:cubicBezTo>
                <a:close/>
                <a:moveTo>
                  <a:pt x="19493" y="15048"/>
                </a:moveTo>
                <a:cubicBezTo>
                  <a:pt x="19403" y="14926"/>
                  <a:pt x="19281" y="14850"/>
                  <a:pt x="19145" y="14850"/>
                </a:cubicBezTo>
                <a:cubicBezTo>
                  <a:pt x="18874" y="14850"/>
                  <a:pt x="18655" y="15153"/>
                  <a:pt x="18655" y="15525"/>
                </a:cubicBezTo>
                <a:cubicBezTo>
                  <a:pt x="18655" y="15712"/>
                  <a:pt x="18709" y="15881"/>
                  <a:pt x="18798" y="16002"/>
                </a:cubicBezTo>
                <a:lnTo>
                  <a:pt x="19924" y="17550"/>
                </a:lnTo>
                <a:lnTo>
                  <a:pt x="15451" y="17550"/>
                </a:lnTo>
                <a:lnTo>
                  <a:pt x="12386" y="12399"/>
                </a:lnTo>
                <a:lnTo>
                  <a:pt x="11751" y="13466"/>
                </a:lnTo>
                <a:lnTo>
                  <a:pt x="14838" y="18652"/>
                </a:lnTo>
                <a:lnTo>
                  <a:pt x="14843" y="18647"/>
                </a:lnTo>
                <a:cubicBezTo>
                  <a:pt x="14933" y="18798"/>
                  <a:pt x="15065" y="18900"/>
                  <a:pt x="15218" y="18900"/>
                </a:cubicBezTo>
                <a:lnTo>
                  <a:pt x="19924" y="18900"/>
                </a:lnTo>
                <a:lnTo>
                  <a:pt x="18798" y="20448"/>
                </a:lnTo>
                <a:cubicBezTo>
                  <a:pt x="18709" y="20570"/>
                  <a:pt x="18655" y="20739"/>
                  <a:pt x="18655" y="20925"/>
                </a:cubicBezTo>
                <a:cubicBezTo>
                  <a:pt x="18655" y="21298"/>
                  <a:pt x="18874" y="21600"/>
                  <a:pt x="19145" y="21600"/>
                </a:cubicBezTo>
                <a:cubicBezTo>
                  <a:pt x="19281" y="21600"/>
                  <a:pt x="19403" y="21525"/>
                  <a:pt x="19493" y="21402"/>
                </a:cubicBezTo>
                <a:lnTo>
                  <a:pt x="21456" y="18702"/>
                </a:lnTo>
                <a:cubicBezTo>
                  <a:pt x="21545" y="18581"/>
                  <a:pt x="21600" y="18412"/>
                  <a:pt x="21600" y="18225"/>
                </a:cubicBezTo>
                <a:cubicBezTo>
                  <a:pt x="21600" y="18039"/>
                  <a:pt x="21545" y="17870"/>
                  <a:pt x="21456" y="17748"/>
                </a:cubicBezTo>
                <a:cubicBezTo>
                  <a:pt x="21456" y="17748"/>
                  <a:pt x="19493" y="15048"/>
                  <a:pt x="19493" y="15048"/>
                </a:cubicBezTo>
                <a:close/>
                <a:moveTo>
                  <a:pt x="491" y="4050"/>
                </a:moveTo>
                <a:lnTo>
                  <a:pt x="6148" y="4050"/>
                </a:lnTo>
                <a:lnTo>
                  <a:pt x="9214" y="9202"/>
                </a:lnTo>
                <a:lnTo>
                  <a:pt x="9849" y="8136"/>
                </a:lnTo>
                <a:lnTo>
                  <a:pt x="6762" y="2948"/>
                </a:lnTo>
                <a:lnTo>
                  <a:pt x="6756" y="2954"/>
                </a:lnTo>
                <a:cubicBezTo>
                  <a:pt x="6667" y="2803"/>
                  <a:pt x="6535" y="2700"/>
                  <a:pt x="6382" y="2700"/>
                </a:cubicBezTo>
                <a:lnTo>
                  <a:pt x="491" y="2700"/>
                </a:lnTo>
                <a:cubicBezTo>
                  <a:pt x="220" y="2700"/>
                  <a:pt x="0" y="3003"/>
                  <a:pt x="0" y="3375"/>
                </a:cubicBezTo>
                <a:cubicBezTo>
                  <a:pt x="0" y="3748"/>
                  <a:pt x="220" y="4050"/>
                  <a:pt x="491" y="4050"/>
                </a:cubicBezTo>
              </a:path>
            </a:pathLst>
          </a:custGeom>
          <a:solidFill>
            <a:sysClr val="window" lastClr="FFFFFF"/>
          </a:solidFill>
          <a:ln w="12700">
            <a:solidFill>
              <a:sysClr val="window" lastClr="FFFFFF"/>
            </a:solidFill>
            <a:miter lim="400000"/>
          </a:ln>
        </p:spPr>
        <p:txBody>
          <a:bodyPr lIns="38100" tIns="38100" rIns="38100" bIns="381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qwqwqwq"/>
          <p:cNvSpPr/>
          <p:nvPr/>
        </p:nvSpPr>
        <p:spPr bwMode="auto">
          <a:xfrm>
            <a:off x="6719182" y="3100228"/>
            <a:ext cx="2032944" cy="1470343"/>
          </a:xfrm>
          <a:custGeom>
            <a:avLst/>
            <a:gdLst>
              <a:gd name="T0" fmla="*/ 304 w 395"/>
              <a:gd name="T1" fmla="*/ 283 h 298"/>
              <a:gd name="T2" fmla="*/ 274 w 395"/>
              <a:gd name="T3" fmla="*/ 298 h 298"/>
              <a:gd name="T4" fmla="*/ 13 w 395"/>
              <a:gd name="T5" fmla="*/ 298 h 298"/>
              <a:gd name="T6" fmla="*/ 6 w 395"/>
              <a:gd name="T7" fmla="*/ 283 h 298"/>
              <a:gd name="T8" fmla="*/ 91 w 395"/>
              <a:gd name="T9" fmla="*/ 164 h 298"/>
              <a:gd name="T10" fmla="*/ 91 w 395"/>
              <a:gd name="T11" fmla="*/ 134 h 298"/>
              <a:gd name="T12" fmla="*/ 6 w 395"/>
              <a:gd name="T13" fmla="*/ 15 h 298"/>
              <a:gd name="T14" fmla="*/ 13 w 395"/>
              <a:gd name="T15" fmla="*/ 0 h 298"/>
              <a:gd name="T16" fmla="*/ 274 w 395"/>
              <a:gd name="T17" fmla="*/ 0 h 298"/>
              <a:gd name="T18" fmla="*/ 304 w 395"/>
              <a:gd name="T19" fmla="*/ 15 h 298"/>
              <a:gd name="T20" fmla="*/ 389 w 395"/>
              <a:gd name="T21" fmla="*/ 134 h 298"/>
              <a:gd name="T22" fmla="*/ 389 w 395"/>
              <a:gd name="T23" fmla="*/ 164 h 298"/>
              <a:gd name="T24" fmla="*/ 304 w 395"/>
              <a:gd name="T25" fmla="*/ 283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95" h="298">
                <a:moveTo>
                  <a:pt x="304" y="283"/>
                </a:moveTo>
                <a:cubicBezTo>
                  <a:pt x="298" y="291"/>
                  <a:pt x="284" y="298"/>
                  <a:pt x="274" y="298"/>
                </a:cubicBezTo>
                <a:cubicBezTo>
                  <a:pt x="13" y="298"/>
                  <a:pt x="13" y="298"/>
                  <a:pt x="13" y="298"/>
                </a:cubicBezTo>
                <a:cubicBezTo>
                  <a:pt x="3" y="298"/>
                  <a:pt x="0" y="291"/>
                  <a:pt x="6" y="283"/>
                </a:cubicBezTo>
                <a:cubicBezTo>
                  <a:pt x="91" y="164"/>
                  <a:pt x="91" y="164"/>
                  <a:pt x="91" y="164"/>
                </a:cubicBezTo>
                <a:cubicBezTo>
                  <a:pt x="97" y="156"/>
                  <a:pt x="97" y="142"/>
                  <a:pt x="91" y="134"/>
                </a:cubicBezTo>
                <a:cubicBezTo>
                  <a:pt x="6" y="15"/>
                  <a:pt x="6" y="15"/>
                  <a:pt x="6" y="15"/>
                </a:cubicBezTo>
                <a:cubicBezTo>
                  <a:pt x="0" y="7"/>
                  <a:pt x="3" y="0"/>
                  <a:pt x="13" y="0"/>
                </a:cubicBezTo>
                <a:cubicBezTo>
                  <a:pt x="274" y="0"/>
                  <a:pt x="274" y="0"/>
                  <a:pt x="274" y="0"/>
                </a:cubicBezTo>
                <a:cubicBezTo>
                  <a:pt x="284" y="0"/>
                  <a:pt x="298" y="7"/>
                  <a:pt x="304" y="15"/>
                </a:cubicBezTo>
                <a:cubicBezTo>
                  <a:pt x="389" y="134"/>
                  <a:pt x="389" y="134"/>
                  <a:pt x="389" y="134"/>
                </a:cubicBezTo>
                <a:cubicBezTo>
                  <a:pt x="395" y="142"/>
                  <a:pt x="395" y="156"/>
                  <a:pt x="389" y="164"/>
                </a:cubicBezTo>
                <a:lnTo>
                  <a:pt x="304" y="283"/>
                </a:lnTo>
                <a:close/>
              </a:path>
            </a:pathLst>
          </a:custGeom>
          <a:solidFill>
            <a:srgbClr val="D9D9FB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qwqwqwq"/>
          <p:cNvSpPr/>
          <p:nvPr/>
        </p:nvSpPr>
        <p:spPr>
          <a:xfrm>
            <a:off x="7512659" y="3612674"/>
            <a:ext cx="445450" cy="4454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1949" y="13581"/>
                </a:moveTo>
                <a:cubicBezTo>
                  <a:pt x="11701" y="13785"/>
                  <a:pt x="11474" y="13902"/>
                  <a:pt x="11085" y="13931"/>
                </a:cubicBezTo>
                <a:lnTo>
                  <a:pt x="11085" y="11339"/>
                </a:lnTo>
                <a:cubicBezTo>
                  <a:pt x="11251" y="11384"/>
                  <a:pt x="11321" y="11436"/>
                  <a:pt x="11479" y="11494"/>
                </a:cubicBezTo>
                <a:cubicBezTo>
                  <a:pt x="11638" y="11555"/>
                  <a:pt x="11780" y="11632"/>
                  <a:pt x="11906" y="11728"/>
                </a:cubicBezTo>
                <a:cubicBezTo>
                  <a:pt x="12032" y="11825"/>
                  <a:pt x="12133" y="11944"/>
                  <a:pt x="12208" y="12085"/>
                </a:cubicBezTo>
                <a:cubicBezTo>
                  <a:pt x="12284" y="12225"/>
                  <a:pt x="12322" y="12399"/>
                  <a:pt x="12322" y="12607"/>
                </a:cubicBezTo>
                <a:cubicBezTo>
                  <a:pt x="12322" y="13052"/>
                  <a:pt x="12198" y="13376"/>
                  <a:pt x="11949" y="13581"/>
                </a:cubicBezTo>
                <a:moveTo>
                  <a:pt x="10437" y="9837"/>
                </a:moveTo>
                <a:cubicBezTo>
                  <a:pt x="10286" y="9800"/>
                  <a:pt x="10228" y="9754"/>
                  <a:pt x="10081" y="9698"/>
                </a:cubicBezTo>
                <a:cubicBezTo>
                  <a:pt x="9933" y="9643"/>
                  <a:pt x="9803" y="9570"/>
                  <a:pt x="9692" y="9482"/>
                </a:cubicBezTo>
                <a:cubicBezTo>
                  <a:pt x="9581" y="9392"/>
                  <a:pt x="9489" y="9285"/>
                  <a:pt x="9417" y="9159"/>
                </a:cubicBezTo>
                <a:cubicBezTo>
                  <a:pt x="9345" y="9033"/>
                  <a:pt x="9309" y="8880"/>
                  <a:pt x="9309" y="8702"/>
                </a:cubicBezTo>
                <a:cubicBezTo>
                  <a:pt x="9309" y="8310"/>
                  <a:pt x="9415" y="8030"/>
                  <a:pt x="9627" y="7862"/>
                </a:cubicBezTo>
                <a:cubicBezTo>
                  <a:pt x="9839" y="7696"/>
                  <a:pt x="10048" y="7612"/>
                  <a:pt x="10437" y="7612"/>
                </a:cubicBezTo>
                <a:cubicBezTo>
                  <a:pt x="10437" y="7612"/>
                  <a:pt x="10437" y="9837"/>
                  <a:pt x="10437" y="9837"/>
                </a:cubicBezTo>
                <a:close/>
                <a:moveTo>
                  <a:pt x="12765" y="10727"/>
                </a:moveTo>
                <a:cubicBezTo>
                  <a:pt x="12527" y="10542"/>
                  <a:pt x="12253" y="10390"/>
                  <a:pt x="11944" y="10271"/>
                </a:cubicBezTo>
                <a:cubicBezTo>
                  <a:pt x="11634" y="10153"/>
                  <a:pt x="11410" y="10048"/>
                  <a:pt x="11085" y="9959"/>
                </a:cubicBezTo>
                <a:lnTo>
                  <a:pt x="11085" y="7612"/>
                </a:lnTo>
                <a:cubicBezTo>
                  <a:pt x="11474" y="7612"/>
                  <a:pt x="11665" y="7713"/>
                  <a:pt x="11841" y="7913"/>
                </a:cubicBezTo>
                <a:cubicBezTo>
                  <a:pt x="12017" y="8113"/>
                  <a:pt x="12113" y="8402"/>
                  <a:pt x="12127" y="8781"/>
                </a:cubicBezTo>
                <a:lnTo>
                  <a:pt x="13359" y="8781"/>
                </a:lnTo>
                <a:cubicBezTo>
                  <a:pt x="13359" y="8417"/>
                  <a:pt x="13295" y="8098"/>
                  <a:pt x="13170" y="7824"/>
                </a:cubicBezTo>
                <a:cubicBezTo>
                  <a:pt x="13043" y="7550"/>
                  <a:pt x="12875" y="7323"/>
                  <a:pt x="12662" y="7145"/>
                </a:cubicBezTo>
                <a:cubicBezTo>
                  <a:pt x="12449" y="6968"/>
                  <a:pt x="12200" y="6833"/>
                  <a:pt x="11911" y="6744"/>
                </a:cubicBezTo>
                <a:cubicBezTo>
                  <a:pt x="11623" y="6656"/>
                  <a:pt x="11410" y="6611"/>
                  <a:pt x="11085" y="6611"/>
                </a:cubicBezTo>
                <a:lnTo>
                  <a:pt x="11085" y="5881"/>
                </a:lnTo>
                <a:lnTo>
                  <a:pt x="10437" y="5881"/>
                </a:lnTo>
                <a:lnTo>
                  <a:pt x="10437" y="6611"/>
                </a:lnTo>
                <a:cubicBezTo>
                  <a:pt x="10113" y="6611"/>
                  <a:pt x="9895" y="6660"/>
                  <a:pt x="9600" y="6756"/>
                </a:cubicBezTo>
                <a:cubicBezTo>
                  <a:pt x="9305" y="6853"/>
                  <a:pt x="9044" y="6992"/>
                  <a:pt x="8817" y="7173"/>
                </a:cubicBezTo>
                <a:cubicBezTo>
                  <a:pt x="8590" y="7355"/>
                  <a:pt x="8410" y="7581"/>
                  <a:pt x="8277" y="7852"/>
                </a:cubicBezTo>
                <a:cubicBezTo>
                  <a:pt x="8144" y="8122"/>
                  <a:pt x="8077" y="8436"/>
                  <a:pt x="8077" y="8791"/>
                </a:cubicBezTo>
                <a:cubicBezTo>
                  <a:pt x="8077" y="9200"/>
                  <a:pt x="8150" y="9541"/>
                  <a:pt x="8293" y="9815"/>
                </a:cubicBezTo>
                <a:cubicBezTo>
                  <a:pt x="8438" y="10090"/>
                  <a:pt x="8626" y="10318"/>
                  <a:pt x="8860" y="10499"/>
                </a:cubicBezTo>
                <a:cubicBezTo>
                  <a:pt x="9094" y="10681"/>
                  <a:pt x="9357" y="10829"/>
                  <a:pt x="9649" y="10944"/>
                </a:cubicBezTo>
                <a:cubicBezTo>
                  <a:pt x="9940" y="11059"/>
                  <a:pt x="10142" y="11158"/>
                  <a:pt x="10437" y="11239"/>
                </a:cubicBezTo>
                <a:lnTo>
                  <a:pt x="10437" y="13931"/>
                </a:lnTo>
                <a:cubicBezTo>
                  <a:pt x="9940" y="13916"/>
                  <a:pt x="9676" y="13768"/>
                  <a:pt x="9460" y="13486"/>
                </a:cubicBezTo>
                <a:cubicBezTo>
                  <a:pt x="9244" y="13204"/>
                  <a:pt x="9139" y="12818"/>
                  <a:pt x="9147" y="12329"/>
                </a:cubicBezTo>
                <a:lnTo>
                  <a:pt x="7915" y="12329"/>
                </a:lnTo>
                <a:cubicBezTo>
                  <a:pt x="7908" y="12744"/>
                  <a:pt x="7967" y="13112"/>
                  <a:pt x="8094" y="13430"/>
                </a:cubicBezTo>
                <a:cubicBezTo>
                  <a:pt x="8220" y="13749"/>
                  <a:pt x="8397" y="14018"/>
                  <a:pt x="8628" y="14236"/>
                </a:cubicBezTo>
                <a:cubicBezTo>
                  <a:pt x="8858" y="14456"/>
                  <a:pt x="9136" y="14625"/>
                  <a:pt x="9460" y="14743"/>
                </a:cubicBezTo>
                <a:cubicBezTo>
                  <a:pt x="9784" y="14862"/>
                  <a:pt x="10048" y="14925"/>
                  <a:pt x="10437" y="14932"/>
                </a:cubicBezTo>
                <a:lnTo>
                  <a:pt x="10437" y="15693"/>
                </a:lnTo>
                <a:lnTo>
                  <a:pt x="11085" y="15693"/>
                </a:lnTo>
                <a:lnTo>
                  <a:pt x="11085" y="14932"/>
                </a:lnTo>
                <a:cubicBezTo>
                  <a:pt x="11446" y="14917"/>
                  <a:pt x="11688" y="14856"/>
                  <a:pt x="11998" y="14748"/>
                </a:cubicBezTo>
                <a:cubicBezTo>
                  <a:pt x="12307" y="14641"/>
                  <a:pt x="12578" y="14486"/>
                  <a:pt x="12808" y="14281"/>
                </a:cubicBezTo>
                <a:cubicBezTo>
                  <a:pt x="13038" y="14077"/>
                  <a:pt x="13220" y="13821"/>
                  <a:pt x="13353" y="13513"/>
                </a:cubicBezTo>
                <a:cubicBezTo>
                  <a:pt x="13486" y="13206"/>
                  <a:pt x="13553" y="12844"/>
                  <a:pt x="13553" y="12429"/>
                </a:cubicBezTo>
                <a:cubicBezTo>
                  <a:pt x="13553" y="12028"/>
                  <a:pt x="13481" y="11692"/>
                  <a:pt x="13337" y="11417"/>
                </a:cubicBezTo>
                <a:cubicBezTo>
                  <a:pt x="13193" y="11142"/>
                  <a:pt x="13002" y="10912"/>
                  <a:pt x="12765" y="10727"/>
                </a:cubicBezTo>
              </a:path>
            </a:pathLst>
          </a:custGeom>
          <a:solidFill>
            <a:sysClr val="window" lastClr="FFFFFF"/>
          </a:solidFill>
          <a:ln>
            <a:solidFill>
              <a:sysClr val="window" lastClr="FFFFFF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文本框1"/>
          <p:cNvSpPr txBox="1"/>
          <p:nvPr/>
        </p:nvSpPr>
        <p:spPr>
          <a:xfrm>
            <a:off x="1683770" y="46481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b="1" dirty="0">
                <a:solidFill>
                  <a:srgbClr val="776389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sp>
        <p:nvSpPr>
          <p:cNvPr id="62" name="文本框2"/>
          <p:cNvSpPr/>
          <p:nvPr/>
        </p:nvSpPr>
        <p:spPr>
          <a:xfrm>
            <a:off x="1187166" y="4908895"/>
            <a:ext cx="2562868" cy="699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The user can perform the presentation on a projector or computer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3" name="文本框1"/>
          <p:cNvSpPr txBox="1"/>
          <p:nvPr/>
        </p:nvSpPr>
        <p:spPr>
          <a:xfrm>
            <a:off x="5225887" y="46481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b="1" dirty="0">
                <a:solidFill>
                  <a:srgbClr val="776389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sp>
        <p:nvSpPr>
          <p:cNvPr id="64" name="文本框2"/>
          <p:cNvSpPr/>
          <p:nvPr/>
        </p:nvSpPr>
        <p:spPr>
          <a:xfrm>
            <a:off x="4729283" y="4908895"/>
            <a:ext cx="2562868" cy="699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The user can perform the presentation on a projector or computer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5" name="文本框1"/>
          <p:cNvSpPr txBox="1"/>
          <p:nvPr/>
        </p:nvSpPr>
        <p:spPr>
          <a:xfrm>
            <a:off x="8460873" y="46481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b="1" dirty="0">
                <a:solidFill>
                  <a:srgbClr val="776389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sp>
        <p:nvSpPr>
          <p:cNvPr id="66" name="文本框2"/>
          <p:cNvSpPr/>
          <p:nvPr/>
        </p:nvSpPr>
        <p:spPr>
          <a:xfrm>
            <a:off x="7964269" y="4908895"/>
            <a:ext cx="2562868" cy="699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The user can perform the presentation on a projector or computer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7" name="文本框1"/>
          <p:cNvSpPr txBox="1"/>
          <p:nvPr/>
        </p:nvSpPr>
        <p:spPr>
          <a:xfrm>
            <a:off x="3456566" y="192464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b="1" dirty="0">
                <a:solidFill>
                  <a:srgbClr val="776389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sp>
        <p:nvSpPr>
          <p:cNvPr id="68" name="文本框2"/>
          <p:cNvSpPr/>
          <p:nvPr/>
        </p:nvSpPr>
        <p:spPr>
          <a:xfrm>
            <a:off x="2959962" y="2185388"/>
            <a:ext cx="2562868" cy="699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The user can perform the presentation on a projector or computer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9" name="文本框1"/>
          <p:cNvSpPr txBox="1"/>
          <p:nvPr/>
        </p:nvSpPr>
        <p:spPr>
          <a:xfrm>
            <a:off x="6691552" y="192464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b="1" dirty="0">
                <a:solidFill>
                  <a:srgbClr val="776389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sp>
        <p:nvSpPr>
          <p:cNvPr id="70" name="文本框2"/>
          <p:cNvSpPr/>
          <p:nvPr/>
        </p:nvSpPr>
        <p:spPr>
          <a:xfrm>
            <a:off x="6194948" y="2185388"/>
            <a:ext cx="2562868" cy="699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The user can perform the presentation on a projector or computer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 rot="2700000">
            <a:off x="1845567" y="2085139"/>
            <a:ext cx="1567635" cy="156763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13" name="矩形: 圆角 12"/>
          <p:cNvSpPr/>
          <p:nvPr/>
        </p:nvSpPr>
        <p:spPr>
          <a:xfrm rot="2700000">
            <a:off x="5227121" y="2085139"/>
            <a:ext cx="1567635" cy="156763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14" name="矩形: 圆角 13"/>
          <p:cNvSpPr/>
          <p:nvPr/>
        </p:nvSpPr>
        <p:spPr>
          <a:xfrm rot="2700000">
            <a:off x="8608676" y="2004348"/>
            <a:ext cx="1567635" cy="156763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212193" y="4440507"/>
            <a:ext cx="2834387" cy="1572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The user can perform the presentation on a projector or computerThe user can perform the presentation on a projector or computer</a:t>
            </a:r>
            <a:endParaRPr lang="zh-CN" altLang="en-US" sz="13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endParaRPr lang="en-US" altLang="zh-CN" sz="1335">
              <a:solidFill>
                <a:schemeClr val="bg1">
                  <a:lumMod val="6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字魂36号-正文宋楷" panose="02000000000000000000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593747" y="4440507"/>
            <a:ext cx="2834387" cy="1572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The user can perform the presentation on a projector or computerThe user can perform the presentation on a projector or computer</a:t>
            </a:r>
            <a:endParaRPr lang="zh-CN" altLang="en-US" sz="13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endParaRPr lang="en-US" altLang="zh-CN" sz="1335">
              <a:solidFill>
                <a:schemeClr val="bg1">
                  <a:lumMod val="6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字魂36号-正文宋楷" panose="02000000000000000000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975300" y="4440507"/>
            <a:ext cx="2834387" cy="1572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The user can perform the presentation on a projector or computerThe user can perform the presentation on a projector or computer</a:t>
            </a:r>
            <a:endParaRPr lang="zh-CN" altLang="en-US" sz="13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endParaRPr lang="en-US" altLang="zh-CN" sz="1335">
              <a:solidFill>
                <a:schemeClr val="bg1">
                  <a:lumMod val="6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字魂36号-正文宋楷" panose="02000000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520901" y="4069528"/>
            <a:ext cx="2216971" cy="420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7E6E6">
                  <a:lumMod val="10000"/>
                </a:srgbClr>
              </a:buClr>
            </a:pPr>
            <a:r>
              <a:rPr lang="en-US" altLang="zh-CN" sz="213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36号-正文宋楷" panose="02000000000000000000" pitchFamily="2" charset="-122"/>
              </a:rPr>
              <a:t>输入文本内容</a:t>
            </a:r>
          </a:p>
        </p:txBody>
      </p:sp>
      <p:sp>
        <p:nvSpPr>
          <p:cNvPr id="19" name="矩形 18"/>
          <p:cNvSpPr/>
          <p:nvPr/>
        </p:nvSpPr>
        <p:spPr>
          <a:xfrm>
            <a:off x="4902456" y="4069528"/>
            <a:ext cx="2216971" cy="420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7E6E6">
                  <a:lumMod val="10000"/>
                </a:srgbClr>
              </a:buClr>
            </a:pPr>
            <a:r>
              <a:rPr lang="en-US" altLang="zh-CN" sz="213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36号-正文宋楷" panose="02000000000000000000" pitchFamily="2" charset="-122"/>
              </a:rPr>
              <a:t>输入文本内容</a:t>
            </a:r>
          </a:p>
        </p:txBody>
      </p:sp>
      <p:sp>
        <p:nvSpPr>
          <p:cNvPr id="20" name="矩形 19"/>
          <p:cNvSpPr/>
          <p:nvPr/>
        </p:nvSpPr>
        <p:spPr>
          <a:xfrm>
            <a:off x="8343887" y="4069528"/>
            <a:ext cx="2216971" cy="420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7E6E6">
                  <a:lumMod val="10000"/>
                </a:srgbClr>
              </a:buClr>
            </a:pPr>
            <a:r>
              <a:rPr lang="en-US" altLang="zh-CN" sz="213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36号-正文宋楷" panose="02000000000000000000" pitchFamily="2" charset="-122"/>
              </a:rPr>
              <a:t>输入文本内容</a:t>
            </a:r>
          </a:p>
        </p:txBody>
      </p:sp>
      <p:grpSp>
        <p:nvGrpSpPr>
          <p:cNvPr id="21" name="Group 112"/>
          <p:cNvGrpSpPr/>
          <p:nvPr/>
        </p:nvGrpSpPr>
        <p:grpSpPr>
          <a:xfrm>
            <a:off x="9060313" y="2509459"/>
            <a:ext cx="664360" cy="622413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22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5400" tIns="25400" rIns="25400" bIns="2540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00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23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5400" tIns="25400" rIns="25400" bIns="2540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00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</p:txBody>
        </p:sp>
      </p:grpSp>
      <p:sp>
        <p:nvSpPr>
          <p:cNvPr id="24" name="AutoShape 112"/>
          <p:cNvSpPr/>
          <p:nvPr/>
        </p:nvSpPr>
        <p:spPr bwMode="auto">
          <a:xfrm>
            <a:off x="5655212" y="2592221"/>
            <a:ext cx="665439" cy="662507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25400" tIns="25400" rIns="25400" bIns="2540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200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字魂36号-正文宋楷" panose="02000000000000000000" pitchFamily="2" charset="-122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2401507" y="2509459"/>
            <a:ext cx="455756" cy="664360"/>
            <a:chOff x="2528974" y="2863357"/>
            <a:chExt cx="246811" cy="359779"/>
          </a:xfrm>
          <a:solidFill>
            <a:schemeClr val="bg1"/>
          </a:solidFill>
        </p:grpSpPr>
        <p:sp>
          <p:nvSpPr>
            <p:cNvPr id="26" name="AutoShape 113"/>
            <p:cNvSpPr/>
            <p:nvPr/>
          </p:nvSpPr>
          <p:spPr bwMode="auto">
            <a:xfrm>
              <a:off x="2528974" y="2863357"/>
              <a:ext cx="246811" cy="3597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5400" tIns="25400" rIns="25400" bIns="2540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00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27" name="AutoShape 114"/>
            <p:cNvSpPr/>
            <p:nvPr/>
          </p:nvSpPr>
          <p:spPr bwMode="auto">
            <a:xfrm>
              <a:off x="2584843" y="2919841"/>
              <a:ext cx="73061" cy="730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5400" tIns="25400" rIns="25400" bIns="2540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00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98127" y="241055"/>
            <a:ext cx="7823400" cy="634215"/>
            <a:chOff x="447185" y="489401"/>
            <a:chExt cx="5867550" cy="475661"/>
          </a:xfrm>
        </p:grpSpPr>
        <p:sp>
          <p:nvSpPr>
            <p:cNvPr id="4" name="文本框 3"/>
            <p:cNvSpPr txBox="1"/>
            <p:nvPr/>
          </p:nvSpPr>
          <p:spPr>
            <a:xfrm>
              <a:off x="781863" y="489401"/>
              <a:ext cx="4198105" cy="3452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输入标题内容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81862" y="773609"/>
              <a:ext cx="5532873" cy="1914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print the presentation and make it into a film to be used in a wider field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447185" y="606863"/>
              <a:ext cx="288925" cy="2889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6238873" y="2027873"/>
            <a:ext cx="4314827" cy="991341"/>
            <a:chOff x="5883273" y="1875473"/>
            <a:chExt cx="4314827" cy="991341"/>
          </a:xfrm>
        </p:grpSpPr>
        <p:sp>
          <p:nvSpPr>
            <p:cNvPr id="6" name="任意多边形 5"/>
            <p:cNvSpPr/>
            <p:nvPr/>
          </p:nvSpPr>
          <p:spPr>
            <a:xfrm>
              <a:off x="6050011" y="1893597"/>
              <a:ext cx="1947813" cy="333084"/>
            </a:xfrm>
            <a:custGeom>
              <a:avLst/>
              <a:gdLst/>
              <a:ahLst/>
              <a:cxnLst/>
              <a:rect l="l" t="t" r="r" b="b"/>
              <a:pathLst>
                <a:path w="1120255" h="201071">
                  <a:moveTo>
                    <a:pt x="0" y="0"/>
                  </a:moveTo>
                  <a:lnTo>
                    <a:pt x="1120255" y="0"/>
                  </a:lnTo>
                  <a:lnTo>
                    <a:pt x="1120255" y="201071"/>
                  </a:lnTo>
                  <a:lnTo>
                    <a:pt x="0" y="201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l">
                <a:lnSpc>
                  <a:spcPct val="100000"/>
                </a:lnSpc>
              </a:pPr>
              <a:endParaRPr sz="995" dirty="0">
                <a:solidFill>
                  <a:srgbClr val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5883273" y="1883291"/>
              <a:ext cx="63892" cy="792000"/>
            </a:xfrm>
            <a:custGeom>
              <a:avLst/>
              <a:gdLst/>
              <a:ahLst/>
              <a:cxnLst/>
              <a:rect l="0" t="0" r="0" b="0"/>
              <a:pathLst>
                <a:path w="7600" h="646186" fill="none">
                  <a:moveTo>
                    <a:pt x="0" y="0"/>
                  </a:moveTo>
                  <a:lnTo>
                    <a:pt x="0" y="646186"/>
                  </a:lnTo>
                </a:path>
              </a:pathLst>
            </a:custGeom>
            <a:solidFill>
              <a:srgbClr val="FFFFFF"/>
            </a:solidFill>
            <a:ln w="38100" cap="rnd">
              <a:solidFill>
                <a:schemeClr val="bg1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sz="2400"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130540" y="1875473"/>
              <a:ext cx="1718813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sym typeface="字魂36号-正文宋楷" panose="02000000000000000000" pitchFamily="2" charset="-122"/>
                </a:rPr>
                <a:t>标题文字添加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994400" y="2313729"/>
              <a:ext cx="4203700" cy="5530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>
                <a:lnSpc>
                  <a:spcPct val="150000"/>
                </a:lnSpc>
                <a:buClr>
                  <a:srgbClr val="E7E6E6">
                    <a:lumMod val="10000"/>
                  </a:srgbClr>
                </a:buCl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The user can perform the presentation on a projector or computer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238873" y="3437573"/>
            <a:ext cx="4314827" cy="989307"/>
            <a:chOff x="5883273" y="3285173"/>
            <a:chExt cx="4314827" cy="989306"/>
          </a:xfrm>
        </p:grpSpPr>
        <p:sp>
          <p:nvSpPr>
            <p:cNvPr id="11" name="任意多边形 10"/>
            <p:cNvSpPr/>
            <p:nvPr/>
          </p:nvSpPr>
          <p:spPr>
            <a:xfrm>
              <a:off x="6050011" y="3303297"/>
              <a:ext cx="1947813" cy="333084"/>
            </a:xfrm>
            <a:custGeom>
              <a:avLst/>
              <a:gdLst/>
              <a:ahLst/>
              <a:cxnLst/>
              <a:rect l="l" t="t" r="r" b="b"/>
              <a:pathLst>
                <a:path w="1120255" h="201071">
                  <a:moveTo>
                    <a:pt x="0" y="0"/>
                  </a:moveTo>
                  <a:lnTo>
                    <a:pt x="1120255" y="0"/>
                  </a:lnTo>
                  <a:lnTo>
                    <a:pt x="1120255" y="201071"/>
                  </a:lnTo>
                  <a:lnTo>
                    <a:pt x="0" y="201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l">
                <a:lnSpc>
                  <a:spcPct val="100000"/>
                </a:lnSpc>
              </a:pPr>
              <a:endParaRPr sz="995" dirty="0">
                <a:solidFill>
                  <a:srgbClr val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5883273" y="3292991"/>
              <a:ext cx="63892" cy="792000"/>
            </a:xfrm>
            <a:custGeom>
              <a:avLst/>
              <a:gdLst/>
              <a:ahLst/>
              <a:cxnLst/>
              <a:rect l="0" t="0" r="0" b="0"/>
              <a:pathLst>
                <a:path w="7600" h="646186" fill="none">
                  <a:moveTo>
                    <a:pt x="0" y="0"/>
                  </a:moveTo>
                  <a:lnTo>
                    <a:pt x="0" y="646186"/>
                  </a:lnTo>
                </a:path>
              </a:pathLst>
            </a:custGeom>
            <a:solidFill>
              <a:srgbClr val="FFFFFF"/>
            </a:solidFill>
            <a:ln w="38100" cap="rnd">
              <a:solidFill>
                <a:schemeClr val="bg1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sz="2400"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130540" y="3285173"/>
              <a:ext cx="1718813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sym typeface="字魂36号-正文宋楷" panose="02000000000000000000" pitchFamily="2" charset="-122"/>
                </a:rPr>
                <a:t>标题文字添加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994400" y="3721395"/>
              <a:ext cx="4203700" cy="55308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  <a:buClr>
                  <a:srgbClr val="E7E6E6">
                    <a:lumMod val="10000"/>
                  </a:srgbClr>
                </a:buCl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The user can perform the presentation on a projector or computer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238873" y="4847273"/>
            <a:ext cx="4314827" cy="991341"/>
            <a:chOff x="5883273" y="4694873"/>
            <a:chExt cx="4314827" cy="991341"/>
          </a:xfrm>
        </p:grpSpPr>
        <p:sp>
          <p:nvSpPr>
            <p:cNvPr id="14" name="任意多边形 13"/>
            <p:cNvSpPr/>
            <p:nvPr/>
          </p:nvSpPr>
          <p:spPr>
            <a:xfrm>
              <a:off x="6050011" y="4712997"/>
              <a:ext cx="1947813" cy="333084"/>
            </a:xfrm>
            <a:custGeom>
              <a:avLst/>
              <a:gdLst/>
              <a:ahLst/>
              <a:cxnLst/>
              <a:rect l="l" t="t" r="r" b="b"/>
              <a:pathLst>
                <a:path w="1120255" h="201071">
                  <a:moveTo>
                    <a:pt x="0" y="0"/>
                  </a:moveTo>
                  <a:lnTo>
                    <a:pt x="1120255" y="0"/>
                  </a:lnTo>
                  <a:lnTo>
                    <a:pt x="1120255" y="201071"/>
                  </a:lnTo>
                  <a:lnTo>
                    <a:pt x="0" y="201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l">
                <a:lnSpc>
                  <a:spcPct val="100000"/>
                </a:lnSpc>
              </a:pPr>
              <a:endParaRPr sz="995" dirty="0">
                <a:solidFill>
                  <a:srgbClr val="FFFFFF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5883273" y="4702691"/>
              <a:ext cx="63892" cy="792000"/>
            </a:xfrm>
            <a:custGeom>
              <a:avLst/>
              <a:gdLst/>
              <a:ahLst/>
              <a:cxnLst/>
              <a:rect l="0" t="0" r="0" b="0"/>
              <a:pathLst>
                <a:path w="7600" h="646186" fill="none">
                  <a:moveTo>
                    <a:pt x="0" y="0"/>
                  </a:moveTo>
                  <a:lnTo>
                    <a:pt x="0" y="646186"/>
                  </a:lnTo>
                </a:path>
              </a:pathLst>
            </a:custGeom>
            <a:solidFill>
              <a:srgbClr val="FFFFFF"/>
            </a:solidFill>
            <a:ln w="38100" cap="rnd">
              <a:solidFill>
                <a:schemeClr val="bg1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sz="2400"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130540" y="4694873"/>
              <a:ext cx="1718813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sym typeface="字魂36号-正文宋楷" panose="02000000000000000000" pitchFamily="2" charset="-122"/>
                </a:rPr>
                <a:t>标题文字添加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994400" y="5133129"/>
              <a:ext cx="4203700" cy="5530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>
                <a:lnSpc>
                  <a:spcPct val="150000"/>
                </a:lnSpc>
                <a:buClr>
                  <a:srgbClr val="E7E6E6">
                    <a:lumMod val="10000"/>
                  </a:srgbClr>
                </a:buCl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The user can perform the presentation on a projector or computer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98127" y="241055"/>
            <a:ext cx="7823400" cy="634215"/>
            <a:chOff x="447185" y="489401"/>
            <a:chExt cx="5867550" cy="475661"/>
          </a:xfrm>
        </p:grpSpPr>
        <p:sp>
          <p:nvSpPr>
            <p:cNvPr id="8" name="文本框 7"/>
            <p:cNvSpPr txBox="1"/>
            <p:nvPr/>
          </p:nvSpPr>
          <p:spPr>
            <a:xfrm>
              <a:off x="781863" y="489401"/>
              <a:ext cx="4198105" cy="3452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输入标题内容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81862" y="773609"/>
              <a:ext cx="5532873" cy="1914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print the presentation and make it into a film to be used in a wider field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447185" y="606863"/>
              <a:ext cx="288925" cy="2889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endParaRPr>
            </a:p>
          </p:txBody>
        </p:sp>
      </p:grpSp>
      <p:pic>
        <p:nvPicPr>
          <p:cNvPr id="29" name="图片 28" descr="3568679e8f3693d79c1206cf54c43251af6092c4d27a-SirXCD_fw6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550" y="1572260"/>
            <a:ext cx="3568700" cy="47536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/>
        </p:nvSpPr>
        <p:spPr>
          <a:xfrm rot="10800000">
            <a:off x="7560310" y="0"/>
            <a:ext cx="4631690" cy="6846570"/>
          </a:xfrm>
          <a:prstGeom prst="rtTriangl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"/>
          <p:cNvSpPr txBox="1"/>
          <p:nvPr/>
        </p:nvSpPr>
        <p:spPr>
          <a:xfrm>
            <a:off x="1854269" y="3301024"/>
            <a:ext cx="26212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4400" b="1" kern="0" spc="400" dirty="0">
                <a:solidFill>
                  <a:srgbClr val="9295CE"/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rPr>
              <a:t>输入标题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1153480" y="4149261"/>
            <a:ext cx="4357441" cy="0"/>
          </a:xfrm>
          <a:prstGeom prst="line">
            <a:avLst/>
          </a:prstGeom>
          <a:ln w="9525">
            <a:solidFill>
              <a:srgbClr val="9295CE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9"/>
          <p:cNvSpPr txBox="1"/>
          <p:nvPr/>
        </p:nvSpPr>
        <p:spPr>
          <a:xfrm>
            <a:off x="1234786" y="4336938"/>
            <a:ext cx="2677253" cy="24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rgbClr val="9295CE"/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rPr>
              <a:t>标题文字内容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234785" y="4741673"/>
            <a:ext cx="2677253" cy="24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rgbClr val="9295CE"/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rPr>
              <a:t>标题文字内容</a:t>
            </a:r>
          </a:p>
        </p:txBody>
      </p:sp>
      <p:sp>
        <p:nvSpPr>
          <p:cNvPr id="19" name="文本框 9"/>
          <p:cNvSpPr txBox="1"/>
          <p:nvPr/>
        </p:nvSpPr>
        <p:spPr>
          <a:xfrm>
            <a:off x="3505741" y="4341282"/>
            <a:ext cx="2677253" cy="24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rgbClr val="9295CE"/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rPr>
              <a:t>标题文字内容</a:t>
            </a:r>
          </a:p>
        </p:txBody>
      </p:sp>
      <p:sp>
        <p:nvSpPr>
          <p:cNvPr id="20" name="文本框 9"/>
          <p:cNvSpPr txBox="1"/>
          <p:nvPr/>
        </p:nvSpPr>
        <p:spPr>
          <a:xfrm>
            <a:off x="3505742" y="4746617"/>
            <a:ext cx="2677253" cy="24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rgbClr val="9295CE"/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rPr>
              <a:t>标题文字内容</a:t>
            </a:r>
          </a:p>
        </p:txBody>
      </p:sp>
      <p:sp>
        <p:nvSpPr>
          <p:cNvPr id="21" name="TextBox 67"/>
          <p:cNvSpPr txBox="1"/>
          <p:nvPr/>
        </p:nvSpPr>
        <p:spPr>
          <a:xfrm>
            <a:off x="2573411" y="2145557"/>
            <a:ext cx="1448863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lvl="1"/>
            <a:r>
              <a:rPr lang="en-US" altLang="zh-CN" sz="7200" b="1" spc="300" dirty="0">
                <a:solidFill>
                  <a:srgbClr val="9295CE"/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rPr>
              <a:t>04</a:t>
            </a:r>
          </a:p>
        </p:txBody>
      </p:sp>
      <p:pic>
        <p:nvPicPr>
          <p:cNvPr id="7" name="图片 6" descr="预览图_千图网_编号33479189"/>
          <p:cNvPicPr>
            <a:picLocks noChangeAspect="1"/>
          </p:cNvPicPr>
          <p:nvPr/>
        </p:nvPicPr>
        <p:blipFill>
          <a:blip r:embed="rId3"/>
          <a:srcRect l="7578" t="65056" r="46788" b="7868"/>
          <a:stretch>
            <a:fillRect/>
          </a:stretch>
        </p:blipFill>
        <p:spPr>
          <a:xfrm>
            <a:off x="6182995" y="2259330"/>
            <a:ext cx="6366510" cy="37801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98127" y="241055"/>
            <a:ext cx="7823400" cy="634215"/>
            <a:chOff x="447185" y="489401"/>
            <a:chExt cx="5867550" cy="475661"/>
          </a:xfrm>
        </p:grpSpPr>
        <p:sp>
          <p:nvSpPr>
            <p:cNvPr id="3" name="文本框 2"/>
            <p:cNvSpPr txBox="1"/>
            <p:nvPr/>
          </p:nvSpPr>
          <p:spPr>
            <a:xfrm>
              <a:off x="781863" y="489401"/>
              <a:ext cx="4198105" cy="3452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输入标题内容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81862" y="773609"/>
              <a:ext cx="5532873" cy="1914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print the presentation and make it into a film to be used in a wider field</a:t>
              </a:r>
            </a:p>
          </p:txBody>
        </p:sp>
        <p:sp>
          <p:nvSpPr>
            <p:cNvPr id="4" name="矩形 3"/>
            <p:cNvSpPr/>
            <p:nvPr/>
          </p:nvSpPr>
          <p:spPr>
            <a:xfrm>
              <a:off x="447185" y="606863"/>
              <a:ext cx="288925" cy="2889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1102995" y="2231390"/>
            <a:ext cx="2586990" cy="35363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802505" y="2231390"/>
            <a:ext cx="2586990" cy="3536315"/>
          </a:xfrm>
          <a:prstGeom prst="rect">
            <a:avLst/>
          </a:prstGeom>
          <a:solidFill>
            <a:srgbClr val="D9D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491855" y="2231390"/>
            <a:ext cx="2586990" cy="3536315"/>
          </a:xfrm>
          <a:prstGeom prst="rect">
            <a:avLst/>
          </a:prstGeom>
          <a:solidFill>
            <a:srgbClr val="9295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633220" y="2635885"/>
            <a:ext cx="15259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209675" y="3096260"/>
            <a:ext cx="2372360" cy="1510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Like pearls, raindrops sprinkle on the river, and the calm water ripples. The clever fish jumped out of the water, as if to suck the crystal water.</a:t>
            </a:r>
          </a:p>
        </p:txBody>
      </p:sp>
      <p:sp>
        <p:nvSpPr>
          <p:cNvPr id="33" name="矩形 32"/>
          <p:cNvSpPr/>
          <p:nvPr/>
        </p:nvSpPr>
        <p:spPr>
          <a:xfrm>
            <a:off x="1633220" y="4960620"/>
            <a:ext cx="1525270" cy="414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rgbClr val="645957"/>
                </a:solidFill>
                <a:latin typeface="微软雅黑" panose="020B0503020204020204" charset="-122"/>
                <a:ea typeface="微软雅黑" panose="020B0503020204020204" charset="-122"/>
              </a:rPr>
              <a:t>TEXT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5333365" y="2635885"/>
            <a:ext cx="15259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b="1">
                <a:solidFill>
                  <a:srgbClr val="645957"/>
                </a:solidFill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4909820" y="3096260"/>
            <a:ext cx="2372360" cy="1510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400">
                <a:solidFill>
                  <a:srgbClr val="645957"/>
                </a:solidFill>
                <a:latin typeface="微软雅黑" panose="020B0503020204020204" charset="-122"/>
                <a:ea typeface="微软雅黑" panose="020B0503020204020204" charset="-122"/>
              </a:rPr>
              <a:t>Like pearls, raindrops sprinkle on the river, and the calm water ripples. The clever fish jumped out of the water, as if to suck the crystal water.</a:t>
            </a:r>
          </a:p>
        </p:txBody>
      </p:sp>
      <p:sp>
        <p:nvSpPr>
          <p:cNvPr id="36" name="矩形 35"/>
          <p:cNvSpPr/>
          <p:nvPr/>
        </p:nvSpPr>
        <p:spPr>
          <a:xfrm>
            <a:off x="5333365" y="4960620"/>
            <a:ext cx="1525270" cy="414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rgbClr val="645957"/>
                </a:solidFill>
                <a:latin typeface="微软雅黑" panose="020B0503020204020204" charset="-122"/>
                <a:ea typeface="微软雅黑" panose="020B0503020204020204" charset="-122"/>
              </a:rPr>
              <a:t>TEXT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9022080" y="2635885"/>
            <a:ext cx="15259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8598535" y="3096260"/>
            <a:ext cx="2372360" cy="1510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Like pearls, raindrops sprinkle on the river, and the calm water ripples. The clever fish jumped out of the water, as if to suck the crystal water.</a:t>
            </a:r>
          </a:p>
        </p:txBody>
      </p:sp>
      <p:sp>
        <p:nvSpPr>
          <p:cNvPr id="39" name="矩形 38"/>
          <p:cNvSpPr/>
          <p:nvPr/>
        </p:nvSpPr>
        <p:spPr>
          <a:xfrm>
            <a:off x="9022080" y="4960620"/>
            <a:ext cx="1525270" cy="414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rgbClr val="645957"/>
                </a:solidFill>
                <a:latin typeface="微软雅黑" panose="020B0503020204020204" charset="-122"/>
                <a:ea typeface="微软雅黑" panose="020B0503020204020204" charset="-122"/>
              </a:rPr>
              <a:t>TEXT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/>
          <p:cNvGrpSpPr/>
          <p:nvPr/>
        </p:nvGrpSpPr>
        <p:grpSpPr>
          <a:xfrm>
            <a:off x="6549156" y="2355484"/>
            <a:ext cx="4707064" cy="3256051"/>
            <a:chOff x="4899961" y="1480863"/>
            <a:chExt cx="3530298" cy="2442038"/>
          </a:xfrm>
        </p:grpSpPr>
        <p:sp>
          <p:nvSpPr>
            <p:cNvPr id="57" name="TextBox 23"/>
            <p:cNvSpPr txBox="1"/>
            <p:nvPr/>
          </p:nvSpPr>
          <p:spPr>
            <a:xfrm>
              <a:off x="5354995" y="1511287"/>
              <a:ext cx="3075264" cy="396262"/>
            </a:xfrm>
            <a:prstGeom prst="rect">
              <a:avLst/>
            </a:prstGeom>
            <a:noFill/>
          </p:spPr>
          <p:txBody>
            <a:bodyPr wrap="square">
              <a:normAutofit lnSpcReduction="1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935">
                  <a:solidFill>
                    <a:srgbClr val="645957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Like pearls, raindrops sprinkle on the river, and the calm water ripples. The clever fish jumped out of the water, as if to suck the crystal water.</a:t>
              </a:r>
              <a:endParaRPr lang="zh-CN" altLang="en-US" sz="935" dirty="0">
                <a:solidFill>
                  <a:schemeClr val="bg1">
                    <a:lumMod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58" name="Oval 24"/>
            <p:cNvSpPr/>
            <p:nvPr/>
          </p:nvSpPr>
          <p:spPr>
            <a:xfrm>
              <a:off x="4899961" y="1480863"/>
              <a:ext cx="426575" cy="4265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135">
                <a:solidFill>
                  <a:schemeClr val="bg1">
                    <a:lumMod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59" name="TextBox 25"/>
            <p:cNvSpPr txBox="1"/>
            <p:nvPr/>
          </p:nvSpPr>
          <p:spPr>
            <a:xfrm>
              <a:off x="5354995" y="2183328"/>
              <a:ext cx="3075264" cy="396262"/>
            </a:xfrm>
            <a:prstGeom prst="rect">
              <a:avLst/>
            </a:prstGeom>
            <a:noFill/>
          </p:spPr>
          <p:txBody>
            <a:bodyPr wrap="square">
              <a:normAutofit lnSpcReduction="1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935">
                  <a:solidFill>
                    <a:srgbClr val="645957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Like pearls, raindrops sprinkle on the river, and the calm water ripples. The clever fish jumped out of the water, as if to suck the crystal water.</a:t>
              </a:r>
              <a:endParaRPr lang="zh-CN" altLang="en-US" sz="935">
                <a:solidFill>
                  <a:schemeClr val="bg1">
                    <a:lumMod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60" name="Oval 26"/>
            <p:cNvSpPr/>
            <p:nvPr/>
          </p:nvSpPr>
          <p:spPr>
            <a:xfrm>
              <a:off x="4900914" y="2162428"/>
              <a:ext cx="426575" cy="4265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135">
                <a:solidFill>
                  <a:schemeClr val="bg1">
                    <a:lumMod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61" name="TextBox 27"/>
            <p:cNvSpPr txBox="1"/>
            <p:nvPr/>
          </p:nvSpPr>
          <p:spPr>
            <a:xfrm>
              <a:off x="5354995" y="2845184"/>
              <a:ext cx="3075264" cy="396262"/>
            </a:xfrm>
            <a:prstGeom prst="rect">
              <a:avLst/>
            </a:prstGeom>
            <a:noFill/>
          </p:spPr>
          <p:txBody>
            <a:bodyPr wrap="square">
              <a:normAutofit lnSpcReduction="1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935">
                  <a:solidFill>
                    <a:srgbClr val="645957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Like pearls, raindrops sprinkle on the river, and the calm water ripples. The clever fish jumped out of the water, as if to suck the crystal water.</a:t>
              </a:r>
              <a:endParaRPr lang="zh-CN" altLang="en-US" sz="935">
                <a:solidFill>
                  <a:schemeClr val="bg1">
                    <a:lumMod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62" name="Oval 28"/>
            <p:cNvSpPr/>
            <p:nvPr/>
          </p:nvSpPr>
          <p:spPr>
            <a:xfrm>
              <a:off x="4900914" y="2824285"/>
              <a:ext cx="426575" cy="4265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135">
                <a:solidFill>
                  <a:schemeClr val="bg1">
                    <a:lumMod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63" name="TextBox 29"/>
            <p:cNvSpPr txBox="1"/>
            <p:nvPr/>
          </p:nvSpPr>
          <p:spPr>
            <a:xfrm>
              <a:off x="5354995" y="3517225"/>
              <a:ext cx="3075264" cy="396262"/>
            </a:xfrm>
            <a:prstGeom prst="rect">
              <a:avLst/>
            </a:prstGeom>
            <a:noFill/>
          </p:spPr>
          <p:txBody>
            <a:bodyPr wrap="square">
              <a:normAutofit lnSpcReduction="1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935">
                  <a:solidFill>
                    <a:srgbClr val="645957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Like pearls, raindrops sprinkle on the river, and the calm water ripples. The clever fish jumped out of the water, as if to suck the crystal water.</a:t>
              </a:r>
              <a:endParaRPr lang="zh-CN" altLang="en-US" sz="935">
                <a:solidFill>
                  <a:schemeClr val="bg1">
                    <a:lumMod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64" name="Oval 30"/>
            <p:cNvSpPr/>
            <p:nvPr/>
          </p:nvSpPr>
          <p:spPr>
            <a:xfrm>
              <a:off x="4900914" y="3496326"/>
              <a:ext cx="426575" cy="4265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135">
                <a:solidFill>
                  <a:schemeClr val="bg1">
                    <a:lumMod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65" name="TextBox 31"/>
            <p:cNvSpPr txBox="1"/>
            <p:nvPr/>
          </p:nvSpPr>
          <p:spPr>
            <a:xfrm>
              <a:off x="4900914" y="1563163"/>
              <a:ext cx="446276" cy="25391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1465" b="1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sym typeface="字魂36号-正文宋楷" panose="02000000000000000000" pitchFamily="2" charset="-122"/>
                </a:rPr>
                <a:t>30%</a:t>
              </a:r>
            </a:p>
          </p:txBody>
        </p:sp>
        <p:sp>
          <p:nvSpPr>
            <p:cNvPr id="66" name="TextBox 32"/>
            <p:cNvSpPr txBox="1"/>
            <p:nvPr/>
          </p:nvSpPr>
          <p:spPr>
            <a:xfrm>
              <a:off x="4900050" y="2237066"/>
              <a:ext cx="446276" cy="25391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1465" b="1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sym typeface="字魂36号-正文宋楷" panose="02000000000000000000" pitchFamily="2" charset="-122"/>
                </a:rPr>
                <a:t>70%</a:t>
              </a:r>
            </a:p>
          </p:txBody>
        </p:sp>
        <p:sp>
          <p:nvSpPr>
            <p:cNvPr id="67" name="TextBox 33"/>
            <p:cNvSpPr txBox="1"/>
            <p:nvPr/>
          </p:nvSpPr>
          <p:spPr>
            <a:xfrm>
              <a:off x="4903218" y="2898922"/>
              <a:ext cx="446276" cy="25391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1465" b="1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sym typeface="字魂36号-正文宋楷" panose="02000000000000000000" pitchFamily="2" charset="-122"/>
                </a:rPr>
                <a:t>50%</a:t>
              </a:r>
            </a:p>
          </p:txBody>
        </p:sp>
        <p:sp>
          <p:nvSpPr>
            <p:cNvPr id="68" name="TextBox 34"/>
            <p:cNvSpPr txBox="1"/>
            <p:nvPr/>
          </p:nvSpPr>
          <p:spPr>
            <a:xfrm>
              <a:off x="4900050" y="3570964"/>
              <a:ext cx="446276" cy="25391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1465" b="1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sym typeface="字魂36号-正文宋楷" panose="02000000000000000000" pitchFamily="2" charset="-122"/>
                </a:rPr>
                <a:t>40%</a:t>
              </a: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500947" y="2609606"/>
            <a:ext cx="5405879" cy="2997261"/>
            <a:chOff x="309035" y="1359511"/>
            <a:chExt cx="4054409" cy="2247946"/>
          </a:xfrm>
        </p:grpSpPr>
        <p:sp>
          <p:nvSpPr>
            <p:cNvPr id="70" name="TextBox 8"/>
            <p:cNvSpPr txBox="1"/>
            <p:nvPr/>
          </p:nvSpPr>
          <p:spPr>
            <a:xfrm>
              <a:off x="309035" y="2886385"/>
              <a:ext cx="4054409" cy="396262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060">
                  <a:solidFill>
                    <a:srgbClr val="645957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Like pearls, raindrops sprinkle on the river, and the calm water ripples. The clever fish jumped out of the water, as if to suck the crystal water.</a:t>
              </a:r>
              <a:endParaRPr lang="zh-CN" altLang="en-US" sz="1065" dirty="0">
                <a:solidFill>
                  <a:schemeClr val="bg1">
                    <a:lumMod val="5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71" name="TextBox 9"/>
            <p:cNvSpPr txBox="1"/>
            <p:nvPr/>
          </p:nvSpPr>
          <p:spPr>
            <a:xfrm>
              <a:off x="1771870" y="2594450"/>
              <a:ext cx="1177245" cy="276999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ctr"/>
              <a:r>
                <a:rPr lang="zh-CN" altLang="en-US" sz="1865">
                  <a:solidFill>
                    <a:schemeClr val="bg1">
                      <a:lumMod val="50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sym typeface="字魂36号-正文宋楷" panose="02000000000000000000" pitchFamily="2" charset="-122"/>
                </a:rPr>
                <a:t>标题文本预设</a:t>
              </a:r>
            </a:p>
          </p:txBody>
        </p:sp>
        <p:grpSp>
          <p:nvGrpSpPr>
            <p:cNvPr id="72" name="Group 41"/>
            <p:cNvGrpSpPr/>
            <p:nvPr/>
          </p:nvGrpSpPr>
          <p:grpSpPr>
            <a:xfrm>
              <a:off x="500271" y="1776195"/>
              <a:ext cx="3752041" cy="757063"/>
              <a:chOff x="38765" y="1803577"/>
              <a:chExt cx="8847120" cy="1471937"/>
            </a:xfrm>
          </p:grpSpPr>
          <p:sp>
            <p:nvSpPr>
              <p:cNvPr id="73" name="Freeform: Shape 37"/>
              <p:cNvSpPr/>
              <p:nvPr/>
            </p:nvSpPr>
            <p:spPr>
              <a:xfrm>
                <a:off x="38765" y="1903085"/>
                <a:ext cx="6489813" cy="1358046"/>
              </a:xfrm>
              <a:custGeom>
                <a:avLst/>
                <a:gdLst>
                  <a:gd name="connsiteX0" fmla="*/ 0 w 1795861"/>
                  <a:gd name="connsiteY0" fmla="*/ 1723829 h 1723829"/>
                  <a:gd name="connsiteX1" fmla="*/ 865569 w 1795861"/>
                  <a:gd name="connsiteY1" fmla="*/ 0 h 1723829"/>
                  <a:gd name="connsiteX2" fmla="*/ 1795861 w 1795861"/>
                  <a:gd name="connsiteY2" fmla="*/ 1723829 h 1723829"/>
                  <a:gd name="connsiteX3" fmla="*/ 0 w 1795861"/>
                  <a:gd name="connsiteY3" fmla="*/ 1723829 h 1723829"/>
                  <a:gd name="connsiteX0-1" fmla="*/ 21574 w 1835151"/>
                  <a:gd name="connsiteY0-2" fmla="*/ 1723829 h 1723829"/>
                  <a:gd name="connsiteX1-3" fmla="*/ 887143 w 1835151"/>
                  <a:gd name="connsiteY1-4" fmla="*/ 0 h 1723829"/>
                  <a:gd name="connsiteX2-5" fmla="*/ 1817435 w 1835151"/>
                  <a:gd name="connsiteY2-6" fmla="*/ 1723829 h 1723829"/>
                  <a:gd name="connsiteX3-7" fmla="*/ 21574 w 1835151"/>
                  <a:gd name="connsiteY3-8" fmla="*/ 1723829 h 1723829"/>
                  <a:gd name="connsiteX0-9" fmla="*/ 21574 w 1835151"/>
                  <a:gd name="connsiteY0-10" fmla="*/ 1723829 h 1723829"/>
                  <a:gd name="connsiteX1-11" fmla="*/ 887143 w 1835151"/>
                  <a:gd name="connsiteY1-12" fmla="*/ 0 h 1723829"/>
                  <a:gd name="connsiteX2-13" fmla="*/ 1817435 w 1835151"/>
                  <a:gd name="connsiteY2-14" fmla="*/ 1723829 h 1723829"/>
                  <a:gd name="connsiteX3-15" fmla="*/ 21574 w 1835151"/>
                  <a:gd name="connsiteY3-16" fmla="*/ 1723829 h 1723829"/>
                  <a:gd name="connsiteX0-17" fmla="*/ 21574 w 1817435"/>
                  <a:gd name="connsiteY0-18" fmla="*/ 1723829 h 1723829"/>
                  <a:gd name="connsiteX1-19" fmla="*/ 887143 w 1817435"/>
                  <a:gd name="connsiteY1-20" fmla="*/ 0 h 1723829"/>
                  <a:gd name="connsiteX2-21" fmla="*/ 1817435 w 1817435"/>
                  <a:gd name="connsiteY2-22" fmla="*/ 1723829 h 1723829"/>
                  <a:gd name="connsiteX3-23" fmla="*/ 21574 w 1817435"/>
                  <a:gd name="connsiteY3-24" fmla="*/ 1723829 h 1723829"/>
                  <a:gd name="connsiteX0-25" fmla="*/ 0 w 1795861"/>
                  <a:gd name="connsiteY0-26" fmla="*/ 1723829 h 1723835"/>
                  <a:gd name="connsiteX1-27" fmla="*/ 865569 w 1795861"/>
                  <a:gd name="connsiteY1-28" fmla="*/ 0 h 1723835"/>
                  <a:gd name="connsiteX2-29" fmla="*/ 1795861 w 1795861"/>
                  <a:gd name="connsiteY2-30" fmla="*/ 1723829 h 1723835"/>
                  <a:gd name="connsiteX3-31" fmla="*/ 0 w 1795861"/>
                  <a:gd name="connsiteY3-32" fmla="*/ 1723829 h 17238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795861" h="1723835">
                    <a:moveTo>
                      <a:pt x="0" y="1723829"/>
                    </a:moveTo>
                    <a:cubicBezTo>
                      <a:pt x="492651" y="1727609"/>
                      <a:pt x="566259" y="0"/>
                      <a:pt x="865569" y="0"/>
                    </a:cubicBezTo>
                    <a:cubicBezTo>
                      <a:pt x="1164879" y="0"/>
                      <a:pt x="1203522" y="1721281"/>
                      <a:pt x="1795861" y="1723829"/>
                    </a:cubicBezTo>
                    <a:lnTo>
                      <a:pt x="0" y="172382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135">
                  <a:solidFill>
                    <a:schemeClr val="bg1">
                      <a:lumMod val="50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74" name="Freeform: Shape 38"/>
              <p:cNvSpPr/>
              <p:nvPr/>
            </p:nvSpPr>
            <p:spPr>
              <a:xfrm>
                <a:off x="1197616" y="1803577"/>
                <a:ext cx="5877136" cy="1465558"/>
              </a:xfrm>
              <a:custGeom>
                <a:avLst/>
                <a:gdLst>
                  <a:gd name="connsiteX0" fmla="*/ 0 w 1795861"/>
                  <a:gd name="connsiteY0" fmla="*/ 1723829 h 1723829"/>
                  <a:gd name="connsiteX1" fmla="*/ 865569 w 1795861"/>
                  <a:gd name="connsiteY1" fmla="*/ 0 h 1723829"/>
                  <a:gd name="connsiteX2" fmla="*/ 1795861 w 1795861"/>
                  <a:gd name="connsiteY2" fmla="*/ 1723829 h 1723829"/>
                  <a:gd name="connsiteX3" fmla="*/ 0 w 1795861"/>
                  <a:gd name="connsiteY3" fmla="*/ 1723829 h 1723829"/>
                  <a:gd name="connsiteX0-1" fmla="*/ 21574 w 1835151"/>
                  <a:gd name="connsiteY0-2" fmla="*/ 1723829 h 1723829"/>
                  <a:gd name="connsiteX1-3" fmla="*/ 887143 w 1835151"/>
                  <a:gd name="connsiteY1-4" fmla="*/ 0 h 1723829"/>
                  <a:gd name="connsiteX2-5" fmla="*/ 1817435 w 1835151"/>
                  <a:gd name="connsiteY2-6" fmla="*/ 1723829 h 1723829"/>
                  <a:gd name="connsiteX3-7" fmla="*/ 21574 w 1835151"/>
                  <a:gd name="connsiteY3-8" fmla="*/ 1723829 h 1723829"/>
                  <a:gd name="connsiteX0-9" fmla="*/ 21574 w 1835151"/>
                  <a:gd name="connsiteY0-10" fmla="*/ 1723829 h 1723829"/>
                  <a:gd name="connsiteX1-11" fmla="*/ 887143 w 1835151"/>
                  <a:gd name="connsiteY1-12" fmla="*/ 0 h 1723829"/>
                  <a:gd name="connsiteX2-13" fmla="*/ 1817435 w 1835151"/>
                  <a:gd name="connsiteY2-14" fmla="*/ 1723829 h 1723829"/>
                  <a:gd name="connsiteX3-15" fmla="*/ 21574 w 1835151"/>
                  <a:gd name="connsiteY3-16" fmla="*/ 1723829 h 1723829"/>
                  <a:gd name="connsiteX0-17" fmla="*/ 21574 w 1817435"/>
                  <a:gd name="connsiteY0-18" fmla="*/ 1723829 h 1723829"/>
                  <a:gd name="connsiteX1-19" fmla="*/ 887143 w 1817435"/>
                  <a:gd name="connsiteY1-20" fmla="*/ 0 h 1723829"/>
                  <a:gd name="connsiteX2-21" fmla="*/ 1817435 w 1817435"/>
                  <a:gd name="connsiteY2-22" fmla="*/ 1723829 h 1723829"/>
                  <a:gd name="connsiteX3-23" fmla="*/ 21574 w 1817435"/>
                  <a:gd name="connsiteY3-24" fmla="*/ 1723829 h 1723829"/>
                  <a:gd name="connsiteX0-25" fmla="*/ 0 w 1795861"/>
                  <a:gd name="connsiteY0-26" fmla="*/ 1723829 h 1723835"/>
                  <a:gd name="connsiteX1-27" fmla="*/ 865569 w 1795861"/>
                  <a:gd name="connsiteY1-28" fmla="*/ 0 h 1723835"/>
                  <a:gd name="connsiteX2-29" fmla="*/ 1795861 w 1795861"/>
                  <a:gd name="connsiteY2-30" fmla="*/ 1723829 h 1723835"/>
                  <a:gd name="connsiteX3-31" fmla="*/ 0 w 1795861"/>
                  <a:gd name="connsiteY3-32" fmla="*/ 1723829 h 17238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795861" h="1723835">
                    <a:moveTo>
                      <a:pt x="0" y="1723829"/>
                    </a:moveTo>
                    <a:cubicBezTo>
                      <a:pt x="492651" y="1727609"/>
                      <a:pt x="566259" y="0"/>
                      <a:pt x="865569" y="0"/>
                    </a:cubicBezTo>
                    <a:cubicBezTo>
                      <a:pt x="1164879" y="0"/>
                      <a:pt x="1203522" y="1721281"/>
                      <a:pt x="1795861" y="1723829"/>
                    </a:cubicBezTo>
                    <a:lnTo>
                      <a:pt x="0" y="172382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135">
                  <a:solidFill>
                    <a:schemeClr val="bg1">
                      <a:lumMod val="50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75" name="Freeform: Shape 39"/>
              <p:cNvSpPr/>
              <p:nvPr/>
            </p:nvSpPr>
            <p:spPr>
              <a:xfrm>
                <a:off x="2233303" y="1819246"/>
                <a:ext cx="5956337" cy="1450560"/>
              </a:xfrm>
              <a:custGeom>
                <a:avLst/>
                <a:gdLst>
                  <a:gd name="connsiteX0" fmla="*/ 0 w 1795861"/>
                  <a:gd name="connsiteY0" fmla="*/ 1723829 h 1723829"/>
                  <a:gd name="connsiteX1" fmla="*/ 865569 w 1795861"/>
                  <a:gd name="connsiteY1" fmla="*/ 0 h 1723829"/>
                  <a:gd name="connsiteX2" fmla="*/ 1795861 w 1795861"/>
                  <a:gd name="connsiteY2" fmla="*/ 1723829 h 1723829"/>
                  <a:gd name="connsiteX3" fmla="*/ 0 w 1795861"/>
                  <a:gd name="connsiteY3" fmla="*/ 1723829 h 1723829"/>
                  <a:gd name="connsiteX0-1" fmla="*/ 21574 w 1835151"/>
                  <a:gd name="connsiteY0-2" fmla="*/ 1723829 h 1723829"/>
                  <a:gd name="connsiteX1-3" fmla="*/ 887143 w 1835151"/>
                  <a:gd name="connsiteY1-4" fmla="*/ 0 h 1723829"/>
                  <a:gd name="connsiteX2-5" fmla="*/ 1817435 w 1835151"/>
                  <a:gd name="connsiteY2-6" fmla="*/ 1723829 h 1723829"/>
                  <a:gd name="connsiteX3-7" fmla="*/ 21574 w 1835151"/>
                  <a:gd name="connsiteY3-8" fmla="*/ 1723829 h 1723829"/>
                  <a:gd name="connsiteX0-9" fmla="*/ 21574 w 1835151"/>
                  <a:gd name="connsiteY0-10" fmla="*/ 1723829 h 1723829"/>
                  <a:gd name="connsiteX1-11" fmla="*/ 887143 w 1835151"/>
                  <a:gd name="connsiteY1-12" fmla="*/ 0 h 1723829"/>
                  <a:gd name="connsiteX2-13" fmla="*/ 1817435 w 1835151"/>
                  <a:gd name="connsiteY2-14" fmla="*/ 1723829 h 1723829"/>
                  <a:gd name="connsiteX3-15" fmla="*/ 21574 w 1835151"/>
                  <a:gd name="connsiteY3-16" fmla="*/ 1723829 h 1723829"/>
                  <a:gd name="connsiteX0-17" fmla="*/ 21574 w 1817435"/>
                  <a:gd name="connsiteY0-18" fmla="*/ 1723829 h 1723829"/>
                  <a:gd name="connsiteX1-19" fmla="*/ 887143 w 1817435"/>
                  <a:gd name="connsiteY1-20" fmla="*/ 0 h 1723829"/>
                  <a:gd name="connsiteX2-21" fmla="*/ 1817435 w 1817435"/>
                  <a:gd name="connsiteY2-22" fmla="*/ 1723829 h 1723829"/>
                  <a:gd name="connsiteX3-23" fmla="*/ 21574 w 1817435"/>
                  <a:gd name="connsiteY3-24" fmla="*/ 1723829 h 1723829"/>
                  <a:gd name="connsiteX0-25" fmla="*/ 0 w 1795861"/>
                  <a:gd name="connsiteY0-26" fmla="*/ 1723829 h 1723835"/>
                  <a:gd name="connsiteX1-27" fmla="*/ 865569 w 1795861"/>
                  <a:gd name="connsiteY1-28" fmla="*/ 0 h 1723835"/>
                  <a:gd name="connsiteX2-29" fmla="*/ 1795861 w 1795861"/>
                  <a:gd name="connsiteY2-30" fmla="*/ 1723829 h 1723835"/>
                  <a:gd name="connsiteX3-31" fmla="*/ 0 w 1795861"/>
                  <a:gd name="connsiteY3-32" fmla="*/ 1723829 h 17238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795861" h="1723835">
                    <a:moveTo>
                      <a:pt x="0" y="1723829"/>
                    </a:moveTo>
                    <a:cubicBezTo>
                      <a:pt x="492651" y="1727609"/>
                      <a:pt x="566259" y="0"/>
                      <a:pt x="865569" y="0"/>
                    </a:cubicBezTo>
                    <a:cubicBezTo>
                      <a:pt x="1164879" y="0"/>
                      <a:pt x="1203522" y="1721281"/>
                      <a:pt x="1795861" y="1723829"/>
                    </a:cubicBezTo>
                    <a:lnTo>
                      <a:pt x="0" y="172382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135">
                  <a:solidFill>
                    <a:schemeClr val="bg1">
                      <a:lumMod val="50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76" name="Freeform: Shape 40"/>
              <p:cNvSpPr/>
              <p:nvPr/>
            </p:nvSpPr>
            <p:spPr>
              <a:xfrm>
                <a:off x="3111226" y="2047372"/>
                <a:ext cx="5774659" cy="1228142"/>
              </a:xfrm>
              <a:custGeom>
                <a:avLst/>
                <a:gdLst>
                  <a:gd name="connsiteX0" fmla="*/ 0 w 1795861"/>
                  <a:gd name="connsiteY0" fmla="*/ 1723829 h 1723829"/>
                  <a:gd name="connsiteX1" fmla="*/ 865569 w 1795861"/>
                  <a:gd name="connsiteY1" fmla="*/ 0 h 1723829"/>
                  <a:gd name="connsiteX2" fmla="*/ 1795861 w 1795861"/>
                  <a:gd name="connsiteY2" fmla="*/ 1723829 h 1723829"/>
                  <a:gd name="connsiteX3" fmla="*/ 0 w 1795861"/>
                  <a:gd name="connsiteY3" fmla="*/ 1723829 h 1723829"/>
                  <a:gd name="connsiteX0-1" fmla="*/ 21574 w 1835151"/>
                  <a:gd name="connsiteY0-2" fmla="*/ 1723829 h 1723829"/>
                  <a:gd name="connsiteX1-3" fmla="*/ 887143 w 1835151"/>
                  <a:gd name="connsiteY1-4" fmla="*/ 0 h 1723829"/>
                  <a:gd name="connsiteX2-5" fmla="*/ 1817435 w 1835151"/>
                  <a:gd name="connsiteY2-6" fmla="*/ 1723829 h 1723829"/>
                  <a:gd name="connsiteX3-7" fmla="*/ 21574 w 1835151"/>
                  <a:gd name="connsiteY3-8" fmla="*/ 1723829 h 1723829"/>
                  <a:gd name="connsiteX0-9" fmla="*/ 21574 w 1835151"/>
                  <a:gd name="connsiteY0-10" fmla="*/ 1723829 h 1723829"/>
                  <a:gd name="connsiteX1-11" fmla="*/ 887143 w 1835151"/>
                  <a:gd name="connsiteY1-12" fmla="*/ 0 h 1723829"/>
                  <a:gd name="connsiteX2-13" fmla="*/ 1817435 w 1835151"/>
                  <a:gd name="connsiteY2-14" fmla="*/ 1723829 h 1723829"/>
                  <a:gd name="connsiteX3-15" fmla="*/ 21574 w 1835151"/>
                  <a:gd name="connsiteY3-16" fmla="*/ 1723829 h 1723829"/>
                  <a:gd name="connsiteX0-17" fmla="*/ 21574 w 1817435"/>
                  <a:gd name="connsiteY0-18" fmla="*/ 1723829 h 1723829"/>
                  <a:gd name="connsiteX1-19" fmla="*/ 887143 w 1817435"/>
                  <a:gd name="connsiteY1-20" fmla="*/ 0 h 1723829"/>
                  <a:gd name="connsiteX2-21" fmla="*/ 1817435 w 1817435"/>
                  <a:gd name="connsiteY2-22" fmla="*/ 1723829 h 1723829"/>
                  <a:gd name="connsiteX3-23" fmla="*/ 21574 w 1817435"/>
                  <a:gd name="connsiteY3-24" fmla="*/ 1723829 h 1723829"/>
                  <a:gd name="connsiteX0-25" fmla="*/ 0 w 1795861"/>
                  <a:gd name="connsiteY0-26" fmla="*/ 1723829 h 1723835"/>
                  <a:gd name="connsiteX1-27" fmla="*/ 865569 w 1795861"/>
                  <a:gd name="connsiteY1-28" fmla="*/ 0 h 1723835"/>
                  <a:gd name="connsiteX2-29" fmla="*/ 1795861 w 1795861"/>
                  <a:gd name="connsiteY2-30" fmla="*/ 1723829 h 1723835"/>
                  <a:gd name="connsiteX3-31" fmla="*/ 0 w 1795861"/>
                  <a:gd name="connsiteY3-32" fmla="*/ 1723829 h 17238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795861" h="1723835">
                    <a:moveTo>
                      <a:pt x="0" y="1723829"/>
                    </a:moveTo>
                    <a:cubicBezTo>
                      <a:pt x="492651" y="1727609"/>
                      <a:pt x="566259" y="0"/>
                      <a:pt x="865569" y="0"/>
                    </a:cubicBezTo>
                    <a:cubicBezTo>
                      <a:pt x="1164879" y="0"/>
                      <a:pt x="1203522" y="1721281"/>
                      <a:pt x="1795861" y="1723829"/>
                    </a:cubicBezTo>
                    <a:lnTo>
                      <a:pt x="0" y="172382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135">
                  <a:solidFill>
                    <a:schemeClr val="bg1">
                      <a:lumMod val="50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sym typeface="字魂36号-正文宋楷" panose="02000000000000000000" pitchFamily="2" charset="-122"/>
                </a:endParaRPr>
              </a:p>
            </p:txBody>
          </p:sp>
        </p:grpSp>
        <p:sp>
          <p:nvSpPr>
            <p:cNvPr id="77" name="TextBox 42"/>
            <p:cNvSpPr txBox="1"/>
            <p:nvPr/>
          </p:nvSpPr>
          <p:spPr>
            <a:xfrm>
              <a:off x="1577109" y="1488848"/>
              <a:ext cx="394579" cy="22309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1200" b="1">
                  <a:solidFill>
                    <a:schemeClr val="bg1">
                      <a:lumMod val="50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sym typeface="字魂36号-正文宋楷" panose="02000000000000000000" pitchFamily="2" charset="-122"/>
                </a:rPr>
                <a:t>30%</a:t>
              </a:r>
            </a:p>
          </p:txBody>
        </p:sp>
        <p:sp>
          <p:nvSpPr>
            <p:cNvPr id="78" name="TextBox 43"/>
            <p:cNvSpPr txBox="1"/>
            <p:nvPr/>
          </p:nvSpPr>
          <p:spPr>
            <a:xfrm>
              <a:off x="2005188" y="1359511"/>
              <a:ext cx="394579" cy="22309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1200" b="1">
                  <a:solidFill>
                    <a:schemeClr val="bg1">
                      <a:lumMod val="50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sym typeface="字魂36号-正文宋楷" panose="02000000000000000000" pitchFamily="2" charset="-122"/>
                </a:rPr>
                <a:t>70%</a:t>
              </a:r>
            </a:p>
          </p:txBody>
        </p:sp>
        <p:sp>
          <p:nvSpPr>
            <p:cNvPr id="79" name="TextBox 44"/>
            <p:cNvSpPr txBox="1"/>
            <p:nvPr/>
          </p:nvSpPr>
          <p:spPr>
            <a:xfrm>
              <a:off x="2464494" y="1463851"/>
              <a:ext cx="394579" cy="22309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1200" b="1">
                  <a:solidFill>
                    <a:schemeClr val="bg1">
                      <a:lumMod val="50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sym typeface="字魂36号-正文宋楷" panose="02000000000000000000" pitchFamily="2" charset="-122"/>
                </a:rPr>
                <a:t>50%</a:t>
              </a:r>
            </a:p>
          </p:txBody>
        </p:sp>
        <p:sp>
          <p:nvSpPr>
            <p:cNvPr id="80" name="TextBox 45"/>
            <p:cNvSpPr txBox="1"/>
            <p:nvPr/>
          </p:nvSpPr>
          <p:spPr>
            <a:xfrm>
              <a:off x="2825097" y="1588039"/>
              <a:ext cx="394579" cy="22309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1200" b="1">
                  <a:solidFill>
                    <a:schemeClr val="bg1">
                      <a:lumMod val="50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sym typeface="字魂36号-正文宋楷" panose="02000000000000000000" pitchFamily="2" charset="-122"/>
                </a:rPr>
                <a:t>40%</a:t>
              </a:r>
            </a:p>
          </p:txBody>
        </p:sp>
        <p:grpSp>
          <p:nvGrpSpPr>
            <p:cNvPr id="81" name="Group 46"/>
            <p:cNvGrpSpPr/>
            <p:nvPr/>
          </p:nvGrpSpPr>
          <p:grpSpPr>
            <a:xfrm>
              <a:off x="1166638" y="3478283"/>
              <a:ext cx="2387702" cy="129174"/>
              <a:chOff x="3632609" y="4343239"/>
              <a:chExt cx="4541393" cy="245688"/>
            </a:xfrm>
          </p:grpSpPr>
          <p:sp>
            <p:nvSpPr>
              <p:cNvPr id="82" name="Oval 47"/>
              <p:cNvSpPr/>
              <p:nvPr/>
            </p:nvSpPr>
            <p:spPr>
              <a:xfrm>
                <a:off x="3632609" y="4388132"/>
                <a:ext cx="158953" cy="158953"/>
              </a:xfrm>
              <a:prstGeom prst="ellipse">
                <a:avLst/>
              </a:prstGeom>
              <a:gradFill>
                <a:gsLst>
                  <a:gs pos="100000">
                    <a:srgbClr val="2A96AA"/>
                  </a:gs>
                  <a:gs pos="1000">
                    <a:srgbClr val="13639C"/>
                  </a:gs>
                  <a:gs pos="53000">
                    <a:srgbClr val="2A96AA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135">
                  <a:solidFill>
                    <a:schemeClr val="bg1">
                      <a:lumMod val="50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83" name="Oval 48"/>
              <p:cNvSpPr/>
              <p:nvPr/>
            </p:nvSpPr>
            <p:spPr>
              <a:xfrm>
                <a:off x="4855395" y="4385779"/>
                <a:ext cx="158953" cy="158953"/>
              </a:xfrm>
              <a:prstGeom prst="ellipse">
                <a:avLst/>
              </a:prstGeom>
              <a:gradFill>
                <a:gsLst>
                  <a:gs pos="100000">
                    <a:srgbClr val="2A96AA"/>
                  </a:gs>
                  <a:gs pos="1000">
                    <a:srgbClr val="13639C"/>
                  </a:gs>
                  <a:gs pos="53000">
                    <a:srgbClr val="2A96AA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135">
                  <a:solidFill>
                    <a:schemeClr val="bg1">
                      <a:lumMod val="50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84" name="TextBox 49"/>
              <p:cNvSpPr txBox="1"/>
              <p:nvPr/>
            </p:nvSpPr>
            <p:spPr>
              <a:xfrm>
                <a:off x="5060262" y="4347455"/>
                <a:ext cx="631122" cy="241472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Autofit/>
              </a:bodyPr>
              <a:lstStyle/>
              <a:p>
                <a:pPr algn="ctr"/>
                <a:r>
                  <a:rPr lang="en-US" sz="1200">
                    <a:solidFill>
                      <a:schemeClr val="bg1">
                        <a:lumMod val="50000"/>
                      </a:schemeClr>
                    </a:solidFill>
                    <a:latin typeface="字魂36号-正文宋楷" panose="02000000000000000000" pitchFamily="2" charset="-122"/>
                    <a:ea typeface="字魂36号-正文宋楷" panose="02000000000000000000" pitchFamily="2" charset="-122"/>
                    <a:sym typeface="字魂36号-正文宋楷" panose="02000000000000000000" pitchFamily="2" charset="-122"/>
                  </a:rPr>
                  <a:t>Data 2</a:t>
                </a:r>
              </a:p>
            </p:txBody>
          </p:sp>
          <p:sp>
            <p:nvSpPr>
              <p:cNvPr id="85" name="Oval 50"/>
              <p:cNvSpPr/>
              <p:nvPr/>
            </p:nvSpPr>
            <p:spPr>
              <a:xfrm>
                <a:off x="6124010" y="4387843"/>
                <a:ext cx="158953" cy="158953"/>
              </a:xfrm>
              <a:prstGeom prst="ellipse">
                <a:avLst/>
              </a:prstGeom>
              <a:gradFill>
                <a:gsLst>
                  <a:gs pos="100000">
                    <a:srgbClr val="2A96AA"/>
                  </a:gs>
                  <a:gs pos="1000">
                    <a:srgbClr val="13639C"/>
                  </a:gs>
                  <a:gs pos="53000">
                    <a:srgbClr val="2A96AA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135">
                  <a:solidFill>
                    <a:schemeClr val="bg1">
                      <a:lumMod val="50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86" name="TextBox 51"/>
              <p:cNvSpPr txBox="1"/>
              <p:nvPr/>
            </p:nvSpPr>
            <p:spPr>
              <a:xfrm>
                <a:off x="6328878" y="4345304"/>
                <a:ext cx="631122" cy="241473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Autofit/>
              </a:bodyPr>
              <a:lstStyle/>
              <a:p>
                <a:pPr algn="ctr"/>
                <a:r>
                  <a:rPr lang="en-US" sz="1200">
                    <a:solidFill>
                      <a:schemeClr val="bg1">
                        <a:lumMod val="50000"/>
                      </a:schemeClr>
                    </a:solidFill>
                    <a:latin typeface="字魂36号-正文宋楷" panose="02000000000000000000" pitchFamily="2" charset="-122"/>
                    <a:ea typeface="字魂36号-正文宋楷" panose="02000000000000000000" pitchFamily="2" charset="-122"/>
                    <a:sym typeface="字魂36号-正文宋楷" panose="02000000000000000000" pitchFamily="2" charset="-122"/>
                  </a:rPr>
                  <a:t>Data 3</a:t>
                </a:r>
              </a:p>
            </p:txBody>
          </p:sp>
          <p:sp>
            <p:nvSpPr>
              <p:cNvPr id="87" name="Oval 52"/>
              <p:cNvSpPr/>
              <p:nvPr/>
            </p:nvSpPr>
            <p:spPr>
              <a:xfrm>
                <a:off x="7338012" y="4395153"/>
                <a:ext cx="158953" cy="158953"/>
              </a:xfrm>
              <a:prstGeom prst="ellipse">
                <a:avLst/>
              </a:prstGeom>
              <a:gradFill>
                <a:gsLst>
                  <a:gs pos="100000">
                    <a:srgbClr val="2A96AA"/>
                  </a:gs>
                  <a:gs pos="1000">
                    <a:srgbClr val="13639C"/>
                  </a:gs>
                  <a:gs pos="53000">
                    <a:srgbClr val="2A96AA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135">
                  <a:solidFill>
                    <a:schemeClr val="bg1">
                      <a:lumMod val="50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88" name="TextBox 53"/>
              <p:cNvSpPr txBox="1"/>
              <p:nvPr/>
            </p:nvSpPr>
            <p:spPr>
              <a:xfrm>
                <a:off x="7542880" y="4344182"/>
                <a:ext cx="631122" cy="241473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Autofit/>
              </a:bodyPr>
              <a:lstStyle/>
              <a:p>
                <a:pPr algn="ctr"/>
                <a:r>
                  <a:rPr lang="en-US" sz="1200">
                    <a:solidFill>
                      <a:schemeClr val="bg1">
                        <a:lumMod val="50000"/>
                      </a:schemeClr>
                    </a:solidFill>
                    <a:latin typeface="字魂36号-正文宋楷" panose="02000000000000000000" pitchFamily="2" charset="-122"/>
                    <a:ea typeface="字魂36号-正文宋楷" panose="02000000000000000000" pitchFamily="2" charset="-122"/>
                    <a:sym typeface="字魂36号-正文宋楷" panose="02000000000000000000" pitchFamily="2" charset="-122"/>
                  </a:rPr>
                  <a:t>Data 4</a:t>
                </a:r>
              </a:p>
            </p:txBody>
          </p:sp>
          <p:sp>
            <p:nvSpPr>
              <p:cNvPr id="89" name="TextBox 54"/>
              <p:cNvSpPr txBox="1"/>
              <p:nvPr/>
            </p:nvSpPr>
            <p:spPr>
              <a:xfrm>
                <a:off x="3846261" y="4343239"/>
                <a:ext cx="631122" cy="241473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Autofit/>
              </a:bodyPr>
              <a:lstStyle/>
              <a:p>
                <a:pPr algn="ctr"/>
                <a:r>
                  <a:rPr lang="en-US" sz="1200">
                    <a:solidFill>
                      <a:schemeClr val="bg1">
                        <a:lumMod val="50000"/>
                      </a:schemeClr>
                    </a:solidFill>
                    <a:latin typeface="字魂36号-正文宋楷" panose="02000000000000000000" pitchFamily="2" charset="-122"/>
                    <a:ea typeface="字魂36号-正文宋楷" panose="02000000000000000000" pitchFamily="2" charset="-122"/>
                    <a:sym typeface="字魂36号-正文宋楷" panose="02000000000000000000" pitchFamily="2" charset="-122"/>
                  </a:rPr>
                  <a:t>Data 1</a:t>
                </a: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398127" y="241055"/>
            <a:ext cx="7823400" cy="634215"/>
            <a:chOff x="447185" y="489401"/>
            <a:chExt cx="5867550" cy="475661"/>
          </a:xfrm>
        </p:grpSpPr>
        <p:sp>
          <p:nvSpPr>
            <p:cNvPr id="3" name="文本框 2"/>
            <p:cNvSpPr txBox="1"/>
            <p:nvPr/>
          </p:nvSpPr>
          <p:spPr>
            <a:xfrm>
              <a:off x="781863" y="489401"/>
              <a:ext cx="4198105" cy="3452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输入标题内容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81862" y="773609"/>
              <a:ext cx="5532873" cy="1914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print the presentation and make it into a film to be used in a wider field</a:t>
              </a:r>
            </a:p>
          </p:txBody>
        </p:sp>
        <p:sp>
          <p:nvSpPr>
            <p:cNvPr id="4" name="矩形 3"/>
            <p:cNvSpPr/>
            <p:nvPr/>
          </p:nvSpPr>
          <p:spPr>
            <a:xfrm>
              <a:off x="447185" y="606863"/>
              <a:ext cx="288925" cy="2889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origami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98127" y="241055"/>
            <a:ext cx="7823400" cy="634215"/>
            <a:chOff x="447185" y="489401"/>
            <a:chExt cx="5867550" cy="475661"/>
          </a:xfrm>
        </p:grpSpPr>
        <p:sp>
          <p:nvSpPr>
            <p:cNvPr id="3" name="文本框 2"/>
            <p:cNvSpPr txBox="1"/>
            <p:nvPr/>
          </p:nvSpPr>
          <p:spPr>
            <a:xfrm>
              <a:off x="781863" y="489401"/>
              <a:ext cx="4198105" cy="3452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输入标题内容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781862" y="773609"/>
              <a:ext cx="5532873" cy="1914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print the presentation and make it into a film to be used in a wider field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447185" y="606863"/>
              <a:ext cx="288925" cy="2889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endParaRPr>
            </a:p>
          </p:txBody>
        </p:sp>
      </p:grpSp>
      <p:graphicFrame>
        <p:nvGraphicFramePr>
          <p:cNvPr id="29" name="图表 28"/>
          <p:cNvGraphicFramePr/>
          <p:nvPr/>
        </p:nvGraphicFramePr>
        <p:xfrm>
          <a:off x="606425" y="2204720"/>
          <a:ext cx="5676265" cy="3555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文本框 29"/>
          <p:cNvSpPr txBox="1"/>
          <p:nvPr/>
        </p:nvSpPr>
        <p:spPr>
          <a:xfrm>
            <a:off x="6678930" y="2589530"/>
            <a:ext cx="15259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>
                <a:solidFill>
                  <a:srgbClr val="645957"/>
                </a:solidFill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6678930" y="2988310"/>
            <a:ext cx="5019040" cy="800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zh-CN" altLang="en-US" sz="1400">
                <a:solidFill>
                  <a:srgbClr val="645957"/>
                </a:solidFill>
                <a:latin typeface="微软雅黑" panose="020B0503020204020204" charset="-122"/>
                <a:ea typeface="微软雅黑" panose="020B0503020204020204" charset="-122"/>
              </a:rPr>
              <a:t>Like pearls, raindrops sprinkle on the river, and the calm water ripples. The clever fish jumped out of the water, as if to suck the crystal water.</a:t>
            </a:r>
          </a:p>
        </p:txBody>
      </p:sp>
      <p:sp>
        <p:nvSpPr>
          <p:cNvPr id="32" name="矩形 31"/>
          <p:cNvSpPr/>
          <p:nvPr/>
        </p:nvSpPr>
        <p:spPr>
          <a:xfrm>
            <a:off x="6734175" y="4298950"/>
            <a:ext cx="1551305" cy="1140460"/>
          </a:xfrm>
          <a:prstGeom prst="rect">
            <a:avLst/>
          </a:prstGeom>
          <a:solidFill>
            <a:srgbClr val="D9D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412480" y="4298950"/>
            <a:ext cx="1551305" cy="1140460"/>
          </a:xfrm>
          <a:prstGeom prst="rect">
            <a:avLst/>
          </a:prstGeom>
          <a:solidFill>
            <a:srgbClr val="9295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0090785" y="4298950"/>
            <a:ext cx="1551305" cy="1140460"/>
          </a:xfrm>
          <a:prstGeom prst="rect">
            <a:avLst/>
          </a:prstGeom>
          <a:solidFill>
            <a:srgbClr val="D9D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734175" y="4909820"/>
            <a:ext cx="15259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6734175" y="4448175"/>
            <a:ext cx="1525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75%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8425180" y="4909820"/>
            <a:ext cx="15259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8425180" y="4448175"/>
            <a:ext cx="1525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75%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10103485" y="4909820"/>
            <a:ext cx="15259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10103485" y="4448175"/>
            <a:ext cx="1525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75%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origami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flipH="1">
            <a:off x="655166" y="2295670"/>
            <a:ext cx="7992567" cy="3435775"/>
            <a:chOff x="745033" y="1732132"/>
            <a:chExt cx="7992567" cy="3435775"/>
          </a:xfrm>
        </p:grpSpPr>
        <p:sp>
          <p:nvSpPr>
            <p:cNvPr id="12" name="TextBox 12"/>
            <p:cNvSpPr txBox="1"/>
            <p:nvPr/>
          </p:nvSpPr>
          <p:spPr>
            <a:xfrm>
              <a:off x="745033" y="3014868"/>
              <a:ext cx="7992567" cy="1014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sz="6000" b="1" dirty="0">
                  <a:solidFill>
                    <a:srgbClr val="9295C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字魂36号-正文宋楷" panose="02000000000000000000" pitchFamily="2" charset="-122"/>
                </a:rPr>
                <a:t>感谢聆听</a:t>
              </a:r>
            </a:p>
          </p:txBody>
        </p:sp>
        <p:sp>
          <p:nvSpPr>
            <p:cNvPr id="13" name="圆角矩形 18"/>
            <p:cNvSpPr/>
            <p:nvPr/>
          </p:nvSpPr>
          <p:spPr>
            <a:xfrm>
              <a:off x="5041900" y="4008728"/>
              <a:ext cx="3695700" cy="412305"/>
            </a:xfrm>
            <a:prstGeom prst="roundRect">
              <a:avLst/>
            </a:prstGeom>
            <a:solidFill>
              <a:srgbClr val="9295CE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zh-CN" altLang="en-US" sz="131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字魂36号-正文宋楷" panose="02000000000000000000" pitchFamily="2" charset="-122"/>
                </a:rPr>
                <a:t>汇报人</a:t>
              </a:r>
              <a:r>
                <a:rPr lang="zh-CN" altLang="en-US" sz="1315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字魂36号-正文宋楷" panose="02000000000000000000" pitchFamily="2" charset="-122"/>
                </a:rPr>
                <a:t>：</a:t>
              </a:r>
              <a:r>
                <a:rPr lang="zh-CN" altLang="en-US" sz="131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字魂36号-正文宋楷" panose="02000000000000000000" pitchFamily="2" charset="-122"/>
                </a:rPr>
                <a:t>轻</a:t>
              </a:r>
              <a:r>
                <a:rPr lang="zh-CN" altLang="en-US" sz="1315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字魂36号-正文宋楷" panose="02000000000000000000" pitchFamily="2" charset="-122"/>
                </a:rPr>
                <a:t>松办公</a:t>
              </a:r>
              <a:r>
                <a:rPr lang="zh-CN" altLang="en-US" sz="1315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字魂36号-正文宋楷" panose="02000000000000000000" pitchFamily="2" charset="-122"/>
                </a:rPr>
                <a:t>   </a:t>
              </a:r>
              <a:r>
                <a:rPr lang="zh-CN" altLang="en-US" sz="131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字魂36号-正文宋楷" panose="02000000000000000000" pitchFamily="2" charset="-122"/>
                </a:rPr>
                <a:t>时间：</a:t>
              </a:r>
              <a:r>
                <a:rPr lang="en-US" altLang="zh-CN" sz="131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字魂36号-正文宋楷" panose="02000000000000000000" pitchFamily="2" charset="-122"/>
                </a:rPr>
                <a:t>20XX.XX.XX</a:t>
              </a:r>
              <a:endParaRPr lang="zh-CN" altLang="en-US" sz="131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14" name="TextBox 19"/>
            <p:cNvSpPr txBox="1"/>
            <p:nvPr/>
          </p:nvSpPr>
          <p:spPr>
            <a:xfrm>
              <a:off x="1729056" y="4615833"/>
              <a:ext cx="7008544" cy="552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050" spc="394" dirty="0">
                  <a:solidFill>
                    <a:srgbClr val="9295CE"/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字魂36号-正文宋楷" panose="02000000000000000000" pitchFamily="2" charset="-122"/>
                </a:rPr>
                <a:t>您的内容打在这里，或者通过复制您的文本后，在此框中选择粘贴。您的内容打在这里，或者通过复制您的文本后，在此框中选择粘贴。</a:t>
              </a:r>
            </a:p>
          </p:txBody>
        </p:sp>
        <p:sp>
          <p:nvSpPr>
            <p:cNvPr id="15" name="矩形 259"/>
            <p:cNvSpPr>
              <a:spLocks noChangeArrowheads="1"/>
            </p:cNvSpPr>
            <p:nvPr/>
          </p:nvSpPr>
          <p:spPr bwMode="auto">
            <a:xfrm>
              <a:off x="4081032" y="2621953"/>
              <a:ext cx="4656568" cy="251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9pPr>
            </a:lstStyle>
            <a:p>
              <a:pPr algn="l">
                <a:buNone/>
              </a:pPr>
              <a:r>
                <a:rPr lang="en-US" altLang="zh-CN" sz="1000" cap="all" spc="394" dirty="0">
                  <a:solidFill>
                    <a:srgbClr val="9295CE"/>
                  </a:solidFill>
                  <a:cs typeface="微软雅黑" panose="020B0503020204020204" charset="-122"/>
                  <a:sym typeface="字魂36号-正文宋楷" panose="02000000000000000000" pitchFamily="2" charset="-122"/>
                </a:rPr>
                <a:t>|</a:t>
              </a:r>
              <a:r>
                <a:rPr lang="zh-CN" altLang="en-US" sz="1000" cap="all" spc="394" dirty="0">
                  <a:solidFill>
                    <a:srgbClr val="9295CE"/>
                  </a:solidFill>
                  <a:cs typeface="微软雅黑" panose="020B0503020204020204" charset="-122"/>
                  <a:sym typeface="字魂36号-正文宋楷" panose="02000000000000000000" pitchFamily="2" charset="-122"/>
                </a:rPr>
                <a:t>适用于述职报告</a:t>
              </a:r>
              <a:r>
                <a:rPr lang="en-US" altLang="zh-CN" sz="1000" cap="all" spc="394" dirty="0">
                  <a:solidFill>
                    <a:srgbClr val="9295CE"/>
                  </a:solidFill>
                  <a:cs typeface="微软雅黑" panose="020B0503020204020204" charset="-122"/>
                  <a:sym typeface="字魂36号-正文宋楷" panose="02000000000000000000" pitchFamily="2" charset="-122"/>
                </a:rPr>
                <a:t>|</a:t>
              </a:r>
              <a:r>
                <a:rPr lang="zh-CN" altLang="en-US" sz="1000" cap="all" spc="394" dirty="0">
                  <a:solidFill>
                    <a:srgbClr val="9295CE"/>
                  </a:solidFill>
                  <a:cs typeface="微软雅黑" panose="020B0503020204020204" charset="-122"/>
                  <a:sym typeface="字魂36号-正文宋楷" panose="02000000000000000000" pitchFamily="2" charset="-122"/>
                </a:rPr>
                <a:t>个人简介</a:t>
              </a:r>
              <a:r>
                <a:rPr lang="en-US" altLang="zh-CN" sz="1000" cap="all" spc="394" dirty="0">
                  <a:solidFill>
                    <a:srgbClr val="9295CE"/>
                  </a:solidFill>
                  <a:cs typeface="微软雅黑" panose="020B0503020204020204" charset="-122"/>
                  <a:sym typeface="字魂36号-正文宋楷" panose="02000000000000000000" pitchFamily="2" charset="-122"/>
                </a:rPr>
                <a:t>|</a:t>
              </a:r>
              <a:r>
                <a:rPr lang="zh-CN" altLang="en-US" sz="1000" cap="all" spc="394" dirty="0">
                  <a:solidFill>
                    <a:srgbClr val="9295CE"/>
                  </a:solidFill>
                  <a:cs typeface="微软雅黑" panose="020B0503020204020204" charset="-122"/>
                  <a:sym typeface="字魂36号-正文宋楷" panose="02000000000000000000" pitchFamily="2" charset="-122"/>
                </a:rPr>
                <a:t>工作总结</a:t>
              </a:r>
              <a:r>
                <a:rPr lang="en-US" altLang="zh-CN" sz="1000" cap="all" spc="394" dirty="0">
                  <a:solidFill>
                    <a:srgbClr val="9295CE"/>
                  </a:solidFill>
                  <a:cs typeface="微软雅黑" panose="020B0503020204020204" charset="-122"/>
                  <a:sym typeface="字魂36号-正文宋楷" panose="02000000000000000000" pitchFamily="2" charset="-122"/>
                </a:rPr>
                <a:t>|</a:t>
              </a:r>
              <a:r>
                <a:rPr lang="zh-CN" altLang="en-US" sz="1000" cap="all" spc="394" dirty="0">
                  <a:solidFill>
                    <a:srgbClr val="9295CE"/>
                  </a:solidFill>
                  <a:cs typeface="微软雅黑" panose="020B0503020204020204" charset="-122"/>
                  <a:sym typeface="字魂36号-正文宋楷" panose="02000000000000000000" pitchFamily="2" charset="-122"/>
                </a:rPr>
                <a:t>会议报告等</a:t>
              </a:r>
              <a:r>
                <a:rPr lang="en-US" altLang="zh-CN" sz="1000" cap="all" spc="394" dirty="0">
                  <a:solidFill>
                    <a:srgbClr val="9295CE"/>
                  </a:solidFill>
                  <a:cs typeface="微软雅黑" panose="020B0503020204020204" charset="-122"/>
                  <a:sym typeface="字魂36号-正文宋楷" panose="02000000000000000000" pitchFamily="2" charset="-122"/>
                </a:rPr>
                <a:t>|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853203" y="1732132"/>
              <a:ext cx="388439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zh-CN" sz="6000" dirty="0">
                  <a:solidFill>
                    <a:srgbClr val="9295CE"/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POWERPOINT</a:t>
              </a: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655166" y="1473066"/>
            <a:ext cx="27562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6000" b="1" dirty="0">
                <a:solidFill>
                  <a:srgbClr val="9295CE"/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rPr>
              <a:t>20XX</a:t>
            </a:r>
          </a:p>
        </p:txBody>
      </p:sp>
      <p:pic>
        <p:nvPicPr>
          <p:cNvPr id="5" name="纯音乐 - 情书 - loveletter to yo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24400" y="-1281752"/>
            <a:ext cx="609600" cy="609600"/>
          </a:xfrm>
          <a:prstGeom prst="rect">
            <a:avLst/>
          </a:prstGeom>
        </p:spPr>
      </p:pic>
      <p:pic>
        <p:nvPicPr>
          <p:cNvPr id="7" name="图片 6" descr="预览图_千图网_编号3347918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0835" y="1144905"/>
            <a:ext cx="5881370" cy="58813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airplan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2-0311-24泼水节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10183401"/>
  <p:tag name="MH_LIBRARY" val="GRAPHIC"/>
  <p:tag name="MH_TYPE" val="Other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10183401"/>
  <p:tag name="MH_LIBRARY" val="GRAPHIC"/>
  <p:tag name="MH_TYPE" val="SubTitle"/>
  <p:tag name="MH_ORDER" val="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10183401"/>
  <p:tag name="MH_LIBRARY" val="GRAPHIC"/>
  <p:tag name="MH_TYPE" val="SubTitle"/>
  <p:tag name="MH_ORDER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10183401"/>
  <p:tag name="MH_LIBRARY" val="GRAPHIC"/>
  <p:tag name="MH_TYPE" val="SubTitle"/>
  <p:tag name="MH_ORDER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10183401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AAAAAAAAAAAA）">
  <a:themeElements>
    <a:clrScheme name="自定义 33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295CE"/>
      </a:accent1>
      <a:accent2>
        <a:srgbClr val="9295CE"/>
      </a:accent2>
      <a:accent3>
        <a:srgbClr val="9295CE"/>
      </a:accent3>
      <a:accent4>
        <a:srgbClr val="9295CE"/>
      </a:accent4>
      <a:accent5>
        <a:srgbClr val="9295CE"/>
      </a:accent5>
      <a:accent6>
        <a:srgbClr val="9295CE"/>
      </a:accent6>
      <a:hlink>
        <a:srgbClr val="9295CE"/>
      </a:hlink>
      <a:folHlink>
        <a:srgbClr val="9295CE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AAAAAAAAAAAA）">
  <a:themeElements>
    <a:clrScheme name="自定义 33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295CE"/>
      </a:accent1>
      <a:accent2>
        <a:srgbClr val="9295CE"/>
      </a:accent2>
      <a:accent3>
        <a:srgbClr val="9295CE"/>
      </a:accent3>
      <a:accent4>
        <a:srgbClr val="9295CE"/>
      </a:accent4>
      <a:accent5>
        <a:srgbClr val="9295CE"/>
      </a:accent5>
      <a:accent6>
        <a:srgbClr val="9295CE"/>
      </a:accent6>
      <a:hlink>
        <a:srgbClr val="9295CE"/>
      </a:hlink>
      <a:folHlink>
        <a:srgbClr val="9295CE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4113</Words>
  <Application>Microsoft Office PowerPoint</Application>
  <PresentationFormat>宽屏</PresentationFormat>
  <Paragraphs>188</Paragraphs>
  <Slides>19</Slides>
  <Notes>19</Notes>
  <HiddenSlides>0</HiddenSlides>
  <MMClips>2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Open Sans</vt:lpstr>
      <vt:lpstr>Roboto Bold</vt:lpstr>
      <vt:lpstr>阿里巴巴普惠体 R</vt:lpstr>
      <vt:lpstr>等线</vt:lpstr>
      <vt:lpstr>等线 Light</vt:lpstr>
      <vt:lpstr>微软雅黑</vt:lpstr>
      <vt:lpstr>字魂36号-正文宋楷</vt:lpstr>
      <vt:lpstr>Arial</vt:lpstr>
      <vt:lpstr>Wingdings</vt:lpstr>
      <vt:lpstr>AAAAAAAAAAAA）</vt:lpstr>
      <vt:lpstr>1_AAAAAAAAAAAA）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2-0311-24泼水节PPT模板</dc:title>
  <dc:creator>Administrator</dc:creator>
  <cp:lastModifiedBy>vian</cp:lastModifiedBy>
  <cp:revision>25</cp:revision>
  <dcterms:created xsi:type="dcterms:W3CDTF">2019-03-11T08:49:00Z</dcterms:created>
  <dcterms:modified xsi:type="dcterms:W3CDTF">2022-12-26T08:27:23Z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