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78" r:id="rId2"/>
    <p:sldId id="274" r:id="rId3"/>
    <p:sldId id="275" r:id="rId4"/>
    <p:sldId id="259" r:id="rId5"/>
    <p:sldId id="260" r:id="rId6"/>
    <p:sldId id="387" r:id="rId7"/>
    <p:sldId id="4340" r:id="rId8"/>
    <p:sldId id="4321" r:id="rId9"/>
    <p:sldId id="261" r:id="rId10"/>
    <p:sldId id="4341" r:id="rId11"/>
    <p:sldId id="4342" r:id="rId12"/>
    <p:sldId id="374" r:id="rId13"/>
    <p:sldId id="4343" r:id="rId14"/>
    <p:sldId id="377" r:id="rId15"/>
    <p:sldId id="4344" r:id="rId16"/>
    <p:sldId id="376" r:id="rId17"/>
    <p:sldId id="4295" r:id="rId18"/>
    <p:sldId id="373" r:id="rId19"/>
    <p:sldId id="4346" r:id="rId20"/>
  </p:sldIdLst>
  <p:sldSz cx="12192000" cy="6858000"/>
  <p:notesSz cx="6858000" cy="91440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B42E"/>
    <a:srgbClr val="BBBC6D"/>
    <a:srgbClr val="E3D885"/>
    <a:srgbClr val="FFFFFF"/>
    <a:srgbClr val="D2C13C"/>
    <a:srgbClr val="BF1B22"/>
    <a:srgbClr val="DA1F2A"/>
    <a:srgbClr val="DB1F28"/>
    <a:srgbClr val="1C221E"/>
    <a:srgbClr val="455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3" d="100"/>
          <a:sy n="103" d="100"/>
        </p:scale>
        <p:origin x="120" y="666"/>
      </p:cViewPr>
      <p:guideLst/>
    </p:cSldViewPr>
  </p:slideViewPr>
  <p:notesTextViewPr>
    <p:cViewPr>
      <p:scale>
        <a:sx n="1" d="1"/>
        <a:sy n="1" d="1"/>
      </p:scale>
      <p:origin x="0" y="0"/>
    </p:cViewPr>
  </p:notesTextViewPr>
  <p:sorterViewPr>
    <p:cViewPr>
      <p:scale>
        <a:sx n="100" d="100"/>
        <a:sy n="100" d="100"/>
      </p:scale>
      <p:origin x="0" y="-152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858E4-0E18-4A11-B2A4-C05D27723319}" type="datetimeFigureOut">
              <a:rPr lang="zh-CN" altLang="en-US" smtClean="0"/>
              <a:t>2022/12/26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E07D7-32AF-4EC3-810D-F3B2A328586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EEED66-A2EB-4F75-964C-03C0F9E2C98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DE07D7-32AF-4EC3-810D-F3B2A3285866}" type="slidenum">
              <a:rPr lang="zh-CN" altLang="en-US" smtClean="0"/>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图片占位符 6"/>
          <p:cNvSpPr>
            <a:spLocks noGrp="1"/>
          </p:cNvSpPr>
          <p:nvPr>
            <p:ph type="pic" sz="quarter" idx="10"/>
          </p:nvPr>
        </p:nvSpPr>
        <p:spPr>
          <a:xfrm flipH="1">
            <a:off x="4876800" y="0"/>
            <a:ext cx="7315200" cy="5536884"/>
          </a:xfrm>
          <a:custGeom>
            <a:avLst/>
            <a:gdLst>
              <a:gd name="connsiteX0" fmla="*/ 0 w 6718832"/>
              <a:gd name="connsiteY0" fmla="*/ 0 h 5085492"/>
              <a:gd name="connsiteX1" fmla="*/ 6718832 w 6718832"/>
              <a:gd name="connsiteY1" fmla="*/ 0 h 5085492"/>
              <a:gd name="connsiteX2" fmla="*/ 0 w 6718832"/>
              <a:gd name="connsiteY2" fmla="*/ 5085492 h 5085492"/>
            </a:gdLst>
            <a:ahLst/>
            <a:cxnLst>
              <a:cxn ang="0">
                <a:pos x="connsiteX0" y="connsiteY0"/>
              </a:cxn>
              <a:cxn ang="0">
                <a:pos x="connsiteX1" y="connsiteY1"/>
              </a:cxn>
              <a:cxn ang="0">
                <a:pos x="connsiteX2" y="connsiteY2"/>
              </a:cxn>
            </a:cxnLst>
            <a:rect l="l" t="t" r="r" b="b"/>
            <a:pathLst>
              <a:path w="6718832" h="5085492">
                <a:moveTo>
                  <a:pt x="0" y="0"/>
                </a:moveTo>
                <a:lnTo>
                  <a:pt x="6718832" y="0"/>
                </a:lnTo>
                <a:lnTo>
                  <a:pt x="0" y="5085492"/>
                </a:lnTo>
                <a:close/>
              </a:path>
            </a:pathLst>
          </a:custGeom>
          <a:solidFill>
            <a:schemeClr val="bg2"/>
          </a:solidFill>
        </p:spPr>
        <p:txBody>
          <a:bodyPr wrap="square">
            <a:noAutofit/>
          </a:bodyPr>
          <a:lstStyle/>
          <a:p>
            <a:endParaRPr lang="zh-CN" altLang="en-US"/>
          </a:p>
        </p:txBody>
      </p:sp>
      <p:sp>
        <p:nvSpPr>
          <p:cNvPr id="9" name="图片占位符 8"/>
          <p:cNvSpPr>
            <a:spLocks noGrp="1"/>
          </p:cNvSpPr>
          <p:nvPr>
            <p:ph type="pic" sz="quarter" idx="11"/>
          </p:nvPr>
        </p:nvSpPr>
        <p:spPr>
          <a:xfrm flipH="1">
            <a:off x="-1" y="-594829"/>
            <a:ext cx="4000500" cy="5315491"/>
          </a:xfrm>
          <a:custGeom>
            <a:avLst/>
            <a:gdLst>
              <a:gd name="connsiteX0" fmla="*/ 3497708 w 3552825"/>
              <a:gd name="connsiteY0" fmla="*/ 0 h 4720662"/>
              <a:gd name="connsiteX1" fmla="*/ 3552825 w 3552825"/>
              <a:gd name="connsiteY1" fmla="*/ 0 h 4720662"/>
              <a:gd name="connsiteX2" fmla="*/ 3552825 w 3552825"/>
              <a:gd name="connsiteY2" fmla="*/ 4720662 h 4720662"/>
              <a:gd name="connsiteX3" fmla="*/ 3436937 w 3552825"/>
              <a:gd name="connsiteY3" fmla="*/ 4662487 h 4720662"/>
              <a:gd name="connsiteX4" fmla="*/ 0 w 3552825"/>
              <a:gd name="connsiteY4" fmla="*/ 2009775 h 472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825" h="4720662">
                <a:moveTo>
                  <a:pt x="3497708" y="0"/>
                </a:moveTo>
                <a:lnTo>
                  <a:pt x="3552825" y="0"/>
                </a:lnTo>
                <a:lnTo>
                  <a:pt x="3552825" y="4720662"/>
                </a:lnTo>
                <a:lnTo>
                  <a:pt x="3436937" y="4662487"/>
                </a:lnTo>
                <a:lnTo>
                  <a:pt x="0" y="2009775"/>
                </a:lnTo>
                <a:close/>
              </a:path>
            </a:pathLst>
          </a:custGeom>
          <a:solidFill>
            <a:schemeClr val="bg2"/>
          </a:solidFill>
        </p:spPr>
        <p:txBody>
          <a:bodyPr wrap="square">
            <a:no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任意多边形: 形状 2"/>
          <p:cNvSpPr/>
          <p:nvPr userDrawn="1"/>
        </p:nvSpPr>
        <p:spPr>
          <a:xfrm>
            <a:off x="-7315198" y="-5753098"/>
            <a:ext cx="27050999" cy="20192999"/>
          </a:xfrm>
          <a:custGeom>
            <a:avLst/>
            <a:gdLst>
              <a:gd name="connsiteX0" fmla="*/ 7467599 w 27050999"/>
              <a:gd name="connsiteY0" fmla="*/ 5905499 h 20192999"/>
              <a:gd name="connsiteX1" fmla="*/ 7467599 w 27050999"/>
              <a:gd name="connsiteY1" fmla="*/ 12763499 h 20192999"/>
              <a:gd name="connsiteX2" fmla="*/ 19659599 w 27050999"/>
              <a:gd name="connsiteY2" fmla="*/ 12763499 h 20192999"/>
              <a:gd name="connsiteX3" fmla="*/ 19659599 w 27050999"/>
              <a:gd name="connsiteY3" fmla="*/ 5905499 h 20192999"/>
              <a:gd name="connsiteX4" fmla="*/ 0 w 27050999"/>
              <a:gd name="connsiteY4" fmla="*/ 0 h 20192999"/>
              <a:gd name="connsiteX5" fmla="*/ 27050999 w 27050999"/>
              <a:gd name="connsiteY5" fmla="*/ 0 h 20192999"/>
              <a:gd name="connsiteX6" fmla="*/ 27050999 w 27050999"/>
              <a:gd name="connsiteY6" fmla="*/ 20192999 h 20192999"/>
              <a:gd name="connsiteX7" fmla="*/ 0 w 27050999"/>
              <a:gd name="connsiteY7" fmla="*/ 20192999 h 2019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050999" h="20192999">
                <a:moveTo>
                  <a:pt x="7467599" y="5905499"/>
                </a:moveTo>
                <a:lnTo>
                  <a:pt x="7467599" y="12763499"/>
                </a:lnTo>
                <a:lnTo>
                  <a:pt x="19659599" y="12763499"/>
                </a:lnTo>
                <a:lnTo>
                  <a:pt x="19659599" y="5905499"/>
                </a:lnTo>
                <a:close/>
                <a:moveTo>
                  <a:pt x="0" y="0"/>
                </a:moveTo>
                <a:lnTo>
                  <a:pt x="27050999" y="0"/>
                </a:lnTo>
                <a:lnTo>
                  <a:pt x="27050999" y="20192999"/>
                </a:lnTo>
                <a:lnTo>
                  <a:pt x="0" y="20192999"/>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0" y="0"/>
            <a:ext cx="12192000" cy="6858000"/>
          </a:xfrm>
          <a:prstGeom prst="rect">
            <a:avLst/>
          </a:prstGeom>
        </p:spPr>
        <p:txBody>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009136"/>
            <a:ext cx="6096000" cy="4156288"/>
          </a:xfrm>
          <a:prstGeom prst="rect">
            <a:avLst/>
          </a:prstGeom>
          <a:solidFill>
            <a:schemeClr val="bg1">
              <a:lumMod val="65000"/>
            </a:schemeClr>
          </a:solidFill>
        </p:spPr>
        <p:txBody>
          <a:bodyPr/>
          <a:lstStyle>
            <a:lvl1pPr marL="0" indent="0">
              <a:buNone/>
              <a:defRPr sz="1000" baseline="0">
                <a:solidFill>
                  <a:schemeClr val="bg1"/>
                </a:solidFill>
              </a:defRPr>
            </a:lvl1pPr>
          </a:lstStyle>
          <a:p>
            <a:r>
              <a:rPr lang="zh-CN" altLang="en-US" dirty="0"/>
              <a:t>请替换文字内容</a:t>
            </a:r>
            <a:r>
              <a:rPr lang="en-US" dirty="0"/>
              <a:t>#</a:t>
            </a:r>
          </a:p>
        </p:txBody>
      </p:sp>
      <p:sp>
        <p:nvSpPr>
          <p:cNvPr id="7" name="Picture Placeholder 5"/>
          <p:cNvSpPr>
            <a:spLocks noGrp="1"/>
          </p:cNvSpPr>
          <p:nvPr>
            <p:ph type="pic" sz="quarter" idx="11" hasCustomPrompt="1"/>
          </p:nvPr>
        </p:nvSpPr>
        <p:spPr>
          <a:xfrm>
            <a:off x="6096001" y="2009136"/>
            <a:ext cx="2324100" cy="2327488"/>
          </a:xfrm>
          <a:prstGeom prst="rect">
            <a:avLst/>
          </a:prstGeom>
          <a:solidFill>
            <a:schemeClr val="bg1">
              <a:lumMod val="65000"/>
            </a:schemeClr>
          </a:solidFill>
        </p:spPr>
        <p:txBody>
          <a:bodyPr/>
          <a:lstStyle>
            <a:lvl1pPr marL="0" indent="0">
              <a:buNone/>
              <a:defRPr sz="1000" baseline="0">
                <a:solidFill>
                  <a:schemeClr val="bg1"/>
                </a:solidFill>
              </a:defRPr>
            </a:lvl1pPr>
          </a:lstStyle>
          <a:p>
            <a:r>
              <a:rPr lang="zh-CN" altLang="en-US" dirty="0"/>
              <a:t>请替换文字内容</a:t>
            </a:r>
            <a:r>
              <a:rPr lang="en-US" dirty="0"/>
              <a:t>#</a:t>
            </a:r>
          </a:p>
        </p:txBody>
      </p:sp>
      <p:sp>
        <p:nvSpPr>
          <p:cNvPr id="8" name="Picture Placeholder 5"/>
          <p:cNvSpPr>
            <a:spLocks noGrp="1"/>
          </p:cNvSpPr>
          <p:nvPr>
            <p:ph type="pic" sz="quarter" idx="12" hasCustomPrompt="1"/>
          </p:nvPr>
        </p:nvSpPr>
        <p:spPr>
          <a:xfrm>
            <a:off x="8420101" y="2009136"/>
            <a:ext cx="3771900" cy="2327488"/>
          </a:xfrm>
          <a:prstGeom prst="rect">
            <a:avLst/>
          </a:prstGeom>
          <a:solidFill>
            <a:schemeClr val="bg1">
              <a:lumMod val="65000"/>
            </a:schemeClr>
          </a:solidFill>
        </p:spPr>
        <p:txBody>
          <a:bodyPr/>
          <a:lstStyle>
            <a:lvl1pPr marL="0" indent="0">
              <a:buNone/>
              <a:defRPr sz="1000" baseline="0">
                <a:solidFill>
                  <a:schemeClr val="bg1"/>
                </a:solidFill>
              </a:defRPr>
            </a:lvl1pPr>
          </a:lstStyle>
          <a:p>
            <a:r>
              <a:rPr lang="zh-CN" altLang="en-US" dirty="0"/>
              <a:t>请替换文字内容</a:t>
            </a:r>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4_Пользовательский макет">
    <p:spTree>
      <p:nvGrpSpPr>
        <p:cNvPr id="1" name=""/>
        <p:cNvGrpSpPr/>
        <p:nvPr/>
      </p:nvGrpSpPr>
      <p:grpSpPr>
        <a:xfrm>
          <a:off x="0" y="0"/>
          <a:ext cx="0" cy="0"/>
          <a:chOff x="0" y="0"/>
          <a:chExt cx="0" cy="0"/>
        </a:xfrm>
      </p:grpSpPr>
      <p:sp>
        <p:nvSpPr>
          <p:cNvPr id="3" name="Рисунок 4"/>
          <p:cNvSpPr>
            <a:spLocks noGrp="1"/>
          </p:cNvSpPr>
          <p:nvPr>
            <p:ph type="pic" sz="quarter" idx="10"/>
          </p:nvPr>
        </p:nvSpPr>
        <p:spPr>
          <a:xfrm>
            <a:off x="9006350" y="0"/>
            <a:ext cx="3185650" cy="6858000"/>
          </a:xfrm>
          <a:prstGeom prst="rect">
            <a:avLst/>
          </a:prstGeom>
        </p:spPr>
        <p:txBody>
          <a:bodyPr/>
          <a:lstStyle/>
          <a:p>
            <a:endParaRPr lang="ru-RU"/>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334000" y="0"/>
            <a:ext cx="6858000" cy="6858000"/>
          </a:xfrm>
          <a:custGeom>
            <a:avLst/>
            <a:gdLst>
              <a:gd name="connsiteX0" fmla="*/ 0 w 6858000"/>
              <a:gd name="connsiteY0" fmla="*/ 0 h 6858000"/>
              <a:gd name="connsiteX1" fmla="*/ 6858000 w 6858000"/>
              <a:gd name="connsiteY1" fmla="*/ 0 h 6858000"/>
              <a:gd name="connsiteX2" fmla="*/ 6858000 w 6858000"/>
              <a:gd name="connsiteY2" fmla="*/ 6858000 h 6858000"/>
            </a:gdLst>
            <a:ahLst/>
            <a:cxnLst>
              <a:cxn ang="0">
                <a:pos x="connsiteX0" y="connsiteY0"/>
              </a:cxn>
              <a:cxn ang="0">
                <a:pos x="connsiteX1" y="connsiteY1"/>
              </a:cxn>
              <a:cxn ang="0">
                <a:pos x="connsiteX2" y="connsiteY2"/>
              </a:cxn>
            </a:cxnLst>
            <a:rect l="l" t="t" r="r" b="b"/>
            <a:pathLst>
              <a:path w="6858000" h="6858000">
                <a:moveTo>
                  <a:pt x="0" y="0"/>
                </a:moveTo>
                <a:lnTo>
                  <a:pt x="6858000" y="0"/>
                </a:lnTo>
                <a:lnTo>
                  <a:pt x="6858000" y="6858000"/>
                </a:lnTo>
                <a:close/>
              </a:path>
            </a:pathLst>
          </a:custGeom>
        </p:spPr>
        <p:txBody>
          <a:bodyPr wrap="square">
            <a:noAutofit/>
          </a:bodyPr>
          <a:lstStyle/>
          <a:p>
            <a:endParaRPr lang="en-US" dirty="0"/>
          </a:p>
        </p:txBody>
      </p:sp>
      <p:sp>
        <p:nvSpPr>
          <p:cNvPr id="2" name="Title 1"/>
          <p:cNvSpPr>
            <a:spLocks noGrp="1"/>
          </p:cNvSpPr>
          <p:nvPr>
            <p:ph type="title" hasCustomPrompt="1"/>
          </p:nvPr>
        </p:nvSpPr>
        <p:spPr>
          <a:xfrm>
            <a:off x="978667" y="1667583"/>
            <a:ext cx="4361760" cy="1948416"/>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zh-CN" altLang="en-US" dirty="0"/>
              <a:t>在此输入您的标题内容</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4"/>
            <a:ext cx="7075434" cy="6857999"/>
          </a:xfrm>
          <a:custGeom>
            <a:avLst/>
            <a:gdLst>
              <a:gd name="connsiteX0" fmla="*/ 1018761 w 7075434"/>
              <a:gd name="connsiteY0" fmla="*/ 0 h 6857999"/>
              <a:gd name="connsiteX1" fmla="*/ 2152751 w 7075434"/>
              <a:gd name="connsiteY1" fmla="*/ 0 h 6857999"/>
              <a:gd name="connsiteX2" fmla="*/ 7075434 w 7075434"/>
              <a:gd name="connsiteY2" fmla="*/ 4922683 h 6857999"/>
              <a:gd name="connsiteX3" fmla="*/ 5140117 w 7075434"/>
              <a:gd name="connsiteY3" fmla="*/ 6857999 h 6857999"/>
              <a:gd name="connsiteX4" fmla="*/ 0 w 7075434"/>
              <a:gd name="connsiteY4" fmla="*/ 6857999 h 6857999"/>
              <a:gd name="connsiteX5" fmla="*/ 0 w 7075434"/>
              <a:gd name="connsiteY5" fmla="*/ 101876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5434" h="6857999">
                <a:moveTo>
                  <a:pt x="1018761" y="0"/>
                </a:moveTo>
                <a:lnTo>
                  <a:pt x="2152751" y="0"/>
                </a:lnTo>
                <a:lnTo>
                  <a:pt x="7075434" y="4922683"/>
                </a:lnTo>
                <a:lnTo>
                  <a:pt x="5140117" y="6857999"/>
                </a:lnTo>
                <a:lnTo>
                  <a:pt x="0" y="6857999"/>
                </a:lnTo>
                <a:lnTo>
                  <a:pt x="0" y="1018762"/>
                </a:lnTo>
                <a:close/>
              </a:path>
            </a:pathLst>
          </a:custGeom>
        </p:spPr>
        <p:txBody>
          <a:bodyPr wrap="square">
            <a:noAutofit/>
          </a:bodyPr>
          <a:lstStyle/>
          <a:p>
            <a:endParaRPr lang="en-US" dirty="0"/>
          </a:p>
        </p:txBody>
      </p:sp>
      <p:sp>
        <p:nvSpPr>
          <p:cNvPr id="12" name="Title 1"/>
          <p:cNvSpPr>
            <a:spLocks noGrp="1"/>
          </p:cNvSpPr>
          <p:nvPr>
            <p:ph type="title" hasCustomPrompt="1"/>
          </p:nvPr>
        </p:nvSpPr>
        <p:spPr>
          <a:xfrm>
            <a:off x="6553200" y="1074578"/>
            <a:ext cx="4339136" cy="1948416"/>
          </a:xfrm>
          <a:prstGeom prst="rect">
            <a:avLst/>
          </a:prstGeom>
        </p:spPr>
        <p:txBody>
          <a:bodyPr/>
          <a:lstStyle>
            <a:lvl1pPr algn="r">
              <a:lnSpc>
                <a:spcPct val="100000"/>
              </a:lnSpc>
              <a:defRPr sz="4000" b="0" spc="-150">
                <a:solidFill>
                  <a:schemeClr val="tx1">
                    <a:lumMod val="75000"/>
                    <a:lumOff val="25000"/>
                  </a:schemeClr>
                </a:solidFill>
                <a:latin typeface="Montserrat" panose="00000500000000000000" pitchFamily="50" charset="0"/>
              </a:defRPr>
            </a:lvl1pPr>
          </a:lstStyle>
          <a:p>
            <a:r>
              <a:rPr lang="zh-CN" altLang="en-US" dirty="0"/>
              <a:t>在此输入您的标题内容</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4448447" y="0"/>
            <a:ext cx="3295106" cy="5841242"/>
          </a:xfrm>
          <a:prstGeom prst="rect">
            <a:avLst/>
          </a:prstGeom>
        </p:spPr>
        <p:txBody>
          <a:bodyPr/>
          <a:lstStyle/>
          <a:p>
            <a:endParaRPr lang="en-US" dirty="0"/>
          </a:p>
        </p:txBody>
      </p:sp>
      <p:sp>
        <p:nvSpPr>
          <p:cNvPr id="7" name="Title 1"/>
          <p:cNvSpPr>
            <a:spLocks noGrp="1"/>
          </p:cNvSpPr>
          <p:nvPr>
            <p:ph type="title" hasCustomPrompt="1"/>
          </p:nvPr>
        </p:nvSpPr>
        <p:spPr>
          <a:xfrm>
            <a:off x="978667" y="1449219"/>
            <a:ext cx="3219260" cy="2360782"/>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zh-CN" altLang="en-US" dirty="0"/>
              <a:t>在此输入您的标题内容</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矩形 4"/>
          <p:cNvSpPr/>
          <p:nvPr userDrawn="1"/>
        </p:nvSpPr>
        <p:spPr>
          <a:xfrm>
            <a:off x="-1" y="438150"/>
            <a:ext cx="12198422" cy="50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rot="5400000">
            <a:off x="-72023" y="527219"/>
            <a:ext cx="447401" cy="30335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userDrawn="1"/>
        </p:nvSpPr>
        <p:spPr>
          <a:xfrm>
            <a:off x="0" y="6750000"/>
            <a:ext cx="12192001"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7"/>
          <p:cNvSpPr/>
          <p:nvPr/>
        </p:nvSpPr>
        <p:spPr>
          <a:xfrm rot="5400000" flipV="1">
            <a:off x="11823042" y="551237"/>
            <a:ext cx="447401" cy="303356"/>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4" name="组合 13"/>
          <p:cNvGrpSpPr/>
          <p:nvPr userDrawn="1"/>
        </p:nvGrpSpPr>
        <p:grpSpPr>
          <a:xfrm>
            <a:off x="3123281" y="319029"/>
            <a:ext cx="5532873" cy="772364"/>
            <a:chOff x="3123281" y="319029"/>
            <a:chExt cx="5532873" cy="772364"/>
          </a:xfrm>
        </p:grpSpPr>
        <p:sp>
          <p:nvSpPr>
            <p:cNvPr id="12" name="文本框 11"/>
            <p:cNvSpPr txBox="1"/>
            <p:nvPr userDrawn="1"/>
          </p:nvSpPr>
          <p:spPr>
            <a:xfrm>
              <a:off x="3790665" y="319029"/>
              <a:ext cx="4198105" cy="58356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章节标题内容</a:t>
              </a:r>
              <a:endParaRPr lang="en-US" altLang="zh-CN" sz="3200"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文本框 12"/>
            <p:cNvSpPr txBox="1"/>
            <p:nvPr userDrawn="1"/>
          </p:nvSpPr>
          <p:spPr>
            <a:xfrm>
              <a:off x="3123281" y="845172"/>
              <a:ext cx="5532873"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a:solidFill>
                    <a:schemeClr val="bg1">
                      <a:lumMod val="65000"/>
                    </a:schemeClr>
                  </a:solidFill>
                  <a:latin typeface="思源黑体" panose="020B0400000000000000" pitchFamily="34" charset="-122"/>
                  <a:ea typeface="思源黑体" panose="020B0400000000000000" pitchFamily="34" charset="-122"/>
                  <a:sym typeface="思源黑体" panose="020B0400000000000000" pitchFamily="34" charset="-122"/>
                </a:rPr>
                <a:t>print the presentation and make it into a film to be used in a wider field</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xml"/><Relationship Id="rId7"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image" Target="../media/image3.emf"/><Relationship Id="rId4" Type="http://schemas.openxmlformats.org/officeDocument/2006/relationships/tags" Target="../tags/tag4.xml"/><Relationship Id="rId9"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占位符 6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24922" r="24922"/>
          <a:stretch>
            <a:fillRect/>
          </a:stretch>
        </p:blipFill>
        <p:spPr>
          <a:xfrm flipH="1">
            <a:off x="-1" y="-259549"/>
            <a:ext cx="4000500" cy="5315491"/>
          </a:xfrm>
        </p:spPr>
      </p:pic>
      <p:sp>
        <p:nvSpPr>
          <p:cNvPr id="16" name="Freeform 12" hidden="1"/>
          <p:cNvSpPr/>
          <p:nvPr/>
        </p:nvSpPr>
        <p:spPr bwMode="auto">
          <a:xfrm rot="21316960" flipH="1">
            <a:off x="-1613505" y="-1075084"/>
            <a:ext cx="5867103" cy="6486622"/>
          </a:xfrm>
          <a:custGeom>
            <a:avLst/>
            <a:gdLst>
              <a:gd name="T0" fmla="*/ 2299 w 2416"/>
              <a:gd name="T1" fmla="*/ 164 h 3282"/>
              <a:gd name="T2" fmla="*/ 2318 w 2416"/>
              <a:gd name="T3" fmla="*/ 153 h 3282"/>
              <a:gd name="T4" fmla="*/ 2318 w 2416"/>
              <a:gd name="T5" fmla="*/ 164 h 3282"/>
              <a:gd name="T6" fmla="*/ 2299 w 2416"/>
              <a:gd name="T7" fmla="*/ 164 h 3282"/>
              <a:gd name="T8" fmla="*/ 0 w 2416"/>
              <a:gd name="T9" fmla="*/ 1485 h 3282"/>
              <a:gd name="T10" fmla="*/ 2165 w 2416"/>
              <a:gd name="T11" fmla="*/ 3156 h 3282"/>
              <a:gd name="T12" fmla="*/ 2416 w 2416"/>
              <a:gd name="T13" fmla="*/ 3282 h 3282"/>
              <a:gd name="T14" fmla="*/ 2416 w 2416"/>
              <a:gd name="T15" fmla="*/ 0 h 3282"/>
              <a:gd name="T16" fmla="*/ 2299 w 2416"/>
              <a:gd name="T17" fmla="*/ 164 h 3282"/>
              <a:gd name="connsiteX0" fmla="*/ 9516 w 11501"/>
              <a:gd name="connsiteY0" fmla="*/ 500 h 10306"/>
              <a:gd name="connsiteX1" fmla="*/ 9594 w 11501"/>
              <a:gd name="connsiteY1" fmla="*/ 466 h 10306"/>
              <a:gd name="connsiteX2" fmla="*/ 9594 w 11501"/>
              <a:gd name="connsiteY2" fmla="*/ 500 h 10306"/>
              <a:gd name="connsiteX3" fmla="*/ 9516 w 11501"/>
              <a:gd name="connsiteY3" fmla="*/ 500 h 10306"/>
              <a:gd name="connsiteX4" fmla="*/ 0 w 11501"/>
              <a:gd name="connsiteY4" fmla="*/ 4525 h 10306"/>
              <a:gd name="connsiteX5" fmla="*/ 8961 w 11501"/>
              <a:gd name="connsiteY5" fmla="*/ 9616 h 10306"/>
              <a:gd name="connsiteX6" fmla="*/ 11501 w 11501"/>
              <a:gd name="connsiteY6" fmla="*/ 10306 h 10306"/>
              <a:gd name="connsiteX7" fmla="*/ 10000 w 11501"/>
              <a:gd name="connsiteY7" fmla="*/ 0 h 10306"/>
              <a:gd name="connsiteX8" fmla="*/ 9516 w 11501"/>
              <a:gd name="connsiteY8" fmla="*/ 500 h 10306"/>
              <a:gd name="connsiteX0-1" fmla="*/ 9516 w 12963"/>
              <a:gd name="connsiteY0-2" fmla="*/ 500 h 10956"/>
              <a:gd name="connsiteX1-3" fmla="*/ 9594 w 12963"/>
              <a:gd name="connsiteY1-4" fmla="*/ 466 h 10956"/>
              <a:gd name="connsiteX2-5" fmla="*/ 9594 w 12963"/>
              <a:gd name="connsiteY2-6" fmla="*/ 500 h 10956"/>
              <a:gd name="connsiteX3-7" fmla="*/ 9516 w 12963"/>
              <a:gd name="connsiteY3-8" fmla="*/ 500 h 10956"/>
              <a:gd name="connsiteX4-9" fmla="*/ 0 w 12963"/>
              <a:gd name="connsiteY4-10" fmla="*/ 4525 h 10956"/>
              <a:gd name="connsiteX5-11" fmla="*/ 8961 w 12963"/>
              <a:gd name="connsiteY5-12" fmla="*/ 9616 h 10956"/>
              <a:gd name="connsiteX6-13" fmla="*/ 12963 w 12963"/>
              <a:gd name="connsiteY6-14" fmla="*/ 10956 h 10956"/>
              <a:gd name="connsiteX7-15" fmla="*/ 10000 w 12963"/>
              <a:gd name="connsiteY7-16" fmla="*/ 0 h 10956"/>
              <a:gd name="connsiteX8-17" fmla="*/ 9516 w 12963"/>
              <a:gd name="connsiteY8-18" fmla="*/ 500 h 10956"/>
              <a:gd name="connsiteX0-19" fmla="*/ 9516 w 12963"/>
              <a:gd name="connsiteY0-20" fmla="*/ 500 h 10956"/>
              <a:gd name="connsiteX1-21" fmla="*/ 9594 w 12963"/>
              <a:gd name="connsiteY1-22" fmla="*/ 466 h 10956"/>
              <a:gd name="connsiteX2-23" fmla="*/ 9594 w 12963"/>
              <a:gd name="connsiteY2-24" fmla="*/ 500 h 10956"/>
              <a:gd name="connsiteX3-25" fmla="*/ 9516 w 12963"/>
              <a:gd name="connsiteY3-26" fmla="*/ 500 h 10956"/>
              <a:gd name="connsiteX4-27" fmla="*/ 0 w 12963"/>
              <a:gd name="connsiteY4-28" fmla="*/ 4525 h 10956"/>
              <a:gd name="connsiteX5-29" fmla="*/ 12963 w 12963"/>
              <a:gd name="connsiteY5-30" fmla="*/ 10956 h 10956"/>
              <a:gd name="connsiteX6-31" fmla="*/ 10000 w 12963"/>
              <a:gd name="connsiteY6-32" fmla="*/ 0 h 10956"/>
              <a:gd name="connsiteX7-33" fmla="*/ 9516 w 12963"/>
              <a:gd name="connsiteY7-34" fmla="*/ 500 h 10956"/>
              <a:gd name="connsiteX0-35" fmla="*/ 9516 w 12803"/>
              <a:gd name="connsiteY0-36" fmla="*/ 500 h 11591"/>
              <a:gd name="connsiteX1-37" fmla="*/ 9594 w 12803"/>
              <a:gd name="connsiteY1-38" fmla="*/ 466 h 11591"/>
              <a:gd name="connsiteX2-39" fmla="*/ 9594 w 12803"/>
              <a:gd name="connsiteY2-40" fmla="*/ 500 h 11591"/>
              <a:gd name="connsiteX3-41" fmla="*/ 9516 w 12803"/>
              <a:gd name="connsiteY3-42" fmla="*/ 500 h 11591"/>
              <a:gd name="connsiteX4-43" fmla="*/ 0 w 12803"/>
              <a:gd name="connsiteY4-44" fmla="*/ 4525 h 11591"/>
              <a:gd name="connsiteX5-45" fmla="*/ 12803 w 12803"/>
              <a:gd name="connsiteY5-46" fmla="*/ 11591 h 11591"/>
              <a:gd name="connsiteX6-47" fmla="*/ 10000 w 12803"/>
              <a:gd name="connsiteY6-48" fmla="*/ 0 h 11591"/>
              <a:gd name="connsiteX7-49" fmla="*/ 9516 w 12803"/>
              <a:gd name="connsiteY7-50" fmla="*/ 500 h 11591"/>
              <a:gd name="connsiteX0-51" fmla="*/ 9516 w 13168"/>
              <a:gd name="connsiteY0-52" fmla="*/ 500 h 10717"/>
              <a:gd name="connsiteX1-53" fmla="*/ 9594 w 13168"/>
              <a:gd name="connsiteY1-54" fmla="*/ 466 h 10717"/>
              <a:gd name="connsiteX2-55" fmla="*/ 9594 w 13168"/>
              <a:gd name="connsiteY2-56" fmla="*/ 500 h 10717"/>
              <a:gd name="connsiteX3-57" fmla="*/ 9516 w 13168"/>
              <a:gd name="connsiteY3-58" fmla="*/ 500 h 10717"/>
              <a:gd name="connsiteX4-59" fmla="*/ 0 w 13168"/>
              <a:gd name="connsiteY4-60" fmla="*/ 4525 h 10717"/>
              <a:gd name="connsiteX5-61" fmla="*/ 13168 w 13168"/>
              <a:gd name="connsiteY5-62" fmla="*/ 10717 h 10717"/>
              <a:gd name="connsiteX6-63" fmla="*/ 10000 w 13168"/>
              <a:gd name="connsiteY6-64" fmla="*/ 0 h 10717"/>
              <a:gd name="connsiteX7-65" fmla="*/ 9516 w 13168"/>
              <a:gd name="connsiteY7-66" fmla="*/ 500 h 107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3168" h="10717">
                <a:moveTo>
                  <a:pt x="9516" y="500"/>
                </a:moveTo>
                <a:cubicBezTo>
                  <a:pt x="9542" y="489"/>
                  <a:pt x="9568" y="477"/>
                  <a:pt x="9594" y="466"/>
                </a:cubicBezTo>
                <a:lnTo>
                  <a:pt x="9594" y="500"/>
                </a:lnTo>
                <a:lnTo>
                  <a:pt x="9516" y="500"/>
                </a:lnTo>
                <a:lnTo>
                  <a:pt x="0" y="4525"/>
                </a:lnTo>
                <a:lnTo>
                  <a:pt x="13168" y="10717"/>
                </a:lnTo>
                <a:lnTo>
                  <a:pt x="10000" y="0"/>
                </a:lnTo>
                <a:lnTo>
                  <a:pt x="9516" y="500"/>
                </a:lnTo>
                <a:close/>
              </a:path>
            </a:pathLst>
          </a:custGeom>
          <a:solidFill>
            <a:srgbClr val="DA1F2A">
              <a:alpha val="60000"/>
            </a:srgbClr>
          </a:solidFill>
          <a:ln>
            <a:noFill/>
          </a:ln>
        </p:spPr>
        <p:txBody>
          <a:bodyPr vert="horz" wrap="square" lIns="91440" tIns="45720" rIns="91440" bIns="45720" numCol="1" anchor="t" anchorCtr="0" compatLnSpc="1"/>
          <a:lstStyle/>
          <a:p>
            <a:endParaRPr lang="zh-CN" altLang="en-US"/>
          </a:p>
        </p:txBody>
      </p:sp>
      <p:sp>
        <p:nvSpPr>
          <p:cNvPr id="10" name="等腰三角形 9"/>
          <p:cNvSpPr/>
          <p:nvPr/>
        </p:nvSpPr>
        <p:spPr>
          <a:xfrm rot="7154137">
            <a:off x="7704577" y="-212934"/>
            <a:ext cx="2822280" cy="6960480"/>
          </a:xfrm>
          <a:custGeom>
            <a:avLst/>
            <a:gdLst>
              <a:gd name="connsiteX0" fmla="*/ 0 w 3732355"/>
              <a:gd name="connsiteY0" fmla="*/ 5992605 h 5992605"/>
              <a:gd name="connsiteX1" fmla="*/ 1866178 w 3732355"/>
              <a:gd name="connsiteY1" fmla="*/ 0 h 5992605"/>
              <a:gd name="connsiteX2" fmla="*/ 3732355 w 3732355"/>
              <a:gd name="connsiteY2" fmla="*/ 5992605 h 5992605"/>
              <a:gd name="connsiteX3" fmla="*/ 0 w 3732355"/>
              <a:gd name="connsiteY3" fmla="*/ 5992605 h 5992605"/>
              <a:gd name="connsiteX0-1" fmla="*/ 0 w 3532623"/>
              <a:gd name="connsiteY0-2" fmla="*/ 4789274 h 5992605"/>
              <a:gd name="connsiteX1-3" fmla="*/ 1666446 w 3532623"/>
              <a:gd name="connsiteY1-4" fmla="*/ 0 h 5992605"/>
              <a:gd name="connsiteX2-5" fmla="*/ 3532623 w 3532623"/>
              <a:gd name="connsiteY2-6" fmla="*/ 5992605 h 5992605"/>
              <a:gd name="connsiteX3-7" fmla="*/ 0 w 3532623"/>
              <a:gd name="connsiteY3-8" fmla="*/ 4789274 h 5992605"/>
              <a:gd name="connsiteX0-9" fmla="*/ 0 w 2995214"/>
              <a:gd name="connsiteY0-10" fmla="*/ 4789274 h 6904655"/>
              <a:gd name="connsiteX1-11" fmla="*/ 1666446 w 2995214"/>
              <a:gd name="connsiteY1-12" fmla="*/ 0 h 6904655"/>
              <a:gd name="connsiteX2-13" fmla="*/ 2995214 w 2995214"/>
              <a:gd name="connsiteY2-14" fmla="*/ 6904655 h 6904655"/>
              <a:gd name="connsiteX3-15" fmla="*/ 0 w 2995214"/>
              <a:gd name="connsiteY3-16" fmla="*/ 4789274 h 6904655"/>
              <a:gd name="connsiteX0-17" fmla="*/ 0 w 2922021"/>
              <a:gd name="connsiteY0-18" fmla="*/ 4530000 h 6904655"/>
              <a:gd name="connsiteX1-19" fmla="*/ 1593253 w 2922021"/>
              <a:gd name="connsiteY1-20" fmla="*/ 0 h 6904655"/>
              <a:gd name="connsiteX2-21" fmla="*/ 2922021 w 2922021"/>
              <a:gd name="connsiteY2-22" fmla="*/ 6904655 h 6904655"/>
              <a:gd name="connsiteX3-23" fmla="*/ 0 w 2922021"/>
              <a:gd name="connsiteY3-24" fmla="*/ 4530000 h 6904655"/>
              <a:gd name="connsiteX0-25" fmla="*/ 0 w 2822280"/>
              <a:gd name="connsiteY0-26" fmla="*/ 4530000 h 6960480"/>
              <a:gd name="connsiteX1-27" fmla="*/ 1593253 w 2822280"/>
              <a:gd name="connsiteY1-28" fmla="*/ 0 h 6960480"/>
              <a:gd name="connsiteX2-29" fmla="*/ 2822280 w 2822280"/>
              <a:gd name="connsiteY2-30" fmla="*/ 6960480 h 6960480"/>
              <a:gd name="connsiteX3-31" fmla="*/ 0 w 2822280"/>
              <a:gd name="connsiteY3-32" fmla="*/ 4530000 h 6960480"/>
            </a:gdLst>
            <a:ahLst/>
            <a:cxnLst>
              <a:cxn ang="0">
                <a:pos x="connsiteX0-1" y="connsiteY0-2"/>
              </a:cxn>
              <a:cxn ang="0">
                <a:pos x="connsiteX1-3" y="connsiteY1-4"/>
              </a:cxn>
              <a:cxn ang="0">
                <a:pos x="connsiteX2-5" y="connsiteY2-6"/>
              </a:cxn>
              <a:cxn ang="0">
                <a:pos x="connsiteX3-7" y="connsiteY3-8"/>
              </a:cxn>
            </a:cxnLst>
            <a:rect l="l" t="t" r="r" b="b"/>
            <a:pathLst>
              <a:path w="2822280" h="6960480">
                <a:moveTo>
                  <a:pt x="0" y="4530000"/>
                </a:moveTo>
                <a:lnTo>
                  <a:pt x="1593253" y="0"/>
                </a:lnTo>
                <a:lnTo>
                  <a:pt x="2822280" y="6960480"/>
                </a:lnTo>
                <a:lnTo>
                  <a:pt x="0" y="4530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endParaRPr>
          </a:p>
        </p:txBody>
      </p:sp>
      <p:sp>
        <p:nvSpPr>
          <p:cNvPr id="23" name="等腰三角形 22"/>
          <p:cNvSpPr/>
          <p:nvPr/>
        </p:nvSpPr>
        <p:spPr>
          <a:xfrm rot="10800000">
            <a:off x="1259926" y="295"/>
            <a:ext cx="10932179" cy="2371725"/>
          </a:xfrm>
          <a:prstGeom prst="triangle">
            <a:avLst>
              <a:gd name="adj" fmla="val 1079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8" name="企业配乐">
            <a:hlinkClick r:id="" action="ppaction://media"/>
          </p:cNvPr>
          <p:cNvPicPr>
            <a:picLocks noChangeAspect="1"/>
          </p:cNvPicPr>
          <p:nvPr>
            <a:audioFile r:link="rId1"/>
            <p:extLst>
              <p:ext uri="{DAA4B4D4-6D71-4841-9C94-3DE7FCFB9230}">
                <p14:media xmlns:p14="http://schemas.microsoft.com/office/powerpoint/2010/main" r:embed="rId2">
                  <p14:trim st="36100"/>
                </p14:media>
              </p:ext>
            </p:extLst>
          </p:nvPr>
        </p:nvPicPr>
        <p:blipFill>
          <a:blip r:embed="rId6"/>
          <a:stretch>
            <a:fillRect/>
          </a:stretch>
        </p:blipFill>
        <p:spPr>
          <a:xfrm>
            <a:off x="-160257" y="-1976284"/>
            <a:ext cx="609600" cy="609600"/>
          </a:xfrm>
          <a:prstGeom prst="rect">
            <a:avLst/>
          </a:prstGeom>
        </p:spPr>
      </p:pic>
      <p:sp>
        <p:nvSpPr>
          <p:cNvPr id="61" name="Freeform 8"/>
          <p:cNvSpPr/>
          <p:nvPr/>
        </p:nvSpPr>
        <p:spPr bwMode="auto">
          <a:xfrm rot="21316960" flipH="1">
            <a:off x="2548092" y="-775827"/>
            <a:ext cx="9764466" cy="6348211"/>
          </a:xfrm>
          <a:custGeom>
            <a:avLst/>
            <a:gdLst>
              <a:gd name="T0" fmla="*/ 0 w 6149"/>
              <a:gd name="T1" fmla="*/ 3411 h 3939"/>
              <a:gd name="T2" fmla="*/ 0 w 6149"/>
              <a:gd name="T3" fmla="*/ 3939 h 3939"/>
              <a:gd name="T4" fmla="*/ 6149 w 6149"/>
              <a:gd name="T5" fmla="*/ 0 h 3939"/>
              <a:gd name="T6" fmla="*/ 4482 w 6149"/>
              <a:gd name="T7" fmla="*/ 0 h 3939"/>
              <a:gd name="T8" fmla="*/ 0 w 6149"/>
              <a:gd name="T9" fmla="*/ 3411 h 3939"/>
              <a:gd name="connsiteX0" fmla="*/ 0 w 10035"/>
              <a:gd name="connsiteY0" fmla="*/ 9138 h 10000"/>
              <a:gd name="connsiteX1" fmla="*/ 35 w 10035"/>
              <a:gd name="connsiteY1" fmla="*/ 10000 h 10000"/>
              <a:gd name="connsiteX2" fmla="*/ 10035 w 10035"/>
              <a:gd name="connsiteY2" fmla="*/ 0 h 10000"/>
              <a:gd name="connsiteX3" fmla="*/ 7324 w 10035"/>
              <a:gd name="connsiteY3" fmla="*/ 0 h 10000"/>
              <a:gd name="connsiteX4" fmla="*/ 0 w 10035"/>
              <a:gd name="connsiteY4" fmla="*/ 9138 h 10000"/>
              <a:gd name="connsiteX0-1" fmla="*/ 0 w 10040"/>
              <a:gd name="connsiteY0-2" fmla="*/ 9612 h 10000"/>
              <a:gd name="connsiteX1-3" fmla="*/ 40 w 10040"/>
              <a:gd name="connsiteY1-4" fmla="*/ 10000 h 10000"/>
              <a:gd name="connsiteX2-5" fmla="*/ 10040 w 10040"/>
              <a:gd name="connsiteY2-6" fmla="*/ 0 h 10000"/>
              <a:gd name="connsiteX3-7" fmla="*/ 7329 w 10040"/>
              <a:gd name="connsiteY3-8" fmla="*/ 0 h 10000"/>
              <a:gd name="connsiteX4-9" fmla="*/ 0 w 10040"/>
              <a:gd name="connsiteY4-10" fmla="*/ 9612 h 10000"/>
              <a:gd name="connsiteX0-11" fmla="*/ 18 w 10003"/>
              <a:gd name="connsiteY0-12" fmla="*/ 10078 h 10152"/>
              <a:gd name="connsiteX1-13" fmla="*/ 3 w 10003"/>
              <a:gd name="connsiteY1-14" fmla="*/ 10000 h 10152"/>
              <a:gd name="connsiteX2-15" fmla="*/ 10003 w 10003"/>
              <a:gd name="connsiteY2-16" fmla="*/ 0 h 10152"/>
              <a:gd name="connsiteX3-17" fmla="*/ 7292 w 10003"/>
              <a:gd name="connsiteY3-18" fmla="*/ 0 h 10152"/>
              <a:gd name="connsiteX4-19" fmla="*/ 18 w 10003"/>
              <a:gd name="connsiteY4-20" fmla="*/ 10078 h 101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3" h="10152">
                <a:moveTo>
                  <a:pt x="18" y="10078"/>
                </a:moveTo>
                <a:cubicBezTo>
                  <a:pt x="30" y="10365"/>
                  <a:pt x="-9" y="9713"/>
                  <a:pt x="3" y="10000"/>
                </a:cubicBezTo>
                <a:lnTo>
                  <a:pt x="10003" y="0"/>
                </a:lnTo>
                <a:lnTo>
                  <a:pt x="7292" y="0"/>
                </a:lnTo>
                <a:lnTo>
                  <a:pt x="18" y="10078"/>
                </a:lnTo>
                <a:close/>
              </a:path>
            </a:pathLst>
          </a:custGeom>
          <a:solidFill>
            <a:srgbClr val="D2C13C"/>
          </a:solidFill>
          <a:ln>
            <a:noFill/>
          </a:ln>
        </p:spPr>
        <p:txBody>
          <a:bodyPr vert="horz" wrap="square" lIns="91440" tIns="45720" rIns="91440" bIns="45720" numCol="1" anchor="t" anchorCtr="0" compatLnSpc="1"/>
          <a:lstStyle/>
          <a:p>
            <a:endParaRPr lang="zh-CN" altLang="en-US"/>
          </a:p>
        </p:txBody>
      </p:sp>
      <p:sp>
        <p:nvSpPr>
          <p:cNvPr id="13" name="Freeform 10"/>
          <p:cNvSpPr/>
          <p:nvPr/>
        </p:nvSpPr>
        <p:spPr bwMode="auto">
          <a:xfrm rot="21316960" flipH="1">
            <a:off x="-279634" y="1408461"/>
            <a:ext cx="5783749" cy="3026572"/>
          </a:xfrm>
          <a:custGeom>
            <a:avLst/>
            <a:gdLst>
              <a:gd name="T0" fmla="*/ 722 w 3313"/>
              <a:gd name="T1" fmla="*/ 0 h 2003"/>
              <a:gd name="T2" fmla="*/ 0 w 3313"/>
              <a:gd name="T3" fmla="*/ 509 h 2003"/>
              <a:gd name="T4" fmla="*/ 3313 w 3313"/>
              <a:gd name="T5" fmla="*/ 2003 h 2003"/>
              <a:gd name="T6" fmla="*/ 722 w 3313"/>
              <a:gd name="T7" fmla="*/ 0 h 2003"/>
              <a:gd name="connsiteX0" fmla="*/ 2179 w 10000"/>
              <a:gd name="connsiteY0" fmla="*/ 0 h 9840"/>
              <a:gd name="connsiteX1" fmla="*/ 0 w 10000"/>
              <a:gd name="connsiteY1" fmla="*/ 2541 h 9840"/>
              <a:gd name="connsiteX2" fmla="*/ 10000 w 10000"/>
              <a:gd name="connsiteY2" fmla="*/ 9840 h 9840"/>
              <a:gd name="connsiteX3" fmla="*/ 2179 w 10000"/>
              <a:gd name="connsiteY3" fmla="*/ 0 h 9840"/>
              <a:gd name="connsiteX0-1" fmla="*/ 2179 w 10997"/>
              <a:gd name="connsiteY0-2" fmla="*/ 0 h 9673"/>
              <a:gd name="connsiteX1-3" fmla="*/ 0 w 10997"/>
              <a:gd name="connsiteY1-4" fmla="*/ 2582 h 9673"/>
              <a:gd name="connsiteX2-5" fmla="*/ 10997 w 10997"/>
              <a:gd name="connsiteY2-6" fmla="*/ 9673 h 9673"/>
              <a:gd name="connsiteX3-7" fmla="*/ 2179 w 10997"/>
              <a:gd name="connsiteY3-8" fmla="*/ 0 h 9673"/>
            </a:gdLst>
            <a:ahLst/>
            <a:cxnLst>
              <a:cxn ang="0">
                <a:pos x="connsiteX0-1" y="connsiteY0-2"/>
              </a:cxn>
              <a:cxn ang="0">
                <a:pos x="connsiteX1-3" y="connsiteY1-4"/>
              </a:cxn>
              <a:cxn ang="0">
                <a:pos x="connsiteX2-5" y="connsiteY2-6"/>
              </a:cxn>
              <a:cxn ang="0">
                <a:pos x="connsiteX3-7" y="connsiteY3-8"/>
              </a:cxn>
            </a:cxnLst>
            <a:rect l="l" t="t" r="r" b="b"/>
            <a:pathLst>
              <a:path w="10997" h="9673">
                <a:moveTo>
                  <a:pt x="2179" y="0"/>
                </a:moveTo>
                <a:lnTo>
                  <a:pt x="0" y="2582"/>
                </a:lnTo>
                <a:lnTo>
                  <a:pt x="10997" y="9673"/>
                </a:lnTo>
                <a:lnTo>
                  <a:pt x="2179" y="0"/>
                </a:lnTo>
                <a:close/>
              </a:path>
            </a:pathLst>
          </a:custGeom>
          <a:solidFill>
            <a:srgbClr val="BBBC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p:nvPr/>
        </p:nvSpPr>
        <p:spPr bwMode="auto">
          <a:xfrm rot="21316960" flipH="1">
            <a:off x="80370" y="2111203"/>
            <a:ext cx="6926143" cy="2083851"/>
          </a:xfrm>
          <a:custGeom>
            <a:avLst/>
            <a:gdLst>
              <a:gd name="T0" fmla="*/ 951 w 4264"/>
              <a:gd name="T1" fmla="*/ 0 h 1494"/>
              <a:gd name="T2" fmla="*/ 0 w 4264"/>
              <a:gd name="T3" fmla="*/ 572 h 1494"/>
              <a:gd name="T4" fmla="*/ 4264 w 4264"/>
              <a:gd name="T5" fmla="*/ 1494 h 1494"/>
              <a:gd name="T6" fmla="*/ 951 w 4264"/>
              <a:gd name="T7" fmla="*/ 0 h 1494"/>
              <a:gd name="connsiteX0" fmla="*/ 2230 w 10000"/>
              <a:gd name="connsiteY0" fmla="*/ 0 h 9839"/>
              <a:gd name="connsiteX1" fmla="*/ 0 w 10000"/>
              <a:gd name="connsiteY1" fmla="*/ 3829 h 9839"/>
              <a:gd name="connsiteX2" fmla="*/ 10000 w 10000"/>
              <a:gd name="connsiteY2" fmla="*/ 9839 h 9839"/>
              <a:gd name="connsiteX3" fmla="*/ 2230 w 10000"/>
              <a:gd name="connsiteY3" fmla="*/ 0 h 9839"/>
              <a:gd name="connsiteX0-1" fmla="*/ 2230 w 10232"/>
              <a:gd name="connsiteY0-2" fmla="*/ 0 h 8930"/>
              <a:gd name="connsiteX1-3" fmla="*/ 0 w 10232"/>
              <a:gd name="connsiteY1-4" fmla="*/ 3892 h 8930"/>
              <a:gd name="connsiteX2-5" fmla="*/ 10232 w 10232"/>
              <a:gd name="connsiteY2-6" fmla="*/ 8930 h 8930"/>
              <a:gd name="connsiteX3-7" fmla="*/ 2230 w 10232"/>
              <a:gd name="connsiteY3-8" fmla="*/ 0 h 8930"/>
            </a:gdLst>
            <a:ahLst/>
            <a:cxnLst>
              <a:cxn ang="0">
                <a:pos x="connsiteX0-1" y="connsiteY0-2"/>
              </a:cxn>
              <a:cxn ang="0">
                <a:pos x="connsiteX1-3" y="connsiteY1-4"/>
              </a:cxn>
              <a:cxn ang="0">
                <a:pos x="connsiteX2-5" y="connsiteY2-6"/>
              </a:cxn>
              <a:cxn ang="0">
                <a:pos x="connsiteX3-7" y="connsiteY3-8"/>
              </a:cxn>
            </a:cxnLst>
            <a:rect l="l" t="t" r="r" b="b"/>
            <a:pathLst>
              <a:path w="10232" h="8930">
                <a:moveTo>
                  <a:pt x="2230" y="0"/>
                </a:moveTo>
                <a:lnTo>
                  <a:pt x="0" y="3892"/>
                </a:lnTo>
                <a:lnTo>
                  <a:pt x="10232" y="8930"/>
                </a:lnTo>
                <a:lnTo>
                  <a:pt x="2230" y="0"/>
                </a:lnTo>
                <a:close/>
              </a:path>
            </a:pathLst>
          </a:custGeom>
          <a:solidFill>
            <a:srgbClr val="C7B42E"/>
          </a:solidFill>
          <a:ln>
            <a:noFill/>
          </a:ln>
        </p:spPr>
        <p:txBody>
          <a:bodyPr vert="horz" wrap="square" lIns="91440" tIns="45720" rIns="91440" bIns="45720" numCol="1" anchor="t" anchorCtr="0" compatLnSpc="1"/>
          <a:lstStyle/>
          <a:p>
            <a:endParaRPr lang="zh-CN" altLang="en-US"/>
          </a:p>
        </p:txBody>
      </p:sp>
      <p:sp>
        <p:nvSpPr>
          <p:cNvPr id="56" name="Freeform 7"/>
          <p:cNvSpPr/>
          <p:nvPr/>
        </p:nvSpPr>
        <p:spPr bwMode="auto">
          <a:xfrm rot="21316960" flipH="1">
            <a:off x="-212352" y="-659826"/>
            <a:ext cx="12615863" cy="7034213"/>
          </a:xfrm>
          <a:custGeom>
            <a:avLst/>
            <a:gdLst>
              <a:gd name="T0" fmla="*/ 7947 w 7947"/>
              <a:gd name="T1" fmla="*/ 11 h 4431"/>
              <a:gd name="T2" fmla="*/ 6159 w 7947"/>
              <a:gd name="T3" fmla="*/ 11 h 4431"/>
              <a:gd name="T4" fmla="*/ 0 w 7947"/>
              <a:gd name="T5" fmla="*/ 3939 h 4431"/>
              <a:gd name="T6" fmla="*/ 0 w 7947"/>
              <a:gd name="T7" fmla="*/ 4431 h 4431"/>
              <a:gd name="T8" fmla="*/ 237 w 7947"/>
              <a:gd name="T9" fmla="*/ 4431 h 4431"/>
              <a:gd name="T10" fmla="*/ 7947 w 7947"/>
              <a:gd name="T11" fmla="*/ 0 h 4431"/>
              <a:gd name="T12" fmla="*/ 7947 w 7947"/>
              <a:gd name="T13" fmla="*/ 11 h 4431"/>
            </a:gdLst>
            <a:ahLst/>
            <a:cxnLst>
              <a:cxn ang="0">
                <a:pos x="T0" y="T1"/>
              </a:cxn>
              <a:cxn ang="0">
                <a:pos x="T2" y="T3"/>
              </a:cxn>
              <a:cxn ang="0">
                <a:pos x="T4" y="T5"/>
              </a:cxn>
              <a:cxn ang="0">
                <a:pos x="T6" y="T7"/>
              </a:cxn>
              <a:cxn ang="0">
                <a:pos x="T8" y="T9"/>
              </a:cxn>
              <a:cxn ang="0">
                <a:pos x="T10" y="T11"/>
              </a:cxn>
              <a:cxn ang="0">
                <a:pos x="T12" y="T13"/>
              </a:cxn>
            </a:cxnLst>
            <a:rect l="0" t="0" r="r" b="b"/>
            <a:pathLst>
              <a:path w="7947" h="4431">
                <a:moveTo>
                  <a:pt x="7947" y="11"/>
                </a:moveTo>
                <a:lnTo>
                  <a:pt x="6159" y="11"/>
                </a:lnTo>
                <a:lnTo>
                  <a:pt x="0" y="3939"/>
                </a:lnTo>
                <a:lnTo>
                  <a:pt x="0" y="4431"/>
                </a:lnTo>
                <a:lnTo>
                  <a:pt x="237" y="4431"/>
                </a:lnTo>
                <a:lnTo>
                  <a:pt x="7947" y="0"/>
                </a:lnTo>
                <a:lnTo>
                  <a:pt x="7947" y="11"/>
                </a:lnTo>
                <a:close/>
              </a:path>
            </a:pathLst>
          </a:custGeom>
          <a:solidFill>
            <a:srgbClr val="E3D885"/>
          </a:solidFill>
          <a:ln>
            <a:noFill/>
          </a:ln>
        </p:spPr>
        <p:txBody>
          <a:bodyPr vert="horz" wrap="square" lIns="91440" tIns="45720" rIns="91440" bIns="45720" numCol="1" anchor="t" anchorCtr="0" compatLnSpc="1"/>
          <a:lstStyle/>
          <a:p>
            <a:endParaRPr lang="zh-CN" altLang="en-US"/>
          </a:p>
        </p:txBody>
      </p:sp>
      <p:sp>
        <p:nvSpPr>
          <p:cNvPr id="7" name="标题 4"/>
          <p:cNvSpPr txBox="1"/>
          <p:nvPr/>
        </p:nvSpPr>
        <p:spPr>
          <a:xfrm>
            <a:off x="2504281" y="5086509"/>
            <a:ext cx="5543172" cy="535775"/>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1735" dirty="0">
                <a:solidFill>
                  <a:schemeClr val="tx1">
                    <a:lumMod val="85000"/>
                    <a:lumOff val="15000"/>
                  </a:schemeClr>
                </a:solidFill>
                <a:latin typeface="+mn-lt"/>
                <a:ea typeface="+mn-ea"/>
                <a:cs typeface="+mn-ea"/>
                <a:sym typeface="+mn-lt"/>
              </a:rPr>
              <a:t>适用于创业投资</a:t>
            </a:r>
            <a:r>
              <a:rPr lang="en-US" altLang="zh-CN" sz="1735" dirty="0">
                <a:solidFill>
                  <a:schemeClr val="tx1">
                    <a:lumMod val="85000"/>
                    <a:lumOff val="15000"/>
                  </a:schemeClr>
                </a:solidFill>
                <a:latin typeface="+mn-lt"/>
                <a:ea typeface="+mn-ea"/>
                <a:cs typeface="+mn-ea"/>
                <a:sym typeface="+mn-lt"/>
              </a:rPr>
              <a:t>/</a:t>
            </a:r>
            <a:r>
              <a:rPr lang="zh-CN" altLang="en-US" sz="1735" dirty="0">
                <a:solidFill>
                  <a:schemeClr val="tx1">
                    <a:lumMod val="85000"/>
                    <a:lumOff val="15000"/>
                  </a:schemeClr>
                </a:solidFill>
                <a:latin typeface="+mn-lt"/>
                <a:ea typeface="+mn-ea"/>
                <a:cs typeface="+mn-ea"/>
                <a:sym typeface="+mn-lt"/>
              </a:rPr>
              <a:t>商业融资</a:t>
            </a:r>
            <a:r>
              <a:rPr lang="en-US" altLang="zh-CN" sz="1735" dirty="0">
                <a:solidFill>
                  <a:schemeClr val="tx1">
                    <a:lumMod val="85000"/>
                    <a:lumOff val="15000"/>
                  </a:schemeClr>
                </a:solidFill>
                <a:latin typeface="+mn-lt"/>
                <a:ea typeface="+mn-ea"/>
                <a:cs typeface="+mn-ea"/>
                <a:sym typeface="+mn-lt"/>
              </a:rPr>
              <a:t>/</a:t>
            </a:r>
            <a:r>
              <a:rPr lang="zh-CN" altLang="en-US" sz="1735" dirty="0">
                <a:solidFill>
                  <a:schemeClr val="tx1">
                    <a:lumMod val="85000"/>
                    <a:lumOff val="15000"/>
                  </a:schemeClr>
                </a:solidFill>
                <a:latin typeface="+mn-lt"/>
                <a:ea typeface="+mn-ea"/>
                <a:cs typeface="+mn-ea"/>
                <a:sym typeface="+mn-lt"/>
              </a:rPr>
              <a:t>项目推广等</a:t>
            </a:r>
            <a:endParaRPr lang="en-US" altLang="zh-CN" sz="1735" dirty="0">
              <a:solidFill>
                <a:schemeClr val="tx1">
                  <a:lumMod val="85000"/>
                  <a:lumOff val="15000"/>
                </a:schemeClr>
              </a:solidFill>
              <a:latin typeface="+mn-lt"/>
              <a:ea typeface="+mn-ea"/>
              <a:cs typeface="+mn-ea"/>
              <a:sym typeface="+mn-lt"/>
            </a:endParaRPr>
          </a:p>
        </p:txBody>
      </p:sp>
      <p:sp>
        <p:nvSpPr>
          <p:cNvPr id="4" name="TextBox 31"/>
          <p:cNvSpPr txBox="1"/>
          <p:nvPr/>
        </p:nvSpPr>
        <p:spPr>
          <a:xfrm>
            <a:off x="1081195" y="4340369"/>
            <a:ext cx="6966258" cy="830972"/>
          </a:xfrm>
          <a:prstGeom prst="rect">
            <a:avLst/>
          </a:prstGeom>
          <a:noFill/>
        </p:spPr>
        <p:txBody>
          <a:bodyPr wrap="square" lIns="91416" tIns="45708" rIns="91416" bIns="45708" rtlCol="0">
            <a:spAutoFit/>
          </a:bodyPr>
          <a:lstStyle/>
          <a:p>
            <a:pPr algn="r"/>
            <a:r>
              <a:rPr lang="zh-CN" altLang="en-US" sz="4800" b="1" dirty="0">
                <a:solidFill>
                  <a:schemeClr val="tx1">
                    <a:lumMod val="85000"/>
                    <a:lumOff val="15000"/>
                  </a:schemeClr>
                </a:solidFill>
                <a:cs typeface="+mn-ea"/>
                <a:sym typeface="+mn-lt"/>
              </a:rPr>
              <a:t>简约商业计划书</a:t>
            </a:r>
            <a:r>
              <a:rPr lang="en-US" altLang="zh-CN" sz="4800" b="1" dirty="0">
                <a:solidFill>
                  <a:schemeClr val="tx1">
                    <a:lumMod val="85000"/>
                    <a:lumOff val="15000"/>
                  </a:schemeClr>
                </a:solidFill>
                <a:cs typeface="+mn-ea"/>
                <a:sym typeface="+mn-lt"/>
              </a:rPr>
              <a:t>PPT</a:t>
            </a:r>
            <a:r>
              <a:rPr lang="zh-CN" altLang="en-US" sz="4800" b="1" dirty="0">
                <a:solidFill>
                  <a:schemeClr val="tx1">
                    <a:lumMod val="85000"/>
                    <a:lumOff val="15000"/>
                  </a:schemeClr>
                </a:solidFill>
                <a:cs typeface="+mn-ea"/>
                <a:sym typeface="+mn-lt"/>
              </a:rPr>
              <a:t>模板</a:t>
            </a:r>
          </a:p>
        </p:txBody>
      </p:sp>
      <p:sp>
        <p:nvSpPr>
          <p:cNvPr id="9" name="矩形 8"/>
          <p:cNvSpPr/>
          <p:nvPr/>
        </p:nvSpPr>
        <p:spPr>
          <a:xfrm>
            <a:off x="7284074" y="2705511"/>
            <a:ext cx="4212699" cy="1446526"/>
          </a:xfrm>
          <a:prstGeom prst="rect">
            <a:avLst/>
          </a:prstGeom>
        </p:spPr>
        <p:txBody>
          <a:bodyPr wrap="square" lIns="91416" tIns="45708" rIns="91416" bIns="45708">
            <a:spAutoFit/>
          </a:bodyPr>
          <a:lstStyle/>
          <a:p>
            <a:pPr algn="r"/>
            <a:r>
              <a:rPr lang="en-US" altLang="zh-CN" sz="8800" b="1" dirty="0">
                <a:solidFill>
                  <a:schemeClr val="tx1">
                    <a:lumMod val="85000"/>
                    <a:lumOff val="15000"/>
                  </a:schemeClr>
                </a:solidFill>
                <a:cs typeface="+mn-ea"/>
                <a:sym typeface="+mn-lt"/>
              </a:rPr>
              <a:t>LOGO</a:t>
            </a:r>
            <a:endParaRPr lang="zh-CN" altLang="en-US" sz="8800" dirty="0">
              <a:solidFill>
                <a:schemeClr val="tx1">
                  <a:lumMod val="85000"/>
                  <a:lumOff val="15000"/>
                </a:schemeClr>
              </a:solidFill>
              <a:cs typeface="+mn-ea"/>
              <a:sym typeface="+mn-lt"/>
            </a:endParaRPr>
          </a:p>
        </p:txBody>
      </p:sp>
      <p:sp>
        <p:nvSpPr>
          <p:cNvPr id="5" name="标题 4"/>
          <p:cNvSpPr txBox="1"/>
          <p:nvPr/>
        </p:nvSpPr>
        <p:spPr>
          <a:xfrm>
            <a:off x="2504281" y="5749562"/>
            <a:ext cx="5543172" cy="535775"/>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1735" dirty="0">
                <a:solidFill>
                  <a:schemeClr val="tx1">
                    <a:lumMod val="85000"/>
                    <a:lumOff val="15000"/>
                  </a:schemeClr>
                </a:solidFill>
                <a:latin typeface="+mn-lt"/>
                <a:ea typeface="+mn-ea"/>
                <a:cs typeface="+mn-ea"/>
                <a:sym typeface="+mn-lt"/>
              </a:rPr>
              <a:t>汇报人</a:t>
            </a:r>
            <a:r>
              <a:rPr lang="zh-CN" altLang="en-US" sz="1735" dirty="0" smtClean="0">
                <a:solidFill>
                  <a:schemeClr val="tx1">
                    <a:lumMod val="85000"/>
                    <a:lumOff val="15000"/>
                  </a:schemeClr>
                </a:solidFill>
                <a:latin typeface="+mn-lt"/>
                <a:ea typeface="+mn-ea"/>
                <a:cs typeface="+mn-ea"/>
                <a:sym typeface="+mn-lt"/>
              </a:rPr>
              <a:t>：</a:t>
            </a:r>
            <a:r>
              <a:rPr lang="zh-CN" altLang="en-US" sz="1735" dirty="0">
                <a:solidFill>
                  <a:schemeClr val="tx1">
                    <a:lumMod val="85000"/>
                    <a:lumOff val="15000"/>
                  </a:schemeClr>
                </a:solidFill>
                <a:latin typeface="+mn-lt"/>
                <a:ea typeface="+mn-ea"/>
                <a:cs typeface="+mn-ea"/>
                <a:sym typeface="+mn-lt"/>
              </a:rPr>
              <a:t>轻</a:t>
            </a:r>
            <a:r>
              <a:rPr lang="zh-CN" altLang="en-US" sz="1735" dirty="0" smtClean="0">
                <a:solidFill>
                  <a:schemeClr val="tx1">
                    <a:lumMod val="85000"/>
                    <a:lumOff val="15000"/>
                  </a:schemeClr>
                </a:solidFill>
                <a:latin typeface="+mn-lt"/>
                <a:ea typeface="+mn-ea"/>
                <a:cs typeface="+mn-ea"/>
                <a:sym typeface="+mn-lt"/>
              </a:rPr>
              <a:t>松办公</a:t>
            </a:r>
            <a:r>
              <a:rPr lang="en-US" altLang="zh-CN" sz="1735" dirty="0" smtClean="0">
                <a:solidFill>
                  <a:schemeClr val="tx1">
                    <a:lumMod val="85000"/>
                    <a:lumOff val="15000"/>
                  </a:schemeClr>
                </a:solidFill>
                <a:latin typeface="+mn-lt"/>
                <a:ea typeface="+mn-ea"/>
                <a:cs typeface="+mn-ea"/>
                <a:sym typeface="+mn-lt"/>
              </a:rPr>
              <a:t>    </a:t>
            </a:r>
            <a:r>
              <a:rPr lang="zh-CN" altLang="en-US" sz="1735" dirty="0">
                <a:solidFill>
                  <a:schemeClr val="tx1">
                    <a:lumMod val="85000"/>
                    <a:lumOff val="15000"/>
                  </a:schemeClr>
                </a:solidFill>
                <a:latin typeface="+mn-lt"/>
                <a:ea typeface="+mn-ea"/>
                <a:cs typeface="+mn-ea"/>
                <a:sym typeface="+mn-lt"/>
              </a:rPr>
              <a:t>行业：商务通用</a:t>
            </a:r>
            <a:endParaRPr lang="en-US" altLang="zh-CN" sz="1735"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down)">
                                      <p:cBhvr>
                                        <p:cTn id="14" dur="500"/>
                                        <p:tgtEl>
                                          <p:spTgt spid="23"/>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down)">
                                      <p:cBhvr>
                                        <p:cTn id="18" dur="500"/>
                                        <p:tgtEl>
                                          <p:spTgt spid="56"/>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down)">
                                      <p:cBhvr>
                                        <p:cTn id="26" dur="500"/>
                                        <p:tgtEl>
                                          <p:spTgt spid="61"/>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1" repeatCount="indefinite" fill="remove" display="0">
                  <p:stCondLst>
                    <p:cond delay="indefinite"/>
                  </p:stCondLst>
                  <p:endCondLst>
                    <p:cond evt="onStopAudio" delay="0">
                      <p:tgtEl>
                        <p:sldTgt/>
                      </p:tgtEl>
                    </p:cond>
                  </p:endCondLst>
                </p:cTn>
                <p:tgtEl>
                  <p:spTgt spid="8"/>
                </p:tgtEl>
              </p:cMediaNode>
            </p:audio>
          </p:childTnLst>
        </p:cTn>
      </p:par>
    </p:tnLst>
    <p:bldLst>
      <p:bldP spid="16" grpId="0" animBg="1"/>
      <p:bldP spid="10" grpId="0" animBg="1"/>
      <p:bldP spid="23" grpId="0" bldLvl="0" animBg="1"/>
      <p:bldP spid="61" grpId="0" bldLvl="0" animBg="1"/>
      <p:bldP spid="13" grpId="0" bldLvl="0" animBg="1"/>
      <p:bldP spid="14" grpId="0" bldLvl="0" animBg="1"/>
      <p:bldP spid="56" grpId="0" bldLvl="0" animBg="1"/>
      <p:bldP spid="7" grpId="0"/>
      <p:bldP spid="4" grpId="0"/>
      <p:bldP spid="9"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2 23"/>
          <p:cNvPicPr>
            <a:picLocks noChangeAspect="1"/>
          </p:cNvPicPr>
          <p:nvPr/>
        </p:nvPicPr>
        <p:blipFill>
          <a:blip r:embed="rId8"/>
          <a:srcRect r="61698"/>
          <a:stretch>
            <a:fillRect/>
          </a:stretch>
        </p:blipFill>
        <p:spPr>
          <a:xfrm>
            <a:off x="8087995" y="1196340"/>
            <a:ext cx="3852545" cy="5661660"/>
          </a:xfrm>
          <a:prstGeom prst="rect">
            <a:avLst/>
          </a:prstGeom>
        </p:spPr>
      </p:pic>
      <p:sp>
        <p:nvSpPr>
          <p:cNvPr id="10" name="等腰三角形 9"/>
          <p:cNvSpPr/>
          <p:nvPr/>
        </p:nvSpPr>
        <p:spPr>
          <a:xfrm rot="15508702">
            <a:off x="10115662" y="4188673"/>
            <a:ext cx="1788617" cy="461785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aphicFrame>
        <p:nvGraphicFramePr>
          <p:cNvPr id="3" name="对象 2"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8" name="think-cell Slide" r:id="rId9" imgW="9525" imgH="9525" progId="TCLayout.ActiveDocument.1">
                  <p:embed/>
                </p:oleObj>
              </mc:Choice>
              <mc:Fallback>
                <p:oleObj name="think-cell Slide" r:id="rId9" imgW="9525" imgH="9525" progId="TCLayout.ActiveDocument.1">
                  <p:embed/>
                  <p:pic>
                    <p:nvPicPr>
                      <p:cNvPr id="0" name="对象 2"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思源黑体" panose="020B0400000000000000" pitchFamily="34" charset="-122"/>
              <a:ea typeface="思源黑体" panose="020B0400000000000000" pitchFamily="34" charset="-122"/>
              <a:cs typeface="+mj-cs"/>
              <a:sym typeface="思源黑体" panose="020B0400000000000000" pitchFamily="34" charset="-122"/>
            </a:endParaRPr>
          </a:p>
        </p:txBody>
      </p:sp>
      <p:cxnSp>
        <p:nvCxnSpPr>
          <p:cNvPr id="7" name="直接连接符 6"/>
          <p:cNvCxnSpPr/>
          <p:nvPr/>
        </p:nvCxnSpPr>
        <p:spPr>
          <a:xfrm>
            <a:off x="566383" y="1504334"/>
            <a:ext cx="6282813"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Freeform 10"/>
          <p:cNvSpPr/>
          <p:nvPr/>
        </p:nvSpPr>
        <p:spPr bwMode="auto">
          <a:xfrm rot="21316960" flipH="1">
            <a:off x="8683600" y="3720359"/>
            <a:ext cx="5783749" cy="3026572"/>
          </a:xfrm>
          <a:custGeom>
            <a:avLst/>
            <a:gdLst>
              <a:gd name="T0" fmla="*/ 722 w 3313"/>
              <a:gd name="T1" fmla="*/ 0 h 2003"/>
              <a:gd name="T2" fmla="*/ 0 w 3313"/>
              <a:gd name="T3" fmla="*/ 509 h 2003"/>
              <a:gd name="T4" fmla="*/ 3313 w 3313"/>
              <a:gd name="T5" fmla="*/ 2003 h 2003"/>
              <a:gd name="T6" fmla="*/ 722 w 3313"/>
              <a:gd name="T7" fmla="*/ 0 h 2003"/>
              <a:gd name="connsiteX0" fmla="*/ 2179 w 10000"/>
              <a:gd name="connsiteY0" fmla="*/ 0 h 9840"/>
              <a:gd name="connsiteX1" fmla="*/ 0 w 10000"/>
              <a:gd name="connsiteY1" fmla="*/ 2541 h 9840"/>
              <a:gd name="connsiteX2" fmla="*/ 10000 w 10000"/>
              <a:gd name="connsiteY2" fmla="*/ 9840 h 9840"/>
              <a:gd name="connsiteX3" fmla="*/ 2179 w 10000"/>
              <a:gd name="connsiteY3" fmla="*/ 0 h 9840"/>
              <a:gd name="connsiteX0-1" fmla="*/ 2179 w 10997"/>
              <a:gd name="connsiteY0-2" fmla="*/ 0 h 9673"/>
              <a:gd name="connsiteX1-3" fmla="*/ 0 w 10997"/>
              <a:gd name="connsiteY1-4" fmla="*/ 2582 h 9673"/>
              <a:gd name="connsiteX2-5" fmla="*/ 10997 w 10997"/>
              <a:gd name="connsiteY2-6" fmla="*/ 9673 h 9673"/>
              <a:gd name="connsiteX3-7" fmla="*/ 2179 w 10997"/>
              <a:gd name="connsiteY3-8" fmla="*/ 0 h 9673"/>
            </a:gdLst>
            <a:ahLst/>
            <a:cxnLst>
              <a:cxn ang="0">
                <a:pos x="connsiteX0-1" y="connsiteY0-2"/>
              </a:cxn>
              <a:cxn ang="0">
                <a:pos x="connsiteX1-3" y="connsiteY1-4"/>
              </a:cxn>
              <a:cxn ang="0">
                <a:pos x="connsiteX2-5" y="connsiteY2-6"/>
              </a:cxn>
              <a:cxn ang="0">
                <a:pos x="connsiteX3-7" y="connsiteY3-8"/>
              </a:cxn>
            </a:cxnLst>
            <a:rect l="l" t="t" r="r" b="b"/>
            <a:pathLst>
              <a:path w="10997" h="9673">
                <a:moveTo>
                  <a:pt x="2179" y="0"/>
                </a:moveTo>
                <a:lnTo>
                  <a:pt x="0" y="2582"/>
                </a:lnTo>
                <a:lnTo>
                  <a:pt x="10997" y="9673"/>
                </a:lnTo>
                <a:lnTo>
                  <a:pt x="2179" y="0"/>
                </a:lnTo>
                <a:close/>
              </a:path>
            </a:pathLst>
          </a:custGeom>
          <a:solidFill>
            <a:srgbClr val="BBBC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1"/>
          <p:cNvSpPr/>
          <p:nvPr/>
        </p:nvSpPr>
        <p:spPr bwMode="auto">
          <a:xfrm rot="21316960" flipH="1">
            <a:off x="9043604" y="4423101"/>
            <a:ext cx="6926143" cy="2083851"/>
          </a:xfrm>
          <a:custGeom>
            <a:avLst/>
            <a:gdLst>
              <a:gd name="T0" fmla="*/ 951 w 4264"/>
              <a:gd name="T1" fmla="*/ 0 h 1494"/>
              <a:gd name="T2" fmla="*/ 0 w 4264"/>
              <a:gd name="T3" fmla="*/ 572 h 1494"/>
              <a:gd name="T4" fmla="*/ 4264 w 4264"/>
              <a:gd name="T5" fmla="*/ 1494 h 1494"/>
              <a:gd name="T6" fmla="*/ 951 w 4264"/>
              <a:gd name="T7" fmla="*/ 0 h 1494"/>
              <a:gd name="connsiteX0" fmla="*/ 2230 w 10000"/>
              <a:gd name="connsiteY0" fmla="*/ 0 h 9839"/>
              <a:gd name="connsiteX1" fmla="*/ 0 w 10000"/>
              <a:gd name="connsiteY1" fmla="*/ 3829 h 9839"/>
              <a:gd name="connsiteX2" fmla="*/ 10000 w 10000"/>
              <a:gd name="connsiteY2" fmla="*/ 9839 h 9839"/>
              <a:gd name="connsiteX3" fmla="*/ 2230 w 10000"/>
              <a:gd name="connsiteY3" fmla="*/ 0 h 9839"/>
              <a:gd name="connsiteX0-1" fmla="*/ 2230 w 10232"/>
              <a:gd name="connsiteY0-2" fmla="*/ 0 h 8930"/>
              <a:gd name="connsiteX1-3" fmla="*/ 0 w 10232"/>
              <a:gd name="connsiteY1-4" fmla="*/ 3892 h 8930"/>
              <a:gd name="connsiteX2-5" fmla="*/ 10232 w 10232"/>
              <a:gd name="connsiteY2-6" fmla="*/ 8930 h 8930"/>
              <a:gd name="connsiteX3-7" fmla="*/ 2230 w 10232"/>
              <a:gd name="connsiteY3-8" fmla="*/ 0 h 8930"/>
            </a:gdLst>
            <a:ahLst/>
            <a:cxnLst>
              <a:cxn ang="0">
                <a:pos x="connsiteX0-1" y="connsiteY0-2"/>
              </a:cxn>
              <a:cxn ang="0">
                <a:pos x="connsiteX1-3" y="connsiteY1-4"/>
              </a:cxn>
              <a:cxn ang="0">
                <a:pos x="connsiteX2-5" y="connsiteY2-6"/>
              </a:cxn>
              <a:cxn ang="0">
                <a:pos x="connsiteX3-7" y="connsiteY3-8"/>
              </a:cxn>
            </a:cxnLst>
            <a:rect l="l" t="t" r="r" b="b"/>
            <a:pathLst>
              <a:path w="10232" h="8930">
                <a:moveTo>
                  <a:pt x="2230" y="0"/>
                </a:moveTo>
                <a:lnTo>
                  <a:pt x="0" y="3892"/>
                </a:lnTo>
                <a:lnTo>
                  <a:pt x="10232" y="8930"/>
                </a:lnTo>
                <a:lnTo>
                  <a:pt x="2230" y="0"/>
                </a:lnTo>
                <a:close/>
              </a:path>
            </a:pathLst>
          </a:custGeom>
          <a:solidFill>
            <a:srgbClr val="E3D885"/>
          </a:solidFill>
          <a:ln>
            <a:noFill/>
          </a:ln>
        </p:spPr>
        <p:txBody>
          <a:bodyPr vert="horz" wrap="square" lIns="91440" tIns="45720" rIns="91440" bIns="45720" numCol="1" anchor="t" anchorCtr="0" compatLnSpc="1"/>
          <a:lstStyle/>
          <a:p>
            <a:endParaRPr lang="zh-CN" altLang="en-US"/>
          </a:p>
        </p:txBody>
      </p:sp>
      <p:sp>
        <p:nvSpPr>
          <p:cNvPr id="27" name="MH_Others_1"/>
          <p:cNvSpPr txBox="1"/>
          <p:nvPr>
            <p:custDataLst>
              <p:tags r:id="rId4"/>
            </p:custDataLst>
          </p:nvPr>
        </p:nvSpPr>
        <p:spPr>
          <a:xfrm>
            <a:off x="492816" y="633560"/>
            <a:ext cx="2160290" cy="738664"/>
          </a:xfrm>
          <a:prstGeom prst="rect">
            <a:avLst/>
          </a:prstGeom>
          <a:noFill/>
        </p:spPr>
        <p:txBody>
          <a:bodyPr vert="horz" wrap="square" lIns="0" tIns="0" rIns="0" bIns="0" rtlCol="0" anchor="t" anchorCtr="0">
            <a:spAutoFit/>
          </a:bodyPr>
          <a:lstStyle/>
          <a:p>
            <a:pPr algn="ctr"/>
            <a:r>
              <a:rPr lang="zh-CN" altLang="en-US" sz="4800" dirty="0">
                <a:cs typeface="+mn-ea"/>
                <a:sym typeface="+mn-lt"/>
              </a:rPr>
              <a:t>目录</a:t>
            </a:r>
          </a:p>
        </p:txBody>
      </p:sp>
      <p:sp>
        <p:nvSpPr>
          <p:cNvPr id="28" name="MH_Others_2"/>
          <p:cNvSpPr txBox="1"/>
          <p:nvPr>
            <p:custDataLst>
              <p:tags r:id="rId5"/>
            </p:custDataLst>
          </p:nvPr>
        </p:nvSpPr>
        <p:spPr>
          <a:xfrm>
            <a:off x="2320500" y="1053041"/>
            <a:ext cx="3510511" cy="276999"/>
          </a:xfrm>
          <a:prstGeom prst="rect">
            <a:avLst/>
          </a:prstGeom>
          <a:noFill/>
        </p:spPr>
        <p:txBody>
          <a:bodyPr wrap="square" lIns="0" tIns="0" rIns="0" bIns="0" anchor="t" anchorCtr="0">
            <a:spAutoFit/>
          </a:bodyPr>
          <a:lstStyle/>
          <a:p>
            <a:pPr>
              <a:defRPr/>
            </a:pPr>
            <a:r>
              <a:rPr lang="en-US" altLang="zh-CN" b="1" spc="600" dirty="0">
                <a:cs typeface="+mn-ea"/>
                <a:sym typeface="+mn-lt"/>
              </a:rPr>
              <a:t>CONTENTS</a:t>
            </a:r>
            <a:endParaRPr lang="zh-CN" altLang="en-US" b="1" spc="600" dirty="0">
              <a:cs typeface="+mn-ea"/>
              <a:sym typeface="+mn-lt"/>
            </a:endParaRPr>
          </a:p>
        </p:txBody>
      </p:sp>
      <p:sp>
        <p:nvSpPr>
          <p:cNvPr id="33" name="直角三角形 32"/>
          <p:cNvSpPr/>
          <p:nvPr/>
        </p:nvSpPr>
        <p:spPr>
          <a:xfrm>
            <a:off x="619897" y="2015598"/>
            <a:ext cx="674703" cy="798990"/>
          </a:xfrm>
          <a:prstGeom prst="rtTriangle">
            <a:avLst/>
          </a:prstGeom>
          <a:solidFill>
            <a:srgbClr val="BBB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mn-lt"/>
            </a:endParaRPr>
          </a:p>
        </p:txBody>
      </p:sp>
      <p:sp>
        <p:nvSpPr>
          <p:cNvPr id="34" name="TextBox 106"/>
          <p:cNvSpPr txBox="1">
            <a:spLocks noChangeArrowheads="1"/>
          </p:cNvSpPr>
          <p:nvPr/>
        </p:nvSpPr>
        <p:spPr bwMode="auto">
          <a:xfrm>
            <a:off x="843984" y="2015598"/>
            <a:ext cx="4443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accent2"/>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2"/>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dirty="0">
                <a:solidFill>
                  <a:schemeClr val="tx1"/>
                </a:solidFill>
                <a:latin typeface="微软雅黑" panose="020B0503020204020204" charset="-122"/>
                <a:cs typeface="+mn-ea"/>
                <a:sym typeface="+mn-lt"/>
              </a:rPr>
              <a:t>1</a:t>
            </a:r>
          </a:p>
        </p:txBody>
      </p:sp>
      <p:sp>
        <p:nvSpPr>
          <p:cNvPr id="35" name="直角三角形 34"/>
          <p:cNvSpPr/>
          <p:nvPr/>
        </p:nvSpPr>
        <p:spPr>
          <a:xfrm>
            <a:off x="619897" y="2968552"/>
            <a:ext cx="674703" cy="798990"/>
          </a:xfrm>
          <a:prstGeom prst="rtTriangle">
            <a:avLst/>
          </a:prstGeom>
          <a:solidFill>
            <a:srgbClr val="E3D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mn-lt"/>
            </a:endParaRPr>
          </a:p>
        </p:txBody>
      </p:sp>
      <p:sp>
        <p:nvSpPr>
          <p:cNvPr id="36" name="直角三角形 35"/>
          <p:cNvSpPr/>
          <p:nvPr/>
        </p:nvSpPr>
        <p:spPr>
          <a:xfrm>
            <a:off x="619897" y="3924046"/>
            <a:ext cx="674703" cy="798990"/>
          </a:xfrm>
          <a:prstGeom prst="rtTriangle">
            <a:avLst/>
          </a:prstGeom>
          <a:solidFill>
            <a:srgbClr val="BBB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mn-lt"/>
            </a:endParaRPr>
          </a:p>
        </p:txBody>
      </p:sp>
      <p:sp>
        <p:nvSpPr>
          <p:cNvPr id="37" name="直角三角形 36"/>
          <p:cNvSpPr/>
          <p:nvPr/>
        </p:nvSpPr>
        <p:spPr>
          <a:xfrm>
            <a:off x="619897" y="4878270"/>
            <a:ext cx="674703" cy="798990"/>
          </a:xfrm>
          <a:prstGeom prst="rtTriangle">
            <a:avLst/>
          </a:prstGeom>
          <a:solidFill>
            <a:srgbClr val="C7B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mn-lt"/>
            </a:endParaRPr>
          </a:p>
        </p:txBody>
      </p:sp>
      <p:sp>
        <p:nvSpPr>
          <p:cNvPr id="38" name="TextBox 116"/>
          <p:cNvSpPr txBox="1">
            <a:spLocks noChangeArrowheads="1"/>
          </p:cNvSpPr>
          <p:nvPr/>
        </p:nvSpPr>
        <p:spPr bwMode="auto">
          <a:xfrm>
            <a:off x="843984" y="4010306"/>
            <a:ext cx="4443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accent2"/>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2"/>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tx1"/>
                </a:solidFill>
                <a:latin typeface="微软雅黑" panose="020B0503020204020204" charset="-122"/>
                <a:cs typeface="+mn-ea"/>
                <a:sym typeface="+mn-lt"/>
              </a:rPr>
              <a:t>3</a:t>
            </a:r>
          </a:p>
        </p:txBody>
      </p:sp>
      <p:sp>
        <p:nvSpPr>
          <p:cNvPr id="39" name="TextBox 118"/>
          <p:cNvSpPr txBox="1">
            <a:spLocks noChangeArrowheads="1"/>
          </p:cNvSpPr>
          <p:nvPr/>
        </p:nvSpPr>
        <p:spPr bwMode="auto">
          <a:xfrm>
            <a:off x="843984" y="5030670"/>
            <a:ext cx="4443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accent2"/>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2"/>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tx1"/>
                </a:solidFill>
                <a:latin typeface="微软雅黑" panose="020B0503020204020204" charset="-122"/>
                <a:cs typeface="+mn-ea"/>
                <a:sym typeface="+mn-lt"/>
              </a:rPr>
              <a:t>4</a:t>
            </a:r>
          </a:p>
        </p:txBody>
      </p:sp>
      <p:sp>
        <p:nvSpPr>
          <p:cNvPr id="40" name="TextBox 109"/>
          <p:cNvSpPr txBox="1">
            <a:spLocks noChangeArrowheads="1"/>
          </p:cNvSpPr>
          <p:nvPr/>
        </p:nvSpPr>
        <p:spPr bwMode="auto">
          <a:xfrm>
            <a:off x="843983" y="3013746"/>
            <a:ext cx="4443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accent2"/>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2"/>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dirty="0">
                <a:solidFill>
                  <a:schemeClr val="tx1"/>
                </a:solidFill>
                <a:latin typeface="微软雅黑" panose="020B0503020204020204" charset="-122"/>
                <a:cs typeface="+mn-ea"/>
                <a:sym typeface="+mn-lt"/>
              </a:rPr>
              <a:t>2</a:t>
            </a:r>
          </a:p>
        </p:txBody>
      </p:sp>
      <p:sp>
        <p:nvSpPr>
          <p:cNvPr id="41" name="文本框 40"/>
          <p:cNvSpPr txBox="1"/>
          <p:nvPr/>
        </p:nvSpPr>
        <p:spPr>
          <a:xfrm>
            <a:off x="1547538" y="2138448"/>
            <a:ext cx="5301615" cy="644472"/>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章节标题内容</a:t>
            </a:r>
            <a:r>
              <a:rPr lang="en-US" altLang="zh-CN"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1</a:t>
            </a:r>
          </a:p>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If you are ever in trouble, don't try to be brave, just run, just run away. </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42" name="文本框 41"/>
          <p:cNvSpPr txBox="1"/>
          <p:nvPr/>
        </p:nvSpPr>
        <p:spPr>
          <a:xfrm>
            <a:off x="1547538" y="3170259"/>
            <a:ext cx="5301615" cy="644472"/>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章节标题内容</a:t>
            </a:r>
            <a:r>
              <a:rPr lang="en-US" altLang="zh-CN"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1</a:t>
            </a:r>
          </a:p>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If you are ever in trouble, don't try to be brave, just run, just run away. </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43" name="文本框 42"/>
          <p:cNvSpPr txBox="1"/>
          <p:nvPr/>
        </p:nvSpPr>
        <p:spPr>
          <a:xfrm>
            <a:off x="1547538" y="3998144"/>
            <a:ext cx="5301615" cy="644472"/>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章节标题内容</a:t>
            </a:r>
            <a:r>
              <a:rPr lang="en-US" altLang="zh-CN"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1</a:t>
            </a:r>
          </a:p>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If you are ever in trouble, don't try to be brave, just run, just run away. </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44" name="文本框 43"/>
          <p:cNvSpPr txBox="1"/>
          <p:nvPr/>
        </p:nvSpPr>
        <p:spPr>
          <a:xfrm>
            <a:off x="1547538" y="5103470"/>
            <a:ext cx="5301615" cy="644472"/>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章节标题内容</a:t>
            </a:r>
            <a:r>
              <a:rPr lang="en-US" altLang="zh-CN" sz="20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1</a:t>
            </a:r>
          </a:p>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rPr>
              <a:t>If you are ever in trouble, don't try to be brave, just run, just run away. </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375" autoRev="1" fill="hold">
                                          <p:stCondLst>
                                            <p:cond delay="0"/>
                                          </p:stCondLst>
                                        </p:cTn>
                                        <p:tgtEl>
                                          <p:spTgt spid="27"/>
                                        </p:tgtEl>
                                        <p:attrNameLst>
                                          <p:attrName>ppt_w</p:attrName>
                                        </p:attrNameLst>
                                      </p:cBhvr>
                                    </p:anim>
                                    <p:anim by="(#ppt_w*0.50)" calcmode="lin" valueType="num">
                                      <p:cBhvr>
                                        <p:cTn id="8" dur="375" decel="50000" autoRev="1" fill="hold">
                                          <p:stCondLst>
                                            <p:cond delay="0"/>
                                          </p:stCondLst>
                                        </p:cTn>
                                        <p:tgtEl>
                                          <p:spTgt spid="27"/>
                                        </p:tgtEl>
                                        <p:attrNameLst>
                                          <p:attrName>ppt_x</p:attrName>
                                        </p:attrNameLst>
                                      </p:cBhvr>
                                    </p:anim>
                                    <p:anim from="(-#ppt_h/2)" to="(#ppt_y)" calcmode="lin" valueType="num">
                                      <p:cBhvr>
                                        <p:cTn id="9" dur="750" fill="hold">
                                          <p:stCondLst>
                                            <p:cond delay="0"/>
                                          </p:stCondLst>
                                        </p:cTn>
                                        <p:tgtEl>
                                          <p:spTgt spid="27"/>
                                        </p:tgtEl>
                                        <p:attrNameLst>
                                          <p:attrName>ppt_y</p:attrName>
                                        </p:attrNameLst>
                                      </p:cBhvr>
                                    </p:anim>
                                    <p:animRot by="21600000">
                                      <p:cBhvr>
                                        <p:cTn id="10" dur="750" fill="hold">
                                          <p:stCondLst>
                                            <p:cond delay="0"/>
                                          </p:stCondLst>
                                        </p:cTn>
                                        <p:tgtEl>
                                          <p:spTgt spid="27"/>
                                        </p:tgtEl>
                                        <p:attrNameLst>
                                          <p:attrName>r</p:attrName>
                                        </p:attrNameLst>
                                      </p:cBhvr>
                                    </p:animRot>
                                  </p:childTnLst>
                                </p:cTn>
                              </p:par>
                              <p:par>
                                <p:cTn id="11" presetID="53" presetClass="entr" presetSubtype="16" fill="hold" grpId="0" nodeType="withEffect">
                                  <p:stCondLst>
                                    <p:cond delay="250"/>
                                  </p:stCondLst>
                                  <p:iterate type="lt">
                                    <p:tmPct val="10000"/>
                                  </p:iterate>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100"/>
                            </p:stCondLst>
                            <p:childTnLst>
                              <p:par>
                                <p:cTn id="17" presetID="31"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90"/>
                                          </p:val>
                                        </p:tav>
                                        <p:tav tm="100000">
                                          <p:val>
                                            <p:fltVal val="0"/>
                                          </p:val>
                                        </p:tav>
                                      </p:tavLst>
                                    </p:anim>
                                    <p:animEffect transition="in" filter="fade">
                                      <p:cBhvr>
                                        <p:cTn id="22" dur="500"/>
                                        <p:tgtEl>
                                          <p:spTgt spid="34"/>
                                        </p:tgtEl>
                                      </p:cBhvr>
                                    </p:animEffect>
                                  </p:childTnLst>
                                </p:cTn>
                              </p:par>
                            </p:childTnLst>
                          </p:cTn>
                        </p:par>
                        <p:par>
                          <p:cTn id="23" fill="hold">
                            <p:stCondLst>
                              <p:cond delay="1600"/>
                            </p:stCondLst>
                            <p:childTnLst>
                              <p:par>
                                <p:cTn id="24" presetID="31" presetClass="entr" presetSubtype="0"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 calcmode="lin" valueType="num">
                                      <p:cBhvr>
                                        <p:cTn id="28" dur="500" fill="hold"/>
                                        <p:tgtEl>
                                          <p:spTgt spid="40"/>
                                        </p:tgtEl>
                                        <p:attrNameLst>
                                          <p:attrName>style.rotation</p:attrName>
                                        </p:attrNameLst>
                                      </p:cBhvr>
                                      <p:tavLst>
                                        <p:tav tm="0">
                                          <p:val>
                                            <p:fltVal val="90"/>
                                          </p:val>
                                        </p:tav>
                                        <p:tav tm="100000">
                                          <p:val>
                                            <p:fltVal val="0"/>
                                          </p:val>
                                        </p:tav>
                                      </p:tavLst>
                                    </p:anim>
                                    <p:animEffect transition="in" filter="fade">
                                      <p:cBhvr>
                                        <p:cTn id="29" dur="500"/>
                                        <p:tgtEl>
                                          <p:spTgt spid="40"/>
                                        </p:tgtEl>
                                      </p:cBhvr>
                                    </p:animEffect>
                                  </p:childTnLst>
                                </p:cTn>
                              </p:par>
                            </p:childTnLst>
                          </p:cTn>
                        </p:par>
                        <p:par>
                          <p:cTn id="30" fill="hold">
                            <p:stCondLst>
                              <p:cond delay="2100"/>
                            </p:stCondLst>
                            <p:childTnLst>
                              <p:par>
                                <p:cTn id="31" presetID="31" presetClass="entr" presetSubtype="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600"/>
                            </p:stCondLst>
                            <p:childTnLst>
                              <p:par>
                                <p:cTn id="38" presetID="31" presetClass="entr" presetSubtype="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90"/>
                                          </p:val>
                                        </p:tav>
                                        <p:tav tm="100000">
                                          <p:val>
                                            <p:fltVal val="0"/>
                                          </p:val>
                                        </p:tav>
                                      </p:tavLst>
                                    </p:anim>
                                    <p:animEffect transition="in" filter="fade">
                                      <p:cBhvr>
                                        <p:cTn id="43" dur="500"/>
                                        <p:tgtEl>
                                          <p:spTgt spid="39"/>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left)">
                                      <p:cBhvr>
                                        <p:cTn id="47" dur="500"/>
                                        <p:tgtEl>
                                          <p:spTgt spid="41"/>
                                        </p:tgtEl>
                                      </p:cBhvr>
                                    </p:animEffect>
                                  </p:childTnLst>
                                </p:cTn>
                              </p:par>
                            </p:childTnLst>
                          </p:cTn>
                        </p:par>
                        <p:par>
                          <p:cTn id="48" fill="hold">
                            <p:stCondLst>
                              <p:cond delay="3600"/>
                            </p:stCondLst>
                            <p:childTnLst>
                              <p:par>
                                <p:cTn id="49" presetID="22" presetClass="entr" presetSubtype="8"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par>
                          <p:cTn id="52" fill="hold">
                            <p:stCondLst>
                              <p:cond delay="4100"/>
                            </p:stCondLst>
                            <p:childTnLst>
                              <p:par>
                                <p:cTn id="53" presetID="22" presetClass="entr" presetSubtype="8"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left)">
                                      <p:cBhvr>
                                        <p:cTn id="55" dur="500"/>
                                        <p:tgtEl>
                                          <p:spTgt spid="43"/>
                                        </p:tgtEl>
                                      </p:cBhvr>
                                    </p:animEffect>
                                  </p:childTnLst>
                                </p:cTn>
                              </p:par>
                            </p:childTnLst>
                          </p:cTn>
                        </p:par>
                        <p:par>
                          <p:cTn id="56" fill="hold">
                            <p:stCondLst>
                              <p:cond delay="4600"/>
                            </p:stCondLst>
                            <p:childTnLst>
                              <p:par>
                                <p:cTn id="57" presetID="22" presetClass="entr" presetSubtype="8"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4" grpId="0" autoUpdateAnimBg="0"/>
      <p:bldP spid="38" grpId="0" autoUpdateAnimBg="0"/>
      <p:bldP spid="39" grpId="0" autoUpdateAnimBg="0"/>
      <p:bldP spid="40" grpId="0" autoUpdateAnimBg="0"/>
      <p:bldP spid="41" grpId="0"/>
      <p:bldP spid="42" grpId="0"/>
      <p:bldP spid="43"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a:off x="2529513" y="4110859"/>
            <a:ext cx="4667250" cy="2747141"/>
          </a:xfrm>
          <a:prstGeom prst="triangle">
            <a:avLst/>
          </a:prstGeom>
          <a:blipFill dpi="0" rotWithShape="1">
            <a:blip r:embed="rId3"/>
            <a:srcRect/>
            <a:stretch>
              <a:fillRect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等腰三角形 12"/>
          <p:cNvSpPr/>
          <p:nvPr/>
        </p:nvSpPr>
        <p:spPr>
          <a:xfrm rot="5400000">
            <a:off x="2148633" y="2995220"/>
            <a:ext cx="2342356" cy="137871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等腰三角形 17"/>
          <p:cNvSpPr/>
          <p:nvPr/>
        </p:nvSpPr>
        <p:spPr>
          <a:xfrm rot="16200000">
            <a:off x="10998708" y="3428821"/>
            <a:ext cx="1556036" cy="83054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等腰三角形 20"/>
          <p:cNvSpPr/>
          <p:nvPr/>
        </p:nvSpPr>
        <p:spPr>
          <a:xfrm rot="10800000">
            <a:off x="1517152" y="-131"/>
            <a:ext cx="7479372" cy="2747141"/>
          </a:xfrm>
          <a:prstGeom prst="triangle">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文本框 21"/>
          <p:cNvSpPr txBox="1">
            <a:spLocks noChangeAspect="1"/>
          </p:cNvSpPr>
          <p:nvPr/>
        </p:nvSpPr>
        <p:spPr>
          <a:xfrm>
            <a:off x="2748444" y="3350984"/>
            <a:ext cx="800735" cy="612000"/>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思源黑体 CN Heavy" panose="020B0A00000000000000" pitchFamily="34" charset="-122"/>
                <a:ea typeface="思源黑体 CN Heavy" panose="020B0A00000000000000" pitchFamily="34" charset="-122"/>
                <a:cs typeface="Arial" panose="020B0604020202020204" pitchFamily="34" charset="0"/>
                <a:sym typeface="思源黑体" panose="020B0400000000000000" pitchFamily="34" charset="-122"/>
              </a:rPr>
              <a:t>01</a:t>
            </a:r>
            <a:endParaRPr lang="zh-CN" altLang="en-US" spc="100" dirty="0">
              <a:solidFill>
                <a:schemeClr val="bg1"/>
              </a:solidFill>
              <a:latin typeface="思源黑体 CN Heavy" panose="020B0A00000000000000" pitchFamily="34" charset="-122"/>
              <a:ea typeface="思源黑体 CN Heavy" panose="020B0A00000000000000" pitchFamily="34" charset="-122"/>
              <a:cs typeface="Arial" panose="020B0604020202020204" pitchFamily="34" charset="0"/>
              <a:sym typeface="思源黑体" panose="020B0400000000000000" pitchFamily="34" charset="-122"/>
            </a:endParaRPr>
          </a:p>
        </p:txBody>
      </p:sp>
      <p:sp>
        <p:nvSpPr>
          <p:cNvPr id="23" name="矩形 22"/>
          <p:cNvSpPr/>
          <p:nvPr/>
        </p:nvSpPr>
        <p:spPr>
          <a:xfrm>
            <a:off x="6270491" y="3865418"/>
            <a:ext cx="3220874" cy="521970"/>
          </a:xfrm>
          <a:prstGeom prst="rect">
            <a:avLst/>
          </a:prstGeom>
        </p:spPr>
        <p:txBody>
          <a:bodyPr wrap="square">
            <a:spAutoFit/>
          </a:bodyPr>
          <a:lstStyle/>
          <a:p>
            <a:pPr lvl="0"/>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When you copy &amp; paste, choose "keep text only" option.</a:t>
            </a:r>
          </a:p>
        </p:txBody>
      </p:sp>
      <p:sp>
        <p:nvSpPr>
          <p:cNvPr id="24" name="矩形 23"/>
          <p:cNvSpPr/>
          <p:nvPr/>
        </p:nvSpPr>
        <p:spPr>
          <a:xfrm>
            <a:off x="6235700" y="3188457"/>
            <a:ext cx="3230880" cy="706755"/>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1" name="Freeform 8"/>
          <p:cNvSpPr/>
          <p:nvPr/>
        </p:nvSpPr>
        <p:spPr bwMode="auto">
          <a:xfrm rot="13216960" flipH="1">
            <a:off x="-4125758" y="254778"/>
            <a:ext cx="9764466" cy="6348211"/>
          </a:xfrm>
          <a:custGeom>
            <a:avLst/>
            <a:gdLst>
              <a:gd name="T0" fmla="*/ 0 w 6149"/>
              <a:gd name="T1" fmla="*/ 3411 h 3939"/>
              <a:gd name="T2" fmla="*/ 0 w 6149"/>
              <a:gd name="T3" fmla="*/ 3939 h 3939"/>
              <a:gd name="T4" fmla="*/ 6149 w 6149"/>
              <a:gd name="T5" fmla="*/ 0 h 3939"/>
              <a:gd name="T6" fmla="*/ 4482 w 6149"/>
              <a:gd name="T7" fmla="*/ 0 h 3939"/>
              <a:gd name="T8" fmla="*/ 0 w 6149"/>
              <a:gd name="T9" fmla="*/ 3411 h 3939"/>
              <a:gd name="connsiteX0" fmla="*/ 0 w 10035"/>
              <a:gd name="connsiteY0" fmla="*/ 9138 h 10000"/>
              <a:gd name="connsiteX1" fmla="*/ 35 w 10035"/>
              <a:gd name="connsiteY1" fmla="*/ 10000 h 10000"/>
              <a:gd name="connsiteX2" fmla="*/ 10035 w 10035"/>
              <a:gd name="connsiteY2" fmla="*/ 0 h 10000"/>
              <a:gd name="connsiteX3" fmla="*/ 7324 w 10035"/>
              <a:gd name="connsiteY3" fmla="*/ 0 h 10000"/>
              <a:gd name="connsiteX4" fmla="*/ 0 w 10035"/>
              <a:gd name="connsiteY4" fmla="*/ 9138 h 10000"/>
              <a:gd name="connsiteX0-1" fmla="*/ 0 w 10040"/>
              <a:gd name="connsiteY0-2" fmla="*/ 9612 h 10000"/>
              <a:gd name="connsiteX1-3" fmla="*/ 40 w 10040"/>
              <a:gd name="connsiteY1-4" fmla="*/ 10000 h 10000"/>
              <a:gd name="connsiteX2-5" fmla="*/ 10040 w 10040"/>
              <a:gd name="connsiteY2-6" fmla="*/ 0 h 10000"/>
              <a:gd name="connsiteX3-7" fmla="*/ 7329 w 10040"/>
              <a:gd name="connsiteY3-8" fmla="*/ 0 h 10000"/>
              <a:gd name="connsiteX4-9" fmla="*/ 0 w 10040"/>
              <a:gd name="connsiteY4-10" fmla="*/ 9612 h 10000"/>
              <a:gd name="connsiteX0-11" fmla="*/ 18 w 10003"/>
              <a:gd name="connsiteY0-12" fmla="*/ 10078 h 10152"/>
              <a:gd name="connsiteX1-13" fmla="*/ 3 w 10003"/>
              <a:gd name="connsiteY1-14" fmla="*/ 10000 h 10152"/>
              <a:gd name="connsiteX2-15" fmla="*/ 10003 w 10003"/>
              <a:gd name="connsiteY2-16" fmla="*/ 0 h 10152"/>
              <a:gd name="connsiteX3-17" fmla="*/ 7292 w 10003"/>
              <a:gd name="connsiteY3-18" fmla="*/ 0 h 10152"/>
              <a:gd name="connsiteX4-19" fmla="*/ 18 w 10003"/>
              <a:gd name="connsiteY4-20" fmla="*/ 10078 h 101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3" h="10152">
                <a:moveTo>
                  <a:pt x="18" y="10078"/>
                </a:moveTo>
                <a:cubicBezTo>
                  <a:pt x="30" y="10365"/>
                  <a:pt x="-9" y="9713"/>
                  <a:pt x="3" y="10000"/>
                </a:cubicBezTo>
                <a:lnTo>
                  <a:pt x="10003" y="0"/>
                </a:lnTo>
                <a:lnTo>
                  <a:pt x="7292" y="0"/>
                </a:lnTo>
                <a:lnTo>
                  <a:pt x="18" y="10078"/>
                </a:lnTo>
                <a:close/>
              </a:path>
            </a:pathLst>
          </a:custGeom>
          <a:solidFill>
            <a:srgbClr val="D2C13C"/>
          </a:solidFill>
          <a:ln>
            <a:noFill/>
          </a:ln>
        </p:spPr>
        <p:txBody>
          <a:bodyPr vert="horz" wrap="square" lIns="91440" tIns="45720" rIns="91440" bIns="45720" numCol="1" anchor="t" anchorCtr="0" compatLnSpc="1"/>
          <a:lstStyle/>
          <a:p>
            <a:endParaRPr lang="zh-CN" altLang="en-US"/>
          </a:p>
        </p:txBody>
      </p:sp>
      <p:sp>
        <p:nvSpPr>
          <p:cNvPr id="56" name="Freeform 7"/>
          <p:cNvSpPr/>
          <p:nvPr/>
        </p:nvSpPr>
        <p:spPr bwMode="auto">
          <a:xfrm rot="13396960" flipH="1">
            <a:off x="-6197227" y="-88326"/>
            <a:ext cx="12615863" cy="7034213"/>
          </a:xfrm>
          <a:custGeom>
            <a:avLst/>
            <a:gdLst>
              <a:gd name="T0" fmla="*/ 7947 w 7947"/>
              <a:gd name="T1" fmla="*/ 11 h 4431"/>
              <a:gd name="T2" fmla="*/ 6159 w 7947"/>
              <a:gd name="T3" fmla="*/ 11 h 4431"/>
              <a:gd name="T4" fmla="*/ 0 w 7947"/>
              <a:gd name="T5" fmla="*/ 3939 h 4431"/>
              <a:gd name="T6" fmla="*/ 0 w 7947"/>
              <a:gd name="T7" fmla="*/ 4431 h 4431"/>
              <a:gd name="T8" fmla="*/ 237 w 7947"/>
              <a:gd name="T9" fmla="*/ 4431 h 4431"/>
              <a:gd name="T10" fmla="*/ 7947 w 7947"/>
              <a:gd name="T11" fmla="*/ 0 h 4431"/>
              <a:gd name="T12" fmla="*/ 7947 w 7947"/>
              <a:gd name="T13" fmla="*/ 11 h 4431"/>
            </a:gdLst>
            <a:ahLst/>
            <a:cxnLst>
              <a:cxn ang="0">
                <a:pos x="T0" y="T1"/>
              </a:cxn>
              <a:cxn ang="0">
                <a:pos x="T2" y="T3"/>
              </a:cxn>
              <a:cxn ang="0">
                <a:pos x="T4" y="T5"/>
              </a:cxn>
              <a:cxn ang="0">
                <a:pos x="T6" y="T7"/>
              </a:cxn>
              <a:cxn ang="0">
                <a:pos x="T8" y="T9"/>
              </a:cxn>
              <a:cxn ang="0">
                <a:pos x="T10" y="T11"/>
              </a:cxn>
              <a:cxn ang="0">
                <a:pos x="T12" y="T13"/>
              </a:cxn>
            </a:cxnLst>
            <a:rect l="0" t="0" r="r" b="b"/>
            <a:pathLst>
              <a:path w="7947" h="4431">
                <a:moveTo>
                  <a:pt x="7947" y="11"/>
                </a:moveTo>
                <a:lnTo>
                  <a:pt x="6159" y="11"/>
                </a:lnTo>
                <a:lnTo>
                  <a:pt x="0" y="3939"/>
                </a:lnTo>
                <a:lnTo>
                  <a:pt x="0" y="4431"/>
                </a:lnTo>
                <a:lnTo>
                  <a:pt x="237" y="4431"/>
                </a:lnTo>
                <a:lnTo>
                  <a:pt x="7947" y="0"/>
                </a:lnTo>
                <a:lnTo>
                  <a:pt x="7947" y="11"/>
                </a:lnTo>
                <a:close/>
              </a:path>
            </a:pathLst>
          </a:custGeom>
          <a:solidFill>
            <a:srgbClr val="E3D885"/>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1+#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bldLvl="0" animBg="1"/>
      <p:bldP spid="18" grpId="0" animBg="1"/>
      <p:bldP spid="21" grpId="0" bldLvl="0" animBg="1"/>
      <p:bldP spid="22" grpId="0"/>
      <p:bldP spid="23" grpId="0"/>
      <p:bldP spid="24" grpId="0"/>
      <p:bldP spid="61" grpId="0" bldLvl="0" animBg="1"/>
      <p:bldP spid="5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78667" y="2194069"/>
            <a:ext cx="5550004" cy="1421929"/>
          </a:xfrm>
        </p:spPr>
        <p:txBody>
          <a:bodyPr/>
          <a:lstStyle/>
          <a:p>
            <a:r>
              <a:rPr lang="zh-CN" altLang="en-US" dirty="0">
                <a:latin typeface="微软雅黑" panose="020B0503020204020204" charset="-122"/>
                <a:ea typeface="微软雅黑" panose="020B0503020204020204" charset="-122"/>
                <a:cs typeface="微软雅黑" panose="020B0503020204020204" charset="-122"/>
                <a:sym typeface="+mn-lt"/>
              </a:rPr>
              <a:t>在此输入</a:t>
            </a:r>
            <a:r>
              <a:rPr lang="en-US" altLang="zh-CN" dirty="0">
                <a:latin typeface="微软雅黑" panose="020B0503020204020204" charset="-122"/>
                <a:ea typeface="微软雅黑" panose="020B0503020204020204" charset="-122"/>
                <a:cs typeface="微软雅黑" panose="020B0503020204020204" charset="-122"/>
                <a:sym typeface="+mn-lt"/>
              </a:rPr>
              <a:t/>
            </a:r>
            <a:br>
              <a:rPr lang="en-US" altLang="zh-CN" dirty="0">
                <a:latin typeface="微软雅黑" panose="020B0503020204020204" charset="-122"/>
                <a:ea typeface="微软雅黑" panose="020B0503020204020204" charset="-122"/>
                <a:cs typeface="微软雅黑" panose="020B0503020204020204" charset="-122"/>
                <a:sym typeface="+mn-lt"/>
              </a:rPr>
            </a:br>
            <a:r>
              <a:rPr lang="zh-CN" altLang="en-US" dirty="0">
                <a:latin typeface="微软雅黑" panose="020B0503020204020204" charset="-122"/>
                <a:ea typeface="微软雅黑" panose="020B0503020204020204" charset="-122"/>
                <a:cs typeface="微软雅黑" panose="020B0503020204020204" charset="-122"/>
                <a:sym typeface="+mn-lt"/>
              </a:rPr>
              <a:t>标题内容概要</a:t>
            </a:r>
            <a:endParaRPr lang="en-US" dirty="0">
              <a:latin typeface="微软雅黑" panose="020B0503020204020204" charset="-122"/>
              <a:ea typeface="微软雅黑" panose="020B0503020204020204" charset="-122"/>
              <a:cs typeface="微软雅黑" panose="020B0503020204020204" charset="-122"/>
              <a:sym typeface="+mn-lt"/>
            </a:endParaRPr>
          </a:p>
        </p:txBody>
      </p:sp>
      <p:sp>
        <p:nvSpPr>
          <p:cNvPr id="8" name="Rectangle 7"/>
          <p:cNvSpPr/>
          <p:nvPr/>
        </p:nvSpPr>
        <p:spPr>
          <a:xfrm>
            <a:off x="1368294" y="4647947"/>
            <a:ext cx="2203202" cy="1421928"/>
          </a:xfrm>
          <a:prstGeom prst="rect">
            <a:avLst/>
          </a:prstGeom>
        </p:spPr>
        <p:txBody>
          <a:bodyPr wrap="square">
            <a:spAutoFit/>
          </a:bodyPr>
          <a:lstStyle/>
          <a:p>
            <a:pPr>
              <a:lnSpc>
                <a:spcPct val="120000"/>
              </a:lnSpc>
            </a:pPr>
            <a:r>
              <a:rPr lang="zh-CN" altLang="en-US"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据统计每页幻灯片的最好控制在</a:t>
            </a:r>
            <a:r>
              <a:rPr lang="en-US" altLang="zh-CN"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5</a:t>
            </a:r>
            <a:r>
              <a:rPr lang="zh-CN" altLang="en-US"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分钟之内。此处添加详细文本描述 ，建议与标题相关并符合整体语言风格，语言描述尽量简洁生动</a:t>
            </a:r>
            <a:r>
              <a:rPr lang="id-ID"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onsectetuer adipiscin</a:t>
            </a:r>
            <a:r>
              <a:rPr lang="en-US"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g.</a:t>
            </a:r>
          </a:p>
        </p:txBody>
      </p:sp>
      <p:sp>
        <p:nvSpPr>
          <p:cNvPr id="22" name="Rectangle 21"/>
          <p:cNvSpPr/>
          <p:nvPr/>
        </p:nvSpPr>
        <p:spPr>
          <a:xfrm>
            <a:off x="1111119" y="3587424"/>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cs typeface="+mn-ea"/>
              <a:sym typeface="+mn-lt"/>
            </a:endParaRPr>
          </a:p>
        </p:txBody>
      </p:sp>
      <p:sp>
        <p:nvSpPr>
          <p:cNvPr id="23" name="Right Triangle 22"/>
          <p:cNvSpPr/>
          <p:nvPr/>
        </p:nvSpPr>
        <p:spPr>
          <a:xfrm rot="5400000">
            <a:off x="1111119" y="4263725"/>
            <a:ext cx="384222" cy="38422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cs typeface="+mn-ea"/>
              <a:sym typeface="+mn-lt"/>
            </a:endParaRPr>
          </a:p>
        </p:txBody>
      </p:sp>
      <p:sp>
        <p:nvSpPr>
          <p:cNvPr id="24" name="Rectangle 23"/>
          <p:cNvSpPr/>
          <p:nvPr/>
        </p:nvSpPr>
        <p:spPr>
          <a:xfrm>
            <a:off x="1363067" y="4311269"/>
            <a:ext cx="2208429" cy="333617"/>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详细文本描述</a:t>
            </a:r>
          </a:p>
        </p:txBody>
      </p:sp>
      <p:sp>
        <p:nvSpPr>
          <p:cNvPr id="25" name="Rectangle 24"/>
          <p:cNvSpPr/>
          <p:nvPr/>
        </p:nvSpPr>
        <p:spPr>
          <a:xfrm>
            <a:off x="3885333" y="4647947"/>
            <a:ext cx="2203202" cy="1421928"/>
          </a:xfrm>
          <a:prstGeom prst="rect">
            <a:avLst/>
          </a:prstGeom>
        </p:spPr>
        <p:txBody>
          <a:bodyPr wrap="square">
            <a:spAutoFit/>
          </a:bodyPr>
          <a:lstStyle/>
          <a:p>
            <a:pPr>
              <a:lnSpc>
                <a:spcPct val="120000"/>
              </a:lnSpc>
            </a:pPr>
            <a:r>
              <a:rPr lang="zh-CN" altLang="en-US"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据统计每页幻灯片的最好控制在</a:t>
            </a:r>
            <a:r>
              <a:rPr lang="en-US" altLang="zh-CN"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5</a:t>
            </a:r>
            <a:r>
              <a:rPr lang="zh-CN" altLang="en-US"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分钟之内。此处添加详细文本描述 ，建议与标题相关并符合整体语言风格，语言描述尽量简洁生动</a:t>
            </a:r>
            <a:r>
              <a:rPr lang="id-ID"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onsectetuer adipiscin</a:t>
            </a:r>
            <a:r>
              <a:rPr lang="en-US" sz="1200" dirty="0">
                <a:solidFill>
                  <a:schemeClr val="bg1">
                    <a:lumMod val="65000"/>
                  </a:schemeClr>
                </a:solidFill>
                <a:latin typeface="微软雅黑" panose="020B0503020204020204" charset="-122"/>
                <a:ea typeface="微软雅黑" panose="020B0503020204020204" charset="-122"/>
                <a:cs typeface="微软雅黑" panose="020B0503020204020204" charset="-122"/>
                <a:sym typeface="+mn-lt"/>
              </a:rPr>
              <a:t>g.</a:t>
            </a:r>
          </a:p>
        </p:txBody>
      </p:sp>
      <p:sp>
        <p:nvSpPr>
          <p:cNvPr id="26" name="Right Triangle 25"/>
          <p:cNvSpPr/>
          <p:nvPr/>
        </p:nvSpPr>
        <p:spPr>
          <a:xfrm rot="5400000">
            <a:off x="3628158" y="4263725"/>
            <a:ext cx="384222" cy="38422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cs typeface="+mn-ea"/>
              <a:sym typeface="+mn-lt"/>
            </a:endParaRPr>
          </a:p>
        </p:txBody>
      </p:sp>
      <p:sp>
        <p:nvSpPr>
          <p:cNvPr id="27" name="Rectangle 26"/>
          <p:cNvSpPr/>
          <p:nvPr/>
        </p:nvSpPr>
        <p:spPr>
          <a:xfrm>
            <a:off x="3880106" y="4311269"/>
            <a:ext cx="2208429" cy="333617"/>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详细文本描述</a:t>
            </a:r>
          </a:p>
        </p:txBody>
      </p:sp>
      <p:pic>
        <p:nvPicPr>
          <p:cNvPr id="3" name="图片 2" descr="25"/>
          <p:cNvPicPr>
            <a:picLocks noChangeAspect="1"/>
          </p:cNvPicPr>
          <p:nvPr/>
        </p:nvPicPr>
        <p:blipFill>
          <a:blip r:embed="rId3"/>
          <a:stretch>
            <a:fillRect/>
          </a:stretch>
        </p:blipFill>
        <p:spPr>
          <a:xfrm>
            <a:off x="6753225" y="2193925"/>
            <a:ext cx="5298440" cy="35413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ppt_x"/>
                                          </p:val>
                                        </p:tav>
                                        <p:tav tm="100000">
                                          <p:val>
                                            <p:strVal val="#ppt_x"/>
                                          </p:val>
                                        </p:tav>
                                      </p:tavLst>
                                    </p:anim>
                                    <p:anim calcmode="lin" valueType="num">
                                      <p:cBhvr additive="base">
                                        <p:cTn id="8" dur="75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750" fill="hold"/>
                                        <p:tgtEl>
                                          <p:spTgt spid="24"/>
                                        </p:tgtEl>
                                        <p:attrNameLst>
                                          <p:attrName>ppt_x</p:attrName>
                                        </p:attrNameLst>
                                      </p:cBhvr>
                                      <p:tavLst>
                                        <p:tav tm="0">
                                          <p:val>
                                            <p:strVal val="#ppt_x"/>
                                          </p:val>
                                        </p:tav>
                                        <p:tav tm="100000">
                                          <p:val>
                                            <p:strVal val="#ppt_x"/>
                                          </p:val>
                                        </p:tav>
                                      </p:tavLst>
                                    </p:anim>
                                    <p:anim calcmode="lin" valueType="num">
                                      <p:cBhvr additive="base">
                                        <p:cTn id="12" dur="75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decel="10000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ppt_x"/>
                                          </p:val>
                                        </p:tav>
                                        <p:tav tm="100000">
                                          <p:val>
                                            <p:strVal val="#ppt_x"/>
                                          </p:val>
                                        </p:tav>
                                      </p:tavLst>
                                    </p:anim>
                                    <p:anim calcmode="lin" valueType="num">
                                      <p:cBhvr additive="base">
                                        <p:cTn id="21" dur="750" fill="hold"/>
                                        <p:tgtEl>
                                          <p:spTgt spid="26"/>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25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750" fill="hold"/>
                                        <p:tgtEl>
                                          <p:spTgt spid="27"/>
                                        </p:tgtEl>
                                        <p:attrNameLst>
                                          <p:attrName>ppt_x</p:attrName>
                                        </p:attrNameLst>
                                      </p:cBhvr>
                                      <p:tavLst>
                                        <p:tav tm="0">
                                          <p:val>
                                            <p:strVal val="#ppt_x"/>
                                          </p:val>
                                        </p:tav>
                                        <p:tav tm="100000">
                                          <p:val>
                                            <p:strVal val="#ppt_x"/>
                                          </p:val>
                                        </p:tav>
                                      </p:tavLst>
                                    </p:anim>
                                    <p:anim calcmode="lin" valueType="num">
                                      <p:cBhvr additive="base">
                                        <p:cTn id="25" dur="750" fill="hold"/>
                                        <p:tgtEl>
                                          <p:spTgt spid="27"/>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750" fill="hold"/>
                                        <p:tgtEl>
                                          <p:spTgt spid="25"/>
                                        </p:tgtEl>
                                        <p:attrNameLst>
                                          <p:attrName>ppt_x</p:attrName>
                                        </p:attrNameLst>
                                      </p:cBhvr>
                                      <p:tavLst>
                                        <p:tav tm="0">
                                          <p:val>
                                            <p:strVal val="#ppt_x"/>
                                          </p:val>
                                        </p:tav>
                                        <p:tav tm="100000">
                                          <p:val>
                                            <p:strVal val="#ppt_x"/>
                                          </p:val>
                                        </p:tav>
                                      </p:tavLst>
                                    </p:anim>
                                    <p:anim calcmode="lin" valueType="num">
                                      <p:cBhvr additive="base">
                                        <p:cTn id="29" dur="750" fill="hold"/>
                                        <p:tgtEl>
                                          <p:spTgt spid="25"/>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animBg="1"/>
      <p:bldP spid="23" grpId="0" animBg="1"/>
      <p:bldP spid="24" grpId="0"/>
      <p:bldP spid="25" grpId="0"/>
      <p:bldP spid="26" grpId="0" animBg="1"/>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9365919"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charset="-122"/>
              <a:ea typeface="微软雅黑" panose="020B0503020204020204" charset="-122"/>
            </a:endParaRPr>
          </a:p>
        </p:txBody>
      </p:sp>
      <p:sp>
        <p:nvSpPr>
          <p:cNvPr id="30" name="右箭头 29"/>
          <p:cNvSpPr/>
          <p:nvPr/>
        </p:nvSpPr>
        <p:spPr>
          <a:xfrm>
            <a:off x="7661644"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charset="-122"/>
              <a:ea typeface="微软雅黑" panose="020B0503020204020204" charset="-122"/>
            </a:endParaRPr>
          </a:p>
        </p:txBody>
      </p:sp>
      <p:sp>
        <p:nvSpPr>
          <p:cNvPr id="31" name="右箭头 30"/>
          <p:cNvSpPr/>
          <p:nvPr/>
        </p:nvSpPr>
        <p:spPr>
          <a:xfrm>
            <a:off x="5915266"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charset="-122"/>
              <a:ea typeface="微软雅黑" panose="020B0503020204020204" charset="-122"/>
            </a:endParaRPr>
          </a:p>
        </p:txBody>
      </p:sp>
      <p:sp>
        <p:nvSpPr>
          <p:cNvPr id="32" name="右箭头 31"/>
          <p:cNvSpPr/>
          <p:nvPr/>
        </p:nvSpPr>
        <p:spPr>
          <a:xfrm>
            <a:off x="4210990"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charset="-122"/>
              <a:ea typeface="微软雅黑" panose="020B0503020204020204" charset="-122"/>
            </a:endParaRPr>
          </a:p>
        </p:txBody>
      </p:sp>
      <p:sp>
        <p:nvSpPr>
          <p:cNvPr id="33" name="右箭头 32"/>
          <p:cNvSpPr/>
          <p:nvPr/>
        </p:nvSpPr>
        <p:spPr>
          <a:xfrm>
            <a:off x="2489557" y="3450713"/>
            <a:ext cx="2073823" cy="702733"/>
          </a:xfrm>
          <a:prstGeom prst="rightArrow">
            <a:avLst>
              <a:gd name="adj1" fmla="val 62125"/>
              <a:gd name="adj2" fmla="val 52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charset="-122"/>
              <a:ea typeface="微软雅黑" panose="020B0503020204020204" charset="-122"/>
            </a:endParaRPr>
          </a:p>
        </p:txBody>
      </p:sp>
      <p:sp>
        <p:nvSpPr>
          <p:cNvPr id="34" name="右箭头 33"/>
          <p:cNvSpPr/>
          <p:nvPr/>
        </p:nvSpPr>
        <p:spPr>
          <a:xfrm>
            <a:off x="785281" y="3450713"/>
            <a:ext cx="2073823" cy="702733"/>
          </a:xfrm>
          <a:prstGeom prst="rightArrow">
            <a:avLst>
              <a:gd name="adj1" fmla="val 62125"/>
              <a:gd name="adj2" fmla="val 52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charset="-122"/>
              <a:ea typeface="微软雅黑" panose="020B0503020204020204" charset="-122"/>
            </a:endParaRPr>
          </a:p>
        </p:txBody>
      </p:sp>
      <p:sp>
        <p:nvSpPr>
          <p:cNvPr id="35" name="TextBox 34"/>
          <p:cNvSpPr txBox="1"/>
          <p:nvPr/>
        </p:nvSpPr>
        <p:spPr>
          <a:xfrm>
            <a:off x="1321448"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charset="-122"/>
                <a:ea typeface="微软雅黑" panose="020B0503020204020204" charset="-122"/>
              </a:rPr>
              <a:t>1</a:t>
            </a:r>
            <a:r>
              <a:rPr lang="zh-CN" altLang="en-US" sz="1400" b="1" dirty="0">
                <a:solidFill>
                  <a:schemeClr val="bg1"/>
                </a:solidFill>
                <a:latin typeface="微软雅黑" panose="020B0503020204020204" charset="-122"/>
                <a:ea typeface="微软雅黑" panose="020B0503020204020204" charset="-122"/>
              </a:rPr>
              <a:t>、</a:t>
            </a:r>
            <a:r>
              <a:rPr lang="en-US" altLang="zh-CN" sz="1400" b="1" dirty="0">
                <a:solidFill>
                  <a:schemeClr val="bg1"/>
                </a:solidFill>
                <a:latin typeface="微软雅黑" panose="020B0503020204020204" charset="-122"/>
                <a:ea typeface="微软雅黑" panose="020B0503020204020204" charset="-122"/>
              </a:rPr>
              <a:t>2</a:t>
            </a:r>
            <a:r>
              <a:rPr lang="zh-CN" altLang="en-US" sz="1400" b="1" dirty="0">
                <a:solidFill>
                  <a:schemeClr val="bg1"/>
                </a:solidFill>
                <a:latin typeface="微软雅黑" panose="020B0503020204020204" charset="-122"/>
                <a:ea typeface="微软雅黑" panose="020B0503020204020204" charset="-122"/>
              </a:rPr>
              <a:t>月份</a:t>
            </a:r>
          </a:p>
        </p:txBody>
      </p:sp>
      <p:cxnSp>
        <p:nvCxnSpPr>
          <p:cNvPr id="36" name="直接连接符 35"/>
          <p:cNvCxnSpPr/>
          <p:nvPr/>
        </p:nvCxnSpPr>
        <p:spPr>
          <a:xfrm flipV="1">
            <a:off x="1822191"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51431"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sp>
        <p:nvSpPr>
          <p:cNvPr id="38" name="TextBox 37"/>
          <p:cNvSpPr txBox="1"/>
          <p:nvPr/>
        </p:nvSpPr>
        <p:spPr>
          <a:xfrm>
            <a:off x="1991546"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cxnSp>
        <p:nvCxnSpPr>
          <p:cNvPr id="39" name="直接连接符 38"/>
          <p:cNvCxnSpPr/>
          <p:nvPr/>
        </p:nvCxnSpPr>
        <p:spPr>
          <a:xfrm>
            <a:off x="3526466"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025724"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charset="-122"/>
                <a:ea typeface="微软雅黑" panose="020B0503020204020204" charset="-122"/>
              </a:rPr>
              <a:t>3</a:t>
            </a:r>
            <a:r>
              <a:rPr lang="zh-CN" altLang="en-US" sz="1400" b="1" dirty="0">
                <a:solidFill>
                  <a:schemeClr val="bg1"/>
                </a:solidFill>
                <a:latin typeface="微软雅黑" panose="020B0503020204020204" charset="-122"/>
                <a:ea typeface="微软雅黑" panose="020B0503020204020204" charset="-122"/>
              </a:rPr>
              <a:t>、</a:t>
            </a:r>
            <a:r>
              <a:rPr lang="en-US" altLang="zh-CN" sz="1400" b="1" dirty="0">
                <a:solidFill>
                  <a:schemeClr val="bg1"/>
                </a:solidFill>
                <a:latin typeface="微软雅黑" panose="020B0503020204020204" charset="-122"/>
                <a:ea typeface="微软雅黑" panose="020B0503020204020204" charset="-122"/>
              </a:rPr>
              <a:t>4</a:t>
            </a:r>
            <a:r>
              <a:rPr lang="zh-CN" altLang="en-US" sz="1400" b="1" dirty="0">
                <a:solidFill>
                  <a:schemeClr val="bg1"/>
                </a:solidFill>
                <a:latin typeface="微软雅黑" panose="020B0503020204020204" charset="-122"/>
                <a:ea typeface="微软雅黑" panose="020B0503020204020204" charset="-122"/>
              </a:rPr>
              <a:t>月份</a:t>
            </a:r>
          </a:p>
        </p:txBody>
      </p:sp>
      <p:sp>
        <p:nvSpPr>
          <p:cNvPr id="41" name="TextBox 40"/>
          <p:cNvSpPr txBox="1"/>
          <p:nvPr/>
        </p:nvSpPr>
        <p:spPr>
          <a:xfrm>
            <a:off x="4747157" y="3637956"/>
            <a:ext cx="1183923"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charset="-122"/>
                <a:ea typeface="微软雅黑" panose="020B0503020204020204" charset="-122"/>
              </a:rPr>
              <a:t>5</a:t>
            </a:r>
            <a:r>
              <a:rPr lang="zh-CN" altLang="en-US" sz="1400" b="1" dirty="0">
                <a:solidFill>
                  <a:schemeClr val="bg1"/>
                </a:solidFill>
                <a:latin typeface="微软雅黑" panose="020B0503020204020204" charset="-122"/>
                <a:ea typeface="微软雅黑" panose="020B0503020204020204" charset="-122"/>
              </a:rPr>
              <a:t>、</a:t>
            </a:r>
            <a:r>
              <a:rPr lang="en-US" altLang="zh-CN" sz="1400" b="1" dirty="0">
                <a:solidFill>
                  <a:schemeClr val="bg1"/>
                </a:solidFill>
                <a:latin typeface="微软雅黑" panose="020B0503020204020204" charset="-122"/>
                <a:ea typeface="微软雅黑" panose="020B0503020204020204" charset="-122"/>
              </a:rPr>
              <a:t>6</a:t>
            </a:r>
            <a:r>
              <a:rPr lang="zh-CN" altLang="en-US" sz="1400" b="1" dirty="0">
                <a:solidFill>
                  <a:schemeClr val="bg1"/>
                </a:solidFill>
                <a:latin typeface="微软雅黑" panose="020B0503020204020204" charset="-122"/>
                <a:ea typeface="微软雅黑" panose="020B0503020204020204" charset="-122"/>
              </a:rPr>
              <a:t>月份</a:t>
            </a:r>
          </a:p>
        </p:txBody>
      </p:sp>
      <p:sp>
        <p:nvSpPr>
          <p:cNvPr id="42" name="TextBox 41"/>
          <p:cNvSpPr txBox="1"/>
          <p:nvPr/>
        </p:nvSpPr>
        <p:spPr>
          <a:xfrm>
            <a:off x="6410273" y="3637956"/>
            <a:ext cx="1281231"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charset="-122"/>
                <a:ea typeface="微软雅黑" panose="020B0503020204020204" charset="-122"/>
              </a:rPr>
              <a:t>7</a:t>
            </a:r>
            <a:r>
              <a:rPr lang="zh-CN" altLang="en-US" sz="1400" b="1" dirty="0">
                <a:solidFill>
                  <a:schemeClr val="bg1"/>
                </a:solidFill>
                <a:latin typeface="微软雅黑" panose="020B0503020204020204" charset="-122"/>
                <a:ea typeface="微软雅黑" panose="020B0503020204020204" charset="-122"/>
              </a:rPr>
              <a:t>、</a:t>
            </a:r>
            <a:r>
              <a:rPr lang="en-US" altLang="zh-CN" sz="1400" b="1" dirty="0">
                <a:solidFill>
                  <a:schemeClr val="bg1"/>
                </a:solidFill>
                <a:latin typeface="微软雅黑" panose="020B0503020204020204" charset="-122"/>
                <a:ea typeface="微软雅黑" panose="020B0503020204020204" charset="-122"/>
              </a:rPr>
              <a:t>8</a:t>
            </a:r>
            <a:r>
              <a:rPr lang="zh-CN" altLang="en-US" sz="1400" b="1" dirty="0">
                <a:solidFill>
                  <a:schemeClr val="bg1"/>
                </a:solidFill>
                <a:latin typeface="微软雅黑" panose="020B0503020204020204" charset="-122"/>
                <a:ea typeface="微软雅黑" panose="020B0503020204020204" charset="-122"/>
              </a:rPr>
              <a:t>月份</a:t>
            </a:r>
          </a:p>
        </p:txBody>
      </p:sp>
      <p:sp>
        <p:nvSpPr>
          <p:cNvPr id="43" name="TextBox 42"/>
          <p:cNvSpPr txBox="1"/>
          <p:nvPr/>
        </p:nvSpPr>
        <p:spPr>
          <a:xfrm>
            <a:off x="8145982" y="3637956"/>
            <a:ext cx="1306460"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charset="-122"/>
                <a:ea typeface="微软雅黑" panose="020B0503020204020204" charset="-122"/>
              </a:rPr>
              <a:t>9</a:t>
            </a:r>
            <a:r>
              <a:rPr lang="zh-CN" altLang="en-US" sz="1400" b="1" dirty="0">
                <a:solidFill>
                  <a:schemeClr val="bg1"/>
                </a:solidFill>
                <a:latin typeface="微软雅黑" panose="020B0503020204020204" charset="-122"/>
                <a:ea typeface="微软雅黑" panose="020B0503020204020204" charset="-122"/>
              </a:rPr>
              <a:t>、</a:t>
            </a:r>
            <a:r>
              <a:rPr lang="en-US" altLang="zh-CN" sz="1400" b="1" dirty="0">
                <a:solidFill>
                  <a:schemeClr val="bg1"/>
                </a:solidFill>
                <a:latin typeface="微软雅黑" panose="020B0503020204020204" charset="-122"/>
                <a:ea typeface="微软雅黑" panose="020B0503020204020204" charset="-122"/>
              </a:rPr>
              <a:t>10</a:t>
            </a:r>
            <a:r>
              <a:rPr lang="zh-CN" altLang="en-US" sz="1400" b="1" dirty="0">
                <a:solidFill>
                  <a:schemeClr val="bg1"/>
                </a:solidFill>
                <a:latin typeface="微软雅黑" panose="020B0503020204020204" charset="-122"/>
                <a:ea typeface="微软雅黑" panose="020B0503020204020204" charset="-122"/>
              </a:rPr>
              <a:t>月份</a:t>
            </a:r>
          </a:p>
        </p:txBody>
      </p:sp>
      <p:sp>
        <p:nvSpPr>
          <p:cNvPr id="44" name="TextBox 43"/>
          <p:cNvSpPr txBox="1"/>
          <p:nvPr/>
        </p:nvSpPr>
        <p:spPr>
          <a:xfrm>
            <a:off x="9863985" y="3637956"/>
            <a:ext cx="1273996"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charset="-122"/>
                <a:ea typeface="微软雅黑" panose="020B0503020204020204" charset="-122"/>
              </a:rPr>
              <a:t>11</a:t>
            </a:r>
            <a:r>
              <a:rPr lang="zh-CN" altLang="en-US" sz="1400" b="1" dirty="0">
                <a:solidFill>
                  <a:schemeClr val="bg1"/>
                </a:solidFill>
                <a:latin typeface="微软雅黑" panose="020B0503020204020204" charset="-122"/>
                <a:ea typeface="微软雅黑" panose="020B0503020204020204" charset="-122"/>
              </a:rPr>
              <a:t>、</a:t>
            </a:r>
            <a:r>
              <a:rPr lang="en-US" altLang="zh-CN" sz="1400" b="1" dirty="0">
                <a:solidFill>
                  <a:schemeClr val="bg1"/>
                </a:solidFill>
                <a:latin typeface="微软雅黑" panose="020B0503020204020204" charset="-122"/>
                <a:ea typeface="微软雅黑" panose="020B0503020204020204" charset="-122"/>
              </a:rPr>
              <a:t>12</a:t>
            </a:r>
            <a:r>
              <a:rPr lang="zh-CN" altLang="en-US" sz="1400" b="1" dirty="0">
                <a:solidFill>
                  <a:schemeClr val="bg1"/>
                </a:solidFill>
                <a:latin typeface="微软雅黑" panose="020B0503020204020204" charset="-122"/>
                <a:ea typeface="微软雅黑" panose="020B0503020204020204" charset="-122"/>
              </a:rPr>
              <a:t>月份</a:t>
            </a:r>
          </a:p>
        </p:txBody>
      </p:sp>
      <p:cxnSp>
        <p:nvCxnSpPr>
          <p:cNvPr id="45" name="直接连接符 44"/>
          <p:cNvCxnSpPr/>
          <p:nvPr/>
        </p:nvCxnSpPr>
        <p:spPr>
          <a:xfrm flipV="1">
            <a:off x="5247900"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177140"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sp>
        <p:nvSpPr>
          <p:cNvPr id="47" name="TextBox 46"/>
          <p:cNvSpPr txBox="1"/>
          <p:nvPr/>
        </p:nvSpPr>
        <p:spPr>
          <a:xfrm>
            <a:off x="5417254"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cxnSp>
        <p:nvCxnSpPr>
          <p:cNvPr id="48" name="直接连接符 47"/>
          <p:cNvCxnSpPr/>
          <p:nvPr/>
        </p:nvCxnSpPr>
        <p:spPr>
          <a:xfrm>
            <a:off x="6952175"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8698553" y="2960066"/>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627793" y="1866211"/>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sp>
        <p:nvSpPr>
          <p:cNvPr id="51" name="TextBox 50"/>
          <p:cNvSpPr txBox="1"/>
          <p:nvPr/>
        </p:nvSpPr>
        <p:spPr>
          <a:xfrm>
            <a:off x="8824364" y="4820058"/>
            <a:ext cx="2644673" cy="984657"/>
          </a:xfrm>
          <a:prstGeom prst="rect">
            <a:avLst/>
          </a:prstGeom>
          <a:noFill/>
        </p:spPr>
        <p:txBody>
          <a:bodyPr wrap="square" lIns="0" tIns="0" rIns="0" bIns="0" rtlCol="0">
            <a:spAutoFit/>
          </a:bodyPr>
          <a:lstStyle/>
          <a:p>
            <a:r>
              <a:rPr lang="zh-CN" altLang="en-US" sz="160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cxnSp>
        <p:nvCxnSpPr>
          <p:cNvPr id="52" name="直接连接符 51"/>
          <p:cNvCxnSpPr/>
          <p:nvPr/>
        </p:nvCxnSpPr>
        <p:spPr>
          <a:xfrm>
            <a:off x="10402828" y="4014294"/>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45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60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65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70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75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80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85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3" grpId="0" bldLvl="0" animBg="1"/>
      <p:bldP spid="34" grpId="0" bldLvl="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Page-3"/>
        <p:cNvGrpSpPr/>
        <p:nvPr/>
      </p:nvGrpSpPr>
      <p:grpSpPr>
        <a:xfrm>
          <a:off x="0" y="0"/>
          <a:ext cx="0" cy="0"/>
          <a:chOff x="0" y="0"/>
          <a:chExt cx="0" cy="0"/>
        </a:xfrm>
      </p:grpSpPr>
      <p:sp>
        <p:nvSpPr>
          <p:cNvPr id="4" name="TextBox 106"/>
          <p:cNvSpPr txBox="1"/>
          <p:nvPr/>
        </p:nvSpPr>
        <p:spPr>
          <a:xfrm>
            <a:off x="7069183" y="2260675"/>
            <a:ext cx="3614725" cy="492125"/>
          </a:xfrm>
          <a:prstGeom prst="rect">
            <a:avLst/>
          </a:prstGeom>
          <a:noFill/>
        </p:spPr>
        <p:txBody>
          <a:bodyPr wrap="square" lIns="0" tIns="0" rIns="0" bIns="0" rtlCol="0">
            <a:spAutoFit/>
          </a:bodyPr>
          <a:lstStyle/>
          <a:p>
            <a:pPr fontAlgn="base">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点击输入您的文字内容，或复制粘贴具体文本</a:t>
            </a:r>
            <a:r>
              <a:rPr lang="zh-CN" altLang="en-US" sz="1600" dirty="0" smtClean="0">
                <a:solidFill>
                  <a:schemeClr val="tx1">
                    <a:lumMod val="75000"/>
                    <a:lumOff val="25000"/>
                  </a:schemeClr>
                </a:solidFill>
                <a:latin typeface="微软雅黑" panose="020B0503020204020204" charset="-122"/>
                <a:ea typeface="微软雅黑" panose="020B0503020204020204" charset="-122"/>
                <a:cs typeface="+mn-ea"/>
                <a:sym typeface="+mn-lt"/>
              </a:rPr>
              <a:t>，简明扼要的阐明观点</a:t>
            </a:r>
          </a:p>
        </p:txBody>
      </p:sp>
      <p:sp>
        <p:nvSpPr>
          <p:cNvPr id="11" name="燕尾形 10"/>
          <p:cNvSpPr/>
          <p:nvPr/>
        </p:nvSpPr>
        <p:spPr>
          <a:xfrm>
            <a:off x="6602984" y="2395353"/>
            <a:ext cx="127521" cy="216024"/>
          </a:xfrm>
          <a:prstGeom prst="chevron">
            <a:avLst>
              <a:gd name="adj" fmla="val 70541"/>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 name="TextBox 106"/>
          <p:cNvSpPr txBox="1"/>
          <p:nvPr/>
        </p:nvSpPr>
        <p:spPr>
          <a:xfrm>
            <a:off x="7069183" y="3399377"/>
            <a:ext cx="3614725" cy="492125"/>
          </a:xfrm>
          <a:prstGeom prst="rect">
            <a:avLst/>
          </a:prstGeom>
          <a:noFill/>
        </p:spPr>
        <p:txBody>
          <a:bodyPr wrap="square" lIns="0" tIns="0" rIns="0" bIns="0" rtlCol="0">
            <a:spAutoFit/>
          </a:bodyPr>
          <a:lstStyle/>
          <a:p>
            <a:pPr fontAlgn="base">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点击输入您的文字内容，或复制粘贴具体文本，简明扼要的阐明观点</a:t>
            </a:r>
          </a:p>
        </p:txBody>
      </p:sp>
      <p:sp>
        <p:nvSpPr>
          <p:cNvPr id="12" name="燕尾形 11"/>
          <p:cNvSpPr/>
          <p:nvPr/>
        </p:nvSpPr>
        <p:spPr>
          <a:xfrm>
            <a:off x="6602984" y="3543021"/>
            <a:ext cx="127521" cy="216024"/>
          </a:xfrm>
          <a:prstGeom prst="chevron">
            <a:avLst>
              <a:gd name="adj" fmla="val 70541"/>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 name="TextBox 106"/>
          <p:cNvSpPr txBox="1"/>
          <p:nvPr/>
        </p:nvSpPr>
        <p:spPr>
          <a:xfrm>
            <a:off x="7069183" y="4538079"/>
            <a:ext cx="3614725" cy="492125"/>
          </a:xfrm>
          <a:prstGeom prst="rect">
            <a:avLst/>
          </a:prstGeom>
          <a:noFill/>
        </p:spPr>
        <p:txBody>
          <a:bodyPr wrap="square" lIns="0" tIns="0" rIns="0" bIns="0" rtlCol="0">
            <a:spAutoFit/>
          </a:bodyPr>
          <a:lstStyle/>
          <a:p>
            <a:pPr fontAlgn="base">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点击输入您的文字内容，或复制粘贴具体文本，简明扼要的阐明观点</a:t>
            </a:r>
          </a:p>
        </p:txBody>
      </p:sp>
      <p:sp>
        <p:nvSpPr>
          <p:cNvPr id="13" name="燕尾形 12"/>
          <p:cNvSpPr/>
          <p:nvPr/>
        </p:nvSpPr>
        <p:spPr>
          <a:xfrm>
            <a:off x="6602984" y="4677887"/>
            <a:ext cx="127521" cy="216024"/>
          </a:xfrm>
          <a:prstGeom prst="chevron">
            <a:avLst>
              <a:gd name="adj" fmla="val 70541"/>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7" name="组合 16"/>
          <p:cNvGrpSpPr/>
          <p:nvPr/>
        </p:nvGrpSpPr>
        <p:grpSpPr>
          <a:xfrm>
            <a:off x="650874" y="1664899"/>
            <a:ext cx="4846300" cy="4177846"/>
            <a:chOff x="3590122" y="1268760"/>
            <a:chExt cx="5011756" cy="4320480"/>
          </a:xfrm>
        </p:grpSpPr>
        <p:sp>
          <p:nvSpPr>
            <p:cNvPr id="18" name="ïšḻïďê-任意多边形: 形状 1"/>
            <p:cNvSpPr/>
            <p:nvPr/>
          </p:nvSpPr>
          <p:spPr>
            <a:xfrm>
              <a:off x="5327470" y="2166862"/>
              <a:ext cx="1994611" cy="1267873"/>
            </a:xfrm>
            <a:custGeom>
              <a:avLst/>
              <a:gdLst>
                <a:gd name="connsiteX0" fmla="*/ 1680519 w 1680519"/>
                <a:gd name="connsiteY0" fmla="*/ 1081216 h 1081216"/>
                <a:gd name="connsiteX1" fmla="*/ 0 w 1680519"/>
                <a:gd name="connsiteY1" fmla="*/ 376881 h 1081216"/>
                <a:gd name="connsiteX2" fmla="*/ 222422 w 1680519"/>
                <a:gd name="connsiteY2" fmla="*/ 0 h 1081216"/>
                <a:gd name="connsiteX3" fmla="*/ 1383957 w 1680519"/>
                <a:gd name="connsiteY3" fmla="*/ 574589 h 1081216"/>
                <a:gd name="connsiteX4" fmla="*/ 1680519 w 1680519"/>
                <a:gd name="connsiteY4" fmla="*/ 1081216 h 1081216"/>
                <a:gd name="connsiteX0-1" fmla="*/ 1680519 w 1680519"/>
                <a:gd name="connsiteY0-2" fmla="*/ 1043116 h 1043116"/>
                <a:gd name="connsiteX1-3" fmla="*/ 0 w 1680519"/>
                <a:gd name="connsiteY1-4" fmla="*/ 338781 h 1043116"/>
                <a:gd name="connsiteX2-5" fmla="*/ 298622 w 1680519"/>
                <a:gd name="connsiteY2-6" fmla="*/ 0 h 1043116"/>
                <a:gd name="connsiteX3-7" fmla="*/ 1383957 w 1680519"/>
                <a:gd name="connsiteY3-8" fmla="*/ 536489 h 1043116"/>
                <a:gd name="connsiteX4-9" fmla="*/ 1680519 w 1680519"/>
                <a:gd name="connsiteY4-10" fmla="*/ 1043116 h 1043116"/>
                <a:gd name="connsiteX0-11" fmla="*/ 1680519 w 1680519"/>
                <a:gd name="connsiteY0-12" fmla="*/ 1043116 h 1043116"/>
                <a:gd name="connsiteX1-13" fmla="*/ 0 w 1680519"/>
                <a:gd name="connsiteY1-14" fmla="*/ 338781 h 1043116"/>
                <a:gd name="connsiteX2-15" fmla="*/ 298622 w 1680519"/>
                <a:gd name="connsiteY2-16" fmla="*/ 0 h 1043116"/>
                <a:gd name="connsiteX3-17" fmla="*/ 1383957 w 1680519"/>
                <a:gd name="connsiteY3-18" fmla="*/ 536489 h 1043116"/>
                <a:gd name="connsiteX4-19" fmla="*/ 1680519 w 1680519"/>
                <a:gd name="connsiteY4-20" fmla="*/ 1043116 h 1043116"/>
                <a:gd name="connsiteX0-21" fmla="*/ 1680519 w 1680519"/>
                <a:gd name="connsiteY0-22" fmla="*/ 1055816 h 1055816"/>
                <a:gd name="connsiteX1-23" fmla="*/ 0 w 1680519"/>
                <a:gd name="connsiteY1-24" fmla="*/ 351481 h 1055816"/>
                <a:gd name="connsiteX2-25" fmla="*/ 279572 w 1680519"/>
                <a:gd name="connsiteY2-26" fmla="*/ 0 h 1055816"/>
                <a:gd name="connsiteX3-27" fmla="*/ 1383957 w 1680519"/>
                <a:gd name="connsiteY3-28" fmla="*/ 549189 h 1055816"/>
                <a:gd name="connsiteX4-29" fmla="*/ 1680519 w 1680519"/>
                <a:gd name="connsiteY4-30" fmla="*/ 1055816 h 1055816"/>
                <a:gd name="connsiteX0-31" fmla="*/ 1680519 w 1680519"/>
                <a:gd name="connsiteY0-32" fmla="*/ 1055816 h 1055816"/>
                <a:gd name="connsiteX1-33" fmla="*/ 0 w 1680519"/>
                <a:gd name="connsiteY1-34" fmla="*/ 351481 h 1055816"/>
                <a:gd name="connsiteX2-35" fmla="*/ 279572 w 1680519"/>
                <a:gd name="connsiteY2-36" fmla="*/ 0 h 1055816"/>
                <a:gd name="connsiteX3-37" fmla="*/ 1383957 w 1680519"/>
                <a:gd name="connsiteY3-38" fmla="*/ 549189 h 1055816"/>
                <a:gd name="connsiteX4-39" fmla="*/ 1680519 w 1680519"/>
                <a:gd name="connsiteY4-40" fmla="*/ 1055816 h 1055816"/>
                <a:gd name="connsiteX0-41" fmla="*/ 1690044 w 1690044"/>
                <a:gd name="connsiteY0-42" fmla="*/ 1055816 h 1055816"/>
                <a:gd name="connsiteX1-43" fmla="*/ 0 w 1690044"/>
                <a:gd name="connsiteY1-44" fmla="*/ 351481 h 1055816"/>
                <a:gd name="connsiteX2-45" fmla="*/ 289097 w 1690044"/>
                <a:gd name="connsiteY2-46" fmla="*/ 0 h 1055816"/>
                <a:gd name="connsiteX3-47" fmla="*/ 1393482 w 1690044"/>
                <a:gd name="connsiteY3-48" fmla="*/ 549189 h 1055816"/>
                <a:gd name="connsiteX4-49" fmla="*/ 1690044 w 1690044"/>
                <a:gd name="connsiteY4-50" fmla="*/ 1055816 h 1055816"/>
                <a:gd name="connsiteX0-51" fmla="*/ 1690044 w 1690044"/>
                <a:gd name="connsiteY0-52" fmla="*/ 1055816 h 1055816"/>
                <a:gd name="connsiteX1-53" fmla="*/ 0 w 1690044"/>
                <a:gd name="connsiteY1-54" fmla="*/ 351481 h 1055816"/>
                <a:gd name="connsiteX2-55" fmla="*/ 289097 w 1690044"/>
                <a:gd name="connsiteY2-56" fmla="*/ 0 h 1055816"/>
                <a:gd name="connsiteX3-57" fmla="*/ 1393482 w 1690044"/>
                <a:gd name="connsiteY3-58" fmla="*/ 549189 h 1055816"/>
                <a:gd name="connsiteX4-59" fmla="*/ 1690044 w 1690044"/>
                <a:gd name="connsiteY4-60" fmla="*/ 1055816 h 1055816"/>
                <a:gd name="connsiteX0-61" fmla="*/ 1670994 w 1670994"/>
                <a:gd name="connsiteY0-62" fmla="*/ 1062166 h 1062166"/>
                <a:gd name="connsiteX1-63" fmla="*/ 0 w 1670994"/>
                <a:gd name="connsiteY1-64" fmla="*/ 351481 h 1062166"/>
                <a:gd name="connsiteX2-65" fmla="*/ 289097 w 1670994"/>
                <a:gd name="connsiteY2-66" fmla="*/ 0 h 1062166"/>
                <a:gd name="connsiteX3-67" fmla="*/ 1393482 w 1670994"/>
                <a:gd name="connsiteY3-68" fmla="*/ 549189 h 1062166"/>
                <a:gd name="connsiteX4-69" fmla="*/ 1670994 w 1670994"/>
                <a:gd name="connsiteY4-70" fmla="*/ 1062166 h 1062166"/>
                <a:gd name="connsiteX0-71" fmla="*/ 1670994 w 1670994"/>
                <a:gd name="connsiteY0-72" fmla="*/ 1062166 h 1062166"/>
                <a:gd name="connsiteX1-73" fmla="*/ 0 w 1670994"/>
                <a:gd name="connsiteY1-74" fmla="*/ 351481 h 1062166"/>
                <a:gd name="connsiteX2-75" fmla="*/ 289097 w 1670994"/>
                <a:gd name="connsiteY2-76" fmla="*/ 0 h 1062166"/>
                <a:gd name="connsiteX3-77" fmla="*/ 1393482 w 1670994"/>
                <a:gd name="connsiteY3-78" fmla="*/ 549189 h 1062166"/>
                <a:gd name="connsiteX4-79" fmla="*/ 1670994 w 1670994"/>
                <a:gd name="connsiteY4-80" fmla="*/ 1062166 h 1062166"/>
                <a:gd name="connsiteX0-81" fmla="*/ 1670994 w 1670994"/>
                <a:gd name="connsiteY0-82" fmla="*/ 1062166 h 1062166"/>
                <a:gd name="connsiteX1-83" fmla="*/ 0 w 1670994"/>
                <a:gd name="connsiteY1-84" fmla="*/ 351481 h 1062166"/>
                <a:gd name="connsiteX2-85" fmla="*/ 289097 w 1670994"/>
                <a:gd name="connsiteY2-86" fmla="*/ 0 h 1062166"/>
                <a:gd name="connsiteX3-87" fmla="*/ 1399832 w 1670994"/>
                <a:gd name="connsiteY3-88" fmla="*/ 552364 h 1062166"/>
                <a:gd name="connsiteX4-89" fmla="*/ 1670994 w 1670994"/>
                <a:gd name="connsiteY4-90" fmla="*/ 1062166 h 106216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70994" h="1062166">
                  <a:moveTo>
                    <a:pt x="1670994" y="1062166"/>
                  </a:moveTo>
                  <a:lnTo>
                    <a:pt x="0" y="351481"/>
                  </a:lnTo>
                  <a:cubicBezTo>
                    <a:pt x="143991" y="254429"/>
                    <a:pt x="227656" y="157377"/>
                    <a:pt x="289097" y="0"/>
                  </a:cubicBezTo>
                  <a:lnTo>
                    <a:pt x="1399832" y="552364"/>
                  </a:lnTo>
                  <a:cubicBezTo>
                    <a:pt x="1498686" y="721240"/>
                    <a:pt x="1489590" y="899640"/>
                    <a:pt x="1670994" y="10621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solidFill>
                  <a:schemeClr val="bg1"/>
                </a:solidFill>
                <a:cs typeface="+mn-ea"/>
                <a:sym typeface="+mn-lt"/>
              </a:endParaRPr>
            </a:p>
          </p:txBody>
        </p:sp>
        <p:sp>
          <p:nvSpPr>
            <p:cNvPr id="19" name="ïšḻïďê-任意多边形: 形状 2"/>
            <p:cNvSpPr/>
            <p:nvPr/>
          </p:nvSpPr>
          <p:spPr>
            <a:xfrm>
              <a:off x="5327981" y="1268760"/>
              <a:ext cx="1536039" cy="1324171"/>
            </a:xfrm>
            <a:custGeom>
              <a:avLst/>
              <a:gdLst>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1" fmla="*/ 643411 w 1286823"/>
                <a:gd name="connsiteY0-2" fmla="*/ 0 h 1109330"/>
                <a:gd name="connsiteX1-3" fmla="*/ 1286823 w 1286823"/>
                <a:gd name="connsiteY1-4" fmla="*/ 1109330 h 1109330"/>
                <a:gd name="connsiteX2-5" fmla="*/ 0 w 1286823"/>
                <a:gd name="connsiteY2-6" fmla="*/ 1109330 h 1109330"/>
                <a:gd name="connsiteX3-7" fmla="*/ 643411 w 1286823"/>
                <a:gd name="connsiteY3-8" fmla="*/ 0 h 1109330"/>
                <a:gd name="connsiteX0-9" fmla="*/ 643411 w 1286823"/>
                <a:gd name="connsiteY0-10" fmla="*/ 0 h 1109330"/>
                <a:gd name="connsiteX1-11" fmla="*/ 1286823 w 1286823"/>
                <a:gd name="connsiteY1-12" fmla="*/ 1109330 h 1109330"/>
                <a:gd name="connsiteX2-13" fmla="*/ 0 w 1286823"/>
                <a:gd name="connsiteY2-14" fmla="*/ 1109330 h 1109330"/>
                <a:gd name="connsiteX3-15" fmla="*/ 643411 w 1286823"/>
                <a:gd name="connsiteY3-16" fmla="*/ 0 h 1109330"/>
              </a:gdLst>
              <a:ahLst/>
              <a:cxnLst>
                <a:cxn ang="0">
                  <a:pos x="connsiteX0-1" y="connsiteY0-2"/>
                </a:cxn>
                <a:cxn ang="0">
                  <a:pos x="connsiteX1-3" y="connsiteY1-4"/>
                </a:cxn>
                <a:cxn ang="0">
                  <a:pos x="connsiteX2-5" y="connsiteY2-6"/>
                </a:cxn>
                <a:cxn ang="0">
                  <a:pos x="connsiteX3-7" y="connsiteY3-8"/>
                </a:cxn>
              </a:cxnLst>
              <a:rect l="l" t="t" r="r" b="b"/>
              <a:pathLst>
                <a:path w="1286823" h="1109330">
                  <a:moveTo>
                    <a:pt x="643411" y="0"/>
                  </a:moveTo>
                  <a:cubicBezTo>
                    <a:pt x="857882" y="369777"/>
                    <a:pt x="966026" y="813981"/>
                    <a:pt x="1286823" y="1109330"/>
                  </a:cubicBezTo>
                  <a:lnTo>
                    <a:pt x="0" y="1109330"/>
                  </a:lnTo>
                  <a:cubicBezTo>
                    <a:pt x="320796" y="867144"/>
                    <a:pt x="428941" y="369777"/>
                    <a:pt x="643411" y="0"/>
                  </a:cubicBezTo>
                  <a:close/>
                </a:path>
              </a:pathLst>
            </a:custGeom>
            <a:solidFill>
              <a:srgbClr val="C7B4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solidFill>
                  <a:schemeClr val="bg1"/>
                </a:solidFill>
                <a:cs typeface="+mn-ea"/>
                <a:sym typeface="+mn-lt"/>
              </a:endParaRPr>
            </a:p>
          </p:txBody>
        </p:sp>
        <p:sp>
          <p:nvSpPr>
            <p:cNvPr id="20" name="ïšḻïďê-任意多边形: 形状 3"/>
            <p:cNvSpPr/>
            <p:nvPr/>
          </p:nvSpPr>
          <p:spPr>
            <a:xfrm>
              <a:off x="4844720" y="2822412"/>
              <a:ext cx="2994222" cy="1467612"/>
            </a:xfrm>
            <a:custGeom>
              <a:avLst/>
              <a:gdLst>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1" fmla="*/ 2508422 w 2508422"/>
                <a:gd name="connsiteY0-2" fmla="*/ 1229498 h 1229498"/>
                <a:gd name="connsiteX1-3" fmla="*/ 0 w 2508422"/>
                <a:gd name="connsiteY1-4" fmla="*/ 512806 h 1229498"/>
                <a:gd name="connsiteX2-5" fmla="*/ 296562 w 2508422"/>
                <a:gd name="connsiteY2-6" fmla="*/ 0 h 1229498"/>
                <a:gd name="connsiteX3-7" fmla="*/ 2211860 w 2508422"/>
                <a:gd name="connsiteY3-8" fmla="*/ 710514 h 1229498"/>
                <a:gd name="connsiteX4-9" fmla="*/ 2508422 w 2508422"/>
                <a:gd name="connsiteY4-10" fmla="*/ 1229498 h 1229498"/>
                <a:gd name="connsiteX0-11" fmla="*/ 2508422 w 2508422"/>
                <a:gd name="connsiteY0-12" fmla="*/ 1229498 h 1229498"/>
                <a:gd name="connsiteX1-13" fmla="*/ 0 w 2508422"/>
                <a:gd name="connsiteY1-14" fmla="*/ 512806 h 1229498"/>
                <a:gd name="connsiteX2-15" fmla="*/ 296562 w 2508422"/>
                <a:gd name="connsiteY2-16" fmla="*/ 0 h 1229498"/>
                <a:gd name="connsiteX3-17" fmla="*/ 2211860 w 2508422"/>
                <a:gd name="connsiteY3-18" fmla="*/ 710514 h 1229498"/>
                <a:gd name="connsiteX4-19" fmla="*/ 2508422 w 2508422"/>
                <a:gd name="connsiteY4-20" fmla="*/ 1229498 h 12294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8422" h="1229498">
                  <a:moveTo>
                    <a:pt x="2508422" y="1229498"/>
                  </a:moveTo>
                  <a:lnTo>
                    <a:pt x="0" y="512806"/>
                  </a:lnTo>
                  <a:cubicBezTo>
                    <a:pt x="232204" y="392671"/>
                    <a:pt x="197708" y="170935"/>
                    <a:pt x="296562" y="0"/>
                  </a:cubicBezTo>
                  <a:lnTo>
                    <a:pt x="2211860" y="710514"/>
                  </a:lnTo>
                  <a:cubicBezTo>
                    <a:pt x="2310714" y="883509"/>
                    <a:pt x="2333368" y="1100953"/>
                    <a:pt x="2508422" y="122949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solidFill>
                  <a:schemeClr val="bg1"/>
                </a:solidFill>
                <a:cs typeface="+mn-ea"/>
                <a:sym typeface="+mn-lt"/>
              </a:endParaRPr>
            </a:p>
          </p:txBody>
        </p:sp>
        <p:sp>
          <p:nvSpPr>
            <p:cNvPr id="21" name="ïšḻïďê-任意多边形: 形状 4"/>
            <p:cNvSpPr/>
            <p:nvPr/>
          </p:nvSpPr>
          <p:spPr>
            <a:xfrm>
              <a:off x="4835393" y="2815037"/>
              <a:ext cx="2521214" cy="627184"/>
            </a:xfrm>
            <a:custGeom>
              <a:avLst/>
              <a:gdLst>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1" fmla="*/ 304747 w 2112158"/>
                <a:gd name="connsiteY0-2" fmla="*/ 0 h 525426"/>
                <a:gd name="connsiteX1-3" fmla="*/ 1807411 w 2112158"/>
                <a:gd name="connsiteY1-4" fmla="*/ 0 h 525426"/>
                <a:gd name="connsiteX2-5" fmla="*/ 2112158 w 2112158"/>
                <a:gd name="connsiteY2-6" fmla="*/ 525426 h 525426"/>
                <a:gd name="connsiteX3-7" fmla="*/ 0 w 2112158"/>
                <a:gd name="connsiteY3-8" fmla="*/ 525426 h 525426"/>
                <a:gd name="connsiteX4-9" fmla="*/ 304747 w 2112158"/>
                <a:gd name="connsiteY4-10" fmla="*/ 0 h 525426"/>
                <a:gd name="connsiteX0-11" fmla="*/ 304747 w 2112158"/>
                <a:gd name="connsiteY0-12" fmla="*/ 0 h 525426"/>
                <a:gd name="connsiteX1-13" fmla="*/ 1807411 w 2112158"/>
                <a:gd name="connsiteY1-14" fmla="*/ 0 h 525426"/>
                <a:gd name="connsiteX2-15" fmla="*/ 2112158 w 2112158"/>
                <a:gd name="connsiteY2-16" fmla="*/ 525426 h 525426"/>
                <a:gd name="connsiteX3-17" fmla="*/ 0 w 2112158"/>
                <a:gd name="connsiteY3-18" fmla="*/ 525426 h 525426"/>
                <a:gd name="connsiteX4-19" fmla="*/ 304747 w 2112158"/>
                <a:gd name="connsiteY4-20" fmla="*/ 0 h 525426"/>
                <a:gd name="connsiteX0-21" fmla="*/ 304747 w 2112158"/>
                <a:gd name="connsiteY0-22" fmla="*/ 0 h 525426"/>
                <a:gd name="connsiteX1-23" fmla="*/ 1807411 w 2112158"/>
                <a:gd name="connsiteY1-24" fmla="*/ 0 h 525426"/>
                <a:gd name="connsiteX2-25" fmla="*/ 2112158 w 2112158"/>
                <a:gd name="connsiteY2-26" fmla="*/ 525426 h 525426"/>
                <a:gd name="connsiteX3-27" fmla="*/ 0 w 2112158"/>
                <a:gd name="connsiteY3-28" fmla="*/ 525426 h 525426"/>
                <a:gd name="connsiteX4-29" fmla="*/ 304747 w 2112158"/>
                <a:gd name="connsiteY4-30" fmla="*/ 0 h 525426"/>
                <a:gd name="connsiteX0-31" fmla="*/ 304747 w 2112158"/>
                <a:gd name="connsiteY0-32" fmla="*/ 0 h 525426"/>
                <a:gd name="connsiteX1-33" fmla="*/ 1807411 w 2112158"/>
                <a:gd name="connsiteY1-34" fmla="*/ 0 h 525426"/>
                <a:gd name="connsiteX2-35" fmla="*/ 2112158 w 2112158"/>
                <a:gd name="connsiteY2-36" fmla="*/ 525426 h 525426"/>
                <a:gd name="connsiteX3-37" fmla="*/ 0 w 2112158"/>
                <a:gd name="connsiteY3-38" fmla="*/ 525426 h 525426"/>
                <a:gd name="connsiteX4-39" fmla="*/ 304747 w 2112158"/>
                <a:gd name="connsiteY4-40" fmla="*/ 0 h 5254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2158" h="525426">
                  <a:moveTo>
                    <a:pt x="304747" y="0"/>
                  </a:moveTo>
                  <a:cubicBezTo>
                    <a:pt x="816268" y="85060"/>
                    <a:pt x="1306523" y="0"/>
                    <a:pt x="1807411" y="0"/>
                  </a:cubicBezTo>
                  <a:cubicBezTo>
                    <a:pt x="1908993" y="175142"/>
                    <a:pt x="1914883" y="392814"/>
                    <a:pt x="2112158" y="525426"/>
                  </a:cubicBezTo>
                  <a:lnTo>
                    <a:pt x="0" y="525426"/>
                  </a:lnTo>
                  <a:cubicBezTo>
                    <a:pt x="239805" y="382181"/>
                    <a:pt x="203165" y="175142"/>
                    <a:pt x="304747" y="0"/>
                  </a:cubicBezTo>
                  <a:close/>
                </a:path>
              </a:pathLst>
            </a:custGeom>
            <a:solidFill>
              <a:srgbClr val="BBBC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solidFill>
                  <a:schemeClr val="bg1"/>
                </a:solidFill>
                <a:cs typeface="+mn-ea"/>
                <a:sym typeface="+mn-lt"/>
              </a:endParaRPr>
            </a:p>
          </p:txBody>
        </p:sp>
        <p:sp>
          <p:nvSpPr>
            <p:cNvPr id="22" name="ïšḻïďê-任意多边形: 形状 5"/>
            <p:cNvSpPr/>
            <p:nvPr/>
          </p:nvSpPr>
          <p:spPr>
            <a:xfrm>
              <a:off x="4335850" y="3670529"/>
              <a:ext cx="4247959" cy="1902732"/>
            </a:xfrm>
            <a:custGeom>
              <a:avLst/>
              <a:gdLst>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1" fmla="*/ 3558746 w 3558746"/>
                <a:gd name="connsiteY0-2" fmla="*/ 1594022 h 1594022"/>
                <a:gd name="connsiteX1-3" fmla="*/ 0 w 3558746"/>
                <a:gd name="connsiteY1-4" fmla="*/ 525162 h 1594022"/>
                <a:gd name="connsiteX2-5" fmla="*/ 308919 w 3558746"/>
                <a:gd name="connsiteY2-6" fmla="*/ 0 h 1594022"/>
                <a:gd name="connsiteX3-7" fmla="*/ 3052119 w 3558746"/>
                <a:gd name="connsiteY3-8" fmla="*/ 716692 h 1594022"/>
                <a:gd name="connsiteX4-9" fmla="*/ 3558746 w 3558746"/>
                <a:gd name="connsiteY4-10" fmla="*/ 1594022 h 1594022"/>
                <a:gd name="connsiteX0-11" fmla="*/ 3558746 w 3558746"/>
                <a:gd name="connsiteY0-12" fmla="*/ 1594022 h 1594022"/>
                <a:gd name="connsiteX1-13" fmla="*/ 0 w 3558746"/>
                <a:gd name="connsiteY1-14" fmla="*/ 525162 h 1594022"/>
                <a:gd name="connsiteX2-15" fmla="*/ 308919 w 3558746"/>
                <a:gd name="connsiteY2-16" fmla="*/ 0 h 1594022"/>
                <a:gd name="connsiteX3-17" fmla="*/ 3052119 w 3558746"/>
                <a:gd name="connsiteY3-18" fmla="*/ 716692 h 1594022"/>
                <a:gd name="connsiteX4-19" fmla="*/ 3558746 w 3558746"/>
                <a:gd name="connsiteY4-20" fmla="*/ 1594022 h 1594022"/>
                <a:gd name="connsiteX0-21" fmla="*/ 3558746 w 3558746"/>
                <a:gd name="connsiteY0-22" fmla="*/ 1594022 h 1594022"/>
                <a:gd name="connsiteX1-23" fmla="*/ 0 w 3558746"/>
                <a:gd name="connsiteY1-24" fmla="*/ 525162 h 1594022"/>
                <a:gd name="connsiteX2-25" fmla="*/ 308919 w 3558746"/>
                <a:gd name="connsiteY2-26" fmla="*/ 0 h 1594022"/>
                <a:gd name="connsiteX3-27" fmla="*/ 3052119 w 3558746"/>
                <a:gd name="connsiteY3-28" fmla="*/ 716692 h 1594022"/>
                <a:gd name="connsiteX4-29" fmla="*/ 3558746 w 3558746"/>
                <a:gd name="connsiteY4-30" fmla="*/ 1594022 h 1594022"/>
                <a:gd name="connsiteX0-31" fmla="*/ 3558746 w 3558746"/>
                <a:gd name="connsiteY0-32" fmla="*/ 1594022 h 1594022"/>
                <a:gd name="connsiteX1-33" fmla="*/ 0 w 3558746"/>
                <a:gd name="connsiteY1-34" fmla="*/ 525162 h 1594022"/>
                <a:gd name="connsiteX2-35" fmla="*/ 327969 w 3558746"/>
                <a:gd name="connsiteY2-36" fmla="*/ 0 h 1594022"/>
                <a:gd name="connsiteX3-37" fmla="*/ 3052119 w 3558746"/>
                <a:gd name="connsiteY3-38" fmla="*/ 716692 h 1594022"/>
                <a:gd name="connsiteX4-39" fmla="*/ 3558746 w 3558746"/>
                <a:gd name="connsiteY4-40" fmla="*/ 1594022 h 15940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58746" h="1594022">
                  <a:moveTo>
                    <a:pt x="3558746" y="1594022"/>
                  </a:moveTo>
                  <a:lnTo>
                    <a:pt x="0" y="525162"/>
                  </a:lnTo>
                  <a:cubicBezTo>
                    <a:pt x="128373" y="350108"/>
                    <a:pt x="301196" y="219504"/>
                    <a:pt x="327969" y="0"/>
                  </a:cubicBezTo>
                  <a:lnTo>
                    <a:pt x="3052119" y="716692"/>
                  </a:lnTo>
                  <a:lnTo>
                    <a:pt x="3558746" y="1594022"/>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solidFill>
                  <a:schemeClr val="bg1"/>
                </a:solidFill>
                <a:cs typeface="+mn-ea"/>
                <a:sym typeface="+mn-lt"/>
              </a:endParaRPr>
            </a:p>
          </p:txBody>
        </p:sp>
        <p:sp>
          <p:nvSpPr>
            <p:cNvPr id="23" name="ïšḻïďê-任意多边形: 形状 6"/>
            <p:cNvSpPr/>
            <p:nvPr/>
          </p:nvSpPr>
          <p:spPr>
            <a:xfrm>
              <a:off x="4339124" y="3628452"/>
              <a:ext cx="3513752" cy="669405"/>
            </a:xfrm>
            <a:custGeom>
              <a:avLst/>
              <a:gdLst>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1" fmla="*/ 307831 w 2943661"/>
                <a:gd name="connsiteY0-2" fmla="*/ 0 h 530743"/>
                <a:gd name="connsiteX1-3" fmla="*/ 2635830 w 2943661"/>
                <a:gd name="connsiteY1-4" fmla="*/ 0 h 530743"/>
                <a:gd name="connsiteX2-5" fmla="*/ 2943661 w 2943661"/>
                <a:gd name="connsiteY2-6" fmla="*/ 530743 h 530743"/>
                <a:gd name="connsiteX3-7" fmla="*/ 0 w 2943661"/>
                <a:gd name="connsiteY3-8" fmla="*/ 530743 h 530743"/>
                <a:gd name="connsiteX4-9" fmla="*/ 307831 w 2943661"/>
                <a:gd name="connsiteY4-10" fmla="*/ 0 h 530743"/>
                <a:gd name="connsiteX0-11" fmla="*/ 307831 w 2943661"/>
                <a:gd name="connsiteY0-12" fmla="*/ 0 h 530743"/>
                <a:gd name="connsiteX1-13" fmla="*/ 2635830 w 2943661"/>
                <a:gd name="connsiteY1-14" fmla="*/ 0 h 530743"/>
                <a:gd name="connsiteX2-15" fmla="*/ 2943661 w 2943661"/>
                <a:gd name="connsiteY2-16" fmla="*/ 530743 h 530743"/>
                <a:gd name="connsiteX3-17" fmla="*/ 0 w 2943661"/>
                <a:gd name="connsiteY3-18" fmla="*/ 530743 h 530743"/>
                <a:gd name="connsiteX4-19" fmla="*/ 307831 w 2943661"/>
                <a:gd name="connsiteY4-20" fmla="*/ 0 h 530743"/>
                <a:gd name="connsiteX0-21" fmla="*/ 307831 w 2943661"/>
                <a:gd name="connsiteY0-22" fmla="*/ 42530 h 573273"/>
                <a:gd name="connsiteX1-23" fmla="*/ 2635830 w 2943661"/>
                <a:gd name="connsiteY1-24" fmla="*/ 42530 h 573273"/>
                <a:gd name="connsiteX2-25" fmla="*/ 2943661 w 2943661"/>
                <a:gd name="connsiteY2-26" fmla="*/ 573273 h 573273"/>
                <a:gd name="connsiteX3-27" fmla="*/ 0 w 2943661"/>
                <a:gd name="connsiteY3-28" fmla="*/ 573273 h 573273"/>
                <a:gd name="connsiteX4-29" fmla="*/ 307831 w 2943661"/>
                <a:gd name="connsiteY4-30" fmla="*/ 42530 h 573273"/>
                <a:gd name="connsiteX0-31" fmla="*/ 307831 w 2943661"/>
                <a:gd name="connsiteY0-32" fmla="*/ 30054 h 560797"/>
                <a:gd name="connsiteX1-33" fmla="*/ 2635830 w 2943661"/>
                <a:gd name="connsiteY1-34" fmla="*/ 30054 h 560797"/>
                <a:gd name="connsiteX2-35" fmla="*/ 2943661 w 2943661"/>
                <a:gd name="connsiteY2-36" fmla="*/ 560797 h 560797"/>
                <a:gd name="connsiteX3-37" fmla="*/ 0 w 2943661"/>
                <a:gd name="connsiteY3-38" fmla="*/ 560797 h 560797"/>
                <a:gd name="connsiteX4-39" fmla="*/ 307831 w 2943661"/>
                <a:gd name="connsiteY4-40" fmla="*/ 30054 h 560797"/>
                <a:gd name="connsiteX0-41" fmla="*/ 307831 w 2943661"/>
                <a:gd name="connsiteY0-42" fmla="*/ 30054 h 560797"/>
                <a:gd name="connsiteX1-43" fmla="*/ 2635830 w 2943661"/>
                <a:gd name="connsiteY1-44" fmla="*/ 30054 h 560797"/>
                <a:gd name="connsiteX2-45" fmla="*/ 2943661 w 2943661"/>
                <a:gd name="connsiteY2-46" fmla="*/ 560797 h 560797"/>
                <a:gd name="connsiteX3-47" fmla="*/ 0 w 2943661"/>
                <a:gd name="connsiteY3-48" fmla="*/ 560797 h 560797"/>
                <a:gd name="connsiteX4-49" fmla="*/ 307831 w 2943661"/>
                <a:gd name="connsiteY4-50" fmla="*/ 30054 h 56079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43661" h="560797">
                  <a:moveTo>
                    <a:pt x="307831" y="30054"/>
                  </a:moveTo>
                  <a:cubicBezTo>
                    <a:pt x="1073198" y="104482"/>
                    <a:pt x="1817300" y="-65639"/>
                    <a:pt x="2635830" y="30054"/>
                  </a:cubicBezTo>
                  <a:cubicBezTo>
                    <a:pt x="2738440" y="206968"/>
                    <a:pt x="2755991" y="405148"/>
                    <a:pt x="2943661" y="560797"/>
                  </a:cubicBezTo>
                  <a:cubicBezTo>
                    <a:pt x="1973073" y="475737"/>
                    <a:pt x="981220" y="560797"/>
                    <a:pt x="0" y="560797"/>
                  </a:cubicBezTo>
                  <a:cubicBezTo>
                    <a:pt x="102610" y="383883"/>
                    <a:pt x="269017" y="228233"/>
                    <a:pt x="307831" y="30054"/>
                  </a:cubicBezTo>
                  <a:close/>
                </a:path>
              </a:pathLst>
            </a:custGeom>
            <a:solidFill>
              <a:srgbClr val="E3D8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solidFill>
                  <a:schemeClr val="bg1"/>
                </a:solidFill>
                <a:cs typeface="+mn-ea"/>
                <a:sym typeface="+mn-lt"/>
              </a:endParaRPr>
            </a:p>
          </p:txBody>
        </p:sp>
        <p:sp>
          <p:nvSpPr>
            <p:cNvPr id="24" name="ïšḻïďê-任意多边形: 形状 7"/>
            <p:cNvSpPr/>
            <p:nvPr/>
          </p:nvSpPr>
          <p:spPr>
            <a:xfrm>
              <a:off x="3590122" y="4455711"/>
              <a:ext cx="5011756" cy="1133529"/>
            </a:xfrm>
            <a:custGeom>
              <a:avLst/>
              <a:gdLst>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1" fmla="*/ 519559 w 4198620"/>
                <a:gd name="connsiteY0-2" fmla="*/ 0 h 895791"/>
                <a:gd name="connsiteX1-3" fmla="*/ 3679061 w 4198620"/>
                <a:gd name="connsiteY1-4" fmla="*/ 0 h 895791"/>
                <a:gd name="connsiteX2-5" fmla="*/ 4198620 w 4198620"/>
                <a:gd name="connsiteY2-6" fmla="*/ 895791 h 895791"/>
                <a:gd name="connsiteX3-7" fmla="*/ 0 w 4198620"/>
                <a:gd name="connsiteY3-8" fmla="*/ 895791 h 895791"/>
                <a:gd name="connsiteX4-9" fmla="*/ 519559 w 4198620"/>
                <a:gd name="connsiteY4-10" fmla="*/ 0 h 895791"/>
                <a:gd name="connsiteX0-11" fmla="*/ 519559 w 4198620"/>
                <a:gd name="connsiteY0-12" fmla="*/ 70883 h 966674"/>
                <a:gd name="connsiteX1-13" fmla="*/ 3679061 w 4198620"/>
                <a:gd name="connsiteY1-14" fmla="*/ 70883 h 966674"/>
                <a:gd name="connsiteX2-15" fmla="*/ 4198620 w 4198620"/>
                <a:gd name="connsiteY2-16" fmla="*/ 966674 h 966674"/>
                <a:gd name="connsiteX3-17" fmla="*/ 0 w 4198620"/>
                <a:gd name="connsiteY3-18" fmla="*/ 966674 h 966674"/>
                <a:gd name="connsiteX4-19" fmla="*/ 519559 w 4198620"/>
                <a:gd name="connsiteY4-20" fmla="*/ 70883 h 966674"/>
                <a:gd name="connsiteX0-21" fmla="*/ 519559 w 4198620"/>
                <a:gd name="connsiteY0-22" fmla="*/ 53828 h 949619"/>
                <a:gd name="connsiteX1-23" fmla="*/ 3679061 w 4198620"/>
                <a:gd name="connsiteY1-24" fmla="*/ 53828 h 949619"/>
                <a:gd name="connsiteX2-25" fmla="*/ 4198620 w 4198620"/>
                <a:gd name="connsiteY2-26" fmla="*/ 949619 h 949619"/>
                <a:gd name="connsiteX3-27" fmla="*/ 0 w 4198620"/>
                <a:gd name="connsiteY3-28" fmla="*/ 949619 h 949619"/>
                <a:gd name="connsiteX4-29" fmla="*/ 519559 w 4198620"/>
                <a:gd name="connsiteY4-30" fmla="*/ 53828 h 949619"/>
                <a:gd name="connsiteX0-31" fmla="*/ 519559 w 4198620"/>
                <a:gd name="connsiteY0-32" fmla="*/ 53828 h 949619"/>
                <a:gd name="connsiteX1-33" fmla="*/ 3679061 w 4198620"/>
                <a:gd name="connsiteY1-34" fmla="*/ 53828 h 949619"/>
                <a:gd name="connsiteX2-35" fmla="*/ 4198620 w 4198620"/>
                <a:gd name="connsiteY2-36" fmla="*/ 949619 h 949619"/>
                <a:gd name="connsiteX3-37" fmla="*/ 0 w 4198620"/>
                <a:gd name="connsiteY3-38" fmla="*/ 949619 h 949619"/>
                <a:gd name="connsiteX4-39" fmla="*/ 519559 w 4198620"/>
                <a:gd name="connsiteY4-40" fmla="*/ 53828 h 94961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98620" h="949619">
                  <a:moveTo>
                    <a:pt x="519559" y="53828"/>
                  </a:moveTo>
                  <a:cubicBezTo>
                    <a:pt x="1572726" y="149521"/>
                    <a:pt x="2604629" y="-105660"/>
                    <a:pt x="3679061" y="53828"/>
                  </a:cubicBezTo>
                  <a:lnTo>
                    <a:pt x="4198620" y="949619"/>
                  </a:lnTo>
                  <a:cubicBezTo>
                    <a:pt x="2777814" y="747600"/>
                    <a:pt x="1399540" y="949619"/>
                    <a:pt x="0" y="949619"/>
                  </a:cubicBezTo>
                  <a:cubicBezTo>
                    <a:pt x="258246" y="672287"/>
                    <a:pt x="346373" y="352425"/>
                    <a:pt x="519559" y="53828"/>
                  </a:cubicBezTo>
                  <a:close/>
                </a:path>
              </a:pathLst>
            </a:custGeom>
            <a:solidFill>
              <a:srgbClr val="D2C1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b="1" dirty="0">
                <a:solidFill>
                  <a:schemeClr val="bg1"/>
                </a:solidFill>
                <a:cs typeface="+mn-ea"/>
                <a:sym typeface="+mn-lt"/>
              </a:endParaRPr>
            </a:p>
          </p:txBody>
        </p:sp>
        <p:sp>
          <p:nvSpPr>
            <p:cNvPr id="25" name="ïšḻïďê-文本框 8"/>
            <p:cNvSpPr txBox="1"/>
            <p:nvPr/>
          </p:nvSpPr>
          <p:spPr>
            <a:xfrm>
              <a:off x="5734361" y="4870909"/>
              <a:ext cx="723275" cy="307777"/>
            </a:xfrm>
            <a:prstGeom prst="rect">
              <a:avLst/>
            </a:prstGeom>
            <a:noFill/>
          </p:spPr>
          <p:txBody>
            <a:bodyPr wrap="none" anchor="ctr">
              <a:noAutofit/>
            </a:bodyPr>
            <a:lstStyle/>
            <a:p>
              <a:pPr algn="ctr"/>
              <a:r>
                <a:rPr lang="zh-CN" altLang="en-US" sz="2000" b="1" dirty="0">
                  <a:solidFill>
                    <a:schemeClr val="bg1"/>
                  </a:solidFill>
                  <a:cs typeface="+mn-ea"/>
                  <a:sym typeface="+mn-lt"/>
                </a:rPr>
                <a:t>关键词</a:t>
              </a:r>
            </a:p>
          </p:txBody>
        </p:sp>
        <p:sp>
          <p:nvSpPr>
            <p:cNvPr id="26" name="ïšḻïďê-文本框 9"/>
            <p:cNvSpPr txBox="1"/>
            <p:nvPr/>
          </p:nvSpPr>
          <p:spPr>
            <a:xfrm>
              <a:off x="5734361" y="3797399"/>
              <a:ext cx="723275" cy="307777"/>
            </a:xfrm>
            <a:prstGeom prst="rect">
              <a:avLst/>
            </a:prstGeom>
            <a:noFill/>
          </p:spPr>
          <p:txBody>
            <a:bodyPr wrap="none" anchor="ctr">
              <a:noAutofit/>
            </a:bodyPr>
            <a:lstStyle/>
            <a:p>
              <a:pPr algn="ctr"/>
              <a:r>
                <a:rPr lang="zh-CN" altLang="en-US" sz="2000" b="1" dirty="0">
                  <a:solidFill>
                    <a:schemeClr val="bg1"/>
                  </a:solidFill>
                  <a:cs typeface="+mn-ea"/>
                  <a:sym typeface="+mn-lt"/>
                </a:rPr>
                <a:t>关键词</a:t>
              </a:r>
            </a:p>
          </p:txBody>
        </p:sp>
        <p:sp>
          <p:nvSpPr>
            <p:cNvPr id="27" name="ïšḻïďê-文本框 10"/>
            <p:cNvSpPr txBox="1"/>
            <p:nvPr/>
          </p:nvSpPr>
          <p:spPr>
            <a:xfrm>
              <a:off x="5734361" y="2944937"/>
              <a:ext cx="723275" cy="307777"/>
            </a:xfrm>
            <a:prstGeom prst="rect">
              <a:avLst/>
            </a:prstGeom>
            <a:noFill/>
          </p:spPr>
          <p:txBody>
            <a:bodyPr wrap="none" anchor="ctr">
              <a:noAutofit/>
            </a:bodyPr>
            <a:lstStyle/>
            <a:p>
              <a:pPr algn="ctr"/>
              <a:r>
                <a:rPr lang="zh-CN" altLang="en-US" sz="2000" b="1" dirty="0">
                  <a:solidFill>
                    <a:schemeClr val="bg1"/>
                  </a:solidFill>
                  <a:cs typeface="+mn-ea"/>
                  <a:sym typeface="+mn-lt"/>
                </a:rPr>
                <a:t>关键词</a:t>
              </a:r>
            </a:p>
          </p:txBody>
        </p:sp>
        <p:sp>
          <p:nvSpPr>
            <p:cNvPr id="28" name="ïšḻïďê-文本框 11"/>
            <p:cNvSpPr txBox="1"/>
            <p:nvPr/>
          </p:nvSpPr>
          <p:spPr>
            <a:xfrm>
              <a:off x="5734362" y="2022936"/>
              <a:ext cx="723276" cy="307777"/>
            </a:xfrm>
            <a:prstGeom prst="rect">
              <a:avLst/>
            </a:prstGeom>
            <a:noFill/>
          </p:spPr>
          <p:txBody>
            <a:bodyPr wrap="none" anchor="ctr">
              <a:noAutofit/>
            </a:bodyPr>
            <a:lstStyle/>
            <a:p>
              <a:pPr algn="ctr"/>
              <a:r>
                <a:rPr lang="zh-CN" altLang="en-US" sz="2000" b="1" dirty="0">
                  <a:solidFill>
                    <a:schemeClr val="bg1"/>
                  </a:solidFill>
                  <a:cs typeface="+mn-ea"/>
                  <a:sym typeface="+mn-lt"/>
                </a:rPr>
                <a:t>关键词</a:t>
              </a:r>
            </a:p>
          </p:txBody>
        </p:sp>
      </p:grpSp>
      <p:sp>
        <p:nvSpPr>
          <p:cNvPr id="30" name="TextBox 106"/>
          <p:cNvSpPr txBox="1"/>
          <p:nvPr/>
        </p:nvSpPr>
        <p:spPr>
          <a:xfrm>
            <a:off x="7069183" y="5676782"/>
            <a:ext cx="3614725" cy="492125"/>
          </a:xfrm>
          <a:prstGeom prst="rect">
            <a:avLst/>
          </a:prstGeom>
          <a:noFill/>
        </p:spPr>
        <p:txBody>
          <a:bodyPr wrap="square" lIns="0" tIns="0" rIns="0" bIns="0" rtlCol="0">
            <a:spAutoFit/>
          </a:bodyPr>
          <a:lstStyle/>
          <a:p>
            <a:pPr fontAlgn="base">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点击输入您的文字内容，或复制粘贴具体文本，简明扼要的阐明观点</a:t>
            </a:r>
          </a:p>
        </p:txBody>
      </p:sp>
      <p:sp>
        <p:nvSpPr>
          <p:cNvPr id="31" name="燕尾形 30"/>
          <p:cNvSpPr/>
          <p:nvPr/>
        </p:nvSpPr>
        <p:spPr>
          <a:xfrm>
            <a:off x="6602984" y="5816590"/>
            <a:ext cx="127521" cy="216024"/>
          </a:xfrm>
          <a:prstGeom prst="chevron">
            <a:avLst>
              <a:gd name="adj" fmla="val 70541"/>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500"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cTn>
                              </p:par>
                              <p:par>
                                <p:cTn id="11" presetID="4" presetClass="entr" presetSubtype="16" fill="hold" grpId="0" nodeType="withEffect">
                                  <p:stCondLst>
                                    <p:cond delay="0"/>
                                  </p:stCondLst>
                                  <p:childTnLst>
                                    <p:set>
                                      <p:cBhvr>
                                        <p:cTn id="12" dur="500" fill="hold">
                                          <p:stCondLst>
                                            <p:cond delay="0"/>
                                          </p:stCondLst>
                                        </p:cTn>
                                        <p:tgtEl>
                                          <p:spTgt spid="6"/>
                                        </p:tgtEl>
                                        <p:attrNameLst>
                                          <p:attrName>style.visibility</p:attrName>
                                        </p:attrNameLst>
                                      </p:cBhvr>
                                      <p:to>
                                        <p:strVal val="visible"/>
                                      </p:to>
                                    </p:set>
                                    <p:animEffect transition="in" filter="box(in)">
                                      <p:cBhvr>
                                        <p:cTn id="13" dur="500"/>
                                        <p:tgtEl>
                                          <p:spTgt spid="6"/>
                                        </p:tgtEl>
                                      </p:cBhvr>
                                    </p:animEffect>
                                  </p:childTnLst>
                                </p:cTn>
                              </p:par>
                              <p:par>
                                <p:cTn id="14" presetID="4" presetClass="entr" presetSubtype="16" fill="hold" grpId="0" nodeType="withEffect">
                                  <p:stCondLst>
                                    <p:cond delay="0"/>
                                  </p:stCondLst>
                                  <p:childTnLst>
                                    <p:set>
                                      <p:cBhvr>
                                        <p:cTn id="15" dur="500"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grpId="0" nodeType="withEffect">
                                  <p:stCondLst>
                                    <p:cond delay="0"/>
                                  </p:stCondLst>
                                  <p:childTnLst>
                                    <p:set>
                                      <p:cBhvr>
                                        <p:cTn id="18" dur="500" fill="hold">
                                          <p:stCondLst>
                                            <p:cond delay="0"/>
                                          </p:stCondLst>
                                        </p:cTn>
                                        <p:tgtEl>
                                          <p:spTgt spid="7"/>
                                        </p:tgtEl>
                                        <p:attrNameLst>
                                          <p:attrName>style.visibility</p:attrName>
                                        </p:attrNameLst>
                                      </p:cBhvr>
                                      <p:to>
                                        <p:strVal val="visible"/>
                                      </p:to>
                                    </p:set>
                                    <p:animEffect transition="in" filter="box(in)">
                                      <p:cBhvr>
                                        <p:cTn id="19" dur="500"/>
                                        <p:tgtEl>
                                          <p:spTgt spid="7"/>
                                        </p:tgtEl>
                                      </p:cBhvr>
                                    </p:animEffect>
                                  </p:childTnLst>
                                </p:cTn>
                              </p:par>
                              <p:par>
                                <p:cTn id="20" presetID="4" presetClass="entr" presetSubtype="16" fill="hold" grpId="0" nodeType="withEffect">
                                  <p:stCondLst>
                                    <p:cond delay="0"/>
                                  </p:stCondLst>
                                  <p:childTnLst>
                                    <p:set>
                                      <p:cBhvr>
                                        <p:cTn id="21" dur="500"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4" presetClass="entr" presetSubtype="16" fill="hold" grpId="0" nodeType="withEffect">
                                  <p:stCondLst>
                                    <p:cond delay="0"/>
                                  </p:stCondLst>
                                  <p:childTnLst>
                                    <p:set>
                                      <p:cBhvr>
                                        <p:cTn id="24" dur="500" fill="hold">
                                          <p:stCondLst>
                                            <p:cond delay="0"/>
                                          </p:stCondLst>
                                        </p:cTn>
                                        <p:tgtEl>
                                          <p:spTgt spid="30"/>
                                        </p:tgtEl>
                                        <p:attrNameLst>
                                          <p:attrName>style.visibility</p:attrName>
                                        </p:attrNameLst>
                                      </p:cBhvr>
                                      <p:to>
                                        <p:strVal val="visible"/>
                                      </p:to>
                                    </p:set>
                                    <p:animEffect transition="in" filter="box(in)">
                                      <p:cBhvr>
                                        <p:cTn id="25" dur="500"/>
                                        <p:tgtEl>
                                          <p:spTgt spid="30"/>
                                        </p:tgtEl>
                                      </p:cBhvr>
                                    </p:animEffect>
                                  </p:childTnLst>
                                </p:cTn>
                              </p:par>
                              <p:par>
                                <p:cTn id="26" presetID="4" presetClass="entr" presetSubtype="16" fill="hold" grpId="0" nodeType="withEffect">
                                  <p:stCondLst>
                                    <p:cond delay="0"/>
                                  </p:stCondLst>
                                  <p:childTnLst>
                                    <p:set>
                                      <p:cBhvr>
                                        <p:cTn id="27" dur="500" fill="hold">
                                          <p:stCondLst>
                                            <p:cond delay="0"/>
                                          </p:stCondLst>
                                        </p:cTn>
                                        <p:tgtEl>
                                          <p:spTgt spid="31"/>
                                        </p:tgtEl>
                                        <p:attrNameLst>
                                          <p:attrName>style.visibility</p:attrName>
                                        </p:attrNameLst>
                                      </p:cBhvr>
                                      <p:to>
                                        <p:strVal val="visible"/>
                                      </p:to>
                                    </p:set>
                                    <p:animEffect transition="in" filter="box(in)">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6" grpId="0"/>
      <p:bldP spid="12" grpId="0" animBg="1"/>
      <p:bldP spid="7" grpId="0"/>
      <p:bldP spid="13" grpId="0" animBg="1"/>
      <p:bldP spid="30" grpId="0"/>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a:off x="2529513" y="4110859"/>
            <a:ext cx="4667250" cy="2747141"/>
          </a:xfrm>
          <a:prstGeom prst="triangle">
            <a:avLst/>
          </a:prstGeom>
          <a:blipFill dpi="0" rotWithShape="1">
            <a:blip r:embed="rId3"/>
            <a:srcRect/>
            <a:stretch>
              <a:fillRect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等腰三角形 12"/>
          <p:cNvSpPr/>
          <p:nvPr/>
        </p:nvSpPr>
        <p:spPr>
          <a:xfrm rot="5400000">
            <a:off x="2148633" y="2995220"/>
            <a:ext cx="2342356" cy="137871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等腰三角形 17"/>
          <p:cNvSpPr/>
          <p:nvPr/>
        </p:nvSpPr>
        <p:spPr>
          <a:xfrm rot="16200000">
            <a:off x="10998708" y="3428821"/>
            <a:ext cx="1556036" cy="83054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等腰三角形 20"/>
          <p:cNvSpPr/>
          <p:nvPr/>
        </p:nvSpPr>
        <p:spPr>
          <a:xfrm rot="10800000">
            <a:off x="1517152" y="-131"/>
            <a:ext cx="7479372" cy="2747141"/>
          </a:xfrm>
          <a:prstGeom prst="triangle">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文本框 21"/>
          <p:cNvSpPr txBox="1">
            <a:spLocks noChangeAspect="1"/>
          </p:cNvSpPr>
          <p:nvPr/>
        </p:nvSpPr>
        <p:spPr>
          <a:xfrm>
            <a:off x="2748444" y="3350984"/>
            <a:ext cx="800735" cy="612000"/>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思源黑体 CN Heavy" panose="020B0A00000000000000" pitchFamily="34" charset="-122"/>
                <a:ea typeface="思源黑体 CN Heavy" panose="020B0A00000000000000" pitchFamily="34" charset="-122"/>
                <a:cs typeface="Arial" panose="020B0604020202020204" pitchFamily="34" charset="0"/>
                <a:sym typeface="思源黑体" panose="020B0400000000000000" pitchFamily="34" charset="-122"/>
              </a:rPr>
              <a:t>02</a:t>
            </a:r>
          </a:p>
        </p:txBody>
      </p:sp>
      <p:sp>
        <p:nvSpPr>
          <p:cNvPr id="23" name="矩形 22"/>
          <p:cNvSpPr/>
          <p:nvPr/>
        </p:nvSpPr>
        <p:spPr>
          <a:xfrm>
            <a:off x="6270491" y="3865418"/>
            <a:ext cx="3220874" cy="521970"/>
          </a:xfrm>
          <a:prstGeom prst="rect">
            <a:avLst/>
          </a:prstGeom>
        </p:spPr>
        <p:txBody>
          <a:bodyPr wrap="square">
            <a:spAutoFit/>
          </a:bodyPr>
          <a:lstStyle/>
          <a:p>
            <a:pPr lvl="0"/>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When you copy &amp; paste, choose "keep text only" option.</a:t>
            </a:r>
          </a:p>
        </p:txBody>
      </p:sp>
      <p:sp>
        <p:nvSpPr>
          <p:cNvPr id="24" name="矩形 23"/>
          <p:cNvSpPr/>
          <p:nvPr/>
        </p:nvSpPr>
        <p:spPr>
          <a:xfrm>
            <a:off x="6235700" y="3188457"/>
            <a:ext cx="3230880" cy="706755"/>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1" name="Freeform 8"/>
          <p:cNvSpPr/>
          <p:nvPr/>
        </p:nvSpPr>
        <p:spPr bwMode="auto">
          <a:xfrm rot="13216960" flipH="1">
            <a:off x="-4125758" y="254778"/>
            <a:ext cx="9764466" cy="6348211"/>
          </a:xfrm>
          <a:custGeom>
            <a:avLst/>
            <a:gdLst>
              <a:gd name="T0" fmla="*/ 0 w 6149"/>
              <a:gd name="T1" fmla="*/ 3411 h 3939"/>
              <a:gd name="T2" fmla="*/ 0 w 6149"/>
              <a:gd name="T3" fmla="*/ 3939 h 3939"/>
              <a:gd name="T4" fmla="*/ 6149 w 6149"/>
              <a:gd name="T5" fmla="*/ 0 h 3939"/>
              <a:gd name="T6" fmla="*/ 4482 w 6149"/>
              <a:gd name="T7" fmla="*/ 0 h 3939"/>
              <a:gd name="T8" fmla="*/ 0 w 6149"/>
              <a:gd name="T9" fmla="*/ 3411 h 3939"/>
              <a:gd name="connsiteX0" fmla="*/ 0 w 10035"/>
              <a:gd name="connsiteY0" fmla="*/ 9138 h 10000"/>
              <a:gd name="connsiteX1" fmla="*/ 35 w 10035"/>
              <a:gd name="connsiteY1" fmla="*/ 10000 h 10000"/>
              <a:gd name="connsiteX2" fmla="*/ 10035 w 10035"/>
              <a:gd name="connsiteY2" fmla="*/ 0 h 10000"/>
              <a:gd name="connsiteX3" fmla="*/ 7324 w 10035"/>
              <a:gd name="connsiteY3" fmla="*/ 0 h 10000"/>
              <a:gd name="connsiteX4" fmla="*/ 0 w 10035"/>
              <a:gd name="connsiteY4" fmla="*/ 9138 h 10000"/>
              <a:gd name="connsiteX0-1" fmla="*/ 0 w 10040"/>
              <a:gd name="connsiteY0-2" fmla="*/ 9612 h 10000"/>
              <a:gd name="connsiteX1-3" fmla="*/ 40 w 10040"/>
              <a:gd name="connsiteY1-4" fmla="*/ 10000 h 10000"/>
              <a:gd name="connsiteX2-5" fmla="*/ 10040 w 10040"/>
              <a:gd name="connsiteY2-6" fmla="*/ 0 h 10000"/>
              <a:gd name="connsiteX3-7" fmla="*/ 7329 w 10040"/>
              <a:gd name="connsiteY3-8" fmla="*/ 0 h 10000"/>
              <a:gd name="connsiteX4-9" fmla="*/ 0 w 10040"/>
              <a:gd name="connsiteY4-10" fmla="*/ 9612 h 10000"/>
              <a:gd name="connsiteX0-11" fmla="*/ 18 w 10003"/>
              <a:gd name="connsiteY0-12" fmla="*/ 10078 h 10152"/>
              <a:gd name="connsiteX1-13" fmla="*/ 3 w 10003"/>
              <a:gd name="connsiteY1-14" fmla="*/ 10000 h 10152"/>
              <a:gd name="connsiteX2-15" fmla="*/ 10003 w 10003"/>
              <a:gd name="connsiteY2-16" fmla="*/ 0 h 10152"/>
              <a:gd name="connsiteX3-17" fmla="*/ 7292 w 10003"/>
              <a:gd name="connsiteY3-18" fmla="*/ 0 h 10152"/>
              <a:gd name="connsiteX4-19" fmla="*/ 18 w 10003"/>
              <a:gd name="connsiteY4-20" fmla="*/ 10078 h 101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3" h="10152">
                <a:moveTo>
                  <a:pt x="18" y="10078"/>
                </a:moveTo>
                <a:cubicBezTo>
                  <a:pt x="30" y="10365"/>
                  <a:pt x="-9" y="9713"/>
                  <a:pt x="3" y="10000"/>
                </a:cubicBezTo>
                <a:lnTo>
                  <a:pt x="10003" y="0"/>
                </a:lnTo>
                <a:lnTo>
                  <a:pt x="7292" y="0"/>
                </a:lnTo>
                <a:lnTo>
                  <a:pt x="18" y="10078"/>
                </a:lnTo>
                <a:close/>
              </a:path>
            </a:pathLst>
          </a:custGeom>
          <a:solidFill>
            <a:srgbClr val="D2C13C"/>
          </a:solidFill>
          <a:ln>
            <a:noFill/>
          </a:ln>
        </p:spPr>
        <p:txBody>
          <a:bodyPr vert="horz" wrap="square" lIns="91440" tIns="45720" rIns="91440" bIns="45720" numCol="1" anchor="t" anchorCtr="0" compatLnSpc="1"/>
          <a:lstStyle/>
          <a:p>
            <a:endParaRPr lang="zh-CN" altLang="en-US"/>
          </a:p>
        </p:txBody>
      </p:sp>
      <p:sp>
        <p:nvSpPr>
          <p:cNvPr id="56" name="Freeform 7"/>
          <p:cNvSpPr/>
          <p:nvPr/>
        </p:nvSpPr>
        <p:spPr bwMode="auto">
          <a:xfrm rot="13396960" flipH="1">
            <a:off x="-6197227" y="-88326"/>
            <a:ext cx="12615863" cy="7034213"/>
          </a:xfrm>
          <a:custGeom>
            <a:avLst/>
            <a:gdLst>
              <a:gd name="T0" fmla="*/ 7947 w 7947"/>
              <a:gd name="T1" fmla="*/ 11 h 4431"/>
              <a:gd name="T2" fmla="*/ 6159 w 7947"/>
              <a:gd name="T3" fmla="*/ 11 h 4431"/>
              <a:gd name="T4" fmla="*/ 0 w 7947"/>
              <a:gd name="T5" fmla="*/ 3939 h 4431"/>
              <a:gd name="T6" fmla="*/ 0 w 7947"/>
              <a:gd name="T7" fmla="*/ 4431 h 4431"/>
              <a:gd name="T8" fmla="*/ 237 w 7947"/>
              <a:gd name="T9" fmla="*/ 4431 h 4431"/>
              <a:gd name="T10" fmla="*/ 7947 w 7947"/>
              <a:gd name="T11" fmla="*/ 0 h 4431"/>
              <a:gd name="T12" fmla="*/ 7947 w 7947"/>
              <a:gd name="T13" fmla="*/ 11 h 4431"/>
            </a:gdLst>
            <a:ahLst/>
            <a:cxnLst>
              <a:cxn ang="0">
                <a:pos x="T0" y="T1"/>
              </a:cxn>
              <a:cxn ang="0">
                <a:pos x="T2" y="T3"/>
              </a:cxn>
              <a:cxn ang="0">
                <a:pos x="T4" y="T5"/>
              </a:cxn>
              <a:cxn ang="0">
                <a:pos x="T6" y="T7"/>
              </a:cxn>
              <a:cxn ang="0">
                <a:pos x="T8" y="T9"/>
              </a:cxn>
              <a:cxn ang="0">
                <a:pos x="T10" y="T11"/>
              </a:cxn>
              <a:cxn ang="0">
                <a:pos x="T12" y="T13"/>
              </a:cxn>
            </a:cxnLst>
            <a:rect l="0" t="0" r="r" b="b"/>
            <a:pathLst>
              <a:path w="7947" h="4431">
                <a:moveTo>
                  <a:pt x="7947" y="11"/>
                </a:moveTo>
                <a:lnTo>
                  <a:pt x="6159" y="11"/>
                </a:lnTo>
                <a:lnTo>
                  <a:pt x="0" y="3939"/>
                </a:lnTo>
                <a:lnTo>
                  <a:pt x="0" y="4431"/>
                </a:lnTo>
                <a:lnTo>
                  <a:pt x="237" y="4431"/>
                </a:lnTo>
                <a:lnTo>
                  <a:pt x="7947" y="0"/>
                </a:lnTo>
                <a:lnTo>
                  <a:pt x="7947" y="11"/>
                </a:lnTo>
                <a:close/>
              </a:path>
            </a:pathLst>
          </a:custGeom>
          <a:solidFill>
            <a:srgbClr val="E3D885"/>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1+#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3" grpId="0" bldLvl="0" animBg="1"/>
      <p:bldP spid="18" grpId="0" bldLvl="0" animBg="1"/>
      <p:bldP spid="21" grpId="0" bldLvl="0" animBg="1"/>
      <p:bldP spid="22" grpId="0"/>
      <p:bldP spid="23" grpId="0"/>
      <p:bldP spid="24" grpId="0"/>
      <p:bldP spid="61" grpId="0" bldLvl="0" animBg="1"/>
      <p:bldP spid="5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088061" y="2227017"/>
            <a:ext cx="3501146" cy="1445260"/>
          </a:xfrm>
          <a:prstGeom prst="rect">
            <a:avLst/>
          </a:prstGeom>
          <a:noFill/>
        </p:spPr>
        <p:txBody>
          <a:bodyPr wrap="square" rtlCol="0">
            <a:spAutoFit/>
          </a:bodyPr>
          <a:lstStyle/>
          <a:p>
            <a:r>
              <a:rPr lang="en-US" sz="4400" dirty="0">
                <a:latin typeface="微软雅黑" panose="020B0503020204020204" charset="-122"/>
                <a:ea typeface="微软雅黑" panose="020B0503020204020204" charset="-122"/>
                <a:cs typeface="+mn-ea"/>
                <a:sym typeface="+mn-lt"/>
              </a:rPr>
              <a:t>Cassandra Green</a:t>
            </a:r>
          </a:p>
        </p:txBody>
      </p:sp>
      <p:sp>
        <p:nvSpPr>
          <p:cNvPr id="16" name="TextBox 15"/>
          <p:cNvSpPr txBox="1"/>
          <p:nvPr/>
        </p:nvSpPr>
        <p:spPr>
          <a:xfrm>
            <a:off x="1117557" y="3670140"/>
            <a:ext cx="1728662" cy="246221"/>
          </a:xfrm>
          <a:prstGeom prst="rect">
            <a:avLst/>
          </a:prstGeom>
          <a:noFill/>
        </p:spPr>
        <p:txBody>
          <a:bodyPr wrap="square" rtlCol="0">
            <a:spAutoFit/>
          </a:bodyPr>
          <a:lstStyle/>
          <a:p>
            <a:r>
              <a:rPr lang="en-US" sz="1000" dirty="0">
                <a:solidFill>
                  <a:schemeClr val="tx1">
                    <a:lumMod val="50000"/>
                    <a:lumOff val="50000"/>
                  </a:schemeClr>
                </a:solidFill>
                <a:latin typeface="微软雅黑" panose="020B0503020204020204" charset="-122"/>
                <a:ea typeface="微软雅黑" panose="020B0503020204020204" charset="-122"/>
                <a:cs typeface="+mn-ea"/>
                <a:sym typeface="+mn-lt"/>
              </a:rPr>
              <a:t>DEVELOPMENT</a:t>
            </a:r>
          </a:p>
        </p:txBody>
      </p:sp>
      <p:sp>
        <p:nvSpPr>
          <p:cNvPr id="28" name="TextBox 27"/>
          <p:cNvSpPr txBox="1"/>
          <p:nvPr/>
        </p:nvSpPr>
        <p:spPr>
          <a:xfrm>
            <a:off x="1088060" y="4535164"/>
            <a:ext cx="3884605" cy="1058047"/>
          </a:xfrm>
          <a:prstGeom prst="rect">
            <a:avLst/>
          </a:prstGeom>
          <a:noFill/>
        </p:spPr>
        <p:txBody>
          <a:bodyPr wrap="square" rtlCol="0">
            <a:spAutoFit/>
          </a:bodyPr>
          <a:lstStyle/>
          <a:p>
            <a:pPr>
              <a:lnSpc>
                <a:spcPct val="150000"/>
              </a:lnSpc>
            </a:pPr>
            <a:r>
              <a:rPr lang="zh-CN" altLang="en-US" sz="1100" dirty="0">
                <a:latin typeface="微软雅黑" panose="020B0503020204020204" charset="-122"/>
                <a:ea typeface="微软雅黑" panose="020B0503020204020204" charset="-122"/>
                <a:cs typeface="+mn-ea"/>
                <a:sym typeface="+mn-lt"/>
              </a:rPr>
              <a:t>此部分内容作为文字排版占位显示（建议使用主题字体）此部分内容作为文字排版占位显示（建议使用主题思源雅黑字体）此部分内容作为文字排版占位显示（建议使用主题字体）此部分内容作为文字排版占位显示（建议使用</a:t>
            </a:r>
          </a:p>
        </p:txBody>
      </p:sp>
      <p:pic>
        <p:nvPicPr>
          <p:cNvPr id="3" name="图片 2" descr="c98bc2e0314dc2fbd79313cb96e7d9370d9cf4b55fdb5a-9EBLPt_fw658"/>
          <p:cNvPicPr>
            <a:picLocks noChangeAspect="1"/>
          </p:cNvPicPr>
          <p:nvPr/>
        </p:nvPicPr>
        <p:blipFill>
          <a:blip r:embed="rId3"/>
          <a:srcRect b="39128"/>
          <a:stretch>
            <a:fillRect/>
          </a:stretch>
        </p:blipFill>
        <p:spPr>
          <a:xfrm>
            <a:off x="6924675" y="2226945"/>
            <a:ext cx="4185285" cy="38220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725909" y="2349500"/>
            <a:ext cx="1187845" cy="118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客户报修</a:t>
            </a:r>
          </a:p>
        </p:txBody>
      </p:sp>
      <p:sp>
        <p:nvSpPr>
          <p:cNvPr id="31" name="椭圆 30"/>
          <p:cNvSpPr/>
          <p:nvPr/>
        </p:nvSpPr>
        <p:spPr>
          <a:xfrm>
            <a:off x="4243355" y="2349500"/>
            <a:ext cx="1187845" cy="11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问题反馈</a:t>
            </a:r>
          </a:p>
        </p:txBody>
      </p:sp>
      <p:sp>
        <p:nvSpPr>
          <p:cNvPr id="32" name="椭圆 31"/>
          <p:cNvSpPr/>
          <p:nvPr/>
        </p:nvSpPr>
        <p:spPr>
          <a:xfrm>
            <a:off x="6760802" y="2349500"/>
            <a:ext cx="1187845" cy="118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准备工作</a:t>
            </a:r>
          </a:p>
        </p:txBody>
      </p:sp>
      <p:sp>
        <p:nvSpPr>
          <p:cNvPr id="33" name="椭圆 32"/>
          <p:cNvSpPr/>
          <p:nvPr/>
        </p:nvSpPr>
        <p:spPr>
          <a:xfrm>
            <a:off x="9278250" y="2349500"/>
            <a:ext cx="1187845" cy="118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出发售后</a:t>
            </a:r>
          </a:p>
        </p:txBody>
      </p:sp>
      <p:sp>
        <p:nvSpPr>
          <p:cNvPr id="34" name="椭圆 33"/>
          <p:cNvSpPr/>
          <p:nvPr/>
        </p:nvSpPr>
        <p:spPr>
          <a:xfrm>
            <a:off x="1725909" y="4089950"/>
            <a:ext cx="1187845" cy="118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客服回访</a:t>
            </a:r>
          </a:p>
        </p:txBody>
      </p:sp>
      <p:sp>
        <p:nvSpPr>
          <p:cNvPr id="35" name="椭圆 34"/>
          <p:cNvSpPr/>
          <p:nvPr/>
        </p:nvSpPr>
        <p:spPr>
          <a:xfrm>
            <a:off x="4243355" y="4089950"/>
            <a:ext cx="1187845" cy="11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售后结束</a:t>
            </a:r>
          </a:p>
        </p:txBody>
      </p:sp>
      <p:sp>
        <p:nvSpPr>
          <p:cNvPr id="36" name="椭圆 35"/>
          <p:cNvSpPr/>
          <p:nvPr/>
        </p:nvSpPr>
        <p:spPr>
          <a:xfrm>
            <a:off x="6760802" y="4089950"/>
            <a:ext cx="1187845" cy="1188000"/>
          </a:xfrm>
          <a:prstGeom prst="ellipse">
            <a:avLst/>
          </a:prstGeom>
          <a:solidFill>
            <a:srgbClr val="D2C1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解决问题</a:t>
            </a:r>
          </a:p>
        </p:txBody>
      </p:sp>
      <p:sp>
        <p:nvSpPr>
          <p:cNvPr id="37" name="椭圆 36"/>
          <p:cNvSpPr/>
          <p:nvPr/>
        </p:nvSpPr>
        <p:spPr>
          <a:xfrm>
            <a:off x="9278250" y="4089950"/>
            <a:ext cx="1187845" cy="118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客服跟踪</a:t>
            </a:r>
          </a:p>
        </p:txBody>
      </p:sp>
      <p:cxnSp>
        <p:nvCxnSpPr>
          <p:cNvPr id="6" name="直接箭头连接符 5"/>
          <p:cNvCxnSpPr/>
          <p:nvPr/>
        </p:nvCxnSpPr>
        <p:spPr>
          <a:xfrm>
            <a:off x="3070619" y="29591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5588067" y="29591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8105514" y="29591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3070619" y="46990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5588067" y="46990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flipH="1">
            <a:off x="8105514" y="4699000"/>
            <a:ext cx="1015868"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9872172" y="3581950"/>
            <a:ext cx="0" cy="41855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 calcmode="lin" valueType="num">
                                      <p:cBhvr>
                                        <p:cTn id="23" dur="500" fill="hold"/>
                                        <p:tgtEl>
                                          <p:spTgt spid="31"/>
                                        </p:tgtEl>
                                        <p:attrNameLst>
                                          <p:attrName>style.rotation</p:attrName>
                                        </p:attrNameLst>
                                      </p:cBhvr>
                                      <p:tavLst>
                                        <p:tav tm="0">
                                          <p:val>
                                            <p:fltVal val="360"/>
                                          </p:val>
                                        </p:tav>
                                        <p:tav tm="100000">
                                          <p:val>
                                            <p:fltVal val="0"/>
                                          </p:val>
                                        </p:tav>
                                      </p:tavLst>
                                    </p:anim>
                                    <p:animEffect transition="in" filter="fade">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p:tgtEl>
                                          <p:spTgt spid="38"/>
                                        </p:tgtEl>
                                        <p:attrNameLst>
                                          <p:attrName>ppt_x</p:attrName>
                                        </p:attrNameLst>
                                      </p:cBhvr>
                                      <p:tavLst>
                                        <p:tav tm="0">
                                          <p:val>
                                            <p:strVal val="#ppt_x-#ppt_w*1.125000"/>
                                          </p:val>
                                        </p:tav>
                                        <p:tav tm="100000">
                                          <p:val>
                                            <p:strVal val="#ppt_x"/>
                                          </p:val>
                                        </p:tav>
                                      </p:tavLst>
                                    </p:anim>
                                    <p:animEffect transition="in" filter="wipe(right)">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 calcmode="lin" valueType="num">
                                      <p:cBhvr>
                                        <p:cTn id="37" dur="500" fill="hold"/>
                                        <p:tgtEl>
                                          <p:spTgt spid="32"/>
                                        </p:tgtEl>
                                        <p:attrNameLst>
                                          <p:attrName>style.rotation</p:attrName>
                                        </p:attrNameLst>
                                      </p:cBhvr>
                                      <p:tavLst>
                                        <p:tav tm="0">
                                          <p:val>
                                            <p:fltVal val="360"/>
                                          </p:val>
                                        </p:tav>
                                        <p:tav tm="100000">
                                          <p:val>
                                            <p:fltVal val="0"/>
                                          </p:val>
                                        </p:tav>
                                      </p:tavLst>
                                    </p:anim>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ppt_x</p:attrName>
                                        </p:attrNameLst>
                                      </p:cBhvr>
                                      <p:tavLst>
                                        <p:tav tm="0">
                                          <p:val>
                                            <p:strVal val="#ppt_x-#ppt_w*1.125000"/>
                                          </p:val>
                                        </p:tav>
                                        <p:tav tm="100000">
                                          <p:val>
                                            <p:strVal val="#ppt_x"/>
                                          </p:val>
                                        </p:tav>
                                      </p:tavLst>
                                    </p:anim>
                                    <p:animEffect transition="in" filter="wipe(right)">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1" fill="hold" nodeType="click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ppt_y</p:attrName>
                                        </p:attrNameLst>
                                      </p:cBhvr>
                                      <p:tavLst>
                                        <p:tav tm="0">
                                          <p:val>
                                            <p:strVal val="#ppt_y-#ppt_h*1.125000"/>
                                          </p:val>
                                        </p:tav>
                                        <p:tav tm="100000">
                                          <p:val>
                                            <p:strVal val="#ppt_y"/>
                                          </p:val>
                                        </p:tav>
                                      </p:tavLst>
                                    </p:anim>
                                    <p:animEffect transition="in" filter="wipe(down)">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 calcmode="lin" valueType="num">
                                      <p:cBhvr>
                                        <p:cTn id="65" dur="500" fill="hold"/>
                                        <p:tgtEl>
                                          <p:spTgt spid="37"/>
                                        </p:tgtEl>
                                        <p:attrNameLst>
                                          <p:attrName>style.rotation</p:attrName>
                                        </p:attrNameLst>
                                      </p:cBhvr>
                                      <p:tavLst>
                                        <p:tav tm="0">
                                          <p:val>
                                            <p:fltVal val="360"/>
                                          </p:val>
                                        </p:tav>
                                        <p:tav tm="100000">
                                          <p:val>
                                            <p:fltVal val="0"/>
                                          </p:val>
                                        </p:tav>
                                      </p:tavLst>
                                    </p:anim>
                                    <p:animEffect transition="in" filter="fade">
                                      <p:cBhvr>
                                        <p:cTn id="66" dur="500"/>
                                        <p:tgtEl>
                                          <p:spTgt spid="37"/>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2" fill="hold" nodeType="click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p:tgtEl>
                                          <p:spTgt spid="42"/>
                                        </p:tgtEl>
                                        <p:attrNameLst>
                                          <p:attrName>ppt_x</p:attrName>
                                        </p:attrNameLst>
                                      </p:cBhvr>
                                      <p:tavLst>
                                        <p:tav tm="0">
                                          <p:val>
                                            <p:strVal val="#ppt_x+#ppt_w*1.125000"/>
                                          </p:val>
                                        </p:tav>
                                        <p:tav tm="100000">
                                          <p:val>
                                            <p:strVal val="#ppt_x"/>
                                          </p:val>
                                        </p:tav>
                                      </p:tavLst>
                                    </p:anim>
                                    <p:animEffect transition="in" filter="wipe(left)">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49" presetClass="entr" presetSubtype="0" decel="10000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p:cTn id="77" dur="500" fill="hold"/>
                                        <p:tgtEl>
                                          <p:spTgt spid="36"/>
                                        </p:tgtEl>
                                        <p:attrNameLst>
                                          <p:attrName>ppt_w</p:attrName>
                                        </p:attrNameLst>
                                      </p:cBhvr>
                                      <p:tavLst>
                                        <p:tav tm="0">
                                          <p:val>
                                            <p:fltVal val="0"/>
                                          </p:val>
                                        </p:tav>
                                        <p:tav tm="100000">
                                          <p:val>
                                            <p:strVal val="#ppt_w"/>
                                          </p:val>
                                        </p:tav>
                                      </p:tavLst>
                                    </p:anim>
                                    <p:anim calcmode="lin" valueType="num">
                                      <p:cBhvr>
                                        <p:cTn id="78" dur="500" fill="hold"/>
                                        <p:tgtEl>
                                          <p:spTgt spid="36"/>
                                        </p:tgtEl>
                                        <p:attrNameLst>
                                          <p:attrName>ppt_h</p:attrName>
                                        </p:attrNameLst>
                                      </p:cBhvr>
                                      <p:tavLst>
                                        <p:tav tm="0">
                                          <p:val>
                                            <p:fltVal val="0"/>
                                          </p:val>
                                        </p:tav>
                                        <p:tav tm="100000">
                                          <p:val>
                                            <p:strVal val="#ppt_h"/>
                                          </p:val>
                                        </p:tav>
                                      </p:tavLst>
                                    </p:anim>
                                    <p:anim calcmode="lin" valueType="num">
                                      <p:cBhvr>
                                        <p:cTn id="79" dur="500" fill="hold"/>
                                        <p:tgtEl>
                                          <p:spTgt spid="36"/>
                                        </p:tgtEl>
                                        <p:attrNameLst>
                                          <p:attrName>style.rotation</p:attrName>
                                        </p:attrNameLst>
                                      </p:cBhvr>
                                      <p:tavLst>
                                        <p:tav tm="0">
                                          <p:val>
                                            <p:fltVal val="360"/>
                                          </p:val>
                                        </p:tav>
                                        <p:tav tm="100000">
                                          <p:val>
                                            <p:fltVal val="0"/>
                                          </p:val>
                                        </p:tav>
                                      </p:tavLst>
                                    </p:anim>
                                    <p:animEffect transition="in" filter="fade">
                                      <p:cBhvr>
                                        <p:cTn id="80" dur="5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2" fill="hold" nodeType="click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additive="base">
                                        <p:cTn id="85" dur="500"/>
                                        <p:tgtEl>
                                          <p:spTgt spid="41"/>
                                        </p:tgtEl>
                                        <p:attrNameLst>
                                          <p:attrName>ppt_x</p:attrName>
                                        </p:attrNameLst>
                                      </p:cBhvr>
                                      <p:tavLst>
                                        <p:tav tm="0">
                                          <p:val>
                                            <p:strVal val="#ppt_x+#ppt_w*1.125000"/>
                                          </p:val>
                                        </p:tav>
                                        <p:tav tm="100000">
                                          <p:val>
                                            <p:strVal val="#ppt_x"/>
                                          </p:val>
                                        </p:tav>
                                      </p:tavLst>
                                    </p:anim>
                                    <p:animEffect transition="in" filter="wipe(left)">
                                      <p:cBhvr>
                                        <p:cTn id="86" dur="500"/>
                                        <p:tgtEl>
                                          <p:spTgt spid="41"/>
                                        </p:tgtEl>
                                      </p:cBhvr>
                                    </p:animEffect>
                                  </p:childTnLst>
                                </p:cTn>
                              </p:par>
                            </p:childTnLst>
                          </p:cTn>
                        </p:par>
                      </p:childTnLst>
                    </p:cTn>
                  </p:par>
                  <p:par>
                    <p:cTn id="87" fill="hold">
                      <p:stCondLst>
                        <p:cond delay="indefinite"/>
                      </p:stCondLst>
                      <p:childTnLst>
                        <p:par>
                          <p:cTn id="88" fill="hold">
                            <p:stCondLst>
                              <p:cond delay="0"/>
                            </p:stCondLst>
                            <p:childTnLst>
                              <p:par>
                                <p:cTn id="89" presetID="49" presetClass="entr" presetSubtype="0" decel="10000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 calcmode="lin" valueType="num">
                                      <p:cBhvr>
                                        <p:cTn id="93" dur="500" fill="hold"/>
                                        <p:tgtEl>
                                          <p:spTgt spid="35"/>
                                        </p:tgtEl>
                                        <p:attrNameLst>
                                          <p:attrName>style.rotation</p:attrName>
                                        </p:attrNameLst>
                                      </p:cBhvr>
                                      <p:tavLst>
                                        <p:tav tm="0">
                                          <p:val>
                                            <p:fltVal val="360"/>
                                          </p:val>
                                        </p:tav>
                                        <p:tav tm="100000">
                                          <p:val>
                                            <p:fltVal val="0"/>
                                          </p:val>
                                        </p:tav>
                                      </p:tavLst>
                                    </p:anim>
                                    <p:animEffect transition="in" filter="fade">
                                      <p:cBhvr>
                                        <p:cTn id="94" dur="500"/>
                                        <p:tgtEl>
                                          <p:spTgt spid="35"/>
                                        </p:tgtEl>
                                      </p:cBhvr>
                                    </p:animEffect>
                                  </p:childTnLst>
                                </p:cTn>
                              </p:par>
                            </p:childTnLst>
                          </p:cTn>
                        </p:par>
                      </p:childTnLst>
                    </p:cTn>
                  </p:par>
                  <p:par>
                    <p:cTn id="95" fill="hold">
                      <p:stCondLst>
                        <p:cond delay="indefinite"/>
                      </p:stCondLst>
                      <p:childTnLst>
                        <p:par>
                          <p:cTn id="96" fill="hold">
                            <p:stCondLst>
                              <p:cond delay="0"/>
                            </p:stCondLst>
                            <p:childTnLst>
                              <p:par>
                                <p:cTn id="97" presetID="12" presetClass="entr" presetSubtype="2" fill="hold" nodeType="click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p:tgtEl>
                                          <p:spTgt spid="40"/>
                                        </p:tgtEl>
                                        <p:attrNameLst>
                                          <p:attrName>ppt_x</p:attrName>
                                        </p:attrNameLst>
                                      </p:cBhvr>
                                      <p:tavLst>
                                        <p:tav tm="0">
                                          <p:val>
                                            <p:strVal val="#ppt_x+#ppt_w*1.125000"/>
                                          </p:val>
                                        </p:tav>
                                        <p:tav tm="100000">
                                          <p:val>
                                            <p:strVal val="#ppt_x"/>
                                          </p:val>
                                        </p:tav>
                                      </p:tavLst>
                                    </p:anim>
                                    <p:animEffect transition="in" filter="wipe(left)">
                                      <p:cBhvr>
                                        <p:cTn id="100" dur="500"/>
                                        <p:tgtEl>
                                          <p:spTgt spid="40"/>
                                        </p:tgtEl>
                                      </p:cBhvr>
                                    </p:animEffect>
                                  </p:childTnLst>
                                </p:cTn>
                              </p:par>
                            </p:childTnLst>
                          </p:cTn>
                        </p:par>
                      </p:childTnLst>
                    </p:cTn>
                  </p:par>
                  <p:par>
                    <p:cTn id="101" fill="hold">
                      <p:stCondLst>
                        <p:cond delay="indefinite"/>
                      </p:stCondLst>
                      <p:childTnLst>
                        <p:par>
                          <p:cTn id="102" fill="hold">
                            <p:stCondLst>
                              <p:cond delay="0"/>
                            </p:stCondLst>
                            <p:childTnLst>
                              <p:par>
                                <p:cTn id="103" presetID="49" presetClass="entr" presetSubtype="0" decel="10000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500" fill="hold"/>
                                        <p:tgtEl>
                                          <p:spTgt spid="34"/>
                                        </p:tgtEl>
                                        <p:attrNameLst>
                                          <p:attrName>ppt_w</p:attrName>
                                        </p:attrNameLst>
                                      </p:cBhvr>
                                      <p:tavLst>
                                        <p:tav tm="0">
                                          <p:val>
                                            <p:fltVal val="0"/>
                                          </p:val>
                                        </p:tav>
                                        <p:tav tm="100000">
                                          <p:val>
                                            <p:strVal val="#ppt_w"/>
                                          </p:val>
                                        </p:tav>
                                      </p:tavLst>
                                    </p:anim>
                                    <p:anim calcmode="lin" valueType="num">
                                      <p:cBhvr>
                                        <p:cTn id="106" dur="500" fill="hold"/>
                                        <p:tgtEl>
                                          <p:spTgt spid="34"/>
                                        </p:tgtEl>
                                        <p:attrNameLst>
                                          <p:attrName>ppt_h</p:attrName>
                                        </p:attrNameLst>
                                      </p:cBhvr>
                                      <p:tavLst>
                                        <p:tav tm="0">
                                          <p:val>
                                            <p:fltVal val="0"/>
                                          </p:val>
                                        </p:tav>
                                        <p:tav tm="100000">
                                          <p:val>
                                            <p:strVal val="#ppt_h"/>
                                          </p:val>
                                        </p:tav>
                                      </p:tavLst>
                                    </p:anim>
                                    <p:anim calcmode="lin" valueType="num">
                                      <p:cBhvr>
                                        <p:cTn id="107" dur="500" fill="hold"/>
                                        <p:tgtEl>
                                          <p:spTgt spid="34"/>
                                        </p:tgtEl>
                                        <p:attrNameLst>
                                          <p:attrName>style.rotation</p:attrName>
                                        </p:attrNameLst>
                                      </p:cBhvr>
                                      <p:tavLst>
                                        <p:tav tm="0">
                                          <p:val>
                                            <p:fltVal val="360"/>
                                          </p:val>
                                        </p:tav>
                                        <p:tav tm="100000">
                                          <p:val>
                                            <p:fltVal val="0"/>
                                          </p:val>
                                        </p:tav>
                                      </p:tavLst>
                                    </p:anim>
                                    <p:animEffect transition="in" filter="fade">
                                      <p:cBhvr>
                                        <p:cTn id="10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6905" y="2246329"/>
            <a:ext cx="11122758" cy="3525067"/>
            <a:chOff x="1873" y="3176"/>
            <a:chExt cx="15179" cy="4811"/>
          </a:xfrm>
        </p:grpSpPr>
        <p:sp>
          <p:nvSpPr>
            <p:cNvPr id="45" name="Freeform 5"/>
            <p:cNvSpPr/>
            <p:nvPr/>
          </p:nvSpPr>
          <p:spPr bwMode="auto">
            <a:xfrm>
              <a:off x="7229" y="3176"/>
              <a:ext cx="2585" cy="2319"/>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rgbClr val="C7B42E"/>
            </a:solidFill>
            <a:ln>
              <a:noFill/>
            </a:ln>
            <a:effectLst>
              <a:outerShdw blurRad="381000" dist="101600" dir="2700000" algn="ctr" rotWithShape="0">
                <a:srgbClr val="000000">
                  <a:alpha val="30000"/>
                </a:srgbClr>
              </a:outerShdw>
            </a:effec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Freeform 7"/>
            <p:cNvSpPr/>
            <p:nvPr/>
          </p:nvSpPr>
          <p:spPr bwMode="auto">
            <a:xfrm>
              <a:off x="9589" y="3176"/>
              <a:ext cx="2319" cy="2585"/>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rgbClr val="D2C13C"/>
            </a:solidFill>
            <a:ln>
              <a:noFill/>
            </a:ln>
            <a:effectLst>
              <a:outerShdw blurRad="381000" dist="101600" dir="2700000" algn="ctr" rotWithShape="0">
                <a:srgbClr val="000000">
                  <a:alpha val="30000"/>
                </a:srgbClr>
              </a:outerShdw>
            </a:effec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7" name="Freeform 8"/>
            <p:cNvSpPr/>
            <p:nvPr/>
          </p:nvSpPr>
          <p:spPr bwMode="auto">
            <a:xfrm>
              <a:off x="9324" y="5537"/>
              <a:ext cx="2585" cy="2316"/>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rgbClr val="D2C13C"/>
            </a:solidFill>
            <a:ln>
              <a:noFill/>
            </a:ln>
            <a:effectLst>
              <a:outerShdw blurRad="381000" dist="101600" dir="2700000" algn="ctr" rotWithShape="0">
                <a:srgbClr val="000000">
                  <a:alpha val="30000"/>
                </a:srgbClr>
              </a:outerShdw>
            </a:effec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8" name="Freeform 6"/>
            <p:cNvSpPr/>
            <p:nvPr/>
          </p:nvSpPr>
          <p:spPr bwMode="auto">
            <a:xfrm>
              <a:off x="7229" y="5271"/>
              <a:ext cx="2319" cy="2582"/>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rgbClr val="BBBC6D"/>
            </a:solidFill>
            <a:ln>
              <a:noFill/>
            </a:ln>
            <a:effectLst>
              <a:outerShdw blurRad="381000" dist="101600" dir="2700000" algn="ctr" rotWithShape="0">
                <a:srgbClr val="000000">
                  <a:alpha val="30000"/>
                </a:srgbClr>
              </a:outerShdw>
            </a:effec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49" name="组合 48"/>
            <p:cNvGrpSpPr/>
            <p:nvPr/>
          </p:nvGrpSpPr>
          <p:grpSpPr>
            <a:xfrm>
              <a:off x="7526" y="3484"/>
              <a:ext cx="4079" cy="4140"/>
              <a:chOff x="4798756" y="2114937"/>
              <a:chExt cx="2590481" cy="2628914"/>
            </a:xfrm>
          </p:grpSpPr>
          <p:sp>
            <p:nvSpPr>
              <p:cNvPr id="51"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square">
                <a:prstTxWarp prst="textArchUp">
                  <a:avLst/>
                </a:prstTxWarp>
                <a:spAutoFit/>
              </a:bodyPr>
              <a:lstStyle/>
              <a:p>
                <a:pPr algn="ctr">
                  <a:lnSpc>
                    <a:spcPct val="150000"/>
                  </a:lnSpc>
                </a:pPr>
                <a:r>
                  <a:rPr lang="zh-CN" altLang="en-US" sz="1600" spc="200"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52"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square">
                <a:prstTxWarp prst="textArchUp">
                  <a:avLst/>
                </a:prstTxWarp>
                <a:spAutoFit/>
              </a:bodyPr>
              <a:lstStyle/>
              <a:p>
                <a:pPr algn="ctr">
                  <a:lnSpc>
                    <a:spcPct val="150000"/>
                  </a:lnSpc>
                </a:pPr>
                <a:r>
                  <a:rPr lang="zh-CN" altLang="en-US" sz="1600" spc="200" dirty="0" smtClean="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53"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square">
                <a:prstTxWarp prst="textArchUp">
                  <a:avLst/>
                </a:prstTxWarp>
                <a:spAutoFit/>
              </a:bodyPr>
              <a:lstStyle/>
              <a:p>
                <a:pPr algn="ctr">
                  <a:lnSpc>
                    <a:spcPct val="150000"/>
                  </a:lnSpc>
                </a:pPr>
                <a:r>
                  <a:rPr lang="zh-CN" altLang="en-US" sz="1600" spc="200"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54"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square">
                <a:prstTxWarp prst="textArchUp">
                  <a:avLst/>
                </a:prstTxWarp>
                <a:spAutoFit/>
              </a:bodyPr>
              <a:lstStyle/>
              <a:p>
                <a:pPr algn="ctr">
                  <a:lnSpc>
                    <a:spcPct val="150000"/>
                  </a:lnSpc>
                </a:pPr>
                <a:r>
                  <a:rPr lang="zh-CN" altLang="en-US" sz="1600" spc="200"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grpSp>
        <p:sp>
          <p:nvSpPr>
            <p:cNvPr id="55" name="矩形 54"/>
            <p:cNvSpPr/>
            <p:nvPr/>
          </p:nvSpPr>
          <p:spPr>
            <a:xfrm>
              <a:off x="12381" y="3331"/>
              <a:ext cx="4671" cy="1602"/>
            </a:xfrm>
            <a:prstGeom prst="rect">
              <a:avLst/>
            </a:prstGeom>
          </p:spPr>
          <p:txBody>
            <a:bodyPr wrap="square" lIns="91440" tIns="45720" rIns="91440" bIns="45720">
              <a:spAutoFit/>
            </a:bodyPr>
            <a:lstStyle/>
            <a:p>
              <a:pPr>
                <a:spcAft>
                  <a:spcPts val="600"/>
                </a:spcAft>
              </a:pPr>
              <a:r>
                <a:rPr lang="zh-CN" altLang="en-US" sz="2135" b="1" dirty="0" smtClean="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en-US" altLang="zh-CN" sz="2135"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a:p>
              <a:pPr>
                <a:spcAft>
                  <a:spcPts val="600"/>
                </a:spcAft>
              </a:pP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mn-ea"/>
                  <a:sym typeface="+mn-lt"/>
                </a:rPr>
                <a:t>点击</a:t>
              </a:r>
              <a:r>
                <a:rPr lang="zh-CN" altLang="en-US" sz="1465" dirty="0">
                  <a:solidFill>
                    <a:schemeClr val="tx1">
                      <a:lumMod val="75000"/>
                      <a:lumOff val="25000"/>
                    </a:schemeClr>
                  </a:solidFill>
                  <a:latin typeface="微软雅黑" panose="020B0503020204020204" charset="-122"/>
                  <a:ea typeface="微软雅黑" panose="020B0503020204020204" charset="-122"/>
                  <a:cs typeface="+mn-ea"/>
                  <a:sym typeface="+mn-lt"/>
                </a:rPr>
                <a:t>输入您的文字内容，用简洁的文字进行阐述，详细内容应在演说过程中用语言来表达。</a:t>
              </a:r>
            </a:p>
          </p:txBody>
        </p:sp>
        <p:sp>
          <p:nvSpPr>
            <p:cNvPr id="56" name="矩形 55"/>
            <p:cNvSpPr/>
            <p:nvPr/>
          </p:nvSpPr>
          <p:spPr>
            <a:xfrm>
              <a:off x="12381" y="6385"/>
              <a:ext cx="4671" cy="1602"/>
            </a:xfrm>
            <a:prstGeom prst="rect">
              <a:avLst/>
            </a:prstGeom>
          </p:spPr>
          <p:txBody>
            <a:bodyPr wrap="square" lIns="91440" tIns="45720" rIns="91440" bIns="45720">
              <a:spAutoFit/>
            </a:bodyPr>
            <a:lstStyle/>
            <a:p>
              <a:pPr>
                <a:spcAft>
                  <a:spcPts val="600"/>
                </a:spcAft>
              </a:pPr>
              <a:r>
                <a:rPr lang="zh-CN" altLang="en-US" sz="2135"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en-US" altLang="zh-CN" sz="2135" b="1" dirty="0">
                <a:solidFill>
                  <a:schemeClr val="tx1">
                    <a:lumMod val="75000"/>
                    <a:lumOff val="25000"/>
                  </a:schemeClr>
                </a:solidFill>
                <a:latin typeface="微软雅黑" panose="020B0503020204020204" charset="-122"/>
                <a:ea typeface="微软雅黑" panose="020B0503020204020204" charset="-122"/>
                <a:cs typeface="+mn-ea"/>
                <a:sym typeface="+mn-lt"/>
              </a:endParaRPr>
            </a:p>
            <a:p>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mn-ea"/>
                  <a:sym typeface="+mn-lt"/>
                </a:rPr>
                <a:t>点击</a:t>
              </a:r>
              <a:r>
                <a:rPr lang="zh-CN" altLang="en-US" sz="1465" dirty="0">
                  <a:solidFill>
                    <a:schemeClr val="tx1">
                      <a:lumMod val="75000"/>
                      <a:lumOff val="25000"/>
                    </a:schemeClr>
                  </a:solidFill>
                  <a:latin typeface="微软雅黑" panose="020B0503020204020204" charset="-122"/>
                  <a:ea typeface="微软雅黑" panose="020B0503020204020204" charset="-122"/>
                  <a:cs typeface="+mn-ea"/>
                  <a:sym typeface="+mn-lt"/>
                </a:rPr>
                <a:t>输入您的文字内容，用简洁的文字进行阐述，详细内容应在演说过程中用语言来表达。</a:t>
              </a:r>
            </a:p>
          </p:txBody>
        </p:sp>
        <p:sp>
          <p:nvSpPr>
            <p:cNvPr id="57" name="矩形 56"/>
            <p:cNvSpPr/>
            <p:nvPr/>
          </p:nvSpPr>
          <p:spPr>
            <a:xfrm>
              <a:off x="1873" y="3331"/>
              <a:ext cx="4883" cy="1602"/>
            </a:xfrm>
            <a:prstGeom prst="rect">
              <a:avLst/>
            </a:prstGeom>
          </p:spPr>
          <p:txBody>
            <a:bodyPr wrap="square" lIns="91440" tIns="45720" rIns="91440" bIns="45720">
              <a:spAutoFit/>
            </a:bodyPr>
            <a:lstStyle/>
            <a:p>
              <a:pPr algn="r">
                <a:spcAft>
                  <a:spcPts val="600"/>
                </a:spcAft>
              </a:pPr>
              <a:r>
                <a:rPr lang="zh-CN" altLang="en-US" sz="2135"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en-US" altLang="zh-CN" sz="2135" b="1"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algn="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mn-ea"/>
                  <a:sym typeface="+mn-lt"/>
                </a:rPr>
                <a:t>点击</a:t>
              </a:r>
              <a:r>
                <a:rPr lang="zh-CN" altLang="en-US" sz="1465" dirty="0">
                  <a:solidFill>
                    <a:schemeClr val="tx1">
                      <a:lumMod val="75000"/>
                      <a:lumOff val="25000"/>
                    </a:schemeClr>
                  </a:solidFill>
                  <a:latin typeface="微软雅黑" panose="020B0503020204020204" charset="-122"/>
                  <a:ea typeface="微软雅黑" panose="020B0503020204020204" charset="-122"/>
                  <a:cs typeface="+mn-ea"/>
                  <a:sym typeface="+mn-lt"/>
                </a:rPr>
                <a:t>输入您的文字内容，用简洁的文字进行阐述，详细内容应在演说过程中用语言来表达。</a:t>
              </a:r>
            </a:p>
          </p:txBody>
        </p:sp>
        <p:sp>
          <p:nvSpPr>
            <p:cNvPr id="58" name="矩形 57"/>
            <p:cNvSpPr/>
            <p:nvPr/>
          </p:nvSpPr>
          <p:spPr>
            <a:xfrm>
              <a:off x="2086" y="6385"/>
              <a:ext cx="4671" cy="1602"/>
            </a:xfrm>
            <a:prstGeom prst="rect">
              <a:avLst/>
            </a:prstGeom>
          </p:spPr>
          <p:txBody>
            <a:bodyPr wrap="square" lIns="91440" tIns="45720" rIns="91440" bIns="45720">
              <a:spAutoFit/>
            </a:bodyPr>
            <a:lstStyle/>
            <a:p>
              <a:pPr algn="r">
                <a:spcAft>
                  <a:spcPts val="600"/>
                </a:spcAft>
              </a:pPr>
              <a:r>
                <a:rPr lang="zh-CN" altLang="en-US" sz="2135"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en-US" altLang="zh-CN" sz="2135" b="1"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algn="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mn-ea"/>
                  <a:sym typeface="+mn-lt"/>
                </a:rPr>
                <a:t>点击</a:t>
              </a:r>
              <a:r>
                <a:rPr lang="zh-CN" altLang="en-US" sz="1465" dirty="0">
                  <a:solidFill>
                    <a:schemeClr val="tx1">
                      <a:lumMod val="75000"/>
                      <a:lumOff val="25000"/>
                    </a:schemeClr>
                  </a:solidFill>
                  <a:latin typeface="微软雅黑" panose="020B0503020204020204" charset="-122"/>
                  <a:ea typeface="微软雅黑" panose="020B0503020204020204" charset="-122"/>
                  <a:cs typeface="+mn-ea"/>
                  <a:sym typeface="+mn-lt"/>
                </a:rPr>
                <a:t>输入您的文字内容，用简洁的文字进行阐述，详细内容应在演说过程中用语言来表达。</a:t>
              </a:r>
            </a:p>
          </p:txBody>
        </p:sp>
        <p:grpSp>
          <p:nvGrpSpPr>
            <p:cNvPr id="59" name="组合 58"/>
            <p:cNvGrpSpPr/>
            <p:nvPr/>
          </p:nvGrpSpPr>
          <p:grpSpPr>
            <a:xfrm>
              <a:off x="8088" y="4034"/>
              <a:ext cx="2962" cy="2962"/>
              <a:chOff x="5155549" y="2464069"/>
              <a:chExt cx="1880900" cy="1880899"/>
            </a:xfrm>
            <a:noFill/>
          </p:grpSpPr>
          <p:sp>
            <p:nvSpPr>
              <p:cNvPr id="60" name="椭圆 59"/>
              <p:cNvSpPr/>
              <p:nvPr/>
            </p:nvSpPr>
            <p:spPr>
              <a:xfrm>
                <a:off x="5155549" y="2464069"/>
                <a:ext cx="1880900" cy="18808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1" name="矩形 60"/>
              <p:cNvSpPr/>
              <p:nvPr/>
            </p:nvSpPr>
            <p:spPr>
              <a:xfrm>
                <a:off x="5397666" y="2873744"/>
                <a:ext cx="1316824" cy="1217193"/>
              </a:xfrm>
              <a:prstGeom prst="rect">
                <a:avLst/>
              </a:prstGeom>
              <a:grpFill/>
              <a:ln>
                <a:noFill/>
              </a:ln>
            </p:spPr>
            <p:txBody>
              <a:bodyPr wrap="square" anchor="ctr">
                <a:spAutoFit/>
              </a:bodyPr>
              <a:lstStyle/>
              <a:p>
                <a:pPr algn="ctr"/>
                <a:r>
                  <a:rPr lang="zh-CN" altLang="en-US" sz="4265" b="1" dirty="0" smtClean="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a:off x="2529513" y="4110859"/>
            <a:ext cx="4667250" cy="2747141"/>
          </a:xfrm>
          <a:prstGeom prst="triangle">
            <a:avLst/>
          </a:prstGeom>
          <a:blipFill dpi="0" rotWithShape="1">
            <a:blip r:embed="rId3"/>
            <a:srcRect/>
            <a:stretch>
              <a:fillRect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等腰三角形 12"/>
          <p:cNvSpPr/>
          <p:nvPr/>
        </p:nvSpPr>
        <p:spPr>
          <a:xfrm rot="5400000">
            <a:off x="2148633" y="2995220"/>
            <a:ext cx="2342356" cy="137871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等腰三角形 17"/>
          <p:cNvSpPr/>
          <p:nvPr/>
        </p:nvSpPr>
        <p:spPr>
          <a:xfrm rot="16200000">
            <a:off x="10998708" y="3428821"/>
            <a:ext cx="1556036" cy="83054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等腰三角形 20"/>
          <p:cNvSpPr/>
          <p:nvPr/>
        </p:nvSpPr>
        <p:spPr>
          <a:xfrm rot="10800000">
            <a:off x="1517152" y="-131"/>
            <a:ext cx="7479372" cy="2747141"/>
          </a:xfrm>
          <a:prstGeom prst="triangle">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文本框 21"/>
          <p:cNvSpPr txBox="1">
            <a:spLocks noChangeAspect="1"/>
          </p:cNvSpPr>
          <p:nvPr/>
        </p:nvSpPr>
        <p:spPr>
          <a:xfrm>
            <a:off x="2748444" y="3350984"/>
            <a:ext cx="800735" cy="612000"/>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思源黑体 CN Heavy" panose="020B0A00000000000000" pitchFamily="34" charset="-122"/>
                <a:ea typeface="思源黑体 CN Heavy" panose="020B0A00000000000000" pitchFamily="34" charset="-122"/>
                <a:cs typeface="Arial" panose="020B0604020202020204" pitchFamily="34" charset="0"/>
                <a:sym typeface="思源黑体" panose="020B0400000000000000" pitchFamily="34" charset="-122"/>
              </a:rPr>
              <a:t>03</a:t>
            </a:r>
          </a:p>
        </p:txBody>
      </p:sp>
      <p:sp>
        <p:nvSpPr>
          <p:cNvPr id="23" name="矩形 22"/>
          <p:cNvSpPr/>
          <p:nvPr/>
        </p:nvSpPr>
        <p:spPr>
          <a:xfrm>
            <a:off x="6270491" y="3865418"/>
            <a:ext cx="3220874" cy="521970"/>
          </a:xfrm>
          <a:prstGeom prst="rect">
            <a:avLst/>
          </a:prstGeom>
        </p:spPr>
        <p:txBody>
          <a:bodyPr wrap="square">
            <a:spAutoFit/>
          </a:bodyPr>
          <a:lstStyle/>
          <a:p>
            <a:pPr lvl="0"/>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When you copy &amp; paste, choose "keep text only" option.</a:t>
            </a:r>
          </a:p>
        </p:txBody>
      </p:sp>
      <p:sp>
        <p:nvSpPr>
          <p:cNvPr id="24" name="矩形 23"/>
          <p:cNvSpPr/>
          <p:nvPr/>
        </p:nvSpPr>
        <p:spPr>
          <a:xfrm>
            <a:off x="6235700" y="3188457"/>
            <a:ext cx="3230880" cy="706755"/>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1" name="Freeform 8"/>
          <p:cNvSpPr/>
          <p:nvPr/>
        </p:nvSpPr>
        <p:spPr bwMode="auto">
          <a:xfrm rot="13216960" flipH="1">
            <a:off x="-4125758" y="254778"/>
            <a:ext cx="9764466" cy="6348211"/>
          </a:xfrm>
          <a:custGeom>
            <a:avLst/>
            <a:gdLst>
              <a:gd name="T0" fmla="*/ 0 w 6149"/>
              <a:gd name="T1" fmla="*/ 3411 h 3939"/>
              <a:gd name="T2" fmla="*/ 0 w 6149"/>
              <a:gd name="T3" fmla="*/ 3939 h 3939"/>
              <a:gd name="T4" fmla="*/ 6149 w 6149"/>
              <a:gd name="T5" fmla="*/ 0 h 3939"/>
              <a:gd name="T6" fmla="*/ 4482 w 6149"/>
              <a:gd name="T7" fmla="*/ 0 h 3939"/>
              <a:gd name="T8" fmla="*/ 0 w 6149"/>
              <a:gd name="T9" fmla="*/ 3411 h 3939"/>
              <a:gd name="connsiteX0" fmla="*/ 0 w 10035"/>
              <a:gd name="connsiteY0" fmla="*/ 9138 h 10000"/>
              <a:gd name="connsiteX1" fmla="*/ 35 w 10035"/>
              <a:gd name="connsiteY1" fmla="*/ 10000 h 10000"/>
              <a:gd name="connsiteX2" fmla="*/ 10035 w 10035"/>
              <a:gd name="connsiteY2" fmla="*/ 0 h 10000"/>
              <a:gd name="connsiteX3" fmla="*/ 7324 w 10035"/>
              <a:gd name="connsiteY3" fmla="*/ 0 h 10000"/>
              <a:gd name="connsiteX4" fmla="*/ 0 w 10035"/>
              <a:gd name="connsiteY4" fmla="*/ 9138 h 10000"/>
              <a:gd name="connsiteX0-1" fmla="*/ 0 w 10040"/>
              <a:gd name="connsiteY0-2" fmla="*/ 9612 h 10000"/>
              <a:gd name="connsiteX1-3" fmla="*/ 40 w 10040"/>
              <a:gd name="connsiteY1-4" fmla="*/ 10000 h 10000"/>
              <a:gd name="connsiteX2-5" fmla="*/ 10040 w 10040"/>
              <a:gd name="connsiteY2-6" fmla="*/ 0 h 10000"/>
              <a:gd name="connsiteX3-7" fmla="*/ 7329 w 10040"/>
              <a:gd name="connsiteY3-8" fmla="*/ 0 h 10000"/>
              <a:gd name="connsiteX4-9" fmla="*/ 0 w 10040"/>
              <a:gd name="connsiteY4-10" fmla="*/ 9612 h 10000"/>
              <a:gd name="connsiteX0-11" fmla="*/ 18 w 10003"/>
              <a:gd name="connsiteY0-12" fmla="*/ 10078 h 10152"/>
              <a:gd name="connsiteX1-13" fmla="*/ 3 w 10003"/>
              <a:gd name="connsiteY1-14" fmla="*/ 10000 h 10152"/>
              <a:gd name="connsiteX2-15" fmla="*/ 10003 w 10003"/>
              <a:gd name="connsiteY2-16" fmla="*/ 0 h 10152"/>
              <a:gd name="connsiteX3-17" fmla="*/ 7292 w 10003"/>
              <a:gd name="connsiteY3-18" fmla="*/ 0 h 10152"/>
              <a:gd name="connsiteX4-19" fmla="*/ 18 w 10003"/>
              <a:gd name="connsiteY4-20" fmla="*/ 10078 h 101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3" h="10152">
                <a:moveTo>
                  <a:pt x="18" y="10078"/>
                </a:moveTo>
                <a:cubicBezTo>
                  <a:pt x="30" y="10365"/>
                  <a:pt x="-9" y="9713"/>
                  <a:pt x="3" y="10000"/>
                </a:cubicBezTo>
                <a:lnTo>
                  <a:pt x="10003" y="0"/>
                </a:lnTo>
                <a:lnTo>
                  <a:pt x="7292" y="0"/>
                </a:lnTo>
                <a:lnTo>
                  <a:pt x="18" y="10078"/>
                </a:lnTo>
                <a:close/>
              </a:path>
            </a:pathLst>
          </a:custGeom>
          <a:solidFill>
            <a:srgbClr val="D2C13C"/>
          </a:solidFill>
          <a:ln>
            <a:noFill/>
          </a:ln>
        </p:spPr>
        <p:txBody>
          <a:bodyPr vert="horz" wrap="square" lIns="91440" tIns="45720" rIns="91440" bIns="45720" numCol="1" anchor="t" anchorCtr="0" compatLnSpc="1"/>
          <a:lstStyle/>
          <a:p>
            <a:endParaRPr lang="zh-CN" altLang="en-US"/>
          </a:p>
        </p:txBody>
      </p:sp>
      <p:sp>
        <p:nvSpPr>
          <p:cNvPr id="56" name="Freeform 7"/>
          <p:cNvSpPr/>
          <p:nvPr/>
        </p:nvSpPr>
        <p:spPr bwMode="auto">
          <a:xfrm rot="13396960" flipH="1">
            <a:off x="-6197227" y="-88326"/>
            <a:ext cx="12615863" cy="7034213"/>
          </a:xfrm>
          <a:custGeom>
            <a:avLst/>
            <a:gdLst>
              <a:gd name="T0" fmla="*/ 7947 w 7947"/>
              <a:gd name="T1" fmla="*/ 11 h 4431"/>
              <a:gd name="T2" fmla="*/ 6159 w 7947"/>
              <a:gd name="T3" fmla="*/ 11 h 4431"/>
              <a:gd name="T4" fmla="*/ 0 w 7947"/>
              <a:gd name="T5" fmla="*/ 3939 h 4431"/>
              <a:gd name="T6" fmla="*/ 0 w 7947"/>
              <a:gd name="T7" fmla="*/ 4431 h 4431"/>
              <a:gd name="T8" fmla="*/ 237 w 7947"/>
              <a:gd name="T9" fmla="*/ 4431 h 4431"/>
              <a:gd name="T10" fmla="*/ 7947 w 7947"/>
              <a:gd name="T11" fmla="*/ 0 h 4431"/>
              <a:gd name="T12" fmla="*/ 7947 w 7947"/>
              <a:gd name="T13" fmla="*/ 11 h 4431"/>
            </a:gdLst>
            <a:ahLst/>
            <a:cxnLst>
              <a:cxn ang="0">
                <a:pos x="T0" y="T1"/>
              </a:cxn>
              <a:cxn ang="0">
                <a:pos x="T2" y="T3"/>
              </a:cxn>
              <a:cxn ang="0">
                <a:pos x="T4" y="T5"/>
              </a:cxn>
              <a:cxn ang="0">
                <a:pos x="T6" y="T7"/>
              </a:cxn>
              <a:cxn ang="0">
                <a:pos x="T8" y="T9"/>
              </a:cxn>
              <a:cxn ang="0">
                <a:pos x="T10" y="T11"/>
              </a:cxn>
              <a:cxn ang="0">
                <a:pos x="T12" y="T13"/>
              </a:cxn>
            </a:cxnLst>
            <a:rect l="0" t="0" r="r" b="b"/>
            <a:pathLst>
              <a:path w="7947" h="4431">
                <a:moveTo>
                  <a:pt x="7947" y="11"/>
                </a:moveTo>
                <a:lnTo>
                  <a:pt x="6159" y="11"/>
                </a:lnTo>
                <a:lnTo>
                  <a:pt x="0" y="3939"/>
                </a:lnTo>
                <a:lnTo>
                  <a:pt x="0" y="4431"/>
                </a:lnTo>
                <a:lnTo>
                  <a:pt x="237" y="4431"/>
                </a:lnTo>
                <a:lnTo>
                  <a:pt x="7947" y="0"/>
                </a:lnTo>
                <a:lnTo>
                  <a:pt x="7947" y="11"/>
                </a:lnTo>
                <a:close/>
              </a:path>
            </a:pathLst>
          </a:custGeom>
          <a:solidFill>
            <a:srgbClr val="E3D885"/>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1+#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3" grpId="0" bldLvl="0" animBg="1"/>
      <p:bldP spid="18" grpId="0" bldLvl="0" animBg="1"/>
      <p:bldP spid="21" grpId="0" bldLvl="0" animBg="1"/>
      <p:bldP spid="22" grpId="0"/>
      <p:bldP spid="23" grpId="0"/>
      <p:bldP spid="24" grpId="0"/>
      <p:bldP spid="61" grpId="0" bldLvl="0" animBg="1"/>
      <p:bldP spid="5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9830380" y="3393241"/>
            <a:ext cx="1061450" cy="919242"/>
            <a:chOff x="9830380" y="3393241"/>
            <a:chExt cx="1061450" cy="919242"/>
          </a:xfrm>
        </p:grpSpPr>
        <p:sp>
          <p:nvSpPr>
            <p:cNvPr id="2" name="任意多边形 1"/>
            <p:cNvSpPr/>
            <p:nvPr/>
          </p:nvSpPr>
          <p:spPr>
            <a:xfrm>
              <a:off x="9830380" y="3393241"/>
              <a:ext cx="1061450" cy="919242"/>
            </a:xfrm>
            <a:custGeom>
              <a:avLst/>
              <a:gdLst/>
              <a:ahLst/>
              <a:cxnLst/>
              <a:rect l="0" t="0" r="0" b="0"/>
              <a:pathLst>
                <a:path w="872328" h="755458">
                  <a:moveTo>
                    <a:pt x="654246" y="0"/>
                  </a:moveTo>
                  <a:lnTo>
                    <a:pt x="872328" y="377729"/>
                  </a:lnTo>
                  <a:lnTo>
                    <a:pt x="654246" y="755458"/>
                  </a:lnTo>
                  <a:lnTo>
                    <a:pt x="218082" y="755458"/>
                  </a:lnTo>
                  <a:lnTo>
                    <a:pt x="0" y="377729"/>
                  </a:lnTo>
                  <a:lnTo>
                    <a:pt x="218082" y="0"/>
                  </a:lnTo>
                  <a:lnTo>
                    <a:pt x="654246" y="0"/>
                  </a:lnTo>
                  <a:close/>
                </a:path>
              </a:pathLst>
            </a:custGeom>
            <a:solidFill>
              <a:schemeClr val="accent2"/>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nvGrpSpPr>
            <p:cNvPr id="3" name="组合 2"/>
            <p:cNvGrpSpPr/>
            <p:nvPr/>
          </p:nvGrpSpPr>
          <p:grpSpPr>
            <a:xfrm>
              <a:off x="10142497" y="3680276"/>
              <a:ext cx="437217" cy="345171"/>
              <a:chOff x="7762045" y="2763264"/>
              <a:chExt cx="359317" cy="283671"/>
            </a:xfrm>
          </p:grpSpPr>
          <p:sp>
            <p:nvSpPr>
              <p:cNvPr id="4" name="任意多边形 3"/>
              <p:cNvSpPr/>
              <p:nvPr/>
            </p:nvSpPr>
            <p:spPr>
              <a:xfrm>
                <a:off x="7762045" y="2763264"/>
                <a:ext cx="359317" cy="283671"/>
              </a:xfrm>
              <a:custGeom>
                <a:avLst/>
                <a:gdLst/>
                <a:ahLst/>
                <a:cxnLst/>
                <a:rect l="0" t="0" r="0" b="0"/>
                <a:pathLst>
                  <a:path w="359317" h="283671">
                    <a:moveTo>
                      <a:pt x="330777" y="47279"/>
                    </a:moveTo>
                    <a:lnTo>
                      <a:pt x="273043" y="47279"/>
                    </a:lnTo>
                    <a:cubicBezTo>
                      <a:pt x="243006" y="11820"/>
                      <a:pt x="233556" y="0"/>
                      <a:pt x="222046" y="0"/>
                    </a:cubicBezTo>
                    <a:lnTo>
                      <a:pt x="139235" y="0"/>
                    </a:lnTo>
                    <a:cubicBezTo>
                      <a:pt x="127726" y="0"/>
                      <a:pt x="118463" y="11820"/>
                      <a:pt x="88238" y="47279"/>
                    </a:cubicBezTo>
                    <a:lnTo>
                      <a:pt x="75794" y="47279"/>
                    </a:lnTo>
                    <a:lnTo>
                      <a:pt x="75794" y="31519"/>
                    </a:lnTo>
                    <a:lnTo>
                      <a:pt x="43979" y="31519"/>
                    </a:lnTo>
                    <a:lnTo>
                      <a:pt x="43979" y="47279"/>
                    </a:lnTo>
                    <a:lnTo>
                      <a:pt x="31347" y="47279"/>
                    </a:lnTo>
                    <a:cubicBezTo>
                      <a:pt x="14878" y="47279"/>
                      <a:pt x="0" y="60280"/>
                      <a:pt x="0" y="77517"/>
                    </a:cubicBezTo>
                    <a:lnTo>
                      <a:pt x="0" y="250871"/>
                    </a:lnTo>
                    <a:cubicBezTo>
                      <a:pt x="0" y="268108"/>
                      <a:pt x="14878" y="283671"/>
                      <a:pt x="31347" y="283671"/>
                    </a:cubicBezTo>
                    <a:lnTo>
                      <a:pt x="330777" y="283671"/>
                    </a:lnTo>
                    <a:cubicBezTo>
                      <a:pt x="347246" y="283671"/>
                      <a:pt x="359317" y="268108"/>
                      <a:pt x="359317" y="250871"/>
                    </a:cubicBezTo>
                    <a:lnTo>
                      <a:pt x="359317" y="77517"/>
                    </a:lnTo>
                    <a:cubicBezTo>
                      <a:pt x="359317" y="60280"/>
                      <a:pt x="347246" y="47279"/>
                      <a:pt x="330777" y="47279"/>
                    </a:cubicBezTo>
                    <a:close/>
                    <a:moveTo>
                      <a:pt x="344345" y="250871"/>
                    </a:moveTo>
                    <a:cubicBezTo>
                      <a:pt x="344345" y="260032"/>
                      <a:pt x="338544" y="267911"/>
                      <a:pt x="330777" y="267911"/>
                    </a:cubicBezTo>
                    <a:lnTo>
                      <a:pt x="31347" y="267911"/>
                    </a:lnTo>
                    <a:cubicBezTo>
                      <a:pt x="23206" y="267911"/>
                      <a:pt x="14972" y="259342"/>
                      <a:pt x="14972" y="250871"/>
                    </a:cubicBezTo>
                    <a:lnTo>
                      <a:pt x="14972" y="77517"/>
                    </a:lnTo>
                    <a:cubicBezTo>
                      <a:pt x="14972" y="69440"/>
                      <a:pt x="22551" y="63038"/>
                      <a:pt x="31347" y="63038"/>
                    </a:cubicBezTo>
                    <a:lnTo>
                      <a:pt x="88145" y="63038"/>
                    </a:lnTo>
                    <a:lnTo>
                      <a:pt x="99280" y="59886"/>
                    </a:lnTo>
                    <a:cubicBezTo>
                      <a:pt x="103023" y="55454"/>
                      <a:pt x="106485" y="50036"/>
                      <a:pt x="109666" y="46293"/>
                    </a:cubicBezTo>
                    <a:cubicBezTo>
                      <a:pt x="120240" y="33784"/>
                      <a:pt x="127913" y="24920"/>
                      <a:pt x="133340" y="19798"/>
                    </a:cubicBezTo>
                    <a:cubicBezTo>
                      <a:pt x="137738" y="15661"/>
                      <a:pt x="139142" y="15760"/>
                      <a:pt x="139142" y="15760"/>
                    </a:cubicBezTo>
                    <a:lnTo>
                      <a:pt x="221953" y="15760"/>
                    </a:lnTo>
                    <a:cubicBezTo>
                      <a:pt x="221953" y="15760"/>
                      <a:pt x="223450" y="15661"/>
                      <a:pt x="228222" y="20192"/>
                    </a:cubicBezTo>
                    <a:cubicBezTo>
                      <a:pt x="233930" y="25609"/>
                      <a:pt x="241977" y="36444"/>
                      <a:pt x="253113" y="49544"/>
                    </a:cubicBezTo>
                    <a:cubicBezTo>
                      <a:pt x="255826" y="52794"/>
                      <a:pt x="258727" y="56242"/>
                      <a:pt x="261815" y="59886"/>
                    </a:cubicBezTo>
                    <a:lnTo>
                      <a:pt x="273043" y="63038"/>
                    </a:lnTo>
                    <a:lnTo>
                      <a:pt x="330777" y="63038"/>
                    </a:lnTo>
                    <a:cubicBezTo>
                      <a:pt x="339012" y="63038"/>
                      <a:pt x="344345" y="68948"/>
                      <a:pt x="344345" y="77517"/>
                    </a:cubicBezTo>
                    <a:lnTo>
                      <a:pt x="344345" y="250871"/>
                    </a:ln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5" name="任意多边形 4"/>
              <p:cNvSpPr/>
              <p:nvPr/>
            </p:nvSpPr>
            <p:spPr>
              <a:xfrm>
                <a:off x="7861699" y="2839599"/>
                <a:ext cx="160008" cy="168430"/>
              </a:xfrm>
              <a:custGeom>
                <a:avLst/>
                <a:gdLst/>
                <a:ahLst/>
                <a:cxnLst/>
                <a:rect l="0" t="0" r="0" b="0"/>
                <a:pathLst>
                  <a:path w="160008" h="168430">
                    <a:moveTo>
                      <a:pt x="80004" y="0"/>
                    </a:moveTo>
                    <a:cubicBezTo>
                      <a:pt x="35932" y="0"/>
                      <a:pt x="0" y="37823"/>
                      <a:pt x="0" y="84215"/>
                    </a:cubicBezTo>
                    <a:cubicBezTo>
                      <a:pt x="0" y="130607"/>
                      <a:pt x="35932" y="168430"/>
                      <a:pt x="80004" y="168430"/>
                    </a:cubicBezTo>
                    <a:cubicBezTo>
                      <a:pt x="124077" y="168430"/>
                      <a:pt x="160008" y="130607"/>
                      <a:pt x="160008" y="84215"/>
                    </a:cubicBezTo>
                    <a:cubicBezTo>
                      <a:pt x="160008" y="37823"/>
                      <a:pt x="124077" y="0"/>
                      <a:pt x="80004" y="0"/>
                    </a:cubicBezTo>
                    <a:close/>
                    <a:moveTo>
                      <a:pt x="80004" y="152670"/>
                    </a:moveTo>
                    <a:cubicBezTo>
                      <a:pt x="44073" y="152670"/>
                      <a:pt x="14972" y="122038"/>
                      <a:pt x="14972" y="84215"/>
                    </a:cubicBezTo>
                    <a:cubicBezTo>
                      <a:pt x="14972" y="46392"/>
                      <a:pt x="44073" y="15760"/>
                      <a:pt x="80004" y="15760"/>
                    </a:cubicBezTo>
                    <a:cubicBezTo>
                      <a:pt x="115936" y="15760"/>
                      <a:pt x="145037" y="46392"/>
                      <a:pt x="145037" y="84215"/>
                    </a:cubicBezTo>
                    <a:cubicBezTo>
                      <a:pt x="145037" y="122038"/>
                      <a:pt x="115936" y="152670"/>
                      <a:pt x="80004" y="152670"/>
                    </a:cubicBez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6" name="任意多边形 5"/>
              <p:cNvSpPr/>
              <p:nvPr/>
            </p:nvSpPr>
            <p:spPr>
              <a:xfrm>
                <a:off x="8031532" y="2842062"/>
                <a:ext cx="15907" cy="16744"/>
              </a:xfrm>
              <a:custGeom>
                <a:avLst/>
                <a:gdLst/>
                <a:ahLst/>
                <a:cxnLst/>
                <a:rect l="0" t="0" r="0" b="0"/>
                <a:pathLst>
                  <a:path w="15907" h="16744">
                    <a:moveTo>
                      <a:pt x="0" y="16744"/>
                    </a:moveTo>
                    <a:lnTo>
                      <a:pt x="15907" y="16744"/>
                    </a:lnTo>
                    <a:lnTo>
                      <a:pt x="15907" y="0"/>
                    </a:lnTo>
                    <a:lnTo>
                      <a:pt x="0" y="0"/>
                    </a:lnTo>
                    <a:lnTo>
                      <a:pt x="0" y="16744"/>
                    </a:ln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7" name="任意多边形 6"/>
              <p:cNvSpPr/>
              <p:nvPr/>
            </p:nvSpPr>
            <p:spPr>
              <a:xfrm>
                <a:off x="7911760" y="2892295"/>
                <a:ext cx="59886" cy="63038"/>
              </a:xfrm>
              <a:custGeom>
                <a:avLst/>
                <a:gdLst/>
                <a:ahLst/>
                <a:cxnLst/>
                <a:rect l="0" t="0" r="0" b="0"/>
                <a:pathLst>
                  <a:path w="59886" h="63038">
                    <a:moveTo>
                      <a:pt x="59886" y="31519"/>
                    </a:moveTo>
                    <a:cubicBezTo>
                      <a:pt x="59886" y="48926"/>
                      <a:pt x="46480" y="63038"/>
                      <a:pt x="29943" y="63038"/>
                    </a:cubicBezTo>
                    <a:cubicBezTo>
                      <a:pt x="13406" y="63038"/>
                      <a:pt x="0" y="48926"/>
                      <a:pt x="0" y="31519"/>
                    </a:cubicBezTo>
                    <a:cubicBezTo>
                      <a:pt x="0" y="14112"/>
                      <a:pt x="13406" y="0"/>
                      <a:pt x="29943" y="0"/>
                    </a:cubicBezTo>
                    <a:cubicBezTo>
                      <a:pt x="46480" y="0"/>
                      <a:pt x="59886" y="14112"/>
                      <a:pt x="59886" y="31519"/>
                    </a:cubicBez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grpSp>
      <p:grpSp>
        <p:nvGrpSpPr>
          <p:cNvPr id="8" name="组合 7"/>
          <p:cNvGrpSpPr/>
          <p:nvPr/>
        </p:nvGrpSpPr>
        <p:grpSpPr>
          <a:xfrm>
            <a:off x="5641229" y="3752493"/>
            <a:ext cx="200738" cy="200738"/>
            <a:chOff x="4062782" y="2822614"/>
            <a:chExt cx="164972" cy="164972"/>
          </a:xfrm>
        </p:grpSpPr>
        <p:sp>
          <p:nvSpPr>
            <p:cNvPr id="9" name="任意多边形 8"/>
            <p:cNvSpPr/>
            <p:nvPr/>
          </p:nvSpPr>
          <p:spPr>
            <a:xfrm>
              <a:off x="4062782" y="2822614"/>
              <a:ext cx="164972" cy="164972"/>
            </a:xfrm>
            <a:custGeom>
              <a:avLst/>
              <a:gdLst/>
              <a:ahLst/>
              <a:cxnLst/>
              <a:rect l="0" t="0" r="0" b="0"/>
              <a:pathLst>
                <a:path w="164972" h="164972">
                  <a:moveTo>
                    <a:pt x="0" y="82486"/>
                  </a:moveTo>
                  <a:cubicBezTo>
                    <a:pt x="0" y="36859"/>
                    <a:pt x="36811" y="0"/>
                    <a:pt x="82486" y="0"/>
                  </a:cubicBezTo>
                  <a:cubicBezTo>
                    <a:pt x="127888" y="0"/>
                    <a:pt x="164804" y="36859"/>
                    <a:pt x="164804" y="82486"/>
                  </a:cubicBezTo>
                  <a:cubicBezTo>
                    <a:pt x="164804" y="127992"/>
                    <a:pt x="127888" y="164972"/>
                    <a:pt x="82486" y="164972"/>
                  </a:cubicBezTo>
                  <a:cubicBezTo>
                    <a:pt x="36811" y="164972"/>
                    <a:pt x="0" y="127992"/>
                    <a:pt x="0" y="82486"/>
                  </a:cubicBezTo>
                  <a:close/>
                </a:path>
              </a:pathLst>
            </a:custGeom>
            <a:solidFill>
              <a:schemeClr val="bg1">
                <a:lumMod val="75000"/>
              </a:schemeClr>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10" name="任意多边形 9"/>
            <p:cNvSpPr/>
            <p:nvPr/>
          </p:nvSpPr>
          <p:spPr>
            <a:xfrm>
              <a:off x="4120392" y="2863021"/>
              <a:ext cx="64400" cy="83463"/>
            </a:xfrm>
            <a:custGeom>
              <a:avLst/>
              <a:gdLst/>
              <a:ahLst/>
              <a:cxnLst/>
              <a:rect l="0" t="0" r="0" b="0"/>
              <a:pathLst>
                <a:path w="64400" h="83463">
                  <a:moveTo>
                    <a:pt x="0" y="0"/>
                  </a:moveTo>
                  <a:lnTo>
                    <a:pt x="0" y="83463"/>
                  </a:lnTo>
                  <a:lnTo>
                    <a:pt x="64400" y="41731"/>
                  </a:lnTo>
                  <a:lnTo>
                    <a:pt x="0" y="0"/>
                  </a:ln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grpSp>
        <p:nvGrpSpPr>
          <p:cNvPr id="11" name="组合 10"/>
          <p:cNvGrpSpPr/>
          <p:nvPr/>
        </p:nvGrpSpPr>
        <p:grpSpPr>
          <a:xfrm>
            <a:off x="7483470" y="3752493"/>
            <a:ext cx="200738" cy="200738"/>
            <a:chOff x="5576785" y="2822614"/>
            <a:chExt cx="164972" cy="164972"/>
          </a:xfrm>
        </p:grpSpPr>
        <p:sp>
          <p:nvSpPr>
            <p:cNvPr id="12" name="任意多边形 11"/>
            <p:cNvSpPr/>
            <p:nvPr/>
          </p:nvSpPr>
          <p:spPr>
            <a:xfrm>
              <a:off x="5576785" y="2822614"/>
              <a:ext cx="164972" cy="164972"/>
            </a:xfrm>
            <a:custGeom>
              <a:avLst/>
              <a:gdLst/>
              <a:ahLst/>
              <a:cxnLst/>
              <a:rect l="0" t="0" r="0" b="0"/>
              <a:pathLst>
                <a:path w="164972" h="164972">
                  <a:moveTo>
                    <a:pt x="0" y="82486"/>
                  </a:moveTo>
                  <a:cubicBezTo>
                    <a:pt x="0" y="36859"/>
                    <a:pt x="36811" y="0"/>
                    <a:pt x="82486" y="0"/>
                  </a:cubicBezTo>
                  <a:cubicBezTo>
                    <a:pt x="127888" y="0"/>
                    <a:pt x="164804" y="36859"/>
                    <a:pt x="164804" y="82486"/>
                  </a:cubicBezTo>
                  <a:cubicBezTo>
                    <a:pt x="164804" y="127992"/>
                    <a:pt x="127888" y="164972"/>
                    <a:pt x="82486" y="164972"/>
                  </a:cubicBezTo>
                  <a:cubicBezTo>
                    <a:pt x="36811" y="164972"/>
                    <a:pt x="0" y="127992"/>
                    <a:pt x="0" y="82486"/>
                  </a:cubicBezTo>
                  <a:close/>
                </a:path>
              </a:pathLst>
            </a:custGeom>
            <a:solidFill>
              <a:schemeClr val="bg1">
                <a:lumMod val="75000"/>
              </a:schemeClr>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13" name="任意多边形 12"/>
            <p:cNvSpPr/>
            <p:nvPr/>
          </p:nvSpPr>
          <p:spPr>
            <a:xfrm>
              <a:off x="5634396" y="2863021"/>
              <a:ext cx="64400" cy="83463"/>
            </a:xfrm>
            <a:custGeom>
              <a:avLst/>
              <a:gdLst/>
              <a:ahLst/>
              <a:cxnLst/>
              <a:rect l="0" t="0" r="0" b="0"/>
              <a:pathLst>
                <a:path w="64400" h="83463">
                  <a:moveTo>
                    <a:pt x="0" y="0"/>
                  </a:moveTo>
                  <a:lnTo>
                    <a:pt x="0" y="83463"/>
                  </a:lnTo>
                  <a:lnTo>
                    <a:pt x="64400" y="41731"/>
                  </a:lnTo>
                  <a:lnTo>
                    <a:pt x="0" y="0"/>
                  </a:ln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sp>
        <p:nvSpPr>
          <p:cNvPr id="25" name="任意多边形 24"/>
          <p:cNvSpPr/>
          <p:nvPr/>
        </p:nvSpPr>
        <p:spPr>
          <a:xfrm>
            <a:off x="1135069" y="2737864"/>
            <a:ext cx="2545651" cy="2204597"/>
          </a:xfrm>
          <a:custGeom>
            <a:avLst/>
            <a:gdLst/>
            <a:ahLst/>
            <a:cxnLst/>
            <a:rect l="0" t="0" r="0" b="0"/>
            <a:pathLst>
              <a:path w="872328" h="755458">
                <a:moveTo>
                  <a:pt x="654245" y="0"/>
                </a:moveTo>
                <a:lnTo>
                  <a:pt x="872328" y="377729"/>
                </a:lnTo>
                <a:lnTo>
                  <a:pt x="654245" y="755458"/>
                </a:lnTo>
                <a:lnTo>
                  <a:pt x="218082" y="755458"/>
                </a:lnTo>
                <a:lnTo>
                  <a:pt x="0" y="377729"/>
                </a:lnTo>
                <a:lnTo>
                  <a:pt x="218082" y="0"/>
                </a:lnTo>
                <a:lnTo>
                  <a:pt x="654245" y="0"/>
                </a:lnTo>
                <a:close/>
              </a:path>
            </a:pathLst>
          </a:custGeom>
          <a:blipFill dpi="0" rotWithShape="1">
            <a:blip r:embed="rId3"/>
            <a:srcRect/>
            <a:stretch>
              <a:fillRect l="-10000" r="-20000"/>
            </a:stretch>
          </a:blipFill>
          <a:ln w="7600" cap="flat">
            <a:noFill/>
            <a:bevel/>
          </a:ln>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4" name="组合 13"/>
          <p:cNvGrpSpPr/>
          <p:nvPr/>
        </p:nvGrpSpPr>
        <p:grpSpPr>
          <a:xfrm>
            <a:off x="4275803" y="3393241"/>
            <a:ext cx="1061450" cy="919242"/>
            <a:chOff x="4275803" y="3393241"/>
            <a:chExt cx="1061450" cy="919242"/>
          </a:xfrm>
        </p:grpSpPr>
        <p:sp>
          <p:nvSpPr>
            <p:cNvPr id="15" name="任意多边形 14"/>
            <p:cNvSpPr/>
            <p:nvPr/>
          </p:nvSpPr>
          <p:spPr>
            <a:xfrm>
              <a:off x="4275803" y="3393241"/>
              <a:ext cx="1061450" cy="919242"/>
            </a:xfrm>
            <a:custGeom>
              <a:avLst/>
              <a:gdLst/>
              <a:ahLst/>
              <a:cxnLst/>
              <a:rect l="0" t="0" r="0" b="0"/>
              <a:pathLst>
                <a:path w="872328" h="755458">
                  <a:moveTo>
                    <a:pt x="654245" y="0"/>
                  </a:moveTo>
                  <a:lnTo>
                    <a:pt x="872328" y="377729"/>
                  </a:lnTo>
                  <a:lnTo>
                    <a:pt x="654245" y="755458"/>
                  </a:lnTo>
                  <a:lnTo>
                    <a:pt x="218082" y="755458"/>
                  </a:lnTo>
                  <a:lnTo>
                    <a:pt x="0" y="377729"/>
                  </a:lnTo>
                  <a:lnTo>
                    <a:pt x="218082" y="0"/>
                  </a:lnTo>
                  <a:lnTo>
                    <a:pt x="654245" y="0"/>
                  </a:lnTo>
                  <a:close/>
                </a:path>
              </a:pathLst>
            </a:custGeom>
            <a:solidFill>
              <a:schemeClr val="accent1"/>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36" name="任意多边形 35"/>
            <p:cNvSpPr/>
            <p:nvPr/>
          </p:nvSpPr>
          <p:spPr>
            <a:xfrm>
              <a:off x="4611658" y="3634252"/>
              <a:ext cx="389739" cy="437217"/>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grpSp>
        <p:nvGrpSpPr>
          <p:cNvPr id="24" name="组合 23"/>
          <p:cNvGrpSpPr/>
          <p:nvPr/>
        </p:nvGrpSpPr>
        <p:grpSpPr>
          <a:xfrm>
            <a:off x="6160758" y="3385183"/>
            <a:ext cx="994626" cy="861376"/>
            <a:chOff x="6160758" y="3385183"/>
            <a:chExt cx="994626" cy="861376"/>
          </a:xfrm>
        </p:grpSpPr>
        <p:sp>
          <p:nvSpPr>
            <p:cNvPr id="17" name="任意多边形 16"/>
            <p:cNvSpPr/>
            <p:nvPr/>
          </p:nvSpPr>
          <p:spPr>
            <a:xfrm>
              <a:off x="6160758" y="3385183"/>
              <a:ext cx="994626" cy="861376"/>
            </a:xfrm>
            <a:custGeom>
              <a:avLst/>
              <a:gdLst/>
              <a:ahLst/>
              <a:cxnLst/>
              <a:rect l="0" t="0" r="0" b="0"/>
              <a:pathLst>
                <a:path w="817410" h="707902">
                  <a:moveTo>
                    <a:pt x="613058" y="0"/>
                  </a:moveTo>
                  <a:lnTo>
                    <a:pt x="817410" y="353951"/>
                  </a:lnTo>
                  <a:lnTo>
                    <a:pt x="613058" y="707902"/>
                  </a:lnTo>
                  <a:lnTo>
                    <a:pt x="204353" y="707902"/>
                  </a:lnTo>
                  <a:lnTo>
                    <a:pt x="0" y="353951"/>
                  </a:lnTo>
                  <a:lnTo>
                    <a:pt x="204353" y="0"/>
                  </a:lnTo>
                  <a:lnTo>
                    <a:pt x="613058" y="0"/>
                  </a:lnTo>
                  <a:close/>
                </a:path>
              </a:pathLst>
            </a:custGeom>
            <a:solidFill>
              <a:schemeClr val="accent2"/>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18" name="任意多边形 17"/>
            <p:cNvSpPr/>
            <p:nvPr/>
          </p:nvSpPr>
          <p:spPr>
            <a:xfrm>
              <a:off x="6439463" y="3588014"/>
              <a:ext cx="437217" cy="437217"/>
            </a:xfrm>
            <a:custGeom>
              <a:avLst/>
              <a:gdLst/>
              <a:ahLst/>
              <a:cxnLst/>
              <a:rect l="0" t="0" r="0" b="0"/>
              <a:pathLst>
                <a:path w="359317" h="359317">
                  <a:moveTo>
                    <a:pt x="179659" y="0"/>
                  </a:moveTo>
                  <a:cubicBezTo>
                    <a:pt x="179572" y="0"/>
                    <a:pt x="179572" y="0"/>
                    <a:pt x="179485" y="0"/>
                  </a:cubicBezTo>
                  <a:cubicBezTo>
                    <a:pt x="179485" y="0"/>
                    <a:pt x="179485" y="0"/>
                    <a:pt x="179400" y="0"/>
                  </a:cubicBezTo>
                  <a:cubicBezTo>
                    <a:pt x="179313" y="0"/>
                    <a:pt x="179226" y="0"/>
                    <a:pt x="179226" y="0"/>
                  </a:cubicBezTo>
                  <a:cubicBezTo>
                    <a:pt x="80155" y="259"/>
                    <a:pt x="0" y="80587"/>
                    <a:pt x="0" y="179659"/>
                  </a:cubicBezTo>
                  <a:cubicBezTo>
                    <a:pt x="0" y="278729"/>
                    <a:pt x="80155" y="359057"/>
                    <a:pt x="179226" y="359317"/>
                  </a:cubicBezTo>
                  <a:cubicBezTo>
                    <a:pt x="179313" y="359317"/>
                    <a:pt x="179400" y="359317"/>
                    <a:pt x="179400" y="359317"/>
                  </a:cubicBezTo>
                  <a:cubicBezTo>
                    <a:pt x="179400" y="359317"/>
                    <a:pt x="179485" y="359317"/>
                    <a:pt x="179485" y="359317"/>
                  </a:cubicBezTo>
                  <a:cubicBezTo>
                    <a:pt x="179572" y="359317"/>
                    <a:pt x="179572" y="359317"/>
                    <a:pt x="179659" y="359317"/>
                  </a:cubicBezTo>
                  <a:cubicBezTo>
                    <a:pt x="278903" y="359317"/>
                    <a:pt x="359317" y="278903"/>
                    <a:pt x="359317" y="179659"/>
                  </a:cubicBezTo>
                  <a:cubicBezTo>
                    <a:pt x="359317" y="80414"/>
                    <a:pt x="278903" y="0"/>
                    <a:pt x="179659" y="0"/>
                  </a:cubicBezTo>
                  <a:close/>
                  <a:moveTo>
                    <a:pt x="186828" y="107536"/>
                  </a:moveTo>
                  <a:cubicBezTo>
                    <a:pt x="205916" y="107018"/>
                    <a:pt x="224400" y="104513"/>
                    <a:pt x="242280" y="100194"/>
                  </a:cubicBezTo>
                  <a:cubicBezTo>
                    <a:pt x="247635" y="121355"/>
                    <a:pt x="251004" y="145800"/>
                    <a:pt x="251522" y="172575"/>
                  </a:cubicBezTo>
                  <a:lnTo>
                    <a:pt x="186828" y="172575"/>
                  </a:lnTo>
                  <a:lnTo>
                    <a:pt x="186828" y="107536"/>
                  </a:lnTo>
                  <a:close/>
                  <a:moveTo>
                    <a:pt x="186828" y="93111"/>
                  </a:moveTo>
                  <a:lnTo>
                    <a:pt x="186828" y="15547"/>
                  </a:lnTo>
                  <a:cubicBezTo>
                    <a:pt x="206175" y="20903"/>
                    <a:pt x="225869" y="46728"/>
                    <a:pt x="238306" y="86374"/>
                  </a:cubicBezTo>
                  <a:cubicBezTo>
                    <a:pt x="221722" y="90347"/>
                    <a:pt x="204534" y="92593"/>
                    <a:pt x="186828" y="93111"/>
                  </a:cubicBezTo>
                  <a:close/>
                  <a:moveTo>
                    <a:pt x="172490" y="15375"/>
                  </a:moveTo>
                  <a:lnTo>
                    <a:pt x="172490" y="93198"/>
                  </a:lnTo>
                  <a:cubicBezTo>
                    <a:pt x="154610" y="92680"/>
                    <a:pt x="137248" y="90347"/>
                    <a:pt x="120579" y="86287"/>
                  </a:cubicBezTo>
                  <a:cubicBezTo>
                    <a:pt x="133189" y="46383"/>
                    <a:pt x="152969" y="20384"/>
                    <a:pt x="172490" y="15375"/>
                  </a:cubicBezTo>
                  <a:close/>
                  <a:moveTo>
                    <a:pt x="172490" y="107536"/>
                  </a:moveTo>
                  <a:lnTo>
                    <a:pt x="172490" y="172490"/>
                  </a:lnTo>
                  <a:lnTo>
                    <a:pt x="107363" y="172490"/>
                  </a:lnTo>
                  <a:cubicBezTo>
                    <a:pt x="107881" y="145713"/>
                    <a:pt x="111250" y="121269"/>
                    <a:pt x="116605" y="100108"/>
                  </a:cubicBezTo>
                  <a:cubicBezTo>
                    <a:pt x="134571" y="104426"/>
                    <a:pt x="153314" y="107018"/>
                    <a:pt x="172490" y="107536"/>
                  </a:cubicBezTo>
                  <a:close/>
                  <a:moveTo>
                    <a:pt x="92852" y="172490"/>
                  </a:moveTo>
                  <a:lnTo>
                    <a:pt x="14597" y="172490"/>
                  </a:lnTo>
                  <a:cubicBezTo>
                    <a:pt x="16152" y="135521"/>
                    <a:pt x="29972" y="101662"/>
                    <a:pt x="51997" y="74886"/>
                  </a:cubicBezTo>
                  <a:cubicBezTo>
                    <a:pt x="67977" y="83697"/>
                    <a:pt x="84992" y="90952"/>
                    <a:pt x="102785" y="96307"/>
                  </a:cubicBezTo>
                  <a:cubicBezTo>
                    <a:pt x="96912" y="119196"/>
                    <a:pt x="93456" y="145022"/>
                    <a:pt x="92852" y="172490"/>
                  </a:cubicBezTo>
                  <a:close/>
                  <a:moveTo>
                    <a:pt x="92852" y="186828"/>
                  </a:moveTo>
                  <a:cubicBezTo>
                    <a:pt x="93371" y="214208"/>
                    <a:pt x="96826" y="240120"/>
                    <a:pt x="102699" y="263009"/>
                  </a:cubicBezTo>
                  <a:cubicBezTo>
                    <a:pt x="84906" y="268451"/>
                    <a:pt x="67977" y="275620"/>
                    <a:pt x="51911" y="284430"/>
                  </a:cubicBezTo>
                  <a:cubicBezTo>
                    <a:pt x="29885" y="257654"/>
                    <a:pt x="16152" y="223796"/>
                    <a:pt x="14511" y="186828"/>
                  </a:cubicBezTo>
                  <a:lnTo>
                    <a:pt x="92852" y="186828"/>
                  </a:lnTo>
                  <a:close/>
                  <a:moveTo>
                    <a:pt x="107363" y="186828"/>
                  </a:moveTo>
                  <a:lnTo>
                    <a:pt x="172490" y="186828"/>
                  </a:lnTo>
                  <a:lnTo>
                    <a:pt x="172490" y="251695"/>
                  </a:lnTo>
                  <a:cubicBezTo>
                    <a:pt x="153314" y="252213"/>
                    <a:pt x="134571" y="254804"/>
                    <a:pt x="116605" y="259209"/>
                  </a:cubicBezTo>
                  <a:cubicBezTo>
                    <a:pt x="111250" y="238047"/>
                    <a:pt x="107881" y="213603"/>
                    <a:pt x="107363" y="186828"/>
                  </a:cubicBezTo>
                  <a:close/>
                  <a:moveTo>
                    <a:pt x="172490" y="266119"/>
                  </a:moveTo>
                  <a:lnTo>
                    <a:pt x="172490" y="344028"/>
                  </a:lnTo>
                  <a:cubicBezTo>
                    <a:pt x="152969" y="338932"/>
                    <a:pt x="133189" y="313020"/>
                    <a:pt x="120579" y="273115"/>
                  </a:cubicBezTo>
                  <a:cubicBezTo>
                    <a:pt x="137248" y="268969"/>
                    <a:pt x="154610" y="266637"/>
                    <a:pt x="172490" y="266119"/>
                  </a:cubicBezTo>
                  <a:close/>
                  <a:moveTo>
                    <a:pt x="186828" y="343769"/>
                  </a:moveTo>
                  <a:lnTo>
                    <a:pt x="186828" y="266033"/>
                  </a:lnTo>
                  <a:cubicBezTo>
                    <a:pt x="204534" y="266551"/>
                    <a:pt x="221722" y="268883"/>
                    <a:pt x="238393" y="272856"/>
                  </a:cubicBezTo>
                  <a:cubicBezTo>
                    <a:pt x="225869" y="312588"/>
                    <a:pt x="206262" y="338414"/>
                    <a:pt x="186828" y="343769"/>
                  </a:cubicBezTo>
                  <a:close/>
                  <a:moveTo>
                    <a:pt x="186828" y="251695"/>
                  </a:moveTo>
                  <a:lnTo>
                    <a:pt x="186828" y="186828"/>
                  </a:lnTo>
                  <a:lnTo>
                    <a:pt x="251522" y="186828"/>
                  </a:lnTo>
                  <a:cubicBezTo>
                    <a:pt x="251004" y="213517"/>
                    <a:pt x="247635" y="237961"/>
                    <a:pt x="242280" y="259123"/>
                  </a:cubicBezTo>
                  <a:cubicBezTo>
                    <a:pt x="224400" y="254804"/>
                    <a:pt x="205916" y="252213"/>
                    <a:pt x="186828" y="251695"/>
                  </a:cubicBezTo>
                  <a:close/>
                  <a:moveTo>
                    <a:pt x="265946" y="186828"/>
                  </a:moveTo>
                  <a:lnTo>
                    <a:pt x="344719" y="186828"/>
                  </a:lnTo>
                  <a:cubicBezTo>
                    <a:pt x="343164" y="223796"/>
                    <a:pt x="329345" y="257568"/>
                    <a:pt x="307319" y="284430"/>
                  </a:cubicBezTo>
                  <a:cubicBezTo>
                    <a:pt x="291167" y="275533"/>
                    <a:pt x="274065" y="268278"/>
                    <a:pt x="256099" y="262837"/>
                  </a:cubicBezTo>
                  <a:cubicBezTo>
                    <a:pt x="261973" y="239947"/>
                    <a:pt x="265428" y="214208"/>
                    <a:pt x="265946" y="186828"/>
                  </a:cubicBezTo>
                  <a:close/>
                  <a:moveTo>
                    <a:pt x="265946" y="172490"/>
                  </a:moveTo>
                  <a:cubicBezTo>
                    <a:pt x="265428" y="145108"/>
                    <a:pt x="261973" y="119283"/>
                    <a:pt x="256186" y="96394"/>
                  </a:cubicBezTo>
                  <a:cubicBezTo>
                    <a:pt x="274152" y="90952"/>
                    <a:pt x="291254" y="83697"/>
                    <a:pt x="307319" y="74886"/>
                  </a:cubicBezTo>
                  <a:cubicBezTo>
                    <a:pt x="329345" y="101662"/>
                    <a:pt x="343164" y="135521"/>
                    <a:pt x="344719" y="172575"/>
                  </a:cubicBezTo>
                  <a:lnTo>
                    <a:pt x="265946" y="172490"/>
                  </a:lnTo>
                  <a:close/>
                  <a:moveTo>
                    <a:pt x="297473" y="63830"/>
                  </a:moveTo>
                  <a:cubicBezTo>
                    <a:pt x="283135" y="71431"/>
                    <a:pt x="268105" y="77737"/>
                    <a:pt x="252299" y="82487"/>
                  </a:cubicBezTo>
                  <a:cubicBezTo>
                    <a:pt x="243920" y="55452"/>
                    <a:pt x="232087" y="33427"/>
                    <a:pt x="218182" y="18916"/>
                  </a:cubicBezTo>
                  <a:cubicBezTo>
                    <a:pt x="248758" y="26258"/>
                    <a:pt x="276052" y="42151"/>
                    <a:pt x="297473" y="63830"/>
                  </a:cubicBezTo>
                  <a:close/>
                  <a:moveTo>
                    <a:pt x="140617" y="19089"/>
                  </a:moveTo>
                  <a:cubicBezTo>
                    <a:pt x="126711" y="33513"/>
                    <a:pt x="114964" y="55539"/>
                    <a:pt x="106672" y="82401"/>
                  </a:cubicBezTo>
                  <a:cubicBezTo>
                    <a:pt x="91038" y="77651"/>
                    <a:pt x="76096" y="71431"/>
                    <a:pt x="61930" y="63830"/>
                  </a:cubicBezTo>
                  <a:cubicBezTo>
                    <a:pt x="83092" y="42237"/>
                    <a:pt x="110214" y="26431"/>
                    <a:pt x="140617" y="19089"/>
                  </a:cubicBezTo>
                  <a:close/>
                  <a:moveTo>
                    <a:pt x="61844" y="295400"/>
                  </a:moveTo>
                  <a:cubicBezTo>
                    <a:pt x="76009" y="287799"/>
                    <a:pt x="91038" y="281580"/>
                    <a:pt x="106586" y="276829"/>
                  </a:cubicBezTo>
                  <a:cubicBezTo>
                    <a:pt x="114964" y="303778"/>
                    <a:pt x="126711" y="325717"/>
                    <a:pt x="140617" y="340228"/>
                  </a:cubicBezTo>
                  <a:cubicBezTo>
                    <a:pt x="110214" y="332886"/>
                    <a:pt x="83092" y="317080"/>
                    <a:pt x="61844" y="295400"/>
                  </a:cubicBezTo>
                  <a:close/>
                  <a:moveTo>
                    <a:pt x="218182" y="340401"/>
                  </a:moveTo>
                  <a:cubicBezTo>
                    <a:pt x="232174" y="325890"/>
                    <a:pt x="243920" y="303865"/>
                    <a:pt x="252385" y="276743"/>
                  </a:cubicBezTo>
                  <a:cubicBezTo>
                    <a:pt x="268192" y="281493"/>
                    <a:pt x="283221" y="287799"/>
                    <a:pt x="297559" y="295400"/>
                  </a:cubicBezTo>
                  <a:cubicBezTo>
                    <a:pt x="276138" y="317166"/>
                    <a:pt x="248758" y="333059"/>
                    <a:pt x="218182" y="340401"/>
                  </a:cubicBez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grpSp>
        <p:nvGrpSpPr>
          <p:cNvPr id="29" name="组合 28"/>
          <p:cNvGrpSpPr/>
          <p:nvPr/>
        </p:nvGrpSpPr>
        <p:grpSpPr>
          <a:xfrm>
            <a:off x="7978892" y="3393241"/>
            <a:ext cx="1061450" cy="919242"/>
            <a:chOff x="7978892" y="3393241"/>
            <a:chExt cx="1061450" cy="919242"/>
          </a:xfrm>
        </p:grpSpPr>
        <p:sp>
          <p:nvSpPr>
            <p:cNvPr id="19" name="任意多边形 18"/>
            <p:cNvSpPr/>
            <p:nvPr/>
          </p:nvSpPr>
          <p:spPr>
            <a:xfrm>
              <a:off x="7978892" y="3393241"/>
              <a:ext cx="1061450" cy="919242"/>
            </a:xfrm>
            <a:custGeom>
              <a:avLst/>
              <a:gdLst/>
              <a:ahLst/>
              <a:cxnLst/>
              <a:rect l="0" t="0" r="0" b="0"/>
              <a:pathLst>
                <a:path w="872328" h="755458">
                  <a:moveTo>
                    <a:pt x="654246" y="0"/>
                  </a:moveTo>
                  <a:lnTo>
                    <a:pt x="872328" y="377729"/>
                  </a:lnTo>
                  <a:lnTo>
                    <a:pt x="654246" y="755458"/>
                  </a:lnTo>
                  <a:lnTo>
                    <a:pt x="218082" y="755458"/>
                  </a:lnTo>
                  <a:lnTo>
                    <a:pt x="0" y="377729"/>
                  </a:lnTo>
                  <a:lnTo>
                    <a:pt x="218082" y="0"/>
                  </a:lnTo>
                  <a:lnTo>
                    <a:pt x="654246" y="0"/>
                  </a:lnTo>
                  <a:close/>
                </a:path>
              </a:pathLst>
            </a:custGeom>
            <a:solidFill>
              <a:schemeClr val="accent1"/>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20" name="任意多边形 19"/>
            <p:cNvSpPr/>
            <p:nvPr/>
          </p:nvSpPr>
          <p:spPr>
            <a:xfrm>
              <a:off x="8314020" y="3634252"/>
              <a:ext cx="391194" cy="437217"/>
            </a:xfrm>
            <a:custGeom>
              <a:avLst/>
              <a:gdLst/>
              <a:ahLst/>
              <a:cxnLst/>
              <a:rect l="0" t="0" r="0" b="0"/>
              <a:pathLst>
                <a:path w="321494" h="359317">
                  <a:moveTo>
                    <a:pt x="320535" y="57220"/>
                  </a:moveTo>
                  <a:cubicBezTo>
                    <a:pt x="320498" y="54947"/>
                    <a:pt x="320466" y="52986"/>
                    <a:pt x="320466" y="51331"/>
                  </a:cubicBezTo>
                  <a:lnTo>
                    <a:pt x="262613" y="51331"/>
                  </a:lnTo>
                  <a:cubicBezTo>
                    <a:pt x="263729" y="23567"/>
                    <a:pt x="262979" y="0"/>
                    <a:pt x="262979" y="0"/>
                  </a:cubicBezTo>
                  <a:cubicBezTo>
                    <a:pt x="262979" y="0"/>
                    <a:pt x="194565" y="0"/>
                    <a:pt x="160944" y="0"/>
                  </a:cubicBezTo>
                  <a:cubicBezTo>
                    <a:pt x="160702" y="0"/>
                    <a:pt x="160465" y="18"/>
                    <a:pt x="160228" y="45"/>
                  </a:cubicBezTo>
                  <a:cubicBezTo>
                    <a:pt x="159991" y="18"/>
                    <a:pt x="159754" y="0"/>
                    <a:pt x="159512" y="0"/>
                  </a:cubicBezTo>
                  <a:cubicBezTo>
                    <a:pt x="125890" y="0"/>
                    <a:pt x="57217" y="0"/>
                    <a:pt x="57217" y="0"/>
                  </a:cubicBezTo>
                  <a:cubicBezTo>
                    <a:pt x="57217" y="0"/>
                    <a:pt x="56467" y="23567"/>
                    <a:pt x="57583" y="51331"/>
                  </a:cubicBezTo>
                  <a:lnTo>
                    <a:pt x="166" y="51331"/>
                  </a:lnTo>
                  <a:lnTo>
                    <a:pt x="0" y="67811"/>
                  </a:lnTo>
                  <a:cubicBezTo>
                    <a:pt x="0" y="67903"/>
                    <a:pt x="0" y="67994"/>
                    <a:pt x="0" y="68086"/>
                  </a:cubicBezTo>
                  <a:lnTo>
                    <a:pt x="0" y="76996"/>
                  </a:lnTo>
                  <a:cubicBezTo>
                    <a:pt x="696" y="97927"/>
                    <a:pt x="3679" y="125921"/>
                    <a:pt x="16099" y="154578"/>
                  </a:cubicBezTo>
                  <a:cubicBezTo>
                    <a:pt x="26633" y="178885"/>
                    <a:pt x="41801" y="199223"/>
                    <a:pt x="61185" y="215025"/>
                  </a:cubicBezTo>
                  <a:cubicBezTo>
                    <a:pt x="77233" y="228108"/>
                    <a:pt x="95568" y="237533"/>
                    <a:pt x="115725" y="243164"/>
                  </a:cubicBezTo>
                  <a:cubicBezTo>
                    <a:pt x="127365" y="257087"/>
                    <a:pt x="138845" y="264763"/>
                    <a:pt x="148865" y="267849"/>
                  </a:cubicBezTo>
                  <a:lnTo>
                    <a:pt x="148865" y="296422"/>
                  </a:lnTo>
                  <a:cubicBezTo>
                    <a:pt x="147434" y="304910"/>
                    <a:pt x="138745" y="333651"/>
                    <a:pt x="78179" y="333651"/>
                  </a:cubicBezTo>
                  <a:lnTo>
                    <a:pt x="68707" y="333651"/>
                  </a:lnTo>
                  <a:lnTo>
                    <a:pt x="68707" y="359317"/>
                  </a:lnTo>
                  <a:lnTo>
                    <a:pt x="251926" y="359317"/>
                  </a:lnTo>
                  <a:lnTo>
                    <a:pt x="251926" y="333651"/>
                  </a:lnTo>
                  <a:lnTo>
                    <a:pt x="242495" y="333651"/>
                  </a:lnTo>
                  <a:cubicBezTo>
                    <a:pt x="171437" y="333651"/>
                    <a:pt x="171768" y="294083"/>
                    <a:pt x="171768" y="294083"/>
                  </a:cubicBezTo>
                  <a:lnTo>
                    <a:pt x="171768" y="267845"/>
                  </a:lnTo>
                  <a:cubicBezTo>
                    <a:pt x="181787" y="264763"/>
                    <a:pt x="193045" y="257119"/>
                    <a:pt x="204625" y="243267"/>
                  </a:cubicBezTo>
                  <a:cubicBezTo>
                    <a:pt x="224929" y="237650"/>
                    <a:pt x="243325" y="228188"/>
                    <a:pt x="259472" y="215025"/>
                  </a:cubicBezTo>
                  <a:cubicBezTo>
                    <a:pt x="278854" y="199222"/>
                    <a:pt x="294013" y="178884"/>
                    <a:pt x="304546" y="154576"/>
                  </a:cubicBezTo>
                  <a:cubicBezTo>
                    <a:pt x="321494" y="115468"/>
                    <a:pt x="320866" y="77576"/>
                    <a:pt x="320535" y="57220"/>
                  </a:cubicBezTo>
                  <a:close/>
                  <a:moveTo>
                    <a:pt x="36688" y="143362"/>
                  </a:moveTo>
                  <a:cubicBezTo>
                    <a:pt x="26339" y="119477"/>
                    <a:pt x="23631" y="95440"/>
                    <a:pt x="23036" y="76996"/>
                  </a:cubicBezTo>
                  <a:lnTo>
                    <a:pt x="59170" y="76996"/>
                  </a:lnTo>
                  <a:cubicBezTo>
                    <a:pt x="59791" y="84146"/>
                    <a:pt x="60577" y="91193"/>
                    <a:pt x="61572" y="97833"/>
                  </a:cubicBezTo>
                  <a:cubicBezTo>
                    <a:pt x="67664" y="138505"/>
                    <a:pt x="76038" y="174424"/>
                    <a:pt x="91884" y="206117"/>
                  </a:cubicBezTo>
                  <a:cubicBezTo>
                    <a:pt x="67666" y="192369"/>
                    <a:pt x="48646" y="170955"/>
                    <a:pt x="36688" y="143362"/>
                  </a:cubicBezTo>
                  <a:close/>
                  <a:moveTo>
                    <a:pt x="283944" y="143362"/>
                  </a:moveTo>
                  <a:cubicBezTo>
                    <a:pt x="271915" y="171121"/>
                    <a:pt x="252737" y="192624"/>
                    <a:pt x="228313" y="206362"/>
                  </a:cubicBezTo>
                  <a:cubicBezTo>
                    <a:pt x="244213" y="174608"/>
                    <a:pt x="252515" y="138610"/>
                    <a:pt x="258625" y="97834"/>
                  </a:cubicBezTo>
                  <a:cubicBezTo>
                    <a:pt x="259620" y="91193"/>
                    <a:pt x="260406" y="84146"/>
                    <a:pt x="261027" y="76997"/>
                  </a:cubicBezTo>
                  <a:lnTo>
                    <a:pt x="297596" y="76997"/>
                  </a:lnTo>
                  <a:cubicBezTo>
                    <a:pt x="297001" y="95440"/>
                    <a:pt x="294294" y="119477"/>
                    <a:pt x="283944" y="143362"/>
                  </a:cubicBez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grpSp>
        <p:nvGrpSpPr>
          <p:cNvPr id="21" name="组合 20"/>
          <p:cNvGrpSpPr/>
          <p:nvPr/>
        </p:nvGrpSpPr>
        <p:grpSpPr>
          <a:xfrm>
            <a:off x="9335016" y="3752493"/>
            <a:ext cx="200738" cy="200738"/>
            <a:chOff x="7098435" y="2822614"/>
            <a:chExt cx="164972" cy="164972"/>
          </a:xfrm>
        </p:grpSpPr>
        <p:sp>
          <p:nvSpPr>
            <p:cNvPr id="22" name="任意多边形 21"/>
            <p:cNvSpPr/>
            <p:nvPr/>
          </p:nvSpPr>
          <p:spPr>
            <a:xfrm>
              <a:off x="7098435" y="2822614"/>
              <a:ext cx="164972" cy="164972"/>
            </a:xfrm>
            <a:custGeom>
              <a:avLst/>
              <a:gdLst/>
              <a:ahLst/>
              <a:cxnLst/>
              <a:rect l="0" t="0" r="0" b="0"/>
              <a:pathLst>
                <a:path w="164972" h="164972">
                  <a:moveTo>
                    <a:pt x="0" y="82486"/>
                  </a:moveTo>
                  <a:cubicBezTo>
                    <a:pt x="0" y="36859"/>
                    <a:pt x="36811" y="0"/>
                    <a:pt x="82486" y="0"/>
                  </a:cubicBezTo>
                  <a:cubicBezTo>
                    <a:pt x="127888" y="0"/>
                    <a:pt x="164804" y="36859"/>
                    <a:pt x="164804" y="82486"/>
                  </a:cubicBezTo>
                  <a:cubicBezTo>
                    <a:pt x="164804" y="127992"/>
                    <a:pt x="127888" y="164972"/>
                    <a:pt x="82486" y="164972"/>
                  </a:cubicBezTo>
                  <a:cubicBezTo>
                    <a:pt x="36811" y="164972"/>
                    <a:pt x="0" y="127992"/>
                    <a:pt x="0" y="82486"/>
                  </a:cubicBezTo>
                  <a:close/>
                </a:path>
              </a:pathLst>
            </a:custGeom>
            <a:solidFill>
              <a:schemeClr val="bg1">
                <a:lumMod val="75000"/>
              </a:schemeClr>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23" name="任意多边形 22"/>
            <p:cNvSpPr/>
            <p:nvPr/>
          </p:nvSpPr>
          <p:spPr>
            <a:xfrm>
              <a:off x="7156045" y="2863021"/>
              <a:ext cx="64400" cy="83463"/>
            </a:xfrm>
            <a:custGeom>
              <a:avLst/>
              <a:gdLst/>
              <a:ahLst/>
              <a:cxnLst/>
              <a:rect l="0" t="0" r="0" b="0"/>
              <a:pathLst>
                <a:path w="64400" h="83463">
                  <a:moveTo>
                    <a:pt x="0" y="0"/>
                  </a:moveTo>
                  <a:lnTo>
                    <a:pt x="0" y="83463"/>
                  </a:lnTo>
                  <a:lnTo>
                    <a:pt x="64400" y="41731"/>
                  </a:lnTo>
                  <a:lnTo>
                    <a:pt x="0" y="0"/>
                  </a:lnTo>
                  <a:close/>
                </a:path>
              </a:pathLst>
            </a:custGeom>
            <a:solidFill>
              <a:srgbClr val="FFFFFF"/>
            </a:solidFill>
            <a:ln w="7600" cap="flat">
              <a:noFill/>
              <a:bevel/>
            </a:ln>
          </p:spPr>
          <p:txBody>
            <a:bodyPr/>
            <a:lstStyle/>
            <a:p>
              <a:endParaRPr lang="zh-CN" altLang="en-US">
                <a:latin typeface="微软雅黑" panose="020B0503020204020204" charset="-122"/>
                <a:ea typeface="微软雅黑" panose="020B0503020204020204" charset="-122"/>
                <a:sym typeface="思源黑体" panose="020B0400000000000000" pitchFamily="34" charset="-122"/>
              </a:endParaRPr>
            </a:p>
          </p:txBody>
        </p:sp>
      </p:grpSp>
      <p:grpSp>
        <p:nvGrpSpPr>
          <p:cNvPr id="26" name="组合 25"/>
          <p:cNvGrpSpPr/>
          <p:nvPr/>
        </p:nvGrpSpPr>
        <p:grpSpPr>
          <a:xfrm>
            <a:off x="4275803" y="4632033"/>
            <a:ext cx="2351472" cy="1101070"/>
            <a:chOff x="3624780" y="2412339"/>
            <a:chExt cx="2351472" cy="1101070"/>
          </a:xfrm>
        </p:grpSpPr>
        <p:sp>
          <p:nvSpPr>
            <p:cNvPr id="27" name="文本框 26"/>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28" name="文本框 27"/>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38" name="组合 37"/>
          <p:cNvGrpSpPr/>
          <p:nvPr/>
        </p:nvGrpSpPr>
        <p:grpSpPr>
          <a:xfrm>
            <a:off x="7973198" y="4632033"/>
            <a:ext cx="2351472" cy="1101070"/>
            <a:chOff x="3624780" y="2412339"/>
            <a:chExt cx="2351472" cy="1101070"/>
          </a:xfrm>
        </p:grpSpPr>
        <p:sp>
          <p:nvSpPr>
            <p:cNvPr id="39" name="文本框 3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40" name="文本框 39"/>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41" name="组合 40"/>
          <p:cNvGrpSpPr/>
          <p:nvPr/>
        </p:nvGrpSpPr>
        <p:grpSpPr>
          <a:xfrm>
            <a:off x="4854189" y="1968809"/>
            <a:ext cx="2351472" cy="1101070"/>
            <a:chOff x="3624780" y="2412339"/>
            <a:chExt cx="2351472" cy="1101070"/>
          </a:xfrm>
        </p:grpSpPr>
        <p:sp>
          <p:nvSpPr>
            <p:cNvPr id="42" name="文本框 41"/>
            <p:cNvSpPr txBox="1"/>
            <p:nvPr/>
          </p:nvSpPr>
          <p:spPr>
            <a:xfrm>
              <a:off x="3842471"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43" name="文本框 42"/>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44" name="组合 43"/>
          <p:cNvGrpSpPr/>
          <p:nvPr/>
        </p:nvGrpSpPr>
        <p:grpSpPr>
          <a:xfrm>
            <a:off x="8551584" y="1968809"/>
            <a:ext cx="2351472" cy="1101070"/>
            <a:chOff x="3624780" y="2412339"/>
            <a:chExt cx="2351472" cy="1101070"/>
          </a:xfrm>
        </p:grpSpPr>
        <p:sp>
          <p:nvSpPr>
            <p:cNvPr id="45" name="文本框 44"/>
            <p:cNvSpPr txBox="1"/>
            <p:nvPr/>
          </p:nvSpPr>
          <p:spPr>
            <a:xfrm>
              <a:off x="3842471"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46" name="文本框 45"/>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60" name="组合 59"/>
          <p:cNvGrpSpPr/>
          <p:nvPr/>
        </p:nvGrpSpPr>
        <p:grpSpPr>
          <a:xfrm rot="1044875" flipH="1">
            <a:off x="799213" y="1508730"/>
            <a:ext cx="1214487" cy="2206172"/>
            <a:chOff x="10768299" y="-447081"/>
            <a:chExt cx="1214487" cy="2206172"/>
          </a:xfrm>
        </p:grpSpPr>
        <p:cxnSp>
          <p:nvCxnSpPr>
            <p:cNvPr id="61" name="直接连接符 60"/>
            <p:cNvCxnSpPr/>
            <p:nvPr/>
          </p:nvCxnSpPr>
          <p:spPr>
            <a:xfrm>
              <a:off x="10768299" y="-173932"/>
              <a:ext cx="691125" cy="1456676"/>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0936061" y="-447081"/>
              <a:ext cx="1046725" cy="220617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par>
                                <p:cTn id="16" presetID="53" presetClass="entr" presetSubtype="16"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1+#ppt_w/2"/>
                                          </p:val>
                                        </p:tav>
                                        <p:tav tm="100000">
                                          <p:val>
                                            <p:strVal val="#ppt_x"/>
                                          </p:val>
                                        </p:tav>
                                      </p:tavLst>
                                    </p:anim>
                                    <p:anim calcmode="lin" valueType="num">
                                      <p:cBhvr additive="base">
                                        <p:cTn id="54" dur="500" fill="hold"/>
                                        <p:tgtEl>
                                          <p:spTgt spid="41"/>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1+#ppt_w/2"/>
                                          </p:val>
                                        </p:tav>
                                        <p:tav tm="100000">
                                          <p:val>
                                            <p:strVal val="#ppt_x"/>
                                          </p:val>
                                        </p:tav>
                                      </p:tavLst>
                                    </p:anim>
                                    <p:anim calcmode="lin" valueType="num">
                                      <p:cBhvr additive="base">
                                        <p:cTn id="58" dur="500" fill="hold"/>
                                        <p:tgtEl>
                                          <p:spTgt spid="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500" fill="hold"/>
                                        <p:tgtEl>
                                          <p:spTgt spid="44"/>
                                        </p:tgtEl>
                                        <p:attrNameLst>
                                          <p:attrName>ppt_x</p:attrName>
                                        </p:attrNameLst>
                                      </p:cBhvr>
                                      <p:tavLst>
                                        <p:tav tm="0">
                                          <p:val>
                                            <p:strVal val="1+#ppt_w/2"/>
                                          </p:val>
                                        </p:tav>
                                        <p:tav tm="100000">
                                          <p:val>
                                            <p:strVal val="#ppt_x"/>
                                          </p:val>
                                        </p:tav>
                                      </p:tavLst>
                                    </p:anim>
                                    <p:anim calcmode="lin" valueType="num">
                                      <p:cBhvr additive="base">
                                        <p:cTn id="62" dur="500" fill="hold"/>
                                        <p:tgtEl>
                                          <p:spTgt spid="44"/>
                                        </p:tgtEl>
                                        <p:attrNameLst>
                                          <p:attrName>ppt_y</p:attrName>
                                        </p:attrNameLst>
                                      </p:cBhvr>
                                      <p:tavLst>
                                        <p:tav tm="0">
                                          <p:val>
                                            <p:strVal val="#ppt_y"/>
                                          </p:val>
                                        </p:tav>
                                        <p:tav tm="100000">
                                          <p:val>
                                            <p:strVal val="#ppt_y"/>
                                          </p:val>
                                        </p:tav>
                                      </p:tavLst>
                                    </p:anim>
                                  </p:childTnLst>
                                </p:cTn>
                              </p:par>
                            </p:childTnLst>
                          </p:cTn>
                        </p:par>
                        <p:par>
                          <p:cTn id="63" fill="hold">
                            <p:stCondLst>
                              <p:cond delay="1500"/>
                            </p:stCondLst>
                            <p:childTnLst>
                              <p:par>
                                <p:cTn id="64" presetID="22" presetClass="entr" presetSubtype="4" fill="hold"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wipe(down)">
                                      <p:cBhvr>
                                        <p:cTn id="6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524845" y="2381779"/>
            <a:ext cx="3142314" cy="3142723"/>
            <a:chOff x="3393479" y="1814908"/>
            <a:chExt cx="2357042" cy="2357042"/>
          </a:xfrm>
        </p:grpSpPr>
        <p:sp>
          <p:nvSpPr>
            <p:cNvPr id="31" name="空心弧 30"/>
            <p:cNvSpPr/>
            <p:nvPr/>
          </p:nvSpPr>
          <p:spPr>
            <a:xfrm>
              <a:off x="3393479" y="1814908"/>
              <a:ext cx="2357042" cy="2357042"/>
            </a:xfrm>
            <a:prstGeom prst="blockArc">
              <a:avLst>
                <a:gd name="adj1" fmla="val 21567505"/>
                <a:gd name="adj2" fmla="val 21563181"/>
                <a:gd name="adj3" fmla="val 12268"/>
              </a:avLst>
            </a:prstGeom>
            <a:solidFill>
              <a:schemeClr val="accent2"/>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32" name="空心弧 31"/>
            <p:cNvSpPr/>
            <p:nvPr/>
          </p:nvSpPr>
          <p:spPr>
            <a:xfrm>
              <a:off x="3393479" y="1814908"/>
              <a:ext cx="2357042" cy="2357042"/>
            </a:xfrm>
            <a:prstGeom prst="blockArc">
              <a:avLst>
                <a:gd name="adj1" fmla="val 9513627"/>
                <a:gd name="adj2" fmla="val 21563181"/>
                <a:gd name="adj3" fmla="val 12268"/>
              </a:avLst>
            </a:prstGeom>
            <a:solidFill>
              <a:schemeClr val="accent5"/>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33" name="空心弧 32"/>
            <p:cNvSpPr/>
            <p:nvPr/>
          </p:nvSpPr>
          <p:spPr>
            <a:xfrm>
              <a:off x="3393479" y="1814908"/>
              <a:ext cx="2357042" cy="2357042"/>
            </a:xfrm>
            <a:prstGeom prst="blockArc">
              <a:avLst>
                <a:gd name="adj1" fmla="val 12949051"/>
                <a:gd name="adj2" fmla="val 21563181"/>
                <a:gd name="adj3" fmla="val 12268"/>
              </a:avLst>
            </a:prstGeom>
            <a:solidFill>
              <a:schemeClr val="accent4"/>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34" name="空心弧 33"/>
            <p:cNvSpPr/>
            <p:nvPr/>
          </p:nvSpPr>
          <p:spPr>
            <a:xfrm>
              <a:off x="3393479" y="1814908"/>
              <a:ext cx="2357042" cy="2357042"/>
            </a:xfrm>
            <a:prstGeom prst="blockArc">
              <a:avLst>
                <a:gd name="adj1" fmla="val 16275536"/>
                <a:gd name="adj2" fmla="val 21563181"/>
                <a:gd name="adj3" fmla="val 12268"/>
              </a:avLst>
            </a:prstGeom>
            <a:solidFill>
              <a:schemeClr val="accent3"/>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grpSp>
      <p:sp>
        <p:nvSpPr>
          <p:cNvPr id="35" name="矩形 34"/>
          <p:cNvSpPr/>
          <p:nvPr/>
        </p:nvSpPr>
        <p:spPr>
          <a:xfrm>
            <a:off x="5019417" y="3354668"/>
            <a:ext cx="2153168" cy="1196340"/>
          </a:xfrm>
          <a:prstGeom prst="rect">
            <a:avLst/>
          </a:prstGeom>
        </p:spPr>
        <p:txBody>
          <a:bodyPr wrap="square">
            <a:spAutoFit/>
          </a:bodyPr>
          <a:lstStyle/>
          <a:p>
            <a:pPr algn="ct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市场分析数据</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algn="ctr">
              <a:lnSpc>
                <a:spcPct val="114000"/>
              </a:lnSpc>
            </a:pPr>
            <a:r>
              <a:rPr lang="en-US" altLang="zh-CN" sz="105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grpSp>
        <p:nvGrpSpPr>
          <p:cNvPr id="37" name="组合 36"/>
          <p:cNvGrpSpPr/>
          <p:nvPr/>
        </p:nvGrpSpPr>
        <p:grpSpPr>
          <a:xfrm>
            <a:off x="3569034" y="2679702"/>
            <a:ext cx="5053939" cy="1663700"/>
            <a:chOff x="2676526" y="2038350"/>
            <a:chExt cx="3790948" cy="1247775"/>
          </a:xfrm>
        </p:grpSpPr>
        <p:cxnSp>
          <p:nvCxnSpPr>
            <p:cNvPr id="47" name="直接连接符 46"/>
            <p:cNvCxnSpPr/>
            <p:nvPr/>
          </p:nvCxnSpPr>
          <p:spPr>
            <a:xfrm flipH="1">
              <a:off x="2676526" y="2038350"/>
              <a:ext cx="10879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676527" y="3286125"/>
              <a:ext cx="71695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5379543" y="2038350"/>
              <a:ext cx="10879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5750522" y="3286125"/>
              <a:ext cx="71695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8664168" y="1915438"/>
            <a:ext cx="3196885" cy="2916237"/>
            <a:chOff x="6498374" y="1465152"/>
            <a:chExt cx="2397976" cy="2187178"/>
          </a:xfrm>
        </p:grpSpPr>
        <p:sp>
          <p:nvSpPr>
            <p:cNvPr id="52" name="矩形 51"/>
            <p:cNvSpPr/>
            <p:nvPr/>
          </p:nvSpPr>
          <p:spPr>
            <a:xfrm>
              <a:off x="6498374" y="1465152"/>
              <a:ext cx="2397976" cy="957263"/>
            </a:xfrm>
            <a:prstGeom prst="rect">
              <a:avLst/>
            </a:prstGeom>
          </p:spPr>
          <p:txBody>
            <a:bodyPr wrap="square">
              <a:spAutoFit/>
            </a:bodyPr>
            <a:lstStyle/>
            <a:p>
              <a:pPr>
                <a:lnSpc>
                  <a:spcPct val="150000"/>
                </a:lnSpc>
              </a:pPr>
              <a:r>
                <a:rPr lang="en-US" altLang="zh-CN"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25%</a:t>
              </a:r>
            </a:p>
            <a:p>
              <a:pPr algn="ct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endPar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3" name="矩形 52"/>
            <p:cNvSpPr/>
            <p:nvPr/>
          </p:nvSpPr>
          <p:spPr>
            <a:xfrm>
              <a:off x="6498374" y="2695067"/>
              <a:ext cx="2397976" cy="957263"/>
            </a:xfrm>
            <a:prstGeom prst="rect">
              <a:avLst/>
            </a:prstGeom>
          </p:spPr>
          <p:txBody>
            <a:bodyPr wrap="square">
              <a:spAutoFit/>
            </a:bodyPr>
            <a:lstStyle/>
            <a:p>
              <a:pPr>
                <a:lnSpc>
                  <a:spcPct val="150000"/>
                </a:lnSpc>
              </a:pPr>
              <a:r>
                <a:rPr lang="en-US" altLang="zh-CN"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44%</a:t>
              </a:r>
            </a:p>
            <a:p>
              <a:pPr algn="ct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endPar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4" name="组合 53"/>
          <p:cNvGrpSpPr/>
          <p:nvPr/>
        </p:nvGrpSpPr>
        <p:grpSpPr>
          <a:xfrm>
            <a:off x="330953" y="1915438"/>
            <a:ext cx="3193500" cy="2810192"/>
            <a:chOff x="247650" y="1465152"/>
            <a:chExt cx="2395437" cy="2107644"/>
          </a:xfrm>
        </p:grpSpPr>
        <p:sp>
          <p:nvSpPr>
            <p:cNvPr id="55" name="矩形 54"/>
            <p:cNvSpPr/>
            <p:nvPr/>
          </p:nvSpPr>
          <p:spPr>
            <a:xfrm>
              <a:off x="247650" y="1465152"/>
              <a:ext cx="2395437" cy="957263"/>
            </a:xfrm>
            <a:prstGeom prst="rect">
              <a:avLst/>
            </a:prstGeom>
          </p:spPr>
          <p:txBody>
            <a:bodyPr wrap="square">
              <a:spAutoFit/>
            </a:bodyPr>
            <a:lstStyle/>
            <a:p>
              <a:pPr algn="r">
                <a:lnSpc>
                  <a:spcPct val="150000"/>
                </a:lnSpc>
              </a:pPr>
              <a:r>
                <a:rPr lang="en-US" altLang="zh-CN"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15%</a:t>
              </a:r>
            </a:p>
            <a:p>
              <a:pPr algn="ct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endPar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6" name="矩形 55"/>
            <p:cNvSpPr/>
            <p:nvPr/>
          </p:nvSpPr>
          <p:spPr>
            <a:xfrm>
              <a:off x="247650" y="2695067"/>
              <a:ext cx="2395437" cy="877729"/>
            </a:xfrm>
            <a:prstGeom prst="rect">
              <a:avLst/>
            </a:prstGeom>
          </p:spPr>
          <p:txBody>
            <a:bodyPr wrap="square">
              <a:spAutoFit/>
            </a:bodyPr>
            <a:lstStyle/>
            <a:p>
              <a:pPr algn="r">
                <a:lnSpc>
                  <a:spcPct val="150000"/>
                </a:lnSpc>
              </a:pPr>
              <a:r>
                <a:rPr lang="en-US" altLang="zh-CN"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16%</a:t>
              </a:r>
            </a:p>
            <a:p>
              <a:pPr algn="ctr">
                <a:lnSpc>
                  <a:spcPct val="114000"/>
                </a:lnSpc>
              </a:pPr>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endPar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1000"/>
                            </p:stCondLst>
                            <p:childTnLst>
                              <p:par>
                                <p:cTn id="15" presetID="16" presetClass="entr" presetSubtype="37"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barn(outVertical)">
                                      <p:cBhvr>
                                        <p:cTn id="17" dur="500"/>
                                        <p:tgtEl>
                                          <p:spTgt spid="37"/>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500" fill="hold"/>
                                        <p:tgtEl>
                                          <p:spTgt spid="51"/>
                                        </p:tgtEl>
                                        <p:attrNameLst>
                                          <p:attrName>ppt_x</p:attrName>
                                        </p:attrNameLst>
                                      </p:cBhvr>
                                      <p:tavLst>
                                        <p:tav tm="0">
                                          <p:val>
                                            <p:strVal val="1+#ppt_w/2"/>
                                          </p:val>
                                        </p:tav>
                                        <p:tav tm="100000">
                                          <p:val>
                                            <p:strVal val="#ppt_x"/>
                                          </p:val>
                                        </p:tav>
                                      </p:tavLst>
                                    </p:anim>
                                    <p:anim calcmode="lin" valueType="num">
                                      <p:cBhvr additive="base">
                                        <p:cTn id="22" dur="500" fill="hold"/>
                                        <p:tgtEl>
                                          <p:spTgt spid="5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additive="base">
                                        <p:cTn id="25" dur="500" fill="hold"/>
                                        <p:tgtEl>
                                          <p:spTgt spid="54"/>
                                        </p:tgtEl>
                                        <p:attrNameLst>
                                          <p:attrName>ppt_x</p:attrName>
                                        </p:attrNameLst>
                                      </p:cBhvr>
                                      <p:tavLst>
                                        <p:tav tm="0">
                                          <p:val>
                                            <p:strVal val="0-#ppt_w/2"/>
                                          </p:val>
                                        </p:tav>
                                        <p:tav tm="100000">
                                          <p:val>
                                            <p:strVal val="#ppt_x"/>
                                          </p:val>
                                        </p:tav>
                                      </p:tavLst>
                                    </p:anim>
                                    <p:anim calcmode="lin" valueType="num">
                                      <p:cBhvr additive="base">
                                        <p:cTn id="26"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Page-8"/>
        <p:cNvGrpSpPr/>
        <p:nvPr/>
      </p:nvGrpSpPr>
      <p:grpSpPr>
        <a:xfrm>
          <a:off x="0" y="0"/>
          <a:ext cx="0" cy="0"/>
          <a:chOff x="0" y="0"/>
          <a:chExt cx="0" cy="0"/>
        </a:xfrm>
      </p:grpSpPr>
      <p:grpSp>
        <p:nvGrpSpPr>
          <p:cNvPr id="2" name="组合 1"/>
          <p:cNvGrpSpPr/>
          <p:nvPr/>
        </p:nvGrpSpPr>
        <p:grpSpPr>
          <a:xfrm>
            <a:off x="1329994" y="2812682"/>
            <a:ext cx="9528506" cy="2069474"/>
            <a:chOff x="1329994" y="2812682"/>
            <a:chExt cx="9528506" cy="2069474"/>
          </a:xfrm>
        </p:grpSpPr>
        <p:sp>
          <p:nvSpPr>
            <p:cNvPr id="338" name="任意多边形 337"/>
            <p:cNvSpPr/>
            <p:nvPr/>
          </p:nvSpPr>
          <p:spPr>
            <a:xfrm>
              <a:off x="1329994" y="3426398"/>
              <a:ext cx="2911517" cy="1455758"/>
            </a:xfrm>
            <a:custGeom>
              <a:avLst/>
              <a:gdLst>
                <a:gd name="rtb" fmla="*/ 795910 h 1131982"/>
              </a:gdLst>
              <a:ahLst/>
              <a:cxnLst/>
              <a:rect l="l" t="t" r="r" b="rtb"/>
              <a:pathLst>
                <a:path w="2263964" h="1131982">
                  <a:moveTo>
                    <a:pt x="0" y="0"/>
                  </a:moveTo>
                  <a:lnTo>
                    <a:pt x="2263964" y="0"/>
                  </a:lnTo>
                  <a:lnTo>
                    <a:pt x="1131982" y="1131982"/>
                  </a:lnTo>
                  <a:lnTo>
                    <a:pt x="0" y="0"/>
                  </a:lnTo>
                  <a:close/>
                </a:path>
              </a:pathLst>
            </a:custGeom>
            <a:solidFill>
              <a:schemeClr val="accent1"/>
            </a:solidFill>
            <a:ln w="7600" cap="flat">
              <a:noFill/>
              <a:bevel/>
            </a:ln>
          </p:spPr>
          <p:txBody>
            <a:bodyPr wrap="square" lIns="0" tIns="0" rIns="0" bIns="0" rtlCol="0" anchor="ctr"/>
            <a:lstStyle/>
            <a:p>
              <a:pPr algn="ctr">
                <a:lnSpc>
                  <a:spcPct val="100000"/>
                </a:lnSpc>
              </a:pPr>
              <a:r>
                <a:rPr sz="28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01</a:t>
              </a:r>
            </a:p>
          </p:txBody>
        </p:sp>
        <p:grpSp>
          <p:nvGrpSpPr>
            <p:cNvPr id="116" name="Group 116"/>
            <p:cNvGrpSpPr/>
            <p:nvPr/>
          </p:nvGrpSpPr>
          <p:grpSpPr>
            <a:xfrm flipV="1">
              <a:off x="3539362" y="2812682"/>
              <a:ext cx="2911507" cy="1455758"/>
              <a:chOff x="2583593" y="3258769"/>
              <a:chExt cx="2263956" cy="1131982"/>
            </a:xfrm>
          </p:grpSpPr>
          <p:sp>
            <p:nvSpPr>
              <p:cNvPr id="339" name="任意多边形 338"/>
              <p:cNvSpPr/>
              <p:nvPr/>
            </p:nvSpPr>
            <p:spPr>
              <a:xfrm>
                <a:off x="2583593" y="3258769"/>
                <a:ext cx="2263956" cy="1131982"/>
              </a:xfrm>
              <a:custGeom>
                <a:avLst/>
                <a:gdLst/>
                <a:ahLst/>
                <a:cxnLst/>
                <a:rect l="0" t="0" r="0" b="0"/>
                <a:pathLst>
                  <a:path w="2263956" h="1131982">
                    <a:moveTo>
                      <a:pt x="0" y="0"/>
                    </a:moveTo>
                    <a:lnTo>
                      <a:pt x="2263956" y="0"/>
                    </a:lnTo>
                    <a:lnTo>
                      <a:pt x="1131982" y="1131982"/>
                    </a:lnTo>
                    <a:lnTo>
                      <a:pt x="0" y="0"/>
                    </a:lnTo>
                    <a:close/>
                  </a:path>
                </a:pathLst>
              </a:custGeom>
              <a:solidFill>
                <a:schemeClr val="accent2"/>
              </a:solidFill>
              <a:ln w="7600" cap="flat">
                <a:noFill/>
                <a:beve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17" name="Text 117"/>
              <p:cNvSpPr txBox="1"/>
              <p:nvPr/>
            </p:nvSpPr>
            <p:spPr>
              <a:xfrm flipV="1">
                <a:off x="2583593" y="3258769"/>
                <a:ext cx="2263956" cy="816453"/>
              </a:xfrm>
              <a:prstGeom prst="rect">
                <a:avLst/>
              </a:prstGeom>
              <a:noFill/>
            </p:spPr>
            <p:txBody>
              <a:bodyPr wrap="square" lIns="0" tIns="0" rIns="0" bIns="0" rtlCol="0" anchor="ctr"/>
              <a:lstStyle/>
              <a:p>
                <a:pPr algn="ctr">
                  <a:lnSpc>
                    <a:spcPct val="100000"/>
                  </a:lnSpc>
                </a:pPr>
                <a:r>
                  <a:rPr sz="28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02</a:t>
                </a:r>
              </a:p>
            </p:txBody>
          </p:sp>
        </p:grpSp>
        <p:sp>
          <p:nvSpPr>
            <p:cNvPr id="340" name="任意多边形 339"/>
            <p:cNvSpPr/>
            <p:nvPr/>
          </p:nvSpPr>
          <p:spPr>
            <a:xfrm>
              <a:off x="5741331" y="3426398"/>
              <a:ext cx="2911507" cy="1455758"/>
            </a:xfrm>
            <a:custGeom>
              <a:avLst/>
              <a:gdLst>
                <a:gd name="rtb" fmla="*/ 879510 h 1131982"/>
              </a:gdLst>
              <a:ahLst/>
              <a:cxnLst/>
              <a:rect l="l" t="t" r="r" b="rtb"/>
              <a:pathLst>
                <a:path w="2263956" h="1131982">
                  <a:moveTo>
                    <a:pt x="0" y="0"/>
                  </a:moveTo>
                  <a:lnTo>
                    <a:pt x="2263956" y="0"/>
                  </a:lnTo>
                  <a:lnTo>
                    <a:pt x="1131982" y="1131982"/>
                  </a:lnTo>
                  <a:lnTo>
                    <a:pt x="0" y="0"/>
                  </a:lnTo>
                  <a:close/>
                </a:path>
              </a:pathLst>
            </a:custGeom>
            <a:solidFill>
              <a:schemeClr val="accent3"/>
            </a:solidFill>
            <a:ln w="7600" cap="flat">
              <a:noFill/>
              <a:bevel/>
            </a:ln>
          </p:spPr>
          <p:txBody>
            <a:bodyPr wrap="square" lIns="0" tIns="0" rIns="0" bIns="0" rtlCol="0" anchor="ctr"/>
            <a:lstStyle/>
            <a:p>
              <a:pPr algn="ctr">
                <a:lnSpc>
                  <a:spcPct val="100000"/>
                </a:lnSpc>
              </a:pPr>
              <a:r>
                <a:rPr sz="28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03</a:t>
              </a:r>
            </a:p>
          </p:txBody>
        </p:sp>
        <p:grpSp>
          <p:nvGrpSpPr>
            <p:cNvPr id="118" name="Group 118"/>
            <p:cNvGrpSpPr/>
            <p:nvPr/>
          </p:nvGrpSpPr>
          <p:grpSpPr>
            <a:xfrm flipV="1">
              <a:off x="7946993" y="2812682"/>
              <a:ext cx="2911507" cy="1455758"/>
              <a:chOff x="6010919" y="3258769"/>
              <a:chExt cx="2263956" cy="1131982"/>
            </a:xfrm>
          </p:grpSpPr>
          <p:sp>
            <p:nvSpPr>
              <p:cNvPr id="341" name="任意多边形 340"/>
              <p:cNvSpPr/>
              <p:nvPr/>
            </p:nvSpPr>
            <p:spPr>
              <a:xfrm>
                <a:off x="6010919" y="3258769"/>
                <a:ext cx="2263956" cy="1131982"/>
              </a:xfrm>
              <a:custGeom>
                <a:avLst/>
                <a:gdLst/>
                <a:ahLst/>
                <a:cxnLst/>
                <a:rect l="0" t="0" r="0" b="0"/>
                <a:pathLst>
                  <a:path w="2263956" h="1131982">
                    <a:moveTo>
                      <a:pt x="0" y="0"/>
                    </a:moveTo>
                    <a:lnTo>
                      <a:pt x="2263956" y="0"/>
                    </a:lnTo>
                    <a:lnTo>
                      <a:pt x="1131982" y="1131982"/>
                    </a:lnTo>
                    <a:lnTo>
                      <a:pt x="0" y="0"/>
                    </a:lnTo>
                    <a:close/>
                  </a:path>
                </a:pathLst>
              </a:custGeom>
              <a:solidFill>
                <a:schemeClr val="accent4"/>
              </a:solidFill>
              <a:ln w="7600" cap="flat">
                <a:noFill/>
                <a:beve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19" name="Text 119"/>
              <p:cNvSpPr txBox="1"/>
              <p:nvPr/>
            </p:nvSpPr>
            <p:spPr>
              <a:xfrm flipV="1">
                <a:off x="6010919" y="3258769"/>
                <a:ext cx="2263956" cy="839253"/>
              </a:xfrm>
              <a:prstGeom prst="rect">
                <a:avLst/>
              </a:prstGeom>
              <a:noFill/>
            </p:spPr>
            <p:txBody>
              <a:bodyPr wrap="square" lIns="0" tIns="0" rIns="0" bIns="0" rtlCol="0" anchor="ctr"/>
              <a:lstStyle/>
              <a:p>
                <a:pPr algn="ctr">
                  <a:lnSpc>
                    <a:spcPct val="100000"/>
                  </a:lnSpc>
                </a:pPr>
                <a:r>
                  <a:rPr sz="28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04</a:t>
                </a:r>
              </a:p>
            </p:txBody>
          </p:sp>
        </p:grpSp>
      </p:grpSp>
      <p:grpSp>
        <p:nvGrpSpPr>
          <p:cNvPr id="10" name="组合 9"/>
          <p:cNvGrpSpPr/>
          <p:nvPr/>
        </p:nvGrpSpPr>
        <p:grpSpPr>
          <a:xfrm>
            <a:off x="1605763" y="1998757"/>
            <a:ext cx="2351472" cy="1101070"/>
            <a:chOff x="3624780" y="2412339"/>
            <a:chExt cx="2351472" cy="1101070"/>
          </a:xfrm>
        </p:grpSpPr>
        <p:sp>
          <p:nvSpPr>
            <p:cNvPr id="11" name="文本框 10"/>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12" name="文本框 11"/>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13" name="组合 12"/>
          <p:cNvGrpSpPr/>
          <p:nvPr/>
        </p:nvGrpSpPr>
        <p:grpSpPr>
          <a:xfrm>
            <a:off x="6017100" y="1998757"/>
            <a:ext cx="2351472" cy="1101070"/>
            <a:chOff x="3624780" y="2412339"/>
            <a:chExt cx="2351472" cy="1101070"/>
          </a:xfrm>
        </p:grpSpPr>
        <p:sp>
          <p:nvSpPr>
            <p:cNvPr id="14" name="文本框 13"/>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15" name="文本框 14"/>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16" name="组合 15"/>
          <p:cNvGrpSpPr/>
          <p:nvPr/>
        </p:nvGrpSpPr>
        <p:grpSpPr>
          <a:xfrm>
            <a:off x="3811438" y="4588571"/>
            <a:ext cx="2351472" cy="1101070"/>
            <a:chOff x="3624780" y="2412339"/>
            <a:chExt cx="2351472" cy="1101070"/>
          </a:xfrm>
        </p:grpSpPr>
        <p:sp>
          <p:nvSpPr>
            <p:cNvPr id="17" name="文本框 16"/>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18" name="文本框 17"/>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19" name="组合 18"/>
          <p:cNvGrpSpPr/>
          <p:nvPr/>
        </p:nvGrpSpPr>
        <p:grpSpPr>
          <a:xfrm>
            <a:off x="8222762" y="4588571"/>
            <a:ext cx="2351472" cy="1101070"/>
            <a:chOff x="3624780" y="2412339"/>
            <a:chExt cx="2351472" cy="1101070"/>
          </a:xfrm>
        </p:grpSpPr>
        <p:sp>
          <p:nvSpPr>
            <p:cNvPr id="20" name="文本框 19"/>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21" name="文本框 20"/>
            <p:cNvSpPr txBox="1"/>
            <p:nvPr/>
          </p:nvSpPr>
          <p:spPr>
            <a:xfrm>
              <a:off x="3624780" y="2750893"/>
              <a:ext cx="2351472" cy="76251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a:off x="2529513" y="4110859"/>
            <a:ext cx="4667250" cy="2747141"/>
          </a:xfrm>
          <a:prstGeom prst="triangle">
            <a:avLst/>
          </a:prstGeom>
          <a:blipFill dpi="0" rotWithShape="1">
            <a:blip r:embed="rId3"/>
            <a:srcRect/>
            <a:stretch>
              <a:fillRect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等腰三角形 12"/>
          <p:cNvSpPr/>
          <p:nvPr/>
        </p:nvSpPr>
        <p:spPr>
          <a:xfrm rot="5400000">
            <a:off x="2148633" y="2995220"/>
            <a:ext cx="2342356" cy="137871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等腰三角形 17"/>
          <p:cNvSpPr/>
          <p:nvPr/>
        </p:nvSpPr>
        <p:spPr>
          <a:xfrm rot="16200000">
            <a:off x="10998708" y="3428821"/>
            <a:ext cx="1556036" cy="83054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等腰三角形 20"/>
          <p:cNvSpPr/>
          <p:nvPr/>
        </p:nvSpPr>
        <p:spPr>
          <a:xfrm rot="10800000">
            <a:off x="1517152" y="-131"/>
            <a:ext cx="7479372" cy="2747141"/>
          </a:xfrm>
          <a:prstGeom prst="triangle">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文本框 21"/>
          <p:cNvSpPr txBox="1">
            <a:spLocks noChangeAspect="1"/>
          </p:cNvSpPr>
          <p:nvPr/>
        </p:nvSpPr>
        <p:spPr>
          <a:xfrm>
            <a:off x="2748444" y="3350984"/>
            <a:ext cx="800735" cy="612000"/>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思源黑体 CN Heavy" panose="020B0A00000000000000" pitchFamily="34" charset="-122"/>
                <a:ea typeface="思源黑体 CN Heavy" panose="020B0A00000000000000" pitchFamily="34" charset="-122"/>
                <a:cs typeface="Arial" panose="020B0604020202020204" pitchFamily="34" charset="0"/>
                <a:sym typeface="思源黑体" panose="020B0400000000000000" pitchFamily="34" charset="-122"/>
              </a:rPr>
              <a:t>04</a:t>
            </a:r>
          </a:p>
        </p:txBody>
      </p:sp>
      <p:sp>
        <p:nvSpPr>
          <p:cNvPr id="23" name="矩形 22"/>
          <p:cNvSpPr/>
          <p:nvPr/>
        </p:nvSpPr>
        <p:spPr>
          <a:xfrm>
            <a:off x="6270491" y="3865418"/>
            <a:ext cx="3220874" cy="521970"/>
          </a:xfrm>
          <a:prstGeom prst="rect">
            <a:avLst/>
          </a:prstGeom>
        </p:spPr>
        <p:txBody>
          <a:bodyPr wrap="square">
            <a:spAutoFit/>
          </a:bodyPr>
          <a:lstStyle/>
          <a:p>
            <a:pPr lvl="0"/>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When you copy &amp; paste, choose "keep text only" option.</a:t>
            </a:r>
          </a:p>
        </p:txBody>
      </p:sp>
      <p:sp>
        <p:nvSpPr>
          <p:cNvPr id="24" name="矩形 23"/>
          <p:cNvSpPr/>
          <p:nvPr/>
        </p:nvSpPr>
        <p:spPr>
          <a:xfrm>
            <a:off x="6235700" y="3188457"/>
            <a:ext cx="3230880" cy="706755"/>
          </a:xfrm>
          <a:prstGeom prst="rect">
            <a:avLst/>
          </a:prstGeom>
        </p:spPr>
        <p:txBody>
          <a:bodyPr wrap="none">
            <a:spAutoFit/>
          </a:bodyPr>
          <a:lstStyle/>
          <a:p>
            <a:r>
              <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章节标题内容</a:t>
            </a:r>
            <a:endParaRPr lang="zh-CN" altLang="en-US" sz="4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1" name="Freeform 8"/>
          <p:cNvSpPr/>
          <p:nvPr/>
        </p:nvSpPr>
        <p:spPr bwMode="auto">
          <a:xfrm rot="13216960" flipH="1">
            <a:off x="-4125758" y="254778"/>
            <a:ext cx="9764466" cy="6348211"/>
          </a:xfrm>
          <a:custGeom>
            <a:avLst/>
            <a:gdLst>
              <a:gd name="T0" fmla="*/ 0 w 6149"/>
              <a:gd name="T1" fmla="*/ 3411 h 3939"/>
              <a:gd name="T2" fmla="*/ 0 w 6149"/>
              <a:gd name="T3" fmla="*/ 3939 h 3939"/>
              <a:gd name="T4" fmla="*/ 6149 w 6149"/>
              <a:gd name="T5" fmla="*/ 0 h 3939"/>
              <a:gd name="T6" fmla="*/ 4482 w 6149"/>
              <a:gd name="T7" fmla="*/ 0 h 3939"/>
              <a:gd name="T8" fmla="*/ 0 w 6149"/>
              <a:gd name="T9" fmla="*/ 3411 h 3939"/>
              <a:gd name="connsiteX0" fmla="*/ 0 w 10035"/>
              <a:gd name="connsiteY0" fmla="*/ 9138 h 10000"/>
              <a:gd name="connsiteX1" fmla="*/ 35 w 10035"/>
              <a:gd name="connsiteY1" fmla="*/ 10000 h 10000"/>
              <a:gd name="connsiteX2" fmla="*/ 10035 w 10035"/>
              <a:gd name="connsiteY2" fmla="*/ 0 h 10000"/>
              <a:gd name="connsiteX3" fmla="*/ 7324 w 10035"/>
              <a:gd name="connsiteY3" fmla="*/ 0 h 10000"/>
              <a:gd name="connsiteX4" fmla="*/ 0 w 10035"/>
              <a:gd name="connsiteY4" fmla="*/ 9138 h 10000"/>
              <a:gd name="connsiteX0-1" fmla="*/ 0 w 10040"/>
              <a:gd name="connsiteY0-2" fmla="*/ 9612 h 10000"/>
              <a:gd name="connsiteX1-3" fmla="*/ 40 w 10040"/>
              <a:gd name="connsiteY1-4" fmla="*/ 10000 h 10000"/>
              <a:gd name="connsiteX2-5" fmla="*/ 10040 w 10040"/>
              <a:gd name="connsiteY2-6" fmla="*/ 0 h 10000"/>
              <a:gd name="connsiteX3-7" fmla="*/ 7329 w 10040"/>
              <a:gd name="connsiteY3-8" fmla="*/ 0 h 10000"/>
              <a:gd name="connsiteX4-9" fmla="*/ 0 w 10040"/>
              <a:gd name="connsiteY4-10" fmla="*/ 9612 h 10000"/>
              <a:gd name="connsiteX0-11" fmla="*/ 18 w 10003"/>
              <a:gd name="connsiteY0-12" fmla="*/ 10078 h 10152"/>
              <a:gd name="connsiteX1-13" fmla="*/ 3 w 10003"/>
              <a:gd name="connsiteY1-14" fmla="*/ 10000 h 10152"/>
              <a:gd name="connsiteX2-15" fmla="*/ 10003 w 10003"/>
              <a:gd name="connsiteY2-16" fmla="*/ 0 h 10152"/>
              <a:gd name="connsiteX3-17" fmla="*/ 7292 w 10003"/>
              <a:gd name="connsiteY3-18" fmla="*/ 0 h 10152"/>
              <a:gd name="connsiteX4-19" fmla="*/ 18 w 10003"/>
              <a:gd name="connsiteY4-20" fmla="*/ 10078 h 101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3" h="10152">
                <a:moveTo>
                  <a:pt x="18" y="10078"/>
                </a:moveTo>
                <a:cubicBezTo>
                  <a:pt x="30" y="10365"/>
                  <a:pt x="-9" y="9713"/>
                  <a:pt x="3" y="10000"/>
                </a:cubicBezTo>
                <a:lnTo>
                  <a:pt x="10003" y="0"/>
                </a:lnTo>
                <a:lnTo>
                  <a:pt x="7292" y="0"/>
                </a:lnTo>
                <a:lnTo>
                  <a:pt x="18" y="10078"/>
                </a:lnTo>
                <a:close/>
              </a:path>
            </a:pathLst>
          </a:custGeom>
          <a:solidFill>
            <a:srgbClr val="D2C13C"/>
          </a:solidFill>
          <a:ln>
            <a:noFill/>
          </a:ln>
        </p:spPr>
        <p:txBody>
          <a:bodyPr vert="horz" wrap="square" lIns="91440" tIns="45720" rIns="91440" bIns="45720" numCol="1" anchor="t" anchorCtr="0" compatLnSpc="1"/>
          <a:lstStyle/>
          <a:p>
            <a:endParaRPr lang="zh-CN" altLang="en-US"/>
          </a:p>
        </p:txBody>
      </p:sp>
      <p:sp>
        <p:nvSpPr>
          <p:cNvPr id="56" name="Freeform 7"/>
          <p:cNvSpPr/>
          <p:nvPr/>
        </p:nvSpPr>
        <p:spPr bwMode="auto">
          <a:xfrm rot="13396960" flipH="1">
            <a:off x="-6197227" y="-88326"/>
            <a:ext cx="12615863" cy="7034213"/>
          </a:xfrm>
          <a:custGeom>
            <a:avLst/>
            <a:gdLst>
              <a:gd name="T0" fmla="*/ 7947 w 7947"/>
              <a:gd name="T1" fmla="*/ 11 h 4431"/>
              <a:gd name="T2" fmla="*/ 6159 w 7947"/>
              <a:gd name="T3" fmla="*/ 11 h 4431"/>
              <a:gd name="T4" fmla="*/ 0 w 7947"/>
              <a:gd name="T5" fmla="*/ 3939 h 4431"/>
              <a:gd name="T6" fmla="*/ 0 w 7947"/>
              <a:gd name="T7" fmla="*/ 4431 h 4431"/>
              <a:gd name="T8" fmla="*/ 237 w 7947"/>
              <a:gd name="T9" fmla="*/ 4431 h 4431"/>
              <a:gd name="T10" fmla="*/ 7947 w 7947"/>
              <a:gd name="T11" fmla="*/ 0 h 4431"/>
              <a:gd name="T12" fmla="*/ 7947 w 7947"/>
              <a:gd name="T13" fmla="*/ 11 h 4431"/>
            </a:gdLst>
            <a:ahLst/>
            <a:cxnLst>
              <a:cxn ang="0">
                <a:pos x="T0" y="T1"/>
              </a:cxn>
              <a:cxn ang="0">
                <a:pos x="T2" y="T3"/>
              </a:cxn>
              <a:cxn ang="0">
                <a:pos x="T4" y="T5"/>
              </a:cxn>
              <a:cxn ang="0">
                <a:pos x="T6" y="T7"/>
              </a:cxn>
              <a:cxn ang="0">
                <a:pos x="T8" y="T9"/>
              </a:cxn>
              <a:cxn ang="0">
                <a:pos x="T10" y="T11"/>
              </a:cxn>
              <a:cxn ang="0">
                <a:pos x="T12" y="T13"/>
              </a:cxn>
            </a:cxnLst>
            <a:rect l="0" t="0" r="r" b="b"/>
            <a:pathLst>
              <a:path w="7947" h="4431">
                <a:moveTo>
                  <a:pt x="7947" y="11"/>
                </a:moveTo>
                <a:lnTo>
                  <a:pt x="6159" y="11"/>
                </a:lnTo>
                <a:lnTo>
                  <a:pt x="0" y="3939"/>
                </a:lnTo>
                <a:lnTo>
                  <a:pt x="0" y="4431"/>
                </a:lnTo>
                <a:lnTo>
                  <a:pt x="237" y="4431"/>
                </a:lnTo>
                <a:lnTo>
                  <a:pt x="7947" y="0"/>
                </a:lnTo>
                <a:lnTo>
                  <a:pt x="7947" y="11"/>
                </a:lnTo>
                <a:close/>
              </a:path>
            </a:pathLst>
          </a:custGeom>
          <a:solidFill>
            <a:srgbClr val="E3D885"/>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1+#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1+#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3" grpId="0" bldLvl="0" animBg="1"/>
      <p:bldP spid="18" grpId="0" bldLvl="0" animBg="1"/>
      <p:bldP spid="21" grpId="0" bldLvl="0" animBg="1"/>
      <p:bldP spid="22" grpId="0"/>
      <p:bldP spid="23" grpId="0"/>
      <p:bldP spid="24" grpId="0"/>
      <p:bldP spid="61" grpId="0" bldLvl="0" animBg="1"/>
      <p:bldP spid="56"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216675" y="4917220"/>
            <a:ext cx="2351472" cy="1270734"/>
            <a:chOff x="3624780" y="2412339"/>
            <a:chExt cx="2351472" cy="1270734"/>
          </a:xfrm>
        </p:grpSpPr>
        <p:sp>
          <p:nvSpPr>
            <p:cNvPr id="15" name="文本框 14"/>
            <p:cNvSpPr txBox="1"/>
            <p:nvPr/>
          </p:nvSpPr>
          <p:spPr>
            <a:xfrm>
              <a:off x="3624780" y="2412339"/>
              <a:ext cx="2133781" cy="39878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16" name="文本框 15"/>
            <p:cNvSpPr txBox="1"/>
            <p:nvPr/>
          </p:nvSpPr>
          <p:spPr>
            <a:xfrm>
              <a:off x="3624780" y="2750893"/>
              <a:ext cx="2351472" cy="93218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17" name="组合 16"/>
          <p:cNvGrpSpPr/>
          <p:nvPr/>
        </p:nvGrpSpPr>
        <p:grpSpPr>
          <a:xfrm>
            <a:off x="3691502" y="4917220"/>
            <a:ext cx="2351472" cy="1270734"/>
            <a:chOff x="3624780" y="2412339"/>
            <a:chExt cx="2351472" cy="1270734"/>
          </a:xfrm>
        </p:grpSpPr>
        <p:sp>
          <p:nvSpPr>
            <p:cNvPr id="18" name="文本框 17"/>
            <p:cNvSpPr txBox="1"/>
            <p:nvPr/>
          </p:nvSpPr>
          <p:spPr>
            <a:xfrm>
              <a:off x="3624780" y="2412339"/>
              <a:ext cx="2133781" cy="39878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19" name="文本框 18"/>
            <p:cNvSpPr txBox="1"/>
            <p:nvPr/>
          </p:nvSpPr>
          <p:spPr>
            <a:xfrm>
              <a:off x="3624780" y="2750893"/>
              <a:ext cx="2351472" cy="93218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20" name="组合 19"/>
          <p:cNvGrpSpPr/>
          <p:nvPr/>
        </p:nvGrpSpPr>
        <p:grpSpPr>
          <a:xfrm>
            <a:off x="6166329" y="4917220"/>
            <a:ext cx="2351472" cy="1270734"/>
            <a:chOff x="3624780" y="2412339"/>
            <a:chExt cx="2351472" cy="1270734"/>
          </a:xfrm>
        </p:grpSpPr>
        <p:sp>
          <p:nvSpPr>
            <p:cNvPr id="21" name="文本框 20"/>
            <p:cNvSpPr txBox="1"/>
            <p:nvPr/>
          </p:nvSpPr>
          <p:spPr>
            <a:xfrm>
              <a:off x="3624780" y="2412339"/>
              <a:ext cx="2133781" cy="39878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22" name="文本框 21"/>
            <p:cNvSpPr txBox="1"/>
            <p:nvPr/>
          </p:nvSpPr>
          <p:spPr>
            <a:xfrm>
              <a:off x="3624780" y="2750893"/>
              <a:ext cx="2351472" cy="93218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23" name="组合 22"/>
          <p:cNvGrpSpPr/>
          <p:nvPr/>
        </p:nvGrpSpPr>
        <p:grpSpPr>
          <a:xfrm>
            <a:off x="8641155" y="4917220"/>
            <a:ext cx="2351472" cy="1270734"/>
            <a:chOff x="3624780" y="2412339"/>
            <a:chExt cx="2351472" cy="1270734"/>
          </a:xfrm>
        </p:grpSpPr>
        <p:sp>
          <p:nvSpPr>
            <p:cNvPr id="24" name="文本框 23"/>
            <p:cNvSpPr txBox="1"/>
            <p:nvPr/>
          </p:nvSpPr>
          <p:spPr>
            <a:xfrm>
              <a:off x="3624780" y="2412339"/>
              <a:ext cx="2133781" cy="39878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标题文字添加</a:t>
              </a:r>
            </a:p>
          </p:txBody>
        </p:sp>
        <p:sp>
          <p:nvSpPr>
            <p:cNvPr id="25" name="文本框 24"/>
            <p:cNvSpPr txBox="1"/>
            <p:nvPr/>
          </p:nvSpPr>
          <p:spPr>
            <a:xfrm>
              <a:off x="3624780" y="2750893"/>
              <a:ext cx="2351472" cy="93218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The user can demonstrate on a projector or computer, or presentation and make it film to be used in a wider field</a:t>
              </a:r>
            </a:p>
          </p:txBody>
        </p:sp>
      </p:grpSp>
      <p:grpSp>
        <p:nvGrpSpPr>
          <p:cNvPr id="3" name="组合 2"/>
          <p:cNvGrpSpPr/>
          <p:nvPr/>
        </p:nvGrpSpPr>
        <p:grpSpPr>
          <a:xfrm>
            <a:off x="1809000" y="1150113"/>
            <a:ext cx="9040788" cy="2952252"/>
            <a:chOff x="1809000" y="1150113"/>
            <a:chExt cx="9040788" cy="2952252"/>
          </a:xfrm>
        </p:grpSpPr>
        <p:grpSp>
          <p:nvGrpSpPr>
            <p:cNvPr id="13" name="组合 12"/>
            <p:cNvGrpSpPr/>
            <p:nvPr/>
          </p:nvGrpSpPr>
          <p:grpSpPr>
            <a:xfrm>
              <a:off x="1809000" y="1150113"/>
              <a:ext cx="9040788" cy="2952252"/>
              <a:chOff x="2504293" y="2507430"/>
              <a:chExt cx="7534089" cy="2460242"/>
            </a:xfrm>
          </p:grpSpPr>
          <p:sp>
            <p:nvSpPr>
              <p:cNvPr id="4" name="Arrow 3"/>
              <p:cNvSpPr/>
              <p:nvPr/>
            </p:nvSpPr>
            <p:spPr>
              <a:xfrm rot="18900000" flipH="1">
                <a:off x="7948450" y="2507430"/>
                <a:ext cx="2089932" cy="2098155"/>
              </a:xfrm>
              <a:custGeom>
                <a:avLst/>
                <a:gdLst/>
                <a:ahLst/>
                <a:cxnLst/>
                <a:rect l="0" t="0" r="0" b="0"/>
                <a:pathLst>
                  <a:path w="2089932" h="2098155">
                    <a:moveTo>
                      <a:pt x="2089932" y="1573618"/>
                    </a:moveTo>
                    <a:lnTo>
                      <a:pt x="1253962" y="1573618"/>
                    </a:lnTo>
                    <a:lnTo>
                      <a:pt x="1253962" y="2098155"/>
                    </a:lnTo>
                    <a:lnTo>
                      <a:pt x="0" y="1049081"/>
                    </a:lnTo>
                    <a:lnTo>
                      <a:pt x="1253962" y="0"/>
                    </a:lnTo>
                    <a:lnTo>
                      <a:pt x="1253962" y="524539"/>
                    </a:lnTo>
                    <a:lnTo>
                      <a:pt x="2089932" y="524539"/>
                    </a:lnTo>
                    <a:lnTo>
                      <a:pt x="2089932" y="1573618"/>
                    </a:lnTo>
                    <a:close/>
                  </a:path>
                </a:pathLst>
              </a:custGeom>
              <a:solidFill>
                <a:schemeClr val="accent4"/>
              </a:solidFill>
              <a:ln w="7600" cap="flat">
                <a:noFill/>
                <a:bevel/>
              </a:ln>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任意多边形 4"/>
              <p:cNvSpPr/>
              <p:nvPr/>
            </p:nvSpPr>
            <p:spPr>
              <a:xfrm rot="13500000">
                <a:off x="7588993" y="3407791"/>
                <a:ext cx="1088290" cy="2031472"/>
              </a:xfrm>
              <a:custGeom>
                <a:avLst/>
                <a:gdLst/>
                <a:ahLst/>
                <a:cxnLst/>
                <a:rect l="0" t="0" r="0" b="0"/>
                <a:pathLst>
                  <a:path w="1088290" h="2031472">
                    <a:moveTo>
                      <a:pt x="0" y="0"/>
                    </a:moveTo>
                    <a:lnTo>
                      <a:pt x="1088290" y="0"/>
                    </a:lnTo>
                    <a:lnTo>
                      <a:pt x="1088290" y="2031472"/>
                    </a:lnTo>
                    <a:lnTo>
                      <a:pt x="0" y="2031472"/>
                    </a:lnTo>
                    <a:lnTo>
                      <a:pt x="0" y="0"/>
                    </a:lnTo>
                    <a:close/>
                  </a:path>
                </a:pathLst>
              </a:custGeom>
              <a:solidFill>
                <a:schemeClr val="accent4"/>
              </a:solidFill>
              <a:ln w="7600" cap="flat">
                <a:noFill/>
                <a:bevel/>
              </a:ln>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任意多边形 5"/>
              <p:cNvSpPr/>
              <p:nvPr/>
            </p:nvSpPr>
            <p:spPr>
              <a:xfrm rot="13500000">
                <a:off x="2975888" y="3407791"/>
                <a:ext cx="1088282" cy="2031472"/>
              </a:xfrm>
              <a:custGeom>
                <a:avLst/>
                <a:gdLst/>
                <a:ahLst/>
                <a:cxnLst/>
                <a:rect l="0" t="0" r="0" b="0"/>
                <a:pathLst>
                  <a:path w="1088282" h="2031472">
                    <a:moveTo>
                      <a:pt x="0" y="0"/>
                    </a:moveTo>
                    <a:lnTo>
                      <a:pt x="1088282" y="0"/>
                    </a:lnTo>
                    <a:lnTo>
                      <a:pt x="1088282" y="2031472"/>
                    </a:lnTo>
                    <a:lnTo>
                      <a:pt x="0" y="2031472"/>
                    </a:lnTo>
                    <a:lnTo>
                      <a:pt x="0" y="0"/>
                    </a:lnTo>
                    <a:close/>
                  </a:path>
                </a:pathLst>
              </a:custGeom>
              <a:solidFill>
                <a:schemeClr val="accent1"/>
              </a:solidFill>
              <a:ln w="7600" cap="flat">
                <a:noFill/>
                <a:bevel/>
              </a:ln>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任意多边形 6"/>
              <p:cNvSpPr/>
              <p:nvPr/>
            </p:nvSpPr>
            <p:spPr>
              <a:xfrm rot="13500000">
                <a:off x="4513585" y="3407791"/>
                <a:ext cx="1088290" cy="2031472"/>
              </a:xfrm>
              <a:custGeom>
                <a:avLst/>
                <a:gdLst/>
                <a:ahLst/>
                <a:cxnLst/>
                <a:rect l="0" t="0" r="0" b="0"/>
                <a:pathLst>
                  <a:path w="1088290" h="2031472">
                    <a:moveTo>
                      <a:pt x="0" y="0"/>
                    </a:moveTo>
                    <a:lnTo>
                      <a:pt x="1088290" y="0"/>
                    </a:lnTo>
                    <a:lnTo>
                      <a:pt x="1088290" y="2031472"/>
                    </a:lnTo>
                    <a:lnTo>
                      <a:pt x="0" y="2031472"/>
                    </a:lnTo>
                    <a:lnTo>
                      <a:pt x="0" y="0"/>
                    </a:lnTo>
                    <a:close/>
                  </a:path>
                </a:pathLst>
              </a:custGeom>
              <a:solidFill>
                <a:schemeClr val="accent2"/>
              </a:solidFill>
              <a:ln w="7600" cap="flat">
                <a:noFill/>
                <a:bevel/>
              </a:ln>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任意多边形 7"/>
              <p:cNvSpPr/>
              <p:nvPr/>
            </p:nvSpPr>
            <p:spPr>
              <a:xfrm rot="13500000">
                <a:off x="6051293" y="3407791"/>
                <a:ext cx="1088290" cy="2031472"/>
              </a:xfrm>
              <a:custGeom>
                <a:avLst/>
                <a:gdLst/>
                <a:ahLst/>
                <a:cxnLst/>
                <a:rect l="0" t="0" r="0" b="0"/>
                <a:pathLst>
                  <a:path w="1088290" h="2031472">
                    <a:moveTo>
                      <a:pt x="0" y="0"/>
                    </a:moveTo>
                    <a:lnTo>
                      <a:pt x="1088290" y="0"/>
                    </a:lnTo>
                    <a:lnTo>
                      <a:pt x="1088290" y="2031472"/>
                    </a:lnTo>
                    <a:lnTo>
                      <a:pt x="0" y="2031472"/>
                    </a:lnTo>
                    <a:lnTo>
                      <a:pt x="0" y="0"/>
                    </a:lnTo>
                    <a:close/>
                  </a:path>
                </a:pathLst>
              </a:custGeom>
              <a:solidFill>
                <a:schemeClr val="accent3"/>
              </a:solidFill>
              <a:ln w="7600" cap="flat">
                <a:noFill/>
                <a:bevel/>
              </a:ln>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Text 120"/>
              <p:cNvSpPr txBox="1"/>
              <p:nvPr/>
            </p:nvSpPr>
            <p:spPr>
              <a:xfrm>
                <a:off x="3154919" y="3139849"/>
                <a:ext cx="703586" cy="446507"/>
              </a:xfrm>
              <a:prstGeom prst="rect">
                <a:avLst/>
              </a:prstGeom>
              <a:noFill/>
            </p:spPr>
            <p:txBody>
              <a:bodyPr wrap="square" lIns="0" tIns="0" rIns="0" bIns="0" rtlCol="0" anchor="ctr"/>
              <a:lstStyle/>
              <a:p>
                <a:pPr algn="ctr">
                  <a:lnSpc>
                    <a:spcPct val="100000"/>
                  </a:lnSpc>
                </a:pPr>
                <a:r>
                  <a:rPr sz="213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01</a:t>
                </a:r>
              </a:p>
            </p:txBody>
          </p:sp>
          <p:sp>
            <p:nvSpPr>
              <p:cNvPr id="10" name="Text 122"/>
              <p:cNvSpPr txBox="1"/>
              <p:nvPr/>
            </p:nvSpPr>
            <p:spPr>
              <a:xfrm>
                <a:off x="4659058" y="3139849"/>
                <a:ext cx="703586" cy="446507"/>
              </a:xfrm>
              <a:prstGeom prst="rect">
                <a:avLst/>
              </a:prstGeom>
              <a:noFill/>
            </p:spPr>
            <p:txBody>
              <a:bodyPr wrap="square" lIns="0" tIns="0" rIns="0" bIns="0" rtlCol="0" anchor="ctr"/>
              <a:lstStyle/>
              <a:p>
                <a:pPr algn="ctr">
                  <a:lnSpc>
                    <a:spcPct val="100000"/>
                  </a:lnSpc>
                </a:pPr>
                <a:r>
                  <a:rPr sz="213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02</a:t>
                </a:r>
              </a:p>
            </p:txBody>
          </p:sp>
          <p:sp>
            <p:nvSpPr>
              <p:cNvPr id="11" name="Text 123"/>
              <p:cNvSpPr txBox="1"/>
              <p:nvPr/>
            </p:nvSpPr>
            <p:spPr>
              <a:xfrm>
                <a:off x="6167703" y="3139849"/>
                <a:ext cx="703586" cy="446507"/>
              </a:xfrm>
              <a:prstGeom prst="rect">
                <a:avLst/>
              </a:prstGeom>
              <a:noFill/>
            </p:spPr>
            <p:txBody>
              <a:bodyPr wrap="square" lIns="0" tIns="0" rIns="0" bIns="0" rtlCol="0" anchor="ctr"/>
              <a:lstStyle/>
              <a:p>
                <a:pPr algn="l">
                  <a:lnSpc>
                    <a:spcPct val="100000"/>
                  </a:lnSpc>
                </a:pPr>
                <a:r>
                  <a:rPr sz="213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 03</a:t>
                </a:r>
              </a:p>
            </p:txBody>
          </p:sp>
          <p:sp>
            <p:nvSpPr>
              <p:cNvPr id="12" name="Text 124"/>
              <p:cNvSpPr txBox="1"/>
              <p:nvPr/>
            </p:nvSpPr>
            <p:spPr>
              <a:xfrm>
                <a:off x="7667343" y="3139849"/>
                <a:ext cx="703586" cy="446507"/>
              </a:xfrm>
              <a:prstGeom prst="rect">
                <a:avLst/>
              </a:prstGeom>
              <a:noFill/>
            </p:spPr>
            <p:txBody>
              <a:bodyPr wrap="square" lIns="0" tIns="0" rIns="0" bIns="0" rtlCol="0" anchor="ctr"/>
              <a:lstStyle/>
              <a:p>
                <a:pPr algn="ctr">
                  <a:lnSpc>
                    <a:spcPct val="100000"/>
                  </a:lnSpc>
                </a:pPr>
                <a:r>
                  <a:rPr sz="213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04</a:t>
                </a:r>
              </a:p>
            </p:txBody>
          </p:sp>
        </p:grpSp>
        <p:sp>
          <p:nvSpPr>
            <p:cNvPr id="29" name="椭圆 1"/>
            <p:cNvSpPr/>
            <p:nvPr/>
          </p:nvSpPr>
          <p:spPr>
            <a:xfrm>
              <a:off x="2828608" y="3217708"/>
              <a:ext cx="472598" cy="463383"/>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0" name="椭圆 25"/>
            <p:cNvSpPr/>
            <p:nvPr/>
          </p:nvSpPr>
          <p:spPr>
            <a:xfrm>
              <a:off x="4580531" y="3213457"/>
              <a:ext cx="472598" cy="471885"/>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1" name="椭圆 26"/>
            <p:cNvSpPr/>
            <p:nvPr/>
          </p:nvSpPr>
          <p:spPr>
            <a:xfrm>
              <a:off x="6425752" y="3301685"/>
              <a:ext cx="472598" cy="295429"/>
            </a:xfrm>
            <a:custGeom>
              <a:avLst/>
              <a:gdLst>
                <a:gd name="connsiteX0" fmla="*/ 218748 w 607427"/>
                <a:gd name="connsiteY0" fmla="*/ 211767 h 379713"/>
                <a:gd name="connsiteX1" fmla="*/ 303678 w 607427"/>
                <a:gd name="connsiteY1" fmla="*/ 286283 h 379713"/>
                <a:gd name="connsiteX2" fmla="*/ 388608 w 607427"/>
                <a:gd name="connsiteY2" fmla="*/ 211767 h 379713"/>
                <a:gd name="connsiteX3" fmla="*/ 580118 w 607427"/>
                <a:gd name="connsiteY3" fmla="*/ 379713 h 379713"/>
                <a:gd name="connsiteX4" fmla="*/ 27238 w 607427"/>
                <a:gd name="connsiteY4" fmla="*/ 379713 h 379713"/>
                <a:gd name="connsiteX5" fmla="*/ 607427 w 607427"/>
                <a:gd name="connsiteY5" fmla="*/ 19970 h 379713"/>
                <a:gd name="connsiteX6" fmla="*/ 607427 w 607427"/>
                <a:gd name="connsiteY6" fmla="*/ 359531 h 379713"/>
                <a:gd name="connsiteX7" fmla="*/ 413725 w 607427"/>
                <a:gd name="connsiteY7" fmla="*/ 189751 h 379713"/>
                <a:gd name="connsiteX8" fmla="*/ 0 w 607427"/>
                <a:gd name="connsiteY8" fmla="*/ 19970 h 379713"/>
                <a:gd name="connsiteX9" fmla="*/ 193561 w 607427"/>
                <a:gd name="connsiteY9" fmla="*/ 189751 h 379713"/>
                <a:gd name="connsiteX10" fmla="*/ 0 w 607427"/>
                <a:gd name="connsiteY10" fmla="*/ 359531 h 379713"/>
                <a:gd name="connsiteX11" fmla="*/ 27379 w 607427"/>
                <a:gd name="connsiteY11" fmla="*/ 0 h 379713"/>
                <a:gd name="connsiteX12" fmla="*/ 579906 w 607427"/>
                <a:gd name="connsiteY12" fmla="*/ 0 h 379713"/>
                <a:gd name="connsiteX13" fmla="*/ 303694 w 607427"/>
                <a:gd name="connsiteY13" fmla="*/ 242251 h 37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7" h="379713">
                  <a:moveTo>
                    <a:pt x="218748" y="211767"/>
                  </a:moveTo>
                  <a:lnTo>
                    <a:pt x="303678" y="286283"/>
                  </a:lnTo>
                  <a:lnTo>
                    <a:pt x="388608" y="211767"/>
                  </a:lnTo>
                  <a:lnTo>
                    <a:pt x="580118" y="379713"/>
                  </a:lnTo>
                  <a:lnTo>
                    <a:pt x="27238" y="379713"/>
                  </a:lnTo>
                  <a:close/>
                  <a:moveTo>
                    <a:pt x="607427" y="19970"/>
                  </a:moveTo>
                  <a:lnTo>
                    <a:pt x="607427" y="359531"/>
                  </a:lnTo>
                  <a:lnTo>
                    <a:pt x="413725" y="189751"/>
                  </a:lnTo>
                  <a:close/>
                  <a:moveTo>
                    <a:pt x="0" y="19970"/>
                  </a:moveTo>
                  <a:lnTo>
                    <a:pt x="193561" y="189751"/>
                  </a:lnTo>
                  <a:lnTo>
                    <a:pt x="0" y="359531"/>
                  </a:lnTo>
                  <a:close/>
                  <a:moveTo>
                    <a:pt x="27379" y="0"/>
                  </a:moveTo>
                  <a:lnTo>
                    <a:pt x="579906" y="0"/>
                  </a:lnTo>
                  <a:lnTo>
                    <a:pt x="303694" y="24225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2" name="椭圆 27"/>
            <p:cNvSpPr/>
            <p:nvPr/>
          </p:nvSpPr>
          <p:spPr>
            <a:xfrm>
              <a:off x="8348064" y="3213100"/>
              <a:ext cx="430921" cy="472598"/>
            </a:xfrm>
            <a:custGeom>
              <a:avLst/>
              <a:gdLst>
                <a:gd name="connsiteX0" fmla="*/ 314616 w 554856"/>
                <a:gd name="connsiteY0" fmla="*/ 256070 h 608519"/>
                <a:gd name="connsiteX1" fmla="*/ 262711 w 554856"/>
                <a:gd name="connsiteY1" fmla="*/ 307611 h 608519"/>
                <a:gd name="connsiteX2" fmla="*/ 241014 w 554856"/>
                <a:gd name="connsiteY2" fmla="*/ 285856 h 608519"/>
                <a:gd name="connsiteX3" fmla="*/ 218289 w 554856"/>
                <a:gd name="connsiteY3" fmla="*/ 308265 h 608519"/>
                <a:gd name="connsiteX4" fmla="*/ 239986 w 554856"/>
                <a:gd name="connsiteY4" fmla="*/ 330020 h 608519"/>
                <a:gd name="connsiteX5" fmla="*/ 262618 w 554856"/>
                <a:gd name="connsiteY5" fmla="*/ 352803 h 608519"/>
                <a:gd name="connsiteX6" fmla="*/ 285250 w 554856"/>
                <a:gd name="connsiteY6" fmla="*/ 330300 h 608519"/>
                <a:gd name="connsiteX7" fmla="*/ 337155 w 554856"/>
                <a:gd name="connsiteY7" fmla="*/ 278760 h 608519"/>
                <a:gd name="connsiteX8" fmla="*/ 261963 w 554856"/>
                <a:gd name="connsiteY8" fmla="*/ 129646 h 608519"/>
                <a:gd name="connsiteX9" fmla="*/ 293387 w 554856"/>
                <a:gd name="connsiteY9" fmla="*/ 129646 h 608519"/>
                <a:gd name="connsiteX10" fmla="*/ 304983 w 554856"/>
                <a:gd name="connsiteY10" fmla="*/ 141224 h 608519"/>
                <a:gd name="connsiteX11" fmla="*/ 304983 w 554856"/>
                <a:gd name="connsiteY11" fmla="*/ 167368 h 608519"/>
                <a:gd name="connsiteX12" fmla="*/ 355485 w 554856"/>
                <a:gd name="connsiteY12" fmla="*/ 188283 h 608519"/>
                <a:gd name="connsiteX13" fmla="*/ 373909 w 554856"/>
                <a:gd name="connsiteY13" fmla="*/ 169796 h 608519"/>
                <a:gd name="connsiteX14" fmla="*/ 390275 w 554856"/>
                <a:gd name="connsiteY14" fmla="*/ 169796 h 608519"/>
                <a:gd name="connsiteX15" fmla="*/ 412440 w 554856"/>
                <a:gd name="connsiteY15" fmla="*/ 192018 h 608519"/>
                <a:gd name="connsiteX16" fmla="*/ 412440 w 554856"/>
                <a:gd name="connsiteY16" fmla="*/ 208264 h 608519"/>
                <a:gd name="connsiteX17" fmla="*/ 394016 w 554856"/>
                <a:gd name="connsiteY17" fmla="*/ 226752 h 608519"/>
                <a:gd name="connsiteX18" fmla="*/ 414965 w 554856"/>
                <a:gd name="connsiteY18" fmla="*/ 277172 h 608519"/>
                <a:gd name="connsiteX19" fmla="*/ 441151 w 554856"/>
                <a:gd name="connsiteY19" fmla="*/ 277172 h 608519"/>
                <a:gd name="connsiteX20" fmla="*/ 452748 w 554856"/>
                <a:gd name="connsiteY20" fmla="*/ 288750 h 608519"/>
                <a:gd name="connsiteX21" fmla="*/ 452748 w 554856"/>
                <a:gd name="connsiteY21" fmla="*/ 320123 h 608519"/>
                <a:gd name="connsiteX22" fmla="*/ 441151 w 554856"/>
                <a:gd name="connsiteY22" fmla="*/ 331701 h 608519"/>
                <a:gd name="connsiteX23" fmla="*/ 414965 w 554856"/>
                <a:gd name="connsiteY23" fmla="*/ 331701 h 608519"/>
                <a:gd name="connsiteX24" fmla="*/ 394016 w 554856"/>
                <a:gd name="connsiteY24" fmla="*/ 382121 h 608519"/>
                <a:gd name="connsiteX25" fmla="*/ 412440 w 554856"/>
                <a:gd name="connsiteY25" fmla="*/ 400515 h 608519"/>
                <a:gd name="connsiteX26" fmla="*/ 412440 w 554856"/>
                <a:gd name="connsiteY26" fmla="*/ 416855 h 608519"/>
                <a:gd name="connsiteX27" fmla="*/ 390275 w 554856"/>
                <a:gd name="connsiteY27" fmla="*/ 438984 h 608519"/>
                <a:gd name="connsiteX28" fmla="*/ 373909 w 554856"/>
                <a:gd name="connsiteY28" fmla="*/ 438984 h 608519"/>
                <a:gd name="connsiteX29" fmla="*/ 355485 w 554856"/>
                <a:gd name="connsiteY29" fmla="*/ 420590 h 608519"/>
                <a:gd name="connsiteX30" fmla="*/ 304983 w 554856"/>
                <a:gd name="connsiteY30" fmla="*/ 441505 h 608519"/>
                <a:gd name="connsiteX31" fmla="*/ 304983 w 554856"/>
                <a:gd name="connsiteY31" fmla="*/ 467649 h 608519"/>
                <a:gd name="connsiteX32" fmla="*/ 293387 w 554856"/>
                <a:gd name="connsiteY32" fmla="*/ 479227 h 608519"/>
                <a:gd name="connsiteX33" fmla="*/ 261963 w 554856"/>
                <a:gd name="connsiteY33" fmla="*/ 479227 h 608519"/>
                <a:gd name="connsiteX34" fmla="*/ 250367 w 554856"/>
                <a:gd name="connsiteY34" fmla="*/ 467649 h 608519"/>
                <a:gd name="connsiteX35" fmla="*/ 250367 w 554856"/>
                <a:gd name="connsiteY35" fmla="*/ 441505 h 608519"/>
                <a:gd name="connsiteX36" fmla="*/ 199865 w 554856"/>
                <a:gd name="connsiteY36" fmla="*/ 420590 h 608519"/>
                <a:gd name="connsiteX37" fmla="*/ 181441 w 554856"/>
                <a:gd name="connsiteY37" fmla="*/ 438984 h 608519"/>
                <a:gd name="connsiteX38" fmla="*/ 165075 w 554856"/>
                <a:gd name="connsiteY38" fmla="*/ 438984 h 608519"/>
                <a:gd name="connsiteX39" fmla="*/ 142910 w 554856"/>
                <a:gd name="connsiteY39" fmla="*/ 416855 h 608519"/>
                <a:gd name="connsiteX40" fmla="*/ 142910 w 554856"/>
                <a:gd name="connsiteY40" fmla="*/ 400515 h 608519"/>
                <a:gd name="connsiteX41" fmla="*/ 161334 w 554856"/>
                <a:gd name="connsiteY41" fmla="*/ 382121 h 608519"/>
                <a:gd name="connsiteX42" fmla="*/ 140385 w 554856"/>
                <a:gd name="connsiteY42" fmla="*/ 331701 h 608519"/>
                <a:gd name="connsiteX43" fmla="*/ 114199 w 554856"/>
                <a:gd name="connsiteY43" fmla="*/ 331701 h 608519"/>
                <a:gd name="connsiteX44" fmla="*/ 102602 w 554856"/>
                <a:gd name="connsiteY44" fmla="*/ 320123 h 608519"/>
                <a:gd name="connsiteX45" fmla="*/ 102602 w 554856"/>
                <a:gd name="connsiteY45" fmla="*/ 288750 h 608519"/>
                <a:gd name="connsiteX46" fmla="*/ 114199 w 554856"/>
                <a:gd name="connsiteY46" fmla="*/ 277172 h 608519"/>
                <a:gd name="connsiteX47" fmla="*/ 140385 w 554856"/>
                <a:gd name="connsiteY47" fmla="*/ 277172 h 608519"/>
                <a:gd name="connsiteX48" fmla="*/ 161334 w 554856"/>
                <a:gd name="connsiteY48" fmla="*/ 226752 h 608519"/>
                <a:gd name="connsiteX49" fmla="*/ 142910 w 554856"/>
                <a:gd name="connsiteY49" fmla="*/ 208264 h 608519"/>
                <a:gd name="connsiteX50" fmla="*/ 142910 w 554856"/>
                <a:gd name="connsiteY50" fmla="*/ 192018 h 608519"/>
                <a:gd name="connsiteX51" fmla="*/ 165075 w 554856"/>
                <a:gd name="connsiteY51" fmla="*/ 169796 h 608519"/>
                <a:gd name="connsiteX52" fmla="*/ 181441 w 554856"/>
                <a:gd name="connsiteY52" fmla="*/ 169796 h 608519"/>
                <a:gd name="connsiteX53" fmla="*/ 199865 w 554856"/>
                <a:gd name="connsiteY53" fmla="*/ 188283 h 608519"/>
                <a:gd name="connsiteX54" fmla="*/ 250367 w 554856"/>
                <a:gd name="connsiteY54" fmla="*/ 167368 h 608519"/>
                <a:gd name="connsiteX55" fmla="*/ 250367 w 554856"/>
                <a:gd name="connsiteY55" fmla="*/ 141224 h 608519"/>
                <a:gd name="connsiteX56" fmla="*/ 261963 w 554856"/>
                <a:gd name="connsiteY56" fmla="*/ 129646 h 608519"/>
                <a:gd name="connsiteX57" fmla="*/ 440285 w 554856"/>
                <a:gd name="connsiteY57" fmla="*/ 80038 h 608519"/>
                <a:gd name="connsiteX58" fmla="*/ 554856 w 554856"/>
                <a:gd name="connsiteY58" fmla="*/ 304248 h 608519"/>
                <a:gd name="connsiteX59" fmla="*/ 277361 w 554856"/>
                <a:gd name="connsiteY59" fmla="*/ 581312 h 608519"/>
                <a:gd name="connsiteX60" fmla="*/ 277361 w 554856"/>
                <a:gd name="connsiteY60" fmla="*/ 605311 h 608519"/>
                <a:gd name="connsiteX61" fmla="*/ 272404 w 554856"/>
                <a:gd name="connsiteY61" fmla="*/ 607926 h 608519"/>
                <a:gd name="connsiteX62" fmla="*/ 207216 w 554856"/>
                <a:gd name="connsiteY62" fmla="*/ 563289 h 608519"/>
                <a:gd name="connsiteX63" fmla="*/ 207216 w 554856"/>
                <a:gd name="connsiteY63" fmla="*/ 558060 h 608519"/>
                <a:gd name="connsiteX64" fmla="*/ 272404 w 554856"/>
                <a:gd name="connsiteY64" fmla="*/ 513330 h 608519"/>
                <a:gd name="connsiteX65" fmla="*/ 277361 w 554856"/>
                <a:gd name="connsiteY65" fmla="*/ 515945 h 608519"/>
                <a:gd name="connsiteX66" fmla="*/ 277361 w 554856"/>
                <a:gd name="connsiteY66" fmla="*/ 539944 h 608519"/>
                <a:gd name="connsiteX67" fmla="*/ 513423 w 554856"/>
                <a:gd name="connsiteY67" fmla="*/ 304248 h 608519"/>
                <a:gd name="connsiteX68" fmla="*/ 415968 w 554856"/>
                <a:gd name="connsiteY68" fmla="*/ 113375 h 608519"/>
                <a:gd name="connsiteX69" fmla="*/ 282452 w 554856"/>
                <a:gd name="connsiteY69" fmla="*/ 594 h 608519"/>
                <a:gd name="connsiteX70" fmla="*/ 347640 w 554856"/>
                <a:gd name="connsiteY70" fmla="*/ 45229 h 608519"/>
                <a:gd name="connsiteX71" fmla="*/ 347640 w 554856"/>
                <a:gd name="connsiteY71" fmla="*/ 50551 h 608519"/>
                <a:gd name="connsiteX72" fmla="*/ 282452 w 554856"/>
                <a:gd name="connsiteY72" fmla="*/ 95279 h 608519"/>
                <a:gd name="connsiteX73" fmla="*/ 277402 w 554856"/>
                <a:gd name="connsiteY73" fmla="*/ 92665 h 608519"/>
                <a:gd name="connsiteX74" fmla="*/ 277402 w 554856"/>
                <a:gd name="connsiteY74" fmla="*/ 68573 h 608519"/>
                <a:gd name="connsiteX75" fmla="*/ 41339 w 554856"/>
                <a:gd name="connsiteY75" fmla="*/ 304259 h 608519"/>
                <a:gd name="connsiteX76" fmla="*/ 138888 w 554856"/>
                <a:gd name="connsiteY76" fmla="*/ 495123 h 608519"/>
                <a:gd name="connsiteX77" fmla="*/ 114571 w 554856"/>
                <a:gd name="connsiteY77" fmla="*/ 528552 h 608519"/>
                <a:gd name="connsiteX78" fmla="*/ 0 w 554856"/>
                <a:gd name="connsiteY78" fmla="*/ 304259 h 608519"/>
                <a:gd name="connsiteX79" fmla="*/ 277402 w 554856"/>
                <a:gd name="connsiteY79" fmla="*/ 27300 h 608519"/>
                <a:gd name="connsiteX80" fmla="*/ 277402 w 554856"/>
                <a:gd name="connsiteY80" fmla="*/ 3209 h 608519"/>
                <a:gd name="connsiteX81" fmla="*/ 282452 w 554856"/>
                <a:gd name="connsiteY81" fmla="*/ 594 h 60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4856" h="608519">
                  <a:moveTo>
                    <a:pt x="314616" y="256070"/>
                  </a:moveTo>
                  <a:lnTo>
                    <a:pt x="262711" y="307611"/>
                  </a:lnTo>
                  <a:lnTo>
                    <a:pt x="241014" y="285856"/>
                  </a:lnTo>
                  <a:lnTo>
                    <a:pt x="218289" y="308265"/>
                  </a:lnTo>
                  <a:lnTo>
                    <a:pt x="239986" y="330020"/>
                  </a:lnTo>
                  <a:lnTo>
                    <a:pt x="262618" y="352803"/>
                  </a:lnTo>
                  <a:lnTo>
                    <a:pt x="285250" y="330300"/>
                  </a:lnTo>
                  <a:lnTo>
                    <a:pt x="337155" y="278760"/>
                  </a:lnTo>
                  <a:close/>
                  <a:moveTo>
                    <a:pt x="261963" y="129646"/>
                  </a:moveTo>
                  <a:lnTo>
                    <a:pt x="293387" y="129646"/>
                  </a:lnTo>
                  <a:cubicBezTo>
                    <a:pt x="299840" y="129646"/>
                    <a:pt x="304983" y="134875"/>
                    <a:pt x="304983" y="141224"/>
                  </a:cubicBezTo>
                  <a:lnTo>
                    <a:pt x="304983" y="167368"/>
                  </a:lnTo>
                  <a:cubicBezTo>
                    <a:pt x="323314" y="170916"/>
                    <a:pt x="340428" y="178199"/>
                    <a:pt x="355485" y="188283"/>
                  </a:cubicBezTo>
                  <a:lnTo>
                    <a:pt x="373909" y="169796"/>
                  </a:lnTo>
                  <a:cubicBezTo>
                    <a:pt x="378398" y="165314"/>
                    <a:pt x="385786" y="165314"/>
                    <a:pt x="390275" y="169796"/>
                  </a:cubicBezTo>
                  <a:lnTo>
                    <a:pt x="412440" y="192018"/>
                  </a:lnTo>
                  <a:cubicBezTo>
                    <a:pt x="416929" y="196500"/>
                    <a:pt x="416929" y="203783"/>
                    <a:pt x="412440" y="208264"/>
                  </a:cubicBezTo>
                  <a:lnTo>
                    <a:pt x="394016" y="226752"/>
                  </a:lnTo>
                  <a:cubicBezTo>
                    <a:pt x="404117" y="241691"/>
                    <a:pt x="411318" y="258872"/>
                    <a:pt x="414965" y="277172"/>
                  </a:cubicBezTo>
                  <a:lnTo>
                    <a:pt x="441151" y="277172"/>
                  </a:lnTo>
                  <a:cubicBezTo>
                    <a:pt x="447604" y="277172"/>
                    <a:pt x="452748" y="282401"/>
                    <a:pt x="452748" y="288750"/>
                  </a:cubicBezTo>
                  <a:lnTo>
                    <a:pt x="452748" y="320123"/>
                  </a:lnTo>
                  <a:cubicBezTo>
                    <a:pt x="452748" y="326565"/>
                    <a:pt x="447511" y="331701"/>
                    <a:pt x="441151" y="331701"/>
                  </a:cubicBezTo>
                  <a:lnTo>
                    <a:pt x="414965" y="331701"/>
                  </a:lnTo>
                  <a:cubicBezTo>
                    <a:pt x="411318" y="350002"/>
                    <a:pt x="404117" y="366995"/>
                    <a:pt x="394016" y="382121"/>
                  </a:cubicBezTo>
                  <a:lnTo>
                    <a:pt x="412440" y="400515"/>
                  </a:lnTo>
                  <a:cubicBezTo>
                    <a:pt x="416929" y="404997"/>
                    <a:pt x="416929" y="412373"/>
                    <a:pt x="412440" y="416855"/>
                  </a:cubicBezTo>
                  <a:lnTo>
                    <a:pt x="390275" y="438984"/>
                  </a:lnTo>
                  <a:cubicBezTo>
                    <a:pt x="385786" y="443466"/>
                    <a:pt x="378398" y="443466"/>
                    <a:pt x="373909" y="438984"/>
                  </a:cubicBezTo>
                  <a:lnTo>
                    <a:pt x="355485" y="420590"/>
                  </a:lnTo>
                  <a:cubicBezTo>
                    <a:pt x="340522" y="430674"/>
                    <a:pt x="323314" y="437864"/>
                    <a:pt x="304983" y="441505"/>
                  </a:cubicBezTo>
                  <a:lnTo>
                    <a:pt x="304983" y="467649"/>
                  </a:lnTo>
                  <a:cubicBezTo>
                    <a:pt x="304983" y="474092"/>
                    <a:pt x="299746" y="479227"/>
                    <a:pt x="293387" y="479227"/>
                  </a:cubicBezTo>
                  <a:lnTo>
                    <a:pt x="261963" y="479227"/>
                  </a:lnTo>
                  <a:cubicBezTo>
                    <a:pt x="255510" y="479227"/>
                    <a:pt x="250367" y="473998"/>
                    <a:pt x="250367" y="467649"/>
                  </a:cubicBezTo>
                  <a:lnTo>
                    <a:pt x="250367" y="441505"/>
                  </a:lnTo>
                  <a:cubicBezTo>
                    <a:pt x="232036" y="437864"/>
                    <a:pt x="214922" y="430674"/>
                    <a:pt x="199865" y="420590"/>
                  </a:cubicBezTo>
                  <a:lnTo>
                    <a:pt x="181441" y="438984"/>
                  </a:lnTo>
                  <a:cubicBezTo>
                    <a:pt x="176952" y="443466"/>
                    <a:pt x="169564" y="443466"/>
                    <a:pt x="165075" y="438984"/>
                  </a:cubicBezTo>
                  <a:lnTo>
                    <a:pt x="142910" y="416855"/>
                  </a:lnTo>
                  <a:cubicBezTo>
                    <a:pt x="138421" y="412373"/>
                    <a:pt x="138421" y="404997"/>
                    <a:pt x="142910" y="400515"/>
                  </a:cubicBezTo>
                  <a:lnTo>
                    <a:pt x="161334" y="382121"/>
                  </a:lnTo>
                  <a:cubicBezTo>
                    <a:pt x="151233" y="367182"/>
                    <a:pt x="144032" y="350002"/>
                    <a:pt x="140385" y="331701"/>
                  </a:cubicBezTo>
                  <a:lnTo>
                    <a:pt x="114199" y="331701"/>
                  </a:lnTo>
                  <a:cubicBezTo>
                    <a:pt x="107746" y="331701"/>
                    <a:pt x="102602" y="326472"/>
                    <a:pt x="102602" y="320123"/>
                  </a:cubicBezTo>
                  <a:lnTo>
                    <a:pt x="102602" y="288750"/>
                  </a:lnTo>
                  <a:cubicBezTo>
                    <a:pt x="102602" y="282214"/>
                    <a:pt x="107839" y="277172"/>
                    <a:pt x="114199" y="277172"/>
                  </a:cubicBezTo>
                  <a:lnTo>
                    <a:pt x="140385" y="277172"/>
                  </a:lnTo>
                  <a:cubicBezTo>
                    <a:pt x="144032" y="258872"/>
                    <a:pt x="151233" y="241785"/>
                    <a:pt x="161334" y="226752"/>
                  </a:cubicBezTo>
                  <a:lnTo>
                    <a:pt x="142910" y="208264"/>
                  </a:lnTo>
                  <a:cubicBezTo>
                    <a:pt x="138421" y="203783"/>
                    <a:pt x="138421" y="196500"/>
                    <a:pt x="142910" y="192018"/>
                  </a:cubicBezTo>
                  <a:lnTo>
                    <a:pt x="165075" y="169796"/>
                  </a:lnTo>
                  <a:cubicBezTo>
                    <a:pt x="169564" y="165314"/>
                    <a:pt x="176952" y="165314"/>
                    <a:pt x="181441" y="169796"/>
                  </a:cubicBezTo>
                  <a:lnTo>
                    <a:pt x="199865" y="188283"/>
                  </a:lnTo>
                  <a:cubicBezTo>
                    <a:pt x="214828" y="178199"/>
                    <a:pt x="232036" y="170916"/>
                    <a:pt x="250367" y="167368"/>
                  </a:cubicBezTo>
                  <a:lnTo>
                    <a:pt x="250367" y="141224"/>
                  </a:lnTo>
                  <a:cubicBezTo>
                    <a:pt x="250367" y="134688"/>
                    <a:pt x="255604" y="129646"/>
                    <a:pt x="261963" y="129646"/>
                  </a:cubicBezTo>
                  <a:close/>
                  <a:moveTo>
                    <a:pt x="440285" y="80038"/>
                  </a:moveTo>
                  <a:cubicBezTo>
                    <a:pt x="511927" y="131958"/>
                    <a:pt x="554856" y="215909"/>
                    <a:pt x="554856" y="304248"/>
                  </a:cubicBezTo>
                  <a:cubicBezTo>
                    <a:pt x="554856" y="457021"/>
                    <a:pt x="430371" y="581312"/>
                    <a:pt x="277361" y="581312"/>
                  </a:cubicBezTo>
                  <a:lnTo>
                    <a:pt x="277361" y="605311"/>
                  </a:lnTo>
                  <a:cubicBezTo>
                    <a:pt x="277361" y="607926"/>
                    <a:pt x="274555" y="609420"/>
                    <a:pt x="272404" y="607926"/>
                  </a:cubicBezTo>
                  <a:lnTo>
                    <a:pt x="207216" y="563289"/>
                  </a:lnTo>
                  <a:cubicBezTo>
                    <a:pt x="205345" y="561982"/>
                    <a:pt x="205345" y="559274"/>
                    <a:pt x="207216" y="558060"/>
                  </a:cubicBezTo>
                  <a:lnTo>
                    <a:pt x="272404" y="513330"/>
                  </a:lnTo>
                  <a:cubicBezTo>
                    <a:pt x="274555" y="511836"/>
                    <a:pt x="277361" y="513330"/>
                    <a:pt x="277361" y="515945"/>
                  </a:cubicBezTo>
                  <a:lnTo>
                    <a:pt x="277361" y="539944"/>
                  </a:lnTo>
                  <a:cubicBezTo>
                    <a:pt x="407551" y="539944"/>
                    <a:pt x="513423" y="434236"/>
                    <a:pt x="513423" y="304248"/>
                  </a:cubicBezTo>
                  <a:cubicBezTo>
                    <a:pt x="513423" y="229076"/>
                    <a:pt x="477041" y="157638"/>
                    <a:pt x="415968" y="113375"/>
                  </a:cubicBezTo>
                  <a:close/>
                  <a:moveTo>
                    <a:pt x="282452" y="594"/>
                  </a:moveTo>
                  <a:lnTo>
                    <a:pt x="347640" y="45229"/>
                  </a:lnTo>
                  <a:cubicBezTo>
                    <a:pt x="349511" y="46536"/>
                    <a:pt x="349511" y="49337"/>
                    <a:pt x="347640" y="50551"/>
                  </a:cubicBezTo>
                  <a:lnTo>
                    <a:pt x="282452" y="95279"/>
                  </a:lnTo>
                  <a:cubicBezTo>
                    <a:pt x="280301" y="96773"/>
                    <a:pt x="277402" y="95279"/>
                    <a:pt x="277402" y="92665"/>
                  </a:cubicBezTo>
                  <a:lnTo>
                    <a:pt x="277402" y="68573"/>
                  </a:lnTo>
                  <a:cubicBezTo>
                    <a:pt x="147212" y="68573"/>
                    <a:pt x="41339" y="174277"/>
                    <a:pt x="41339" y="304259"/>
                  </a:cubicBezTo>
                  <a:cubicBezTo>
                    <a:pt x="41339" y="379521"/>
                    <a:pt x="77908" y="450862"/>
                    <a:pt x="138888" y="495123"/>
                  </a:cubicBezTo>
                  <a:lnTo>
                    <a:pt x="114571" y="528552"/>
                  </a:lnTo>
                  <a:cubicBezTo>
                    <a:pt x="42835" y="476634"/>
                    <a:pt x="0" y="392687"/>
                    <a:pt x="0" y="304259"/>
                  </a:cubicBezTo>
                  <a:cubicBezTo>
                    <a:pt x="0" y="151493"/>
                    <a:pt x="124391" y="27300"/>
                    <a:pt x="277402" y="27300"/>
                  </a:cubicBezTo>
                  <a:lnTo>
                    <a:pt x="277402" y="3209"/>
                  </a:lnTo>
                  <a:cubicBezTo>
                    <a:pt x="277402" y="594"/>
                    <a:pt x="280301" y="-900"/>
                    <a:pt x="282452" y="5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1+#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1+#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1+#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6553152" y="4618323"/>
            <a:ext cx="5061040" cy="1384935"/>
          </a:xfrm>
          <a:prstGeom prst="rect">
            <a:avLst/>
          </a:prstGeom>
        </p:spPr>
        <p:txBody>
          <a:bodyPr wrap="square" lIns="0" tIns="0" rIns="0" bIns="0">
            <a:spAutoFit/>
          </a:body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思源黑体" panose="020B0400000000000000" pitchFamily="34" charset="-122"/>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p>
        </p:txBody>
      </p:sp>
      <p:sp>
        <p:nvSpPr>
          <p:cNvPr id="12" name="TextBox 39"/>
          <p:cNvSpPr txBox="1"/>
          <p:nvPr/>
        </p:nvSpPr>
        <p:spPr>
          <a:xfrm>
            <a:off x="7871131" y="2326624"/>
            <a:ext cx="3962328" cy="1516569"/>
          </a:xfrm>
          <a:prstGeom prst="rect">
            <a:avLst/>
          </a:prstGeom>
          <a:noFill/>
        </p:spPr>
        <p:txBody>
          <a:bodyPr wrap="square" lIns="0" tIns="0" rIns="0" bIns="0" rtlCol="0">
            <a:spAutoFit/>
          </a:bodyPr>
          <a:lstStyle/>
          <a:p>
            <a:pPr algn="r"/>
            <a:r>
              <a:rPr lang="zh-CN" altLang="en-US" sz="265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点击请替换文字内容</a:t>
            </a:r>
            <a:endParaRPr lang="en-US" altLang="zh-CN" sz="2655"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a:p>
            <a:pPr algn="r"/>
            <a:r>
              <a:rPr lang="en-US" altLang="zh-CN" sz="36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RELATED TITLE WORDS</a:t>
            </a:r>
            <a:endParaRPr lang="zh-CN" altLang="en-US" sz="36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13" name="图片占位符 1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6720" r="16720"/>
          <a:stretch>
            <a:fillRect/>
          </a:stretch>
        </p:blipFill>
        <p:spPr/>
      </p:pic>
      <p:pic>
        <p:nvPicPr>
          <p:cNvPr id="16" name="图片占位符 15"/>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3939" r="13939"/>
          <a:stretch>
            <a:fillRect/>
          </a:stretch>
        </p:blipFill>
        <p:spPr/>
      </p:pic>
      <p:pic>
        <p:nvPicPr>
          <p:cNvPr id="10" name="图片占位符 9" descr="D:\图图图\商务类图\cca817af3d9fb23c4165da3b6d540b67079df9ddb59ba-L9GI6H_fw658.jpgcca817af3d9fb23c4165da3b6d540b67079df9ddb59ba-L9GI6H_fw658"/>
          <p:cNvPicPr>
            <a:picLocks noGrp="1" noChangeAspect="1"/>
          </p:cNvPicPr>
          <p:nvPr>
            <p:ph type="pic" sz="quarter" idx="10"/>
          </p:nvPr>
        </p:nvPicPr>
        <p:blipFill>
          <a:blip r:embed="rId5"/>
          <a:srcRect/>
          <a:stretch>
            <a:fillRect/>
          </a:stretch>
        </p:blipFill>
        <p:spPr>
          <a:xfrm>
            <a:off x="0" y="2054010"/>
            <a:ext cx="6096000" cy="4066540"/>
          </a:xfr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Page-3"/>
        <p:cNvGrpSpPr/>
        <p:nvPr/>
      </p:nvGrpSpPr>
      <p:grpSpPr>
        <a:xfrm>
          <a:off x="0" y="0"/>
          <a:ext cx="0" cy="0"/>
          <a:chOff x="0" y="0"/>
          <a:chExt cx="0" cy="0"/>
        </a:xfrm>
      </p:grpSpPr>
      <p:sp>
        <p:nvSpPr>
          <p:cNvPr id="32" name="Rectangle 3"/>
          <p:cNvSpPr/>
          <p:nvPr/>
        </p:nvSpPr>
        <p:spPr>
          <a:xfrm>
            <a:off x="635" y="4825365"/>
            <a:ext cx="12191365" cy="20326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charset="-122"/>
              <a:cs typeface="Arial" panose="020B0604020202020204" pitchFamily="34" charset="0"/>
            </a:endParaRPr>
          </a:p>
        </p:txBody>
      </p:sp>
      <p:grpSp>
        <p:nvGrpSpPr>
          <p:cNvPr id="33" name="Group 4"/>
          <p:cNvGrpSpPr/>
          <p:nvPr/>
        </p:nvGrpSpPr>
        <p:grpSpPr>
          <a:xfrm>
            <a:off x="864235" y="5194935"/>
            <a:ext cx="1571625" cy="1292860"/>
            <a:chOff x="5329238" y="1931988"/>
            <a:chExt cx="550862" cy="498475"/>
          </a:xfrm>
          <a:solidFill>
            <a:schemeClr val="bg1"/>
          </a:solidFill>
        </p:grpSpPr>
        <p:sp>
          <p:nvSpPr>
            <p:cNvPr id="34"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lstStyle/>
            <a:p>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35"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29" tIns="48214" rIns="96429" bIns="48214" numCol="1" anchor="t" anchorCtr="0" compatLnSpc="1"/>
            <a:lstStyle/>
            <a:p>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36"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29" tIns="48214" rIns="96429" bIns="48214" numCol="1" anchor="t" anchorCtr="0" compatLnSpc="1"/>
            <a:lstStyle/>
            <a:p>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37"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lstStyle/>
            <a:p>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38"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29" tIns="48214" rIns="96429" bIns="48214" numCol="1" anchor="t" anchorCtr="0" compatLnSpc="1"/>
            <a:lstStyle/>
            <a:p>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39"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29" tIns="48214" rIns="96429" bIns="48214" numCol="1" anchor="t" anchorCtr="0" compatLnSpc="1"/>
            <a:lstStyle/>
            <a:p>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40"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29" tIns="48214" rIns="96429" bIns="48214" numCol="1" anchor="t" anchorCtr="0" compatLnSpc="1"/>
            <a:lstStyle/>
            <a:p>
              <a:endParaRPr lang="en-GB">
                <a:latin typeface="Franklin Gothic Medium" panose="020B0603020102020204" pitchFamily="34" charset="0"/>
                <a:ea typeface="微软雅黑" panose="020B0503020204020204" charset="-122"/>
                <a:cs typeface="Arial" panose="020B0604020202020204" pitchFamily="34" charset="0"/>
              </a:endParaRPr>
            </a:p>
          </p:txBody>
        </p:sp>
      </p:grpSp>
      <p:grpSp>
        <p:nvGrpSpPr>
          <p:cNvPr id="43" name="Group 42"/>
          <p:cNvGrpSpPr/>
          <p:nvPr/>
        </p:nvGrpSpPr>
        <p:grpSpPr>
          <a:xfrm>
            <a:off x="3148330" y="5175885"/>
            <a:ext cx="8557895" cy="1252220"/>
            <a:chOff x="3147645" y="5176167"/>
            <a:chExt cx="8558432" cy="1252076"/>
          </a:xfrm>
        </p:grpSpPr>
        <p:sp>
          <p:nvSpPr>
            <p:cNvPr id="41" name="Rectangle 12"/>
            <p:cNvSpPr/>
            <p:nvPr/>
          </p:nvSpPr>
          <p:spPr>
            <a:xfrm>
              <a:off x="3147645" y="5176167"/>
              <a:ext cx="8331592" cy="214002"/>
            </a:xfrm>
            <a:prstGeom prst="rect">
              <a:avLst/>
            </a:prstGeom>
          </p:spPr>
          <p:txBody>
            <a:bodyPr wrap="square">
              <a:spAutoFit/>
            </a:bodyPr>
            <a:lstStyle/>
            <a:p>
              <a:pPr marL="180975" indent="-180975">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quam, </a:t>
              </a:r>
            </a:p>
          </p:txBody>
        </p:sp>
        <p:sp>
          <p:nvSpPr>
            <p:cNvPr id="42" name="Rectangle 13"/>
            <p:cNvSpPr/>
            <p:nvPr/>
          </p:nvSpPr>
          <p:spPr>
            <a:xfrm>
              <a:off x="3147645" y="5541273"/>
              <a:ext cx="8558432" cy="337196"/>
            </a:xfrm>
            <a:prstGeom prst="rect">
              <a:avLst/>
            </a:prstGeom>
          </p:spPr>
          <p:txBody>
            <a:bodyPr wrap="square">
              <a:spAutoFit/>
            </a:bodyPr>
            <a:lstStyle/>
            <a:p>
              <a:pPr marL="180975" indent="-180975">
                <a:buFont typeface="Arial" panose="020B0604020202020204" pitchFamily="34" charset="0"/>
                <a:buChar char="•"/>
              </a:pPr>
              <a:r>
                <a:rPr lang="en-GB" sz="800">
                  <a:solidFill>
                    <a:schemeClr val="bg2"/>
                  </a:solidFill>
                  <a:latin typeface="Arial" panose="020B0604020202020204" pitchFamily="34" charset="0"/>
                  <a:ea typeface="微软雅黑" panose="020B0503020204020204" charset="-122"/>
                  <a:cs typeface="Arial" panose="020B0604020202020204" pitchFamily="34" charset="0"/>
                </a:rPr>
                <a:t>Lorem ipsum dolor sit amet, consectetur adipiscing elit. Integer dolor quam, pretium eu placerat eu semper et nunc. Nullam ut turpis dictum luctus mi quis luctus lorem. Nullam porttitor consectetur nunc in tempor. Cras vitae venenatis sem at pretium arcu. </a:t>
              </a:r>
            </a:p>
          </p:txBody>
        </p:sp>
        <p:sp>
          <p:nvSpPr>
            <p:cNvPr id="44" name="Rectangle 14"/>
            <p:cNvSpPr/>
            <p:nvPr/>
          </p:nvSpPr>
          <p:spPr>
            <a:xfrm>
              <a:off x="3147645" y="6091047"/>
              <a:ext cx="8558432" cy="337196"/>
            </a:xfrm>
            <a:prstGeom prst="rect">
              <a:avLst/>
            </a:prstGeom>
          </p:spPr>
          <p:txBody>
            <a:bodyPr wrap="square">
              <a:spAutoFit/>
            </a:bodyPr>
            <a:lstStyle/>
            <a:p>
              <a:pPr marL="180975" indent="-180975">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quam,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placerat</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semper et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ut</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turpis</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dictum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mi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quis</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lorem.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porttitor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in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tempor</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Cras</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vitae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venenatis</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sem</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charset="-122"/>
                  <a:cs typeface="Arial" panose="020B0604020202020204" pitchFamily="34" charset="0"/>
                </a:rPr>
                <a:t>arcu</a:t>
              </a:r>
              <a:r>
                <a:rPr lang="en-GB" sz="800" dirty="0">
                  <a:solidFill>
                    <a:schemeClr val="bg2"/>
                  </a:solidFill>
                  <a:latin typeface="Arial" panose="020B0604020202020204" pitchFamily="34" charset="0"/>
                  <a:ea typeface="微软雅黑" panose="020B0503020204020204" charset="-122"/>
                  <a:cs typeface="Arial" panose="020B0604020202020204" pitchFamily="34" charset="0"/>
                </a:rPr>
                <a:t>. </a:t>
              </a:r>
            </a:p>
          </p:txBody>
        </p:sp>
      </p:grpSp>
      <p:grpSp>
        <p:nvGrpSpPr>
          <p:cNvPr id="45" name="Group 22"/>
          <p:cNvGrpSpPr/>
          <p:nvPr/>
        </p:nvGrpSpPr>
        <p:grpSpPr>
          <a:xfrm>
            <a:off x="9521825" y="1809750"/>
            <a:ext cx="914400" cy="914400"/>
            <a:chOff x="9521484" y="1810084"/>
            <a:chExt cx="914400" cy="914400"/>
          </a:xfrm>
        </p:grpSpPr>
        <p:sp>
          <p:nvSpPr>
            <p:cNvPr id="46" name="Oval 21"/>
            <p:cNvSpPr/>
            <p:nvPr/>
          </p:nvSpPr>
          <p:spPr>
            <a:xfrm>
              <a:off x="9521484" y="1810084"/>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47" name="Freeform 23"/>
            <p:cNvSpPr>
              <a:spLocks noEditPoints="1"/>
            </p:cNvSpPr>
            <p:nvPr/>
          </p:nvSpPr>
          <p:spPr bwMode="auto">
            <a:xfrm>
              <a:off x="9818387" y="2085996"/>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prstClr val="black"/>
                </a:solidFill>
                <a:latin typeface="Franklin Gothic Medium" panose="020B0603020102020204" pitchFamily="34" charset="0"/>
                <a:ea typeface="微软雅黑" panose="020B0503020204020204" charset="-122"/>
                <a:cs typeface="Arial" panose="020B0604020202020204" pitchFamily="34" charset="0"/>
              </a:endParaRPr>
            </a:p>
          </p:txBody>
        </p:sp>
      </p:grpSp>
      <p:grpSp>
        <p:nvGrpSpPr>
          <p:cNvPr id="48" name="Group 17"/>
          <p:cNvGrpSpPr/>
          <p:nvPr/>
        </p:nvGrpSpPr>
        <p:grpSpPr>
          <a:xfrm>
            <a:off x="6933565" y="1809750"/>
            <a:ext cx="914400" cy="914400"/>
            <a:chOff x="6933028" y="1810084"/>
            <a:chExt cx="914400" cy="914400"/>
          </a:xfrm>
        </p:grpSpPr>
        <p:sp>
          <p:nvSpPr>
            <p:cNvPr id="49" name="Oval 20"/>
            <p:cNvSpPr/>
            <p:nvPr/>
          </p:nvSpPr>
          <p:spPr>
            <a:xfrm>
              <a:off x="6933028" y="1810084"/>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50" name="Freeform 24"/>
            <p:cNvSpPr>
              <a:spLocks noEditPoints="1"/>
            </p:cNvSpPr>
            <p:nvPr/>
          </p:nvSpPr>
          <p:spPr bwMode="auto">
            <a:xfrm>
              <a:off x="7217527" y="2069775"/>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prstClr val="black"/>
                </a:solidFill>
                <a:latin typeface="Franklin Gothic Medium" panose="020B0603020102020204" pitchFamily="34" charset="0"/>
                <a:ea typeface="微软雅黑" panose="020B0503020204020204" charset="-122"/>
                <a:cs typeface="Arial" panose="020B0604020202020204" pitchFamily="34" charset="0"/>
              </a:endParaRPr>
            </a:p>
          </p:txBody>
        </p:sp>
      </p:grpSp>
      <p:grpSp>
        <p:nvGrpSpPr>
          <p:cNvPr id="51" name="Group 15"/>
          <p:cNvGrpSpPr/>
          <p:nvPr/>
        </p:nvGrpSpPr>
        <p:grpSpPr>
          <a:xfrm>
            <a:off x="1757045" y="1809750"/>
            <a:ext cx="914400" cy="914400"/>
            <a:chOff x="1756116" y="1810084"/>
            <a:chExt cx="914400" cy="914400"/>
          </a:xfrm>
        </p:grpSpPr>
        <p:sp>
          <p:nvSpPr>
            <p:cNvPr id="52" name="Oval 18"/>
            <p:cNvSpPr/>
            <p:nvPr/>
          </p:nvSpPr>
          <p:spPr>
            <a:xfrm>
              <a:off x="1756116" y="1810084"/>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53" name="Freeform 25"/>
            <p:cNvSpPr>
              <a:spLocks noEditPoints="1"/>
            </p:cNvSpPr>
            <p:nvPr/>
          </p:nvSpPr>
          <p:spPr bwMode="auto">
            <a:xfrm>
              <a:off x="2074965" y="2048784"/>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prstClr val="black"/>
                </a:solidFill>
                <a:latin typeface="Franklin Gothic Medium" panose="020B0603020102020204" pitchFamily="34" charset="0"/>
                <a:ea typeface="微软雅黑" panose="020B0503020204020204" charset="-122"/>
                <a:cs typeface="Arial" panose="020B0604020202020204" pitchFamily="34" charset="0"/>
              </a:endParaRPr>
            </a:p>
          </p:txBody>
        </p:sp>
      </p:grpSp>
      <p:grpSp>
        <p:nvGrpSpPr>
          <p:cNvPr id="54" name="Group 16"/>
          <p:cNvGrpSpPr/>
          <p:nvPr/>
        </p:nvGrpSpPr>
        <p:grpSpPr>
          <a:xfrm>
            <a:off x="4345305" y="1809750"/>
            <a:ext cx="914400" cy="914400"/>
            <a:chOff x="4344572" y="1810084"/>
            <a:chExt cx="914400" cy="914400"/>
          </a:xfrm>
        </p:grpSpPr>
        <p:sp>
          <p:nvSpPr>
            <p:cNvPr id="55" name="Oval 19"/>
            <p:cNvSpPr/>
            <p:nvPr/>
          </p:nvSpPr>
          <p:spPr>
            <a:xfrm>
              <a:off x="4344572" y="181008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charset="-122"/>
                <a:cs typeface="Arial" panose="020B0604020202020204" pitchFamily="34" charset="0"/>
              </a:endParaRPr>
            </a:p>
          </p:txBody>
        </p:sp>
        <p:sp>
          <p:nvSpPr>
            <p:cNvPr id="56" name="Freeform 26"/>
            <p:cNvSpPr>
              <a:spLocks noEditPoints="1"/>
            </p:cNvSpPr>
            <p:nvPr/>
          </p:nvSpPr>
          <p:spPr bwMode="auto">
            <a:xfrm>
              <a:off x="4618575" y="2072638"/>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prstClr val="black"/>
                </a:solidFill>
                <a:latin typeface="Franklin Gothic Medium" panose="020B0603020102020204" pitchFamily="34" charset="0"/>
                <a:ea typeface="微软雅黑" panose="020B0503020204020204" charset="-122"/>
                <a:cs typeface="Arial" panose="020B0604020202020204" pitchFamily="34" charset="0"/>
              </a:endParaRPr>
            </a:p>
          </p:txBody>
        </p:sp>
      </p:grpSp>
      <p:cxnSp>
        <p:nvCxnSpPr>
          <p:cNvPr id="57" name="Straight Connector 36"/>
          <p:cNvCxnSpPr/>
          <p:nvPr/>
        </p:nvCxnSpPr>
        <p:spPr>
          <a:xfrm>
            <a:off x="3518535" y="2183765"/>
            <a:ext cx="0" cy="20358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37"/>
          <p:cNvCxnSpPr/>
          <p:nvPr/>
        </p:nvCxnSpPr>
        <p:spPr>
          <a:xfrm>
            <a:off x="6096635" y="2183765"/>
            <a:ext cx="0" cy="20358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38"/>
          <p:cNvCxnSpPr/>
          <p:nvPr/>
        </p:nvCxnSpPr>
        <p:spPr>
          <a:xfrm>
            <a:off x="8698865" y="2183765"/>
            <a:ext cx="0" cy="20358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0" name="TextBox 41"/>
          <p:cNvSpPr txBox="1"/>
          <p:nvPr/>
        </p:nvSpPr>
        <p:spPr>
          <a:xfrm>
            <a:off x="1013460" y="3088640"/>
            <a:ext cx="2514600" cy="915670"/>
          </a:xfrm>
          <a:prstGeom prst="rect">
            <a:avLst/>
          </a:prstGeom>
          <a:noFill/>
        </p:spPr>
        <p:txBody>
          <a:bodyPr wrap="square" lIns="85667" tIns="42834" rIns="85667" bIns="42834" rtlCol="0">
            <a:spAutoFit/>
          </a:bodyPr>
          <a:lstStyle/>
          <a:p>
            <a:pP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61" name="TextBox 170"/>
          <p:cNvSpPr txBox="1"/>
          <p:nvPr/>
        </p:nvSpPr>
        <p:spPr>
          <a:xfrm>
            <a:off x="1013460" y="2813050"/>
            <a:ext cx="2304415" cy="389890"/>
          </a:xfrm>
          <a:prstGeom prst="rect">
            <a:avLst/>
          </a:prstGeom>
          <a:noFill/>
        </p:spPr>
        <p:txBody>
          <a:bodyPr wrap="square" lIns="96431" tIns="48215" rIns="96431" bIns="48215" rtlCol="0">
            <a:spAutoFit/>
          </a:bodyPr>
          <a:lstStyle/>
          <a:p>
            <a:pPr>
              <a:lnSpc>
                <a:spcPct val="120000"/>
              </a:lnSpc>
            </a:pPr>
            <a:r>
              <a:rPr lang="zh-CN" altLang="en-US" sz="1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62" name="TextBox 41"/>
          <p:cNvSpPr txBox="1"/>
          <p:nvPr/>
        </p:nvSpPr>
        <p:spPr>
          <a:xfrm>
            <a:off x="3614420" y="3088640"/>
            <a:ext cx="2514600" cy="915670"/>
          </a:xfrm>
          <a:prstGeom prst="rect">
            <a:avLst/>
          </a:prstGeom>
          <a:noFill/>
        </p:spPr>
        <p:txBody>
          <a:bodyPr wrap="square" lIns="85667" tIns="42834" rIns="85667" bIns="42834" rtlCol="0">
            <a:spAutoFit/>
          </a:bodyPr>
          <a:lstStyle/>
          <a:p>
            <a:pP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63" name="TextBox 170"/>
          <p:cNvSpPr txBox="1"/>
          <p:nvPr/>
        </p:nvSpPr>
        <p:spPr>
          <a:xfrm>
            <a:off x="3614420" y="2813050"/>
            <a:ext cx="2304415" cy="389890"/>
          </a:xfrm>
          <a:prstGeom prst="rect">
            <a:avLst/>
          </a:prstGeom>
          <a:noFill/>
        </p:spPr>
        <p:txBody>
          <a:bodyPr wrap="square" lIns="96431" tIns="48215" rIns="96431" bIns="48215" rtlCol="0">
            <a:spAutoFit/>
          </a:bodyPr>
          <a:lstStyle/>
          <a:p>
            <a:pPr>
              <a:lnSpc>
                <a:spcPct val="120000"/>
              </a:lnSpc>
            </a:pPr>
            <a:r>
              <a:rPr lang="zh-CN" altLang="en-US" sz="1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64" name="TextBox 41"/>
          <p:cNvSpPr txBox="1"/>
          <p:nvPr/>
        </p:nvSpPr>
        <p:spPr>
          <a:xfrm>
            <a:off x="6188710" y="3088640"/>
            <a:ext cx="2514600" cy="915670"/>
          </a:xfrm>
          <a:prstGeom prst="rect">
            <a:avLst/>
          </a:prstGeom>
          <a:noFill/>
        </p:spPr>
        <p:txBody>
          <a:bodyPr wrap="square" lIns="85667" tIns="42834" rIns="85667" bIns="42834" rtlCol="0">
            <a:spAutoFit/>
          </a:bodyPr>
          <a:lstStyle/>
          <a:p>
            <a:pP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65" name="TextBox 170"/>
          <p:cNvSpPr txBox="1"/>
          <p:nvPr/>
        </p:nvSpPr>
        <p:spPr>
          <a:xfrm>
            <a:off x="6188710" y="2813050"/>
            <a:ext cx="2304415" cy="389890"/>
          </a:xfrm>
          <a:prstGeom prst="rect">
            <a:avLst/>
          </a:prstGeom>
          <a:noFill/>
        </p:spPr>
        <p:txBody>
          <a:bodyPr wrap="square" lIns="96431" tIns="48215" rIns="96431" bIns="48215" rtlCol="0">
            <a:spAutoFit/>
          </a:bodyPr>
          <a:lstStyle/>
          <a:p>
            <a:pPr>
              <a:lnSpc>
                <a:spcPct val="120000"/>
              </a:lnSpc>
            </a:pPr>
            <a:r>
              <a:rPr lang="zh-CN" altLang="en-US" sz="1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66" name="TextBox 41"/>
          <p:cNvSpPr txBox="1"/>
          <p:nvPr/>
        </p:nvSpPr>
        <p:spPr>
          <a:xfrm>
            <a:off x="8870950" y="3088640"/>
            <a:ext cx="2514600" cy="915670"/>
          </a:xfrm>
          <a:prstGeom prst="rect">
            <a:avLst/>
          </a:prstGeom>
          <a:noFill/>
        </p:spPr>
        <p:txBody>
          <a:bodyPr wrap="square" lIns="85667" tIns="42834" rIns="85667" bIns="42834" rtlCol="0">
            <a:spAutoFit/>
          </a:bodyPr>
          <a:lstStyle/>
          <a:p>
            <a:pPr>
              <a:lnSpc>
                <a:spcPct val="150000"/>
              </a:lnSpc>
            </a:pPr>
            <a:r>
              <a:rPr lang="zh-CN" altLang="en-US" sz="90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67" name="TextBox 170"/>
          <p:cNvSpPr txBox="1"/>
          <p:nvPr/>
        </p:nvSpPr>
        <p:spPr>
          <a:xfrm>
            <a:off x="8870950" y="2813050"/>
            <a:ext cx="2304415" cy="389890"/>
          </a:xfrm>
          <a:prstGeom prst="rect">
            <a:avLst/>
          </a:prstGeom>
          <a:noFill/>
        </p:spPr>
        <p:txBody>
          <a:bodyPr wrap="square" lIns="96431" tIns="48215" rIns="96431" bIns="48215" rtlCol="0">
            <a:spAutoFit/>
          </a:bodyPr>
          <a:lstStyle/>
          <a:p>
            <a:pPr>
              <a:lnSpc>
                <a:spcPct val="120000"/>
              </a:lnSpc>
            </a:pPr>
            <a:r>
              <a:rPr lang="zh-CN" altLang="en-US" sz="16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占位符 6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24922" r="24922"/>
          <a:stretch>
            <a:fillRect/>
          </a:stretch>
        </p:blipFill>
        <p:spPr>
          <a:xfrm flipH="1">
            <a:off x="-1" y="-259549"/>
            <a:ext cx="4000500" cy="5315491"/>
          </a:xfrm>
        </p:spPr>
      </p:pic>
      <p:sp>
        <p:nvSpPr>
          <p:cNvPr id="16" name="Freeform 12" hidden="1"/>
          <p:cNvSpPr/>
          <p:nvPr/>
        </p:nvSpPr>
        <p:spPr bwMode="auto">
          <a:xfrm rot="21316960" flipH="1">
            <a:off x="-1613505" y="-1075084"/>
            <a:ext cx="5867103" cy="6486622"/>
          </a:xfrm>
          <a:custGeom>
            <a:avLst/>
            <a:gdLst>
              <a:gd name="T0" fmla="*/ 2299 w 2416"/>
              <a:gd name="T1" fmla="*/ 164 h 3282"/>
              <a:gd name="T2" fmla="*/ 2318 w 2416"/>
              <a:gd name="T3" fmla="*/ 153 h 3282"/>
              <a:gd name="T4" fmla="*/ 2318 w 2416"/>
              <a:gd name="T5" fmla="*/ 164 h 3282"/>
              <a:gd name="T6" fmla="*/ 2299 w 2416"/>
              <a:gd name="T7" fmla="*/ 164 h 3282"/>
              <a:gd name="T8" fmla="*/ 0 w 2416"/>
              <a:gd name="T9" fmla="*/ 1485 h 3282"/>
              <a:gd name="T10" fmla="*/ 2165 w 2416"/>
              <a:gd name="T11" fmla="*/ 3156 h 3282"/>
              <a:gd name="T12" fmla="*/ 2416 w 2416"/>
              <a:gd name="T13" fmla="*/ 3282 h 3282"/>
              <a:gd name="T14" fmla="*/ 2416 w 2416"/>
              <a:gd name="T15" fmla="*/ 0 h 3282"/>
              <a:gd name="T16" fmla="*/ 2299 w 2416"/>
              <a:gd name="T17" fmla="*/ 164 h 3282"/>
              <a:gd name="connsiteX0" fmla="*/ 9516 w 11501"/>
              <a:gd name="connsiteY0" fmla="*/ 500 h 10306"/>
              <a:gd name="connsiteX1" fmla="*/ 9594 w 11501"/>
              <a:gd name="connsiteY1" fmla="*/ 466 h 10306"/>
              <a:gd name="connsiteX2" fmla="*/ 9594 w 11501"/>
              <a:gd name="connsiteY2" fmla="*/ 500 h 10306"/>
              <a:gd name="connsiteX3" fmla="*/ 9516 w 11501"/>
              <a:gd name="connsiteY3" fmla="*/ 500 h 10306"/>
              <a:gd name="connsiteX4" fmla="*/ 0 w 11501"/>
              <a:gd name="connsiteY4" fmla="*/ 4525 h 10306"/>
              <a:gd name="connsiteX5" fmla="*/ 8961 w 11501"/>
              <a:gd name="connsiteY5" fmla="*/ 9616 h 10306"/>
              <a:gd name="connsiteX6" fmla="*/ 11501 w 11501"/>
              <a:gd name="connsiteY6" fmla="*/ 10306 h 10306"/>
              <a:gd name="connsiteX7" fmla="*/ 10000 w 11501"/>
              <a:gd name="connsiteY7" fmla="*/ 0 h 10306"/>
              <a:gd name="connsiteX8" fmla="*/ 9516 w 11501"/>
              <a:gd name="connsiteY8" fmla="*/ 500 h 10306"/>
              <a:gd name="connsiteX0-1" fmla="*/ 9516 w 12963"/>
              <a:gd name="connsiteY0-2" fmla="*/ 500 h 10956"/>
              <a:gd name="connsiteX1-3" fmla="*/ 9594 w 12963"/>
              <a:gd name="connsiteY1-4" fmla="*/ 466 h 10956"/>
              <a:gd name="connsiteX2-5" fmla="*/ 9594 w 12963"/>
              <a:gd name="connsiteY2-6" fmla="*/ 500 h 10956"/>
              <a:gd name="connsiteX3-7" fmla="*/ 9516 w 12963"/>
              <a:gd name="connsiteY3-8" fmla="*/ 500 h 10956"/>
              <a:gd name="connsiteX4-9" fmla="*/ 0 w 12963"/>
              <a:gd name="connsiteY4-10" fmla="*/ 4525 h 10956"/>
              <a:gd name="connsiteX5-11" fmla="*/ 8961 w 12963"/>
              <a:gd name="connsiteY5-12" fmla="*/ 9616 h 10956"/>
              <a:gd name="connsiteX6-13" fmla="*/ 12963 w 12963"/>
              <a:gd name="connsiteY6-14" fmla="*/ 10956 h 10956"/>
              <a:gd name="connsiteX7-15" fmla="*/ 10000 w 12963"/>
              <a:gd name="connsiteY7-16" fmla="*/ 0 h 10956"/>
              <a:gd name="connsiteX8-17" fmla="*/ 9516 w 12963"/>
              <a:gd name="connsiteY8-18" fmla="*/ 500 h 10956"/>
              <a:gd name="connsiteX0-19" fmla="*/ 9516 w 12963"/>
              <a:gd name="connsiteY0-20" fmla="*/ 500 h 10956"/>
              <a:gd name="connsiteX1-21" fmla="*/ 9594 w 12963"/>
              <a:gd name="connsiteY1-22" fmla="*/ 466 h 10956"/>
              <a:gd name="connsiteX2-23" fmla="*/ 9594 w 12963"/>
              <a:gd name="connsiteY2-24" fmla="*/ 500 h 10956"/>
              <a:gd name="connsiteX3-25" fmla="*/ 9516 w 12963"/>
              <a:gd name="connsiteY3-26" fmla="*/ 500 h 10956"/>
              <a:gd name="connsiteX4-27" fmla="*/ 0 w 12963"/>
              <a:gd name="connsiteY4-28" fmla="*/ 4525 h 10956"/>
              <a:gd name="connsiteX5-29" fmla="*/ 12963 w 12963"/>
              <a:gd name="connsiteY5-30" fmla="*/ 10956 h 10956"/>
              <a:gd name="connsiteX6-31" fmla="*/ 10000 w 12963"/>
              <a:gd name="connsiteY6-32" fmla="*/ 0 h 10956"/>
              <a:gd name="connsiteX7-33" fmla="*/ 9516 w 12963"/>
              <a:gd name="connsiteY7-34" fmla="*/ 500 h 10956"/>
              <a:gd name="connsiteX0-35" fmla="*/ 9516 w 12803"/>
              <a:gd name="connsiteY0-36" fmla="*/ 500 h 11591"/>
              <a:gd name="connsiteX1-37" fmla="*/ 9594 w 12803"/>
              <a:gd name="connsiteY1-38" fmla="*/ 466 h 11591"/>
              <a:gd name="connsiteX2-39" fmla="*/ 9594 w 12803"/>
              <a:gd name="connsiteY2-40" fmla="*/ 500 h 11591"/>
              <a:gd name="connsiteX3-41" fmla="*/ 9516 w 12803"/>
              <a:gd name="connsiteY3-42" fmla="*/ 500 h 11591"/>
              <a:gd name="connsiteX4-43" fmla="*/ 0 w 12803"/>
              <a:gd name="connsiteY4-44" fmla="*/ 4525 h 11591"/>
              <a:gd name="connsiteX5-45" fmla="*/ 12803 w 12803"/>
              <a:gd name="connsiteY5-46" fmla="*/ 11591 h 11591"/>
              <a:gd name="connsiteX6-47" fmla="*/ 10000 w 12803"/>
              <a:gd name="connsiteY6-48" fmla="*/ 0 h 11591"/>
              <a:gd name="connsiteX7-49" fmla="*/ 9516 w 12803"/>
              <a:gd name="connsiteY7-50" fmla="*/ 500 h 11591"/>
              <a:gd name="connsiteX0-51" fmla="*/ 9516 w 13168"/>
              <a:gd name="connsiteY0-52" fmla="*/ 500 h 10717"/>
              <a:gd name="connsiteX1-53" fmla="*/ 9594 w 13168"/>
              <a:gd name="connsiteY1-54" fmla="*/ 466 h 10717"/>
              <a:gd name="connsiteX2-55" fmla="*/ 9594 w 13168"/>
              <a:gd name="connsiteY2-56" fmla="*/ 500 h 10717"/>
              <a:gd name="connsiteX3-57" fmla="*/ 9516 w 13168"/>
              <a:gd name="connsiteY3-58" fmla="*/ 500 h 10717"/>
              <a:gd name="connsiteX4-59" fmla="*/ 0 w 13168"/>
              <a:gd name="connsiteY4-60" fmla="*/ 4525 h 10717"/>
              <a:gd name="connsiteX5-61" fmla="*/ 13168 w 13168"/>
              <a:gd name="connsiteY5-62" fmla="*/ 10717 h 10717"/>
              <a:gd name="connsiteX6-63" fmla="*/ 10000 w 13168"/>
              <a:gd name="connsiteY6-64" fmla="*/ 0 h 10717"/>
              <a:gd name="connsiteX7-65" fmla="*/ 9516 w 13168"/>
              <a:gd name="connsiteY7-66" fmla="*/ 500 h 107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3168" h="10717">
                <a:moveTo>
                  <a:pt x="9516" y="500"/>
                </a:moveTo>
                <a:cubicBezTo>
                  <a:pt x="9542" y="489"/>
                  <a:pt x="9568" y="477"/>
                  <a:pt x="9594" y="466"/>
                </a:cubicBezTo>
                <a:lnTo>
                  <a:pt x="9594" y="500"/>
                </a:lnTo>
                <a:lnTo>
                  <a:pt x="9516" y="500"/>
                </a:lnTo>
                <a:lnTo>
                  <a:pt x="0" y="4525"/>
                </a:lnTo>
                <a:lnTo>
                  <a:pt x="13168" y="10717"/>
                </a:lnTo>
                <a:lnTo>
                  <a:pt x="10000" y="0"/>
                </a:lnTo>
                <a:lnTo>
                  <a:pt x="9516" y="500"/>
                </a:lnTo>
                <a:close/>
              </a:path>
            </a:pathLst>
          </a:custGeom>
          <a:solidFill>
            <a:srgbClr val="DA1F2A">
              <a:alpha val="60000"/>
            </a:srgbClr>
          </a:solidFill>
          <a:ln>
            <a:noFill/>
          </a:ln>
        </p:spPr>
        <p:txBody>
          <a:bodyPr vert="horz" wrap="square" lIns="91440" tIns="45720" rIns="91440" bIns="45720" numCol="1" anchor="t" anchorCtr="0" compatLnSpc="1"/>
          <a:lstStyle/>
          <a:p>
            <a:endParaRPr lang="zh-CN" altLang="en-US"/>
          </a:p>
        </p:txBody>
      </p:sp>
      <p:sp>
        <p:nvSpPr>
          <p:cNvPr id="10" name="等腰三角形 9"/>
          <p:cNvSpPr/>
          <p:nvPr/>
        </p:nvSpPr>
        <p:spPr>
          <a:xfrm rot="7154137">
            <a:off x="7704577" y="-212934"/>
            <a:ext cx="2822280" cy="6960480"/>
          </a:xfrm>
          <a:custGeom>
            <a:avLst/>
            <a:gdLst>
              <a:gd name="connsiteX0" fmla="*/ 0 w 3732355"/>
              <a:gd name="connsiteY0" fmla="*/ 5992605 h 5992605"/>
              <a:gd name="connsiteX1" fmla="*/ 1866178 w 3732355"/>
              <a:gd name="connsiteY1" fmla="*/ 0 h 5992605"/>
              <a:gd name="connsiteX2" fmla="*/ 3732355 w 3732355"/>
              <a:gd name="connsiteY2" fmla="*/ 5992605 h 5992605"/>
              <a:gd name="connsiteX3" fmla="*/ 0 w 3732355"/>
              <a:gd name="connsiteY3" fmla="*/ 5992605 h 5992605"/>
              <a:gd name="connsiteX0-1" fmla="*/ 0 w 3532623"/>
              <a:gd name="connsiteY0-2" fmla="*/ 4789274 h 5992605"/>
              <a:gd name="connsiteX1-3" fmla="*/ 1666446 w 3532623"/>
              <a:gd name="connsiteY1-4" fmla="*/ 0 h 5992605"/>
              <a:gd name="connsiteX2-5" fmla="*/ 3532623 w 3532623"/>
              <a:gd name="connsiteY2-6" fmla="*/ 5992605 h 5992605"/>
              <a:gd name="connsiteX3-7" fmla="*/ 0 w 3532623"/>
              <a:gd name="connsiteY3-8" fmla="*/ 4789274 h 5992605"/>
              <a:gd name="connsiteX0-9" fmla="*/ 0 w 2995214"/>
              <a:gd name="connsiteY0-10" fmla="*/ 4789274 h 6904655"/>
              <a:gd name="connsiteX1-11" fmla="*/ 1666446 w 2995214"/>
              <a:gd name="connsiteY1-12" fmla="*/ 0 h 6904655"/>
              <a:gd name="connsiteX2-13" fmla="*/ 2995214 w 2995214"/>
              <a:gd name="connsiteY2-14" fmla="*/ 6904655 h 6904655"/>
              <a:gd name="connsiteX3-15" fmla="*/ 0 w 2995214"/>
              <a:gd name="connsiteY3-16" fmla="*/ 4789274 h 6904655"/>
              <a:gd name="connsiteX0-17" fmla="*/ 0 w 2922021"/>
              <a:gd name="connsiteY0-18" fmla="*/ 4530000 h 6904655"/>
              <a:gd name="connsiteX1-19" fmla="*/ 1593253 w 2922021"/>
              <a:gd name="connsiteY1-20" fmla="*/ 0 h 6904655"/>
              <a:gd name="connsiteX2-21" fmla="*/ 2922021 w 2922021"/>
              <a:gd name="connsiteY2-22" fmla="*/ 6904655 h 6904655"/>
              <a:gd name="connsiteX3-23" fmla="*/ 0 w 2922021"/>
              <a:gd name="connsiteY3-24" fmla="*/ 4530000 h 6904655"/>
              <a:gd name="connsiteX0-25" fmla="*/ 0 w 2822280"/>
              <a:gd name="connsiteY0-26" fmla="*/ 4530000 h 6960480"/>
              <a:gd name="connsiteX1-27" fmla="*/ 1593253 w 2822280"/>
              <a:gd name="connsiteY1-28" fmla="*/ 0 h 6960480"/>
              <a:gd name="connsiteX2-29" fmla="*/ 2822280 w 2822280"/>
              <a:gd name="connsiteY2-30" fmla="*/ 6960480 h 6960480"/>
              <a:gd name="connsiteX3-31" fmla="*/ 0 w 2822280"/>
              <a:gd name="connsiteY3-32" fmla="*/ 4530000 h 6960480"/>
            </a:gdLst>
            <a:ahLst/>
            <a:cxnLst>
              <a:cxn ang="0">
                <a:pos x="connsiteX0-1" y="connsiteY0-2"/>
              </a:cxn>
              <a:cxn ang="0">
                <a:pos x="connsiteX1-3" y="connsiteY1-4"/>
              </a:cxn>
              <a:cxn ang="0">
                <a:pos x="connsiteX2-5" y="connsiteY2-6"/>
              </a:cxn>
              <a:cxn ang="0">
                <a:pos x="connsiteX3-7" y="connsiteY3-8"/>
              </a:cxn>
            </a:cxnLst>
            <a:rect l="l" t="t" r="r" b="b"/>
            <a:pathLst>
              <a:path w="2822280" h="6960480">
                <a:moveTo>
                  <a:pt x="0" y="4530000"/>
                </a:moveTo>
                <a:lnTo>
                  <a:pt x="1593253" y="0"/>
                </a:lnTo>
                <a:lnTo>
                  <a:pt x="2822280" y="6960480"/>
                </a:lnTo>
                <a:lnTo>
                  <a:pt x="0" y="4530000"/>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endParaRPr>
          </a:p>
        </p:txBody>
      </p:sp>
      <p:sp>
        <p:nvSpPr>
          <p:cNvPr id="23" name="等腰三角形 22"/>
          <p:cNvSpPr/>
          <p:nvPr/>
        </p:nvSpPr>
        <p:spPr>
          <a:xfrm rot="10800000">
            <a:off x="1259926" y="295"/>
            <a:ext cx="10932179" cy="2371725"/>
          </a:xfrm>
          <a:prstGeom prst="triangle">
            <a:avLst>
              <a:gd name="adj" fmla="val 1079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8" name="企业配乐">
            <a:hlinkClick r:id="" action="ppaction://media"/>
          </p:cNvPr>
          <p:cNvPicPr>
            <a:picLocks noChangeAspect="1"/>
          </p:cNvPicPr>
          <p:nvPr>
            <a:audioFile r:link="rId1"/>
            <p:extLst>
              <p:ext uri="{DAA4B4D4-6D71-4841-9C94-3DE7FCFB9230}">
                <p14:media xmlns:p14="http://schemas.microsoft.com/office/powerpoint/2010/main" r:embed="rId2">
                  <p14:trim st="36100"/>
                </p14:media>
              </p:ext>
            </p:extLst>
          </p:nvPr>
        </p:nvPicPr>
        <p:blipFill>
          <a:blip r:embed="rId6"/>
          <a:stretch>
            <a:fillRect/>
          </a:stretch>
        </p:blipFill>
        <p:spPr>
          <a:xfrm>
            <a:off x="-160257" y="-1976284"/>
            <a:ext cx="609600" cy="609600"/>
          </a:xfrm>
          <a:prstGeom prst="rect">
            <a:avLst/>
          </a:prstGeom>
        </p:spPr>
      </p:pic>
      <p:sp>
        <p:nvSpPr>
          <p:cNvPr id="61" name="Freeform 8"/>
          <p:cNvSpPr/>
          <p:nvPr/>
        </p:nvSpPr>
        <p:spPr bwMode="auto">
          <a:xfrm rot="21316960" flipH="1">
            <a:off x="2548092" y="-775827"/>
            <a:ext cx="9764466" cy="6348211"/>
          </a:xfrm>
          <a:custGeom>
            <a:avLst/>
            <a:gdLst>
              <a:gd name="T0" fmla="*/ 0 w 6149"/>
              <a:gd name="T1" fmla="*/ 3411 h 3939"/>
              <a:gd name="T2" fmla="*/ 0 w 6149"/>
              <a:gd name="T3" fmla="*/ 3939 h 3939"/>
              <a:gd name="T4" fmla="*/ 6149 w 6149"/>
              <a:gd name="T5" fmla="*/ 0 h 3939"/>
              <a:gd name="T6" fmla="*/ 4482 w 6149"/>
              <a:gd name="T7" fmla="*/ 0 h 3939"/>
              <a:gd name="T8" fmla="*/ 0 w 6149"/>
              <a:gd name="T9" fmla="*/ 3411 h 3939"/>
              <a:gd name="connsiteX0" fmla="*/ 0 w 10035"/>
              <a:gd name="connsiteY0" fmla="*/ 9138 h 10000"/>
              <a:gd name="connsiteX1" fmla="*/ 35 w 10035"/>
              <a:gd name="connsiteY1" fmla="*/ 10000 h 10000"/>
              <a:gd name="connsiteX2" fmla="*/ 10035 w 10035"/>
              <a:gd name="connsiteY2" fmla="*/ 0 h 10000"/>
              <a:gd name="connsiteX3" fmla="*/ 7324 w 10035"/>
              <a:gd name="connsiteY3" fmla="*/ 0 h 10000"/>
              <a:gd name="connsiteX4" fmla="*/ 0 w 10035"/>
              <a:gd name="connsiteY4" fmla="*/ 9138 h 10000"/>
              <a:gd name="connsiteX0-1" fmla="*/ 0 w 10040"/>
              <a:gd name="connsiteY0-2" fmla="*/ 9612 h 10000"/>
              <a:gd name="connsiteX1-3" fmla="*/ 40 w 10040"/>
              <a:gd name="connsiteY1-4" fmla="*/ 10000 h 10000"/>
              <a:gd name="connsiteX2-5" fmla="*/ 10040 w 10040"/>
              <a:gd name="connsiteY2-6" fmla="*/ 0 h 10000"/>
              <a:gd name="connsiteX3-7" fmla="*/ 7329 w 10040"/>
              <a:gd name="connsiteY3-8" fmla="*/ 0 h 10000"/>
              <a:gd name="connsiteX4-9" fmla="*/ 0 w 10040"/>
              <a:gd name="connsiteY4-10" fmla="*/ 9612 h 10000"/>
              <a:gd name="connsiteX0-11" fmla="*/ 18 w 10003"/>
              <a:gd name="connsiteY0-12" fmla="*/ 10078 h 10152"/>
              <a:gd name="connsiteX1-13" fmla="*/ 3 w 10003"/>
              <a:gd name="connsiteY1-14" fmla="*/ 10000 h 10152"/>
              <a:gd name="connsiteX2-15" fmla="*/ 10003 w 10003"/>
              <a:gd name="connsiteY2-16" fmla="*/ 0 h 10152"/>
              <a:gd name="connsiteX3-17" fmla="*/ 7292 w 10003"/>
              <a:gd name="connsiteY3-18" fmla="*/ 0 h 10152"/>
              <a:gd name="connsiteX4-19" fmla="*/ 18 w 10003"/>
              <a:gd name="connsiteY4-20" fmla="*/ 10078 h 101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3" h="10152">
                <a:moveTo>
                  <a:pt x="18" y="10078"/>
                </a:moveTo>
                <a:cubicBezTo>
                  <a:pt x="30" y="10365"/>
                  <a:pt x="-9" y="9713"/>
                  <a:pt x="3" y="10000"/>
                </a:cubicBezTo>
                <a:lnTo>
                  <a:pt x="10003" y="0"/>
                </a:lnTo>
                <a:lnTo>
                  <a:pt x="7292" y="0"/>
                </a:lnTo>
                <a:lnTo>
                  <a:pt x="18" y="10078"/>
                </a:lnTo>
                <a:close/>
              </a:path>
            </a:pathLst>
          </a:custGeom>
          <a:solidFill>
            <a:srgbClr val="D2C13C"/>
          </a:solidFill>
          <a:ln>
            <a:noFill/>
          </a:ln>
        </p:spPr>
        <p:txBody>
          <a:bodyPr vert="horz" wrap="square" lIns="91440" tIns="45720" rIns="91440" bIns="45720" numCol="1" anchor="t" anchorCtr="0" compatLnSpc="1"/>
          <a:lstStyle/>
          <a:p>
            <a:endParaRPr lang="zh-CN" altLang="en-US"/>
          </a:p>
        </p:txBody>
      </p:sp>
      <p:sp>
        <p:nvSpPr>
          <p:cNvPr id="13" name="Freeform 10"/>
          <p:cNvSpPr/>
          <p:nvPr/>
        </p:nvSpPr>
        <p:spPr bwMode="auto">
          <a:xfrm rot="21316960" flipH="1">
            <a:off x="-279634" y="1408461"/>
            <a:ext cx="5783749" cy="3026572"/>
          </a:xfrm>
          <a:custGeom>
            <a:avLst/>
            <a:gdLst>
              <a:gd name="T0" fmla="*/ 722 w 3313"/>
              <a:gd name="T1" fmla="*/ 0 h 2003"/>
              <a:gd name="T2" fmla="*/ 0 w 3313"/>
              <a:gd name="T3" fmla="*/ 509 h 2003"/>
              <a:gd name="T4" fmla="*/ 3313 w 3313"/>
              <a:gd name="T5" fmla="*/ 2003 h 2003"/>
              <a:gd name="T6" fmla="*/ 722 w 3313"/>
              <a:gd name="T7" fmla="*/ 0 h 2003"/>
              <a:gd name="connsiteX0" fmla="*/ 2179 w 10000"/>
              <a:gd name="connsiteY0" fmla="*/ 0 h 9840"/>
              <a:gd name="connsiteX1" fmla="*/ 0 w 10000"/>
              <a:gd name="connsiteY1" fmla="*/ 2541 h 9840"/>
              <a:gd name="connsiteX2" fmla="*/ 10000 w 10000"/>
              <a:gd name="connsiteY2" fmla="*/ 9840 h 9840"/>
              <a:gd name="connsiteX3" fmla="*/ 2179 w 10000"/>
              <a:gd name="connsiteY3" fmla="*/ 0 h 9840"/>
              <a:gd name="connsiteX0-1" fmla="*/ 2179 w 10997"/>
              <a:gd name="connsiteY0-2" fmla="*/ 0 h 9673"/>
              <a:gd name="connsiteX1-3" fmla="*/ 0 w 10997"/>
              <a:gd name="connsiteY1-4" fmla="*/ 2582 h 9673"/>
              <a:gd name="connsiteX2-5" fmla="*/ 10997 w 10997"/>
              <a:gd name="connsiteY2-6" fmla="*/ 9673 h 9673"/>
              <a:gd name="connsiteX3-7" fmla="*/ 2179 w 10997"/>
              <a:gd name="connsiteY3-8" fmla="*/ 0 h 9673"/>
            </a:gdLst>
            <a:ahLst/>
            <a:cxnLst>
              <a:cxn ang="0">
                <a:pos x="connsiteX0-1" y="connsiteY0-2"/>
              </a:cxn>
              <a:cxn ang="0">
                <a:pos x="connsiteX1-3" y="connsiteY1-4"/>
              </a:cxn>
              <a:cxn ang="0">
                <a:pos x="connsiteX2-5" y="connsiteY2-6"/>
              </a:cxn>
              <a:cxn ang="0">
                <a:pos x="connsiteX3-7" y="connsiteY3-8"/>
              </a:cxn>
            </a:cxnLst>
            <a:rect l="l" t="t" r="r" b="b"/>
            <a:pathLst>
              <a:path w="10997" h="9673">
                <a:moveTo>
                  <a:pt x="2179" y="0"/>
                </a:moveTo>
                <a:lnTo>
                  <a:pt x="0" y="2582"/>
                </a:lnTo>
                <a:lnTo>
                  <a:pt x="10997" y="9673"/>
                </a:lnTo>
                <a:lnTo>
                  <a:pt x="2179" y="0"/>
                </a:lnTo>
                <a:close/>
              </a:path>
            </a:pathLst>
          </a:custGeom>
          <a:solidFill>
            <a:srgbClr val="BBBC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p:nvPr/>
        </p:nvSpPr>
        <p:spPr bwMode="auto">
          <a:xfrm rot="21316960" flipH="1">
            <a:off x="80370" y="2111203"/>
            <a:ext cx="6926143" cy="2083851"/>
          </a:xfrm>
          <a:custGeom>
            <a:avLst/>
            <a:gdLst>
              <a:gd name="T0" fmla="*/ 951 w 4264"/>
              <a:gd name="T1" fmla="*/ 0 h 1494"/>
              <a:gd name="T2" fmla="*/ 0 w 4264"/>
              <a:gd name="T3" fmla="*/ 572 h 1494"/>
              <a:gd name="T4" fmla="*/ 4264 w 4264"/>
              <a:gd name="T5" fmla="*/ 1494 h 1494"/>
              <a:gd name="T6" fmla="*/ 951 w 4264"/>
              <a:gd name="T7" fmla="*/ 0 h 1494"/>
              <a:gd name="connsiteX0" fmla="*/ 2230 w 10000"/>
              <a:gd name="connsiteY0" fmla="*/ 0 h 9839"/>
              <a:gd name="connsiteX1" fmla="*/ 0 w 10000"/>
              <a:gd name="connsiteY1" fmla="*/ 3829 h 9839"/>
              <a:gd name="connsiteX2" fmla="*/ 10000 w 10000"/>
              <a:gd name="connsiteY2" fmla="*/ 9839 h 9839"/>
              <a:gd name="connsiteX3" fmla="*/ 2230 w 10000"/>
              <a:gd name="connsiteY3" fmla="*/ 0 h 9839"/>
              <a:gd name="connsiteX0-1" fmla="*/ 2230 w 10232"/>
              <a:gd name="connsiteY0-2" fmla="*/ 0 h 8930"/>
              <a:gd name="connsiteX1-3" fmla="*/ 0 w 10232"/>
              <a:gd name="connsiteY1-4" fmla="*/ 3892 h 8930"/>
              <a:gd name="connsiteX2-5" fmla="*/ 10232 w 10232"/>
              <a:gd name="connsiteY2-6" fmla="*/ 8930 h 8930"/>
              <a:gd name="connsiteX3-7" fmla="*/ 2230 w 10232"/>
              <a:gd name="connsiteY3-8" fmla="*/ 0 h 8930"/>
            </a:gdLst>
            <a:ahLst/>
            <a:cxnLst>
              <a:cxn ang="0">
                <a:pos x="connsiteX0-1" y="connsiteY0-2"/>
              </a:cxn>
              <a:cxn ang="0">
                <a:pos x="connsiteX1-3" y="connsiteY1-4"/>
              </a:cxn>
              <a:cxn ang="0">
                <a:pos x="connsiteX2-5" y="connsiteY2-6"/>
              </a:cxn>
              <a:cxn ang="0">
                <a:pos x="connsiteX3-7" y="connsiteY3-8"/>
              </a:cxn>
            </a:cxnLst>
            <a:rect l="l" t="t" r="r" b="b"/>
            <a:pathLst>
              <a:path w="10232" h="8930">
                <a:moveTo>
                  <a:pt x="2230" y="0"/>
                </a:moveTo>
                <a:lnTo>
                  <a:pt x="0" y="3892"/>
                </a:lnTo>
                <a:lnTo>
                  <a:pt x="10232" y="8930"/>
                </a:lnTo>
                <a:lnTo>
                  <a:pt x="2230" y="0"/>
                </a:lnTo>
                <a:close/>
              </a:path>
            </a:pathLst>
          </a:custGeom>
          <a:solidFill>
            <a:srgbClr val="C7B42E"/>
          </a:solidFill>
          <a:ln>
            <a:noFill/>
          </a:ln>
        </p:spPr>
        <p:txBody>
          <a:bodyPr vert="horz" wrap="square" lIns="91440" tIns="45720" rIns="91440" bIns="45720" numCol="1" anchor="t" anchorCtr="0" compatLnSpc="1"/>
          <a:lstStyle/>
          <a:p>
            <a:endParaRPr lang="zh-CN" altLang="en-US"/>
          </a:p>
        </p:txBody>
      </p:sp>
      <p:sp>
        <p:nvSpPr>
          <p:cNvPr id="56" name="Freeform 7"/>
          <p:cNvSpPr/>
          <p:nvPr/>
        </p:nvSpPr>
        <p:spPr bwMode="auto">
          <a:xfrm rot="21316960" flipH="1">
            <a:off x="-212352" y="-659826"/>
            <a:ext cx="12615863" cy="7034213"/>
          </a:xfrm>
          <a:custGeom>
            <a:avLst/>
            <a:gdLst>
              <a:gd name="T0" fmla="*/ 7947 w 7947"/>
              <a:gd name="T1" fmla="*/ 11 h 4431"/>
              <a:gd name="T2" fmla="*/ 6159 w 7947"/>
              <a:gd name="T3" fmla="*/ 11 h 4431"/>
              <a:gd name="T4" fmla="*/ 0 w 7947"/>
              <a:gd name="T5" fmla="*/ 3939 h 4431"/>
              <a:gd name="T6" fmla="*/ 0 w 7947"/>
              <a:gd name="T7" fmla="*/ 4431 h 4431"/>
              <a:gd name="T8" fmla="*/ 237 w 7947"/>
              <a:gd name="T9" fmla="*/ 4431 h 4431"/>
              <a:gd name="T10" fmla="*/ 7947 w 7947"/>
              <a:gd name="T11" fmla="*/ 0 h 4431"/>
              <a:gd name="T12" fmla="*/ 7947 w 7947"/>
              <a:gd name="T13" fmla="*/ 11 h 4431"/>
            </a:gdLst>
            <a:ahLst/>
            <a:cxnLst>
              <a:cxn ang="0">
                <a:pos x="T0" y="T1"/>
              </a:cxn>
              <a:cxn ang="0">
                <a:pos x="T2" y="T3"/>
              </a:cxn>
              <a:cxn ang="0">
                <a:pos x="T4" y="T5"/>
              </a:cxn>
              <a:cxn ang="0">
                <a:pos x="T6" y="T7"/>
              </a:cxn>
              <a:cxn ang="0">
                <a:pos x="T8" y="T9"/>
              </a:cxn>
              <a:cxn ang="0">
                <a:pos x="T10" y="T11"/>
              </a:cxn>
              <a:cxn ang="0">
                <a:pos x="T12" y="T13"/>
              </a:cxn>
            </a:cxnLst>
            <a:rect l="0" t="0" r="r" b="b"/>
            <a:pathLst>
              <a:path w="7947" h="4431">
                <a:moveTo>
                  <a:pt x="7947" y="11"/>
                </a:moveTo>
                <a:lnTo>
                  <a:pt x="6159" y="11"/>
                </a:lnTo>
                <a:lnTo>
                  <a:pt x="0" y="3939"/>
                </a:lnTo>
                <a:lnTo>
                  <a:pt x="0" y="4431"/>
                </a:lnTo>
                <a:lnTo>
                  <a:pt x="237" y="4431"/>
                </a:lnTo>
                <a:lnTo>
                  <a:pt x="7947" y="0"/>
                </a:lnTo>
                <a:lnTo>
                  <a:pt x="7947" y="11"/>
                </a:lnTo>
                <a:close/>
              </a:path>
            </a:pathLst>
          </a:custGeom>
          <a:solidFill>
            <a:srgbClr val="E3D885"/>
          </a:solidFill>
          <a:ln>
            <a:noFill/>
          </a:ln>
        </p:spPr>
        <p:txBody>
          <a:bodyPr vert="horz" wrap="square" lIns="91440" tIns="45720" rIns="91440" bIns="45720" numCol="1" anchor="t" anchorCtr="0" compatLnSpc="1"/>
          <a:lstStyle/>
          <a:p>
            <a:endParaRPr lang="zh-CN" altLang="en-US"/>
          </a:p>
        </p:txBody>
      </p:sp>
      <p:sp>
        <p:nvSpPr>
          <p:cNvPr id="7" name="标题 4"/>
          <p:cNvSpPr txBox="1"/>
          <p:nvPr/>
        </p:nvSpPr>
        <p:spPr>
          <a:xfrm>
            <a:off x="2504281" y="5086509"/>
            <a:ext cx="5543172" cy="535775"/>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1735" dirty="0">
                <a:solidFill>
                  <a:schemeClr val="tx1">
                    <a:lumMod val="85000"/>
                    <a:lumOff val="15000"/>
                  </a:schemeClr>
                </a:solidFill>
                <a:latin typeface="+mn-lt"/>
                <a:ea typeface="+mn-ea"/>
                <a:cs typeface="+mn-ea"/>
                <a:sym typeface="+mn-lt"/>
              </a:rPr>
              <a:t>适用于创业投资</a:t>
            </a:r>
            <a:r>
              <a:rPr lang="en-US" altLang="zh-CN" sz="1735" dirty="0">
                <a:solidFill>
                  <a:schemeClr val="tx1">
                    <a:lumMod val="85000"/>
                    <a:lumOff val="15000"/>
                  </a:schemeClr>
                </a:solidFill>
                <a:latin typeface="+mn-lt"/>
                <a:ea typeface="+mn-ea"/>
                <a:cs typeface="+mn-ea"/>
                <a:sym typeface="+mn-lt"/>
              </a:rPr>
              <a:t>/</a:t>
            </a:r>
            <a:r>
              <a:rPr lang="zh-CN" altLang="en-US" sz="1735" dirty="0">
                <a:solidFill>
                  <a:schemeClr val="tx1">
                    <a:lumMod val="85000"/>
                    <a:lumOff val="15000"/>
                  </a:schemeClr>
                </a:solidFill>
                <a:latin typeface="+mn-lt"/>
                <a:ea typeface="+mn-ea"/>
                <a:cs typeface="+mn-ea"/>
                <a:sym typeface="+mn-lt"/>
              </a:rPr>
              <a:t>商业融资</a:t>
            </a:r>
            <a:r>
              <a:rPr lang="en-US" altLang="zh-CN" sz="1735" dirty="0">
                <a:solidFill>
                  <a:schemeClr val="tx1">
                    <a:lumMod val="85000"/>
                    <a:lumOff val="15000"/>
                  </a:schemeClr>
                </a:solidFill>
                <a:latin typeface="+mn-lt"/>
                <a:ea typeface="+mn-ea"/>
                <a:cs typeface="+mn-ea"/>
                <a:sym typeface="+mn-lt"/>
              </a:rPr>
              <a:t>/</a:t>
            </a:r>
            <a:r>
              <a:rPr lang="zh-CN" altLang="en-US" sz="1735" dirty="0">
                <a:solidFill>
                  <a:schemeClr val="tx1">
                    <a:lumMod val="85000"/>
                    <a:lumOff val="15000"/>
                  </a:schemeClr>
                </a:solidFill>
                <a:latin typeface="+mn-lt"/>
                <a:ea typeface="+mn-ea"/>
                <a:cs typeface="+mn-ea"/>
                <a:sym typeface="+mn-lt"/>
              </a:rPr>
              <a:t>项目推广等</a:t>
            </a:r>
            <a:endParaRPr lang="en-US" altLang="zh-CN" sz="1735" dirty="0">
              <a:solidFill>
                <a:schemeClr val="tx1">
                  <a:lumMod val="85000"/>
                  <a:lumOff val="15000"/>
                </a:schemeClr>
              </a:solidFill>
              <a:latin typeface="+mn-lt"/>
              <a:ea typeface="+mn-ea"/>
              <a:cs typeface="+mn-ea"/>
              <a:sym typeface="+mn-lt"/>
            </a:endParaRPr>
          </a:p>
        </p:txBody>
      </p:sp>
      <p:sp>
        <p:nvSpPr>
          <p:cNvPr id="4" name="TextBox 31"/>
          <p:cNvSpPr txBox="1"/>
          <p:nvPr/>
        </p:nvSpPr>
        <p:spPr>
          <a:xfrm>
            <a:off x="1081195" y="4340369"/>
            <a:ext cx="6966258" cy="828675"/>
          </a:xfrm>
          <a:prstGeom prst="rect">
            <a:avLst/>
          </a:prstGeom>
          <a:noFill/>
        </p:spPr>
        <p:txBody>
          <a:bodyPr wrap="square" lIns="91416" tIns="45708" rIns="91416" bIns="45708" rtlCol="0">
            <a:spAutoFit/>
          </a:bodyPr>
          <a:lstStyle/>
          <a:p>
            <a:pPr algn="r"/>
            <a:r>
              <a:rPr lang="zh-CN" altLang="en-US" sz="4800" b="1" dirty="0">
                <a:solidFill>
                  <a:schemeClr val="tx1">
                    <a:lumMod val="85000"/>
                    <a:lumOff val="15000"/>
                  </a:schemeClr>
                </a:solidFill>
                <a:cs typeface="+mn-ea"/>
                <a:sym typeface="+mn-lt"/>
              </a:rPr>
              <a:t>感谢您的聆听</a:t>
            </a:r>
          </a:p>
        </p:txBody>
      </p:sp>
      <p:sp>
        <p:nvSpPr>
          <p:cNvPr id="9" name="矩形 8"/>
          <p:cNvSpPr/>
          <p:nvPr/>
        </p:nvSpPr>
        <p:spPr>
          <a:xfrm>
            <a:off x="7284074" y="2705511"/>
            <a:ext cx="4212699" cy="1446526"/>
          </a:xfrm>
          <a:prstGeom prst="rect">
            <a:avLst/>
          </a:prstGeom>
        </p:spPr>
        <p:txBody>
          <a:bodyPr wrap="square" lIns="91416" tIns="45708" rIns="91416" bIns="45708">
            <a:spAutoFit/>
          </a:bodyPr>
          <a:lstStyle/>
          <a:p>
            <a:pPr algn="r"/>
            <a:r>
              <a:rPr lang="en-US" altLang="zh-CN" sz="8800" b="1" dirty="0">
                <a:solidFill>
                  <a:schemeClr val="tx1">
                    <a:lumMod val="85000"/>
                    <a:lumOff val="15000"/>
                  </a:schemeClr>
                </a:solidFill>
                <a:cs typeface="+mn-ea"/>
                <a:sym typeface="+mn-lt"/>
              </a:rPr>
              <a:t>LOGO</a:t>
            </a:r>
            <a:endParaRPr lang="zh-CN" altLang="en-US" sz="8800" dirty="0">
              <a:solidFill>
                <a:schemeClr val="tx1">
                  <a:lumMod val="85000"/>
                  <a:lumOff val="15000"/>
                </a:schemeClr>
              </a:solidFill>
              <a:cs typeface="+mn-ea"/>
              <a:sym typeface="+mn-lt"/>
            </a:endParaRPr>
          </a:p>
        </p:txBody>
      </p:sp>
      <p:sp>
        <p:nvSpPr>
          <p:cNvPr id="5" name="标题 4"/>
          <p:cNvSpPr txBox="1"/>
          <p:nvPr/>
        </p:nvSpPr>
        <p:spPr>
          <a:xfrm>
            <a:off x="2504281" y="5749562"/>
            <a:ext cx="5543172" cy="535775"/>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1735" dirty="0">
                <a:solidFill>
                  <a:schemeClr val="tx1">
                    <a:lumMod val="85000"/>
                    <a:lumOff val="15000"/>
                  </a:schemeClr>
                </a:solidFill>
                <a:latin typeface="+mn-lt"/>
                <a:ea typeface="+mn-ea"/>
                <a:cs typeface="+mn-ea"/>
                <a:sym typeface="+mn-lt"/>
              </a:rPr>
              <a:t>汇报人</a:t>
            </a:r>
            <a:r>
              <a:rPr lang="zh-CN" altLang="en-US" sz="1735" dirty="0" smtClean="0">
                <a:solidFill>
                  <a:schemeClr val="tx1">
                    <a:lumMod val="85000"/>
                    <a:lumOff val="15000"/>
                  </a:schemeClr>
                </a:solidFill>
                <a:latin typeface="+mn-lt"/>
                <a:ea typeface="+mn-ea"/>
                <a:cs typeface="+mn-ea"/>
                <a:sym typeface="+mn-lt"/>
              </a:rPr>
              <a:t>：</a:t>
            </a:r>
            <a:r>
              <a:rPr lang="zh-CN" altLang="en-US" sz="1735" dirty="0">
                <a:solidFill>
                  <a:schemeClr val="tx1">
                    <a:lumMod val="85000"/>
                    <a:lumOff val="15000"/>
                  </a:schemeClr>
                </a:solidFill>
                <a:latin typeface="+mn-lt"/>
                <a:ea typeface="+mn-ea"/>
                <a:cs typeface="+mn-ea"/>
                <a:sym typeface="+mn-lt"/>
              </a:rPr>
              <a:t>轻</a:t>
            </a:r>
            <a:r>
              <a:rPr lang="zh-CN" altLang="en-US" sz="1735" dirty="0" smtClean="0">
                <a:solidFill>
                  <a:schemeClr val="tx1">
                    <a:lumMod val="85000"/>
                    <a:lumOff val="15000"/>
                  </a:schemeClr>
                </a:solidFill>
                <a:latin typeface="+mn-lt"/>
                <a:ea typeface="+mn-ea"/>
                <a:cs typeface="+mn-ea"/>
                <a:sym typeface="+mn-lt"/>
              </a:rPr>
              <a:t>松办公</a:t>
            </a:r>
            <a:r>
              <a:rPr lang="en-US" altLang="zh-CN" sz="1735" dirty="0" smtClean="0">
                <a:solidFill>
                  <a:schemeClr val="tx1">
                    <a:lumMod val="85000"/>
                    <a:lumOff val="15000"/>
                  </a:schemeClr>
                </a:solidFill>
                <a:latin typeface="+mn-lt"/>
                <a:ea typeface="+mn-ea"/>
                <a:cs typeface="+mn-ea"/>
                <a:sym typeface="+mn-lt"/>
              </a:rPr>
              <a:t>    </a:t>
            </a:r>
            <a:r>
              <a:rPr lang="zh-CN" altLang="en-US" sz="1735" dirty="0">
                <a:solidFill>
                  <a:schemeClr val="tx1">
                    <a:lumMod val="85000"/>
                    <a:lumOff val="15000"/>
                  </a:schemeClr>
                </a:solidFill>
                <a:latin typeface="+mn-lt"/>
                <a:ea typeface="+mn-ea"/>
                <a:cs typeface="+mn-ea"/>
                <a:sym typeface="+mn-lt"/>
              </a:rPr>
              <a:t>行业：商务通用</a:t>
            </a:r>
            <a:endParaRPr lang="en-US" altLang="zh-CN" sz="1735"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down)">
                                      <p:cBhvr>
                                        <p:cTn id="14" dur="500"/>
                                        <p:tgtEl>
                                          <p:spTgt spid="23"/>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down)">
                                      <p:cBhvr>
                                        <p:cTn id="18" dur="500"/>
                                        <p:tgtEl>
                                          <p:spTgt spid="56"/>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down)">
                                      <p:cBhvr>
                                        <p:cTn id="26" dur="500"/>
                                        <p:tgtEl>
                                          <p:spTgt spid="61"/>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1" repeatCount="indefinite" fill="remove" display="0">
                  <p:stCondLst>
                    <p:cond delay="indefinite"/>
                  </p:stCondLst>
                  <p:endCondLst>
                    <p:cond evt="onStopAudio" delay="0">
                      <p:tgtEl>
                        <p:sldTgt/>
                      </p:tgtEl>
                    </p:cond>
                  </p:endCondLst>
                </p:cTn>
                <p:tgtEl>
                  <p:spTgt spid="8"/>
                </p:tgtEl>
              </p:cMediaNode>
            </p:audio>
          </p:childTnLst>
        </p:cTn>
      </p:par>
    </p:tnLst>
    <p:bldLst>
      <p:bldP spid="16" grpId="0" bldLvl="0" animBg="1"/>
      <p:bldP spid="10" grpId="0" bldLvl="0" animBg="1"/>
      <p:bldP spid="23" grpId="0" bldLvl="0" animBg="1"/>
      <p:bldP spid="61" grpId="0" bldLvl="0" animBg="1"/>
      <p:bldP spid="13" grpId="0" bldLvl="0" animBg="1"/>
      <p:bldP spid="14" grpId="0" bldLvl="0" animBg="1"/>
      <p:bldP spid="56" grpId="0" bldLvl="0" animBg="1"/>
      <p:bldP spid="7" grpId="0"/>
      <p:bldP spid="4" grpId="0"/>
      <p:bldP spid="9"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6S0wzOvQ8a50SA42PUNRg"/>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Theme">
  <a:themeElements>
    <a:clrScheme name="香蕉">
      <a:dk1>
        <a:srgbClr val="000000"/>
      </a:dk1>
      <a:lt1>
        <a:srgbClr val="FFFFFF"/>
      </a:lt1>
      <a:dk2>
        <a:srgbClr val="F6F2BD"/>
      </a:dk2>
      <a:lt2>
        <a:srgbClr val="EBEB99"/>
      </a:lt2>
      <a:accent1>
        <a:srgbClr val="E3D885"/>
      </a:accent1>
      <a:accent2>
        <a:srgbClr val="BBBC6D"/>
      </a:accent2>
      <a:accent3>
        <a:srgbClr val="C7B42E"/>
      </a:accent3>
      <a:accent4>
        <a:srgbClr val="ABA71E"/>
      </a:accent4>
      <a:accent5>
        <a:srgbClr val="8F891B"/>
      </a:accent5>
      <a:accent6>
        <a:srgbClr val="578812"/>
      </a:accent6>
      <a:hlink>
        <a:srgbClr val="FC7597"/>
      </a:hlink>
      <a:folHlink>
        <a:srgbClr val="35BEB8"/>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2426</Words>
  <Application>Microsoft Office PowerPoint</Application>
  <PresentationFormat>宽屏</PresentationFormat>
  <Paragraphs>158</Paragraphs>
  <Slides>19</Slides>
  <Notes>19</Notes>
  <HiddenSlides>0</HiddenSlides>
  <MMClips>2</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19</vt:i4>
      </vt:variant>
    </vt:vector>
  </HeadingPairs>
  <TitlesOfParts>
    <vt:vector size="29" baseType="lpstr">
      <vt:lpstr>Montserrat</vt:lpstr>
      <vt:lpstr>Open Sans</vt:lpstr>
      <vt:lpstr>等线</vt:lpstr>
      <vt:lpstr>思源黑体</vt:lpstr>
      <vt:lpstr>思源黑体 CN Heavy</vt:lpstr>
      <vt:lpstr>微软雅黑</vt:lpstr>
      <vt:lpstr>Arial</vt:lpstr>
      <vt:lpstr>Franklin Gothic Medium</vt:lpstr>
      <vt:lpstr>Office Theme</vt:lpstr>
      <vt:lpstr>think-cell Slide</vt:lpstr>
      <vt:lpstr>PowerPoint 演示文稿</vt:lpstr>
      <vt:lpstr>PowerPoint 演示文稿</vt:lpstr>
      <vt:lpstr>PowerPoint 演示文稿</vt:lpstr>
      <vt:lpstr>在此输入 标题内容概要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vian</cp:lastModifiedBy>
  <cp:revision>171</cp:revision>
  <dcterms:created xsi:type="dcterms:W3CDTF">2019-07-11T04:52:00Z</dcterms:created>
  <dcterms:modified xsi:type="dcterms:W3CDTF">2022-12-26T08:06:16Z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