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4" r:id="rId2"/>
    <p:sldMasterId id="2147483680" r:id="rId3"/>
  </p:sldMasterIdLst>
  <p:notesMasterIdLst>
    <p:notesMasterId r:id="rId23"/>
  </p:notesMasterIdLst>
  <p:sldIdLst>
    <p:sldId id="495" r:id="rId4"/>
    <p:sldId id="794" r:id="rId5"/>
    <p:sldId id="795" r:id="rId6"/>
    <p:sldId id="300" r:id="rId7"/>
    <p:sldId id="291" r:id="rId8"/>
    <p:sldId id="819" r:id="rId9"/>
    <p:sldId id="820" r:id="rId10"/>
    <p:sldId id="292" r:id="rId11"/>
    <p:sldId id="294" r:id="rId12"/>
    <p:sldId id="821" r:id="rId13"/>
    <p:sldId id="822" r:id="rId14"/>
    <p:sldId id="274" r:id="rId15"/>
    <p:sldId id="823" r:id="rId16"/>
    <p:sldId id="275" r:id="rId17"/>
    <p:sldId id="824" r:id="rId18"/>
    <p:sldId id="271" r:id="rId19"/>
    <p:sldId id="301" r:id="rId20"/>
    <p:sldId id="277" r:id="rId21"/>
    <p:sldId id="826" r:id="rId22"/>
  </p:sldIdLst>
  <p:sldSz cx="12192000" cy="6858000"/>
  <p:notesSz cx="6858000" cy="9144000"/>
  <p:embeddedFontLst>
    <p:embeddedFont>
      <p:font typeface="等线 Light" panose="02010600030101010101" pitchFamily="2" charset="-122"/>
      <p:regular r:id="rId24"/>
    </p:embeddedFont>
    <p:embeddedFont>
      <p:font typeface="兰米蹦君体" panose="02010600030101010101" charset="-122"/>
      <p:regular r:id="rId25"/>
    </p:embeddedFont>
    <p:embeddedFont>
      <p:font typeface="微软雅黑" panose="020B0503020204020204" pitchFamily="34" charset="-122"/>
      <p:regular r:id="rId26"/>
      <p:bold r:id="rId27"/>
    </p:embeddedFont>
    <p:embeddedFont>
      <p:font typeface="等线" panose="02010600030101010101" pitchFamily="2" charset="-122"/>
      <p:regular r:id="rId28"/>
      <p:bold r:id="rId29"/>
    </p:embeddedFont>
    <p:embeddedFont>
      <p:font typeface="方正楷体_GBK" panose="02010600030101010101" charset="-122"/>
      <p:regular r:id="rId30"/>
    </p:embeddedFont>
    <p:embeddedFont>
      <p:font typeface="思源黑体 Normal" panose="02010600030101010101" charset="-122"/>
      <p:regular r:id="rId31"/>
    </p:embeddedFont>
  </p:embeddedFontLst>
  <p:custDataLst>
    <p:tags r:id="rId3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C57C39"/>
    <a:srgbClr val="BE220B"/>
    <a:srgbClr val="5E1C10"/>
    <a:srgbClr val="EA382C"/>
    <a:srgbClr val="365089"/>
    <a:srgbClr val="FFF584"/>
    <a:srgbClr val="57A2F3"/>
    <a:srgbClr val="0160DE"/>
    <a:srgbClr val="8C1A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503" autoAdjust="0"/>
    <p:restoredTop sz="96215" autoAdjust="0"/>
  </p:normalViewPr>
  <p:slideViewPr>
    <p:cSldViewPr snapToGrid="0">
      <p:cViewPr varScale="1">
        <p:scale>
          <a:sx n="100" d="100"/>
          <a:sy n="100" d="100"/>
        </p:scale>
        <p:origin x="78" y="3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font" Target="fonts/font3.fntdata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font" Target="fonts/font2.fntdata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1.fntdata"/><Relationship Id="rId32" Type="http://schemas.openxmlformats.org/officeDocument/2006/relationships/tags" Target="tags/tag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36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font" Target="fonts/font8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theme" Target="theme/theme1.xml"/><Relationship Id="rId8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E1A13A-D60A-422D-BAA6-E4E7ADFA2A21}" type="datetimeFigureOut">
              <a:rPr lang="zh-CN" altLang="en-US" smtClean="0"/>
              <a:t>2022/12/26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E886AE-BC43-4E5F-A7F0-F0898215431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DD763D-9BC5-4E2A-A15B-DF11F44058BA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DD763D-9BC5-4E2A-A15B-DF11F44058BA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DD763D-9BC5-4E2A-A15B-DF11F44058BA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2F32F-46EB-4DFD-A0FE-5CC4E6682604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5A699-AB68-4A20-99FB-6F69DC266D45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5A699-AB68-4A20-99FB-6F69DC266D45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DD763D-9BC5-4E2A-A15B-DF11F44058BA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F80703-50DB-4CF9-AED1-378856D5556E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DD763D-9BC5-4E2A-A15B-DF11F44058BA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F1230A-61A5-404D-9419-6EA68FCDD5BC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F1230A-61A5-404D-9419-6EA68FCDD5BC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2A0F9D-3357-4A94-85C8-3B842B870DC6}" type="slidenum">
              <a:rPr lang="zh-CN" altLang="en-US" smtClean="0">
                <a:solidFill>
                  <a:prstClr val="black"/>
                </a:solidFill>
              </a:rPr>
              <a:t>14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DD763D-9BC5-4E2A-A15B-DF11F44058BA}" type="slidenum">
              <a:rPr lang="zh-CN" altLang="en-US" smtClean="0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837B1-3942-4B36-A9A2-6AF914CEB0AE}" type="slidenum">
              <a:rPr lang="zh-CN" altLang="en-US" smtClean="0"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DD763D-9BC5-4E2A-A15B-DF11F44058BA}" type="slidenum">
              <a:rPr lang="zh-CN" altLang="en-US" smtClean="0"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58E1B-5923-4CAF-B9CC-D14A574623CF}" type="datetimeFigureOut">
              <a:rPr lang="zh-CN" altLang="en-US" smtClean="0"/>
              <a:t>2022/12/26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746A1-6C2B-4A0A-9B52-5B2A1AF6763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32759" y="158091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58E1B-5923-4CAF-B9CC-D14A574623CF}" type="datetimeFigureOut">
              <a:rPr lang="zh-CN" altLang="en-US" smtClean="0"/>
              <a:t>2022/12/26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746A1-6C2B-4A0A-9B52-5B2A1AF6763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58E1B-5923-4CAF-B9CC-D14A574623CF}" type="datetimeFigureOut">
              <a:rPr lang="zh-CN" altLang="en-US" smtClean="0"/>
              <a:t>2022/12/26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746A1-6C2B-4A0A-9B52-5B2A1AF6763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32759" y="158091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58E1B-5923-4CAF-B9CC-D14A574623CF}" type="datetimeFigureOut">
              <a:rPr lang="zh-CN" altLang="en-US" smtClean="0"/>
              <a:t>2022/12/26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746A1-6C2B-4A0A-9B52-5B2A1AF6763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58E1B-5923-4CAF-B9CC-D14A574623CF}" type="datetimeFigureOut">
              <a:rPr lang="zh-CN" altLang="en-US" smtClean="0"/>
              <a:t>2022/12/26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746A1-6C2B-4A0A-9B52-5B2A1AF6763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32759" y="158091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58E1B-5923-4CAF-B9CC-D14A574623CF}" type="datetimeFigureOut">
              <a:rPr lang="zh-CN" altLang="en-US" smtClean="0"/>
              <a:t>2022/12/26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746A1-6C2B-4A0A-9B52-5B2A1AF6763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58E1B-5923-4CAF-B9CC-D14A574623CF}" type="datetimeFigureOut">
              <a:rPr lang="zh-CN" altLang="en-US" smtClean="0"/>
              <a:t>2022/12/26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746A1-6C2B-4A0A-9B52-5B2A1AF6763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58E1B-5923-4CAF-B9CC-D14A574623CF}" type="datetimeFigureOut">
              <a:rPr lang="zh-CN" altLang="en-US" smtClean="0"/>
              <a:t>2022/12/26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746A1-6C2B-4A0A-9B52-5B2A1AF6763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58E1B-5923-4CAF-B9CC-D14A574623CF}" type="datetimeFigureOut">
              <a:rPr lang="zh-CN" altLang="en-US" smtClean="0"/>
              <a:t>2022/12/26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746A1-6C2B-4A0A-9B52-5B2A1AF6763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32759" y="158091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58E1B-5923-4CAF-B9CC-D14A574623CF}" type="datetimeFigureOut">
              <a:rPr lang="zh-CN" altLang="en-US" smtClean="0"/>
              <a:t>2022/12/26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746A1-6C2B-4A0A-9B52-5B2A1AF6763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58E1B-5923-4CAF-B9CC-D14A574623CF}" type="datetimeFigureOut">
              <a:rPr lang="zh-CN" altLang="en-US" smtClean="0"/>
              <a:t>2022/12/26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746A1-6C2B-4A0A-9B52-5B2A1AF6763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合理交通结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wipe/>
      </p:transition>
    </mc:Choice>
    <mc:Fallback xmlns="">
      <p:transition spd="slow" advClick="0" advTm="3000">
        <p:wip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prism isInverted="1"/>
      </p:transition>
    </mc:Choice>
    <mc:Fallback xmlns="">
      <p:transition spd="slow" advClick="0" advTm="5000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Tm="1000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58E1B-5923-4CAF-B9CC-D14A574623CF}" type="datetimeFigureOut">
              <a:rPr lang="zh-CN" altLang="en-US" smtClean="0"/>
              <a:t>2022/12/26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746A1-6C2B-4A0A-9B52-5B2A1AF6763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32759" y="158091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58E1B-5923-4CAF-B9CC-D14A574623CF}" type="datetimeFigureOut">
              <a:rPr lang="zh-CN" altLang="en-US" smtClean="0"/>
              <a:t>2022/12/26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746A1-6C2B-4A0A-9B52-5B2A1AF6763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58E1B-5923-4CAF-B9CC-D14A574623CF}" type="datetimeFigureOut">
              <a:rPr lang="zh-CN" altLang="en-US" smtClean="0"/>
              <a:t>2022/12/26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746A1-6C2B-4A0A-9B52-5B2A1AF6763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32759" y="158091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58E1B-5923-4CAF-B9CC-D14A574623CF}" type="datetimeFigureOut">
              <a:rPr lang="zh-CN" altLang="en-US" smtClean="0"/>
              <a:t>2022/12/26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746A1-6C2B-4A0A-9B52-5B2A1AF6763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58E1B-5923-4CAF-B9CC-D14A574623CF}" type="datetimeFigureOut">
              <a:rPr lang="zh-CN" altLang="en-US" smtClean="0"/>
              <a:t>2022/12/26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746A1-6C2B-4A0A-9B52-5B2A1AF6763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32759" y="158091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58E1B-5923-4CAF-B9CC-D14A574623CF}" type="datetimeFigureOut">
              <a:rPr lang="zh-CN" altLang="en-US" smtClean="0"/>
              <a:t>2022/12/26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746A1-6C2B-4A0A-9B52-5B2A1AF6763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58E1B-5923-4CAF-B9CC-D14A574623CF}" type="datetimeFigureOut">
              <a:rPr lang="zh-CN" altLang="en-US" smtClean="0"/>
              <a:t>2022/12/26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746A1-6C2B-4A0A-9B52-5B2A1AF6763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58E1B-5923-4CAF-B9CC-D14A574623CF}" type="datetimeFigureOut">
              <a:rPr lang="zh-CN" altLang="en-US" smtClean="0"/>
              <a:t>2022/12/26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746A1-6C2B-4A0A-9B52-5B2A1AF6763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58E1B-5923-4CAF-B9CC-D14A574623CF}" type="datetimeFigureOut">
              <a:rPr lang="zh-CN" altLang="en-US" smtClean="0"/>
              <a:t>2022/12/26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746A1-6C2B-4A0A-9B52-5B2A1AF6763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32759" y="158091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58E1B-5923-4CAF-B9CC-D14A574623CF}" type="datetimeFigureOut">
              <a:rPr lang="zh-CN" altLang="en-US" smtClean="0"/>
              <a:t>2022/12/26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746A1-6C2B-4A0A-9B52-5B2A1AF6763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58E1B-5923-4CAF-B9CC-D14A574623CF}" type="datetimeFigureOut">
              <a:rPr lang="zh-CN" altLang="en-US" smtClean="0"/>
              <a:t>2022/12/26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746A1-6C2B-4A0A-9B52-5B2A1AF6763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合理交通结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wipe/>
      </p:transition>
    </mc:Choice>
    <mc:Fallback xmlns="">
      <p:transition spd="slow" advClick="0" advTm="3000">
        <p:wip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prism isInverted="1"/>
      </p:transition>
    </mc:Choice>
    <mc:Fallback xmlns="">
      <p:transition spd="slow" advClick="0" advTm="5000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Tm="1000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58E1B-5923-4CAF-B9CC-D14A574623CF}" type="datetimeFigureOut">
              <a:rPr lang="zh-CN" altLang="en-US" smtClean="0"/>
              <a:t>2022/12/26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746A1-6C2B-4A0A-9B52-5B2A1AF6763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32759" y="158091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58E1B-5923-4CAF-B9CC-D14A574623CF}" type="datetimeFigureOut">
              <a:rPr lang="zh-CN" altLang="en-US" smtClean="0"/>
              <a:t>2022/12/26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746A1-6C2B-4A0A-9B52-5B2A1AF6763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58E1B-5923-4CAF-B9CC-D14A574623CF}" type="datetimeFigureOut">
              <a:rPr lang="zh-CN" altLang="en-US" smtClean="0"/>
              <a:t>2022/12/26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746A1-6C2B-4A0A-9B52-5B2A1AF6763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32759" y="158091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58E1B-5923-4CAF-B9CC-D14A574623CF}" type="datetimeFigureOut">
              <a:rPr lang="zh-CN" altLang="en-US" smtClean="0"/>
              <a:t>2022/12/26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746A1-6C2B-4A0A-9B52-5B2A1AF6763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58E1B-5923-4CAF-B9CC-D14A574623CF}" type="datetimeFigureOut">
              <a:rPr lang="zh-CN" altLang="en-US" smtClean="0"/>
              <a:t>2022/12/26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746A1-6C2B-4A0A-9B52-5B2A1AF6763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32759" y="158091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58E1B-5923-4CAF-B9CC-D14A574623CF}" type="datetimeFigureOut">
              <a:rPr lang="zh-CN" altLang="en-US" smtClean="0"/>
              <a:t>2022/12/26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746A1-6C2B-4A0A-9B52-5B2A1AF6763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58E1B-5923-4CAF-B9CC-D14A574623CF}" type="datetimeFigureOut">
              <a:rPr lang="zh-CN" altLang="en-US" smtClean="0"/>
              <a:t>2022/12/26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746A1-6C2B-4A0A-9B52-5B2A1AF6763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58E1B-5923-4CAF-B9CC-D14A574623CF}" type="datetimeFigureOut">
              <a:rPr lang="zh-CN" altLang="en-US" smtClean="0"/>
              <a:t>2022/12/26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746A1-6C2B-4A0A-9B52-5B2A1AF6763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58E1B-5923-4CAF-B9CC-D14A574623CF}" type="datetimeFigureOut">
              <a:rPr lang="zh-CN" altLang="en-US" smtClean="0"/>
              <a:t>2022/12/26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746A1-6C2B-4A0A-9B52-5B2A1AF6763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32759" y="158091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58E1B-5923-4CAF-B9CC-D14A574623CF}" type="datetimeFigureOut">
              <a:rPr lang="zh-CN" altLang="en-US" smtClean="0"/>
              <a:t>2022/12/26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746A1-6C2B-4A0A-9B52-5B2A1AF6763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58E1B-5923-4CAF-B9CC-D14A574623CF}" type="datetimeFigureOut">
              <a:rPr lang="zh-CN" altLang="en-US" smtClean="0"/>
              <a:t>2022/12/26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746A1-6C2B-4A0A-9B52-5B2A1AF6763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合理交通结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wipe/>
      </p:transition>
    </mc:Choice>
    <mc:Fallback xmlns="">
      <p:transition spd="slow" advClick="0" advTm="3000">
        <p:wip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prism isInverted="1"/>
      </p:transition>
    </mc:Choice>
    <mc:Fallback xmlns="">
      <p:transition spd="slow" advClick="0" advTm="5000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Tm="1000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17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slideLayout" Target="../slideLayouts/slideLayout43.xml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4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32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5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126"/>
          <a:stretch>
            <a:fillRect/>
          </a:stretch>
        </p:blipFill>
        <p:spPr>
          <a:xfrm flipH="1">
            <a:off x="-62144" y="0"/>
            <a:ext cx="12254144" cy="6858000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C58E1B-5923-4CAF-B9CC-D14A574623CF}" type="datetimeFigureOut">
              <a:rPr lang="zh-CN" altLang="en-US" smtClean="0"/>
              <a:t>2022/12/26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E746A1-6C2B-4A0A-9B52-5B2A1AF6763A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文本框 49"/>
          <p:cNvSpPr txBox="1"/>
          <p:nvPr userDrawn="1"/>
        </p:nvSpPr>
        <p:spPr>
          <a:xfrm>
            <a:off x="489197" y="350095"/>
            <a:ext cx="3239770" cy="46418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640080" indent="-18288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282700" indent="-3683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925955" indent="-55435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568575" indent="-73977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defTabSz="963930"/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9" name="文本框 50"/>
          <p:cNvSpPr txBox="1"/>
          <p:nvPr userDrawn="1"/>
        </p:nvSpPr>
        <p:spPr>
          <a:xfrm>
            <a:off x="488669" y="814006"/>
            <a:ext cx="2975610" cy="34099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640080" indent="-18288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282700" indent="-3683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925955" indent="-55435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568575" indent="-73977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defTabSz="963930"/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ADD RELATED TITLE WORDS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126"/>
          <a:stretch>
            <a:fillRect/>
          </a:stretch>
        </p:blipFill>
        <p:spPr>
          <a:xfrm flipH="1">
            <a:off x="-62144" y="0"/>
            <a:ext cx="12254144" cy="6858000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C58E1B-5923-4CAF-B9CC-D14A574623CF}" type="datetimeFigureOut">
              <a:rPr lang="zh-CN" altLang="en-US" smtClean="0"/>
              <a:t>2022/12/26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E746A1-6C2B-4A0A-9B52-5B2A1AF6763A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文本框 49"/>
          <p:cNvSpPr txBox="1"/>
          <p:nvPr userDrawn="1"/>
        </p:nvSpPr>
        <p:spPr>
          <a:xfrm>
            <a:off x="489197" y="350095"/>
            <a:ext cx="3239770" cy="46418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640080" indent="-18288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282700" indent="-3683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925955" indent="-55435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568575" indent="-73977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defTabSz="963930"/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9" name="文本框 50"/>
          <p:cNvSpPr txBox="1"/>
          <p:nvPr userDrawn="1"/>
        </p:nvSpPr>
        <p:spPr>
          <a:xfrm>
            <a:off x="488669" y="814006"/>
            <a:ext cx="2975610" cy="34099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640080" indent="-18288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282700" indent="-3683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925955" indent="-55435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568575" indent="-73977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defTabSz="963930"/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ADD RELATED TITLE WORDS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  <p:sldLayoutId id="2147483676" r:id="rId12"/>
    <p:sldLayoutId id="2147483677" r:id="rId13"/>
    <p:sldLayoutId id="2147483678" r:id="rId14"/>
    <p:sldLayoutId id="2147483679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126"/>
          <a:stretch>
            <a:fillRect/>
          </a:stretch>
        </p:blipFill>
        <p:spPr>
          <a:xfrm flipH="1">
            <a:off x="-62144" y="0"/>
            <a:ext cx="12254144" cy="6858000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C58E1B-5923-4CAF-B9CC-D14A574623CF}" type="datetimeFigureOut">
              <a:rPr lang="zh-CN" altLang="en-US" smtClean="0"/>
              <a:t>2022/12/26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E746A1-6C2B-4A0A-9B52-5B2A1AF6763A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文本框 49"/>
          <p:cNvSpPr txBox="1"/>
          <p:nvPr userDrawn="1"/>
        </p:nvSpPr>
        <p:spPr>
          <a:xfrm>
            <a:off x="489197" y="350095"/>
            <a:ext cx="3239770" cy="46418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640080" indent="-18288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282700" indent="-3683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925955" indent="-55435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568575" indent="-73977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defTabSz="963930"/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9" name="文本框 50"/>
          <p:cNvSpPr txBox="1"/>
          <p:nvPr userDrawn="1"/>
        </p:nvSpPr>
        <p:spPr>
          <a:xfrm>
            <a:off x="488669" y="814006"/>
            <a:ext cx="2975610" cy="34099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640080" indent="-18288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282700" indent="-3683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925955" indent="-55435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568575" indent="-73977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defTabSz="963930"/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ADD RELATED TITLE WORDS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  <p:sldLayoutId id="2147483692" r:id="rId12"/>
    <p:sldLayoutId id="2147483693" r:id="rId13"/>
    <p:sldLayoutId id="2147483694" r:id="rId14"/>
    <p:sldLayoutId id="2147483695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8.xml"/><Relationship Id="rId3" Type="http://schemas.openxmlformats.org/officeDocument/2006/relationships/tags" Target="../tags/tag4.xml"/><Relationship Id="rId7" Type="http://schemas.openxmlformats.org/officeDocument/2006/relationships/slideLayout" Target="../slideLayouts/slideLayout14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4" Type="http://schemas.openxmlformats.org/officeDocument/2006/relationships/tags" Target="../tags/tag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预览图_千图网_编号35411643"/>
          <p:cNvPicPr>
            <a:picLocks noChangeAspect="1"/>
          </p:cNvPicPr>
          <p:nvPr/>
        </p:nvPicPr>
        <p:blipFill>
          <a:blip r:embed="rId5"/>
          <a:srcRect b="58201"/>
          <a:stretch>
            <a:fillRect/>
          </a:stretch>
        </p:blipFill>
        <p:spPr>
          <a:xfrm>
            <a:off x="-86995" y="0"/>
            <a:ext cx="12292330" cy="6869430"/>
          </a:xfrm>
          <a:prstGeom prst="rect">
            <a:avLst/>
          </a:prstGeom>
        </p:spPr>
      </p:pic>
      <p:sp>
        <p:nvSpPr>
          <p:cNvPr id="4" name="椭圆 3"/>
          <p:cNvSpPr/>
          <p:nvPr/>
        </p:nvSpPr>
        <p:spPr>
          <a:xfrm>
            <a:off x="3143899" y="476965"/>
            <a:ext cx="5903651" cy="5903651"/>
          </a:xfrm>
          <a:prstGeom prst="ellipse">
            <a:avLst/>
          </a:prstGeom>
          <a:solidFill>
            <a:srgbClr val="FFFFFF">
              <a:alpha val="89020"/>
            </a:srgbClr>
          </a:solidFill>
          <a:ln w="57150">
            <a:solidFill>
              <a:srgbClr val="C57C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58号-创中黑" panose="00000500000000000000" pitchFamily="2" charset="-122"/>
              <a:ea typeface="字魂58号-创中黑" panose="00000500000000000000" pitchFamily="2" charset="-122"/>
              <a:sym typeface="字魂58号-创中黑" panose="00000500000000000000" pitchFamily="2" charset="-122"/>
            </a:endParaRPr>
          </a:p>
        </p:txBody>
      </p:sp>
      <p:pic>
        <p:nvPicPr>
          <p:cNvPr id="8" name="钢琴旋律节奏轻快的未来科技感配乐_2分17秒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237673" y="445654"/>
            <a:ext cx="609600" cy="609600"/>
          </a:xfrm>
          <a:prstGeom prst="rect">
            <a:avLst/>
          </a:prstGeom>
        </p:spPr>
      </p:pic>
      <p:sp>
        <p:nvSpPr>
          <p:cNvPr id="26" name="文本框 25"/>
          <p:cNvSpPr txBox="1"/>
          <p:nvPr/>
        </p:nvSpPr>
        <p:spPr>
          <a:xfrm>
            <a:off x="5264825" y="576043"/>
            <a:ext cx="2031325" cy="396799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12000" spc="788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兰米蹦君体" panose="02000503000000000000" charset="-122"/>
                <a:ea typeface="兰米蹦君体" panose="02000503000000000000" charset="-122"/>
                <a:sym typeface="字魂58号-创中黑" panose="00000500000000000000" pitchFamily="2" charset="-122"/>
              </a:rPr>
              <a:t>寒露</a:t>
            </a:r>
            <a:endParaRPr lang="zh-CN" altLang="en-US" sz="12000" spc="788" dirty="0">
              <a:solidFill>
                <a:schemeClr val="tx1">
                  <a:lumMod val="75000"/>
                  <a:lumOff val="25000"/>
                </a:schemeClr>
              </a:solidFill>
              <a:latin typeface="兰米蹦君体" panose="02000503000000000000" charset="-122"/>
              <a:ea typeface="兰米蹦君体" panose="02000503000000000000" charset="-122"/>
              <a:sym typeface="字魂58号-创中黑" panose="00000500000000000000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589020" y="4643120"/>
            <a:ext cx="50133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rgbClr val="A13801"/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I don’t know if we each have a destiny, or if we’re all just floating around accidental—like on a breeze.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000">
        <p14:gallery dir="l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预览图_千图网_编号35411643"/>
          <p:cNvPicPr>
            <a:picLocks noChangeAspect="1"/>
          </p:cNvPicPr>
          <p:nvPr/>
        </p:nvPicPr>
        <p:blipFill>
          <a:blip r:embed="rId3"/>
          <a:srcRect b="58201"/>
          <a:stretch>
            <a:fillRect/>
          </a:stretch>
        </p:blipFill>
        <p:spPr>
          <a:xfrm>
            <a:off x="-86995" y="0"/>
            <a:ext cx="12292330" cy="6869430"/>
          </a:xfrm>
          <a:prstGeom prst="rect">
            <a:avLst/>
          </a:prstGeom>
        </p:spPr>
      </p:pic>
      <p:sp>
        <p:nvSpPr>
          <p:cNvPr id="8" name="椭圆 7"/>
          <p:cNvSpPr/>
          <p:nvPr/>
        </p:nvSpPr>
        <p:spPr>
          <a:xfrm>
            <a:off x="2093890" y="3737443"/>
            <a:ext cx="643774" cy="643774"/>
          </a:xfrm>
          <a:prstGeom prst="ellipse">
            <a:avLst/>
          </a:prstGeom>
          <a:solidFill>
            <a:srgbClr val="A138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01</a:t>
            </a:r>
            <a:endParaRPr lang="zh-CN" altLang="en-US" sz="1200" dirty="0">
              <a:solidFill>
                <a:schemeClr val="bg1"/>
              </a:solidFill>
              <a:latin typeface="思源黑体 Normal" panose="020B0400000000000000" pitchFamily="34" charset="-122"/>
              <a:ea typeface="思源黑体 Normal" panose="020B0400000000000000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858386" y="3692006"/>
            <a:ext cx="29373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 smtClean="0">
                <a:solidFill>
                  <a:srgbClr val="A13801"/>
                </a:solidFill>
                <a:latin typeface="方正楷体_GBK" panose="02000000000000000000" pitchFamily="2" charset="-122"/>
                <a:ea typeface="方正楷体_GBK" panose="02000000000000000000" pitchFamily="2" charset="-122"/>
              </a:rPr>
              <a:t>请在此输入标题</a:t>
            </a:r>
            <a:endParaRPr lang="zh-CN" altLang="en-US" sz="2800" dirty="0">
              <a:solidFill>
                <a:srgbClr val="A13801"/>
              </a:solidFill>
              <a:latin typeface="方正楷体_GBK" panose="02000000000000000000" pitchFamily="2" charset="-122"/>
              <a:ea typeface="方正楷体_GBK" panose="02000000000000000000" pitchFamily="2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2874071" y="4111626"/>
            <a:ext cx="292166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050" dirty="0" smtClean="0">
                <a:solidFill>
                  <a:srgbClr val="A13801"/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background </a:t>
            </a:r>
            <a:r>
              <a:rPr lang="en-US" altLang="zh-CN" sz="1050" dirty="0">
                <a:solidFill>
                  <a:srgbClr val="A13801"/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and significance </a:t>
            </a:r>
          </a:p>
        </p:txBody>
      </p:sp>
      <p:sp>
        <p:nvSpPr>
          <p:cNvPr id="29" name="椭圆 28"/>
          <p:cNvSpPr/>
          <p:nvPr/>
        </p:nvSpPr>
        <p:spPr>
          <a:xfrm>
            <a:off x="6758948" y="3737443"/>
            <a:ext cx="643774" cy="643774"/>
          </a:xfrm>
          <a:prstGeom prst="ellipse">
            <a:avLst/>
          </a:prstGeom>
          <a:solidFill>
            <a:srgbClr val="A138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02</a:t>
            </a:r>
            <a:endParaRPr lang="zh-CN" altLang="en-US" sz="1200" dirty="0">
              <a:solidFill>
                <a:schemeClr val="bg1"/>
              </a:solidFill>
              <a:latin typeface="思源黑体 Normal" panose="020B0400000000000000" pitchFamily="34" charset="-122"/>
              <a:ea typeface="思源黑体 Normal" panose="020B0400000000000000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7523444" y="3692006"/>
            <a:ext cx="29373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>
                <a:solidFill>
                  <a:srgbClr val="A13801"/>
                </a:solidFill>
                <a:latin typeface="方正楷体_GBK" panose="02000000000000000000" pitchFamily="2" charset="-122"/>
                <a:ea typeface="方正楷体_GBK" panose="02000000000000000000" pitchFamily="2" charset="-122"/>
              </a:rPr>
              <a:t>请在此输入标题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7539129" y="4111626"/>
            <a:ext cx="292166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050" dirty="0">
                <a:solidFill>
                  <a:srgbClr val="A13801"/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Research methods and ideas</a:t>
            </a:r>
          </a:p>
        </p:txBody>
      </p:sp>
      <p:sp>
        <p:nvSpPr>
          <p:cNvPr id="32" name="椭圆 31"/>
          <p:cNvSpPr/>
          <p:nvPr/>
        </p:nvSpPr>
        <p:spPr>
          <a:xfrm>
            <a:off x="2093890" y="4980181"/>
            <a:ext cx="643774" cy="643774"/>
          </a:xfrm>
          <a:prstGeom prst="ellipse">
            <a:avLst/>
          </a:prstGeom>
          <a:solidFill>
            <a:srgbClr val="A138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03</a:t>
            </a:r>
            <a:endParaRPr lang="zh-CN" altLang="en-US" sz="1200" dirty="0">
              <a:solidFill>
                <a:schemeClr val="bg1"/>
              </a:solidFill>
              <a:latin typeface="思源黑体 Normal" panose="020B0400000000000000" pitchFamily="34" charset="-122"/>
              <a:ea typeface="思源黑体 Normal" panose="020B0400000000000000" pitchFamily="34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2858386" y="4934744"/>
            <a:ext cx="29373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>
                <a:solidFill>
                  <a:srgbClr val="A13801"/>
                </a:solidFill>
                <a:latin typeface="方正楷体_GBK" panose="02000000000000000000" pitchFamily="2" charset="-122"/>
                <a:ea typeface="方正楷体_GBK" panose="02000000000000000000" pitchFamily="2" charset="-122"/>
              </a:rPr>
              <a:t>请在此输入标题</a:t>
            </a:r>
          </a:p>
        </p:txBody>
      </p:sp>
      <p:sp>
        <p:nvSpPr>
          <p:cNvPr id="34" name="文本框 33"/>
          <p:cNvSpPr txBox="1"/>
          <p:nvPr/>
        </p:nvSpPr>
        <p:spPr>
          <a:xfrm>
            <a:off x="2874070" y="5354364"/>
            <a:ext cx="292166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050" dirty="0" smtClean="0">
                <a:solidFill>
                  <a:srgbClr val="A13801"/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content </a:t>
            </a:r>
            <a:r>
              <a:rPr lang="en-US" altLang="zh-CN" sz="1050" dirty="0">
                <a:solidFill>
                  <a:srgbClr val="A13801"/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and assumptions</a:t>
            </a:r>
          </a:p>
        </p:txBody>
      </p:sp>
      <p:sp>
        <p:nvSpPr>
          <p:cNvPr id="35" name="椭圆 34"/>
          <p:cNvSpPr/>
          <p:nvPr/>
        </p:nvSpPr>
        <p:spPr>
          <a:xfrm>
            <a:off x="6758948" y="4980181"/>
            <a:ext cx="643774" cy="643774"/>
          </a:xfrm>
          <a:prstGeom prst="ellipse">
            <a:avLst/>
          </a:prstGeom>
          <a:solidFill>
            <a:srgbClr val="A138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04</a:t>
            </a:r>
            <a:endParaRPr lang="zh-CN" altLang="en-US" sz="1200" dirty="0">
              <a:solidFill>
                <a:schemeClr val="bg1"/>
              </a:solidFill>
              <a:latin typeface="思源黑体 Normal" panose="020B0400000000000000" pitchFamily="34" charset="-122"/>
              <a:ea typeface="思源黑体 Normal" panose="020B0400000000000000" pitchFamily="34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7539129" y="5354364"/>
            <a:ext cx="292166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050" dirty="0">
                <a:solidFill>
                  <a:srgbClr val="A13801"/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The conclusion of the study</a:t>
            </a:r>
          </a:p>
        </p:txBody>
      </p:sp>
      <p:sp>
        <p:nvSpPr>
          <p:cNvPr id="37" name="文本框 36"/>
          <p:cNvSpPr txBox="1"/>
          <p:nvPr/>
        </p:nvSpPr>
        <p:spPr>
          <a:xfrm>
            <a:off x="7523444" y="4934744"/>
            <a:ext cx="29373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>
                <a:solidFill>
                  <a:srgbClr val="A13801"/>
                </a:solidFill>
                <a:latin typeface="方正楷体_GBK" panose="02000000000000000000" pitchFamily="2" charset="-122"/>
                <a:ea typeface="方正楷体_GBK" panose="02000000000000000000" pitchFamily="2" charset="-122"/>
              </a:rPr>
              <a:t>请在此输入标题</a:t>
            </a:r>
          </a:p>
        </p:txBody>
      </p:sp>
      <p:sp>
        <p:nvSpPr>
          <p:cNvPr id="38" name="文本框 37"/>
          <p:cNvSpPr txBox="1"/>
          <p:nvPr/>
        </p:nvSpPr>
        <p:spPr>
          <a:xfrm>
            <a:off x="4470285" y="2011679"/>
            <a:ext cx="312545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000" dirty="0">
                <a:solidFill>
                  <a:srgbClr val="A13801"/>
                </a:solidFill>
                <a:latin typeface="方正楷体_GBK" panose="02000000000000000000" pitchFamily="2" charset="-122"/>
                <a:ea typeface="方正楷体_GBK" panose="02000000000000000000" pitchFamily="2" charset="-122"/>
              </a:rPr>
              <a:t>目录</a:t>
            </a:r>
          </a:p>
        </p:txBody>
      </p:sp>
      <p:sp>
        <p:nvSpPr>
          <p:cNvPr id="39" name="文本框 38"/>
          <p:cNvSpPr txBox="1"/>
          <p:nvPr/>
        </p:nvSpPr>
        <p:spPr>
          <a:xfrm>
            <a:off x="4579018" y="1676031"/>
            <a:ext cx="2960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dirty="0" smtClean="0">
                <a:solidFill>
                  <a:srgbClr val="A13801"/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CONTENT</a:t>
            </a:r>
            <a:endParaRPr lang="zh-CN" altLang="en-US" dirty="0">
              <a:solidFill>
                <a:srgbClr val="A13801"/>
              </a:solidFill>
              <a:latin typeface="思源黑体 Normal" panose="020B0400000000000000" pitchFamily="34" charset="-122"/>
              <a:ea typeface="思源黑体 Normal" panose="020B0400000000000000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000">
        <p14:gallery dir="l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预览图_千图网_编号35411643"/>
          <p:cNvPicPr>
            <a:picLocks noChangeAspect="1"/>
          </p:cNvPicPr>
          <p:nvPr/>
        </p:nvPicPr>
        <p:blipFill>
          <a:blip r:embed="rId3"/>
          <a:srcRect b="58201"/>
          <a:stretch>
            <a:fillRect/>
          </a:stretch>
        </p:blipFill>
        <p:spPr>
          <a:xfrm>
            <a:off x="-86995" y="0"/>
            <a:ext cx="12292330" cy="6869430"/>
          </a:xfrm>
          <a:prstGeom prst="rect">
            <a:avLst/>
          </a:prstGeom>
        </p:spPr>
      </p:pic>
      <p:sp>
        <p:nvSpPr>
          <p:cNvPr id="4" name="椭圆 3"/>
          <p:cNvSpPr/>
          <p:nvPr/>
        </p:nvSpPr>
        <p:spPr>
          <a:xfrm>
            <a:off x="3144534" y="587455"/>
            <a:ext cx="5903651" cy="5903651"/>
          </a:xfrm>
          <a:prstGeom prst="ellipse">
            <a:avLst/>
          </a:prstGeom>
          <a:solidFill>
            <a:srgbClr val="FFFFFF">
              <a:alpha val="89020"/>
            </a:srgbClr>
          </a:solidFill>
          <a:ln w="57150">
            <a:solidFill>
              <a:srgbClr val="C57C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58号-创中黑" panose="00000500000000000000" pitchFamily="2" charset="-122"/>
              <a:ea typeface="字魂58号-创中黑" panose="00000500000000000000" pitchFamily="2" charset="-122"/>
              <a:sym typeface="字魂58号-创中黑" panose="00000500000000000000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967992" y="1135828"/>
            <a:ext cx="4256734" cy="193899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b="1" spc="788" dirty="0">
                <a:solidFill>
                  <a:schemeClr val="tx1">
                    <a:lumMod val="85000"/>
                    <a:lumOff val="15000"/>
                  </a:schemeClr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rPr>
              <a:t>PART  01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4290771" y="3075007"/>
            <a:ext cx="41270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0215">
              <a:defRPr/>
            </a:pPr>
            <a:r>
              <a:rPr kumimoji="1" lang="zh-CN" altLang="en-US" sz="4000" b="1" kern="0" spc="600" dirty="0">
                <a:solidFill>
                  <a:schemeClr val="tx1">
                    <a:lumMod val="85000"/>
                    <a:lumOff val="15000"/>
                  </a:schemeClr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cs typeface="+mn-ea"/>
                <a:sym typeface="字魂58号-创中黑" panose="00000500000000000000" pitchFamily="2" charset="-122"/>
              </a:rPr>
              <a:t>添加标题内容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3918809" y="3819026"/>
            <a:ext cx="4392528" cy="1448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rPr>
              <a:t>For our ever-lasting friendship, send sincere blessings and warm greetings to my friends whom I miss so much. For our ever-lasting friendship, send sincere blessings and warm greetings to my friends whom I miss so much.</a:t>
            </a:r>
          </a:p>
          <a:p>
            <a:pPr algn="ctr" fontAlgn="auto">
              <a:lnSpc>
                <a:spcPct val="150000"/>
              </a:lnSpc>
            </a:pP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字魂58号-创中黑" panose="00000500000000000000" pitchFamily="2" charset="-122"/>
              <a:ea typeface="字魂58号-创中黑" panose="00000500000000000000" pitchFamily="2" charset="-122"/>
              <a:sym typeface="字魂58号-创中黑" panose="00000500000000000000" pitchFamily="2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930" t="68995" b="13884"/>
          <a:stretch>
            <a:fillRect/>
          </a:stretch>
        </p:blipFill>
        <p:spPr>
          <a:xfrm>
            <a:off x="6131133" y="5267430"/>
            <a:ext cx="3648723" cy="194792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000">
        <p14:gallery dir="l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56"/>
          <p:cNvCxnSpPr/>
          <p:nvPr/>
        </p:nvCxnSpPr>
        <p:spPr>
          <a:xfrm>
            <a:off x="0" y="3296485"/>
            <a:ext cx="12192000" cy="0"/>
          </a:xfrm>
          <a:prstGeom prst="line">
            <a:avLst/>
          </a:prstGeom>
          <a:ln w="12700">
            <a:solidFill>
              <a:srgbClr val="A138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57"/>
          <p:cNvSpPr/>
          <p:nvPr/>
        </p:nvSpPr>
        <p:spPr>
          <a:xfrm>
            <a:off x="1811173" y="3235092"/>
            <a:ext cx="122786" cy="122786"/>
          </a:xfrm>
          <a:prstGeom prst="ellipse">
            <a:avLst/>
          </a:prstGeom>
          <a:solidFill>
            <a:srgbClr val="A138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Oval 58"/>
          <p:cNvSpPr/>
          <p:nvPr/>
        </p:nvSpPr>
        <p:spPr>
          <a:xfrm>
            <a:off x="4653046" y="3235092"/>
            <a:ext cx="122786" cy="122786"/>
          </a:xfrm>
          <a:prstGeom prst="ellipse">
            <a:avLst/>
          </a:prstGeom>
          <a:solidFill>
            <a:srgbClr val="A138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Oval 59"/>
          <p:cNvSpPr/>
          <p:nvPr/>
        </p:nvSpPr>
        <p:spPr>
          <a:xfrm>
            <a:off x="10290208" y="3235092"/>
            <a:ext cx="122786" cy="122786"/>
          </a:xfrm>
          <a:prstGeom prst="ellipse">
            <a:avLst/>
          </a:prstGeom>
          <a:solidFill>
            <a:srgbClr val="A138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Oval 61"/>
          <p:cNvSpPr/>
          <p:nvPr/>
        </p:nvSpPr>
        <p:spPr>
          <a:xfrm>
            <a:off x="7467709" y="3235092"/>
            <a:ext cx="122786" cy="122786"/>
          </a:xfrm>
          <a:prstGeom prst="ellipse">
            <a:avLst/>
          </a:prstGeom>
          <a:solidFill>
            <a:srgbClr val="A138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773861" y="4350739"/>
            <a:ext cx="2205896" cy="116840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字魂105号-简雅黑" panose="00000500000000000000" pitchFamily="2" charset="-122"/>
                <a:ea typeface="字魂105号-简雅黑" panose="00000500000000000000" pitchFamily="2" charset="-122"/>
                <a:cs typeface="+mn-ea"/>
                <a:sym typeface="+mn-lt"/>
              </a:rPr>
              <a:t>在此录入上述图表的描述说明，在此录入上述图表的描述说明，在此录入上述图表的描述说明。</a:t>
            </a:r>
          </a:p>
          <a:p>
            <a:pPr algn="ctr"/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773860" y="3846044"/>
            <a:ext cx="2205898" cy="39878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输入你的标题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3607248" y="4350739"/>
            <a:ext cx="2205896" cy="116840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字魂105号-简雅黑" panose="00000500000000000000" pitchFamily="2" charset="-122"/>
                <a:ea typeface="字魂105号-简雅黑" panose="00000500000000000000" pitchFamily="2" charset="-122"/>
                <a:cs typeface="+mn-ea"/>
                <a:sym typeface="+mn-lt"/>
              </a:rPr>
              <a:t>在此录入上述图表的描述说明，在此录入上述图表的描述说明，在此录入上述图表的描述说明。</a:t>
            </a:r>
          </a:p>
          <a:p>
            <a:pPr algn="ctr"/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607247" y="3846044"/>
            <a:ext cx="2205898" cy="39878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输入你的标题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6440635" y="4350739"/>
            <a:ext cx="2205896" cy="112458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defTabSz="914400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字魂105号-简雅黑" panose="00000500000000000000" pitchFamily="2" charset="-122"/>
                <a:ea typeface="字魂105号-简雅黑" panose="00000500000000000000" pitchFamily="2" charset="-122"/>
                <a:cs typeface="+mn-ea"/>
                <a:sym typeface="+mn-lt"/>
              </a:rPr>
              <a:t>在此录入上述图表的描述说明，在此录入上述图表的描述说明，在此录入上述图表的描述说明。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6440634" y="3846044"/>
            <a:ext cx="2205898" cy="39878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输入你的标题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9274022" y="4350739"/>
            <a:ext cx="2205896" cy="116840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字魂105号-简雅黑" panose="00000500000000000000" pitchFamily="2" charset="-122"/>
                <a:ea typeface="字魂105号-简雅黑" panose="00000500000000000000" pitchFamily="2" charset="-122"/>
                <a:cs typeface="+mn-ea"/>
                <a:sym typeface="+mn-lt"/>
              </a:rPr>
              <a:t>在此录入上述图表的描述说明，在此录入上述图表的描述说明，在此录入上述图表的描述说明。</a:t>
            </a:r>
          </a:p>
          <a:p>
            <a:pPr algn="ctr"/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9274021" y="3846044"/>
            <a:ext cx="2205898" cy="39878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输入你的标题</a:t>
            </a:r>
          </a:p>
        </p:txBody>
      </p:sp>
      <p:grpSp>
        <p:nvGrpSpPr>
          <p:cNvPr id="28" name="组合 27"/>
          <p:cNvGrpSpPr/>
          <p:nvPr/>
        </p:nvGrpSpPr>
        <p:grpSpPr>
          <a:xfrm>
            <a:off x="1537028" y="2272177"/>
            <a:ext cx="671075" cy="662408"/>
            <a:chOff x="1506966" y="2102519"/>
            <a:chExt cx="671075" cy="662408"/>
          </a:xfrm>
          <a:solidFill>
            <a:srgbClr val="C57C39"/>
          </a:solidFill>
        </p:grpSpPr>
        <p:sp>
          <p:nvSpPr>
            <p:cNvPr id="29" name="椭圆 28"/>
            <p:cNvSpPr/>
            <p:nvPr/>
          </p:nvSpPr>
          <p:spPr>
            <a:xfrm>
              <a:off x="1567091" y="2102519"/>
              <a:ext cx="610950" cy="61094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椭圆 29"/>
            <p:cNvSpPr/>
            <p:nvPr/>
          </p:nvSpPr>
          <p:spPr>
            <a:xfrm>
              <a:off x="1506966" y="2460721"/>
              <a:ext cx="304208" cy="304206"/>
            </a:xfrm>
            <a:prstGeom prst="ellipse">
              <a:avLst/>
            </a:prstGeom>
            <a:grp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4374658" y="2272177"/>
            <a:ext cx="671075" cy="662408"/>
            <a:chOff x="1506966" y="2102519"/>
            <a:chExt cx="671075" cy="662408"/>
          </a:xfrm>
          <a:solidFill>
            <a:srgbClr val="C57C39"/>
          </a:solidFill>
        </p:grpSpPr>
        <p:sp>
          <p:nvSpPr>
            <p:cNvPr id="32" name="椭圆 31"/>
            <p:cNvSpPr/>
            <p:nvPr/>
          </p:nvSpPr>
          <p:spPr>
            <a:xfrm>
              <a:off x="1567091" y="2102519"/>
              <a:ext cx="610950" cy="61094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椭圆 32"/>
            <p:cNvSpPr/>
            <p:nvPr/>
          </p:nvSpPr>
          <p:spPr>
            <a:xfrm>
              <a:off x="1506966" y="2460721"/>
              <a:ext cx="304208" cy="304206"/>
            </a:xfrm>
            <a:prstGeom prst="ellipse">
              <a:avLst/>
            </a:prstGeom>
            <a:grp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7193564" y="2272177"/>
            <a:ext cx="671075" cy="662408"/>
            <a:chOff x="1506966" y="2102519"/>
            <a:chExt cx="671075" cy="662408"/>
          </a:xfrm>
          <a:solidFill>
            <a:srgbClr val="C57C39"/>
          </a:solidFill>
        </p:grpSpPr>
        <p:sp>
          <p:nvSpPr>
            <p:cNvPr id="35" name="椭圆 34"/>
            <p:cNvSpPr/>
            <p:nvPr/>
          </p:nvSpPr>
          <p:spPr>
            <a:xfrm>
              <a:off x="1567091" y="2102519"/>
              <a:ext cx="610950" cy="61094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椭圆 35"/>
            <p:cNvSpPr/>
            <p:nvPr/>
          </p:nvSpPr>
          <p:spPr>
            <a:xfrm>
              <a:off x="1506966" y="2460721"/>
              <a:ext cx="304208" cy="304206"/>
            </a:xfrm>
            <a:prstGeom prst="ellipse">
              <a:avLst/>
            </a:prstGeom>
            <a:grp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10016063" y="2272177"/>
            <a:ext cx="671075" cy="662408"/>
            <a:chOff x="1506966" y="2102519"/>
            <a:chExt cx="671075" cy="662408"/>
          </a:xfrm>
          <a:solidFill>
            <a:srgbClr val="C57C39"/>
          </a:solidFill>
        </p:grpSpPr>
        <p:sp>
          <p:nvSpPr>
            <p:cNvPr id="38" name="椭圆 37"/>
            <p:cNvSpPr/>
            <p:nvPr/>
          </p:nvSpPr>
          <p:spPr>
            <a:xfrm>
              <a:off x="1567091" y="2102519"/>
              <a:ext cx="610950" cy="61094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椭圆 38"/>
            <p:cNvSpPr/>
            <p:nvPr/>
          </p:nvSpPr>
          <p:spPr>
            <a:xfrm>
              <a:off x="1506966" y="2460721"/>
              <a:ext cx="304208" cy="304206"/>
            </a:xfrm>
            <a:prstGeom prst="ellipse">
              <a:avLst/>
            </a:prstGeom>
            <a:grp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12"/>
          <p:cNvSpPr>
            <a:spLocks noChangeArrowheads="1"/>
          </p:cNvSpPr>
          <p:nvPr/>
        </p:nvSpPr>
        <p:spPr bwMode="auto">
          <a:xfrm>
            <a:off x="2121370" y="1995480"/>
            <a:ext cx="1299457" cy="130215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lIns="121907" tIns="60953" rIns="121907" bIns="60953"/>
          <a:lstStyle/>
          <a:p>
            <a:endParaRPr lang="zh-CN" altLang="en-US" sz="2400">
              <a:solidFill>
                <a:schemeClr val="bg1">
                  <a:lumMod val="50000"/>
                </a:schemeClr>
              </a:solidFill>
              <a:latin typeface="字魂58号-创中黑" panose="00000500000000000000" pitchFamily="2" charset="-122"/>
              <a:ea typeface="字魂58号-创中黑" panose="00000500000000000000" pitchFamily="2" charset="-122"/>
              <a:sym typeface="字魂58号-创中黑" panose="00000500000000000000" pitchFamily="2" charset="-122"/>
            </a:endParaRPr>
          </a:p>
        </p:txBody>
      </p:sp>
      <p:sp>
        <p:nvSpPr>
          <p:cNvPr id="5" name="Freeform 13"/>
          <p:cNvSpPr/>
          <p:nvPr/>
        </p:nvSpPr>
        <p:spPr bwMode="auto">
          <a:xfrm>
            <a:off x="2771098" y="1720228"/>
            <a:ext cx="918509" cy="925269"/>
          </a:xfrm>
          <a:custGeom>
            <a:avLst/>
            <a:gdLst>
              <a:gd name="T0" fmla="*/ 184 w 184"/>
              <a:gd name="T1" fmla="*/ 185 h 185"/>
              <a:gd name="T2" fmla="*/ 0 w 184"/>
              <a:gd name="T3" fmla="*/ 0 h 18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84" h="185">
                <a:moveTo>
                  <a:pt x="184" y="185"/>
                </a:moveTo>
                <a:cubicBezTo>
                  <a:pt x="184" y="83"/>
                  <a:pt x="102" y="0"/>
                  <a:pt x="0" y="0"/>
                </a:cubicBezTo>
              </a:path>
            </a:pathLst>
          </a:custGeom>
          <a:noFill/>
          <a:ln w="6350" cap="flat" cmpd="sng">
            <a:solidFill>
              <a:schemeClr val="accent1"/>
            </a:solidFill>
            <a:prstDash val="solid"/>
            <a:round/>
            <a:head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21907" tIns="60953" rIns="121907" bIns="60953"/>
          <a:lstStyle/>
          <a:p>
            <a:endParaRPr lang="zh-CN" altLang="en-US" sz="2400">
              <a:solidFill>
                <a:schemeClr val="bg1">
                  <a:lumMod val="50000"/>
                </a:schemeClr>
              </a:solidFill>
              <a:latin typeface="字魂58号-创中黑" panose="00000500000000000000" pitchFamily="2" charset="-122"/>
              <a:ea typeface="字魂58号-创中黑" panose="00000500000000000000" pitchFamily="2" charset="-122"/>
              <a:sym typeface="字魂58号-创中黑" panose="00000500000000000000" pitchFamily="2" charset="-122"/>
            </a:endParaRPr>
          </a:p>
        </p:txBody>
      </p:sp>
      <p:sp>
        <p:nvSpPr>
          <p:cNvPr id="6" name="Oval 14"/>
          <p:cNvSpPr>
            <a:spLocks noChangeArrowheads="1"/>
          </p:cNvSpPr>
          <p:nvPr/>
        </p:nvSpPr>
        <p:spPr bwMode="auto">
          <a:xfrm>
            <a:off x="6857828" y="1995480"/>
            <a:ext cx="1295225" cy="130215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lIns="121907" tIns="60953" rIns="121907" bIns="60953"/>
          <a:lstStyle/>
          <a:p>
            <a:endParaRPr lang="zh-CN" altLang="en-US" sz="2400">
              <a:solidFill>
                <a:schemeClr val="bg1">
                  <a:lumMod val="50000"/>
                </a:schemeClr>
              </a:solidFill>
              <a:latin typeface="字魂58号-创中黑" panose="00000500000000000000" pitchFamily="2" charset="-122"/>
              <a:ea typeface="字魂58号-创中黑" panose="00000500000000000000" pitchFamily="2" charset="-122"/>
              <a:sym typeface="字魂58号-创中黑" panose="00000500000000000000" pitchFamily="2" charset="-122"/>
            </a:endParaRPr>
          </a:p>
        </p:txBody>
      </p:sp>
      <p:sp>
        <p:nvSpPr>
          <p:cNvPr id="7" name="Freeform 15"/>
          <p:cNvSpPr/>
          <p:nvPr/>
        </p:nvSpPr>
        <p:spPr bwMode="auto">
          <a:xfrm>
            <a:off x="7509674" y="1720228"/>
            <a:ext cx="918509" cy="925269"/>
          </a:xfrm>
          <a:custGeom>
            <a:avLst/>
            <a:gdLst>
              <a:gd name="T0" fmla="*/ 184 w 184"/>
              <a:gd name="T1" fmla="*/ 185 h 185"/>
              <a:gd name="T2" fmla="*/ 0 w 184"/>
              <a:gd name="T3" fmla="*/ 0 h 18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84" h="185">
                <a:moveTo>
                  <a:pt x="184" y="185"/>
                </a:moveTo>
                <a:cubicBezTo>
                  <a:pt x="184" y="83"/>
                  <a:pt x="101" y="0"/>
                  <a:pt x="0" y="0"/>
                </a:cubicBezTo>
              </a:path>
            </a:pathLst>
          </a:custGeom>
          <a:noFill/>
          <a:ln w="6350" cap="flat" cmpd="sng">
            <a:solidFill>
              <a:schemeClr val="accent3"/>
            </a:solidFill>
            <a:prstDash val="solid"/>
            <a:round/>
            <a:head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21907" tIns="60953" rIns="121907" bIns="60953"/>
          <a:lstStyle/>
          <a:p>
            <a:endParaRPr lang="zh-CN" altLang="en-US" sz="2400">
              <a:solidFill>
                <a:schemeClr val="bg1">
                  <a:lumMod val="50000"/>
                </a:schemeClr>
              </a:solidFill>
              <a:latin typeface="字魂58号-创中黑" panose="00000500000000000000" pitchFamily="2" charset="-122"/>
              <a:ea typeface="字魂58号-创中黑" panose="00000500000000000000" pitchFamily="2" charset="-122"/>
              <a:sym typeface="字魂58号-创中黑" panose="00000500000000000000" pitchFamily="2" charset="-122"/>
            </a:endParaRPr>
          </a:p>
        </p:txBody>
      </p:sp>
      <p:sp>
        <p:nvSpPr>
          <p:cNvPr id="8" name="Oval 16"/>
          <p:cNvSpPr>
            <a:spLocks noChangeArrowheads="1"/>
          </p:cNvSpPr>
          <p:nvPr/>
        </p:nvSpPr>
        <p:spPr bwMode="auto">
          <a:xfrm>
            <a:off x="4407060" y="3371738"/>
            <a:ext cx="1299457" cy="130003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lIns="121907" tIns="60953" rIns="121907" bIns="60953"/>
          <a:lstStyle/>
          <a:p>
            <a:endParaRPr lang="zh-CN" altLang="en-US" sz="24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字魂58号-创中黑" panose="00000500000000000000" pitchFamily="2" charset="-122"/>
            </a:endParaRPr>
          </a:p>
        </p:txBody>
      </p:sp>
      <p:sp>
        <p:nvSpPr>
          <p:cNvPr id="9" name="Freeform 17"/>
          <p:cNvSpPr/>
          <p:nvPr/>
        </p:nvSpPr>
        <p:spPr bwMode="auto">
          <a:xfrm>
            <a:off x="5056791" y="4021759"/>
            <a:ext cx="924857" cy="925268"/>
          </a:xfrm>
          <a:custGeom>
            <a:avLst/>
            <a:gdLst>
              <a:gd name="T0" fmla="*/ 0 w 185"/>
              <a:gd name="T1" fmla="*/ 185 h 185"/>
              <a:gd name="T2" fmla="*/ 185 w 185"/>
              <a:gd name="T3" fmla="*/ 0 h 18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85" h="185">
                <a:moveTo>
                  <a:pt x="0" y="185"/>
                </a:moveTo>
                <a:cubicBezTo>
                  <a:pt x="102" y="185"/>
                  <a:pt x="185" y="102"/>
                  <a:pt x="185" y="0"/>
                </a:cubicBezTo>
              </a:path>
            </a:pathLst>
          </a:custGeom>
          <a:noFill/>
          <a:ln w="6350" cap="flat" cmpd="sng">
            <a:solidFill>
              <a:schemeClr val="accent2"/>
            </a:solidFill>
            <a:prstDash val="solid"/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21907" tIns="60953" rIns="121907" bIns="60953"/>
          <a:lstStyle/>
          <a:p>
            <a:endParaRPr lang="zh-CN" altLang="en-US" sz="24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字魂58号-创中黑" panose="00000500000000000000" pitchFamily="2" charset="-122"/>
            </a:endParaRPr>
          </a:p>
        </p:txBody>
      </p:sp>
      <p:sp>
        <p:nvSpPr>
          <p:cNvPr id="10" name="Oval 18"/>
          <p:cNvSpPr>
            <a:spLocks noChangeArrowheads="1"/>
          </p:cNvSpPr>
          <p:nvPr/>
        </p:nvSpPr>
        <p:spPr bwMode="auto">
          <a:xfrm>
            <a:off x="9215477" y="3371738"/>
            <a:ext cx="1301576" cy="130003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lIns="121907" tIns="60953" rIns="121907" bIns="60953"/>
          <a:lstStyle/>
          <a:p>
            <a:endParaRPr lang="zh-CN" altLang="en-US" sz="24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字魂58号-创中黑" panose="00000500000000000000" pitchFamily="2" charset="-122"/>
            </a:endParaRPr>
          </a:p>
        </p:txBody>
      </p:sp>
      <p:sp>
        <p:nvSpPr>
          <p:cNvPr id="11" name="Freeform 19"/>
          <p:cNvSpPr/>
          <p:nvPr/>
        </p:nvSpPr>
        <p:spPr bwMode="auto">
          <a:xfrm>
            <a:off x="9865207" y="4021759"/>
            <a:ext cx="920625" cy="925268"/>
          </a:xfrm>
          <a:custGeom>
            <a:avLst/>
            <a:gdLst>
              <a:gd name="T0" fmla="*/ 0 w 184"/>
              <a:gd name="T1" fmla="*/ 185 h 185"/>
              <a:gd name="T2" fmla="*/ 184 w 184"/>
              <a:gd name="T3" fmla="*/ 0 h 18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84" h="185">
                <a:moveTo>
                  <a:pt x="0" y="185"/>
                </a:moveTo>
                <a:cubicBezTo>
                  <a:pt x="102" y="185"/>
                  <a:pt x="184" y="102"/>
                  <a:pt x="184" y="0"/>
                </a:cubicBezTo>
              </a:path>
            </a:pathLst>
          </a:custGeom>
          <a:noFill/>
          <a:ln w="6350" cap="flat" cmpd="sng">
            <a:solidFill>
              <a:schemeClr val="accent4"/>
            </a:solidFill>
            <a:prstDash val="solid"/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21907" tIns="60953" rIns="121907" bIns="60953"/>
          <a:lstStyle/>
          <a:p>
            <a:endParaRPr lang="zh-CN" altLang="en-US" sz="24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字魂58号-创中黑" panose="00000500000000000000" pitchFamily="2" charset="-122"/>
            </a:endParaRPr>
          </a:p>
        </p:txBody>
      </p:sp>
      <p:sp>
        <p:nvSpPr>
          <p:cNvPr id="12" name="Freeform 20"/>
          <p:cNvSpPr>
            <a:spLocks noEditPoints="1"/>
          </p:cNvSpPr>
          <p:nvPr/>
        </p:nvSpPr>
        <p:spPr bwMode="auto">
          <a:xfrm>
            <a:off x="9615474" y="3771911"/>
            <a:ext cx="501581" cy="499688"/>
          </a:xfrm>
          <a:custGeom>
            <a:avLst/>
            <a:gdLst>
              <a:gd name="T0" fmla="*/ 100 w 100"/>
              <a:gd name="T1" fmla="*/ 56 h 100"/>
              <a:gd name="T2" fmla="*/ 44 w 100"/>
              <a:gd name="T3" fmla="*/ 0 h 100"/>
              <a:gd name="T4" fmla="*/ 40 w 100"/>
              <a:gd name="T5" fmla="*/ 0 h 100"/>
              <a:gd name="T6" fmla="*/ 40 w 100"/>
              <a:gd name="T7" fmla="*/ 11 h 100"/>
              <a:gd name="T8" fmla="*/ 0 w 100"/>
              <a:gd name="T9" fmla="*/ 56 h 100"/>
              <a:gd name="T10" fmla="*/ 44 w 100"/>
              <a:gd name="T11" fmla="*/ 100 h 100"/>
              <a:gd name="T12" fmla="*/ 69 w 100"/>
              <a:gd name="T13" fmla="*/ 93 h 100"/>
              <a:gd name="T14" fmla="*/ 89 w 100"/>
              <a:gd name="T15" fmla="*/ 60 h 100"/>
              <a:gd name="T16" fmla="*/ 100 w 100"/>
              <a:gd name="T17" fmla="*/ 60 h 100"/>
              <a:gd name="T18" fmla="*/ 100 w 100"/>
              <a:gd name="T19" fmla="*/ 56 h 100"/>
              <a:gd name="T20" fmla="*/ 64 w 100"/>
              <a:gd name="T21" fmla="*/ 86 h 100"/>
              <a:gd name="T22" fmla="*/ 44 w 100"/>
              <a:gd name="T23" fmla="*/ 92 h 100"/>
              <a:gd name="T24" fmla="*/ 8 w 100"/>
              <a:gd name="T25" fmla="*/ 56 h 100"/>
              <a:gd name="T26" fmla="*/ 40 w 100"/>
              <a:gd name="T27" fmla="*/ 20 h 100"/>
              <a:gd name="T28" fmla="*/ 40 w 100"/>
              <a:gd name="T29" fmla="*/ 60 h 100"/>
              <a:gd name="T30" fmla="*/ 80 w 100"/>
              <a:gd name="T31" fmla="*/ 60 h 100"/>
              <a:gd name="T32" fmla="*/ 64 w 100"/>
              <a:gd name="T33" fmla="*/ 86 h 100"/>
              <a:gd name="T34" fmla="*/ 49 w 100"/>
              <a:gd name="T35" fmla="*/ 52 h 100"/>
              <a:gd name="T36" fmla="*/ 49 w 100"/>
              <a:gd name="T37" fmla="*/ 9 h 100"/>
              <a:gd name="T38" fmla="*/ 91 w 100"/>
              <a:gd name="T39" fmla="*/ 52 h 100"/>
              <a:gd name="T40" fmla="*/ 49 w 100"/>
              <a:gd name="T41" fmla="*/ 52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00" h="100">
                <a:moveTo>
                  <a:pt x="100" y="56"/>
                </a:moveTo>
                <a:cubicBezTo>
                  <a:pt x="100" y="25"/>
                  <a:pt x="75" y="0"/>
                  <a:pt x="44" y="0"/>
                </a:cubicBezTo>
                <a:cubicBezTo>
                  <a:pt x="40" y="0"/>
                  <a:pt x="40" y="0"/>
                  <a:pt x="40" y="0"/>
                </a:cubicBezTo>
                <a:cubicBezTo>
                  <a:pt x="40" y="11"/>
                  <a:pt x="40" y="11"/>
                  <a:pt x="40" y="11"/>
                </a:cubicBezTo>
                <a:cubicBezTo>
                  <a:pt x="17" y="14"/>
                  <a:pt x="0" y="33"/>
                  <a:pt x="0" y="56"/>
                </a:cubicBezTo>
                <a:cubicBezTo>
                  <a:pt x="0" y="80"/>
                  <a:pt x="20" y="100"/>
                  <a:pt x="44" y="100"/>
                </a:cubicBezTo>
                <a:cubicBezTo>
                  <a:pt x="53" y="100"/>
                  <a:pt x="62" y="98"/>
                  <a:pt x="69" y="93"/>
                </a:cubicBezTo>
                <a:cubicBezTo>
                  <a:pt x="80" y="85"/>
                  <a:pt x="87" y="73"/>
                  <a:pt x="89" y="60"/>
                </a:cubicBezTo>
                <a:cubicBezTo>
                  <a:pt x="100" y="60"/>
                  <a:pt x="100" y="60"/>
                  <a:pt x="100" y="60"/>
                </a:cubicBezTo>
                <a:lnTo>
                  <a:pt x="100" y="56"/>
                </a:lnTo>
                <a:close/>
                <a:moveTo>
                  <a:pt x="64" y="86"/>
                </a:moveTo>
                <a:cubicBezTo>
                  <a:pt x="59" y="90"/>
                  <a:pt x="52" y="92"/>
                  <a:pt x="44" y="92"/>
                </a:cubicBezTo>
                <a:cubicBezTo>
                  <a:pt x="25" y="92"/>
                  <a:pt x="8" y="76"/>
                  <a:pt x="8" y="56"/>
                </a:cubicBezTo>
                <a:cubicBezTo>
                  <a:pt x="8" y="37"/>
                  <a:pt x="22" y="22"/>
                  <a:pt x="40" y="20"/>
                </a:cubicBezTo>
                <a:cubicBezTo>
                  <a:pt x="40" y="60"/>
                  <a:pt x="40" y="60"/>
                  <a:pt x="40" y="60"/>
                </a:cubicBezTo>
                <a:cubicBezTo>
                  <a:pt x="80" y="60"/>
                  <a:pt x="80" y="60"/>
                  <a:pt x="80" y="60"/>
                </a:cubicBezTo>
                <a:cubicBezTo>
                  <a:pt x="79" y="70"/>
                  <a:pt x="73" y="80"/>
                  <a:pt x="64" y="86"/>
                </a:cubicBezTo>
                <a:moveTo>
                  <a:pt x="49" y="52"/>
                </a:moveTo>
                <a:cubicBezTo>
                  <a:pt x="49" y="9"/>
                  <a:pt x="49" y="9"/>
                  <a:pt x="49" y="9"/>
                </a:cubicBezTo>
                <a:cubicBezTo>
                  <a:pt x="71" y="11"/>
                  <a:pt x="89" y="29"/>
                  <a:pt x="91" y="52"/>
                </a:cubicBezTo>
                <a:lnTo>
                  <a:pt x="49" y="5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121907" tIns="60953" rIns="121907" bIns="60953"/>
          <a:lstStyle/>
          <a:p>
            <a:endParaRPr lang="zh-CN" altLang="en-US" sz="24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字魂58号-创中黑" panose="00000500000000000000" pitchFamily="2" charset="-122"/>
            </a:endParaRPr>
          </a:p>
        </p:txBody>
      </p:sp>
      <p:grpSp>
        <p:nvGrpSpPr>
          <p:cNvPr id="2" name="Group 21"/>
          <p:cNvGrpSpPr/>
          <p:nvPr/>
        </p:nvGrpSpPr>
        <p:grpSpPr bwMode="auto">
          <a:xfrm>
            <a:off x="4807056" y="3801554"/>
            <a:ext cx="499465" cy="440403"/>
            <a:chOff x="0" y="0"/>
            <a:chExt cx="236" cy="208"/>
          </a:xfrm>
        </p:grpSpPr>
        <p:sp>
          <p:nvSpPr>
            <p:cNvPr id="14" name="Freeform 22"/>
            <p:cNvSpPr>
              <a:spLocks noEditPoints="1"/>
            </p:cNvSpPr>
            <p:nvPr/>
          </p:nvSpPr>
          <p:spPr bwMode="auto">
            <a:xfrm>
              <a:off x="0" y="45"/>
              <a:ext cx="193" cy="163"/>
            </a:xfrm>
            <a:custGeom>
              <a:avLst/>
              <a:gdLst>
                <a:gd name="T0" fmla="*/ 77 w 82"/>
                <a:gd name="T1" fmla="*/ 0 h 69"/>
                <a:gd name="T2" fmla="*/ 4 w 82"/>
                <a:gd name="T3" fmla="*/ 0 h 69"/>
                <a:gd name="T4" fmla="*/ 0 w 82"/>
                <a:gd name="T5" fmla="*/ 4 h 69"/>
                <a:gd name="T6" fmla="*/ 0 w 82"/>
                <a:gd name="T7" fmla="*/ 65 h 69"/>
                <a:gd name="T8" fmla="*/ 4 w 82"/>
                <a:gd name="T9" fmla="*/ 69 h 69"/>
                <a:gd name="T10" fmla="*/ 77 w 82"/>
                <a:gd name="T11" fmla="*/ 69 h 69"/>
                <a:gd name="T12" fmla="*/ 82 w 82"/>
                <a:gd name="T13" fmla="*/ 65 h 69"/>
                <a:gd name="T14" fmla="*/ 82 w 82"/>
                <a:gd name="T15" fmla="*/ 40 h 69"/>
                <a:gd name="T16" fmla="*/ 82 w 82"/>
                <a:gd name="T17" fmla="*/ 29 h 69"/>
                <a:gd name="T18" fmla="*/ 82 w 82"/>
                <a:gd name="T19" fmla="*/ 4 h 69"/>
                <a:gd name="T20" fmla="*/ 77 w 82"/>
                <a:gd name="T21" fmla="*/ 0 h 69"/>
                <a:gd name="T22" fmla="*/ 9 w 82"/>
                <a:gd name="T23" fmla="*/ 61 h 69"/>
                <a:gd name="T24" fmla="*/ 9 w 82"/>
                <a:gd name="T25" fmla="*/ 9 h 69"/>
                <a:gd name="T26" fmla="*/ 73 w 82"/>
                <a:gd name="T27" fmla="*/ 9 h 69"/>
                <a:gd name="T28" fmla="*/ 73 w 82"/>
                <a:gd name="T29" fmla="*/ 25 h 69"/>
                <a:gd name="T30" fmla="*/ 64 w 82"/>
                <a:gd name="T31" fmla="*/ 25 h 69"/>
                <a:gd name="T32" fmla="*/ 55 w 82"/>
                <a:gd name="T33" fmla="*/ 35 h 69"/>
                <a:gd name="T34" fmla="*/ 64 w 82"/>
                <a:gd name="T35" fmla="*/ 44 h 69"/>
                <a:gd name="T36" fmla="*/ 73 w 82"/>
                <a:gd name="T37" fmla="*/ 44 h 69"/>
                <a:gd name="T38" fmla="*/ 73 w 82"/>
                <a:gd name="T39" fmla="*/ 61 h 69"/>
                <a:gd name="T40" fmla="*/ 9 w 82"/>
                <a:gd name="T41" fmla="*/ 61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2" h="69">
                  <a:moveTo>
                    <a:pt x="77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0" y="67"/>
                    <a:pt x="2" y="69"/>
                    <a:pt x="4" y="69"/>
                  </a:cubicBezTo>
                  <a:cubicBezTo>
                    <a:pt x="77" y="69"/>
                    <a:pt x="77" y="69"/>
                    <a:pt x="77" y="69"/>
                  </a:cubicBezTo>
                  <a:cubicBezTo>
                    <a:pt x="80" y="69"/>
                    <a:pt x="82" y="67"/>
                    <a:pt x="82" y="65"/>
                  </a:cubicBezTo>
                  <a:cubicBezTo>
                    <a:pt x="82" y="40"/>
                    <a:pt x="82" y="40"/>
                    <a:pt x="82" y="40"/>
                  </a:cubicBezTo>
                  <a:cubicBezTo>
                    <a:pt x="82" y="29"/>
                    <a:pt x="82" y="29"/>
                    <a:pt x="82" y="29"/>
                  </a:cubicBezTo>
                  <a:cubicBezTo>
                    <a:pt x="82" y="4"/>
                    <a:pt x="82" y="4"/>
                    <a:pt x="82" y="4"/>
                  </a:cubicBezTo>
                  <a:cubicBezTo>
                    <a:pt x="82" y="2"/>
                    <a:pt x="80" y="0"/>
                    <a:pt x="77" y="0"/>
                  </a:cubicBezTo>
                  <a:moveTo>
                    <a:pt x="9" y="61"/>
                  </a:moveTo>
                  <a:cubicBezTo>
                    <a:pt x="9" y="9"/>
                    <a:pt x="9" y="9"/>
                    <a:pt x="9" y="9"/>
                  </a:cubicBezTo>
                  <a:cubicBezTo>
                    <a:pt x="73" y="9"/>
                    <a:pt x="73" y="9"/>
                    <a:pt x="73" y="9"/>
                  </a:cubicBezTo>
                  <a:cubicBezTo>
                    <a:pt x="73" y="25"/>
                    <a:pt x="73" y="25"/>
                    <a:pt x="73" y="25"/>
                  </a:cubicBezTo>
                  <a:cubicBezTo>
                    <a:pt x="64" y="25"/>
                    <a:pt x="64" y="25"/>
                    <a:pt x="64" y="25"/>
                  </a:cubicBezTo>
                  <a:cubicBezTo>
                    <a:pt x="59" y="25"/>
                    <a:pt x="55" y="29"/>
                    <a:pt x="55" y="35"/>
                  </a:cubicBezTo>
                  <a:cubicBezTo>
                    <a:pt x="55" y="40"/>
                    <a:pt x="59" y="44"/>
                    <a:pt x="64" y="44"/>
                  </a:cubicBezTo>
                  <a:cubicBezTo>
                    <a:pt x="73" y="44"/>
                    <a:pt x="73" y="44"/>
                    <a:pt x="73" y="44"/>
                  </a:cubicBezTo>
                  <a:cubicBezTo>
                    <a:pt x="73" y="61"/>
                    <a:pt x="73" y="61"/>
                    <a:pt x="73" y="61"/>
                  </a:cubicBezTo>
                  <a:lnTo>
                    <a:pt x="9" y="6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15" name="Freeform 23"/>
            <p:cNvSpPr/>
            <p:nvPr/>
          </p:nvSpPr>
          <p:spPr bwMode="auto">
            <a:xfrm>
              <a:off x="44" y="0"/>
              <a:ext cx="192" cy="165"/>
            </a:xfrm>
            <a:custGeom>
              <a:avLst/>
              <a:gdLst>
                <a:gd name="T0" fmla="*/ 77 w 81"/>
                <a:gd name="T1" fmla="*/ 0 h 70"/>
                <a:gd name="T2" fmla="*/ 4 w 81"/>
                <a:gd name="T3" fmla="*/ 0 h 70"/>
                <a:gd name="T4" fmla="*/ 0 w 81"/>
                <a:gd name="T5" fmla="*/ 4 h 70"/>
                <a:gd name="T6" fmla="*/ 4 w 81"/>
                <a:gd name="T7" fmla="*/ 9 h 70"/>
                <a:gd name="T8" fmla="*/ 73 w 81"/>
                <a:gd name="T9" fmla="*/ 9 h 70"/>
                <a:gd name="T10" fmla="*/ 73 w 81"/>
                <a:gd name="T11" fmla="*/ 65 h 70"/>
                <a:gd name="T12" fmla="*/ 77 w 81"/>
                <a:gd name="T13" fmla="*/ 70 h 70"/>
                <a:gd name="T14" fmla="*/ 81 w 81"/>
                <a:gd name="T15" fmla="*/ 65 h 70"/>
                <a:gd name="T16" fmla="*/ 81 w 81"/>
                <a:gd name="T17" fmla="*/ 4 h 70"/>
                <a:gd name="T18" fmla="*/ 77 w 81"/>
                <a:gd name="T19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1" h="70">
                  <a:moveTo>
                    <a:pt x="77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7"/>
                    <a:pt x="2" y="9"/>
                    <a:pt x="4" y="9"/>
                  </a:cubicBezTo>
                  <a:cubicBezTo>
                    <a:pt x="73" y="9"/>
                    <a:pt x="73" y="9"/>
                    <a:pt x="73" y="9"/>
                  </a:cubicBezTo>
                  <a:cubicBezTo>
                    <a:pt x="73" y="65"/>
                    <a:pt x="73" y="65"/>
                    <a:pt x="73" y="65"/>
                  </a:cubicBezTo>
                  <a:cubicBezTo>
                    <a:pt x="73" y="68"/>
                    <a:pt x="75" y="70"/>
                    <a:pt x="77" y="70"/>
                  </a:cubicBezTo>
                  <a:cubicBezTo>
                    <a:pt x="79" y="70"/>
                    <a:pt x="81" y="68"/>
                    <a:pt x="81" y="65"/>
                  </a:cubicBezTo>
                  <a:cubicBezTo>
                    <a:pt x="81" y="4"/>
                    <a:pt x="81" y="4"/>
                    <a:pt x="81" y="4"/>
                  </a:cubicBezTo>
                  <a:cubicBezTo>
                    <a:pt x="81" y="2"/>
                    <a:pt x="79" y="0"/>
                    <a:pt x="77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字魂58号-创中黑" panose="00000500000000000000" pitchFamily="2" charset="-122"/>
              </a:endParaRPr>
            </a:p>
          </p:txBody>
        </p:sp>
      </p:grpSp>
      <p:grpSp>
        <p:nvGrpSpPr>
          <p:cNvPr id="13" name="Group 24"/>
          <p:cNvGrpSpPr/>
          <p:nvPr/>
        </p:nvGrpSpPr>
        <p:grpSpPr bwMode="auto">
          <a:xfrm>
            <a:off x="7253592" y="2395656"/>
            <a:ext cx="505815" cy="501804"/>
            <a:chOff x="0" y="0"/>
            <a:chExt cx="239" cy="237"/>
          </a:xfrm>
        </p:grpSpPr>
        <p:sp>
          <p:nvSpPr>
            <p:cNvPr id="17" name="Freeform 25"/>
            <p:cNvSpPr/>
            <p:nvPr/>
          </p:nvSpPr>
          <p:spPr bwMode="auto">
            <a:xfrm>
              <a:off x="0" y="22"/>
              <a:ext cx="217" cy="215"/>
            </a:xfrm>
            <a:custGeom>
              <a:avLst/>
              <a:gdLst>
                <a:gd name="T0" fmla="*/ 87 w 92"/>
                <a:gd name="T1" fmla="*/ 41 h 91"/>
                <a:gd name="T2" fmla="*/ 83 w 92"/>
                <a:gd name="T3" fmla="*/ 45 h 91"/>
                <a:gd name="T4" fmla="*/ 83 w 92"/>
                <a:gd name="T5" fmla="*/ 67 h 91"/>
                <a:gd name="T6" fmla="*/ 73 w 92"/>
                <a:gd name="T7" fmla="*/ 81 h 91"/>
                <a:gd name="T8" fmla="*/ 68 w 92"/>
                <a:gd name="T9" fmla="*/ 82 h 91"/>
                <a:gd name="T10" fmla="*/ 24 w 92"/>
                <a:gd name="T11" fmla="*/ 82 h 91"/>
                <a:gd name="T12" fmla="*/ 9 w 92"/>
                <a:gd name="T13" fmla="*/ 67 h 91"/>
                <a:gd name="T14" fmla="*/ 9 w 92"/>
                <a:gd name="T15" fmla="*/ 24 h 91"/>
                <a:gd name="T16" fmla="*/ 24 w 92"/>
                <a:gd name="T17" fmla="*/ 8 h 91"/>
                <a:gd name="T18" fmla="*/ 46 w 92"/>
                <a:gd name="T19" fmla="*/ 8 h 91"/>
                <a:gd name="T20" fmla="*/ 50 w 92"/>
                <a:gd name="T21" fmla="*/ 4 h 91"/>
                <a:gd name="T22" fmla="*/ 46 w 92"/>
                <a:gd name="T23" fmla="*/ 0 h 91"/>
                <a:gd name="T24" fmla="*/ 24 w 92"/>
                <a:gd name="T25" fmla="*/ 0 h 91"/>
                <a:gd name="T26" fmla="*/ 0 w 92"/>
                <a:gd name="T27" fmla="*/ 24 h 91"/>
                <a:gd name="T28" fmla="*/ 0 w 92"/>
                <a:gd name="T29" fmla="*/ 67 h 91"/>
                <a:gd name="T30" fmla="*/ 24 w 92"/>
                <a:gd name="T31" fmla="*/ 91 h 91"/>
                <a:gd name="T32" fmla="*/ 68 w 92"/>
                <a:gd name="T33" fmla="*/ 91 h 91"/>
                <a:gd name="T34" fmla="*/ 76 w 92"/>
                <a:gd name="T35" fmla="*/ 89 h 91"/>
                <a:gd name="T36" fmla="*/ 92 w 92"/>
                <a:gd name="T37" fmla="*/ 67 h 91"/>
                <a:gd name="T38" fmla="*/ 92 w 92"/>
                <a:gd name="T39" fmla="*/ 45 h 91"/>
                <a:gd name="T40" fmla="*/ 87 w 92"/>
                <a:gd name="T41" fmla="*/ 4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2" h="91">
                  <a:moveTo>
                    <a:pt x="87" y="41"/>
                  </a:moveTo>
                  <a:cubicBezTo>
                    <a:pt x="85" y="41"/>
                    <a:pt x="83" y="43"/>
                    <a:pt x="83" y="45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3" y="73"/>
                    <a:pt x="79" y="79"/>
                    <a:pt x="73" y="81"/>
                  </a:cubicBezTo>
                  <a:cubicBezTo>
                    <a:pt x="71" y="82"/>
                    <a:pt x="70" y="82"/>
                    <a:pt x="68" y="82"/>
                  </a:cubicBezTo>
                  <a:cubicBezTo>
                    <a:pt x="24" y="82"/>
                    <a:pt x="24" y="82"/>
                    <a:pt x="24" y="82"/>
                  </a:cubicBezTo>
                  <a:cubicBezTo>
                    <a:pt x="16" y="82"/>
                    <a:pt x="9" y="75"/>
                    <a:pt x="9" y="67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15"/>
                    <a:pt x="16" y="8"/>
                    <a:pt x="24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8" y="8"/>
                    <a:pt x="50" y="6"/>
                    <a:pt x="50" y="4"/>
                  </a:cubicBezTo>
                  <a:cubicBezTo>
                    <a:pt x="50" y="2"/>
                    <a:pt x="48" y="0"/>
                    <a:pt x="4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0"/>
                    <a:pt x="0" y="24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80"/>
                    <a:pt x="11" y="91"/>
                    <a:pt x="24" y="91"/>
                  </a:cubicBezTo>
                  <a:cubicBezTo>
                    <a:pt x="68" y="91"/>
                    <a:pt x="68" y="91"/>
                    <a:pt x="68" y="91"/>
                  </a:cubicBezTo>
                  <a:cubicBezTo>
                    <a:pt x="71" y="91"/>
                    <a:pt x="74" y="90"/>
                    <a:pt x="76" y="89"/>
                  </a:cubicBezTo>
                  <a:cubicBezTo>
                    <a:pt x="85" y="86"/>
                    <a:pt x="92" y="77"/>
                    <a:pt x="92" y="67"/>
                  </a:cubicBezTo>
                  <a:cubicBezTo>
                    <a:pt x="92" y="45"/>
                    <a:pt x="92" y="45"/>
                    <a:pt x="92" y="45"/>
                  </a:cubicBezTo>
                  <a:cubicBezTo>
                    <a:pt x="92" y="43"/>
                    <a:pt x="90" y="41"/>
                    <a:pt x="87" y="4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chemeClr val="bg1">
                    <a:lumMod val="50000"/>
                  </a:schemeClr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18" name="Freeform 26"/>
            <p:cNvSpPr>
              <a:spLocks noEditPoints="1"/>
            </p:cNvSpPr>
            <p:nvPr/>
          </p:nvSpPr>
          <p:spPr bwMode="auto">
            <a:xfrm>
              <a:off x="135" y="0"/>
              <a:ext cx="104" cy="104"/>
            </a:xfrm>
            <a:custGeom>
              <a:avLst/>
              <a:gdLst>
                <a:gd name="T0" fmla="*/ 22 w 44"/>
                <a:gd name="T1" fmla="*/ 0 h 44"/>
                <a:gd name="T2" fmla="*/ 0 w 44"/>
                <a:gd name="T3" fmla="*/ 22 h 44"/>
                <a:gd name="T4" fmla="*/ 22 w 44"/>
                <a:gd name="T5" fmla="*/ 44 h 44"/>
                <a:gd name="T6" fmla="*/ 44 w 44"/>
                <a:gd name="T7" fmla="*/ 22 h 44"/>
                <a:gd name="T8" fmla="*/ 22 w 44"/>
                <a:gd name="T9" fmla="*/ 0 h 44"/>
                <a:gd name="T10" fmla="*/ 22 w 44"/>
                <a:gd name="T11" fmla="*/ 35 h 44"/>
                <a:gd name="T12" fmla="*/ 8 w 44"/>
                <a:gd name="T13" fmla="*/ 22 h 44"/>
                <a:gd name="T14" fmla="*/ 22 w 44"/>
                <a:gd name="T15" fmla="*/ 8 h 44"/>
                <a:gd name="T16" fmla="*/ 35 w 44"/>
                <a:gd name="T17" fmla="*/ 22 h 44"/>
                <a:gd name="T18" fmla="*/ 22 w 44"/>
                <a:gd name="T19" fmla="*/ 35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44">
                  <a:moveTo>
                    <a:pt x="22" y="0"/>
                  </a:moveTo>
                  <a:cubicBezTo>
                    <a:pt x="10" y="0"/>
                    <a:pt x="0" y="9"/>
                    <a:pt x="0" y="22"/>
                  </a:cubicBezTo>
                  <a:cubicBezTo>
                    <a:pt x="0" y="34"/>
                    <a:pt x="10" y="44"/>
                    <a:pt x="22" y="44"/>
                  </a:cubicBezTo>
                  <a:cubicBezTo>
                    <a:pt x="34" y="44"/>
                    <a:pt x="44" y="34"/>
                    <a:pt x="44" y="22"/>
                  </a:cubicBezTo>
                  <a:cubicBezTo>
                    <a:pt x="44" y="9"/>
                    <a:pt x="34" y="0"/>
                    <a:pt x="22" y="0"/>
                  </a:cubicBezTo>
                  <a:moveTo>
                    <a:pt x="22" y="35"/>
                  </a:moveTo>
                  <a:cubicBezTo>
                    <a:pt x="14" y="35"/>
                    <a:pt x="8" y="29"/>
                    <a:pt x="8" y="22"/>
                  </a:cubicBezTo>
                  <a:cubicBezTo>
                    <a:pt x="8" y="14"/>
                    <a:pt x="14" y="8"/>
                    <a:pt x="22" y="8"/>
                  </a:cubicBezTo>
                  <a:cubicBezTo>
                    <a:pt x="29" y="8"/>
                    <a:pt x="35" y="14"/>
                    <a:pt x="35" y="22"/>
                  </a:cubicBezTo>
                  <a:cubicBezTo>
                    <a:pt x="35" y="29"/>
                    <a:pt x="29" y="35"/>
                    <a:pt x="22" y="3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chemeClr val="bg1">
                    <a:lumMod val="50000"/>
                  </a:schemeClr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19" name="Freeform 27"/>
            <p:cNvSpPr/>
            <p:nvPr/>
          </p:nvSpPr>
          <p:spPr bwMode="auto">
            <a:xfrm>
              <a:off x="80" y="97"/>
              <a:ext cx="57" cy="21"/>
            </a:xfrm>
            <a:custGeom>
              <a:avLst/>
              <a:gdLst>
                <a:gd name="T0" fmla="*/ 0 w 24"/>
                <a:gd name="T1" fmla="*/ 4 h 9"/>
                <a:gd name="T2" fmla="*/ 5 w 24"/>
                <a:gd name="T3" fmla="*/ 9 h 9"/>
                <a:gd name="T4" fmla="*/ 20 w 24"/>
                <a:gd name="T5" fmla="*/ 9 h 9"/>
                <a:gd name="T6" fmla="*/ 24 w 24"/>
                <a:gd name="T7" fmla="*/ 4 h 9"/>
                <a:gd name="T8" fmla="*/ 20 w 24"/>
                <a:gd name="T9" fmla="*/ 0 h 9"/>
                <a:gd name="T10" fmla="*/ 5 w 24"/>
                <a:gd name="T11" fmla="*/ 0 h 9"/>
                <a:gd name="T12" fmla="*/ 0 w 24"/>
                <a:gd name="T13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9">
                  <a:moveTo>
                    <a:pt x="0" y="4"/>
                  </a:moveTo>
                  <a:cubicBezTo>
                    <a:pt x="0" y="7"/>
                    <a:pt x="2" y="9"/>
                    <a:pt x="5" y="9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2" y="9"/>
                    <a:pt x="24" y="7"/>
                    <a:pt x="24" y="4"/>
                  </a:cubicBezTo>
                  <a:cubicBezTo>
                    <a:pt x="24" y="2"/>
                    <a:pt x="22" y="0"/>
                    <a:pt x="20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chemeClr val="bg1">
                    <a:lumMod val="50000"/>
                  </a:schemeClr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20" name="Freeform 28"/>
            <p:cNvSpPr/>
            <p:nvPr/>
          </p:nvSpPr>
          <p:spPr bwMode="auto">
            <a:xfrm>
              <a:off x="80" y="140"/>
              <a:ext cx="57" cy="21"/>
            </a:xfrm>
            <a:custGeom>
              <a:avLst/>
              <a:gdLst>
                <a:gd name="T0" fmla="*/ 20 w 24"/>
                <a:gd name="T1" fmla="*/ 0 h 9"/>
                <a:gd name="T2" fmla="*/ 5 w 24"/>
                <a:gd name="T3" fmla="*/ 0 h 9"/>
                <a:gd name="T4" fmla="*/ 0 w 24"/>
                <a:gd name="T5" fmla="*/ 4 h 9"/>
                <a:gd name="T6" fmla="*/ 5 w 24"/>
                <a:gd name="T7" fmla="*/ 9 h 9"/>
                <a:gd name="T8" fmla="*/ 20 w 24"/>
                <a:gd name="T9" fmla="*/ 9 h 9"/>
                <a:gd name="T10" fmla="*/ 24 w 24"/>
                <a:gd name="T11" fmla="*/ 4 h 9"/>
                <a:gd name="T12" fmla="*/ 20 w 24"/>
                <a:gd name="T1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9">
                  <a:moveTo>
                    <a:pt x="20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7"/>
                    <a:pt x="2" y="9"/>
                    <a:pt x="5" y="9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2" y="9"/>
                    <a:pt x="24" y="7"/>
                    <a:pt x="24" y="4"/>
                  </a:cubicBezTo>
                  <a:cubicBezTo>
                    <a:pt x="24" y="2"/>
                    <a:pt x="22" y="0"/>
                    <a:pt x="2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chemeClr val="bg1">
                    <a:lumMod val="50000"/>
                  </a:schemeClr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</p:grpSp>
      <p:grpSp>
        <p:nvGrpSpPr>
          <p:cNvPr id="16" name="Group 29"/>
          <p:cNvGrpSpPr/>
          <p:nvPr/>
        </p:nvGrpSpPr>
        <p:grpSpPr bwMode="auto">
          <a:xfrm>
            <a:off x="2521364" y="2410474"/>
            <a:ext cx="499465" cy="501805"/>
            <a:chOff x="0" y="0"/>
            <a:chExt cx="236" cy="237"/>
          </a:xfrm>
        </p:grpSpPr>
        <p:sp>
          <p:nvSpPr>
            <p:cNvPr id="22" name="Freeform 30"/>
            <p:cNvSpPr>
              <a:spLocks noEditPoints="1"/>
            </p:cNvSpPr>
            <p:nvPr/>
          </p:nvSpPr>
          <p:spPr bwMode="auto">
            <a:xfrm>
              <a:off x="63" y="64"/>
              <a:ext cx="109" cy="109"/>
            </a:xfrm>
            <a:custGeom>
              <a:avLst/>
              <a:gdLst>
                <a:gd name="T0" fmla="*/ 40 w 46"/>
                <a:gd name="T1" fmla="*/ 1 h 46"/>
                <a:gd name="T2" fmla="*/ 13 w 46"/>
                <a:gd name="T3" fmla="*/ 10 h 46"/>
                <a:gd name="T4" fmla="*/ 13 w 46"/>
                <a:gd name="T5" fmla="*/ 10 h 46"/>
                <a:gd name="T6" fmla="*/ 12 w 46"/>
                <a:gd name="T7" fmla="*/ 11 h 46"/>
                <a:gd name="T8" fmla="*/ 12 w 46"/>
                <a:gd name="T9" fmla="*/ 11 h 46"/>
                <a:gd name="T10" fmla="*/ 11 w 46"/>
                <a:gd name="T11" fmla="*/ 11 h 46"/>
                <a:gd name="T12" fmla="*/ 11 w 46"/>
                <a:gd name="T13" fmla="*/ 12 h 46"/>
                <a:gd name="T14" fmla="*/ 11 w 46"/>
                <a:gd name="T15" fmla="*/ 12 h 46"/>
                <a:gd name="T16" fmla="*/ 10 w 46"/>
                <a:gd name="T17" fmla="*/ 13 h 46"/>
                <a:gd name="T18" fmla="*/ 10 w 46"/>
                <a:gd name="T19" fmla="*/ 13 h 46"/>
                <a:gd name="T20" fmla="*/ 0 w 46"/>
                <a:gd name="T21" fmla="*/ 40 h 46"/>
                <a:gd name="T22" fmla="*/ 1 w 46"/>
                <a:gd name="T23" fmla="*/ 45 h 46"/>
                <a:gd name="T24" fmla="*/ 4 w 46"/>
                <a:gd name="T25" fmla="*/ 46 h 46"/>
                <a:gd name="T26" fmla="*/ 6 w 46"/>
                <a:gd name="T27" fmla="*/ 46 h 46"/>
                <a:gd name="T28" fmla="*/ 33 w 46"/>
                <a:gd name="T29" fmla="*/ 36 h 46"/>
                <a:gd name="T30" fmla="*/ 33 w 46"/>
                <a:gd name="T31" fmla="*/ 36 h 46"/>
                <a:gd name="T32" fmla="*/ 34 w 46"/>
                <a:gd name="T33" fmla="*/ 35 h 46"/>
                <a:gd name="T34" fmla="*/ 34 w 46"/>
                <a:gd name="T35" fmla="*/ 35 h 46"/>
                <a:gd name="T36" fmla="*/ 35 w 46"/>
                <a:gd name="T37" fmla="*/ 35 h 46"/>
                <a:gd name="T38" fmla="*/ 35 w 46"/>
                <a:gd name="T39" fmla="*/ 34 h 46"/>
                <a:gd name="T40" fmla="*/ 35 w 46"/>
                <a:gd name="T41" fmla="*/ 34 h 46"/>
                <a:gd name="T42" fmla="*/ 36 w 46"/>
                <a:gd name="T43" fmla="*/ 33 h 46"/>
                <a:gd name="T44" fmla="*/ 36 w 46"/>
                <a:gd name="T45" fmla="*/ 33 h 46"/>
                <a:gd name="T46" fmla="*/ 45 w 46"/>
                <a:gd name="T47" fmla="*/ 6 h 46"/>
                <a:gd name="T48" fmla="*/ 44 w 46"/>
                <a:gd name="T49" fmla="*/ 2 h 46"/>
                <a:gd name="T50" fmla="*/ 40 w 46"/>
                <a:gd name="T51" fmla="*/ 1 h 46"/>
                <a:gd name="T52" fmla="*/ 12 w 46"/>
                <a:gd name="T53" fmla="*/ 34 h 46"/>
                <a:gd name="T54" fmla="*/ 16 w 46"/>
                <a:gd name="T55" fmla="*/ 22 h 46"/>
                <a:gd name="T56" fmla="*/ 24 w 46"/>
                <a:gd name="T57" fmla="*/ 30 h 46"/>
                <a:gd name="T58" fmla="*/ 12 w 46"/>
                <a:gd name="T59" fmla="*/ 34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6" h="46">
                  <a:moveTo>
                    <a:pt x="40" y="1"/>
                  </a:move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2" y="10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1" y="11"/>
                    <a:pt x="11" y="11"/>
                  </a:cubicBezTo>
                  <a:cubicBezTo>
                    <a:pt x="11" y="11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0" y="12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42"/>
                    <a:pt x="0" y="43"/>
                    <a:pt x="1" y="45"/>
                  </a:cubicBezTo>
                  <a:cubicBezTo>
                    <a:pt x="2" y="45"/>
                    <a:pt x="3" y="46"/>
                    <a:pt x="4" y="46"/>
                  </a:cubicBezTo>
                  <a:cubicBezTo>
                    <a:pt x="5" y="46"/>
                    <a:pt x="5" y="46"/>
                    <a:pt x="6" y="46"/>
                  </a:cubicBezTo>
                  <a:cubicBezTo>
                    <a:pt x="33" y="36"/>
                    <a:pt x="33" y="36"/>
                    <a:pt x="33" y="36"/>
                  </a:cubicBezTo>
                  <a:cubicBezTo>
                    <a:pt x="33" y="36"/>
                    <a:pt x="33" y="36"/>
                    <a:pt x="33" y="36"/>
                  </a:cubicBezTo>
                  <a:cubicBezTo>
                    <a:pt x="34" y="36"/>
                    <a:pt x="34" y="35"/>
                    <a:pt x="34" y="35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4" y="35"/>
                    <a:pt x="35" y="35"/>
                    <a:pt x="35" y="35"/>
                  </a:cubicBezTo>
                  <a:cubicBezTo>
                    <a:pt x="35" y="35"/>
                    <a:pt x="35" y="34"/>
                    <a:pt x="35" y="34"/>
                  </a:cubicBezTo>
                  <a:cubicBezTo>
                    <a:pt x="35" y="34"/>
                    <a:pt x="35" y="34"/>
                    <a:pt x="35" y="34"/>
                  </a:cubicBezTo>
                  <a:cubicBezTo>
                    <a:pt x="35" y="34"/>
                    <a:pt x="35" y="34"/>
                    <a:pt x="36" y="33"/>
                  </a:cubicBezTo>
                  <a:cubicBezTo>
                    <a:pt x="36" y="33"/>
                    <a:pt x="36" y="33"/>
                    <a:pt x="36" y="33"/>
                  </a:cubicBezTo>
                  <a:cubicBezTo>
                    <a:pt x="45" y="6"/>
                    <a:pt x="45" y="6"/>
                    <a:pt x="45" y="6"/>
                  </a:cubicBezTo>
                  <a:cubicBezTo>
                    <a:pt x="46" y="4"/>
                    <a:pt x="46" y="3"/>
                    <a:pt x="44" y="2"/>
                  </a:cubicBezTo>
                  <a:cubicBezTo>
                    <a:pt x="43" y="0"/>
                    <a:pt x="42" y="0"/>
                    <a:pt x="40" y="1"/>
                  </a:cubicBezTo>
                  <a:moveTo>
                    <a:pt x="12" y="34"/>
                  </a:moveTo>
                  <a:cubicBezTo>
                    <a:pt x="16" y="22"/>
                    <a:pt x="16" y="22"/>
                    <a:pt x="16" y="22"/>
                  </a:cubicBezTo>
                  <a:cubicBezTo>
                    <a:pt x="24" y="30"/>
                    <a:pt x="24" y="30"/>
                    <a:pt x="24" y="30"/>
                  </a:cubicBezTo>
                  <a:lnTo>
                    <a:pt x="12" y="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chemeClr val="bg1">
                    <a:lumMod val="50000"/>
                  </a:schemeClr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23" name="Freeform 31"/>
            <p:cNvSpPr>
              <a:spLocks noEditPoints="1"/>
            </p:cNvSpPr>
            <p:nvPr/>
          </p:nvSpPr>
          <p:spPr bwMode="auto">
            <a:xfrm>
              <a:off x="0" y="0"/>
              <a:ext cx="236" cy="237"/>
            </a:xfrm>
            <a:custGeom>
              <a:avLst/>
              <a:gdLst>
                <a:gd name="T0" fmla="*/ 81 w 100"/>
                <a:gd name="T1" fmla="*/ 0 h 100"/>
                <a:gd name="T2" fmla="*/ 18 w 100"/>
                <a:gd name="T3" fmla="*/ 0 h 100"/>
                <a:gd name="T4" fmla="*/ 0 w 100"/>
                <a:gd name="T5" fmla="*/ 18 h 100"/>
                <a:gd name="T6" fmla="*/ 0 w 100"/>
                <a:gd name="T7" fmla="*/ 82 h 100"/>
                <a:gd name="T8" fmla="*/ 18 w 100"/>
                <a:gd name="T9" fmla="*/ 100 h 100"/>
                <a:gd name="T10" fmla="*/ 81 w 100"/>
                <a:gd name="T11" fmla="*/ 100 h 100"/>
                <a:gd name="T12" fmla="*/ 85 w 100"/>
                <a:gd name="T13" fmla="*/ 100 h 100"/>
                <a:gd name="T14" fmla="*/ 100 w 100"/>
                <a:gd name="T15" fmla="*/ 82 h 100"/>
                <a:gd name="T16" fmla="*/ 100 w 100"/>
                <a:gd name="T17" fmla="*/ 18 h 100"/>
                <a:gd name="T18" fmla="*/ 81 w 100"/>
                <a:gd name="T19" fmla="*/ 0 h 100"/>
                <a:gd name="T20" fmla="*/ 92 w 100"/>
                <a:gd name="T21" fmla="*/ 82 h 100"/>
                <a:gd name="T22" fmla="*/ 84 w 100"/>
                <a:gd name="T23" fmla="*/ 91 h 100"/>
                <a:gd name="T24" fmla="*/ 81 w 100"/>
                <a:gd name="T25" fmla="*/ 92 h 100"/>
                <a:gd name="T26" fmla="*/ 18 w 100"/>
                <a:gd name="T27" fmla="*/ 92 h 100"/>
                <a:gd name="T28" fmla="*/ 8 w 100"/>
                <a:gd name="T29" fmla="*/ 82 h 100"/>
                <a:gd name="T30" fmla="*/ 8 w 100"/>
                <a:gd name="T31" fmla="*/ 18 h 100"/>
                <a:gd name="T32" fmla="*/ 18 w 100"/>
                <a:gd name="T33" fmla="*/ 8 h 100"/>
                <a:gd name="T34" fmla="*/ 81 w 100"/>
                <a:gd name="T35" fmla="*/ 8 h 100"/>
                <a:gd name="T36" fmla="*/ 92 w 100"/>
                <a:gd name="T37" fmla="*/ 18 h 100"/>
                <a:gd name="T38" fmla="*/ 92 w 100"/>
                <a:gd name="T39" fmla="*/ 82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0" h="100">
                  <a:moveTo>
                    <a:pt x="81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92"/>
                    <a:pt x="8" y="100"/>
                    <a:pt x="18" y="100"/>
                  </a:cubicBezTo>
                  <a:cubicBezTo>
                    <a:pt x="81" y="100"/>
                    <a:pt x="81" y="100"/>
                    <a:pt x="81" y="100"/>
                  </a:cubicBezTo>
                  <a:cubicBezTo>
                    <a:pt x="83" y="100"/>
                    <a:pt x="84" y="100"/>
                    <a:pt x="85" y="100"/>
                  </a:cubicBezTo>
                  <a:cubicBezTo>
                    <a:pt x="94" y="98"/>
                    <a:pt x="100" y="90"/>
                    <a:pt x="100" y="82"/>
                  </a:cubicBezTo>
                  <a:cubicBezTo>
                    <a:pt x="100" y="18"/>
                    <a:pt x="100" y="18"/>
                    <a:pt x="100" y="18"/>
                  </a:cubicBezTo>
                  <a:cubicBezTo>
                    <a:pt x="100" y="8"/>
                    <a:pt x="92" y="0"/>
                    <a:pt x="81" y="0"/>
                  </a:cubicBezTo>
                  <a:moveTo>
                    <a:pt x="92" y="82"/>
                  </a:moveTo>
                  <a:cubicBezTo>
                    <a:pt x="92" y="86"/>
                    <a:pt x="88" y="90"/>
                    <a:pt x="84" y="91"/>
                  </a:cubicBezTo>
                  <a:cubicBezTo>
                    <a:pt x="83" y="92"/>
                    <a:pt x="82" y="92"/>
                    <a:pt x="81" y="92"/>
                  </a:cubicBezTo>
                  <a:cubicBezTo>
                    <a:pt x="18" y="92"/>
                    <a:pt x="18" y="92"/>
                    <a:pt x="18" y="92"/>
                  </a:cubicBezTo>
                  <a:cubicBezTo>
                    <a:pt x="13" y="92"/>
                    <a:pt x="8" y="87"/>
                    <a:pt x="8" y="8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3"/>
                    <a:pt x="13" y="8"/>
                    <a:pt x="18" y="8"/>
                  </a:cubicBezTo>
                  <a:cubicBezTo>
                    <a:pt x="81" y="8"/>
                    <a:pt x="81" y="8"/>
                    <a:pt x="81" y="8"/>
                  </a:cubicBezTo>
                  <a:cubicBezTo>
                    <a:pt x="87" y="8"/>
                    <a:pt x="92" y="13"/>
                    <a:pt x="92" y="18"/>
                  </a:cubicBezTo>
                  <a:lnTo>
                    <a:pt x="92" y="8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chemeClr val="bg1">
                    <a:lumMod val="50000"/>
                  </a:schemeClr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</p:grpSp>
      <p:sp>
        <p:nvSpPr>
          <p:cNvPr id="32" name="išľíďè"/>
          <p:cNvSpPr/>
          <p:nvPr/>
        </p:nvSpPr>
        <p:spPr bwMode="auto">
          <a:xfrm>
            <a:off x="1530463" y="3956355"/>
            <a:ext cx="2589436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defTabSz="914400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在此录入上述图表的描述说明，在此录入上述图表的描述说明，在此录入上述图表的描述说明。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3" name="iSlíďè"/>
          <p:cNvSpPr txBox="1"/>
          <p:nvPr/>
        </p:nvSpPr>
        <p:spPr bwMode="auto">
          <a:xfrm>
            <a:off x="2016870" y="3572885"/>
            <a:ext cx="2195830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lnSpcReduction="10000"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字魂58号-创中黑" panose="00000500000000000000" pitchFamily="2" charset="-122"/>
              </a:rPr>
              <a:t>标题文本预设</a:t>
            </a:r>
          </a:p>
        </p:txBody>
      </p:sp>
      <p:sp>
        <p:nvSpPr>
          <p:cNvPr id="34" name="išľíďè"/>
          <p:cNvSpPr/>
          <p:nvPr/>
        </p:nvSpPr>
        <p:spPr bwMode="auto">
          <a:xfrm>
            <a:off x="3689607" y="5563163"/>
            <a:ext cx="2589436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defTabSz="914400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在此录入上述图表的描述说明，在此录入上述图表的描述说明，在此录入上述图表的描述说明。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5" name="iSlíďè"/>
          <p:cNvSpPr txBox="1"/>
          <p:nvPr/>
        </p:nvSpPr>
        <p:spPr bwMode="auto">
          <a:xfrm>
            <a:off x="4176014" y="5179693"/>
            <a:ext cx="2195830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lnSpcReduction="10000"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字魂58号-创中黑" panose="00000500000000000000" pitchFamily="2" charset="-122"/>
              </a:rPr>
              <a:t>标题文本预设</a:t>
            </a:r>
          </a:p>
        </p:txBody>
      </p:sp>
      <p:sp>
        <p:nvSpPr>
          <p:cNvPr id="36" name="išľíďè"/>
          <p:cNvSpPr/>
          <p:nvPr/>
        </p:nvSpPr>
        <p:spPr bwMode="auto">
          <a:xfrm>
            <a:off x="6332576" y="3924081"/>
            <a:ext cx="2589436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defTabSz="914400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在此录入上述图表的描述说明，在此录入上述图表的描述说明，在此录入上述图表的描述说明。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7" name="iSlíďè"/>
          <p:cNvSpPr txBox="1"/>
          <p:nvPr/>
        </p:nvSpPr>
        <p:spPr bwMode="auto">
          <a:xfrm>
            <a:off x="6818983" y="3540611"/>
            <a:ext cx="2195830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lnSpcReduction="10000"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字魂58号-创中黑" panose="00000500000000000000" pitchFamily="2" charset="-122"/>
              </a:rPr>
              <a:t>标题文本预设</a:t>
            </a:r>
          </a:p>
        </p:txBody>
      </p:sp>
      <p:sp>
        <p:nvSpPr>
          <p:cNvPr id="38" name="išľíďè"/>
          <p:cNvSpPr/>
          <p:nvPr/>
        </p:nvSpPr>
        <p:spPr bwMode="auto">
          <a:xfrm>
            <a:off x="8570489" y="5563163"/>
            <a:ext cx="2589436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defTabSz="914400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在此录入上述图表的描述说明，在此录入上述图表的描述说明，在此录入上述图表的描述说明。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9" name="iSlíďè"/>
          <p:cNvSpPr txBox="1"/>
          <p:nvPr/>
        </p:nvSpPr>
        <p:spPr bwMode="auto">
          <a:xfrm>
            <a:off x="9056896" y="5179693"/>
            <a:ext cx="2195830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lnSpcReduction="10000"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字魂58号-创中黑" panose="00000500000000000000" pitchFamily="2" charset="-122"/>
              </a:rPr>
              <a:t>标题文本预设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000">
        <p14:gallery dir="l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>
            <a:off x="1345388" y="3162770"/>
            <a:ext cx="2244725" cy="0"/>
          </a:xfrm>
          <a:prstGeom prst="line">
            <a:avLst/>
          </a:prstGeom>
          <a:ln w="12700">
            <a:solidFill>
              <a:srgbClr val="9DA8B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1345388" y="4502559"/>
            <a:ext cx="2244725" cy="0"/>
          </a:xfrm>
          <a:prstGeom prst="line">
            <a:avLst/>
          </a:prstGeom>
          <a:ln w="12700">
            <a:solidFill>
              <a:srgbClr val="9DA8B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组合 28"/>
          <p:cNvGrpSpPr/>
          <p:nvPr/>
        </p:nvGrpSpPr>
        <p:grpSpPr>
          <a:xfrm>
            <a:off x="3961367" y="3829318"/>
            <a:ext cx="2195017" cy="1752600"/>
            <a:chOff x="3474720" y="4038600"/>
            <a:chExt cx="2331720" cy="1752600"/>
          </a:xfrm>
        </p:grpSpPr>
        <p:sp>
          <p:nvSpPr>
            <p:cNvPr id="24" name="文本框 23"/>
            <p:cNvSpPr txBox="1"/>
            <p:nvPr/>
          </p:nvSpPr>
          <p:spPr>
            <a:xfrm>
              <a:off x="3596580" y="4758223"/>
              <a:ext cx="2088001" cy="337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/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3596580" y="5299085"/>
              <a:ext cx="208800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/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3596580" y="4217364"/>
              <a:ext cx="208800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/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27" name="矩形 26"/>
            <p:cNvSpPr/>
            <p:nvPr/>
          </p:nvSpPr>
          <p:spPr>
            <a:xfrm>
              <a:off x="3474720" y="4038600"/>
              <a:ext cx="2331720" cy="1752600"/>
            </a:xfrm>
            <a:prstGeom prst="rect">
              <a:avLst/>
            </a:prstGeom>
            <a:ln w="12700">
              <a:solidFill>
                <a:srgbClr val="9DA8B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defTabSz="914400"/>
              <a:endParaRPr lang="zh-CN" altLang="en-US" sz="1865" dirty="0">
                <a:solidFill>
                  <a:prstClr val="white">
                    <a:lumMod val="8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cxnSp>
          <p:nvCxnSpPr>
            <p:cNvPr id="28" name="直接连接符 27"/>
            <p:cNvCxnSpPr/>
            <p:nvPr/>
          </p:nvCxnSpPr>
          <p:spPr>
            <a:xfrm>
              <a:off x="3596580" y="4643482"/>
              <a:ext cx="2088000" cy="0"/>
            </a:xfrm>
            <a:prstGeom prst="line">
              <a:avLst/>
            </a:prstGeom>
            <a:ln w="12700">
              <a:solidFill>
                <a:srgbClr val="9DA8B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3596580" y="5189592"/>
              <a:ext cx="2088000" cy="0"/>
            </a:xfrm>
            <a:prstGeom prst="line">
              <a:avLst/>
            </a:prstGeom>
            <a:ln w="12700">
              <a:solidFill>
                <a:srgbClr val="9DA8B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组合 30"/>
          <p:cNvGrpSpPr/>
          <p:nvPr/>
        </p:nvGrpSpPr>
        <p:grpSpPr>
          <a:xfrm>
            <a:off x="6412299" y="3829318"/>
            <a:ext cx="2195017" cy="1752600"/>
            <a:chOff x="3474720" y="4038600"/>
            <a:chExt cx="2331720" cy="1752600"/>
          </a:xfrm>
        </p:grpSpPr>
        <p:sp>
          <p:nvSpPr>
            <p:cNvPr id="40" name="文本框 39"/>
            <p:cNvSpPr txBox="1"/>
            <p:nvPr/>
          </p:nvSpPr>
          <p:spPr>
            <a:xfrm>
              <a:off x="3596580" y="4758224"/>
              <a:ext cx="208800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/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3596580" y="5299085"/>
              <a:ext cx="208800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/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3596580" y="4217364"/>
              <a:ext cx="208800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/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43" name="矩形 42"/>
            <p:cNvSpPr/>
            <p:nvPr/>
          </p:nvSpPr>
          <p:spPr>
            <a:xfrm>
              <a:off x="3474720" y="4038600"/>
              <a:ext cx="2331720" cy="1752600"/>
            </a:xfrm>
            <a:prstGeom prst="rect">
              <a:avLst/>
            </a:prstGeom>
            <a:ln w="12700">
              <a:solidFill>
                <a:srgbClr val="9DA8B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defTabSz="914400"/>
              <a:endParaRPr lang="zh-CN" altLang="en-US" sz="1865" dirty="0">
                <a:solidFill>
                  <a:prstClr val="white">
                    <a:lumMod val="8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cxnSp>
          <p:nvCxnSpPr>
            <p:cNvPr id="44" name="直接连接符 43"/>
            <p:cNvCxnSpPr/>
            <p:nvPr/>
          </p:nvCxnSpPr>
          <p:spPr>
            <a:xfrm>
              <a:off x="3596580" y="4643482"/>
              <a:ext cx="2088000" cy="0"/>
            </a:xfrm>
            <a:prstGeom prst="line">
              <a:avLst/>
            </a:prstGeom>
            <a:ln w="12700">
              <a:solidFill>
                <a:srgbClr val="9DA8B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连接符 44"/>
            <p:cNvCxnSpPr/>
            <p:nvPr/>
          </p:nvCxnSpPr>
          <p:spPr>
            <a:xfrm>
              <a:off x="3596580" y="5189592"/>
              <a:ext cx="2088000" cy="0"/>
            </a:xfrm>
            <a:prstGeom prst="line">
              <a:avLst/>
            </a:prstGeom>
            <a:ln w="12700">
              <a:solidFill>
                <a:srgbClr val="9DA8B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" name="组合 45"/>
          <p:cNvGrpSpPr/>
          <p:nvPr/>
        </p:nvGrpSpPr>
        <p:grpSpPr>
          <a:xfrm>
            <a:off x="8820548" y="3829318"/>
            <a:ext cx="2195017" cy="1752600"/>
            <a:chOff x="3474720" y="4038600"/>
            <a:chExt cx="2331720" cy="1752600"/>
          </a:xfrm>
        </p:grpSpPr>
        <p:sp>
          <p:nvSpPr>
            <p:cNvPr id="47" name="文本框 46"/>
            <p:cNvSpPr txBox="1"/>
            <p:nvPr/>
          </p:nvSpPr>
          <p:spPr>
            <a:xfrm>
              <a:off x="3596580" y="4758224"/>
              <a:ext cx="208800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/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3596580" y="5299085"/>
              <a:ext cx="208800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/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3596580" y="4217364"/>
              <a:ext cx="208800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/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50" name="矩形 49"/>
            <p:cNvSpPr/>
            <p:nvPr/>
          </p:nvSpPr>
          <p:spPr>
            <a:xfrm>
              <a:off x="3474720" y="4038600"/>
              <a:ext cx="2331720" cy="1752600"/>
            </a:xfrm>
            <a:prstGeom prst="rect">
              <a:avLst/>
            </a:prstGeom>
            <a:ln w="12700">
              <a:solidFill>
                <a:srgbClr val="9DA8B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defTabSz="914400"/>
              <a:endParaRPr lang="zh-CN" altLang="en-US" sz="1865" dirty="0">
                <a:solidFill>
                  <a:prstClr val="white">
                    <a:lumMod val="8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cxnSp>
          <p:nvCxnSpPr>
            <p:cNvPr id="51" name="直接连接符 50"/>
            <p:cNvCxnSpPr/>
            <p:nvPr/>
          </p:nvCxnSpPr>
          <p:spPr>
            <a:xfrm>
              <a:off x="3596580" y="4643482"/>
              <a:ext cx="2088000" cy="0"/>
            </a:xfrm>
            <a:prstGeom prst="line">
              <a:avLst/>
            </a:prstGeom>
            <a:ln w="12700">
              <a:solidFill>
                <a:srgbClr val="9DA8B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接连接符 51"/>
            <p:cNvCxnSpPr/>
            <p:nvPr/>
          </p:nvCxnSpPr>
          <p:spPr>
            <a:xfrm>
              <a:off x="3596580" y="5189592"/>
              <a:ext cx="2088000" cy="0"/>
            </a:xfrm>
            <a:prstGeom prst="line">
              <a:avLst/>
            </a:prstGeom>
            <a:ln w="12700">
              <a:solidFill>
                <a:srgbClr val="9DA8B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3" name="组合 52"/>
          <p:cNvGrpSpPr/>
          <p:nvPr/>
        </p:nvGrpSpPr>
        <p:grpSpPr>
          <a:xfrm>
            <a:off x="3961367" y="1909080"/>
            <a:ext cx="2195017" cy="1920240"/>
            <a:chOff x="3569970" y="1908810"/>
            <a:chExt cx="2331720" cy="1920240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54" name="矩形 53"/>
            <p:cNvSpPr/>
            <p:nvPr/>
          </p:nvSpPr>
          <p:spPr>
            <a:xfrm>
              <a:off x="3569970" y="1908810"/>
              <a:ext cx="2331720" cy="1920240"/>
            </a:xfrm>
            <a:prstGeom prst="rect">
              <a:avLst/>
            </a:prstGeom>
            <a:solidFill>
              <a:srgbClr val="C57C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zh-CN" altLang="en-US" sz="1865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5" name="Freeform 151"/>
            <p:cNvSpPr>
              <a:spLocks noEditPoints="1"/>
            </p:cNvSpPr>
            <p:nvPr/>
          </p:nvSpPr>
          <p:spPr bwMode="auto">
            <a:xfrm>
              <a:off x="4243782" y="2245834"/>
              <a:ext cx="984095" cy="973616"/>
            </a:xfrm>
            <a:custGeom>
              <a:avLst/>
              <a:gdLst>
                <a:gd name="T0" fmla="*/ 93 w 123"/>
                <a:gd name="T1" fmla="*/ 129 h 129"/>
                <a:gd name="T2" fmla="*/ 62 w 123"/>
                <a:gd name="T3" fmla="*/ 111 h 129"/>
                <a:gd name="T4" fmla="*/ 89 w 123"/>
                <a:gd name="T5" fmla="*/ 84 h 129"/>
                <a:gd name="T6" fmla="*/ 91 w 123"/>
                <a:gd name="T7" fmla="*/ 98 h 129"/>
                <a:gd name="T8" fmla="*/ 111 w 123"/>
                <a:gd name="T9" fmla="*/ 70 h 129"/>
                <a:gd name="T10" fmla="*/ 109 w 123"/>
                <a:gd name="T11" fmla="*/ 62 h 129"/>
                <a:gd name="T12" fmla="*/ 114 w 123"/>
                <a:gd name="T13" fmla="*/ 59 h 129"/>
                <a:gd name="T14" fmla="*/ 122 w 123"/>
                <a:gd name="T15" fmla="*/ 79 h 129"/>
                <a:gd name="T16" fmla="*/ 92 w 123"/>
                <a:gd name="T17" fmla="*/ 118 h 129"/>
                <a:gd name="T18" fmla="*/ 93 w 123"/>
                <a:gd name="T19" fmla="*/ 129 h 129"/>
                <a:gd name="T20" fmla="*/ 0 w 123"/>
                <a:gd name="T21" fmla="*/ 58 h 129"/>
                <a:gd name="T22" fmla="*/ 30 w 123"/>
                <a:gd name="T23" fmla="*/ 38 h 129"/>
                <a:gd name="T24" fmla="*/ 42 w 123"/>
                <a:gd name="T25" fmla="*/ 74 h 129"/>
                <a:gd name="T26" fmla="*/ 29 w 123"/>
                <a:gd name="T27" fmla="*/ 69 h 129"/>
                <a:gd name="T28" fmla="*/ 45 w 123"/>
                <a:gd name="T29" fmla="*/ 99 h 129"/>
                <a:gd name="T30" fmla="*/ 53 w 123"/>
                <a:gd name="T31" fmla="*/ 101 h 129"/>
                <a:gd name="T32" fmla="*/ 53 w 123"/>
                <a:gd name="T33" fmla="*/ 107 h 129"/>
                <a:gd name="T34" fmla="*/ 33 w 123"/>
                <a:gd name="T35" fmla="*/ 105 h 129"/>
                <a:gd name="T36" fmla="*/ 11 w 123"/>
                <a:gd name="T37" fmla="*/ 62 h 129"/>
                <a:gd name="T38" fmla="*/ 0 w 123"/>
                <a:gd name="T39" fmla="*/ 58 h 129"/>
                <a:gd name="T40" fmla="*/ 111 w 123"/>
                <a:gd name="T41" fmla="*/ 9 h 129"/>
                <a:gd name="T42" fmla="*/ 102 w 123"/>
                <a:gd name="T43" fmla="*/ 16 h 129"/>
                <a:gd name="T44" fmla="*/ 54 w 123"/>
                <a:gd name="T45" fmla="*/ 12 h 129"/>
                <a:gd name="T46" fmla="*/ 41 w 123"/>
                <a:gd name="T47" fmla="*/ 28 h 129"/>
                <a:gd name="T48" fmla="*/ 46 w 123"/>
                <a:gd name="T49" fmla="*/ 32 h 129"/>
                <a:gd name="T50" fmla="*/ 52 w 123"/>
                <a:gd name="T51" fmla="*/ 26 h 129"/>
                <a:gd name="T52" fmla="*/ 86 w 123"/>
                <a:gd name="T53" fmla="*/ 28 h 129"/>
                <a:gd name="T54" fmla="*/ 75 w 123"/>
                <a:gd name="T55" fmla="*/ 37 h 129"/>
                <a:gd name="T56" fmla="*/ 112 w 123"/>
                <a:gd name="T57" fmla="*/ 46 h 129"/>
                <a:gd name="T58" fmla="*/ 111 w 123"/>
                <a:gd name="T59" fmla="*/ 9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23" h="129">
                  <a:moveTo>
                    <a:pt x="93" y="129"/>
                  </a:moveTo>
                  <a:cubicBezTo>
                    <a:pt x="62" y="111"/>
                    <a:pt x="62" y="111"/>
                    <a:pt x="62" y="111"/>
                  </a:cubicBezTo>
                  <a:cubicBezTo>
                    <a:pt x="89" y="84"/>
                    <a:pt x="89" y="84"/>
                    <a:pt x="89" y="84"/>
                  </a:cubicBezTo>
                  <a:cubicBezTo>
                    <a:pt x="91" y="98"/>
                    <a:pt x="91" y="98"/>
                    <a:pt x="91" y="98"/>
                  </a:cubicBezTo>
                  <a:cubicBezTo>
                    <a:pt x="103" y="95"/>
                    <a:pt x="112" y="83"/>
                    <a:pt x="111" y="70"/>
                  </a:cubicBezTo>
                  <a:cubicBezTo>
                    <a:pt x="110" y="67"/>
                    <a:pt x="110" y="64"/>
                    <a:pt x="109" y="62"/>
                  </a:cubicBezTo>
                  <a:cubicBezTo>
                    <a:pt x="114" y="59"/>
                    <a:pt x="114" y="59"/>
                    <a:pt x="114" y="59"/>
                  </a:cubicBezTo>
                  <a:cubicBezTo>
                    <a:pt x="118" y="65"/>
                    <a:pt x="121" y="71"/>
                    <a:pt x="122" y="79"/>
                  </a:cubicBezTo>
                  <a:cubicBezTo>
                    <a:pt x="123" y="98"/>
                    <a:pt x="111" y="114"/>
                    <a:pt x="92" y="118"/>
                  </a:cubicBezTo>
                  <a:cubicBezTo>
                    <a:pt x="93" y="129"/>
                    <a:pt x="93" y="129"/>
                    <a:pt x="93" y="129"/>
                  </a:cubicBezTo>
                  <a:close/>
                  <a:moveTo>
                    <a:pt x="0" y="58"/>
                  </a:moveTo>
                  <a:cubicBezTo>
                    <a:pt x="30" y="38"/>
                    <a:pt x="30" y="38"/>
                    <a:pt x="30" y="38"/>
                  </a:cubicBezTo>
                  <a:cubicBezTo>
                    <a:pt x="42" y="74"/>
                    <a:pt x="42" y="74"/>
                    <a:pt x="42" y="74"/>
                  </a:cubicBezTo>
                  <a:cubicBezTo>
                    <a:pt x="29" y="69"/>
                    <a:pt x="29" y="69"/>
                    <a:pt x="29" y="69"/>
                  </a:cubicBezTo>
                  <a:cubicBezTo>
                    <a:pt x="26" y="82"/>
                    <a:pt x="33" y="95"/>
                    <a:pt x="45" y="99"/>
                  </a:cubicBezTo>
                  <a:cubicBezTo>
                    <a:pt x="48" y="100"/>
                    <a:pt x="51" y="101"/>
                    <a:pt x="53" y="101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47" y="108"/>
                    <a:pt x="39" y="108"/>
                    <a:pt x="33" y="105"/>
                  </a:cubicBezTo>
                  <a:cubicBezTo>
                    <a:pt x="15" y="99"/>
                    <a:pt x="6" y="80"/>
                    <a:pt x="11" y="62"/>
                  </a:cubicBezTo>
                  <a:cubicBezTo>
                    <a:pt x="0" y="58"/>
                    <a:pt x="0" y="58"/>
                    <a:pt x="0" y="58"/>
                  </a:cubicBezTo>
                  <a:close/>
                  <a:moveTo>
                    <a:pt x="111" y="9"/>
                  </a:moveTo>
                  <a:cubicBezTo>
                    <a:pt x="102" y="16"/>
                    <a:pt x="102" y="16"/>
                    <a:pt x="102" y="16"/>
                  </a:cubicBezTo>
                  <a:cubicBezTo>
                    <a:pt x="90" y="3"/>
                    <a:pt x="69" y="0"/>
                    <a:pt x="54" y="12"/>
                  </a:cubicBezTo>
                  <a:cubicBezTo>
                    <a:pt x="48" y="16"/>
                    <a:pt x="44" y="22"/>
                    <a:pt x="41" y="28"/>
                  </a:cubicBezTo>
                  <a:cubicBezTo>
                    <a:pt x="46" y="32"/>
                    <a:pt x="46" y="32"/>
                    <a:pt x="46" y="32"/>
                  </a:cubicBezTo>
                  <a:cubicBezTo>
                    <a:pt x="48" y="29"/>
                    <a:pt x="49" y="27"/>
                    <a:pt x="52" y="26"/>
                  </a:cubicBezTo>
                  <a:cubicBezTo>
                    <a:pt x="62" y="18"/>
                    <a:pt x="77" y="19"/>
                    <a:pt x="86" y="28"/>
                  </a:cubicBezTo>
                  <a:cubicBezTo>
                    <a:pt x="75" y="37"/>
                    <a:pt x="75" y="37"/>
                    <a:pt x="75" y="37"/>
                  </a:cubicBezTo>
                  <a:cubicBezTo>
                    <a:pt x="112" y="46"/>
                    <a:pt x="112" y="46"/>
                    <a:pt x="112" y="46"/>
                  </a:cubicBezTo>
                  <a:lnTo>
                    <a:pt x="111" y="9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defTabSz="914400"/>
              <a:endParaRPr lang="zh-CN" altLang="en-US" sz="1865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6" name="文本框 55"/>
            <p:cNvSpPr txBox="1"/>
            <p:nvPr/>
          </p:nvSpPr>
          <p:spPr>
            <a:xfrm>
              <a:off x="3691830" y="3381327"/>
              <a:ext cx="2088001" cy="3796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/>
              <a:r>
                <a:rPr lang="zh-CN" altLang="en-US" sz="1865" dirty="0">
                  <a:solidFill>
                    <a:prstClr val="white">
                      <a:lumMod val="9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添加标题</a:t>
              </a: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6427540" y="1909080"/>
            <a:ext cx="2195017" cy="1920240"/>
            <a:chOff x="6252210" y="1908810"/>
            <a:chExt cx="2331720" cy="1920240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58" name="矩形 57"/>
            <p:cNvSpPr/>
            <p:nvPr/>
          </p:nvSpPr>
          <p:spPr>
            <a:xfrm>
              <a:off x="6252210" y="1908810"/>
              <a:ext cx="2331720" cy="1920240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zh-CN" altLang="en-US" sz="1865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9" name="文本框 58"/>
            <p:cNvSpPr txBox="1"/>
            <p:nvPr/>
          </p:nvSpPr>
          <p:spPr>
            <a:xfrm>
              <a:off x="6358830" y="3381326"/>
              <a:ext cx="2088001" cy="3796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1600">
                  <a:solidFill>
                    <a:srgbClr val="E7E7E7"/>
                  </a:solidFill>
                  <a:latin typeface="TeXGyreAdventor" panose="00000500000000000000" pitchFamily="50" charset="0"/>
                </a:defRPr>
              </a:lvl1pPr>
            </a:lstStyle>
            <a:p>
              <a:pPr defTabSz="914400"/>
              <a:r>
                <a:rPr lang="zh-CN" altLang="en-US" sz="1865" dirty="0">
                  <a:solidFill>
                    <a:prstClr val="white">
                      <a:lumMod val="9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添加标题</a:t>
              </a: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8828170" y="1909080"/>
            <a:ext cx="2195017" cy="1920240"/>
            <a:chOff x="9025890" y="1908810"/>
            <a:chExt cx="2331720" cy="1920240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61" name="矩形 60"/>
            <p:cNvSpPr/>
            <p:nvPr/>
          </p:nvSpPr>
          <p:spPr>
            <a:xfrm>
              <a:off x="9025890" y="1908810"/>
              <a:ext cx="2331720" cy="1920240"/>
            </a:xfrm>
            <a:prstGeom prst="rect">
              <a:avLst/>
            </a:prstGeom>
            <a:solidFill>
              <a:srgbClr val="C57C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zh-CN" altLang="en-US" sz="1865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62" name="Freeform 145"/>
            <p:cNvSpPr>
              <a:spLocks noEditPoints="1"/>
            </p:cNvSpPr>
            <p:nvPr/>
          </p:nvSpPr>
          <p:spPr bwMode="auto">
            <a:xfrm>
              <a:off x="9712449" y="2282642"/>
              <a:ext cx="958600" cy="900000"/>
            </a:xfrm>
            <a:custGeom>
              <a:avLst/>
              <a:gdLst>
                <a:gd name="T0" fmla="*/ 95 w 111"/>
                <a:gd name="T1" fmla="*/ 16 h 111"/>
                <a:gd name="T2" fmla="*/ 95 w 111"/>
                <a:gd name="T3" fmla="*/ 94 h 111"/>
                <a:gd name="T4" fmla="*/ 16 w 111"/>
                <a:gd name="T5" fmla="*/ 94 h 111"/>
                <a:gd name="T6" fmla="*/ 16 w 111"/>
                <a:gd name="T7" fmla="*/ 16 h 111"/>
                <a:gd name="T8" fmla="*/ 51 w 111"/>
                <a:gd name="T9" fmla="*/ 100 h 111"/>
                <a:gd name="T10" fmla="*/ 38 w 111"/>
                <a:gd name="T11" fmla="*/ 85 h 111"/>
                <a:gd name="T12" fmla="*/ 51 w 111"/>
                <a:gd name="T13" fmla="*/ 100 h 111"/>
                <a:gd name="T14" fmla="*/ 51 w 111"/>
                <a:gd name="T15" fmla="*/ 60 h 111"/>
                <a:gd name="T16" fmla="*/ 35 w 111"/>
                <a:gd name="T17" fmla="*/ 75 h 111"/>
                <a:gd name="T18" fmla="*/ 51 w 111"/>
                <a:gd name="T19" fmla="*/ 50 h 111"/>
                <a:gd name="T20" fmla="*/ 35 w 111"/>
                <a:gd name="T21" fmla="*/ 36 h 111"/>
                <a:gd name="T22" fmla="*/ 51 w 111"/>
                <a:gd name="T23" fmla="*/ 50 h 111"/>
                <a:gd name="T24" fmla="*/ 51 w 111"/>
                <a:gd name="T25" fmla="*/ 10 h 111"/>
                <a:gd name="T26" fmla="*/ 38 w 111"/>
                <a:gd name="T27" fmla="*/ 25 h 111"/>
                <a:gd name="T28" fmla="*/ 61 w 111"/>
                <a:gd name="T29" fmla="*/ 10 h 111"/>
                <a:gd name="T30" fmla="*/ 73 w 111"/>
                <a:gd name="T31" fmla="*/ 25 h 111"/>
                <a:gd name="T32" fmla="*/ 61 w 111"/>
                <a:gd name="T33" fmla="*/ 10 h 111"/>
                <a:gd name="T34" fmla="*/ 61 w 111"/>
                <a:gd name="T35" fmla="*/ 50 h 111"/>
                <a:gd name="T36" fmla="*/ 77 w 111"/>
                <a:gd name="T37" fmla="*/ 36 h 111"/>
                <a:gd name="T38" fmla="*/ 61 w 111"/>
                <a:gd name="T39" fmla="*/ 60 h 111"/>
                <a:gd name="T40" fmla="*/ 77 w 111"/>
                <a:gd name="T41" fmla="*/ 75 h 111"/>
                <a:gd name="T42" fmla="*/ 61 w 111"/>
                <a:gd name="T43" fmla="*/ 60 h 111"/>
                <a:gd name="T44" fmla="*/ 61 w 111"/>
                <a:gd name="T45" fmla="*/ 100 h 111"/>
                <a:gd name="T46" fmla="*/ 73 w 111"/>
                <a:gd name="T47" fmla="*/ 85 h 111"/>
                <a:gd name="T48" fmla="*/ 11 w 111"/>
                <a:gd name="T49" fmla="*/ 50 h 111"/>
                <a:gd name="T50" fmla="*/ 24 w 111"/>
                <a:gd name="T51" fmla="*/ 39 h 111"/>
                <a:gd name="T52" fmla="*/ 11 w 111"/>
                <a:gd name="T53" fmla="*/ 50 h 111"/>
                <a:gd name="T54" fmla="*/ 100 w 111"/>
                <a:gd name="T55" fmla="*/ 50 h 111"/>
                <a:gd name="T56" fmla="*/ 87 w 111"/>
                <a:gd name="T57" fmla="*/ 39 h 111"/>
                <a:gd name="T58" fmla="*/ 100 w 111"/>
                <a:gd name="T59" fmla="*/ 60 h 111"/>
                <a:gd name="T60" fmla="*/ 87 w 111"/>
                <a:gd name="T61" fmla="*/ 71 h 111"/>
                <a:gd name="T62" fmla="*/ 100 w 111"/>
                <a:gd name="T63" fmla="*/ 60 h 111"/>
                <a:gd name="T64" fmla="*/ 11 w 111"/>
                <a:gd name="T65" fmla="*/ 60 h 111"/>
                <a:gd name="T66" fmla="*/ 24 w 111"/>
                <a:gd name="T67" fmla="*/ 71 h 111"/>
                <a:gd name="T68" fmla="*/ 96 w 111"/>
                <a:gd name="T69" fmla="*/ 77 h 111"/>
                <a:gd name="T70" fmla="*/ 84 w 111"/>
                <a:gd name="T71" fmla="*/ 82 h 111"/>
                <a:gd name="T72" fmla="*/ 79 w 111"/>
                <a:gd name="T73" fmla="*/ 95 h 111"/>
                <a:gd name="T74" fmla="*/ 96 w 111"/>
                <a:gd name="T75" fmla="*/ 77 h 111"/>
                <a:gd name="T76" fmla="*/ 18 w 111"/>
                <a:gd name="T77" fmla="*/ 78 h 111"/>
                <a:gd name="T78" fmla="*/ 23 w 111"/>
                <a:gd name="T79" fmla="*/ 88 h 111"/>
                <a:gd name="T80" fmla="*/ 32 w 111"/>
                <a:gd name="T81" fmla="*/ 93 h 111"/>
                <a:gd name="T82" fmla="*/ 15 w 111"/>
                <a:gd name="T83" fmla="*/ 33 h 111"/>
                <a:gd name="T84" fmla="*/ 27 w 111"/>
                <a:gd name="T85" fmla="*/ 28 h 111"/>
                <a:gd name="T86" fmla="*/ 33 w 111"/>
                <a:gd name="T87" fmla="*/ 16 h 111"/>
                <a:gd name="T88" fmla="*/ 15 w 111"/>
                <a:gd name="T89" fmla="*/ 33 h 111"/>
                <a:gd name="T90" fmla="*/ 94 w 111"/>
                <a:gd name="T91" fmla="*/ 32 h 111"/>
                <a:gd name="T92" fmla="*/ 88 w 111"/>
                <a:gd name="T93" fmla="*/ 23 h 111"/>
                <a:gd name="T94" fmla="*/ 80 w 111"/>
                <a:gd name="T95" fmla="*/ 17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11" h="111">
                  <a:moveTo>
                    <a:pt x="56" y="0"/>
                  </a:moveTo>
                  <a:cubicBezTo>
                    <a:pt x="71" y="0"/>
                    <a:pt x="85" y="6"/>
                    <a:pt x="95" y="16"/>
                  </a:cubicBezTo>
                  <a:cubicBezTo>
                    <a:pt x="105" y="26"/>
                    <a:pt x="111" y="40"/>
                    <a:pt x="111" y="55"/>
                  </a:cubicBezTo>
                  <a:cubicBezTo>
                    <a:pt x="111" y="71"/>
                    <a:pt x="105" y="84"/>
                    <a:pt x="95" y="94"/>
                  </a:cubicBezTo>
                  <a:cubicBezTo>
                    <a:pt x="85" y="104"/>
                    <a:pt x="71" y="111"/>
                    <a:pt x="56" y="111"/>
                  </a:cubicBezTo>
                  <a:cubicBezTo>
                    <a:pt x="40" y="111"/>
                    <a:pt x="27" y="104"/>
                    <a:pt x="16" y="94"/>
                  </a:cubicBezTo>
                  <a:cubicBezTo>
                    <a:pt x="6" y="84"/>
                    <a:pt x="0" y="71"/>
                    <a:pt x="0" y="55"/>
                  </a:cubicBezTo>
                  <a:cubicBezTo>
                    <a:pt x="0" y="40"/>
                    <a:pt x="6" y="26"/>
                    <a:pt x="16" y="16"/>
                  </a:cubicBezTo>
                  <a:cubicBezTo>
                    <a:pt x="27" y="6"/>
                    <a:pt x="40" y="0"/>
                    <a:pt x="56" y="0"/>
                  </a:cubicBezTo>
                  <a:close/>
                  <a:moveTo>
                    <a:pt x="51" y="100"/>
                  </a:moveTo>
                  <a:cubicBezTo>
                    <a:pt x="51" y="87"/>
                    <a:pt x="51" y="87"/>
                    <a:pt x="51" y="87"/>
                  </a:cubicBezTo>
                  <a:cubicBezTo>
                    <a:pt x="47" y="87"/>
                    <a:pt x="42" y="86"/>
                    <a:pt x="38" y="85"/>
                  </a:cubicBezTo>
                  <a:cubicBezTo>
                    <a:pt x="39" y="87"/>
                    <a:pt x="40" y="88"/>
                    <a:pt x="40" y="89"/>
                  </a:cubicBezTo>
                  <a:cubicBezTo>
                    <a:pt x="43" y="94"/>
                    <a:pt x="47" y="98"/>
                    <a:pt x="51" y="100"/>
                  </a:cubicBezTo>
                  <a:close/>
                  <a:moveTo>
                    <a:pt x="51" y="77"/>
                  </a:moveTo>
                  <a:cubicBezTo>
                    <a:pt x="51" y="60"/>
                    <a:pt x="51" y="60"/>
                    <a:pt x="51" y="60"/>
                  </a:cubicBezTo>
                  <a:cubicBezTo>
                    <a:pt x="33" y="60"/>
                    <a:pt x="33" y="60"/>
                    <a:pt x="33" y="60"/>
                  </a:cubicBezTo>
                  <a:cubicBezTo>
                    <a:pt x="33" y="65"/>
                    <a:pt x="34" y="70"/>
                    <a:pt x="35" y="75"/>
                  </a:cubicBezTo>
                  <a:cubicBezTo>
                    <a:pt x="40" y="76"/>
                    <a:pt x="45" y="77"/>
                    <a:pt x="51" y="77"/>
                  </a:cubicBezTo>
                  <a:close/>
                  <a:moveTo>
                    <a:pt x="51" y="50"/>
                  </a:moveTo>
                  <a:cubicBezTo>
                    <a:pt x="51" y="33"/>
                    <a:pt x="51" y="33"/>
                    <a:pt x="51" y="33"/>
                  </a:cubicBezTo>
                  <a:cubicBezTo>
                    <a:pt x="45" y="34"/>
                    <a:pt x="40" y="34"/>
                    <a:pt x="35" y="36"/>
                  </a:cubicBezTo>
                  <a:cubicBezTo>
                    <a:pt x="34" y="40"/>
                    <a:pt x="33" y="45"/>
                    <a:pt x="33" y="50"/>
                  </a:cubicBezTo>
                  <a:cubicBezTo>
                    <a:pt x="51" y="50"/>
                    <a:pt x="51" y="50"/>
                    <a:pt x="51" y="50"/>
                  </a:cubicBezTo>
                  <a:close/>
                  <a:moveTo>
                    <a:pt x="51" y="24"/>
                  </a:moveTo>
                  <a:cubicBezTo>
                    <a:pt x="51" y="10"/>
                    <a:pt x="51" y="10"/>
                    <a:pt x="51" y="10"/>
                  </a:cubicBezTo>
                  <a:cubicBezTo>
                    <a:pt x="47" y="12"/>
                    <a:pt x="43" y="16"/>
                    <a:pt x="40" y="22"/>
                  </a:cubicBezTo>
                  <a:cubicBezTo>
                    <a:pt x="40" y="23"/>
                    <a:pt x="39" y="24"/>
                    <a:pt x="38" y="25"/>
                  </a:cubicBezTo>
                  <a:cubicBezTo>
                    <a:pt x="42" y="24"/>
                    <a:pt x="47" y="24"/>
                    <a:pt x="51" y="24"/>
                  </a:cubicBezTo>
                  <a:close/>
                  <a:moveTo>
                    <a:pt x="61" y="10"/>
                  </a:moveTo>
                  <a:cubicBezTo>
                    <a:pt x="61" y="24"/>
                    <a:pt x="61" y="24"/>
                    <a:pt x="61" y="24"/>
                  </a:cubicBezTo>
                  <a:cubicBezTo>
                    <a:pt x="65" y="24"/>
                    <a:pt x="69" y="24"/>
                    <a:pt x="73" y="25"/>
                  </a:cubicBezTo>
                  <a:cubicBezTo>
                    <a:pt x="72" y="24"/>
                    <a:pt x="72" y="23"/>
                    <a:pt x="71" y="22"/>
                  </a:cubicBezTo>
                  <a:cubicBezTo>
                    <a:pt x="68" y="16"/>
                    <a:pt x="65" y="12"/>
                    <a:pt x="61" y="10"/>
                  </a:cubicBezTo>
                  <a:close/>
                  <a:moveTo>
                    <a:pt x="61" y="33"/>
                  </a:moveTo>
                  <a:cubicBezTo>
                    <a:pt x="61" y="50"/>
                    <a:pt x="61" y="50"/>
                    <a:pt x="61" y="50"/>
                  </a:cubicBezTo>
                  <a:cubicBezTo>
                    <a:pt x="79" y="50"/>
                    <a:pt x="79" y="50"/>
                    <a:pt x="79" y="50"/>
                  </a:cubicBezTo>
                  <a:cubicBezTo>
                    <a:pt x="78" y="45"/>
                    <a:pt x="78" y="40"/>
                    <a:pt x="77" y="36"/>
                  </a:cubicBezTo>
                  <a:cubicBezTo>
                    <a:pt x="72" y="34"/>
                    <a:pt x="66" y="34"/>
                    <a:pt x="61" y="33"/>
                  </a:cubicBezTo>
                  <a:close/>
                  <a:moveTo>
                    <a:pt x="61" y="60"/>
                  </a:moveTo>
                  <a:cubicBezTo>
                    <a:pt x="61" y="77"/>
                    <a:pt x="61" y="77"/>
                    <a:pt x="61" y="77"/>
                  </a:cubicBezTo>
                  <a:cubicBezTo>
                    <a:pt x="66" y="77"/>
                    <a:pt x="72" y="76"/>
                    <a:pt x="77" y="75"/>
                  </a:cubicBezTo>
                  <a:cubicBezTo>
                    <a:pt x="78" y="70"/>
                    <a:pt x="78" y="65"/>
                    <a:pt x="79" y="60"/>
                  </a:cubicBezTo>
                  <a:cubicBezTo>
                    <a:pt x="61" y="60"/>
                    <a:pt x="61" y="60"/>
                    <a:pt x="61" y="60"/>
                  </a:cubicBezTo>
                  <a:close/>
                  <a:moveTo>
                    <a:pt x="61" y="87"/>
                  </a:moveTo>
                  <a:cubicBezTo>
                    <a:pt x="61" y="100"/>
                    <a:pt x="61" y="100"/>
                    <a:pt x="61" y="100"/>
                  </a:cubicBezTo>
                  <a:cubicBezTo>
                    <a:pt x="65" y="98"/>
                    <a:pt x="68" y="94"/>
                    <a:pt x="71" y="89"/>
                  </a:cubicBezTo>
                  <a:cubicBezTo>
                    <a:pt x="72" y="88"/>
                    <a:pt x="72" y="87"/>
                    <a:pt x="73" y="85"/>
                  </a:cubicBezTo>
                  <a:cubicBezTo>
                    <a:pt x="69" y="86"/>
                    <a:pt x="65" y="87"/>
                    <a:pt x="61" y="87"/>
                  </a:cubicBezTo>
                  <a:close/>
                  <a:moveTo>
                    <a:pt x="11" y="50"/>
                  </a:moveTo>
                  <a:cubicBezTo>
                    <a:pt x="23" y="50"/>
                    <a:pt x="23" y="50"/>
                    <a:pt x="23" y="50"/>
                  </a:cubicBezTo>
                  <a:cubicBezTo>
                    <a:pt x="23" y="47"/>
                    <a:pt x="24" y="43"/>
                    <a:pt x="24" y="39"/>
                  </a:cubicBezTo>
                  <a:cubicBezTo>
                    <a:pt x="24" y="40"/>
                    <a:pt x="23" y="40"/>
                    <a:pt x="22" y="40"/>
                  </a:cubicBezTo>
                  <a:cubicBezTo>
                    <a:pt x="17" y="43"/>
                    <a:pt x="13" y="47"/>
                    <a:pt x="11" y="50"/>
                  </a:cubicBezTo>
                  <a:close/>
                  <a:moveTo>
                    <a:pt x="88" y="50"/>
                  </a:moveTo>
                  <a:cubicBezTo>
                    <a:pt x="100" y="50"/>
                    <a:pt x="100" y="50"/>
                    <a:pt x="100" y="50"/>
                  </a:cubicBezTo>
                  <a:cubicBezTo>
                    <a:pt x="99" y="47"/>
                    <a:pt x="95" y="43"/>
                    <a:pt x="89" y="40"/>
                  </a:cubicBezTo>
                  <a:cubicBezTo>
                    <a:pt x="89" y="40"/>
                    <a:pt x="88" y="40"/>
                    <a:pt x="87" y="39"/>
                  </a:cubicBezTo>
                  <a:cubicBezTo>
                    <a:pt x="88" y="43"/>
                    <a:pt x="88" y="47"/>
                    <a:pt x="88" y="50"/>
                  </a:cubicBezTo>
                  <a:close/>
                  <a:moveTo>
                    <a:pt x="100" y="60"/>
                  </a:moveTo>
                  <a:cubicBezTo>
                    <a:pt x="88" y="60"/>
                    <a:pt x="88" y="60"/>
                    <a:pt x="88" y="60"/>
                  </a:cubicBezTo>
                  <a:cubicBezTo>
                    <a:pt x="88" y="64"/>
                    <a:pt x="88" y="67"/>
                    <a:pt x="87" y="71"/>
                  </a:cubicBezTo>
                  <a:cubicBezTo>
                    <a:pt x="88" y="71"/>
                    <a:pt x="89" y="70"/>
                    <a:pt x="89" y="70"/>
                  </a:cubicBezTo>
                  <a:cubicBezTo>
                    <a:pt x="95" y="67"/>
                    <a:pt x="99" y="64"/>
                    <a:pt x="100" y="60"/>
                  </a:cubicBezTo>
                  <a:close/>
                  <a:moveTo>
                    <a:pt x="23" y="60"/>
                  </a:moveTo>
                  <a:cubicBezTo>
                    <a:pt x="11" y="60"/>
                    <a:pt x="11" y="60"/>
                    <a:pt x="11" y="60"/>
                  </a:cubicBezTo>
                  <a:cubicBezTo>
                    <a:pt x="13" y="64"/>
                    <a:pt x="17" y="67"/>
                    <a:pt x="22" y="70"/>
                  </a:cubicBezTo>
                  <a:cubicBezTo>
                    <a:pt x="23" y="70"/>
                    <a:pt x="24" y="71"/>
                    <a:pt x="24" y="71"/>
                  </a:cubicBezTo>
                  <a:cubicBezTo>
                    <a:pt x="24" y="67"/>
                    <a:pt x="23" y="64"/>
                    <a:pt x="23" y="60"/>
                  </a:cubicBezTo>
                  <a:close/>
                  <a:moveTo>
                    <a:pt x="96" y="77"/>
                  </a:moveTo>
                  <a:cubicBezTo>
                    <a:pt x="95" y="78"/>
                    <a:pt x="95" y="78"/>
                    <a:pt x="94" y="78"/>
                  </a:cubicBezTo>
                  <a:cubicBezTo>
                    <a:pt x="91" y="80"/>
                    <a:pt x="88" y="81"/>
                    <a:pt x="84" y="82"/>
                  </a:cubicBezTo>
                  <a:cubicBezTo>
                    <a:pt x="83" y="86"/>
                    <a:pt x="81" y="90"/>
                    <a:pt x="80" y="93"/>
                  </a:cubicBezTo>
                  <a:cubicBezTo>
                    <a:pt x="79" y="94"/>
                    <a:pt x="79" y="94"/>
                    <a:pt x="79" y="95"/>
                  </a:cubicBezTo>
                  <a:cubicBezTo>
                    <a:pt x="82" y="93"/>
                    <a:pt x="85" y="90"/>
                    <a:pt x="88" y="88"/>
                  </a:cubicBezTo>
                  <a:cubicBezTo>
                    <a:pt x="91" y="85"/>
                    <a:pt x="94" y="81"/>
                    <a:pt x="96" y="77"/>
                  </a:cubicBezTo>
                  <a:close/>
                  <a:moveTo>
                    <a:pt x="27" y="82"/>
                  </a:moveTo>
                  <a:cubicBezTo>
                    <a:pt x="24" y="81"/>
                    <a:pt x="20" y="80"/>
                    <a:pt x="18" y="78"/>
                  </a:cubicBezTo>
                  <a:cubicBezTo>
                    <a:pt x="17" y="78"/>
                    <a:pt x="16" y="78"/>
                    <a:pt x="15" y="77"/>
                  </a:cubicBezTo>
                  <a:cubicBezTo>
                    <a:pt x="18" y="81"/>
                    <a:pt x="20" y="85"/>
                    <a:pt x="23" y="88"/>
                  </a:cubicBezTo>
                  <a:cubicBezTo>
                    <a:pt x="26" y="90"/>
                    <a:pt x="29" y="93"/>
                    <a:pt x="33" y="95"/>
                  </a:cubicBezTo>
                  <a:cubicBezTo>
                    <a:pt x="32" y="94"/>
                    <a:pt x="32" y="94"/>
                    <a:pt x="32" y="93"/>
                  </a:cubicBezTo>
                  <a:cubicBezTo>
                    <a:pt x="30" y="90"/>
                    <a:pt x="28" y="86"/>
                    <a:pt x="27" y="82"/>
                  </a:cubicBezTo>
                  <a:close/>
                  <a:moveTo>
                    <a:pt x="15" y="33"/>
                  </a:moveTo>
                  <a:cubicBezTo>
                    <a:pt x="16" y="33"/>
                    <a:pt x="17" y="32"/>
                    <a:pt x="18" y="32"/>
                  </a:cubicBezTo>
                  <a:cubicBezTo>
                    <a:pt x="20" y="30"/>
                    <a:pt x="24" y="29"/>
                    <a:pt x="27" y="28"/>
                  </a:cubicBezTo>
                  <a:cubicBezTo>
                    <a:pt x="28" y="24"/>
                    <a:pt x="30" y="20"/>
                    <a:pt x="32" y="17"/>
                  </a:cubicBezTo>
                  <a:cubicBezTo>
                    <a:pt x="32" y="17"/>
                    <a:pt x="32" y="16"/>
                    <a:pt x="33" y="16"/>
                  </a:cubicBezTo>
                  <a:cubicBezTo>
                    <a:pt x="29" y="18"/>
                    <a:pt x="26" y="20"/>
                    <a:pt x="23" y="23"/>
                  </a:cubicBezTo>
                  <a:cubicBezTo>
                    <a:pt x="20" y="26"/>
                    <a:pt x="18" y="29"/>
                    <a:pt x="15" y="33"/>
                  </a:cubicBezTo>
                  <a:close/>
                  <a:moveTo>
                    <a:pt x="84" y="28"/>
                  </a:moveTo>
                  <a:cubicBezTo>
                    <a:pt x="88" y="29"/>
                    <a:pt x="91" y="30"/>
                    <a:pt x="94" y="32"/>
                  </a:cubicBezTo>
                  <a:cubicBezTo>
                    <a:pt x="95" y="32"/>
                    <a:pt x="95" y="33"/>
                    <a:pt x="96" y="33"/>
                  </a:cubicBezTo>
                  <a:cubicBezTo>
                    <a:pt x="94" y="29"/>
                    <a:pt x="91" y="26"/>
                    <a:pt x="88" y="23"/>
                  </a:cubicBezTo>
                  <a:cubicBezTo>
                    <a:pt x="85" y="20"/>
                    <a:pt x="82" y="18"/>
                    <a:pt x="79" y="16"/>
                  </a:cubicBezTo>
                  <a:cubicBezTo>
                    <a:pt x="79" y="16"/>
                    <a:pt x="79" y="17"/>
                    <a:pt x="80" y="17"/>
                  </a:cubicBezTo>
                  <a:cubicBezTo>
                    <a:pt x="81" y="20"/>
                    <a:pt x="83" y="24"/>
                    <a:pt x="84" y="28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defTabSz="914400"/>
              <a:endParaRPr lang="zh-CN" altLang="en-US" sz="1865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63" name="文本框 62"/>
            <p:cNvSpPr txBox="1"/>
            <p:nvPr/>
          </p:nvSpPr>
          <p:spPr>
            <a:xfrm>
              <a:off x="9140130" y="3381326"/>
              <a:ext cx="2088001" cy="3796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1600">
                  <a:solidFill>
                    <a:srgbClr val="9DA8B1"/>
                  </a:solidFill>
                  <a:latin typeface="TeXGyreAdventor" panose="00000500000000000000" pitchFamily="50" charset="0"/>
                </a:defRPr>
              </a:lvl1pPr>
            </a:lstStyle>
            <a:p>
              <a:pPr defTabSz="914400"/>
              <a:r>
                <a:rPr lang="zh-CN" altLang="en-US" sz="1865" dirty="0">
                  <a:solidFill>
                    <a:prstClr val="white">
                      <a:lumMod val="9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添加标题</a:t>
              </a:r>
            </a:p>
          </p:txBody>
        </p:sp>
      </p:grpSp>
      <p:sp>
        <p:nvSpPr>
          <p:cNvPr id="64" name="矩形 63"/>
          <p:cNvSpPr/>
          <p:nvPr/>
        </p:nvSpPr>
        <p:spPr>
          <a:xfrm>
            <a:off x="1345565" y="1939925"/>
            <a:ext cx="1376680" cy="367030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defTabSz="914400"/>
            <a:r>
              <a:rPr lang="zh-CN" altLang="en-US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</a:p>
        </p:txBody>
      </p:sp>
      <p:sp>
        <p:nvSpPr>
          <p:cNvPr id="65" name="矩形 47"/>
          <p:cNvSpPr>
            <a:spLocks noChangeArrowheads="1"/>
          </p:cNvSpPr>
          <p:nvPr/>
        </p:nvSpPr>
        <p:spPr bwMode="auto">
          <a:xfrm>
            <a:off x="1234440" y="2272665"/>
            <a:ext cx="2414270" cy="532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14400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在此录入上述图表的描述说明，在此录入上述图表的描述说明。</a:t>
            </a:r>
          </a:p>
        </p:txBody>
      </p:sp>
      <p:sp>
        <p:nvSpPr>
          <p:cNvPr id="66" name="Freeform 123"/>
          <p:cNvSpPr>
            <a:spLocks noEditPoints="1"/>
          </p:cNvSpPr>
          <p:nvPr/>
        </p:nvSpPr>
        <p:spPr bwMode="auto">
          <a:xfrm>
            <a:off x="7121846" y="2476131"/>
            <a:ext cx="806400" cy="527592"/>
          </a:xfrm>
          <a:custGeom>
            <a:avLst/>
            <a:gdLst>
              <a:gd name="T0" fmla="*/ 0 w 61"/>
              <a:gd name="T1" fmla="*/ 5 h 40"/>
              <a:gd name="T2" fmla="*/ 0 w 61"/>
              <a:gd name="T3" fmla="*/ 5 h 40"/>
              <a:gd name="T4" fmla="*/ 0 w 61"/>
              <a:gd name="T5" fmla="*/ 35 h 40"/>
              <a:gd name="T6" fmla="*/ 0 w 61"/>
              <a:gd name="T7" fmla="*/ 35 h 40"/>
              <a:gd name="T8" fmla="*/ 16 w 61"/>
              <a:gd name="T9" fmla="*/ 20 h 40"/>
              <a:gd name="T10" fmla="*/ 0 w 61"/>
              <a:gd name="T11" fmla="*/ 5 h 40"/>
              <a:gd name="T12" fmla="*/ 19 w 61"/>
              <a:gd name="T13" fmla="*/ 17 h 40"/>
              <a:gd name="T14" fmla="*/ 22 w 61"/>
              <a:gd name="T15" fmla="*/ 20 h 40"/>
              <a:gd name="T16" fmla="*/ 26 w 61"/>
              <a:gd name="T17" fmla="*/ 23 h 40"/>
              <a:gd name="T18" fmla="*/ 31 w 61"/>
              <a:gd name="T19" fmla="*/ 25 h 40"/>
              <a:gd name="T20" fmla="*/ 36 w 61"/>
              <a:gd name="T21" fmla="*/ 23 h 40"/>
              <a:gd name="T22" fmla="*/ 38 w 61"/>
              <a:gd name="T23" fmla="*/ 21 h 40"/>
              <a:gd name="T24" fmla="*/ 42 w 61"/>
              <a:gd name="T25" fmla="*/ 17 h 40"/>
              <a:gd name="T26" fmla="*/ 58 w 61"/>
              <a:gd name="T27" fmla="*/ 2 h 40"/>
              <a:gd name="T28" fmla="*/ 59 w 61"/>
              <a:gd name="T29" fmla="*/ 0 h 40"/>
              <a:gd name="T30" fmla="*/ 2 w 61"/>
              <a:gd name="T31" fmla="*/ 0 h 40"/>
              <a:gd name="T32" fmla="*/ 3 w 61"/>
              <a:gd name="T33" fmla="*/ 1 h 40"/>
              <a:gd name="T34" fmla="*/ 19 w 61"/>
              <a:gd name="T35" fmla="*/ 17 h 40"/>
              <a:gd name="T36" fmla="*/ 42 w 61"/>
              <a:gd name="T37" fmla="*/ 24 h 40"/>
              <a:gd name="T38" fmla="*/ 38 w 61"/>
              <a:gd name="T39" fmla="*/ 27 h 40"/>
              <a:gd name="T40" fmla="*/ 31 w 61"/>
              <a:gd name="T41" fmla="*/ 30 h 40"/>
              <a:gd name="T42" fmla="*/ 23 w 61"/>
              <a:gd name="T43" fmla="*/ 27 h 40"/>
              <a:gd name="T44" fmla="*/ 19 w 61"/>
              <a:gd name="T45" fmla="*/ 23 h 40"/>
              <a:gd name="T46" fmla="*/ 3 w 61"/>
              <a:gd name="T47" fmla="*/ 39 h 40"/>
              <a:gd name="T48" fmla="*/ 2 w 61"/>
              <a:gd name="T49" fmla="*/ 40 h 40"/>
              <a:gd name="T50" fmla="*/ 59 w 61"/>
              <a:gd name="T51" fmla="*/ 40 h 40"/>
              <a:gd name="T52" fmla="*/ 58 w 61"/>
              <a:gd name="T53" fmla="*/ 39 h 40"/>
              <a:gd name="T54" fmla="*/ 42 w 61"/>
              <a:gd name="T55" fmla="*/ 24 h 40"/>
              <a:gd name="T56" fmla="*/ 60 w 61"/>
              <a:gd name="T57" fmla="*/ 6 h 40"/>
              <a:gd name="T58" fmla="*/ 45 w 61"/>
              <a:gd name="T59" fmla="*/ 21 h 40"/>
              <a:gd name="T60" fmla="*/ 60 w 61"/>
              <a:gd name="T61" fmla="*/ 36 h 40"/>
              <a:gd name="T62" fmla="*/ 61 w 61"/>
              <a:gd name="T63" fmla="*/ 36 h 40"/>
              <a:gd name="T64" fmla="*/ 61 w 61"/>
              <a:gd name="T65" fmla="*/ 5 h 40"/>
              <a:gd name="T66" fmla="*/ 60 w 61"/>
              <a:gd name="T67" fmla="*/ 6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61" h="40">
                <a:moveTo>
                  <a:pt x="0" y="5"/>
                </a:moveTo>
                <a:cubicBezTo>
                  <a:pt x="0" y="5"/>
                  <a:pt x="0" y="5"/>
                  <a:pt x="0" y="5"/>
                </a:cubicBezTo>
                <a:cubicBezTo>
                  <a:pt x="0" y="35"/>
                  <a:pt x="0" y="35"/>
                  <a:pt x="0" y="35"/>
                </a:cubicBezTo>
                <a:cubicBezTo>
                  <a:pt x="0" y="35"/>
                  <a:pt x="0" y="35"/>
                  <a:pt x="0" y="35"/>
                </a:cubicBezTo>
                <a:cubicBezTo>
                  <a:pt x="16" y="20"/>
                  <a:pt x="16" y="20"/>
                  <a:pt x="16" y="20"/>
                </a:cubicBezTo>
                <a:lnTo>
                  <a:pt x="0" y="5"/>
                </a:lnTo>
                <a:close/>
                <a:moveTo>
                  <a:pt x="19" y="17"/>
                </a:moveTo>
                <a:cubicBezTo>
                  <a:pt x="22" y="20"/>
                  <a:pt x="22" y="20"/>
                  <a:pt x="22" y="20"/>
                </a:cubicBezTo>
                <a:cubicBezTo>
                  <a:pt x="26" y="23"/>
                  <a:pt x="26" y="23"/>
                  <a:pt x="26" y="23"/>
                </a:cubicBezTo>
                <a:cubicBezTo>
                  <a:pt x="27" y="24"/>
                  <a:pt x="29" y="25"/>
                  <a:pt x="31" y="25"/>
                </a:cubicBezTo>
                <a:cubicBezTo>
                  <a:pt x="32" y="25"/>
                  <a:pt x="34" y="24"/>
                  <a:pt x="36" y="23"/>
                </a:cubicBezTo>
                <a:cubicBezTo>
                  <a:pt x="38" y="21"/>
                  <a:pt x="38" y="21"/>
                  <a:pt x="38" y="21"/>
                </a:cubicBezTo>
                <a:cubicBezTo>
                  <a:pt x="42" y="17"/>
                  <a:pt x="42" y="17"/>
                  <a:pt x="42" y="17"/>
                </a:cubicBezTo>
                <a:cubicBezTo>
                  <a:pt x="58" y="2"/>
                  <a:pt x="58" y="2"/>
                  <a:pt x="58" y="2"/>
                </a:cubicBezTo>
                <a:cubicBezTo>
                  <a:pt x="58" y="1"/>
                  <a:pt x="59" y="1"/>
                  <a:pt x="59" y="0"/>
                </a:cubicBezTo>
                <a:cubicBezTo>
                  <a:pt x="2" y="0"/>
                  <a:pt x="2" y="0"/>
                  <a:pt x="2" y="0"/>
                </a:cubicBezTo>
                <a:cubicBezTo>
                  <a:pt x="2" y="1"/>
                  <a:pt x="3" y="1"/>
                  <a:pt x="3" y="1"/>
                </a:cubicBezTo>
                <a:lnTo>
                  <a:pt x="19" y="17"/>
                </a:lnTo>
                <a:close/>
                <a:moveTo>
                  <a:pt x="42" y="24"/>
                </a:moveTo>
                <a:cubicBezTo>
                  <a:pt x="38" y="27"/>
                  <a:pt x="38" y="27"/>
                  <a:pt x="38" y="27"/>
                </a:cubicBezTo>
                <a:cubicBezTo>
                  <a:pt x="36" y="29"/>
                  <a:pt x="33" y="30"/>
                  <a:pt x="31" y="30"/>
                </a:cubicBezTo>
                <a:cubicBezTo>
                  <a:pt x="28" y="30"/>
                  <a:pt x="25" y="29"/>
                  <a:pt x="23" y="27"/>
                </a:cubicBezTo>
                <a:cubicBezTo>
                  <a:pt x="19" y="23"/>
                  <a:pt x="19" y="23"/>
                  <a:pt x="19" y="23"/>
                </a:cubicBezTo>
                <a:cubicBezTo>
                  <a:pt x="3" y="39"/>
                  <a:pt x="3" y="39"/>
                  <a:pt x="3" y="39"/>
                </a:cubicBezTo>
                <a:cubicBezTo>
                  <a:pt x="2" y="39"/>
                  <a:pt x="2" y="40"/>
                  <a:pt x="2" y="40"/>
                </a:cubicBezTo>
                <a:cubicBezTo>
                  <a:pt x="59" y="40"/>
                  <a:pt x="59" y="40"/>
                  <a:pt x="59" y="40"/>
                </a:cubicBezTo>
                <a:cubicBezTo>
                  <a:pt x="58" y="40"/>
                  <a:pt x="58" y="40"/>
                  <a:pt x="58" y="39"/>
                </a:cubicBezTo>
                <a:lnTo>
                  <a:pt x="42" y="24"/>
                </a:lnTo>
                <a:close/>
                <a:moveTo>
                  <a:pt x="60" y="6"/>
                </a:moveTo>
                <a:cubicBezTo>
                  <a:pt x="45" y="21"/>
                  <a:pt x="45" y="21"/>
                  <a:pt x="45" y="21"/>
                </a:cubicBezTo>
                <a:cubicBezTo>
                  <a:pt x="60" y="36"/>
                  <a:pt x="60" y="36"/>
                  <a:pt x="60" y="36"/>
                </a:cubicBezTo>
                <a:cubicBezTo>
                  <a:pt x="60" y="36"/>
                  <a:pt x="60" y="36"/>
                  <a:pt x="61" y="36"/>
                </a:cubicBezTo>
                <a:cubicBezTo>
                  <a:pt x="61" y="5"/>
                  <a:pt x="61" y="5"/>
                  <a:pt x="61" y="5"/>
                </a:cubicBezTo>
                <a:cubicBezTo>
                  <a:pt x="60" y="5"/>
                  <a:pt x="60" y="5"/>
                  <a:pt x="60" y="6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31" tIns="45716" rIns="91431" bIns="45716" numCol="1" anchor="t" anchorCtr="0" compatLnSpc="1"/>
          <a:lstStyle/>
          <a:p>
            <a:pPr defTabSz="914400"/>
            <a:endParaRPr lang="zh-CN" altLang="en-US" sz="1865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1345565" y="3271520"/>
            <a:ext cx="1376680" cy="367030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defTabSz="914400"/>
            <a:r>
              <a:rPr lang="zh-CN" altLang="en-US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</a:p>
        </p:txBody>
      </p:sp>
      <p:sp>
        <p:nvSpPr>
          <p:cNvPr id="68" name="矩形 47"/>
          <p:cNvSpPr>
            <a:spLocks noChangeArrowheads="1"/>
          </p:cNvSpPr>
          <p:nvPr/>
        </p:nvSpPr>
        <p:spPr bwMode="auto">
          <a:xfrm>
            <a:off x="1234440" y="3604260"/>
            <a:ext cx="2414270" cy="532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14400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在此录入上述图表的描述说明，在此录入上述图表的描述说明。</a:t>
            </a:r>
          </a:p>
        </p:txBody>
      </p:sp>
      <p:sp>
        <p:nvSpPr>
          <p:cNvPr id="69" name="矩形 68"/>
          <p:cNvSpPr/>
          <p:nvPr/>
        </p:nvSpPr>
        <p:spPr>
          <a:xfrm>
            <a:off x="1345565" y="4613275"/>
            <a:ext cx="1376680" cy="367030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defTabSz="914400"/>
            <a:r>
              <a:rPr lang="zh-CN" altLang="en-US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</a:p>
        </p:txBody>
      </p:sp>
      <p:sp>
        <p:nvSpPr>
          <p:cNvPr id="70" name="矩形 47"/>
          <p:cNvSpPr>
            <a:spLocks noChangeArrowheads="1"/>
          </p:cNvSpPr>
          <p:nvPr/>
        </p:nvSpPr>
        <p:spPr bwMode="auto">
          <a:xfrm>
            <a:off x="1234440" y="4946015"/>
            <a:ext cx="2414270" cy="532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14400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在此录入上述图表的描述说明，在此录入上述图表的描述说明。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000">
        <p14:gallery dir="l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预览图_千图网_编号35411643"/>
          <p:cNvPicPr>
            <a:picLocks noChangeAspect="1"/>
          </p:cNvPicPr>
          <p:nvPr/>
        </p:nvPicPr>
        <p:blipFill>
          <a:blip r:embed="rId3"/>
          <a:srcRect b="58201"/>
          <a:stretch>
            <a:fillRect/>
          </a:stretch>
        </p:blipFill>
        <p:spPr>
          <a:xfrm>
            <a:off x="-86995" y="0"/>
            <a:ext cx="12292330" cy="6869430"/>
          </a:xfrm>
          <a:prstGeom prst="rect">
            <a:avLst/>
          </a:prstGeom>
        </p:spPr>
      </p:pic>
      <p:sp>
        <p:nvSpPr>
          <p:cNvPr id="4" name="椭圆 3"/>
          <p:cNvSpPr/>
          <p:nvPr/>
        </p:nvSpPr>
        <p:spPr>
          <a:xfrm>
            <a:off x="3144534" y="587455"/>
            <a:ext cx="5903651" cy="5903651"/>
          </a:xfrm>
          <a:prstGeom prst="ellipse">
            <a:avLst/>
          </a:prstGeom>
          <a:solidFill>
            <a:srgbClr val="FFFFFF">
              <a:alpha val="89020"/>
            </a:srgbClr>
          </a:solidFill>
          <a:ln w="57150">
            <a:solidFill>
              <a:srgbClr val="C57C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58号-创中黑" panose="00000500000000000000" pitchFamily="2" charset="-122"/>
              <a:ea typeface="字魂58号-创中黑" panose="00000500000000000000" pitchFamily="2" charset="-122"/>
              <a:sym typeface="字魂58号-创中黑" panose="00000500000000000000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998115" y="1188511"/>
            <a:ext cx="4266036" cy="101473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b="1" spc="788" dirty="0">
                <a:solidFill>
                  <a:schemeClr val="tx1">
                    <a:lumMod val="85000"/>
                    <a:lumOff val="15000"/>
                  </a:schemeClr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rPr>
              <a:t>PART  02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4290771" y="3075007"/>
            <a:ext cx="41270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0215">
              <a:defRPr/>
            </a:pPr>
            <a:r>
              <a:rPr kumimoji="1" lang="zh-CN" altLang="en-US" sz="4000" b="1" kern="0" spc="600" dirty="0">
                <a:solidFill>
                  <a:schemeClr val="tx1">
                    <a:lumMod val="85000"/>
                    <a:lumOff val="15000"/>
                  </a:schemeClr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cs typeface="+mn-ea"/>
                <a:sym typeface="字魂58号-创中黑" panose="00000500000000000000" pitchFamily="2" charset="-122"/>
              </a:rPr>
              <a:t>添加标题内容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3918809" y="3819026"/>
            <a:ext cx="4392528" cy="1448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rPr>
              <a:t>For our ever-lasting friendship, send sincere blessings and warm greetings to my friends whom I miss so much. For our ever-lasting friendship, send sincere blessings and warm greetings to my friends whom I miss so much.</a:t>
            </a:r>
          </a:p>
          <a:p>
            <a:pPr algn="ctr" fontAlgn="auto">
              <a:lnSpc>
                <a:spcPct val="150000"/>
              </a:lnSpc>
            </a:pP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字魂58号-创中黑" panose="00000500000000000000" pitchFamily="2" charset="-122"/>
              <a:ea typeface="字魂58号-创中黑" panose="00000500000000000000" pitchFamily="2" charset="-122"/>
              <a:sym typeface="字魂58号-创中黑" panose="00000500000000000000" pitchFamily="2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930" t="68995" b="13884"/>
          <a:stretch>
            <a:fillRect/>
          </a:stretch>
        </p:blipFill>
        <p:spPr>
          <a:xfrm>
            <a:off x="6131133" y="5267430"/>
            <a:ext cx="3648723" cy="194792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000">
        <p14:gallery dir="l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8" name="直接连接符 47"/>
          <p:cNvCxnSpPr>
            <a:endCxn id="51" idx="1"/>
          </p:cNvCxnSpPr>
          <p:nvPr/>
        </p:nvCxnSpPr>
        <p:spPr>
          <a:xfrm flipV="1">
            <a:off x="3718084" y="2269791"/>
            <a:ext cx="1535835" cy="1462273"/>
          </a:xfrm>
          <a:prstGeom prst="line">
            <a:avLst/>
          </a:prstGeom>
          <a:ln w="12700">
            <a:solidFill>
              <a:srgbClr val="9DA8B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接连接符 48"/>
          <p:cNvCxnSpPr>
            <a:stCxn id="51" idx="5"/>
            <a:endCxn id="55" idx="1"/>
          </p:cNvCxnSpPr>
          <p:nvPr/>
        </p:nvCxnSpPr>
        <p:spPr>
          <a:xfrm flipV="1">
            <a:off x="6915269" y="2440009"/>
            <a:ext cx="1659383" cy="1491125"/>
          </a:xfrm>
          <a:prstGeom prst="line">
            <a:avLst/>
          </a:prstGeom>
          <a:ln w="12700">
            <a:solidFill>
              <a:srgbClr val="9DA8B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" name="组合 49"/>
          <p:cNvGrpSpPr/>
          <p:nvPr/>
        </p:nvGrpSpPr>
        <p:grpSpPr>
          <a:xfrm>
            <a:off x="4909844" y="1925713"/>
            <a:ext cx="2349499" cy="2349499"/>
            <a:chOff x="4892222" y="1779814"/>
            <a:chExt cx="2349499" cy="2349499"/>
          </a:xfrm>
        </p:grpSpPr>
        <p:sp>
          <p:nvSpPr>
            <p:cNvPr id="51" name="椭圆 50"/>
            <p:cNvSpPr/>
            <p:nvPr/>
          </p:nvSpPr>
          <p:spPr>
            <a:xfrm>
              <a:off x="4892222" y="1779814"/>
              <a:ext cx="2349499" cy="2349499"/>
            </a:xfrm>
            <a:prstGeom prst="ellipse">
              <a:avLst/>
            </a:prstGeom>
            <a:solidFill>
              <a:srgbClr val="C57C39"/>
            </a:solidFill>
            <a:ln>
              <a:noFill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zh-CN" altLang="en-US" sz="1865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2" name="Freeform 514"/>
            <p:cNvSpPr>
              <a:spLocks noChangeAspect="1" noEditPoints="1"/>
            </p:cNvSpPr>
            <p:nvPr/>
          </p:nvSpPr>
          <p:spPr bwMode="auto">
            <a:xfrm>
              <a:off x="5558500" y="2202811"/>
              <a:ext cx="1016943" cy="720000"/>
            </a:xfrm>
            <a:custGeom>
              <a:avLst/>
              <a:gdLst>
                <a:gd name="T0" fmla="*/ 100 w 106"/>
                <a:gd name="T1" fmla="*/ 63 h 75"/>
                <a:gd name="T2" fmla="*/ 70 w 106"/>
                <a:gd name="T3" fmla="*/ 63 h 75"/>
                <a:gd name="T4" fmla="*/ 70 w 106"/>
                <a:gd name="T5" fmla="*/ 60 h 75"/>
                <a:gd name="T6" fmla="*/ 88 w 106"/>
                <a:gd name="T7" fmla="*/ 60 h 75"/>
                <a:gd name="T8" fmla="*/ 94 w 106"/>
                <a:gd name="T9" fmla="*/ 54 h 75"/>
                <a:gd name="T10" fmla="*/ 94 w 106"/>
                <a:gd name="T11" fmla="*/ 6 h 75"/>
                <a:gd name="T12" fmla="*/ 88 w 106"/>
                <a:gd name="T13" fmla="*/ 0 h 75"/>
                <a:gd name="T14" fmla="*/ 18 w 106"/>
                <a:gd name="T15" fmla="*/ 0 h 75"/>
                <a:gd name="T16" fmla="*/ 12 w 106"/>
                <a:gd name="T17" fmla="*/ 6 h 75"/>
                <a:gd name="T18" fmla="*/ 12 w 106"/>
                <a:gd name="T19" fmla="*/ 54 h 75"/>
                <a:gd name="T20" fmla="*/ 18 w 106"/>
                <a:gd name="T21" fmla="*/ 60 h 75"/>
                <a:gd name="T22" fmla="*/ 35 w 106"/>
                <a:gd name="T23" fmla="*/ 60 h 75"/>
                <a:gd name="T24" fmla="*/ 35 w 106"/>
                <a:gd name="T25" fmla="*/ 63 h 75"/>
                <a:gd name="T26" fmla="*/ 6 w 106"/>
                <a:gd name="T27" fmla="*/ 63 h 75"/>
                <a:gd name="T28" fmla="*/ 0 w 106"/>
                <a:gd name="T29" fmla="*/ 69 h 75"/>
                <a:gd name="T30" fmla="*/ 0 w 106"/>
                <a:gd name="T31" fmla="*/ 69 h 75"/>
                <a:gd name="T32" fmla="*/ 6 w 106"/>
                <a:gd name="T33" fmla="*/ 75 h 75"/>
                <a:gd name="T34" fmla="*/ 100 w 106"/>
                <a:gd name="T35" fmla="*/ 75 h 75"/>
                <a:gd name="T36" fmla="*/ 106 w 106"/>
                <a:gd name="T37" fmla="*/ 69 h 75"/>
                <a:gd name="T38" fmla="*/ 106 w 106"/>
                <a:gd name="T39" fmla="*/ 69 h 75"/>
                <a:gd name="T40" fmla="*/ 100 w 106"/>
                <a:gd name="T41" fmla="*/ 63 h 75"/>
                <a:gd name="T42" fmla="*/ 18 w 106"/>
                <a:gd name="T43" fmla="*/ 56 h 75"/>
                <a:gd name="T44" fmla="*/ 16 w 106"/>
                <a:gd name="T45" fmla="*/ 54 h 75"/>
                <a:gd name="T46" fmla="*/ 16 w 106"/>
                <a:gd name="T47" fmla="*/ 6 h 75"/>
                <a:gd name="T48" fmla="*/ 18 w 106"/>
                <a:gd name="T49" fmla="*/ 4 h 75"/>
                <a:gd name="T50" fmla="*/ 88 w 106"/>
                <a:gd name="T51" fmla="*/ 4 h 75"/>
                <a:gd name="T52" fmla="*/ 90 w 106"/>
                <a:gd name="T53" fmla="*/ 6 h 75"/>
                <a:gd name="T54" fmla="*/ 90 w 106"/>
                <a:gd name="T55" fmla="*/ 54 h 75"/>
                <a:gd name="T56" fmla="*/ 88 w 106"/>
                <a:gd name="T57" fmla="*/ 56 h 75"/>
                <a:gd name="T58" fmla="*/ 18 w 106"/>
                <a:gd name="T59" fmla="*/ 56 h 75"/>
                <a:gd name="T60" fmla="*/ 66 w 106"/>
                <a:gd name="T61" fmla="*/ 63 h 75"/>
                <a:gd name="T62" fmla="*/ 39 w 106"/>
                <a:gd name="T63" fmla="*/ 63 h 75"/>
                <a:gd name="T64" fmla="*/ 39 w 106"/>
                <a:gd name="T65" fmla="*/ 60 h 75"/>
                <a:gd name="T66" fmla="*/ 66 w 106"/>
                <a:gd name="T67" fmla="*/ 60 h 75"/>
                <a:gd name="T68" fmla="*/ 66 w 106"/>
                <a:gd name="T69" fmla="*/ 63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6" h="75">
                  <a:moveTo>
                    <a:pt x="100" y="63"/>
                  </a:moveTo>
                  <a:cubicBezTo>
                    <a:pt x="70" y="63"/>
                    <a:pt x="70" y="63"/>
                    <a:pt x="70" y="63"/>
                  </a:cubicBezTo>
                  <a:cubicBezTo>
                    <a:pt x="70" y="60"/>
                    <a:pt x="70" y="60"/>
                    <a:pt x="70" y="60"/>
                  </a:cubicBezTo>
                  <a:cubicBezTo>
                    <a:pt x="88" y="60"/>
                    <a:pt x="88" y="60"/>
                    <a:pt x="88" y="60"/>
                  </a:cubicBezTo>
                  <a:cubicBezTo>
                    <a:pt x="91" y="60"/>
                    <a:pt x="94" y="57"/>
                    <a:pt x="94" y="54"/>
                  </a:cubicBezTo>
                  <a:cubicBezTo>
                    <a:pt x="94" y="6"/>
                    <a:pt x="94" y="6"/>
                    <a:pt x="94" y="6"/>
                  </a:cubicBezTo>
                  <a:cubicBezTo>
                    <a:pt x="94" y="3"/>
                    <a:pt x="91" y="0"/>
                    <a:pt x="8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4" y="0"/>
                    <a:pt x="12" y="3"/>
                    <a:pt x="12" y="6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12" y="57"/>
                    <a:pt x="14" y="60"/>
                    <a:pt x="18" y="60"/>
                  </a:cubicBezTo>
                  <a:cubicBezTo>
                    <a:pt x="35" y="60"/>
                    <a:pt x="35" y="60"/>
                    <a:pt x="35" y="60"/>
                  </a:cubicBezTo>
                  <a:cubicBezTo>
                    <a:pt x="35" y="63"/>
                    <a:pt x="35" y="63"/>
                    <a:pt x="35" y="63"/>
                  </a:cubicBezTo>
                  <a:cubicBezTo>
                    <a:pt x="6" y="63"/>
                    <a:pt x="6" y="63"/>
                    <a:pt x="6" y="63"/>
                  </a:cubicBezTo>
                  <a:cubicBezTo>
                    <a:pt x="2" y="63"/>
                    <a:pt x="0" y="66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73"/>
                    <a:pt x="2" y="75"/>
                    <a:pt x="6" y="75"/>
                  </a:cubicBezTo>
                  <a:cubicBezTo>
                    <a:pt x="100" y="75"/>
                    <a:pt x="100" y="75"/>
                    <a:pt x="100" y="75"/>
                  </a:cubicBezTo>
                  <a:cubicBezTo>
                    <a:pt x="103" y="75"/>
                    <a:pt x="106" y="73"/>
                    <a:pt x="106" y="69"/>
                  </a:cubicBezTo>
                  <a:cubicBezTo>
                    <a:pt x="106" y="69"/>
                    <a:pt x="106" y="69"/>
                    <a:pt x="106" y="69"/>
                  </a:cubicBezTo>
                  <a:cubicBezTo>
                    <a:pt x="106" y="66"/>
                    <a:pt x="103" y="63"/>
                    <a:pt x="100" y="63"/>
                  </a:cubicBezTo>
                  <a:close/>
                  <a:moveTo>
                    <a:pt x="18" y="56"/>
                  </a:moveTo>
                  <a:cubicBezTo>
                    <a:pt x="17" y="56"/>
                    <a:pt x="16" y="55"/>
                    <a:pt x="16" y="54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5"/>
                    <a:pt x="17" y="4"/>
                    <a:pt x="18" y="4"/>
                  </a:cubicBezTo>
                  <a:cubicBezTo>
                    <a:pt x="88" y="4"/>
                    <a:pt x="88" y="4"/>
                    <a:pt x="88" y="4"/>
                  </a:cubicBezTo>
                  <a:cubicBezTo>
                    <a:pt x="89" y="4"/>
                    <a:pt x="90" y="5"/>
                    <a:pt x="90" y="6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55"/>
                    <a:pt x="89" y="56"/>
                    <a:pt x="88" y="56"/>
                  </a:cubicBezTo>
                  <a:lnTo>
                    <a:pt x="18" y="56"/>
                  </a:lnTo>
                  <a:close/>
                  <a:moveTo>
                    <a:pt x="66" y="63"/>
                  </a:moveTo>
                  <a:cubicBezTo>
                    <a:pt x="39" y="63"/>
                    <a:pt x="39" y="63"/>
                    <a:pt x="39" y="63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66" y="60"/>
                    <a:pt x="66" y="60"/>
                    <a:pt x="66" y="60"/>
                  </a:cubicBezTo>
                  <a:lnTo>
                    <a:pt x="66" y="63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defTabSz="914400"/>
              <a:endParaRPr lang="zh-CN" altLang="en-US" sz="1865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5305887" y="3169346"/>
              <a:ext cx="1522166" cy="5109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>
                <a:lnSpc>
                  <a:spcPct val="120000"/>
                </a:lnSpc>
              </a:pPr>
              <a:r>
                <a:rPr lang="zh-CN" altLang="en-US" sz="12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在此录入上述图表的描述说明</a:t>
              </a:r>
              <a:endParaRPr lang="zh-CN" altLang="en-US" sz="1200" baseline="-30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8307096" y="2172456"/>
            <a:ext cx="1826985" cy="1826985"/>
            <a:chOff x="8289471" y="2026556"/>
            <a:chExt cx="1826985" cy="1826985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55" name="椭圆 54"/>
            <p:cNvSpPr/>
            <p:nvPr/>
          </p:nvSpPr>
          <p:spPr>
            <a:xfrm>
              <a:off x="8289471" y="2026556"/>
              <a:ext cx="1826985" cy="1826985"/>
            </a:xfrm>
            <a:prstGeom prst="ellipse">
              <a:avLst/>
            </a:prstGeom>
            <a:solidFill>
              <a:srgbClr val="C57C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zh-CN" altLang="en-US" sz="1865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6" name="Freeform 427"/>
            <p:cNvSpPr>
              <a:spLocks noChangeAspect="1" noEditPoints="1"/>
            </p:cNvSpPr>
            <p:nvPr/>
          </p:nvSpPr>
          <p:spPr bwMode="auto">
            <a:xfrm>
              <a:off x="8886142" y="2382811"/>
              <a:ext cx="633643" cy="540000"/>
            </a:xfrm>
            <a:custGeom>
              <a:avLst/>
              <a:gdLst>
                <a:gd name="T0" fmla="*/ 76 w 86"/>
                <a:gd name="T1" fmla="*/ 9 h 73"/>
                <a:gd name="T2" fmla="*/ 73 w 86"/>
                <a:gd name="T3" fmla="*/ 0 h 73"/>
                <a:gd name="T4" fmla="*/ 61 w 86"/>
                <a:gd name="T5" fmla="*/ 3 h 73"/>
                <a:gd name="T6" fmla="*/ 54 w 86"/>
                <a:gd name="T7" fmla="*/ 9 h 73"/>
                <a:gd name="T8" fmla="*/ 51 w 86"/>
                <a:gd name="T9" fmla="*/ 69 h 73"/>
                <a:gd name="T10" fmla="*/ 83 w 86"/>
                <a:gd name="T11" fmla="*/ 72 h 73"/>
                <a:gd name="T12" fmla="*/ 86 w 86"/>
                <a:gd name="T13" fmla="*/ 12 h 73"/>
                <a:gd name="T14" fmla="*/ 80 w 86"/>
                <a:gd name="T15" fmla="*/ 63 h 73"/>
                <a:gd name="T16" fmla="*/ 60 w 86"/>
                <a:gd name="T17" fmla="*/ 66 h 73"/>
                <a:gd name="T18" fmla="*/ 57 w 86"/>
                <a:gd name="T19" fmla="*/ 59 h 73"/>
                <a:gd name="T20" fmla="*/ 77 w 86"/>
                <a:gd name="T21" fmla="*/ 56 h 73"/>
                <a:gd name="T22" fmla="*/ 80 w 86"/>
                <a:gd name="T23" fmla="*/ 63 h 73"/>
                <a:gd name="T24" fmla="*/ 77 w 86"/>
                <a:gd name="T25" fmla="*/ 53 h 73"/>
                <a:gd name="T26" fmla="*/ 57 w 86"/>
                <a:gd name="T27" fmla="*/ 50 h 73"/>
                <a:gd name="T28" fmla="*/ 60 w 86"/>
                <a:gd name="T29" fmla="*/ 43 h 73"/>
                <a:gd name="T30" fmla="*/ 80 w 86"/>
                <a:gd name="T31" fmla="*/ 46 h 73"/>
                <a:gd name="T32" fmla="*/ 80 w 86"/>
                <a:gd name="T33" fmla="*/ 36 h 73"/>
                <a:gd name="T34" fmla="*/ 60 w 86"/>
                <a:gd name="T35" fmla="*/ 39 h 73"/>
                <a:gd name="T36" fmla="*/ 57 w 86"/>
                <a:gd name="T37" fmla="*/ 32 h 73"/>
                <a:gd name="T38" fmla="*/ 77 w 86"/>
                <a:gd name="T39" fmla="*/ 29 h 73"/>
                <a:gd name="T40" fmla="*/ 80 w 86"/>
                <a:gd name="T41" fmla="*/ 36 h 73"/>
                <a:gd name="T42" fmla="*/ 77 w 86"/>
                <a:gd name="T43" fmla="*/ 25 h 73"/>
                <a:gd name="T44" fmla="*/ 57 w 86"/>
                <a:gd name="T45" fmla="*/ 23 h 73"/>
                <a:gd name="T46" fmla="*/ 60 w 86"/>
                <a:gd name="T47" fmla="*/ 16 h 73"/>
                <a:gd name="T48" fmla="*/ 80 w 86"/>
                <a:gd name="T49" fmla="*/ 18 h 73"/>
                <a:gd name="T50" fmla="*/ 33 w 86"/>
                <a:gd name="T51" fmla="*/ 1 h 73"/>
                <a:gd name="T52" fmla="*/ 0 w 86"/>
                <a:gd name="T53" fmla="*/ 4 h 73"/>
                <a:gd name="T54" fmla="*/ 3 w 86"/>
                <a:gd name="T55" fmla="*/ 64 h 73"/>
                <a:gd name="T56" fmla="*/ 10 w 86"/>
                <a:gd name="T57" fmla="*/ 70 h 73"/>
                <a:gd name="T58" fmla="*/ 22 w 86"/>
                <a:gd name="T59" fmla="*/ 73 h 73"/>
                <a:gd name="T60" fmla="*/ 25 w 86"/>
                <a:gd name="T61" fmla="*/ 64 h 73"/>
                <a:gd name="T62" fmla="*/ 35 w 86"/>
                <a:gd name="T63" fmla="*/ 61 h 73"/>
                <a:gd name="T64" fmla="*/ 33 w 86"/>
                <a:gd name="T65" fmla="*/ 1 h 73"/>
                <a:gd name="T66" fmla="*/ 26 w 86"/>
                <a:gd name="T67" fmla="*/ 17 h 73"/>
                <a:gd name="T68" fmla="*/ 7 w 86"/>
                <a:gd name="T69" fmla="*/ 14 h 73"/>
                <a:gd name="T70" fmla="*/ 10 w 86"/>
                <a:gd name="T71" fmla="*/ 7 h 73"/>
                <a:gd name="T72" fmla="*/ 29 w 86"/>
                <a:gd name="T73" fmla="*/ 1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6" h="73">
                  <a:moveTo>
                    <a:pt x="83" y="9"/>
                  </a:moveTo>
                  <a:cubicBezTo>
                    <a:pt x="76" y="9"/>
                    <a:pt x="76" y="9"/>
                    <a:pt x="76" y="9"/>
                  </a:cubicBezTo>
                  <a:cubicBezTo>
                    <a:pt x="76" y="3"/>
                    <a:pt x="76" y="3"/>
                    <a:pt x="76" y="3"/>
                  </a:cubicBezTo>
                  <a:cubicBezTo>
                    <a:pt x="76" y="1"/>
                    <a:pt x="75" y="0"/>
                    <a:pt x="73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2" y="0"/>
                    <a:pt x="61" y="1"/>
                    <a:pt x="61" y="3"/>
                  </a:cubicBezTo>
                  <a:cubicBezTo>
                    <a:pt x="61" y="9"/>
                    <a:pt x="61" y="9"/>
                    <a:pt x="61" y="9"/>
                  </a:cubicBezTo>
                  <a:cubicBezTo>
                    <a:pt x="54" y="9"/>
                    <a:pt x="54" y="9"/>
                    <a:pt x="54" y="9"/>
                  </a:cubicBezTo>
                  <a:cubicBezTo>
                    <a:pt x="52" y="9"/>
                    <a:pt x="51" y="10"/>
                    <a:pt x="51" y="12"/>
                  </a:cubicBezTo>
                  <a:cubicBezTo>
                    <a:pt x="51" y="69"/>
                    <a:pt x="51" y="69"/>
                    <a:pt x="51" y="69"/>
                  </a:cubicBezTo>
                  <a:cubicBezTo>
                    <a:pt x="51" y="71"/>
                    <a:pt x="52" y="72"/>
                    <a:pt x="54" y="72"/>
                  </a:cubicBezTo>
                  <a:cubicBezTo>
                    <a:pt x="83" y="72"/>
                    <a:pt x="83" y="72"/>
                    <a:pt x="83" y="72"/>
                  </a:cubicBezTo>
                  <a:cubicBezTo>
                    <a:pt x="85" y="72"/>
                    <a:pt x="86" y="71"/>
                    <a:pt x="86" y="69"/>
                  </a:cubicBezTo>
                  <a:cubicBezTo>
                    <a:pt x="86" y="12"/>
                    <a:pt x="86" y="12"/>
                    <a:pt x="86" y="12"/>
                  </a:cubicBezTo>
                  <a:cubicBezTo>
                    <a:pt x="86" y="10"/>
                    <a:pt x="85" y="9"/>
                    <a:pt x="83" y="9"/>
                  </a:cubicBezTo>
                  <a:close/>
                  <a:moveTo>
                    <a:pt x="80" y="63"/>
                  </a:moveTo>
                  <a:cubicBezTo>
                    <a:pt x="80" y="65"/>
                    <a:pt x="78" y="66"/>
                    <a:pt x="77" y="66"/>
                  </a:cubicBezTo>
                  <a:cubicBezTo>
                    <a:pt x="60" y="66"/>
                    <a:pt x="60" y="66"/>
                    <a:pt x="60" y="66"/>
                  </a:cubicBezTo>
                  <a:cubicBezTo>
                    <a:pt x="59" y="66"/>
                    <a:pt x="57" y="65"/>
                    <a:pt x="57" y="63"/>
                  </a:cubicBezTo>
                  <a:cubicBezTo>
                    <a:pt x="57" y="59"/>
                    <a:pt x="57" y="59"/>
                    <a:pt x="57" y="59"/>
                  </a:cubicBezTo>
                  <a:cubicBezTo>
                    <a:pt x="57" y="58"/>
                    <a:pt x="59" y="56"/>
                    <a:pt x="60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8" y="56"/>
                    <a:pt x="80" y="58"/>
                    <a:pt x="80" y="59"/>
                  </a:cubicBezTo>
                  <a:lnTo>
                    <a:pt x="80" y="63"/>
                  </a:lnTo>
                  <a:close/>
                  <a:moveTo>
                    <a:pt x="80" y="50"/>
                  </a:moveTo>
                  <a:cubicBezTo>
                    <a:pt x="80" y="51"/>
                    <a:pt x="78" y="53"/>
                    <a:pt x="77" y="53"/>
                  </a:cubicBezTo>
                  <a:cubicBezTo>
                    <a:pt x="60" y="53"/>
                    <a:pt x="60" y="53"/>
                    <a:pt x="60" y="53"/>
                  </a:cubicBezTo>
                  <a:cubicBezTo>
                    <a:pt x="59" y="53"/>
                    <a:pt x="57" y="51"/>
                    <a:pt x="57" y="50"/>
                  </a:cubicBezTo>
                  <a:cubicBezTo>
                    <a:pt x="57" y="46"/>
                    <a:pt x="57" y="46"/>
                    <a:pt x="57" y="46"/>
                  </a:cubicBezTo>
                  <a:cubicBezTo>
                    <a:pt x="57" y="44"/>
                    <a:pt x="59" y="43"/>
                    <a:pt x="60" y="43"/>
                  </a:cubicBezTo>
                  <a:cubicBezTo>
                    <a:pt x="77" y="43"/>
                    <a:pt x="77" y="43"/>
                    <a:pt x="77" y="43"/>
                  </a:cubicBezTo>
                  <a:cubicBezTo>
                    <a:pt x="78" y="43"/>
                    <a:pt x="80" y="44"/>
                    <a:pt x="80" y="46"/>
                  </a:cubicBezTo>
                  <a:lnTo>
                    <a:pt x="80" y="50"/>
                  </a:lnTo>
                  <a:close/>
                  <a:moveTo>
                    <a:pt x="80" y="36"/>
                  </a:moveTo>
                  <a:cubicBezTo>
                    <a:pt x="80" y="38"/>
                    <a:pt x="78" y="39"/>
                    <a:pt x="77" y="39"/>
                  </a:cubicBezTo>
                  <a:cubicBezTo>
                    <a:pt x="60" y="39"/>
                    <a:pt x="60" y="39"/>
                    <a:pt x="60" y="39"/>
                  </a:cubicBezTo>
                  <a:cubicBezTo>
                    <a:pt x="59" y="39"/>
                    <a:pt x="57" y="38"/>
                    <a:pt x="57" y="36"/>
                  </a:cubicBezTo>
                  <a:cubicBezTo>
                    <a:pt x="57" y="32"/>
                    <a:pt x="57" y="32"/>
                    <a:pt x="57" y="32"/>
                  </a:cubicBezTo>
                  <a:cubicBezTo>
                    <a:pt x="57" y="30"/>
                    <a:pt x="59" y="29"/>
                    <a:pt x="60" y="29"/>
                  </a:cubicBezTo>
                  <a:cubicBezTo>
                    <a:pt x="77" y="29"/>
                    <a:pt x="77" y="29"/>
                    <a:pt x="77" y="29"/>
                  </a:cubicBezTo>
                  <a:cubicBezTo>
                    <a:pt x="78" y="29"/>
                    <a:pt x="80" y="30"/>
                    <a:pt x="80" y="32"/>
                  </a:cubicBezTo>
                  <a:lnTo>
                    <a:pt x="80" y="36"/>
                  </a:lnTo>
                  <a:close/>
                  <a:moveTo>
                    <a:pt x="80" y="23"/>
                  </a:moveTo>
                  <a:cubicBezTo>
                    <a:pt x="80" y="24"/>
                    <a:pt x="78" y="25"/>
                    <a:pt x="77" y="25"/>
                  </a:cubicBezTo>
                  <a:cubicBezTo>
                    <a:pt x="60" y="25"/>
                    <a:pt x="60" y="25"/>
                    <a:pt x="60" y="25"/>
                  </a:cubicBezTo>
                  <a:cubicBezTo>
                    <a:pt x="59" y="25"/>
                    <a:pt x="57" y="24"/>
                    <a:pt x="57" y="23"/>
                  </a:cubicBezTo>
                  <a:cubicBezTo>
                    <a:pt x="57" y="18"/>
                    <a:pt x="57" y="18"/>
                    <a:pt x="57" y="18"/>
                  </a:cubicBezTo>
                  <a:cubicBezTo>
                    <a:pt x="57" y="17"/>
                    <a:pt x="59" y="16"/>
                    <a:pt x="60" y="16"/>
                  </a:cubicBezTo>
                  <a:cubicBezTo>
                    <a:pt x="77" y="16"/>
                    <a:pt x="77" y="16"/>
                    <a:pt x="77" y="16"/>
                  </a:cubicBezTo>
                  <a:cubicBezTo>
                    <a:pt x="78" y="16"/>
                    <a:pt x="80" y="17"/>
                    <a:pt x="80" y="18"/>
                  </a:cubicBezTo>
                  <a:lnTo>
                    <a:pt x="80" y="23"/>
                  </a:lnTo>
                  <a:close/>
                  <a:moveTo>
                    <a:pt x="33" y="1"/>
                  </a:moveTo>
                  <a:cubicBezTo>
                    <a:pt x="3" y="1"/>
                    <a:pt x="3" y="1"/>
                    <a:pt x="3" y="1"/>
                  </a:cubicBezTo>
                  <a:cubicBezTo>
                    <a:pt x="2" y="1"/>
                    <a:pt x="0" y="2"/>
                    <a:pt x="0" y="4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0" y="63"/>
                    <a:pt x="2" y="64"/>
                    <a:pt x="3" y="64"/>
                  </a:cubicBezTo>
                  <a:cubicBezTo>
                    <a:pt x="10" y="64"/>
                    <a:pt x="10" y="64"/>
                    <a:pt x="10" y="64"/>
                  </a:cubicBezTo>
                  <a:cubicBezTo>
                    <a:pt x="10" y="70"/>
                    <a:pt x="10" y="70"/>
                    <a:pt x="10" y="70"/>
                  </a:cubicBezTo>
                  <a:cubicBezTo>
                    <a:pt x="10" y="72"/>
                    <a:pt x="12" y="73"/>
                    <a:pt x="13" y="73"/>
                  </a:cubicBezTo>
                  <a:cubicBezTo>
                    <a:pt x="22" y="73"/>
                    <a:pt x="22" y="73"/>
                    <a:pt x="22" y="73"/>
                  </a:cubicBezTo>
                  <a:cubicBezTo>
                    <a:pt x="24" y="73"/>
                    <a:pt x="25" y="72"/>
                    <a:pt x="25" y="70"/>
                  </a:cubicBezTo>
                  <a:cubicBezTo>
                    <a:pt x="25" y="64"/>
                    <a:pt x="25" y="64"/>
                    <a:pt x="25" y="64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4" y="64"/>
                    <a:pt x="35" y="63"/>
                    <a:pt x="35" y="61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5" y="2"/>
                    <a:pt x="34" y="1"/>
                    <a:pt x="33" y="1"/>
                  </a:cubicBezTo>
                  <a:close/>
                  <a:moveTo>
                    <a:pt x="29" y="14"/>
                  </a:moveTo>
                  <a:cubicBezTo>
                    <a:pt x="29" y="15"/>
                    <a:pt x="28" y="17"/>
                    <a:pt x="26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8" y="17"/>
                    <a:pt x="7" y="15"/>
                    <a:pt x="7" y="14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8"/>
                    <a:pt x="8" y="7"/>
                    <a:pt x="10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8" y="7"/>
                    <a:pt x="29" y="8"/>
                    <a:pt x="29" y="10"/>
                  </a:cubicBezTo>
                  <a:lnTo>
                    <a:pt x="29" y="14"/>
                  </a:lnTo>
                  <a:close/>
                </a:path>
              </a:pathLst>
            </a:custGeom>
            <a:solidFill>
              <a:srgbClr val="E7E7E7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defTabSz="914400"/>
              <a:endParaRPr lang="zh-CN" altLang="en-US" sz="1865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8441880" y="3072230"/>
              <a:ext cx="1522166" cy="5109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>
                <a:lnSpc>
                  <a:spcPct val="120000"/>
                </a:lnSpc>
              </a:pPr>
              <a:r>
                <a:rPr lang="zh-CN" altLang="en-US" sz="1200" dirty="0">
                  <a:solidFill>
                    <a:prstClr val="white">
                      <a:lumMod val="9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在此录入上述图表的描述说明</a:t>
              </a:r>
              <a:endParaRPr lang="zh-CN" altLang="en-US" sz="1200" baseline="-3000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2183316" y="2172455"/>
            <a:ext cx="1826985" cy="1826985"/>
            <a:chOff x="2149928" y="2026556"/>
            <a:chExt cx="1826985" cy="1826985"/>
          </a:xfrm>
        </p:grpSpPr>
        <p:sp>
          <p:nvSpPr>
            <p:cNvPr id="59" name="椭圆 58"/>
            <p:cNvSpPr/>
            <p:nvPr/>
          </p:nvSpPr>
          <p:spPr>
            <a:xfrm>
              <a:off x="2149928" y="2026556"/>
              <a:ext cx="1826985" cy="1826985"/>
            </a:xfrm>
            <a:prstGeom prst="ellipse">
              <a:avLst/>
            </a:prstGeom>
            <a:solidFill>
              <a:srgbClr val="C57C39"/>
            </a:solidFill>
            <a:ln>
              <a:noFill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zh-CN" altLang="en-US" sz="1865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60" name="Freeform 315"/>
            <p:cNvSpPr>
              <a:spLocks noChangeAspect="1"/>
            </p:cNvSpPr>
            <p:nvPr/>
          </p:nvSpPr>
          <p:spPr bwMode="auto">
            <a:xfrm>
              <a:off x="2664773" y="2382811"/>
              <a:ext cx="797295" cy="540000"/>
            </a:xfrm>
            <a:custGeom>
              <a:avLst/>
              <a:gdLst>
                <a:gd name="T0" fmla="*/ 103 w 106"/>
                <a:gd name="T1" fmla="*/ 44 h 72"/>
                <a:gd name="T2" fmla="*/ 92 w 106"/>
                <a:gd name="T3" fmla="*/ 44 h 72"/>
                <a:gd name="T4" fmla="*/ 92 w 106"/>
                <a:gd name="T5" fmla="*/ 18 h 72"/>
                <a:gd name="T6" fmla="*/ 86 w 106"/>
                <a:gd name="T7" fmla="*/ 12 h 72"/>
                <a:gd name="T8" fmla="*/ 68 w 106"/>
                <a:gd name="T9" fmla="*/ 12 h 72"/>
                <a:gd name="T10" fmla="*/ 68 w 106"/>
                <a:gd name="T11" fmla="*/ 2 h 72"/>
                <a:gd name="T12" fmla="*/ 66 w 106"/>
                <a:gd name="T13" fmla="*/ 0 h 72"/>
                <a:gd name="T14" fmla="*/ 40 w 106"/>
                <a:gd name="T15" fmla="*/ 0 h 72"/>
                <a:gd name="T16" fmla="*/ 38 w 106"/>
                <a:gd name="T17" fmla="*/ 2 h 72"/>
                <a:gd name="T18" fmla="*/ 38 w 106"/>
                <a:gd name="T19" fmla="*/ 12 h 72"/>
                <a:gd name="T20" fmla="*/ 20 w 106"/>
                <a:gd name="T21" fmla="*/ 12 h 72"/>
                <a:gd name="T22" fmla="*/ 14 w 106"/>
                <a:gd name="T23" fmla="*/ 18 h 72"/>
                <a:gd name="T24" fmla="*/ 14 w 106"/>
                <a:gd name="T25" fmla="*/ 44 h 72"/>
                <a:gd name="T26" fmla="*/ 3 w 106"/>
                <a:gd name="T27" fmla="*/ 44 h 72"/>
                <a:gd name="T28" fmla="*/ 0 w 106"/>
                <a:gd name="T29" fmla="*/ 47 h 72"/>
                <a:gd name="T30" fmla="*/ 0 w 106"/>
                <a:gd name="T31" fmla="*/ 70 h 72"/>
                <a:gd name="T32" fmla="*/ 3 w 106"/>
                <a:gd name="T33" fmla="*/ 72 h 72"/>
                <a:gd name="T34" fmla="*/ 28 w 106"/>
                <a:gd name="T35" fmla="*/ 72 h 72"/>
                <a:gd name="T36" fmla="*/ 30 w 106"/>
                <a:gd name="T37" fmla="*/ 70 h 72"/>
                <a:gd name="T38" fmla="*/ 30 w 106"/>
                <a:gd name="T39" fmla="*/ 47 h 72"/>
                <a:gd name="T40" fmla="*/ 28 w 106"/>
                <a:gd name="T41" fmla="*/ 44 h 72"/>
                <a:gd name="T42" fmla="*/ 17 w 106"/>
                <a:gd name="T43" fmla="*/ 44 h 72"/>
                <a:gd name="T44" fmla="*/ 17 w 106"/>
                <a:gd name="T45" fmla="*/ 18 h 72"/>
                <a:gd name="T46" fmla="*/ 20 w 106"/>
                <a:gd name="T47" fmla="*/ 15 h 72"/>
                <a:gd name="T48" fmla="*/ 38 w 106"/>
                <a:gd name="T49" fmla="*/ 15 h 72"/>
                <a:gd name="T50" fmla="*/ 38 w 106"/>
                <a:gd name="T51" fmla="*/ 25 h 72"/>
                <a:gd name="T52" fmla="*/ 40 w 106"/>
                <a:gd name="T53" fmla="*/ 27 h 72"/>
                <a:gd name="T54" fmla="*/ 51 w 106"/>
                <a:gd name="T55" fmla="*/ 27 h 72"/>
                <a:gd name="T56" fmla="*/ 51 w 106"/>
                <a:gd name="T57" fmla="*/ 44 h 72"/>
                <a:gd name="T58" fmla="*/ 40 w 106"/>
                <a:gd name="T59" fmla="*/ 44 h 72"/>
                <a:gd name="T60" fmla="*/ 38 w 106"/>
                <a:gd name="T61" fmla="*/ 47 h 72"/>
                <a:gd name="T62" fmla="*/ 38 w 106"/>
                <a:gd name="T63" fmla="*/ 70 h 72"/>
                <a:gd name="T64" fmla="*/ 40 w 106"/>
                <a:gd name="T65" fmla="*/ 72 h 72"/>
                <a:gd name="T66" fmla="*/ 66 w 106"/>
                <a:gd name="T67" fmla="*/ 72 h 72"/>
                <a:gd name="T68" fmla="*/ 68 w 106"/>
                <a:gd name="T69" fmla="*/ 70 h 72"/>
                <a:gd name="T70" fmla="*/ 68 w 106"/>
                <a:gd name="T71" fmla="*/ 47 h 72"/>
                <a:gd name="T72" fmla="*/ 66 w 106"/>
                <a:gd name="T73" fmla="*/ 44 h 72"/>
                <a:gd name="T74" fmla="*/ 55 w 106"/>
                <a:gd name="T75" fmla="*/ 44 h 72"/>
                <a:gd name="T76" fmla="*/ 55 w 106"/>
                <a:gd name="T77" fmla="*/ 27 h 72"/>
                <a:gd name="T78" fmla="*/ 66 w 106"/>
                <a:gd name="T79" fmla="*/ 27 h 72"/>
                <a:gd name="T80" fmla="*/ 68 w 106"/>
                <a:gd name="T81" fmla="*/ 25 h 72"/>
                <a:gd name="T82" fmla="*/ 68 w 106"/>
                <a:gd name="T83" fmla="*/ 15 h 72"/>
                <a:gd name="T84" fmla="*/ 86 w 106"/>
                <a:gd name="T85" fmla="*/ 15 h 72"/>
                <a:gd name="T86" fmla="*/ 89 w 106"/>
                <a:gd name="T87" fmla="*/ 18 h 72"/>
                <a:gd name="T88" fmla="*/ 89 w 106"/>
                <a:gd name="T89" fmla="*/ 44 h 72"/>
                <a:gd name="T90" fmla="*/ 78 w 106"/>
                <a:gd name="T91" fmla="*/ 44 h 72"/>
                <a:gd name="T92" fmla="*/ 76 w 106"/>
                <a:gd name="T93" fmla="*/ 47 h 72"/>
                <a:gd name="T94" fmla="*/ 76 w 106"/>
                <a:gd name="T95" fmla="*/ 70 h 72"/>
                <a:gd name="T96" fmla="*/ 78 w 106"/>
                <a:gd name="T97" fmla="*/ 72 h 72"/>
                <a:gd name="T98" fmla="*/ 103 w 106"/>
                <a:gd name="T99" fmla="*/ 72 h 72"/>
                <a:gd name="T100" fmla="*/ 106 w 106"/>
                <a:gd name="T101" fmla="*/ 70 h 72"/>
                <a:gd name="T102" fmla="*/ 106 w 106"/>
                <a:gd name="T103" fmla="*/ 47 h 72"/>
                <a:gd name="T104" fmla="*/ 103 w 106"/>
                <a:gd name="T105" fmla="*/ 44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06" h="72">
                  <a:moveTo>
                    <a:pt x="103" y="44"/>
                  </a:moveTo>
                  <a:cubicBezTo>
                    <a:pt x="92" y="44"/>
                    <a:pt x="92" y="44"/>
                    <a:pt x="92" y="44"/>
                  </a:cubicBezTo>
                  <a:cubicBezTo>
                    <a:pt x="92" y="18"/>
                    <a:pt x="92" y="18"/>
                    <a:pt x="92" y="18"/>
                  </a:cubicBezTo>
                  <a:cubicBezTo>
                    <a:pt x="92" y="15"/>
                    <a:pt x="90" y="12"/>
                    <a:pt x="86" y="12"/>
                  </a:cubicBezTo>
                  <a:cubicBezTo>
                    <a:pt x="68" y="12"/>
                    <a:pt x="68" y="12"/>
                    <a:pt x="68" y="12"/>
                  </a:cubicBezTo>
                  <a:cubicBezTo>
                    <a:pt x="68" y="2"/>
                    <a:pt x="68" y="2"/>
                    <a:pt x="68" y="2"/>
                  </a:cubicBezTo>
                  <a:cubicBezTo>
                    <a:pt x="68" y="1"/>
                    <a:pt x="67" y="0"/>
                    <a:pt x="66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39" y="0"/>
                    <a:pt x="38" y="1"/>
                    <a:pt x="38" y="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16" y="12"/>
                    <a:pt x="14" y="15"/>
                    <a:pt x="14" y="18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3" y="44"/>
                    <a:pt x="3" y="44"/>
                    <a:pt x="3" y="44"/>
                  </a:cubicBezTo>
                  <a:cubicBezTo>
                    <a:pt x="1" y="44"/>
                    <a:pt x="0" y="45"/>
                    <a:pt x="0" y="47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1"/>
                    <a:pt x="1" y="72"/>
                    <a:pt x="3" y="72"/>
                  </a:cubicBezTo>
                  <a:cubicBezTo>
                    <a:pt x="28" y="72"/>
                    <a:pt x="28" y="72"/>
                    <a:pt x="28" y="72"/>
                  </a:cubicBezTo>
                  <a:cubicBezTo>
                    <a:pt x="29" y="72"/>
                    <a:pt x="30" y="71"/>
                    <a:pt x="30" y="70"/>
                  </a:cubicBezTo>
                  <a:cubicBezTo>
                    <a:pt x="30" y="47"/>
                    <a:pt x="30" y="47"/>
                    <a:pt x="30" y="47"/>
                  </a:cubicBezTo>
                  <a:cubicBezTo>
                    <a:pt x="30" y="45"/>
                    <a:pt x="29" y="44"/>
                    <a:pt x="28" y="44"/>
                  </a:cubicBezTo>
                  <a:cubicBezTo>
                    <a:pt x="17" y="44"/>
                    <a:pt x="17" y="44"/>
                    <a:pt x="17" y="44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6"/>
                    <a:pt x="18" y="15"/>
                    <a:pt x="20" y="15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38" y="26"/>
                    <a:pt x="39" y="27"/>
                    <a:pt x="40" y="27"/>
                  </a:cubicBezTo>
                  <a:cubicBezTo>
                    <a:pt x="51" y="27"/>
                    <a:pt x="51" y="27"/>
                    <a:pt x="51" y="27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40" y="44"/>
                    <a:pt x="40" y="44"/>
                    <a:pt x="40" y="44"/>
                  </a:cubicBezTo>
                  <a:cubicBezTo>
                    <a:pt x="39" y="44"/>
                    <a:pt x="38" y="45"/>
                    <a:pt x="38" y="47"/>
                  </a:cubicBezTo>
                  <a:cubicBezTo>
                    <a:pt x="38" y="70"/>
                    <a:pt x="38" y="70"/>
                    <a:pt x="38" y="70"/>
                  </a:cubicBezTo>
                  <a:cubicBezTo>
                    <a:pt x="38" y="71"/>
                    <a:pt x="39" y="72"/>
                    <a:pt x="40" y="72"/>
                  </a:cubicBezTo>
                  <a:cubicBezTo>
                    <a:pt x="66" y="72"/>
                    <a:pt x="66" y="72"/>
                    <a:pt x="66" y="72"/>
                  </a:cubicBezTo>
                  <a:cubicBezTo>
                    <a:pt x="67" y="72"/>
                    <a:pt x="68" y="71"/>
                    <a:pt x="68" y="70"/>
                  </a:cubicBezTo>
                  <a:cubicBezTo>
                    <a:pt x="68" y="47"/>
                    <a:pt x="68" y="47"/>
                    <a:pt x="68" y="47"/>
                  </a:cubicBezTo>
                  <a:cubicBezTo>
                    <a:pt x="68" y="45"/>
                    <a:pt x="67" y="44"/>
                    <a:pt x="66" y="44"/>
                  </a:cubicBezTo>
                  <a:cubicBezTo>
                    <a:pt x="55" y="44"/>
                    <a:pt x="55" y="44"/>
                    <a:pt x="55" y="44"/>
                  </a:cubicBezTo>
                  <a:cubicBezTo>
                    <a:pt x="55" y="27"/>
                    <a:pt x="55" y="27"/>
                    <a:pt x="55" y="27"/>
                  </a:cubicBezTo>
                  <a:cubicBezTo>
                    <a:pt x="66" y="27"/>
                    <a:pt x="66" y="27"/>
                    <a:pt x="66" y="27"/>
                  </a:cubicBezTo>
                  <a:cubicBezTo>
                    <a:pt x="67" y="27"/>
                    <a:pt x="68" y="26"/>
                    <a:pt x="68" y="25"/>
                  </a:cubicBezTo>
                  <a:cubicBezTo>
                    <a:pt x="68" y="15"/>
                    <a:pt x="68" y="15"/>
                    <a:pt x="68" y="15"/>
                  </a:cubicBezTo>
                  <a:cubicBezTo>
                    <a:pt x="86" y="15"/>
                    <a:pt x="86" y="15"/>
                    <a:pt x="86" y="15"/>
                  </a:cubicBezTo>
                  <a:cubicBezTo>
                    <a:pt x="88" y="15"/>
                    <a:pt x="89" y="16"/>
                    <a:pt x="89" y="18"/>
                  </a:cubicBezTo>
                  <a:cubicBezTo>
                    <a:pt x="89" y="44"/>
                    <a:pt x="89" y="44"/>
                    <a:pt x="89" y="44"/>
                  </a:cubicBezTo>
                  <a:cubicBezTo>
                    <a:pt x="78" y="44"/>
                    <a:pt x="78" y="44"/>
                    <a:pt x="78" y="44"/>
                  </a:cubicBezTo>
                  <a:cubicBezTo>
                    <a:pt x="77" y="44"/>
                    <a:pt x="76" y="45"/>
                    <a:pt x="76" y="47"/>
                  </a:cubicBezTo>
                  <a:cubicBezTo>
                    <a:pt x="76" y="70"/>
                    <a:pt x="76" y="70"/>
                    <a:pt x="76" y="70"/>
                  </a:cubicBezTo>
                  <a:cubicBezTo>
                    <a:pt x="76" y="71"/>
                    <a:pt x="77" y="72"/>
                    <a:pt x="78" y="72"/>
                  </a:cubicBezTo>
                  <a:cubicBezTo>
                    <a:pt x="103" y="72"/>
                    <a:pt x="103" y="72"/>
                    <a:pt x="103" y="72"/>
                  </a:cubicBezTo>
                  <a:cubicBezTo>
                    <a:pt x="105" y="72"/>
                    <a:pt x="106" y="71"/>
                    <a:pt x="106" y="70"/>
                  </a:cubicBezTo>
                  <a:cubicBezTo>
                    <a:pt x="106" y="47"/>
                    <a:pt x="106" y="47"/>
                    <a:pt x="106" y="47"/>
                  </a:cubicBezTo>
                  <a:cubicBezTo>
                    <a:pt x="106" y="45"/>
                    <a:pt x="105" y="44"/>
                    <a:pt x="103" y="44"/>
                  </a:cubicBezTo>
                  <a:close/>
                </a:path>
              </a:pathLst>
            </a:custGeom>
            <a:solidFill>
              <a:srgbClr val="E7E7E7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defTabSz="914400"/>
              <a:endParaRPr lang="zh-CN" altLang="en-US" sz="1865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61" name="文本框 60"/>
            <p:cNvSpPr txBox="1"/>
            <p:nvPr/>
          </p:nvSpPr>
          <p:spPr>
            <a:xfrm>
              <a:off x="2302337" y="3065010"/>
              <a:ext cx="1522166" cy="5109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>
                <a:lnSpc>
                  <a:spcPct val="120000"/>
                </a:lnSpc>
              </a:pPr>
              <a:r>
                <a:rPr lang="zh-CN" altLang="en-US" sz="1200" dirty="0">
                  <a:solidFill>
                    <a:prstClr val="white">
                      <a:lumMod val="9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在此录入上述图表的描述说明</a:t>
              </a:r>
              <a:endParaRPr lang="zh-CN" altLang="en-US" sz="1200" baseline="-3000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62" name="矩形 61"/>
          <p:cNvSpPr/>
          <p:nvPr/>
        </p:nvSpPr>
        <p:spPr>
          <a:xfrm>
            <a:off x="2491512" y="4563987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400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</a:p>
        </p:txBody>
      </p:sp>
      <p:sp>
        <p:nvSpPr>
          <p:cNvPr id="63" name="矩形 47"/>
          <p:cNvSpPr>
            <a:spLocks noChangeArrowheads="1"/>
          </p:cNvSpPr>
          <p:nvPr/>
        </p:nvSpPr>
        <p:spPr bwMode="auto">
          <a:xfrm>
            <a:off x="1854983" y="4962956"/>
            <a:ext cx="2483645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defTabSz="914400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64" name="矩形 63"/>
          <p:cNvSpPr/>
          <p:nvPr/>
        </p:nvSpPr>
        <p:spPr>
          <a:xfrm>
            <a:off x="5479300" y="4563987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400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</a:p>
        </p:txBody>
      </p:sp>
      <p:sp>
        <p:nvSpPr>
          <p:cNvPr id="65" name="矩形 47"/>
          <p:cNvSpPr>
            <a:spLocks noChangeArrowheads="1"/>
          </p:cNvSpPr>
          <p:nvPr/>
        </p:nvSpPr>
        <p:spPr bwMode="auto">
          <a:xfrm>
            <a:off x="4842771" y="4962956"/>
            <a:ext cx="2483645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defTabSz="914400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66" name="矩形 65"/>
          <p:cNvSpPr/>
          <p:nvPr/>
        </p:nvSpPr>
        <p:spPr>
          <a:xfrm>
            <a:off x="8615292" y="4563987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400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</a:p>
        </p:txBody>
      </p:sp>
      <p:sp>
        <p:nvSpPr>
          <p:cNvPr id="67" name="矩形 47"/>
          <p:cNvSpPr>
            <a:spLocks noChangeArrowheads="1"/>
          </p:cNvSpPr>
          <p:nvPr/>
        </p:nvSpPr>
        <p:spPr bwMode="auto">
          <a:xfrm>
            <a:off x="7978763" y="4962956"/>
            <a:ext cx="2483645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defTabSz="914400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在此录入上述图表的描述说明，在此录入上述图表的描述说明，在此录入上述图表的描述说明。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000">
        <p14:gallery dir="l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任意多边形: 形状 6"/>
          <p:cNvSpPr/>
          <p:nvPr/>
        </p:nvSpPr>
        <p:spPr>
          <a:xfrm flipV="1">
            <a:off x="1514206" y="4686766"/>
            <a:ext cx="224016" cy="233329"/>
          </a:xfrm>
          <a:custGeom>
            <a:avLst/>
            <a:gdLst>
              <a:gd name="connsiteX0" fmla="*/ 582177 w 584267"/>
              <a:gd name="connsiteY0" fmla="*/ 293917 h 608556"/>
              <a:gd name="connsiteX1" fmla="*/ 583869 w 584267"/>
              <a:gd name="connsiteY1" fmla="*/ 302971 h 608556"/>
              <a:gd name="connsiteX2" fmla="*/ 279094 w 584267"/>
              <a:gd name="connsiteY2" fmla="*/ 594692 h 608556"/>
              <a:gd name="connsiteX3" fmla="*/ 274201 w 584267"/>
              <a:gd name="connsiteY3" fmla="*/ 594173 h 608556"/>
              <a:gd name="connsiteX4" fmla="*/ 481444 w 584267"/>
              <a:gd name="connsiteY4" fmla="*/ 395362 h 608556"/>
              <a:gd name="connsiteX5" fmla="*/ 482901 w 584267"/>
              <a:gd name="connsiteY5" fmla="*/ 382579 h 608556"/>
              <a:gd name="connsiteX6" fmla="*/ 473950 w 584267"/>
              <a:gd name="connsiteY6" fmla="*/ 392556 h 608556"/>
              <a:gd name="connsiteX7" fmla="*/ 261711 w 584267"/>
              <a:gd name="connsiteY7" fmla="*/ 583988 h 608556"/>
              <a:gd name="connsiteX8" fmla="*/ 259837 w 584267"/>
              <a:gd name="connsiteY8" fmla="*/ 575778 h 608556"/>
              <a:gd name="connsiteX9" fmla="*/ 259837 w 584267"/>
              <a:gd name="connsiteY9" fmla="*/ 464577 h 608556"/>
              <a:gd name="connsiteX10" fmla="*/ 267019 w 584267"/>
              <a:gd name="connsiteY10" fmla="*/ 427579 h 608556"/>
              <a:gd name="connsiteX11" fmla="*/ 360492 w 584267"/>
              <a:gd name="connsiteY11" fmla="*/ 347971 h 608556"/>
              <a:gd name="connsiteX12" fmla="*/ 572210 w 584267"/>
              <a:gd name="connsiteY12" fmla="*/ 296632 h 608556"/>
              <a:gd name="connsiteX13" fmla="*/ 582177 w 584267"/>
              <a:gd name="connsiteY13" fmla="*/ 293917 h 608556"/>
              <a:gd name="connsiteX14" fmla="*/ 274656 w 584267"/>
              <a:gd name="connsiteY14" fmla="*/ 289106 h 608556"/>
              <a:gd name="connsiteX15" fmla="*/ 323064 w 584267"/>
              <a:gd name="connsiteY15" fmla="*/ 289106 h 608556"/>
              <a:gd name="connsiteX16" fmla="*/ 323064 w 584267"/>
              <a:gd name="connsiteY16" fmla="*/ 331845 h 608556"/>
              <a:gd name="connsiteX17" fmla="*/ 274656 w 584267"/>
              <a:gd name="connsiteY17" fmla="*/ 367928 h 608556"/>
              <a:gd name="connsiteX18" fmla="*/ 207690 w 584267"/>
              <a:gd name="connsiteY18" fmla="*/ 289106 h 608556"/>
              <a:gd name="connsiteX19" fmla="*/ 256098 w 584267"/>
              <a:gd name="connsiteY19" fmla="*/ 289106 h 608556"/>
              <a:gd name="connsiteX20" fmla="*/ 256098 w 584267"/>
              <a:gd name="connsiteY20" fmla="*/ 390148 h 608556"/>
              <a:gd name="connsiteX21" fmla="*/ 251413 w 584267"/>
              <a:gd name="connsiteY21" fmla="*/ 397424 h 608556"/>
              <a:gd name="connsiteX22" fmla="*/ 244230 w 584267"/>
              <a:gd name="connsiteY22" fmla="*/ 397424 h 608556"/>
              <a:gd name="connsiteX23" fmla="*/ 207690 w 584267"/>
              <a:gd name="connsiteY23" fmla="*/ 354388 h 608556"/>
              <a:gd name="connsiteX24" fmla="*/ 32007 w 584267"/>
              <a:gd name="connsiteY24" fmla="*/ 259919 h 608556"/>
              <a:gd name="connsiteX25" fmla="*/ 41076 w 584267"/>
              <a:gd name="connsiteY25" fmla="*/ 266907 h 608556"/>
              <a:gd name="connsiteX26" fmla="*/ 137781 w 584267"/>
              <a:gd name="connsiteY26" fmla="*/ 344838 h 608556"/>
              <a:gd name="connsiteX27" fmla="*/ 240315 w 584267"/>
              <a:gd name="connsiteY27" fmla="*/ 447188 h 608556"/>
              <a:gd name="connsiteX28" fmla="*/ 245936 w 584267"/>
              <a:gd name="connsiteY28" fmla="*/ 484802 h 608556"/>
              <a:gd name="connsiteX29" fmla="*/ 245936 w 584267"/>
              <a:gd name="connsiteY29" fmla="*/ 592762 h 608556"/>
              <a:gd name="connsiteX30" fmla="*/ 243854 w 584267"/>
              <a:gd name="connsiteY30" fmla="*/ 601075 h 608556"/>
              <a:gd name="connsiteX31" fmla="*/ 64914 w 584267"/>
              <a:gd name="connsiteY31" fmla="*/ 379959 h 608556"/>
              <a:gd name="connsiteX32" fmla="*/ 58668 w 584267"/>
              <a:gd name="connsiteY32" fmla="*/ 368322 h 608556"/>
              <a:gd name="connsiteX33" fmla="*/ 57523 w 584267"/>
              <a:gd name="connsiteY33" fmla="*/ 381102 h 608556"/>
              <a:gd name="connsiteX34" fmla="*/ 225637 w 584267"/>
              <a:gd name="connsiteY34" fmla="*/ 608556 h 608556"/>
              <a:gd name="connsiteX35" fmla="*/ 32852 w 584267"/>
              <a:gd name="connsiteY35" fmla="*/ 465579 h 608556"/>
              <a:gd name="connsiteX36" fmla="*/ 24108 w 584267"/>
              <a:gd name="connsiteY36" fmla="*/ 266803 h 608556"/>
              <a:gd name="connsiteX37" fmla="*/ 32007 w 584267"/>
              <a:gd name="connsiteY37" fmla="*/ 259919 h 608556"/>
              <a:gd name="connsiteX38" fmla="*/ 274656 w 584267"/>
              <a:gd name="connsiteY38" fmla="*/ 196948 h 608556"/>
              <a:gd name="connsiteX39" fmla="*/ 276946 w 584267"/>
              <a:gd name="connsiteY39" fmla="*/ 196948 h 608556"/>
              <a:gd name="connsiteX40" fmla="*/ 323064 w 584267"/>
              <a:gd name="connsiteY40" fmla="*/ 243106 h 608556"/>
              <a:gd name="connsiteX41" fmla="*/ 323064 w 584267"/>
              <a:gd name="connsiteY41" fmla="*/ 270759 h 608556"/>
              <a:gd name="connsiteX42" fmla="*/ 274656 w 584267"/>
              <a:gd name="connsiteY42" fmla="*/ 270759 h 608556"/>
              <a:gd name="connsiteX43" fmla="*/ 253808 w 584267"/>
              <a:gd name="connsiteY43" fmla="*/ 196948 h 608556"/>
              <a:gd name="connsiteX44" fmla="*/ 256098 w 584267"/>
              <a:gd name="connsiteY44" fmla="*/ 196948 h 608556"/>
              <a:gd name="connsiteX45" fmla="*/ 256098 w 584267"/>
              <a:gd name="connsiteY45" fmla="*/ 270759 h 608556"/>
              <a:gd name="connsiteX46" fmla="*/ 207690 w 584267"/>
              <a:gd name="connsiteY46" fmla="*/ 270759 h 608556"/>
              <a:gd name="connsiteX47" fmla="*/ 207690 w 584267"/>
              <a:gd name="connsiteY47" fmla="*/ 243106 h 608556"/>
              <a:gd name="connsiteX48" fmla="*/ 253808 w 584267"/>
              <a:gd name="connsiteY48" fmla="*/ 196948 h 608556"/>
              <a:gd name="connsiteX49" fmla="*/ 267670 w 584267"/>
              <a:gd name="connsiteY49" fmla="*/ 0 h 608556"/>
              <a:gd name="connsiteX50" fmla="*/ 312522 w 584267"/>
              <a:gd name="connsiteY50" fmla="*/ 15795 h 608556"/>
              <a:gd name="connsiteX51" fmla="*/ 445310 w 584267"/>
              <a:gd name="connsiteY51" fmla="*/ 125946 h 608556"/>
              <a:gd name="connsiteX52" fmla="*/ 479860 w 584267"/>
              <a:gd name="connsiteY52" fmla="*/ 199622 h 608556"/>
              <a:gd name="connsiteX53" fmla="*/ 479860 w 584267"/>
              <a:gd name="connsiteY53" fmla="*/ 283378 h 608556"/>
              <a:gd name="connsiteX54" fmla="*/ 406077 w 584267"/>
              <a:gd name="connsiteY54" fmla="*/ 296992 h 608556"/>
              <a:gd name="connsiteX55" fmla="*/ 406077 w 584267"/>
              <a:gd name="connsiteY55" fmla="*/ 199622 h 608556"/>
              <a:gd name="connsiteX56" fmla="*/ 398064 w 584267"/>
              <a:gd name="connsiteY56" fmla="*/ 182580 h 608556"/>
              <a:gd name="connsiteX57" fmla="*/ 267670 w 584267"/>
              <a:gd name="connsiteY57" fmla="*/ 74403 h 608556"/>
              <a:gd name="connsiteX58" fmla="*/ 137276 w 584267"/>
              <a:gd name="connsiteY58" fmla="*/ 182580 h 608556"/>
              <a:gd name="connsiteX59" fmla="*/ 129263 w 584267"/>
              <a:gd name="connsiteY59" fmla="*/ 199622 h 608556"/>
              <a:gd name="connsiteX60" fmla="*/ 129263 w 584267"/>
              <a:gd name="connsiteY60" fmla="*/ 307383 h 608556"/>
              <a:gd name="connsiteX61" fmla="*/ 55480 w 584267"/>
              <a:gd name="connsiteY61" fmla="*/ 245657 h 608556"/>
              <a:gd name="connsiteX62" fmla="*/ 55480 w 584267"/>
              <a:gd name="connsiteY62" fmla="*/ 199622 h 608556"/>
              <a:gd name="connsiteX63" fmla="*/ 90134 w 584267"/>
              <a:gd name="connsiteY63" fmla="*/ 125946 h 608556"/>
              <a:gd name="connsiteX64" fmla="*/ 222818 w 584267"/>
              <a:gd name="connsiteY64" fmla="*/ 15795 h 608556"/>
              <a:gd name="connsiteX65" fmla="*/ 267670 w 584267"/>
              <a:gd name="connsiteY65" fmla="*/ 0 h 608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584267" h="608556">
                <a:moveTo>
                  <a:pt x="582177" y="293917"/>
                </a:moveTo>
                <a:cubicBezTo>
                  <a:pt x="584155" y="294839"/>
                  <a:pt x="584753" y="297723"/>
                  <a:pt x="583869" y="302971"/>
                </a:cubicBezTo>
                <a:cubicBezTo>
                  <a:pt x="573043" y="369172"/>
                  <a:pt x="519229" y="585339"/>
                  <a:pt x="279094" y="594692"/>
                </a:cubicBezTo>
                <a:cubicBezTo>
                  <a:pt x="277324" y="594796"/>
                  <a:pt x="275763" y="594484"/>
                  <a:pt x="274201" y="594173"/>
                </a:cubicBezTo>
                <a:cubicBezTo>
                  <a:pt x="316982" y="575362"/>
                  <a:pt x="434083" y="514565"/>
                  <a:pt x="481444" y="395362"/>
                </a:cubicBezTo>
                <a:cubicBezTo>
                  <a:pt x="484046" y="388918"/>
                  <a:pt x="484567" y="383202"/>
                  <a:pt x="482901" y="382579"/>
                </a:cubicBezTo>
                <a:cubicBezTo>
                  <a:pt x="481236" y="382059"/>
                  <a:pt x="477385" y="386632"/>
                  <a:pt x="473950" y="392556"/>
                </a:cubicBezTo>
                <a:cubicBezTo>
                  <a:pt x="425444" y="474761"/>
                  <a:pt x="294811" y="562891"/>
                  <a:pt x="261711" y="583988"/>
                </a:cubicBezTo>
                <a:cubicBezTo>
                  <a:pt x="260566" y="581494"/>
                  <a:pt x="259837" y="578688"/>
                  <a:pt x="259837" y="575778"/>
                </a:cubicBezTo>
                <a:lnTo>
                  <a:pt x="259837" y="464577"/>
                </a:lnTo>
                <a:cubicBezTo>
                  <a:pt x="259837" y="453872"/>
                  <a:pt x="261711" y="436724"/>
                  <a:pt x="267019" y="427579"/>
                </a:cubicBezTo>
                <a:cubicBezTo>
                  <a:pt x="277220" y="409703"/>
                  <a:pt x="301785" y="380292"/>
                  <a:pt x="360492" y="347971"/>
                </a:cubicBezTo>
                <a:cubicBezTo>
                  <a:pt x="443556" y="302348"/>
                  <a:pt x="532448" y="319288"/>
                  <a:pt x="572210" y="296632"/>
                </a:cubicBezTo>
                <a:cubicBezTo>
                  <a:pt x="576842" y="294034"/>
                  <a:pt x="580199" y="292994"/>
                  <a:pt x="582177" y="293917"/>
                </a:cubicBezTo>
                <a:close/>
                <a:moveTo>
                  <a:pt x="274656" y="289106"/>
                </a:moveTo>
                <a:lnTo>
                  <a:pt x="323064" y="289106"/>
                </a:lnTo>
                <a:lnTo>
                  <a:pt x="323064" y="331845"/>
                </a:lnTo>
                <a:cubicBezTo>
                  <a:pt x="302660" y="344427"/>
                  <a:pt x="286836" y="356698"/>
                  <a:pt x="274656" y="367928"/>
                </a:cubicBezTo>
                <a:close/>
                <a:moveTo>
                  <a:pt x="207690" y="289106"/>
                </a:moveTo>
                <a:lnTo>
                  <a:pt x="256098" y="289106"/>
                </a:lnTo>
                <a:lnTo>
                  <a:pt x="256098" y="390148"/>
                </a:lnTo>
                <a:cubicBezTo>
                  <a:pt x="254328" y="392642"/>
                  <a:pt x="252767" y="395033"/>
                  <a:pt x="251413" y="397424"/>
                </a:cubicBezTo>
                <a:lnTo>
                  <a:pt x="244230" y="397424"/>
                </a:lnTo>
                <a:cubicBezTo>
                  <a:pt x="235798" y="384118"/>
                  <a:pt x="224034" y="369461"/>
                  <a:pt x="207690" y="354388"/>
                </a:cubicBezTo>
                <a:close/>
                <a:moveTo>
                  <a:pt x="32007" y="259919"/>
                </a:moveTo>
                <a:cubicBezTo>
                  <a:pt x="34960" y="260049"/>
                  <a:pt x="38109" y="262491"/>
                  <a:pt x="41076" y="266907"/>
                </a:cubicBezTo>
                <a:cubicBezTo>
                  <a:pt x="52110" y="283325"/>
                  <a:pt x="77822" y="310445"/>
                  <a:pt x="137781" y="344838"/>
                </a:cubicBezTo>
                <a:cubicBezTo>
                  <a:pt x="205026" y="383388"/>
                  <a:pt x="230634" y="424328"/>
                  <a:pt x="240315" y="447188"/>
                </a:cubicBezTo>
                <a:cubicBezTo>
                  <a:pt x="244374" y="457059"/>
                  <a:pt x="245936" y="474204"/>
                  <a:pt x="245936" y="484802"/>
                </a:cubicBezTo>
                <a:lnTo>
                  <a:pt x="245936" y="592762"/>
                </a:lnTo>
                <a:cubicBezTo>
                  <a:pt x="245936" y="595879"/>
                  <a:pt x="245103" y="598685"/>
                  <a:pt x="243854" y="601075"/>
                </a:cubicBezTo>
                <a:cubicBezTo>
                  <a:pt x="202008" y="562006"/>
                  <a:pt x="87815" y="449889"/>
                  <a:pt x="64914" y="379959"/>
                </a:cubicBezTo>
                <a:cubicBezTo>
                  <a:pt x="62728" y="373413"/>
                  <a:pt x="60334" y="368010"/>
                  <a:pt x="58668" y="368322"/>
                </a:cubicBezTo>
                <a:cubicBezTo>
                  <a:pt x="56899" y="368529"/>
                  <a:pt x="56274" y="374244"/>
                  <a:pt x="57523" y="381102"/>
                </a:cubicBezTo>
                <a:cubicBezTo>
                  <a:pt x="79279" y="494777"/>
                  <a:pt x="177025" y="574890"/>
                  <a:pt x="225637" y="608556"/>
                </a:cubicBezTo>
                <a:cubicBezTo>
                  <a:pt x="154540" y="593490"/>
                  <a:pt x="100410" y="549744"/>
                  <a:pt x="32852" y="465579"/>
                </a:cubicBezTo>
                <a:cubicBezTo>
                  <a:pt x="-24400" y="394402"/>
                  <a:pt x="7037" y="304003"/>
                  <a:pt x="24108" y="266803"/>
                </a:cubicBezTo>
                <a:cubicBezTo>
                  <a:pt x="26294" y="261972"/>
                  <a:pt x="29053" y="259789"/>
                  <a:pt x="32007" y="259919"/>
                </a:cubicBezTo>
                <a:close/>
                <a:moveTo>
                  <a:pt x="274656" y="196948"/>
                </a:moveTo>
                <a:lnTo>
                  <a:pt x="276946" y="196948"/>
                </a:lnTo>
                <a:cubicBezTo>
                  <a:pt x="302452" y="196948"/>
                  <a:pt x="323064" y="217636"/>
                  <a:pt x="323064" y="243106"/>
                </a:cubicBezTo>
                <a:lnTo>
                  <a:pt x="323064" y="270759"/>
                </a:lnTo>
                <a:lnTo>
                  <a:pt x="274656" y="270759"/>
                </a:lnTo>
                <a:close/>
                <a:moveTo>
                  <a:pt x="253808" y="196948"/>
                </a:moveTo>
                <a:lnTo>
                  <a:pt x="256098" y="196948"/>
                </a:lnTo>
                <a:lnTo>
                  <a:pt x="256098" y="270759"/>
                </a:lnTo>
                <a:lnTo>
                  <a:pt x="207690" y="270759"/>
                </a:lnTo>
                <a:lnTo>
                  <a:pt x="207690" y="243106"/>
                </a:lnTo>
                <a:cubicBezTo>
                  <a:pt x="207690" y="217636"/>
                  <a:pt x="228302" y="196948"/>
                  <a:pt x="253808" y="196948"/>
                </a:cubicBezTo>
                <a:close/>
                <a:moveTo>
                  <a:pt x="267670" y="0"/>
                </a:moveTo>
                <a:cubicBezTo>
                  <a:pt x="284321" y="0"/>
                  <a:pt x="300243" y="5611"/>
                  <a:pt x="312522" y="15795"/>
                </a:cubicBezTo>
                <a:lnTo>
                  <a:pt x="445310" y="125946"/>
                </a:lnTo>
                <a:cubicBezTo>
                  <a:pt x="465291" y="142572"/>
                  <a:pt x="479860" y="173539"/>
                  <a:pt x="479860" y="199622"/>
                </a:cubicBezTo>
                <a:lnTo>
                  <a:pt x="479860" y="283378"/>
                </a:lnTo>
                <a:cubicBezTo>
                  <a:pt x="457070" y="285976"/>
                  <a:pt x="431990" y="289613"/>
                  <a:pt x="406077" y="296992"/>
                </a:cubicBezTo>
                <a:lnTo>
                  <a:pt x="406077" y="199622"/>
                </a:lnTo>
                <a:cubicBezTo>
                  <a:pt x="406077" y="195258"/>
                  <a:pt x="401499" y="185386"/>
                  <a:pt x="398064" y="182580"/>
                </a:cubicBezTo>
                <a:lnTo>
                  <a:pt x="267670" y="74403"/>
                </a:lnTo>
                <a:lnTo>
                  <a:pt x="137276" y="182580"/>
                </a:lnTo>
                <a:cubicBezTo>
                  <a:pt x="133945" y="185386"/>
                  <a:pt x="129263" y="195258"/>
                  <a:pt x="129263" y="199622"/>
                </a:cubicBezTo>
                <a:lnTo>
                  <a:pt x="129263" y="307383"/>
                </a:lnTo>
                <a:cubicBezTo>
                  <a:pt x="82849" y="278702"/>
                  <a:pt x="63285" y="256984"/>
                  <a:pt x="55480" y="245657"/>
                </a:cubicBezTo>
                <a:lnTo>
                  <a:pt x="55480" y="199622"/>
                </a:lnTo>
                <a:cubicBezTo>
                  <a:pt x="55480" y="173539"/>
                  <a:pt x="70049" y="142572"/>
                  <a:pt x="90134" y="125946"/>
                </a:cubicBezTo>
                <a:lnTo>
                  <a:pt x="222818" y="15795"/>
                </a:lnTo>
                <a:cubicBezTo>
                  <a:pt x="235097" y="5611"/>
                  <a:pt x="251019" y="0"/>
                  <a:pt x="26767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2365" dirty="0">
              <a:latin typeface="字魂58号-创中黑" panose="00000500000000000000" pitchFamily="2" charset="-122"/>
              <a:ea typeface="字魂58号-创中黑" panose="00000500000000000000" pitchFamily="2" charset="-122"/>
              <a:sym typeface="字魂58号-创中黑" panose="00000500000000000000" pitchFamily="2" charset="-122"/>
            </a:endParaRPr>
          </a:p>
        </p:txBody>
      </p:sp>
      <p:sp>
        <p:nvSpPr>
          <p:cNvPr id="29" name="任意多边形: 形状 75"/>
          <p:cNvSpPr/>
          <p:nvPr/>
        </p:nvSpPr>
        <p:spPr>
          <a:xfrm flipV="1">
            <a:off x="4421725" y="4686763"/>
            <a:ext cx="224016" cy="233329"/>
          </a:xfrm>
          <a:custGeom>
            <a:avLst/>
            <a:gdLst>
              <a:gd name="connsiteX0" fmla="*/ 582177 w 584267"/>
              <a:gd name="connsiteY0" fmla="*/ 293917 h 608556"/>
              <a:gd name="connsiteX1" fmla="*/ 583869 w 584267"/>
              <a:gd name="connsiteY1" fmla="*/ 302971 h 608556"/>
              <a:gd name="connsiteX2" fmla="*/ 279094 w 584267"/>
              <a:gd name="connsiteY2" fmla="*/ 594692 h 608556"/>
              <a:gd name="connsiteX3" fmla="*/ 274201 w 584267"/>
              <a:gd name="connsiteY3" fmla="*/ 594173 h 608556"/>
              <a:gd name="connsiteX4" fmla="*/ 481444 w 584267"/>
              <a:gd name="connsiteY4" fmla="*/ 395362 h 608556"/>
              <a:gd name="connsiteX5" fmla="*/ 482901 w 584267"/>
              <a:gd name="connsiteY5" fmla="*/ 382579 h 608556"/>
              <a:gd name="connsiteX6" fmla="*/ 473950 w 584267"/>
              <a:gd name="connsiteY6" fmla="*/ 392556 h 608556"/>
              <a:gd name="connsiteX7" fmla="*/ 261711 w 584267"/>
              <a:gd name="connsiteY7" fmla="*/ 583988 h 608556"/>
              <a:gd name="connsiteX8" fmla="*/ 259837 w 584267"/>
              <a:gd name="connsiteY8" fmla="*/ 575778 h 608556"/>
              <a:gd name="connsiteX9" fmla="*/ 259837 w 584267"/>
              <a:gd name="connsiteY9" fmla="*/ 464577 h 608556"/>
              <a:gd name="connsiteX10" fmla="*/ 267019 w 584267"/>
              <a:gd name="connsiteY10" fmla="*/ 427579 h 608556"/>
              <a:gd name="connsiteX11" fmla="*/ 360492 w 584267"/>
              <a:gd name="connsiteY11" fmla="*/ 347971 h 608556"/>
              <a:gd name="connsiteX12" fmla="*/ 572210 w 584267"/>
              <a:gd name="connsiteY12" fmla="*/ 296632 h 608556"/>
              <a:gd name="connsiteX13" fmla="*/ 582177 w 584267"/>
              <a:gd name="connsiteY13" fmla="*/ 293917 h 608556"/>
              <a:gd name="connsiteX14" fmla="*/ 274656 w 584267"/>
              <a:gd name="connsiteY14" fmla="*/ 289106 h 608556"/>
              <a:gd name="connsiteX15" fmla="*/ 323064 w 584267"/>
              <a:gd name="connsiteY15" fmla="*/ 289106 h 608556"/>
              <a:gd name="connsiteX16" fmla="*/ 323064 w 584267"/>
              <a:gd name="connsiteY16" fmla="*/ 331845 h 608556"/>
              <a:gd name="connsiteX17" fmla="*/ 274656 w 584267"/>
              <a:gd name="connsiteY17" fmla="*/ 367928 h 608556"/>
              <a:gd name="connsiteX18" fmla="*/ 207690 w 584267"/>
              <a:gd name="connsiteY18" fmla="*/ 289106 h 608556"/>
              <a:gd name="connsiteX19" fmla="*/ 256098 w 584267"/>
              <a:gd name="connsiteY19" fmla="*/ 289106 h 608556"/>
              <a:gd name="connsiteX20" fmla="*/ 256098 w 584267"/>
              <a:gd name="connsiteY20" fmla="*/ 390148 h 608556"/>
              <a:gd name="connsiteX21" fmla="*/ 251413 w 584267"/>
              <a:gd name="connsiteY21" fmla="*/ 397424 h 608556"/>
              <a:gd name="connsiteX22" fmla="*/ 244230 w 584267"/>
              <a:gd name="connsiteY22" fmla="*/ 397424 h 608556"/>
              <a:gd name="connsiteX23" fmla="*/ 207690 w 584267"/>
              <a:gd name="connsiteY23" fmla="*/ 354388 h 608556"/>
              <a:gd name="connsiteX24" fmla="*/ 32007 w 584267"/>
              <a:gd name="connsiteY24" fmla="*/ 259919 h 608556"/>
              <a:gd name="connsiteX25" fmla="*/ 41076 w 584267"/>
              <a:gd name="connsiteY25" fmla="*/ 266907 h 608556"/>
              <a:gd name="connsiteX26" fmla="*/ 137781 w 584267"/>
              <a:gd name="connsiteY26" fmla="*/ 344838 h 608556"/>
              <a:gd name="connsiteX27" fmla="*/ 240315 w 584267"/>
              <a:gd name="connsiteY27" fmla="*/ 447188 h 608556"/>
              <a:gd name="connsiteX28" fmla="*/ 245936 w 584267"/>
              <a:gd name="connsiteY28" fmla="*/ 484802 h 608556"/>
              <a:gd name="connsiteX29" fmla="*/ 245936 w 584267"/>
              <a:gd name="connsiteY29" fmla="*/ 592762 h 608556"/>
              <a:gd name="connsiteX30" fmla="*/ 243854 w 584267"/>
              <a:gd name="connsiteY30" fmla="*/ 601075 h 608556"/>
              <a:gd name="connsiteX31" fmla="*/ 64914 w 584267"/>
              <a:gd name="connsiteY31" fmla="*/ 379959 h 608556"/>
              <a:gd name="connsiteX32" fmla="*/ 58668 w 584267"/>
              <a:gd name="connsiteY32" fmla="*/ 368322 h 608556"/>
              <a:gd name="connsiteX33" fmla="*/ 57523 w 584267"/>
              <a:gd name="connsiteY33" fmla="*/ 381102 h 608556"/>
              <a:gd name="connsiteX34" fmla="*/ 225637 w 584267"/>
              <a:gd name="connsiteY34" fmla="*/ 608556 h 608556"/>
              <a:gd name="connsiteX35" fmla="*/ 32852 w 584267"/>
              <a:gd name="connsiteY35" fmla="*/ 465579 h 608556"/>
              <a:gd name="connsiteX36" fmla="*/ 24108 w 584267"/>
              <a:gd name="connsiteY36" fmla="*/ 266803 h 608556"/>
              <a:gd name="connsiteX37" fmla="*/ 32007 w 584267"/>
              <a:gd name="connsiteY37" fmla="*/ 259919 h 608556"/>
              <a:gd name="connsiteX38" fmla="*/ 274656 w 584267"/>
              <a:gd name="connsiteY38" fmla="*/ 196948 h 608556"/>
              <a:gd name="connsiteX39" fmla="*/ 276946 w 584267"/>
              <a:gd name="connsiteY39" fmla="*/ 196948 h 608556"/>
              <a:gd name="connsiteX40" fmla="*/ 323064 w 584267"/>
              <a:gd name="connsiteY40" fmla="*/ 243106 h 608556"/>
              <a:gd name="connsiteX41" fmla="*/ 323064 w 584267"/>
              <a:gd name="connsiteY41" fmla="*/ 270759 h 608556"/>
              <a:gd name="connsiteX42" fmla="*/ 274656 w 584267"/>
              <a:gd name="connsiteY42" fmla="*/ 270759 h 608556"/>
              <a:gd name="connsiteX43" fmla="*/ 253808 w 584267"/>
              <a:gd name="connsiteY43" fmla="*/ 196948 h 608556"/>
              <a:gd name="connsiteX44" fmla="*/ 256098 w 584267"/>
              <a:gd name="connsiteY44" fmla="*/ 196948 h 608556"/>
              <a:gd name="connsiteX45" fmla="*/ 256098 w 584267"/>
              <a:gd name="connsiteY45" fmla="*/ 270759 h 608556"/>
              <a:gd name="connsiteX46" fmla="*/ 207690 w 584267"/>
              <a:gd name="connsiteY46" fmla="*/ 270759 h 608556"/>
              <a:gd name="connsiteX47" fmla="*/ 207690 w 584267"/>
              <a:gd name="connsiteY47" fmla="*/ 243106 h 608556"/>
              <a:gd name="connsiteX48" fmla="*/ 253808 w 584267"/>
              <a:gd name="connsiteY48" fmla="*/ 196948 h 608556"/>
              <a:gd name="connsiteX49" fmla="*/ 267670 w 584267"/>
              <a:gd name="connsiteY49" fmla="*/ 0 h 608556"/>
              <a:gd name="connsiteX50" fmla="*/ 312522 w 584267"/>
              <a:gd name="connsiteY50" fmla="*/ 15795 h 608556"/>
              <a:gd name="connsiteX51" fmla="*/ 445310 w 584267"/>
              <a:gd name="connsiteY51" fmla="*/ 125946 h 608556"/>
              <a:gd name="connsiteX52" fmla="*/ 479860 w 584267"/>
              <a:gd name="connsiteY52" fmla="*/ 199622 h 608556"/>
              <a:gd name="connsiteX53" fmla="*/ 479860 w 584267"/>
              <a:gd name="connsiteY53" fmla="*/ 283378 h 608556"/>
              <a:gd name="connsiteX54" fmla="*/ 406077 w 584267"/>
              <a:gd name="connsiteY54" fmla="*/ 296992 h 608556"/>
              <a:gd name="connsiteX55" fmla="*/ 406077 w 584267"/>
              <a:gd name="connsiteY55" fmla="*/ 199622 h 608556"/>
              <a:gd name="connsiteX56" fmla="*/ 398064 w 584267"/>
              <a:gd name="connsiteY56" fmla="*/ 182580 h 608556"/>
              <a:gd name="connsiteX57" fmla="*/ 267670 w 584267"/>
              <a:gd name="connsiteY57" fmla="*/ 74403 h 608556"/>
              <a:gd name="connsiteX58" fmla="*/ 137276 w 584267"/>
              <a:gd name="connsiteY58" fmla="*/ 182580 h 608556"/>
              <a:gd name="connsiteX59" fmla="*/ 129263 w 584267"/>
              <a:gd name="connsiteY59" fmla="*/ 199622 h 608556"/>
              <a:gd name="connsiteX60" fmla="*/ 129263 w 584267"/>
              <a:gd name="connsiteY60" fmla="*/ 307383 h 608556"/>
              <a:gd name="connsiteX61" fmla="*/ 55480 w 584267"/>
              <a:gd name="connsiteY61" fmla="*/ 245657 h 608556"/>
              <a:gd name="connsiteX62" fmla="*/ 55480 w 584267"/>
              <a:gd name="connsiteY62" fmla="*/ 199622 h 608556"/>
              <a:gd name="connsiteX63" fmla="*/ 90134 w 584267"/>
              <a:gd name="connsiteY63" fmla="*/ 125946 h 608556"/>
              <a:gd name="connsiteX64" fmla="*/ 222818 w 584267"/>
              <a:gd name="connsiteY64" fmla="*/ 15795 h 608556"/>
              <a:gd name="connsiteX65" fmla="*/ 267670 w 584267"/>
              <a:gd name="connsiteY65" fmla="*/ 0 h 608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584267" h="608556">
                <a:moveTo>
                  <a:pt x="582177" y="293917"/>
                </a:moveTo>
                <a:cubicBezTo>
                  <a:pt x="584155" y="294839"/>
                  <a:pt x="584753" y="297723"/>
                  <a:pt x="583869" y="302971"/>
                </a:cubicBezTo>
                <a:cubicBezTo>
                  <a:pt x="573043" y="369172"/>
                  <a:pt x="519229" y="585339"/>
                  <a:pt x="279094" y="594692"/>
                </a:cubicBezTo>
                <a:cubicBezTo>
                  <a:pt x="277324" y="594796"/>
                  <a:pt x="275763" y="594484"/>
                  <a:pt x="274201" y="594173"/>
                </a:cubicBezTo>
                <a:cubicBezTo>
                  <a:pt x="316982" y="575362"/>
                  <a:pt x="434083" y="514565"/>
                  <a:pt x="481444" y="395362"/>
                </a:cubicBezTo>
                <a:cubicBezTo>
                  <a:pt x="484046" y="388918"/>
                  <a:pt x="484567" y="383202"/>
                  <a:pt x="482901" y="382579"/>
                </a:cubicBezTo>
                <a:cubicBezTo>
                  <a:pt x="481236" y="382059"/>
                  <a:pt x="477385" y="386632"/>
                  <a:pt x="473950" y="392556"/>
                </a:cubicBezTo>
                <a:cubicBezTo>
                  <a:pt x="425444" y="474761"/>
                  <a:pt x="294811" y="562891"/>
                  <a:pt x="261711" y="583988"/>
                </a:cubicBezTo>
                <a:cubicBezTo>
                  <a:pt x="260566" y="581494"/>
                  <a:pt x="259837" y="578688"/>
                  <a:pt x="259837" y="575778"/>
                </a:cubicBezTo>
                <a:lnTo>
                  <a:pt x="259837" y="464577"/>
                </a:lnTo>
                <a:cubicBezTo>
                  <a:pt x="259837" y="453872"/>
                  <a:pt x="261711" y="436724"/>
                  <a:pt x="267019" y="427579"/>
                </a:cubicBezTo>
                <a:cubicBezTo>
                  <a:pt x="277220" y="409703"/>
                  <a:pt x="301785" y="380292"/>
                  <a:pt x="360492" y="347971"/>
                </a:cubicBezTo>
                <a:cubicBezTo>
                  <a:pt x="443556" y="302348"/>
                  <a:pt x="532448" y="319288"/>
                  <a:pt x="572210" y="296632"/>
                </a:cubicBezTo>
                <a:cubicBezTo>
                  <a:pt x="576842" y="294034"/>
                  <a:pt x="580199" y="292994"/>
                  <a:pt x="582177" y="293917"/>
                </a:cubicBezTo>
                <a:close/>
                <a:moveTo>
                  <a:pt x="274656" y="289106"/>
                </a:moveTo>
                <a:lnTo>
                  <a:pt x="323064" y="289106"/>
                </a:lnTo>
                <a:lnTo>
                  <a:pt x="323064" y="331845"/>
                </a:lnTo>
                <a:cubicBezTo>
                  <a:pt x="302660" y="344427"/>
                  <a:pt x="286836" y="356698"/>
                  <a:pt x="274656" y="367928"/>
                </a:cubicBezTo>
                <a:close/>
                <a:moveTo>
                  <a:pt x="207690" y="289106"/>
                </a:moveTo>
                <a:lnTo>
                  <a:pt x="256098" y="289106"/>
                </a:lnTo>
                <a:lnTo>
                  <a:pt x="256098" y="390148"/>
                </a:lnTo>
                <a:cubicBezTo>
                  <a:pt x="254328" y="392642"/>
                  <a:pt x="252767" y="395033"/>
                  <a:pt x="251413" y="397424"/>
                </a:cubicBezTo>
                <a:lnTo>
                  <a:pt x="244230" y="397424"/>
                </a:lnTo>
                <a:cubicBezTo>
                  <a:pt x="235798" y="384118"/>
                  <a:pt x="224034" y="369461"/>
                  <a:pt x="207690" y="354388"/>
                </a:cubicBezTo>
                <a:close/>
                <a:moveTo>
                  <a:pt x="32007" y="259919"/>
                </a:moveTo>
                <a:cubicBezTo>
                  <a:pt x="34960" y="260049"/>
                  <a:pt x="38109" y="262491"/>
                  <a:pt x="41076" y="266907"/>
                </a:cubicBezTo>
                <a:cubicBezTo>
                  <a:pt x="52110" y="283325"/>
                  <a:pt x="77822" y="310445"/>
                  <a:pt x="137781" y="344838"/>
                </a:cubicBezTo>
                <a:cubicBezTo>
                  <a:pt x="205026" y="383388"/>
                  <a:pt x="230634" y="424328"/>
                  <a:pt x="240315" y="447188"/>
                </a:cubicBezTo>
                <a:cubicBezTo>
                  <a:pt x="244374" y="457059"/>
                  <a:pt x="245936" y="474204"/>
                  <a:pt x="245936" y="484802"/>
                </a:cubicBezTo>
                <a:lnTo>
                  <a:pt x="245936" y="592762"/>
                </a:lnTo>
                <a:cubicBezTo>
                  <a:pt x="245936" y="595879"/>
                  <a:pt x="245103" y="598685"/>
                  <a:pt x="243854" y="601075"/>
                </a:cubicBezTo>
                <a:cubicBezTo>
                  <a:pt x="202008" y="562006"/>
                  <a:pt x="87815" y="449889"/>
                  <a:pt x="64914" y="379959"/>
                </a:cubicBezTo>
                <a:cubicBezTo>
                  <a:pt x="62728" y="373413"/>
                  <a:pt x="60334" y="368010"/>
                  <a:pt x="58668" y="368322"/>
                </a:cubicBezTo>
                <a:cubicBezTo>
                  <a:pt x="56899" y="368529"/>
                  <a:pt x="56274" y="374244"/>
                  <a:pt x="57523" y="381102"/>
                </a:cubicBezTo>
                <a:cubicBezTo>
                  <a:pt x="79279" y="494777"/>
                  <a:pt x="177025" y="574890"/>
                  <a:pt x="225637" y="608556"/>
                </a:cubicBezTo>
                <a:cubicBezTo>
                  <a:pt x="154540" y="593490"/>
                  <a:pt x="100410" y="549744"/>
                  <a:pt x="32852" y="465579"/>
                </a:cubicBezTo>
                <a:cubicBezTo>
                  <a:pt x="-24400" y="394402"/>
                  <a:pt x="7037" y="304003"/>
                  <a:pt x="24108" y="266803"/>
                </a:cubicBezTo>
                <a:cubicBezTo>
                  <a:pt x="26294" y="261972"/>
                  <a:pt x="29053" y="259789"/>
                  <a:pt x="32007" y="259919"/>
                </a:cubicBezTo>
                <a:close/>
                <a:moveTo>
                  <a:pt x="274656" y="196948"/>
                </a:moveTo>
                <a:lnTo>
                  <a:pt x="276946" y="196948"/>
                </a:lnTo>
                <a:cubicBezTo>
                  <a:pt x="302452" y="196948"/>
                  <a:pt x="323064" y="217636"/>
                  <a:pt x="323064" y="243106"/>
                </a:cubicBezTo>
                <a:lnTo>
                  <a:pt x="323064" y="270759"/>
                </a:lnTo>
                <a:lnTo>
                  <a:pt x="274656" y="270759"/>
                </a:lnTo>
                <a:close/>
                <a:moveTo>
                  <a:pt x="253808" y="196948"/>
                </a:moveTo>
                <a:lnTo>
                  <a:pt x="256098" y="196948"/>
                </a:lnTo>
                <a:lnTo>
                  <a:pt x="256098" y="270759"/>
                </a:lnTo>
                <a:lnTo>
                  <a:pt x="207690" y="270759"/>
                </a:lnTo>
                <a:lnTo>
                  <a:pt x="207690" y="243106"/>
                </a:lnTo>
                <a:cubicBezTo>
                  <a:pt x="207690" y="217636"/>
                  <a:pt x="228302" y="196948"/>
                  <a:pt x="253808" y="196948"/>
                </a:cubicBezTo>
                <a:close/>
                <a:moveTo>
                  <a:pt x="267670" y="0"/>
                </a:moveTo>
                <a:cubicBezTo>
                  <a:pt x="284321" y="0"/>
                  <a:pt x="300243" y="5611"/>
                  <a:pt x="312522" y="15795"/>
                </a:cubicBezTo>
                <a:lnTo>
                  <a:pt x="445310" y="125946"/>
                </a:lnTo>
                <a:cubicBezTo>
                  <a:pt x="465291" y="142572"/>
                  <a:pt x="479860" y="173539"/>
                  <a:pt x="479860" y="199622"/>
                </a:cubicBezTo>
                <a:lnTo>
                  <a:pt x="479860" y="283378"/>
                </a:lnTo>
                <a:cubicBezTo>
                  <a:pt x="457070" y="285976"/>
                  <a:pt x="431990" y="289613"/>
                  <a:pt x="406077" y="296992"/>
                </a:cubicBezTo>
                <a:lnTo>
                  <a:pt x="406077" y="199622"/>
                </a:lnTo>
                <a:cubicBezTo>
                  <a:pt x="406077" y="195258"/>
                  <a:pt x="401499" y="185386"/>
                  <a:pt x="398064" y="182580"/>
                </a:cubicBezTo>
                <a:lnTo>
                  <a:pt x="267670" y="74403"/>
                </a:lnTo>
                <a:lnTo>
                  <a:pt x="137276" y="182580"/>
                </a:lnTo>
                <a:cubicBezTo>
                  <a:pt x="133945" y="185386"/>
                  <a:pt x="129263" y="195258"/>
                  <a:pt x="129263" y="199622"/>
                </a:cubicBezTo>
                <a:lnTo>
                  <a:pt x="129263" y="307383"/>
                </a:lnTo>
                <a:cubicBezTo>
                  <a:pt x="82849" y="278702"/>
                  <a:pt x="63285" y="256984"/>
                  <a:pt x="55480" y="245657"/>
                </a:cubicBezTo>
                <a:lnTo>
                  <a:pt x="55480" y="199622"/>
                </a:lnTo>
                <a:cubicBezTo>
                  <a:pt x="55480" y="173539"/>
                  <a:pt x="70049" y="142572"/>
                  <a:pt x="90134" y="125946"/>
                </a:cubicBezTo>
                <a:lnTo>
                  <a:pt x="222818" y="15795"/>
                </a:lnTo>
                <a:cubicBezTo>
                  <a:pt x="235097" y="5611"/>
                  <a:pt x="251019" y="0"/>
                  <a:pt x="26767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2365">
              <a:latin typeface="字魂58号-创中黑" panose="00000500000000000000" pitchFamily="2" charset="-122"/>
              <a:ea typeface="字魂58号-创中黑" panose="00000500000000000000" pitchFamily="2" charset="-122"/>
              <a:sym typeface="字魂58号-创中黑" panose="00000500000000000000" pitchFamily="2" charset="-122"/>
            </a:endParaRPr>
          </a:p>
        </p:txBody>
      </p:sp>
      <p:sp>
        <p:nvSpPr>
          <p:cNvPr id="32" name="任意多边形: 形状 81"/>
          <p:cNvSpPr/>
          <p:nvPr/>
        </p:nvSpPr>
        <p:spPr>
          <a:xfrm flipV="1">
            <a:off x="7329244" y="4686761"/>
            <a:ext cx="224016" cy="233329"/>
          </a:xfrm>
          <a:custGeom>
            <a:avLst/>
            <a:gdLst>
              <a:gd name="connsiteX0" fmla="*/ 582177 w 584267"/>
              <a:gd name="connsiteY0" fmla="*/ 293917 h 608556"/>
              <a:gd name="connsiteX1" fmla="*/ 583869 w 584267"/>
              <a:gd name="connsiteY1" fmla="*/ 302971 h 608556"/>
              <a:gd name="connsiteX2" fmla="*/ 279094 w 584267"/>
              <a:gd name="connsiteY2" fmla="*/ 594692 h 608556"/>
              <a:gd name="connsiteX3" fmla="*/ 274201 w 584267"/>
              <a:gd name="connsiteY3" fmla="*/ 594173 h 608556"/>
              <a:gd name="connsiteX4" fmla="*/ 481444 w 584267"/>
              <a:gd name="connsiteY4" fmla="*/ 395362 h 608556"/>
              <a:gd name="connsiteX5" fmla="*/ 482901 w 584267"/>
              <a:gd name="connsiteY5" fmla="*/ 382579 h 608556"/>
              <a:gd name="connsiteX6" fmla="*/ 473950 w 584267"/>
              <a:gd name="connsiteY6" fmla="*/ 392556 h 608556"/>
              <a:gd name="connsiteX7" fmla="*/ 261711 w 584267"/>
              <a:gd name="connsiteY7" fmla="*/ 583988 h 608556"/>
              <a:gd name="connsiteX8" fmla="*/ 259837 w 584267"/>
              <a:gd name="connsiteY8" fmla="*/ 575778 h 608556"/>
              <a:gd name="connsiteX9" fmla="*/ 259837 w 584267"/>
              <a:gd name="connsiteY9" fmla="*/ 464577 h 608556"/>
              <a:gd name="connsiteX10" fmla="*/ 267019 w 584267"/>
              <a:gd name="connsiteY10" fmla="*/ 427579 h 608556"/>
              <a:gd name="connsiteX11" fmla="*/ 360492 w 584267"/>
              <a:gd name="connsiteY11" fmla="*/ 347971 h 608556"/>
              <a:gd name="connsiteX12" fmla="*/ 572210 w 584267"/>
              <a:gd name="connsiteY12" fmla="*/ 296632 h 608556"/>
              <a:gd name="connsiteX13" fmla="*/ 582177 w 584267"/>
              <a:gd name="connsiteY13" fmla="*/ 293917 h 608556"/>
              <a:gd name="connsiteX14" fmla="*/ 274656 w 584267"/>
              <a:gd name="connsiteY14" fmla="*/ 289106 h 608556"/>
              <a:gd name="connsiteX15" fmla="*/ 323064 w 584267"/>
              <a:gd name="connsiteY15" fmla="*/ 289106 h 608556"/>
              <a:gd name="connsiteX16" fmla="*/ 323064 w 584267"/>
              <a:gd name="connsiteY16" fmla="*/ 331845 h 608556"/>
              <a:gd name="connsiteX17" fmla="*/ 274656 w 584267"/>
              <a:gd name="connsiteY17" fmla="*/ 367928 h 608556"/>
              <a:gd name="connsiteX18" fmla="*/ 207690 w 584267"/>
              <a:gd name="connsiteY18" fmla="*/ 289106 h 608556"/>
              <a:gd name="connsiteX19" fmla="*/ 256098 w 584267"/>
              <a:gd name="connsiteY19" fmla="*/ 289106 h 608556"/>
              <a:gd name="connsiteX20" fmla="*/ 256098 w 584267"/>
              <a:gd name="connsiteY20" fmla="*/ 390148 h 608556"/>
              <a:gd name="connsiteX21" fmla="*/ 251413 w 584267"/>
              <a:gd name="connsiteY21" fmla="*/ 397424 h 608556"/>
              <a:gd name="connsiteX22" fmla="*/ 244230 w 584267"/>
              <a:gd name="connsiteY22" fmla="*/ 397424 h 608556"/>
              <a:gd name="connsiteX23" fmla="*/ 207690 w 584267"/>
              <a:gd name="connsiteY23" fmla="*/ 354388 h 608556"/>
              <a:gd name="connsiteX24" fmla="*/ 32007 w 584267"/>
              <a:gd name="connsiteY24" fmla="*/ 259919 h 608556"/>
              <a:gd name="connsiteX25" fmla="*/ 41076 w 584267"/>
              <a:gd name="connsiteY25" fmla="*/ 266907 h 608556"/>
              <a:gd name="connsiteX26" fmla="*/ 137781 w 584267"/>
              <a:gd name="connsiteY26" fmla="*/ 344838 h 608556"/>
              <a:gd name="connsiteX27" fmla="*/ 240315 w 584267"/>
              <a:gd name="connsiteY27" fmla="*/ 447188 h 608556"/>
              <a:gd name="connsiteX28" fmla="*/ 245936 w 584267"/>
              <a:gd name="connsiteY28" fmla="*/ 484802 h 608556"/>
              <a:gd name="connsiteX29" fmla="*/ 245936 w 584267"/>
              <a:gd name="connsiteY29" fmla="*/ 592762 h 608556"/>
              <a:gd name="connsiteX30" fmla="*/ 243854 w 584267"/>
              <a:gd name="connsiteY30" fmla="*/ 601075 h 608556"/>
              <a:gd name="connsiteX31" fmla="*/ 64914 w 584267"/>
              <a:gd name="connsiteY31" fmla="*/ 379959 h 608556"/>
              <a:gd name="connsiteX32" fmla="*/ 58668 w 584267"/>
              <a:gd name="connsiteY32" fmla="*/ 368322 h 608556"/>
              <a:gd name="connsiteX33" fmla="*/ 57523 w 584267"/>
              <a:gd name="connsiteY33" fmla="*/ 381102 h 608556"/>
              <a:gd name="connsiteX34" fmla="*/ 225637 w 584267"/>
              <a:gd name="connsiteY34" fmla="*/ 608556 h 608556"/>
              <a:gd name="connsiteX35" fmla="*/ 32852 w 584267"/>
              <a:gd name="connsiteY35" fmla="*/ 465579 h 608556"/>
              <a:gd name="connsiteX36" fmla="*/ 24108 w 584267"/>
              <a:gd name="connsiteY36" fmla="*/ 266803 h 608556"/>
              <a:gd name="connsiteX37" fmla="*/ 32007 w 584267"/>
              <a:gd name="connsiteY37" fmla="*/ 259919 h 608556"/>
              <a:gd name="connsiteX38" fmla="*/ 274656 w 584267"/>
              <a:gd name="connsiteY38" fmla="*/ 196948 h 608556"/>
              <a:gd name="connsiteX39" fmla="*/ 276946 w 584267"/>
              <a:gd name="connsiteY39" fmla="*/ 196948 h 608556"/>
              <a:gd name="connsiteX40" fmla="*/ 323064 w 584267"/>
              <a:gd name="connsiteY40" fmla="*/ 243106 h 608556"/>
              <a:gd name="connsiteX41" fmla="*/ 323064 w 584267"/>
              <a:gd name="connsiteY41" fmla="*/ 270759 h 608556"/>
              <a:gd name="connsiteX42" fmla="*/ 274656 w 584267"/>
              <a:gd name="connsiteY42" fmla="*/ 270759 h 608556"/>
              <a:gd name="connsiteX43" fmla="*/ 253808 w 584267"/>
              <a:gd name="connsiteY43" fmla="*/ 196948 h 608556"/>
              <a:gd name="connsiteX44" fmla="*/ 256098 w 584267"/>
              <a:gd name="connsiteY44" fmla="*/ 196948 h 608556"/>
              <a:gd name="connsiteX45" fmla="*/ 256098 w 584267"/>
              <a:gd name="connsiteY45" fmla="*/ 270759 h 608556"/>
              <a:gd name="connsiteX46" fmla="*/ 207690 w 584267"/>
              <a:gd name="connsiteY46" fmla="*/ 270759 h 608556"/>
              <a:gd name="connsiteX47" fmla="*/ 207690 w 584267"/>
              <a:gd name="connsiteY47" fmla="*/ 243106 h 608556"/>
              <a:gd name="connsiteX48" fmla="*/ 253808 w 584267"/>
              <a:gd name="connsiteY48" fmla="*/ 196948 h 608556"/>
              <a:gd name="connsiteX49" fmla="*/ 267670 w 584267"/>
              <a:gd name="connsiteY49" fmla="*/ 0 h 608556"/>
              <a:gd name="connsiteX50" fmla="*/ 312522 w 584267"/>
              <a:gd name="connsiteY50" fmla="*/ 15795 h 608556"/>
              <a:gd name="connsiteX51" fmla="*/ 445310 w 584267"/>
              <a:gd name="connsiteY51" fmla="*/ 125946 h 608556"/>
              <a:gd name="connsiteX52" fmla="*/ 479860 w 584267"/>
              <a:gd name="connsiteY52" fmla="*/ 199622 h 608556"/>
              <a:gd name="connsiteX53" fmla="*/ 479860 w 584267"/>
              <a:gd name="connsiteY53" fmla="*/ 283378 h 608556"/>
              <a:gd name="connsiteX54" fmla="*/ 406077 w 584267"/>
              <a:gd name="connsiteY54" fmla="*/ 296992 h 608556"/>
              <a:gd name="connsiteX55" fmla="*/ 406077 w 584267"/>
              <a:gd name="connsiteY55" fmla="*/ 199622 h 608556"/>
              <a:gd name="connsiteX56" fmla="*/ 398064 w 584267"/>
              <a:gd name="connsiteY56" fmla="*/ 182580 h 608556"/>
              <a:gd name="connsiteX57" fmla="*/ 267670 w 584267"/>
              <a:gd name="connsiteY57" fmla="*/ 74403 h 608556"/>
              <a:gd name="connsiteX58" fmla="*/ 137276 w 584267"/>
              <a:gd name="connsiteY58" fmla="*/ 182580 h 608556"/>
              <a:gd name="connsiteX59" fmla="*/ 129263 w 584267"/>
              <a:gd name="connsiteY59" fmla="*/ 199622 h 608556"/>
              <a:gd name="connsiteX60" fmla="*/ 129263 w 584267"/>
              <a:gd name="connsiteY60" fmla="*/ 307383 h 608556"/>
              <a:gd name="connsiteX61" fmla="*/ 55480 w 584267"/>
              <a:gd name="connsiteY61" fmla="*/ 245657 h 608556"/>
              <a:gd name="connsiteX62" fmla="*/ 55480 w 584267"/>
              <a:gd name="connsiteY62" fmla="*/ 199622 h 608556"/>
              <a:gd name="connsiteX63" fmla="*/ 90134 w 584267"/>
              <a:gd name="connsiteY63" fmla="*/ 125946 h 608556"/>
              <a:gd name="connsiteX64" fmla="*/ 222818 w 584267"/>
              <a:gd name="connsiteY64" fmla="*/ 15795 h 608556"/>
              <a:gd name="connsiteX65" fmla="*/ 267670 w 584267"/>
              <a:gd name="connsiteY65" fmla="*/ 0 h 608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584267" h="608556">
                <a:moveTo>
                  <a:pt x="582177" y="293917"/>
                </a:moveTo>
                <a:cubicBezTo>
                  <a:pt x="584155" y="294839"/>
                  <a:pt x="584753" y="297723"/>
                  <a:pt x="583869" y="302971"/>
                </a:cubicBezTo>
                <a:cubicBezTo>
                  <a:pt x="573043" y="369172"/>
                  <a:pt x="519229" y="585339"/>
                  <a:pt x="279094" y="594692"/>
                </a:cubicBezTo>
                <a:cubicBezTo>
                  <a:pt x="277324" y="594796"/>
                  <a:pt x="275763" y="594484"/>
                  <a:pt x="274201" y="594173"/>
                </a:cubicBezTo>
                <a:cubicBezTo>
                  <a:pt x="316982" y="575362"/>
                  <a:pt x="434083" y="514565"/>
                  <a:pt x="481444" y="395362"/>
                </a:cubicBezTo>
                <a:cubicBezTo>
                  <a:pt x="484046" y="388918"/>
                  <a:pt x="484567" y="383202"/>
                  <a:pt x="482901" y="382579"/>
                </a:cubicBezTo>
                <a:cubicBezTo>
                  <a:pt x="481236" y="382059"/>
                  <a:pt x="477385" y="386632"/>
                  <a:pt x="473950" y="392556"/>
                </a:cubicBezTo>
                <a:cubicBezTo>
                  <a:pt x="425444" y="474761"/>
                  <a:pt x="294811" y="562891"/>
                  <a:pt x="261711" y="583988"/>
                </a:cubicBezTo>
                <a:cubicBezTo>
                  <a:pt x="260566" y="581494"/>
                  <a:pt x="259837" y="578688"/>
                  <a:pt x="259837" y="575778"/>
                </a:cubicBezTo>
                <a:lnTo>
                  <a:pt x="259837" y="464577"/>
                </a:lnTo>
                <a:cubicBezTo>
                  <a:pt x="259837" y="453872"/>
                  <a:pt x="261711" y="436724"/>
                  <a:pt x="267019" y="427579"/>
                </a:cubicBezTo>
                <a:cubicBezTo>
                  <a:pt x="277220" y="409703"/>
                  <a:pt x="301785" y="380292"/>
                  <a:pt x="360492" y="347971"/>
                </a:cubicBezTo>
                <a:cubicBezTo>
                  <a:pt x="443556" y="302348"/>
                  <a:pt x="532448" y="319288"/>
                  <a:pt x="572210" y="296632"/>
                </a:cubicBezTo>
                <a:cubicBezTo>
                  <a:pt x="576842" y="294034"/>
                  <a:pt x="580199" y="292994"/>
                  <a:pt x="582177" y="293917"/>
                </a:cubicBezTo>
                <a:close/>
                <a:moveTo>
                  <a:pt x="274656" y="289106"/>
                </a:moveTo>
                <a:lnTo>
                  <a:pt x="323064" y="289106"/>
                </a:lnTo>
                <a:lnTo>
                  <a:pt x="323064" y="331845"/>
                </a:lnTo>
                <a:cubicBezTo>
                  <a:pt x="302660" y="344427"/>
                  <a:pt x="286836" y="356698"/>
                  <a:pt x="274656" y="367928"/>
                </a:cubicBezTo>
                <a:close/>
                <a:moveTo>
                  <a:pt x="207690" y="289106"/>
                </a:moveTo>
                <a:lnTo>
                  <a:pt x="256098" y="289106"/>
                </a:lnTo>
                <a:lnTo>
                  <a:pt x="256098" y="390148"/>
                </a:lnTo>
                <a:cubicBezTo>
                  <a:pt x="254328" y="392642"/>
                  <a:pt x="252767" y="395033"/>
                  <a:pt x="251413" y="397424"/>
                </a:cubicBezTo>
                <a:lnTo>
                  <a:pt x="244230" y="397424"/>
                </a:lnTo>
                <a:cubicBezTo>
                  <a:pt x="235798" y="384118"/>
                  <a:pt x="224034" y="369461"/>
                  <a:pt x="207690" y="354388"/>
                </a:cubicBezTo>
                <a:close/>
                <a:moveTo>
                  <a:pt x="32007" y="259919"/>
                </a:moveTo>
                <a:cubicBezTo>
                  <a:pt x="34960" y="260049"/>
                  <a:pt x="38109" y="262491"/>
                  <a:pt x="41076" y="266907"/>
                </a:cubicBezTo>
                <a:cubicBezTo>
                  <a:pt x="52110" y="283325"/>
                  <a:pt x="77822" y="310445"/>
                  <a:pt x="137781" y="344838"/>
                </a:cubicBezTo>
                <a:cubicBezTo>
                  <a:pt x="205026" y="383388"/>
                  <a:pt x="230634" y="424328"/>
                  <a:pt x="240315" y="447188"/>
                </a:cubicBezTo>
                <a:cubicBezTo>
                  <a:pt x="244374" y="457059"/>
                  <a:pt x="245936" y="474204"/>
                  <a:pt x="245936" y="484802"/>
                </a:cubicBezTo>
                <a:lnTo>
                  <a:pt x="245936" y="592762"/>
                </a:lnTo>
                <a:cubicBezTo>
                  <a:pt x="245936" y="595879"/>
                  <a:pt x="245103" y="598685"/>
                  <a:pt x="243854" y="601075"/>
                </a:cubicBezTo>
                <a:cubicBezTo>
                  <a:pt x="202008" y="562006"/>
                  <a:pt x="87815" y="449889"/>
                  <a:pt x="64914" y="379959"/>
                </a:cubicBezTo>
                <a:cubicBezTo>
                  <a:pt x="62728" y="373413"/>
                  <a:pt x="60334" y="368010"/>
                  <a:pt x="58668" y="368322"/>
                </a:cubicBezTo>
                <a:cubicBezTo>
                  <a:pt x="56899" y="368529"/>
                  <a:pt x="56274" y="374244"/>
                  <a:pt x="57523" y="381102"/>
                </a:cubicBezTo>
                <a:cubicBezTo>
                  <a:pt x="79279" y="494777"/>
                  <a:pt x="177025" y="574890"/>
                  <a:pt x="225637" y="608556"/>
                </a:cubicBezTo>
                <a:cubicBezTo>
                  <a:pt x="154540" y="593490"/>
                  <a:pt x="100410" y="549744"/>
                  <a:pt x="32852" y="465579"/>
                </a:cubicBezTo>
                <a:cubicBezTo>
                  <a:pt x="-24400" y="394402"/>
                  <a:pt x="7037" y="304003"/>
                  <a:pt x="24108" y="266803"/>
                </a:cubicBezTo>
                <a:cubicBezTo>
                  <a:pt x="26294" y="261972"/>
                  <a:pt x="29053" y="259789"/>
                  <a:pt x="32007" y="259919"/>
                </a:cubicBezTo>
                <a:close/>
                <a:moveTo>
                  <a:pt x="274656" y="196948"/>
                </a:moveTo>
                <a:lnTo>
                  <a:pt x="276946" y="196948"/>
                </a:lnTo>
                <a:cubicBezTo>
                  <a:pt x="302452" y="196948"/>
                  <a:pt x="323064" y="217636"/>
                  <a:pt x="323064" y="243106"/>
                </a:cubicBezTo>
                <a:lnTo>
                  <a:pt x="323064" y="270759"/>
                </a:lnTo>
                <a:lnTo>
                  <a:pt x="274656" y="270759"/>
                </a:lnTo>
                <a:close/>
                <a:moveTo>
                  <a:pt x="253808" y="196948"/>
                </a:moveTo>
                <a:lnTo>
                  <a:pt x="256098" y="196948"/>
                </a:lnTo>
                <a:lnTo>
                  <a:pt x="256098" y="270759"/>
                </a:lnTo>
                <a:lnTo>
                  <a:pt x="207690" y="270759"/>
                </a:lnTo>
                <a:lnTo>
                  <a:pt x="207690" y="243106"/>
                </a:lnTo>
                <a:cubicBezTo>
                  <a:pt x="207690" y="217636"/>
                  <a:pt x="228302" y="196948"/>
                  <a:pt x="253808" y="196948"/>
                </a:cubicBezTo>
                <a:close/>
                <a:moveTo>
                  <a:pt x="267670" y="0"/>
                </a:moveTo>
                <a:cubicBezTo>
                  <a:pt x="284321" y="0"/>
                  <a:pt x="300243" y="5611"/>
                  <a:pt x="312522" y="15795"/>
                </a:cubicBezTo>
                <a:lnTo>
                  <a:pt x="445310" y="125946"/>
                </a:lnTo>
                <a:cubicBezTo>
                  <a:pt x="465291" y="142572"/>
                  <a:pt x="479860" y="173539"/>
                  <a:pt x="479860" y="199622"/>
                </a:cubicBezTo>
                <a:lnTo>
                  <a:pt x="479860" y="283378"/>
                </a:lnTo>
                <a:cubicBezTo>
                  <a:pt x="457070" y="285976"/>
                  <a:pt x="431990" y="289613"/>
                  <a:pt x="406077" y="296992"/>
                </a:cubicBezTo>
                <a:lnTo>
                  <a:pt x="406077" y="199622"/>
                </a:lnTo>
                <a:cubicBezTo>
                  <a:pt x="406077" y="195258"/>
                  <a:pt x="401499" y="185386"/>
                  <a:pt x="398064" y="182580"/>
                </a:cubicBezTo>
                <a:lnTo>
                  <a:pt x="267670" y="74403"/>
                </a:lnTo>
                <a:lnTo>
                  <a:pt x="137276" y="182580"/>
                </a:lnTo>
                <a:cubicBezTo>
                  <a:pt x="133945" y="185386"/>
                  <a:pt x="129263" y="195258"/>
                  <a:pt x="129263" y="199622"/>
                </a:cubicBezTo>
                <a:lnTo>
                  <a:pt x="129263" y="307383"/>
                </a:lnTo>
                <a:cubicBezTo>
                  <a:pt x="82849" y="278702"/>
                  <a:pt x="63285" y="256984"/>
                  <a:pt x="55480" y="245657"/>
                </a:cubicBezTo>
                <a:lnTo>
                  <a:pt x="55480" y="199622"/>
                </a:lnTo>
                <a:cubicBezTo>
                  <a:pt x="55480" y="173539"/>
                  <a:pt x="70049" y="142572"/>
                  <a:pt x="90134" y="125946"/>
                </a:cubicBezTo>
                <a:lnTo>
                  <a:pt x="222818" y="15795"/>
                </a:lnTo>
                <a:cubicBezTo>
                  <a:pt x="235097" y="5611"/>
                  <a:pt x="251019" y="0"/>
                  <a:pt x="26767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2365">
              <a:latin typeface="字魂58号-创中黑" panose="00000500000000000000" pitchFamily="2" charset="-122"/>
              <a:ea typeface="字魂58号-创中黑" panose="00000500000000000000" pitchFamily="2" charset="-122"/>
              <a:sym typeface="字魂58号-创中黑" panose="00000500000000000000" pitchFamily="2" charset="-122"/>
            </a:endParaRPr>
          </a:p>
        </p:txBody>
      </p:sp>
      <p:sp>
        <p:nvSpPr>
          <p:cNvPr id="35" name="任意多边形: 形状 87"/>
          <p:cNvSpPr/>
          <p:nvPr/>
        </p:nvSpPr>
        <p:spPr>
          <a:xfrm flipV="1">
            <a:off x="10236764" y="4686762"/>
            <a:ext cx="224016" cy="233329"/>
          </a:xfrm>
          <a:custGeom>
            <a:avLst/>
            <a:gdLst>
              <a:gd name="connsiteX0" fmla="*/ 582177 w 584267"/>
              <a:gd name="connsiteY0" fmla="*/ 293917 h 608556"/>
              <a:gd name="connsiteX1" fmla="*/ 583869 w 584267"/>
              <a:gd name="connsiteY1" fmla="*/ 302971 h 608556"/>
              <a:gd name="connsiteX2" fmla="*/ 279094 w 584267"/>
              <a:gd name="connsiteY2" fmla="*/ 594692 h 608556"/>
              <a:gd name="connsiteX3" fmla="*/ 274201 w 584267"/>
              <a:gd name="connsiteY3" fmla="*/ 594173 h 608556"/>
              <a:gd name="connsiteX4" fmla="*/ 481444 w 584267"/>
              <a:gd name="connsiteY4" fmla="*/ 395362 h 608556"/>
              <a:gd name="connsiteX5" fmla="*/ 482901 w 584267"/>
              <a:gd name="connsiteY5" fmla="*/ 382579 h 608556"/>
              <a:gd name="connsiteX6" fmla="*/ 473950 w 584267"/>
              <a:gd name="connsiteY6" fmla="*/ 392556 h 608556"/>
              <a:gd name="connsiteX7" fmla="*/ 261711 w 584267"/>
              <a:gd name="connsiteY7" fmla="*/ 583988 h 608556"/>
              <a:gd name="connsiteX8" fmla="*/ 259837 w 584267"/>
              <a:gd name="connsiteY8" fmla="*/ 575778 h 608556"/>
              <a:gd name="connsiteX9" fmla="*/ 259837 w 584267"/>
              <a:gd name="connsiteY9" fmla="*/ 464577 h 608556"/>
              <a:gd name="connsiteX10" fmla="*/ 267019 w 584267"/>
              <a:gd name="connsiteY10" fmla="*/ 427579 h 608556"/>
              <a:gd name="connsiteX11" fmla="*/ 360492 w 584267"/>
              <a:gd name="connsiteY11" fmla="*/ 347971 h 608556"/>
              <a:gd name="connsiteX12" fmla="*/ 572210 w 584267"/>
              <a:gd name="connsiteY12" fmla="*/ 296632 h 608556"/>
              <a:gd name="connsiteX13" fmla="*/ 582177 w 584267"/>
              <a:gd name="connsiteY13" fmla="*/ 293917 h 608556"/>
              <a:gd name="connsiteX14" fmla="*/ 274656 w 584267"/>
              <a:gd name="connsiteY14" fmla="*/ 289106 h 608556"/>
              <a:gd name="connsiteX15" fmla="*/ 323064 w 584267"/>
              <a:gd name="connsiteY15" fmla="*/ 289106 h 608556"/>
              <a:gd name="connsiteX16" fmla="*/ 323064 w 584267"/>
              <a:gd name="connsiteY16" fmla="*/ 331845 h 608556"/>
              <a:gd name="connsiteX17" fmla="*/ 274656 w 584267"/>
              <a:gd name="connsiteY17" fmla="*/ 367928 h 608556"/>
              <a:gd name="connsiteX18" fmla="*/ 207690 w 584267"/>
              <a:gd name="connsiteY18" fmla="*/ 289106 h 608556"/>
              <a:gd name="connsiteX19" fmla="*/ 256098 w 584267"/>
              <a:gd name="connsiteY19" fmla="*/ 289106 h 608556"/>
              <a:gd name="connsiteX20" fmla="*/ 256098 w 584267"/>
              <a:gd name="connsiteY20" fmla="*/ 390148 h 608556"/>
              <a:gd name="connsiteX21" fmla="*/ 251413 w 584267"/>
              <a:gd name="connsiteY21" fmla="*/ 397424 h 608556"/>
              <a:gd name="connsiteX22" fmla="*/ 244230 w 584267"/>
              <a:gd name="connsiteY22" fmla="*/ 397424 h 608556"/>
              <a:gd name="connsiteX23" fmla="*/ 207690 w 584267"/>
              <a:gd name="connsiteY23" fmla="*/ 354388 h 608556"/>
              <a:gd name="connsiteX24" fmla="*/ 32007 w 584267"/>
              <a:gd name="connsiteY24" fmla="*/ 259919 h 608556"/>
              <a:gd name="connsiteX25" fmla="*/ 41076 w 584267"/>
              <a:gd name="connsiteY25" fmla="*/ 266907 h 608556"/>
              <a:gd name="connsiteX26" fmla="*/ 137781 w 584267"/>
              <a:gd name="connsiteY26" fmla="*/ 344838 h 608556"/>
              <a:gd name="connsiteX27" fmla="*/ 240315 w 584267"/>
              <a:gd name="connsiteY27" fmla="*/ 447188 h 608556"/>
              <a:gd name="connsiteX28" fmla="*/ 245936 w 584267"/>
              <a:gd name="connsiteY28" fmla="*/ 484802 h 608556"/>
              <a:gd name="connsiteX29" fmla="*/ 245936 w 584267"/>
              <a:gd name="connsiteY29" fmla="*/ 592762 h 608556"/>
              <a:gd name="connsiteX30" fmla="*/ 243854 w 584267"/>
              <a:gd name="connsiteY30" fmla="*/ 601075 h 608556"/>
              <a:gd name="connsiteX31" fmla="*/ 64914 w 584267"/>
              <a:gd name="connsiteY31" fmla="*/ 379959 h 608556"/>
              <a:gd name="connsiteX32" fmla="*/ 58668 w 584267"/>
              <a:gd name="connsiteY32" fmla="*/ 368322 h 608556"/>
              <a:gd name="connsiteX33" fmla="*/ 57523 w 584267"/>
              <a:gd name="connsiteY33" fmla="*/ 381102 h 608556"/>
              <a:gd name="connsiteX34" fmla="*/ 225637 w 584267"/>
              <a:gd name="connsiteY34" fmla="*/ 608556 h 608556"/>
              <a:gd name="connsiteX35" fmla="*/ 32852 w 584267"/>
              <a:gd name="connsiteY35" fmla="*/ 465579 h 608556"/>
              <a:gd name="connsiteX36" fmla="*/ 24108 w 584267"/>
              <a:gd name="connsiteY36" fmla="*/ 266803 h 608556"/>
              <a:gd name="connsiteX37" fmla="*/ 32007 w 584267"/>
              <a:gd name="connsiteY37" fmla="*/ 259919 h 608556"/>
              <a:gd name="connsiteX38" fmla="*/ 274656 w 584267"/>
              <a:gd name="connsiteY38" fmla="*/ 196948 h 608556"/>
              <a:gd name="connsiteX39" fmla="*/ 276946 w 584267"/>
              <a:gd name="connsiteY39" fmla="*/ 196948 h 608556"/>
              <a:gd name="connsiteX40" fmla="*/ 323064 w 584267"/>
              <a:gd name="connsiteY40" fmla="*/ 243106 h 608556"/>
              <a:gd name="connsiteX41" fmla="*/ 323064 w 584267"/>
              <a:gd name="connsiteY41" fmla="*/ 270759 h 608556"/>
              <a:gd name="connsiteX42" fmla="*/ 274656 w 584267"/>
              <a:gd name="connsiteY42" fmla="*/ 270759 h 608556"/>
              <a:gd name="connsiteX43" fmla="*/ 253808 w 584267"/>
              <a:gd name="connsiteY43" fmla="*/ 196948 h 608556"/>
              <a:gd name="connsiteX44" fmla="*/ 256098 w 584267"/>
              <a:gd name="connsiteY44" fmla="*/ 196948 h 608556"/>
              <a:gd name="connsiteX45" fmla="*/ 256098 w 584267"/>
              <a:gd name="connsiteY45" fmla="*/ 270759 h 608556"/>
              <a:gd name="connsiteX46" fmla="*/ 207690 w 584267"/>
              <a:gd name="connsiteY46" fmla="*/ 270759 h 608556"/>
              <a:gd name="connsiteX47" fmla="*/ 207690 w 584267"/>
              <a:gd name="connsiteY47" fmla="*/ 243106 h 608556"/>
              <a:gd name="connsiteX48" fmla="*/ 253808 w 584267"/>
              <a:gd name="connsiteY48" fmla="*/ 196948 h 608556"/>
              <a:gd name="connsiteX49" fmla="*/ 267670 w 584267"/>
              <a:gd name="connsiteY49" fmla="*/ 0 h 608556"/>
              <a:gd name="connsiteX50" fmla="*/ 312522 w 584267"/>
              <a:gd name="connsiteY50" fmla="*/ 15795 h 608556"/>
              <a:gd name="connsiteX51" fmla="*/ 445310 w 584267"/>
              <a:gd name="connsiteY51" fmla="*/ 125946 h 608556"/>
              <a:gd name="connsiteX52" fmla="*/ 479860 w 584267"/>
              <a:gd name="connsiteY52" fmla="*/ 199622 h 608556"/>
              <a:gd name="connsiteX53" fmla="*/ 479860 w 584267"/>
              <a:gd name="connsiteY53" fmla="*/ 283378 h 608556"/>
              <a:gd name="connsiteX54" fmla="*/ 406077 w 584267"/>
              <a:gd name="connsiteY54" fmla="*/ 296992 h 608556"/>
              <a:gd name="connsiteX55" fmla="*/ 406077 w 584267"/>
              <a:gd name="connsiteY55" fmla="*/ 199622 h 608556"/>
              <a:gd name="connsiteX56" fmla="*/ 398064 w 584267"/>
              <a:gd name="connsiteY56" fmla="*/ 182580 h 608556"/>
              <a:gd name="connsiteX57" fmla="*/ 267670 w 584267"/>
              <a:gd name="connsiteY57" fmla="*/ 74403 h 608556"/>
              <a:gd name="connsiteX58" fmla="*/ 137276 w 584267"/>
              <a:gd name="connsiteY58" fmla="*/ 182580 h 608556"/>
              <a:gd name="connsiteX59" fmla="*/ 129263 w 584267"/>
              <a:gd name="connsiteY59" fmla="*/ 199622 h 608556"/>
              <a:gd name="connsiteX60" fmla="*/ 129263 w 584267"/>
              <a:gd name="connsiteY60" fmla="*/ 307383 h 608556"/>
              <a:gd name="connsiteX61" fmla="*/ 55480 w 584267"/>
              <a:gd name="connsiteY61" fmla="*/ 245657 h 608556"/>
              <a:gd name="connsiteX62" fmla="*/ 55480 w 584267"/>
              <a:gd name="connsiteY62" fmla="*/ 199622 h 608556"/>
              <a:gd name="connsiteX63" fmla="*/ 90134 w 584267"/>
              <a:gd name="connsiteY63" fmla="*/ 125946 h 608556"/>
              <a:gd name="connsiteX64" fmla="*/ 222818 w 584267"/>
              <a:gd name="connsiteY64" fmla="*/ 15795 h 608556"/>
              <a:gd name="connsiteX65" fmla="*/ 267670 w 584267"/>
              <a:gd name="connsiteY65" fmla="*/ 0 h 608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584267" h="608556">
                <a:moveTo>
                  <a:pt x="582177" y="293917"/>
                </a:moveTo>
                <a:cubicBezTo>
                  <a:pt x="584155" y="294839"/>
                  <a:pt x="584753" y="297723"/>
                  <a:pt x="583869" y="302971"/>
                </a:cubicBezTo>
                <a:cubicBezTo>
                  <a:pt x="573043" y="369172"/>
                  <a:pt x="519229" y="585339"/>
                  <a:pt x="279094" y="594692"/>
                </a:cubicBezTo>
                <a:cubicBezTo>
                  <a:pt x="277324" y="594796"/>
                  <a:pt x="275763" y="594484"/>
                  <a:pt x="274201" y="594173"/>
                </a:cubicBezTo>
                <a:cubicBezTo>
                  <a:pt x="316982" y="575362"/>
                  <a:pt x="434083" y="514565"/>
                  <a:pt x="481444" y="395362"/>
                </a:cubicBezTo>
                <a:cubicBezTo>
                  <a:pt x="484046" y="388918"/>
                  <a:pt x="484567" y="383202"/>
                  <a:pt x="482901" y="382579"/>
                </a:cubicBezTo>
                <a:cubicBezTo>
                  <a:pt x="481236" y="382059"/>
                  <a:pt x="477385" y="386632"/>
                  <a:pt x="473950" y="392556"/>
                </a:cubicBezTo>
                <a:cubicBezTo>
                  <a:pt x="425444" y="474761"/>
                  <a:pt x="294811" y="562891"/>
                  <a:pt x="261711" y="583988"/>
                </a:cubicBezTo>
                <a:cubicBezTo>
                  <a:pt x="260566" y="581494"/>
                  <a:pt x="259837" y="578688"/>
                  <a:pt x="259837" y="575778"/>
                </a:cubicBezTo>
                <a:lnTo>
                  <a:pt x="259837" y="464577"/>
                </a:lnTo>
                <a:cubicBezTo>
                  <a:pt x="259837" y="453872"/>
                  <a:pt x="261711" y="436724"/>
                  <a:pt x="267019" y="427579"/>
                </a:cubicBezTo>
                <a:cubicBezTo>
                  <a:pt x="277220" y="409703"/>
                  <a:pt x="301785" y="380292"/>
                  <a:pt x="360492" y="347971"/>
                </a:cubicBezTo>
                <a:cubicBezTo>
                  <a:pt x="443556" y="302348"/>
                  <a:pt x="532448" y="319288"/>
                  <a:pt x="572210" y="296632"/>
                </a:cubicBezTo>
                <a:cubicBezTo>
                  <a:pt x="576842" y="294034"/>
                  <a:pt x="580199" y="292994"/>
                  <a:pt x="582177" y="293917"/>
                </a:cubicBezTo>
                <a:close/>
                <a:moveTo>
                  <a:pt x="274656" y="289106"/>
                </a:moveTo>
                <a:lnTo>
                  <a:pt x="323064" y="289106"/>
                </a:lnTo>
                <a:lnTo>
                  <a:pt x="323064" y="331845"/>
                </a:lnTo>
                <a:cubicBezTo>
                  <a:pt x="302660" y="344427"/>
                  <a:pt x="286836" y="356698"/>
                  <a:pt x="274656" y="367928"/>
                </a:cubicBezTo>
                <a:close/>
                <a:moveTo>
                  <a:pt x="207690" y="289106"/>
                </a:moveTo>
                <a:lnTo>
                  <a:pt x="256098" y="289106"/>
                </a:lnTo>
                <a:lnTo>
                  <a:pt x="256098" y="390148"/>
                </a:lnTo>
                <a:cubicBezTo>
                  <a:pt x="254328" y="392642"/>
                  <a:pt x="252767" y="395033"/>
                  <a:pt x="251413" y="397424"/>
                </a:cubicBezTo>
                <a:lnTo>
                  <a:pt x="244230" y="397424"/>
                </a:lnTo>
                <a:cubicBezTo>
                  <a:pt x="235798" y="384118"/>
                  <a:pt x="224034" y="369461"/>
                  <a:pt x="207690" y="354388"/>
                </a:cubicBezTo>
                <a:close/>
                <a:moveTo>
                  <a:pt x="32007" y="259919"/>
                </a:moveTo>
                <a:cubicBezTo>
                  <a:pt x="34960" y="260049"/>
                  <a:pt x="38109" y="262491"/>
                  <a:pt x="41076" y="266907"/>
                </a:cubicBezTo>
                <a:cubicBezTo>
                  <a:pt x="52110" y="283325"/>
                  <a:pt x="77822" y="310445"/>
                  <a:pt x="137781" y="344838"/>
                </a:cubicBezTo>
                <a:cubicBezTo>
                  <a:pt x="205026" y="383388"/>
                  <a:pt x="230634" y="424328"/>
                  <a:pt x="240315" y="447188"/>
                </a:cubicBezTo>
                <a:cubicBezTo>
                  <a:pt x="244374" y="457059"/>
                  <a:pt x="245936" y="474204"/>
                  <a:pt x="245936" y="484802"/>
                </a:cubicBezTo>
                <a:lnTo>
                  <a:pt x="245936" y="592762"/>
                </a:lnTo>
                <a:cubicBezTo>
                  <a:pt x="245936" y="595879"/>
                  <a:pt x="245103" y="598685"/>
                  <a:pt x="243854" y="601075"/>
                </a:cubicBezTo>
                <a:cubicBezTo>
                  <a:pt x="202008" y="562006"/>
                  <a:pt x="87815" y="449889"/>
                  <a:pt x="64914" y="379959"/>
                </a:cubicBezTo>
                <a:cubicBezTo>
                  <a:pt x="62728" y="373413"/>
                  <a:pt x="60334" y="368010"/>
                  <a:pt x="58668" y="368322"/>
                </a:cubicBezTo>
                <a:cubicBezTo>
                  <a:pt x="56899" y="368529"/>
                  <a:pt x="56274" y="374244"/>
                  <a:pt x="57523" y="381102"/>
                </a:cubicBezTo>
                <a:cubicBezTo>
                  <a:pt x="79279" y="494777"/>
                  <a:pt x="177025" y="574890"/>
                  <a:pt x="225637" y="608556"/>
                </a:cubicBezTo>
                <a:cubicBezTo>
                  <a:pt x="154540" y="593490"/>
                  <a:pt x="100410" y="549744"/>
                  <a:pt x="32852" y="465579"/>
                </a:cubicBezTo>
                <a:cubicBezTo>
                  <a:pt x="-24400" y="394402"/>
                  <a:pt x="7037" y="304003"/>
                  <a:pt x="24108" y="266803"/>
                </a:cubicBezTo>
                <a:cubicBezTo>
                  <a:pt x="26294" y="261972"/>
                  <a:pt x="29053" y="259789"/>
                  <a:pt x="32007" y="259919"/>
                </a:cubicBezTo>
                <a:close/>
                <a:moveTo>
                  <a:pt x="274656" y="196948"/>
                </a:moveTo>
                <a:lnTo>
                  <a:pt x="276946" y="196948"/>
                </a:lnTo>
                <a:cubicBezTo>
                  <a:pt x="302452" y="196948"/>
                  <a:pt x="323064" y="217636"/>
                  <a:pt x="323064" y="243106"/>
                </a:cubicBezTo>
                <a:lnTo>
                  <a:pt x="323064" y="270759"/>
                </a:lnTo>
                <a:lnTo>
                  <a:pt x="274656" y="270759"/>
                </a:lnTo>
                <a:close/>
                <a:moveTo>
                  <a:pt x="253808" y="196948"/>
                </a:moveTo>
                <a:lnTo>
                  <a:pt x="256098" y="196948"/>
                </a:lnTo>
                <a:lnTo>
                  <a:pt x="256098" y="270759"/>
                </a:lnTo>
                <a:lnTo>
                  <a:pt x="207690" y="270759"/>
                </a:lnTo>
                <a:lnTo>
                  <a:pt x="207690" y="243106"/>
                </a:lnTo>
                <a:cubicBezTo>
                  <a:pt x="207690" y="217636"/>
                  <a:pt x="228302" y="196948"/>
                  <a:pt x="253808" y="196948"/>
                </a:cubicBezTo>
                <a:close/>
                <a:moveTo>
                  <a:pt x="267670" y="0"/>
                </a:moveTo>
                <a:cubicBezTo>
                  <a:pt x="284321" y="0"/>
                  <a:pt x="300243" y="5611"/>
                  <a:pt x="312522" y="15795"/>
                </a:cubicBezTo>
                <a:lnTo>
                  <a:pt x="445310" y="125946"/>
                </a:lnTo>
                <a:cubicBezTo>
                  <a:pt x="465291" y="142572"/>
                  <a:pt x="479860" y="173539"/>
                  <a:pt x="479860" y="199622"/>
                </a:cubicBezTo>
                <a:lnTo>
                  <a:pt x="479860" y="283378"/>
                </a:lnTo>
                <a:cubicBezTo>
                  <a:pt x="457070" y="285976"/>
                  <a:pt x="431990" y="289613"/>
                  <a:pt x="406077" y="296992"/>
                </a:cubicBezTo>
                <a:lnTo>
                  <a:pt x="406077" y="199622"/>
                </a:lnTo>
                <a:cubicBezTo>
                  <a:pt x="406077" y="195258"/>
                  <a:pt x="401499" y="185386"/>
                  <a:pt x="398064" y="182580"/>
                </a:cubicBezTo>
                <a:lnTo>
                  <a:pt x="267670" y="74403"/>
                </a:lnTo>
                <a:lnTo>
                  <a:pt x="137276" y="182580"/>
                </a:lnTo>
                <a:cubicBezTo>
                  <a:pt x="133945" y="185386"/>
                  <a:pt x="129263" y="195258"/>
                  <a:pt x="129263" y="199622"/>
                </a:cubicBezTo>
                <a:lnTo>
                  <a:pt x="129263" y="307383"/>
                </a:lnTo>
                <a:cubicBezTo>
                  <a:pt x="82849" y="278702"/>
                  <a:pt x="63285" y="256984"/>
                  <a:pt x="55480" y="245657"/>
                </a:cubicBezTo>
                <a:lnTo>
                  <a:pt x="55480" y="199622"/>
                </a:lnTo>
                <a:cubicBezTo>
                  <a:pt x="55480" y="173539"/>
                  <a:pt x="70049" y="142572"/>
                  <a:pt x="90134" y="125946"/>
                </a:cubicBezTo>
                <a:lnTo>
                  <a:pt x="222818" y="15795"/>
                </a:lnTo>
                <a:cubicBezTo>
                  <a:pt x="235097" y="5611"/>
                  <a:pt x="251019" y="0"/>
                  <a:pt x="26767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2365">
              <a:latin typeface="字魂58号-创中黑" panose="00000500000000000000" pitchFamily="2" charset="-122"/>
              <a:ea typeface="字魂58号-创中黑" panose="00000500000000000000" pitchFamily="2" charset="-122"/>
              <a:sym typeface="字魂58号-创中黑" panose="00000500000000000000" pitchFamily="2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533545" y="5247148"/>
            <a:ext cx="2580233" cy="755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37" name="文本框 36"/>
          <p:cNvSpPr txBox="1"/>
          <p:nvPr/>
        </p:nvSpPr>
        <p:spPr>
          <a:xfrm>
            <a:off x="3388091" y="5260044"/>
            <a:ext cx="2580233" cy="755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38" name="文本框 37"/>
          <p:cNvSpPr txBox="1"/>
          <p:nvPr/>
        </p:nvSpPr>
        <p:spPr>
          <a:xfrm>
            <a:off x="6263143" y="5260044"/>
            <a:ext cx="2580233" cy="755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39" name="文本框 38"/>
          <p:cNvSpPr txBox="1"/>
          <p:nvPr/>
        </p:nvSpPr>
        <p:spPr>
          <a:xfrm>
            <a:off x="9392599" y="5247148"/>
            <a:ext cx="2580233" cy="755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在此录入上述图表的描述说明，在此录入上述图表的描述说明，在此录入上述图表的描述说明。</a:t>
            </a: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906" r="11195" b="35472"/>
          <a:stretch>
            <a:fillRect/>
          </a:stretch>
        </p:blipFill>
        <p:spPr>
          <a:xfrm>
            <a:off x="758344" y="1675273"/>
            <a:ext cx="10170543" cy="289847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3"/>
          <p:cNvSpPr txBox="1"/>
          <p:nvPr/>
        </p:nvSpPr>
        <p:spPr>
          <a:xfrm>
            <a:off x="1095937" y="2596524"/>
            <a:ext cx="2731915" cy="755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在此录入上述图表的描述说明，在此录入上述图表的描述说明，在此录入上述图表的描述说明。</a:t>
            </a:r>
            <a:endParaRPr lang="zh-CN" altLang="en-US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4" name="직사각형 24"/>
          <p:cNvSpPr/>
          <p:nvPr/>
        </p:nvSpPr>
        <p:spPr>
          <a:xfrm>
            <a:off x="1095937" y="1946882"/>
            <a:ext cx="92988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01.</a:t>
            </a:r>
          </a:p>
        </p:txBody>
      </p:sp>
      <p:sp>
        <p:nvSpPr>
          <p:cNvPr id="5" name="직사각형 25"/>
          <p:cNvSpPr/>
          <p:nvPr/>
        </p:nvSpPr>
        <p:spPr>
          <a:xfrm>
            <a:off x="1703777" y="2052723"/>
            <a:ext cx="21240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输入你的标题</a:t>
            </a:r>
          </a:p>
        </p:txBody>
      </p:sp>
      <p:sp>
        <p:nvSpPr>
          <p:cNvPr id="11" name="TextBox 26"/>
          <p:cNvSpPr txBox="1"/>
          <p:nvPr/>
        </p:nvSpPr>
        <p:spPr>
          <a:xfrm>
            <a:off x="4620187" y="2596524"/>
            <a:ext cx="273191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在此录入上述图表的描述说明，在此录入上述图表的描述说明，在此录入上述图表的描述说明。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endParaRPr lang="zh-CN" altLang="en-US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2" name="직사각형 27"/>
          <p:cNvSpPr/>
          <p:nvPr/>
        </p:nvSpPr>
        <p:spPr>
          <a:xfrm>
            <a:off x="4620187" y="1946882"/>
            <a:ext cx="92988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02.</a:t>
            </a:r>
          </a:p>
        </p:txBody>
      </p:sp>
      <p:sp>
        <p:nvSpPr>
          <p:cNvPr id="22" name="직사각형 28"/>
          <p:cNvSpPr/>
          <p:nvPr/>
        </p:nvSpPr>
        <p:spPr>
          <a:xfrm>
            <a:off x="5228027" y="2052723"/>
            <a:ext cx="21240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输入你的标题</a:t>
            </a:r>
          </a:p>
        </p:txBody>
      </p:sp>
      <p:sp>
        <p:nvSpPr>
          <p:cNvPr id="23" name="TextBox 29"/>
          <p:cNvSpPr txBox="1"/>
          <p:nvPr/>
        </p:nvSpPr>
        <p:spPr>
          <a:xfrm>
            <a:off x="8334937" y="2596524"/>
            <a:ext cx="273191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在此录入上述图表的描述说明，在此录入上述图表的描述说明，在此录入上述图表的描述说明。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endParaRPr lang="zh-CN" altLang="en-US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4" name="직사각형 30"/>
          <p:cNvSpPr/>
          <p:nvPr/>
        </p:nvSpPr>
        <p:spPr>
          <a:xfrm>
            <a:off x="8334937" y="1946882"/>
            <a:ext cx="92988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03.</a:t>
            </a:r>
          </a:p>
        </p:txBody>
      </p:sp>
      <p:sp>
        <p:nvSpPr>
          <p:cNvPr id="38" name="직사각형 31"/>
          <p:cNvSpPr/>
          <p:nvPr/>
        </p:nvSpPr>
        <p:spPr>
          <a:xfrm>
            <a:off x="8942777" y="2052723"/>
            <a:ext cx="21240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输入你的标题</a:t>
            </a:r>
          </a:p>
        </p:txBody>
      </p:sp>
      <p:sp>
        <p:nvSpPr>
          <p:cNvPr id="39" name="TextBox 32"/>
          <p:cNvSpPr txBox="1"/>
          <p:nvPr/>
        </p:nvSpPr>
        <p:spPr>
          <a:xfrm>
            <a:off x="1095937" y="4825374"/>
            <a:ext cx="273191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在此录入上述图表的描述说明，在此录入上述图表的描述说明，在此录入上述图表的描述说明。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endParaRPr lang="zh-CN" altLang="en-US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40" name="직사각형 33"/>
          <p:cNvSpPr/>
          <p:nvPr/>
        </p:nvSpPr>
        <p:spPr>
          <a:xfrm>
            <a:off x="1095937" y="4175732"/>
            <a:ext cx="92988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04.</a:t>
            </a:r>
          </a:p>
        </p:txBody>
      </p:sp>
      <p:sp>
        <p:nvSpPr>
          <p:cNvPr id="41" name="직사각형 34"/>
          <p:cNvSpPr/>
          <p:nvPr/>
        </p:nvSpPr>
        <p:spPr>
          <a:xfrm>
            <a:off x="1703777" y="4281573"/>
            <a:ext cx="21240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输入你的标题</a:t>
            </a:r>
          </a:p>
        </p:txBody>
      </p:sp>
      <p:sp>
        <p:nvSpPr>
          <p:cNvPr id="42" name="TextBox 35"/>
          <p:cNvSpPr txBox="1"/>
          <p:nvPr/>
        </p:nvSpPr>
        <p:spPr>
          <a:xfrm>
            <a:off x="4620187" y="4825374"/>
            <a:ext cx="273191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在此录入上述图表的描述说明，在此录入上述图表的描述说明，在此录入上述图表的描述说明。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endParaRPr lang="zh-CN" altLang="en-US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43" name="직사각형 36"/>
          <p:cNvSpPr/>
          <p:nvPr/>
        </p:nvSpPr>
        <p:spPr>
          <a:xfrm>
            <a:off x="4620187" y="4175732"/>
            <a:ext cx="92988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05.</a:t>
            </a:r>
          </a:p>
        </p:txBody>
      </p:sp>
      <p:sp>
        <p:nvSpPr>
          <p:cNvPr id="44" name="직사각형 40"/>
          <p:cNvSpPr/>
          <p:nvPr/>
        </p:nvSpPr>
        <p:spPr>
          <a:xfrm>
            <a:off x="5228027" y="4281573"/>
            <a:ext cx="21240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输入你的标题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334937" y="4825374"/>
            <a:ext cx="273191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在此录入上述图表的描述说明，在此录入上述图表的描述说明，在此录入上述图表的描述说明。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endParaRPr lang="zh-CN" altLang="en-US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46" name="직사각형 45"/>
          <p:cNvSpPr/>
          <p:nvPr/>
        </p:nvSpPr>
        <p:spPr>
          <a:xfrm>
            <a:off x="8334937" y="4175732"/>
            <a:ext cx="92988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06.</a:t>
            </a:r>
          </a:p>
        </p:txBody>
      </p:sp>
      <p:sp>
        <p:nvSpPr>
          <p:cNvPr id="47" name="직사각형 46"/>
          <p:cNvSpPr/>
          <p:nvPr/>
        </p:nvSpPr>
        <p:spPr>
          <a:xfrm>
            <a:off x="8942777" y="4281573"/>
            <a:ext cx="21240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输入你的标题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000">
        <p14:gallery dir="l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预览图_千图网_编号35411643"/>
          <p:cNvPicPr>
            <a:picLocks noChangeAspect="1"/>
          </p:cNvPicPr>
          <p:nvPr/>
        </p:nvPicPr>
        <p:blipFill>
          <a:blip r:embed="rId3"/>
          <a:srcRect b="58201"/>
          <a:stretch>
            <a:fillRect/>
          </a:stretch>
        </p:blipFill>
        <p:spPr>
          <a:xfrm>
            <a:off x="-86995" y="0"/>
            <a:ext cx="12292330" cy="6869430"/>
          </a:xfrm>
          <a:prstGeom prst="rect">
            <a:avLst/>
          </a:prstGeom>
        </p:spPr>
      </p:pic>
      <p:sp>
        <p:nvSpPr>
          <p:cNvPr id="4" name="椭圆 3"/>
          <p:cNvSpPr/>
          <p:nvPr/>
        </p:nvSpPr>
        <p:spPr>
          <a:xfrm>
            <a:off x="3144534" y="587455"/>
            <a:ext cx="5903651" cy="5903651"/>
          </a:xfrm>
          <a:prstGeom prst="ellipse">
            <a:avLst/>
          </a:prstGeom>
          <a:solidFill>
            <a:srgbClr val="FFFFFF">
              <a:alpha val="89020"/>
            </a:srgbClr>
          </a:solidFill>
          <a:ln w="57150">
            <a:solidFill>
              <a:srgbClr val="C57C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58号-创中黑" panose="00000500000000000000" pitchFamily="2" charset="-122"/>
              <a:ea typeface="字魂58号-创中黑" panose="00000500000000000000" pitchFamily="2" charset="-122"/>
              <a:sym typeface="字魂58号-创中黑" panose="00000500000000000000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963341" y="1259185"/>
            <a:ext cx="4266036" cy="101473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b="1" spc="788" dirty="0">
                <a:solidFill>
                  <a:schemeClr val="tx1">
                    <a:lumMod val="85000"/>
                    <a:lumOff val="15000"/>
                  </a:schemeClr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rPr>
              <a:t>PART  03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4290771" y="3075007"/>
            <a:ext cx="41270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0215">
              <a:defRPr/>
            </a:pPr>
            <a:r>
              <a:rPr kumimoji="1" lang="zh-CN" altLang="en-US" sz="4000" b="1" kern="0" spc="600" dirty="0">
                <a:solidFill>
                  <a:schemeClr val="tx1">
                    <a:lumMod val="85000"/>
                    <a:lumOff val="15000"/>
                  </a:schemeClr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cs typeface="+mn-ea"/>
                <a:sym typeface="字魂58号-创中黑" panose="00000500000000000000" pitchFamily="2" charset="-122"/>
              </a:rPr>
              <a:t>添加标题内容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3918809" y="3819026"/>
            <a:ext cx="4392528" cy="1448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rPr>
              <a:t>For our ever-lasting friendship, send sincere blessings and warm greetings to my friends whom I miss so much. For our ever-lasting friendship, send sincere blessings and warm greetings to my friends whom I miss so much.</a:t>
            </a:r>
          </a:p>
          <a:p>
            <a:pPr algn="ctr" fontAlgn="auto">
              <a:lnSpc>
                <a:spcPct val="150000"/>
              </a:lnSpc>
            </a:pP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字魂58号-创中黑" panose="00000500000000000000" pitchFamily="2" charset="-122"/>
              <a:ea typeface="字魂58号-创中黑" panose="00000500000000000000" pitchFamily="2" charset="-122"/>
              <a:sym typeface="字魂58号-创中黑" panose="00000500000000000000" pitchFamily="2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930" t="68995" b="13884"/>
          <a:stretch>
            <a:fillRect/>
          </a:stretch>
        </p:blipFill>
        <p:spPr>
          <a:xfrm>
            <a:off x="6131133" y="5267430"/>
            <a:ext cx="3648723" cy="194792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000">
        <p14:gallery dir="l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" name="组合 85"/>
          <p:cNvGrpSpPr/>
          <p:nvPr/>
        </p:nvGrpSpPr>
        <p:grpSpPr>
          <a:xfrm>
            <a:off x="1727992" y="2570662"/>
            <a:ext cx="1397106" cy="1397107"/>
            <a:chOff x="1316558" y="2067694"/>
            <a:chExt cx="724373" cy="724374"/>
          </a:xfrm>
        </p:grpSpPr>
        <p:sp>
          <p:nvSpPr>
            <p:cNvPr id="87" name="星形: 七角 86"/>
            <p:cNvSpPr/>
            <p:nvPr/>
          </p:nvSpPr>
          <p:spPr>
            <a:xfrm>
              <a:off x="1316558" y="2067694"/>
              <a:ext cx="724373" cy="724374"/>
            </a:xfrm>
            <a:prstGeom prst="star7">
              <a:avLst>
                <a:gd name="adj" fmla="val 40882"/>
                <a:gd name="hf" fmla="val 102572"/>
                <a:gd name="vf" fmla="val 105210"/>
              </a:avLst>
            </a:prstGeom>
            <a:solidFill>
              <a:srgbClr val="C57C39"/>
            </a:solidFill>
            <a:ln>
              <a:noFill/>
            </a:ln>
            <a:effectLst>
              <a:outerShdw blurRad="127000" dist="63500" dir="5400000" algn="ctr" rotWithShape="0">
                <a:srgbClr val="000000">
                  <a:alpha val="63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2400" u="sng">
                <a:solidFill>
                  <a:srgbClr val="C00000"/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88" name="任意多边形: 形状 87"/>
            <p:cNvSpPr/>
            <p:nvPr/>
          </p:nvSpPr>
          <p:spPr bwMode="auto">
            <a:xfrm>
              <a:off x="1499169" y="2228451"/>
              <a:ext cx="359151" cy="402859"/>
            </a:xfrm>
            <a:custGeom>
              <a:avLst/>
              <a:gdLst>
                <a:gd name="connsiteX0" fmla="*/ 199932 w 300038"/>
                <a:gd name="connsiteY0" fmla="*/ 273051 h 336551"/>
                <a:gd name="connsiteX1" fmla="*/ 192088 w 300038"/>
                <a:gd name="connsiteY1" fmla="*/ 280989 h 336551"/>
                <a:gd name="connsiteX2" fmla="*/ 192088 w 300038"/>
                <a:gd name="connsiteY2" fmla="*/ 306124 h 336551"/>
                <a:gd name="connsiteX3" fmla="*/ 199932 w 300038"/>
                <a:gd name="connsiteY3" fmla="*/ 312739 h 336551"/>
                <a:gd name="connsiteX4" fmla="*/ 250919 w 300038"/>
                <a:gd name="connsiteY4" fmla="*/ 312739 h 336551"/>
                <a:gd name="connsiteX5" fmla="*/ 258763 w 300038"/>
                <a:gd name="connsiteY5" fmla="*/ 306124 h 336551"/>
                <a:gd name="connsiteX6" fmla="*/ 258763 w 300038"/>
                <a:gd name="connsiteY6" fmla="*/ 280989 h 336551"/>
                <a:gd name="connsiteX7" fmla="*/ 250919 w 300038"/>
                <a:gd name="connsiteY7" fmla="*/ 273051 h 336551"/>
                <a:gd name="connsiteX8" fmla="*/ 199932 w 300038"/>
                <a:gd name="connsiteY8" fmla="*/ 273051 h 336551"/>
                <a:gd name="connsiteX9" fmla="*/ 101328 w 300038"/>
                <a:gd name="connsiteY9" fmla="*/ 196851 h 336551"/>
                <a:gd name="connsiteX10" fmla="*/ 107908 w 300038"/>
                <a:gd name="connsiteY10" fmla="*/ 196851 h 336551"/>
                <a:gd name="connsiteX11" fmla="*/ 111856 w 300038"/>
                <a:gd name="connsiteY11" fmla="*/ 202123 h 336551"/>
                <a:gd name="connsiteX12" fmla="*/ 128964 w 300038"/>
                <a:gd name="connsiteY12" fmla="*/ 248250 h 336551"/>
                <a:gd name="connsiteX13" fmla="*/ 131595 w 300038"/>
                <a:gd name="connsiteY13" fmla="*/ 239025 h 336551"/>
                <a:gd name="connsiteX14" fmla="*/ 126332 w 300038"/>
                <a:gd name="connsiteY14" fmla="*/ 225845 h 336551"/>
                <a:gd name="connsiteX15" fmla="*/ 127648 w 300038"/>
                <a:gd name="connsiteY15" fmla="*/ 217938 h 336551"/>
                <a:gd name="connsiteX16" fmla="*/ 132911 w 300038"/>
                <a:gd name="connsiteY16" fmla="*/ 215302 h 336551"/>
                <a:gd name="connsiteX17" fmla="*/ 167126 w 300038"/>
                <a:gd name="connsiteY17" fmla="*/ 215302 h 336551"/>
                <a:gd name="connsiteX18" fmla="*/ 172390 w 300038"/>
                <a:gd name="connsiteY18" fmla="*/ 217938 h 336551"/>
                <a:gd name="connsiteX19" fmla="*/ 173706 w 300038"/>
                <a:gd name="connsiteY19" fmla="*/ 225845 h 336551"/>
                <a:gd name="connsiteX20" fmla="*/ 168442 w 300038"/>
                <a:gd name="connsiteY20" fmla="*/ 239025 h 336551"/>
                <a:gd name="connsiteX21" fmla="*/ 171074 w 300038"/>
                <a:gd name="connsiteY21" fmla="*/ 248250 h 336551"/>
                <a:gd name="connsiteX22" fmla="*/ 188182 w 300038"/>
                <a:gd name="connsiteY22" fmla="*/ 202123 h 336551"/>
                <a:gd name="connsiteX23" fmla="*/ 192130 w 300038"/>
                <a:gd name="connsiteY23" fmla="*/ 196851 h 336551"/>
                <a:gd name="connsiteX24" fmla="*/ 198710 w 300038"/>
                <a:gd name="connsiteY24" fmla="*/ 196851 h 336551"/>
                <a:gd name="connsiteX25" fmla="*/ 265823 w 300038"/>
                <a:gd name="connsiteY25" fmla="*/ 224527 h 336551"/>
                <a:gd name="connsiteX26" fmla="*/ 300038 w 300038"/>
                <a:gd name="connsiteY26" fmla="*/ 274609 h 336551"/>
                <a:gd name="connsiteX27" fmla="*/ 300038 w 300038"/>
                <a:gd name="connsiteY27" fmla="*/ 328643 h 336551"/>
                <a:gd name="connsiteX28" fmla="*/ 292142 w 300038"/>
                <a:gd name="connsiteY28" fmla="*/ 336551 h 336551"/>
                <a:gd name="connsiteX29" fmla="*/ 7896 w 300038"/>
                <a:gd name="connsiteY29" fmla="*/ 336551 h 336551"/>
                <a:gd name="connsiteX30" fmla="*/ 0 w 300038"/>
                <a:gd name="connsiteY30" fmla="*/ 328643 h 336551"/>
                <a:gd name="connsiteX31" fmla="*/ 0 w 300038"/>
                <a:gd name="connsiteY31" fmla="*/ 274609 h 336551"/>
                <a:gd name="connsiteX32" fmla="*/ 34215 w 300038"/>
                <a:gd name="connsiteY32" fmla="*/ 224527 h 336551"/>
                <a:gd name="connsiteX33" fmla="*/ 101328 w 300038"/>
                <a:gd name="connsiteY33" fmla="*/ 196851 h 336551"/>
                <a:gd name="connsiteX34" fmla="*/ 155328 w 300038"/>
                <a:gd name="connsiteY34" fmla="*/ 0 h 336551"/>
                <a:gd name="connsiteX35" fmla="*/ 201775 w 300038"/>
                <a:gd name="connsiteY35" fmla="*/ 15854 h 336551"/>
                <a:gd name="connsiteX36" fmla="*/ 223008 w 300038"/>
                <a:gd name="connsiteY36" fmla="*/ 79268 h 336551"/>
                <a:gd name="connsiteX37" fmla="*/ 224335 w 300038"/>
                <a:gd name="connsiteY37" fmla="*/ 93801 h 336551"/>
                <a:gd name="connsiteX38" fmla="*/ 229643 w 300038"/>
                <a:gd name="connsiteY38" fmla="*/ 100407 h 336551"/>
                <a:gd name="connsiteX39" fmla="*/ 232297 w 300038"/>
                <a:gd name="connsiteY39" fmla="*/ 125508 h 336551"/>
                <a:gd name="connsiteX40" fmla="*/ 208410 w 300038"/>
                <a:gd name="connsiteY40" fmla="*/ 151931 h 336551"/>
                <a:gd name="connsiteX41" fmla="*/ 185850 w 300038"/>
                <a:gd name="connsiteY41" fmla="*/ 183639 h 336551"/>
                <a:gd name="connsiteX42" fmla="*/ 172579 w 300038"/>
                <a:gd name="connsiteY42" fmla="*/ 192887 h 336551"/>
                <a:gd name="connsiteX43" fmla="*/ 150019 w 300038"/>
                <a:gd name="connsiteY43" fmla="*/ 196850 h 336551"/>
                <a:gd name="connsiteX44" fmla="*/ 127459 w 300038"/>
                <a:gd name="connsiteY44" fmla="*/ 192887 h 336551"/>
                <a:gd name="connsiteX45" fmla="*/ 114189 w 300038"/>
                <a:gd name="connsiteY45" fmla="*/ 183639 h 336551"/>
                <a:gd name="connsiteX46" fmla="*/ 91629 w 300038"/>
                <a:gd name="connsiteY46" fmla="*/ 151931 h 336551"/>
                <a:gd name="connsiteX47" fmla="*/ 67742 w 300038"/>
                <a:gd name="connsiteY47" fmla="*/ 125508 h 336551"/>
                <a:gd name="connsiteX48" fmla="*/ 70396 w 300038"/>
                <a:gd name="connsiteY48" fmla="*/ 100407 h 336551"/>
                <a:gd name="connsiteX49" fmla="*/ 75704 w 300038"/>
                <a:gd name="connsiteY49" fmla="*/ 93801 h 336551"/>
                <a:gd name="connsiteX50" fmla="*/ 77031 w 300038"/>
                <a:gd name="connsiteY50" fmla="*/ 85874 h 336551"/>
                <a:gd name="connsiteX51" fmla="*/ 74377 w 300038"/>
                <a:gd name="connsiteY51" fmla="*/ 50203 h 336551"/>
                <a:gd name="connsiteX52" fmla="*/ 103572 w 300038"/>
                <a:gd name="connsiteY52" fmla="*/ 27744 h 336551"/>
                <a:gd name="connsiteX53" fmla="*/ 119497 w 300038"/>
                <a:gd name="connsiteY53" fmla="*/ 10569 h 336551"/>
                <a:gd name="connsiteX54" fmla="*/ 155328 w 300038"/>
                <a:gd name="connsiteY54" fmla="*/ 0 h 336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300038" h="336551">
                  <a:moveTo>
                    <a:pt x="199932" y="273051"/>
                  </a:moveTo>
                  <a:cubicBezTo>
                    <a:pt x="194703" y="273051"/>
                    <a:pt x="192088" y="277020"/>
                    <a:pt x="192088" y="280989"/>
                  </a:cubicBezTo>
                  <a:cubicBezTo>
                    <a:pt x="192088" y="306124"/>
                    <a:pt x="192088" y="306124"/>
                    <a:pt x="192088" y="306124"/>
                  </a:cubicBezTo>
                  <a:cubicBezTo>
                    <a:pt x="192088" y="310093"/>
                    <a:pt x="194703" y="312739"/>
                    <a:pt x="199932" y="312739"/>
                  </a:cubicBezTo>
                  <a:cubicBezTo>
                    <a:pt x="250919" y="312739"/>
                    <a:pt x="250919" y="312739"/>
                    <a:pt x="250919" y="312739"/>
                  </a:cubicBezTo>
                  <a:cubicBezTo>
                    <a:pt x="254841" y="312739"/>
                    <a:pt x="258763" y="310093"/>
                    <a:pt x="258763" y="306124"/>
                  </a:cubicBezTo>
                  <a:lnTo>
                    <a:pt x="258763" y="280989"/>
                  </a:lnTo>
                  <a:cubicBezTo>
                    <a:pt x="258763" y="277020"/>
                    <a:pt x="254841" y="273051"/>
                    <a:pt x="250919" y="273051"/>
                  </a:cubicBezTo>
                  <a:cubicBezTo>
                    <a:pt x="199932" y="273051"/>
                    <a:pt x="199932" y="273051"/>
                    <a:pt x="199932" y="273051"/>
                  </a:cubicBezTo>
                  <a:close/>
                  <a:moveTo>
                    <a:pt x="101328" y="196851"/>
                  </a:moveTo>
                  <a:cubicBezTo>
                    <a:pt x="103960" y="196851"/>
                    <a:pt x="105276" y="196851"/>
                    <a:pt x="107908" y="196851"/>
                  </a:cubicBezTo>
                  <a:cubicBezTo>
                    <a:pt x="109224" y="198169"/>
                    <a:pt x="110540" y="199487"/>
                    <a:pt x="111856" y="202123"/>
                  </a:cubicBezTo>
                  <a:cubicBezTo>
                    <a:pt x="128964" y="248250"/>
                    <a:pt x="128964" y="248250"/>
                    <a:pt x="128964" y="248250"/>
                  </a:cubicBezTo>
                  <a:cubicBezTo>
                    <a:pt x="131595" y="239025"/>
                    <a:pt x="131595" y="239025"/>
                    <a:pt x="131595" y="239025"/>
                  </a:cubicBezTo>
                  <a:cubicBezTo>
                    <a:pt x="126332" y="225845"/>
                    <a:pt x="126332" y="225845"/>
                    <a:pt x="126332" y="225845"/>
                  </a:cubicBezTo>
                  <a:cubicBezTo>
                    <a:pt x="125016" y="223209"/>
                    <a:pt x="126332" y="220574"/>
                    <a:pt x="127648" y="217938"/>
                  </a:cubicBezTo>
                  <a:cubicBezTo>
                    <a:pt x="128964" y="216620"/>
                    <a:pt x="131595" y="215302"/>
                    <a:pt x="132911" y="215302"/>
                  </a:cubicBezTo>
                  <a:cubicBezTo>
                    <a:pt x="167126" y="215302"/>
                    <a:pt x="167126" y="215302"/>
                    <a:pt x="167126" y="215302"/>
                  </a:cubicBezTo>
                  <a:cubicBezTo>
                    <a:pt x="168442" y="215302"/>
                    <a:pt x="171074" y="216620"/>
                    <a:pt x="172390" y="217938"/>
                  </a:cubicBezTo>
                  <a:cubicBezTo>
                    <a:pt x="173706" y="220574"/>
                    <a:pt x="175022" y="223209"/>
                    <a:pt x="173706" y="225845"/>
                  </a:cubicBezTo>
                  <a:cubicBezTo>
                    <a:pt x="168442" y="239025"/>
                    <a:pt x="168442" y="239025"/>
                    <a:pt x="168442" y="239025"/>
                  </a:cubicBezTo>
                  <a:cubicBezTo>
                    <a:pt x="171074" y="248250"/>
                    <a:pt x="171074" y="248250"/>
                    <a:pt x="171074" y="248250"/>
                  </a:cubicBezTo>
                  <a:cubicBezTo>
                    <a:pt x="188182" y="202123"/>
                    <a:pt x="188182" y="202123"/>
                    <a:pt x="188182" y="202123"/>
                  </a:cubicBezTo>
                  <a:cubicBezTo>
                    <a:pt x="189498" y="199487"/>
                    <a:pt x="190814" y="198169"/>
                    <a:pt x="192130" y="196851"/>
                  </a:cubicBezTo>
                  <a:cubicBezTo>
                    <a:pt x="194762" y="196851"/>
                    <a:pt x="196078" y="196851"/>
                    <a:pt x="198710" y="196851"/>
                  </a:cubicBezTo>
                  <a:cubicBezTo>
                    <a:pt x="265823" y="224527"/>
                    <a:pt x="265823" y="224527"/>
                    <a:pt x="265823" y="224527"/>
                  </a:cubicBezTo>
                  <a:cubicBezTo>
                    <a:pt x="286879" y="232435"/>
                    <a:pt x="300038" y="252204"/>
                    <a:pt x="300038" y="274609"/>
                  </a:cubicBezTo>
                  <a:cubicBezTo>
                    <a:pt x="300038" y="328643"/>
                    <a:pt x="300038" y="328643"/>
                    <a:pt x="300038" y="328643"/>
                  </a:cubicBezTo>
                  <a:cubicBezTo>
                    <a:pt x="300038" y="332597"/>
                    <a:pt x="296090" y="336551"/>
                    <a:pt x="292142" y="336551"/>
                  </a:cubicBezTo>
                  <a:cubicBezTo>
                    <a:pt x="7896" y="336551"/>
                    <a:pt x="7896" y="336551"/>
                    <a:pt x="7896" y="336551"/>
                  </a:cubicBezTo>
                  <a:cubicBezTo>
                    <a:pt x="3948" y="336551"/>
                    <a:pt x="0" y="332597"/>
                    <a:pt x="0" y="328643"/>
                  </a:cubicBezTo>
                  <a:cubicBezTo>
                    <a:pt x="0" y="274609"/>
                    <a:pt x="0" y="274609"/>
                    <a:pt x="0" y="274609"/>
                  </a:cubicBezTo>
                  <a:cubicBezTo>
                    <a:pt x="0" y="252204"/>
                    <a:pt x="13159" y="232435"/>
                    <a:pt x="34215" y="224527"/>
                  </a:cubicBezTo>
                  <a:cubicBezTo>
                    <a:pt x="101328" y="196851"/>
                    <a:pt x="101328" y="196851"/>
                    <a:pt x="101328" y="196851"/>
                  </a:cubicBezTo>
                  <a:close/>
                  <a:moveTo>
                    <a:pt x="155328" y="0"/>
                  </a:moveTo>
                  <a:cubicBezTo>
                    <a:pt x="171252" y="0"/>
                    <a:pt x="187177" y="5285"/>
                    <a:pt x="201775" y="15854"/>
                  </a:cubicBezTo>
                  <a:cubicBezTo>
                    <a:pt x="225662" y="34350"/>
                    <a:pt x="223008" y="72663"/>
                    <a:pt x="223008" y="79268"/>
                  </a:cubicBezTo>
                  <a:cubicBezTo>
                    <a:pt x="223008" y="84553"/>
                    <a:pt x="224335" y="89838"/>
                    <a:pt x="224335" y="93801"/>
                  </a:cubicBezTo>
                  <a:cubicBezTo>
                    <a:pt x="225662" y="95122"/>
                    <a:pt x="228316" y="96443"/>
                    <a:pt x="229643" y="100407"/>
                  </a:cubicBezTo>
                  <a:cubicBezTo>
                    <a:pt x="234951" y="107012"/>
                    <a:pt x="234951" y="114939"/>
                    <a:pt x="232297" y="125508"/>
                  </a:cubicBezTo>
                  <a:cubicBezTo>
                    <a:pt x="226989" y="146647"/>
                    <a:pt x="215045" y="150610"/>
                    <a:pt x="208410" y="151931"/>
                  </a:cubicBezTo>
                  <a:cubicBezTo>
                    <a:pt x="204429" y="159858"/>
                    <a:pt x="195139" y="175712"/>
                    <a:pt x="185850" y="183639"/>
                  </a:cubicBezTo>
                  <a:cubicBezTo>
                    <a:pt x="183196" y="187602"/>
                    <a:pt x="177888" y="190244"/>
                    <a:pt x="172579" y="192887"/>
                  </a:cubicBezTo>
                  <a:cubicBezTo>
                    <a:pt x="164617" y="195529"/>
                    <a:pt x="157982" y="196850"/>
                    <a:pt x="150019" y="196850"/>
                  </a:cubicBezTo>
                  <a:cubicBezTo>
                    <a:pt x="142057" y="196850"/>
                    <a:pt x="135422" y="195529"/>
                    <a:pt x="127459" y="192887"/>
                  </a:cubicBezTo>
                  <a:cubicBezTo>
                    <a:pt x="122151" y="190244"/>
                    <a:pt x="116843" y="187602"/>
                    <a:pt x="114189" y="183639"/>
                  </a:cubicBezTo>
                  <a:cubicBezTo>
                    <a:pt x="104900" y="175712"/>
                    <a:pt x="95610" y="159858"/>
                    <a:pt x="91629" y="151931"/>
                  </a:cubicBezTo>
                  <a:cubicBezTo>
                    <a:pt x="84994" y="150610"/>
                    <a:pt x="73050" y="146647"/>
                    <a:pt x="67742" y="125508"/>
                  </a:cubicBezTo>
                  <a:cubicBezTo>
                    <a:pt x="65088" y="114939"/>
                    <a:pt x="65088" y="107012"/>
                    <a:pt x="70396" y="100407"/>
                  </a:cubicBezTo>
                  <a:cubicBezTo>
                    <a:pt x="71723" y="96443"/>
                    <a:pt x="74377" y="95122"/>
                    <a:pt x="75704" y="93801"/>
                  </a:cubicBezTo>
                  <a:cubicBezTo>
                    <a:pt x="75704" y="91159"/>
                    <a:pt x="75704" y="88516"/>
                    <a:pt x="77031" y="85874"/>
                  </a:cubicBezTo>
                  <a:cubicBezTo>
                    <a:pt x="73050" y="80590"/>
                    <a:pt x="67742" y="68699"/>
                    <a:pt x="74377" y="50203"/>
                  </a:cubicBezTo>
                  <a:cubicBezTo>
                    <a:pt x="81013" y="30386"/>
                    <a:pt x="95610" y="27744"/>
                    <a:pt x="103572" y="27744"/>
                  </a:cubicBezTo>
                  <a:cubicBezTo>
                    <a:pt x="106227" y="22459"/>
                    <a:pt x="111535" y="17175"/>
                    <a:pt x="119497" y="10569"/>
                  </a:cubicBezTo>
                  <a:cubicBezTo>
                    <a:pt x="128786" y="3963"/>
                    <a:pt x="142057" y="0"/>
                    <a:pt x="15532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/>
              <a:endParaRPr sz="2400">
                <a:latin typeface="字魂58号-创中黑" panose="00000500000000000000" pitchFamily="2" charset="-122"/>
                <a:ea typeface="字魂58号-创中黑" panose="00000500000000000000" pitchFamily="2" charset="-122"/>
                <a:cs typeface="+mn-ea"/>
                <a:sym typeface="字魂58号-创中黑" panose="00000500000000000000" pitchFamily="2" charset="-122"/>
              </a:endParaRPr>
            </a:p>
          </p:txBody>
        </p:sp>
      </p:grpSp>
      <p:grpSp>
        <p:nvGrpSpPr>
          <p:cNvPr id="92" name="组合 91"/>
          <p:cNvGrpSpPr/>
          <p:nvPr/>
        </p:nvGrpSpPr>
        <p:grpSpPr>
          <a:xfrm>
            <a:off x="4299776" y="2570662"/>
            <a:ext cx="1397106" cy="1397107"/>
            <a:chOff x="3245396" y="2067694"/>
            <a:chExt cx="724373" cy="724374"/>
          </a:xfrm>
        </p:grpSpPr>
        <p:sp>
          <p:nvSpPr>
            <p:cNvPr id="93" name="星形: 七角 92"/>
            <p:cNvSpPr/>
            <p:nvPr/>
          </p:nvSpPr>
          <p:spPr>
            <a:xfrm>
              <a:off x="3245396" y="2067694"/>
              <a:ext cx="724373" cy="724374"/>
            </a:xfrm>
            <a:prstGeom prst="star7">
              <a:avLst>
                <a:gd name="adj" fmla="val 40882"/>
                <a:gd name="hf" fmla="val 102572"/>
                <a:gd name="vf" fmla="val 105210"/>
              </a:avLst>
            </a:prstGeom>
            <a:gradFill flip="none" rotWithShape="1">
              <a:gsLst>
                <a:gs pos="12000">
                  <a:schemeClr val="accent2">
                    <a:lumMod val="100000"/>
                  </a:schemeClr>
                </a:gs>
                <a:gs pos="59000">
                  <a:schemeClr val="accent2">
                    <a:lumMod val="100000"/>
                  </a:schemeClr>
                </a:gs>
                <a:gs pos="100000">
                  <a:schemeClr val="accent2">
                    <a:lumMod val="100000"/>
                  </a:schemeClr>
                </a:gs>
              </a:gsLst>
              <a:lin ang="13200000" scaled="0"/>
              <a:tileRect/>
            </a:gradFill>
            <a:ln>
              <a:noFill/>
            </a:ln>
            <a:effectLst>
              <a:outerShdw blurRad="127000" dist="63500" dir="5400000" algn="ctr" rotWithShape="0">
                <a:srgbClr val="000000">
                  <a:alpha val="63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2400" u="sng" dirty="0">
                <a:solidFill>
                  <a:srgbClr val="C00000"/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94" name="任意多边形: 形状 93"/>
            <p:cNvSpPr>
              <a:spLocks noChangeAspect="1"/>
            </p:cNvSpPr>
            <p:nvPr/>
          </p:nvSpPr>
          <p:spPr bwMode="auto">
            <a:xfrm>
              <a:off x="3403597" y="2227126"/>
              <a:ext cx="407262" cy="421395"/>
            </a:xfrm>
            <a:custGeom>
              <a:avLst/>
              <a:gdLst>
                <a:gd name="connsiteX0" fmla="*/ 94055 w 317452"/>
                <a:gd name="connsiteY0" fmla="*/ 135965 h 328468"/>
                <a:gd name="connsiteX1" fmla="*/ 94407 w 317452"/>
                <a:gd name="connsiteY1" fmla="*/ 136055 h 328468"/>
                <a:gd name="connsiteX2" fmla="*/ 104825 w 317452"/>
                <a:gd name="connsiteY2" fmla="*/ 158537 h 328468"/>
                <a:gd name="connsiteX3" fmla="*/ 106109 w 317452"/>
                <a:gd name="connsiteY3" fmla="*/ 161308 h 328468"/>
                <a:gd name="connsiteX4" fmla="*/ 98162 w 317452"/>
                <a:gd name="connsiteY4" fmla="*/ 160053 h 328468"/>
                <a:gd name="connsiteX5" fmla="*/ 96849 w 317452"/>
                <a:gd name="connsiteY5" fmla="*/ 160053 h 328468"/>
                <a:gd name="connsiteX6" fmla="*/ 92911 w 317452"/>
                <a:gd name="connsiteY6" fmla="*/ 137630 h 328468"/>
                <a:gd name="connsiteX7" fmla="*/ 93506 w 317452"/>
                <a:gd name="connsiteY7" fmla="*/ 136765 h 328468"/>
                <a:gd name="connsiteX8" fmla="*/ 39496 w 317452"/>
                <a:gd name="connsiteY8" fmla="*/ 115887 h 328468"/>
                <a:gd name="connsiteX9" fmla="*/ 51437 w 317452"/>
                <a:gd name="connsiteY9" fmla="*/ 165488 h 328468"/>
                <a:gd name="connsiteX10" fmla="*/ 48784 w 317452"/>
                <a:gd name="connsiteY10" fmla="*/ 166793 h 328468"/>
                <a:gd name="connsiteX11" fmla="*/ 47457 w 317452"/>
                <a:gd name="connsiteY11" fmla="*/ 170709 h 328468"/>
                <a:gd name="connsiteX12" fmla="*/ 48784 w 317452"/>
                <a:gd name="connsiteY12" fmla="*/ 173319 h 328468"/>
                <a:gd name="connsiteX13" fmla="*/ 52764 w 317452"/>
                <a:gd name="connsiteY13" fmla="*/ 175930 h 328468"/>
                <a:gd name="connsiteX14" fmla="*/ 55418 w 317452"/>
                <a:gd name="connsiteY14" fmla="*/ 174625 h 328468"/>
                <a:gd name="connsiteX15" fmla="*/ 87263 w 317452"/>
                <a:gd name="connsiteY15" fmla="*/ 216393 h 328468"/>
                <a:gd name="connsiteX16" fmla="*/ 55418 w 317452"/>
                <a:gd name="connsiteY16" fmla="*/ 230752 h 328468"/>
                <a:gd name="connsiteX17" fmla="*/ 38169 w 317452"/>
                <a:gd name="connsiteY17" fmla="*/ 224225 h 328468"/>
                <a:gd name="connsiteX18" fmla="*/ 1017 w 317452"/>
                <a:gd name="connsiteY18" fmla="*/ 147214 h 328468"/>
                <a:gd name="connsiteX19" fmla="*/ 7651 w 317452"/>
                <a:gd name="connsiteY19" fmla="*/ 128940 h 328468"/>
                <a:gd name="connsiteX20" fmla="*/ 39496 w 317452"/>
                <a:gd name="connsiteY20" fmla="*/ 115887 h 328468"/>
                <a:gd name="connsiteX21" fmla="*/ 63900 w 317452"/>
                <a:gd name="connsiteY21" fmla="*/ 106627 h 328468"/>
                <a:gd name="connsiteX22" fmla="*/ 71807 w 317452"/>
                <a:gd name="connsiteY22" fmla="*/ 114982 h 328468"/>
                <a:gd name="connsiteX23" fmla="*/ 81033 w 317452"/>
                <a:gd name="connsiteY23" fmla="*/ 133331 h 328468"/>
                <a:gd name="connsiteX24" fmla="*/ 87623 w 317452"/>
                <a:gd name="connsiteY24" fmla="*/ 130710 h 328468"/>
                <a:gd name="connsiteX25" fmla="*/ 95803 w 317452"/>
                <a:gd name="connsiteY25" fmla="*/ 133422 h 328468"/>
                <a:gd name="connsiteX26" fmla="*/ 94055 w 317452"/>
                <a:gd name="connsiteY26" fmla="*/ 135965 h 328468"/>
                <a:gd name="connsiteX27" fmla="*/ 89115 w 317452"/>
                <a:gd name="connsiteY27" fmla="*/ 134702 h 328468"/>
                <a:gd name="connsiteX28" fmla="*/ 83823 w 317452"/>
                <a:gd name="connsiteY28" fmla="*/ 137407 h 328468"/>
                <a:gd name="connsiteX29" fmla="*/ 82500 w 317452"/>
                <a:gd name="connsiteY29" fmla="*/ 137407 h 328468"/>
                <a:gd name="connsiteX30" fmla="*/ 97053 w 317452"/>
                <a:gd name="connsiteY30" fmla="*/ 169863 h 328468"/>
                <a:gd name="connsiteX31" fmla="*/ 98375 w 317452"/>
                <a:gd name="connsiteY31" fmla="*/ 169863 h 328468"/>
                <a:gd name="connsiteX32" fmla="*/ 103667 w 317452"/>
                <a:gd name="connsiteY32" fmla="*/ 167158 h 328468"/>
                <a:gd name="connsiteX33" fmla="*/ 106313 w 317452"/>
                <a:gd name="connsiteY33" fmla="*/ 161749 h 328468"/>
                <a:gd name="connsiteX34" fmla="*/ 106109 w 317452"/>
                <a:gd name="connsiteY34" fmla="*/ 161308 h 328468"/>
                <a:gd name="connsiteX35" fmla="*/ 109648 w 317452"/>
                <a:gd name="connsiteY35" fmla="*/ 161866 h 328468"/>
                <a:gd name="connsiteX36" fmla="*/ 110272 w 317452"/>
                <a:gd name="connsiteY36" fmla="*/ 161402 h 328468"/>
                <a:gd name="connsiteX37" fmla="*/ 110522 w 317452"/>
                <a:gd name="connsiteY37" fmla="*/ 164622 h 328468"/>
                <a:gd name="connsiteX38" fmla="*/ 106074 w 317452"/>
                <a:gd name="connsiteY38" fmla="*/ 170028 h 328468"/>
                <a:gd name="connsiteX39" fmla="*/ 99484 w 317452"/>
                <a:gd name="connsiteY39" fmla="*/ 172650 h 328468"/>
                <a:gd name="connsiteX40" fmla="*/ 107391 w 317452"/>
                <a:gd name="connsiteY40" fmla="*/ 192309 h 328468"/>
                <a:gd name="connsiteX41" fmla="*/ 100802 w 317452"/>
                <a:gd name="connsiteY41" fmla="*/ 211968 h 328468"/>
                <a:gd name="connsiteX42" fmla="*/ 91576 w 317452"/>
                <a:gd name="connsiteY42" fmla="*/ 215900 h 328468"/>
                <a:gd name="connsiteX43" fmla="*/ 59946 w 317452"/>
                <a:gd name="connsiteY43" fmla="*/ 172650 h 328468"/>
                <a:gd name="connsiteX44" fmla="*/ 62582 w 317452"/>
                <a:gd name="connsiteY44" fmla="*/ 171339 h 328468"/>
                <a:gd name="connsiteX45" fmla="*/ 63900 w 317452"/>
                <a:gd name="connsiteY45" fmla="*/ 166097 h 328468"/>
                <a:gd name="connsiteX46" fmla="*/ 62582 w 317452"/>
                <a:gd name="connsiteY46" fmla="*/ 163475 h 328468"/>
                <a:gd name="connsiteX47" fmla="*/ 58628 w 317452"/>
                <a:gd name="connsiteY47" fmla="*/ 162165 h 328468"/>
                <a:gd name="connsiteX48" fmla="*/ 54674 w 317452"/>
                <a:gd name="connsiteY48" fmla="*/ 163475 h 328468"/>
                <a:gd name="connsiteX49" fmla="*/ 42813 w 317452"/>
                <a:gd name="connsiteY49" fmla="*/ 111051 h 328468"/>
                <a:gd name="connsiteX50" fmla="*/ 52038 w 317452"/>
                <a:gd name="connsiteY50" fmla="*/ 107119 h 328468"/>
                <a:gd name="connsiteX51" fmla="*/ 63900 w 317452"/>
                <a:gd name="connsiteY51" fmla="*/ 106627 h 328468"/>
                <a:gd name="connsiteX52" fmla="*/ 221560 w 317452"/>
                <a:gd name="connsiteY52" fmla="*/ 67725 h 328468"/>
                <a:gd name="connsiteX53" fmla="*/ 239938 w 317452"/>
                <a:gd name="connsiteY53" fmla="*/ 67725 h 328468"/>
                <a:gd name="connsiteX54" fmla="*/ 249127 w 317452"/>
                <a:gd name="connsiteY54" fmla="*/ 90147 h 328468"/>
                <a:gd name="connsiteX55" fmla="*/ 249127 w 317452"/>
                <a:gd name="connsiteY55" fmla="*/ 99380 h 328468"/>
                <a:gd name="connsiteX56" fmla="*/ 259629 w 317452"/>
                <a:gd name="connsiteY56" fmla="*/ 162691 h 328468"/>
                <a:gd name="connsiteX57" fmla="*/ 300324 w 317452"/>
                <a:gd name="connsiteY57" fmla="*/ 193027 h 328468"/>
                <a:gd name="connsiteX58" fmla="*/ 304262 w 317452"/>
                <a:gd name="connsiteY58" fmla="*/ 215450 h 328468"/>
                <a:gd name="connsiteX59" fmla="*/ 283258 w 317452"/>
                <a:gd name="connsiteY59" fmla="*/ 219407 h 328468"/>
                <a:gd name="connsiteX60" fmla="*/ 281946 w 317452"/>
                <a:gd name="connsiteY60" fmla="*/ 218088 h 328468"/>
                <a:gd name="connsiteX61" fmla="*/ 236000 w 317452"/>
                <a:gd name="connsiteY61" fmla="*/ 185113 h 328468"/>
                <a:gd name="connsiteX62" fmla="*/ 229436 w 317452"/>
                <a:gd name="connsiteY62" fmla="*/ 174562 h 328468"/>
                <a:gd name="connsiteX63" fmla="*/ 224185 w 317452"/>
                <a:gd name="connsiteY63" fmla="*/ 145544 h 328468"/>
                <a:gd name="connsiteX64" fmla="*/ 196617 w 317452"/>
                <a:gd name="connsiteY64" fmla="*/ 194346 h 328468"/>
                <a:gd name="connsiteX65" fmla="*/ 229436 w 317452"/>
                <a:gd name="connsiteY65" fmla="*/ 243148 h 328468"/>
                <a:gd name="connsiteX66" fmla="*/ 230749 w 317452"/>
                <a:gd name="connsiteY66" fmla="*/ 265571 h 328468"/>
                <a:gd name="connsiteX67" fmla="*/ 195305 w 317452"/>
                <a:gd name="connsiteY67" fmla="*/ 318329 h 328468"/>
                <a:gd name="connsiteX68" fmla="*/ 169050 w 317452"/>
                <a:gd name="connsiteY68" fmla="*/ 323605 h 328468"/>
                <a:gd name="connsiteX69" fmla="*/ 167737 w 317452"/>
                <a:gd name="connsiteY69" fmla="*/ 323605 h 328468"/>
                <a:gd name="connsiteX70" fmla="*/ 162486 w 317452"/>
                <a:gd name="connsiteY70" fmla="*/ 297226 h 328468"/>
                <a:gd name="connsiteX71" fmla="*/ 191366 w 317452"/>
                <a:gd name="connsiteY71" fmla="*/ 255019 h 328468"/>
                <a:gd name="connsiteX72" fmla="*/ 167737 w 317452"/>
                <a:gd name="connsiteY72" fmla="*/ 220726 h 328468"/>
                <a:gd name="connsiteX73" fmla="*/ 70594 w 317452"/>
                <a:gd name="connsiteY73" fmla="*/ 322286 h 328468"/>
                <a:gd name="connsiteX74" fmla="*/ 46965 w 317452"/>
                <a:gd name="connsiteY74" fmla="*/ 326243 h 328468"/>
                <a:gd name="connsiteX75" fmla="*/ 44339 w 317452"/>
                <a:gd name="connsiteY75" fmla="*/ 322286 h 328468"/>
                <a:gd name="connsiteX76" fmla="*/ 43027 w 317452"/>
                <a:gd name="connsiteY76" fmla="*/ 295907 h 328468"/>
                <a:gd name="connsiteX77" fmla="*/ 144108 w 317452"/>
                <a:gd name="connsiteY77" fmla="*/ 189070 h 328468"/>
                <a:gd name="connsiteX78" fmla="*/ 148046 w 317452"/>
                <a:gd name="connsiteY78" fmla="*/ 177200 h 328468"/>
                <a:gd name="connsiteX79" fmla="*/ 190054 w 317452"/>
                <a:gd name="connsiteY79" fmla="*/ 103337 h 328468"/>
                <a:gd name="connsiteX80" fmla="*/ 151984 w 317452"/>
                <a:gd name="connsiteY80" fmla="*/ 107294 h 328468"/>
                <a:gd name="connsiteX81" fmla="*/ 119166 w 317452"/>
                <a:gd name="connsiteY81" fmla="*/ 154777 h 328468"/>
                <a:gd name="connsiteX82" fmla="*/ 110272 w 317452"/>
                <a:gd name="connsiteY82" fmla="*/ 161402 h 328468"/>
                <a:gd name="connsiteX83" fmla="*/ 110027 w 317452"/>
                <a:gd name="connsiteY83" fmla="*/ 158233 h 328468"/>
                <a:gd name="connsiteX84" fmla="*/ 99484 w 317452"/>
                <a:gd name="connsiteY84" fmla="*/ 134642 h 328468"/>
                <a:gd name="connsiteX85" fmla="*/ 95803 w 317452"/>
                <a:gd name="connsiteY85" fmla="*/ 133422 h 328468"/>
                <a:gd name="connsiteX86" fmla="*/ 97670 w 317452"/>
                <a:gd name="connsiteY86" fmla="*/ 130706 h 328468"/>
                <a:gd name="connsiteX87" fmla="*/ 130980 w 317452"/>
                <a:gd name="connsiteY87" fmla="*/ 82234 h 328468"/>
                <a:gd name="connsiteX88" fmla="*/ 141482 w 317452"/>
                <a:gd name="connsiteY88" fmla="*/ 75639 h 328468"/>
                <a:gd name="connsiteX89" fmla="*/ 221560 w 317452"/>
                <a:gd name="connsiteY89" fmla="*/ 67725 h 328468"/>
                <a:gd name="connsiteX90" fmla="*/ 276970 w 317452"/>
                <a:gd name="connsiteY90" fmla="*/ 0 h 328468"/>
                <a:gd name="connsiteX91" fmla="*/ 317452 w 317452"/>
                <a:gd name="connsiteY91" fmla="*/ 39688 h 328468"/>
                <a:gd name="connsiteX92" fmla="*/ 276970 w 317452"/>
                <a:gd name="connsiteY92" fmla="*/ 79376 h 328468"/>
                <a:gd name="connsiteX93" fmla="*/ 236488 w 317452"/>
                <a:gd name="connsiteY93" fmla="*/ 39688 h 328468"/>
                <a:gd name="connsiteX94" fmla="*/ 276970 w 317452"/>
                <a:gd name="connsiteY94" fmla="*/ 0 h 328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</a:cxnLst>
              <a:rect l="l" t="t" r="r" b="b"/>
              <a:pathLst>
                <a:path w="317452" h="328468">
                  <a:moveTo>
                    <a:pt x="94055" y="135965"/>
                  </a:moveTo>
                  <a:lnTo>
                    <a:pt x="94407" y="136055"/>
                  </a:lnTo>
                  <a:cubicBezTo>
                    <a:pt x="100360" y="148902"/>
                    <a:pt x="103337" y="155325"/>
                    <a:pt x="104825" y="158537"/>
                  </a:cubicBezTo>
                  <a:lnTo>
                    <a:pt x="106109" y="161308"/>
                  </a:lnTo>
                  <a:lnTo>
                    <a:pt x="98162" y="160053"/>
                  </a:lnTo>
                  <a:cubicBezTo>
                    <a:pt x="98162" y="160053"/>
                    <a:pt x="96849" y="160053"/>
                    <a:pt x="96849" y="160053"/>
                  </a:cubicBezTo>
                  <a:cubicBezTo>
                    <a:pt x="90285" y="154777"/>
                    <a:pt x="87660" y="144225"/>
                    <a:pt x="92911" y="137630"/>
                  </a:cubicBezTo>
                  <a:cubicBezTo>
                    <a:pt x="92911" y="137630"/>
                    <a:pt x="92911" y="137630"/>
                    <a:pt x="93506" y="136765"/>
                  </a:cubicBezTo>
                  <a:close/>
                  <a:moveTo>
                    <a:pt x="39496" y="115887"/>
                  </a:moveTo>
                  <a:cubicBezTo>
                    <a:pt x="39496" y="115887"/>
                    <a:pt x="39496" y="115887"/>
                    <a:pt x="51437" y="165488"/>
                  </a:cubicBezTo>
                  <a:cubicBezTo>
                    <a:pt x="51437" y="165488"/>
                    <a:pt x="51437" y="165488"/>
                    <a:pt x="48784" y="166793"/>
                  </a:cubicBezTo>
                  <a:cubicBezTo>
                    <a:pt x="47457" y="166793"/>
                    <a:pt x="47457" y="169403"/>
                    <a:pt x="47457" y="170709"/>
                  </a:cubicBezTo>
                  <a:cubicBezTo>
                    <a:pt x="47457" y="170709"/>
                    <a:pt x="47457" y="170709"/>
                    <a:pt x="48784" y="173319"/>
                  </a:cubicBezTo>
                  <a:cubicBezTo>
                    <a:pt x="50111" y="175930"/>
                    <a:pt x="51437" y="175930"/>
                    <a:pt x="52764" y="175930"/>
                  </a:cubicBezTo>
                  <a:lnTo>
                    <a:pt x="55418" y="174625"/>
                  </a:lnTo>
                  <a:cubicBezTo>
                    <a:pt x="55418" y="174625"/>
                    <a:pt x="55418" y="174625"/>
                    <a:pt x="87263" y="216393"/>
                  </a:cubicBezTo>
                  <a:cubicBezTo>
                    <a:pt x="87263" y="216393"/>
                    <a:pt x="87263" y="216393"/>
                    <a:pt x="55418" y="230752"/>
                  </a:cubicBezTo>
                  <a:cubicBezTo>
                    <a:pt x="48784" y="233362"/>
                    <a:pt x="40823" y="230752"/>
                    <a:pt x="38169" y="224225"/>
                  </a:cubicBezTo>
                  <a:cubicBezTo>
                    <a:pt x="38169" y="224225"/>
                    <a:pt x="38169" y="224225"/>
                    <a:pt x="1017" y="147214"/>
                  </a:cubicBezTo>
                  <a:cubicBezTo>
                    <a:pt x="-1637" y="140687"/>
                    <a:pt x="1017" y="132856"/>
                    <a:pt x="7651" y="128940"/>
                  </a:cubicBezTo>
                  <a:cubicBezTo>
                    <a:pt x="7651" y="128940"/>
                    <a:pt x="7651" y="128940"/>
                    <a:pt x="39496" y="115887"/>
                  </a:cubicBezTo>
                  <a:close/>
                  <a:moveTo>
                    <a:pt x="63900" y="106627"/>
                  </a:moveTo>
                  <a:cubicBezTo>
                    <a:pt x="67524" y="108102"/>
                    <a:pt x="70489" y="111051"/>
                    <a:pt x="71807" y="114982"/>
                  </a:cubicBezTo>
                  <a:cubicBezTo>
                    <a:pt x="71807" y="114982"/>
                    <a:pt x="71807" y="114982"/>
                    <a:pt x="81033" y="133331"/>
                  </a:cubicBezTo>
                  <a:cubicBezTo>
                    <a:pt x="81033" y="133331"/>
                    <a:pt x="81033" y="133331"/>
                    <a:pt x="87623" y="130710"/>
                  </a:cubicBezTo>
                  <a:lnTo>
                    <a:pt x="95803" y="133422"/>
                  </a:lnTo>
                  <a:lnTo>
                    <a:pt x="94055" y="135965"/>
                  </a:lnTo>
                  <a:lnTo>
                    <a:pt x="89115" y="134702"/>
                  </a:lnTo>
                  <a:cubicBezTo>
                    <a:pt x="89115" y="134702"/>
                    <a:pt x="89115" y="134702"/>
                    <a:pt x="83823" y="137407"/>
                  </a:cubicBezTo>
                  <a:cubicBezTo>
                    <a:pt x="83823" y="137407"/>
                    <a:pt x="82500" y="137407"/>
                    <a:pt x="82500" y="137407"/>
                  </a:cubicBezTo>
                  <a:cubicBezTo>
                    <a:pt x="82500" y="137407"/>
                    <a:pt x="82500" y="137407"/>
                    <a:pt x="97053" y="169863"/>
                  </a:cubicBezTo>
                  <a:cubicBezTo>
                    <a:pt x="97053" y="169863"/>
                    <a:pt x="97053" y="169863"/>
                    <a:pt x="98375" y="169863"/>
                  </a:cubicBezTo>
                  <a:lnTo>
                    <a:pt x="103667" y="167158"/>
                  </a:lnTo>
                  <a:cubicBezTo>
                    <a:pt x="106313" y="165806"/>
                    <a:pt x="106313" y="163101"/>
                    <a:pt x="106313" y="161749"/>
                  </a:cubicBezTo>
                  <a:lnTo>
                    <a:pt x="106109" y="161308"/>
                  </a:lnTo>
                  <a:lnTo>
                    <a:pt x="109648" y="161866"/>
                  </a:lnTo>
                  <a:lnTo>
                    <a:pt x="110272" y="161402"/>
                  </a:lnTo>
                  <a:lnTo>
                    <a:pt x="110522" y="164622"/>
                  </a:lnTo>
                  <a:cubicBezTo>
                    <a:pt x="109698" y="166752"/>
                    <a:pt x="108051" y="168718"/>
                    <a:pt x="106074" y="170028"/>
                  </a:cubicBezTo>
                  <a:cubicBezTo>
                    <a:pt x="106074" y="170028"/>
                    <a:pt x="106074" y="170028"/>
                    <a:pt x="99484" y="172650"/>
                  </a:cubicBezTo>
                  <a:cubicBezTo>
                    <a:pt x="99484" y="172650"/>
                    <a:pt x="99484" y="172650"/>
                    <a:pt x="107391" y="192309"/>
                  </a:cubicBezTo>
                  <a:cubicBezTo>
                    <a:pt x="111345" y="198862"/>
                    <a:pt x="107391" y="208036"/>
                    <a:pt x="100802" y="211968"/>
                  </a:cubicBezTo>
                  <a:cubicBezTo>
                    <a:pt x="100802" y="211968"/>
                    <a:pt x="100802" y="211968"/>
                    <a:pt x="91576" y="215900"/>
                  </a:cubicBezTo>
                  <a:cubicBezTo>
                    <a:pt x="91576" y="215900"/>
                    <a:pt x="91576" y="215900"/>
                    <a:pt x="59946" y="172650"/>
                  </a:cubicBezTo>
                  <a:cubicBezTo>
                    <a:pt x="59946" y="172650"/>
                    <a:pt x="59946" y="172650"/>
                    <a:pt x="62582" y="171339"/>
                  </a:cubicBezTo>
                  <a:cubicBezTo>
                    <a:pt x="65218" y="170028"/>
                    <a:pt x="65218" y="167407"/>
                    <a:pt x="63900" y="166097"/>
                  </a:cubicBezTo>
                  <a:cubicBezTo>
                    <a:pt x="63900" y="166097"/>
                    <a:pt x="63900" y="166097"/>
                    <a:pt x="62582" y="163475"/>
                  </a:cubicBezTo>
                  <a:cubicBezTo>
                    <a:pt x="62582" y="162165"/>
                    <a:pt x="59946" y="160854"/>
                    <a:pt x="58628" y="162165"/>
                  </a:cubicBezTo>
                  <a:cubicBezTo>
                    <a:pt x="58628" y="162165"/>
                    <a:pt x="58628" y="162165"/>
                    <a:pt x="54674" y="163475"/>
                  </a:cubicBezTo>
                  <a:cubicBezTo>
                    <a:pt x="54674" y="163475"/>
                    <a:pt x="54674" y="163475"/>
                    <a:pt x="42813" y="111051"/>
                  </a:cubicBezTo>
                  <a:cubicBezTo>
                    <a:pt x="42813" y="111051"/>
                    <a:pt x="42813" y="111051"/>
                    <a:pt x="52038" y="107119"/>
                  </a:cubicBezTo>
                  <a:cubicBezTo>
                    <a:pt x="55992" y="105153"/>
                    <a:pt x="60275" y="105153"/>
                    <a:pt x="63900" y="106627"/>
                  </a:cubicBezTo>
                  <a:close/>
                  <a:moveTo>
                    <a:pt x="221560" y="67725"/>
                  </a:moveTo>
                  <a:cubicBezTo>
                    <a:pt x="226810" y="65087"/>
                    <a:pt x="234687" y="65087"/>
                    <a:pt x="239938" y="67725"/>
                  </a:cubicBezTo>
                  <a:cubicBezTo>
                    <a:pt x="247814" y="73001"/>
                    <a:pt x="250440" y="80915"/>
                    <a:pt x="249127" y="90147"/>
                  </a:cubicBezTo>
                  <a:cubicBezTo>
                    <a:pt x="249127" y="92785"/>
                    <a:pt x="249127" y="96742"/>
                    <a:pt x="249127" y="99380"/>
                  </a:cubicBezTo>
                  <a:cubicBezTo>
                    <a:pt x="249127" y="99380"/>
                    <a:pt x="249127" y="99380"/>
                    <a:pt x="259629" y="162691"/>
                  </a:cubicBezTo>
                  <a:cubicBezTo>
                    <a:pt x="259629" y="162691"/>
                    <a:pt x="259629" y="162691"/>
                    <a:pt x="300324" y="193027"/>
                  </a:cubicBezTo>
                  <a:cubicBezTo>
                    <a:pt x="308200" y="198303"/>
                    <a:pt x="309513" y="207536"/>
                    <a:pt x="304262" y="215450"/>
                  </a:cubicBezTo>
                  <a:cubicBezTo>
                    <a:pt x="299011" y="222045"/>
                    <a:pt x="289822" y="223363"/>
                    <a:pt x="283258" y="219407"/>
                  </a:cubicBezTo>
                  <a:cubicBezTo>
                    <a:pt x="283258" y="219407"/>
                    <a:pt x="281946" y="219407"/>
                    <a:pt x="281946" y="218088"/>
                  </a:cubicBezTo>
                  <a:cubicBezTo>
                    <a:pt x="281946" y="218088"/>
                    <a:pt x="281946" y="218088"/>
                    <a:pt x="236000" y="185113"/>
                  </a:cubicBezTo>
                  <a:cubicBezTo>
                    <a:pt x="232061" y="182475"/>
                    <a:pt x="230749" y="178518"/>
                    <a:pt x="229436" y="174562"/>
                  </a:cubicBezTo>
                  <a:cubicBezTo>
                    <a:pt x="229436" y="174562"/>
                    <a:pt x="229436" y="174562"/>
                    <a:pt x="224185" y="145544"/>
                  </a:cubicBezTo>
                  <a:cubicBezTo>
                    <a:pt x="224185" y="145544"/>
                    <a:pt x="224185" y="145544"/>
                    <a:pt x="196617" y="194346"/>
                  </a:cubicBezTo>
                  <a:cubicBezTo>
                    <a:pt x="196617" y="194346"/>
                    <a:pt x="196617" y="194346"/>
                    <a:pt x="229436" y="243148"/>
                  </a:cubicBezTo>
                  <a:cubicBezTo>
                    <a:pt x="234687" y="249743"/>
                    <a:pt x="234687" y="258976"/>
                    <a:pt x="230749" y="265571"/>
                  </a:cubicBezTo>
                  <a:cubicBezTo>
                    <a:pt x="230749" y="265571"/>
                    <a:pt x="230749" y="265571"/>
                    <a:pt x="195305" y="318329"/>
                  </a:cubicBezTo>
                  <a:cubicBezTo>
                    <a:pt x="188741" y="326243"/>
                    <a:pt x="178239" y="328881"/>
                    <a:pt x="169050" y="323605"/>
                  </a:cubicBezTo>
                  <a:cubicBezTo>
                    <a:pt x="169050" y="323605"/>
                    <a:pt x="169050" y="323605"/>
                    <a:pt x="167737" y="323605"/>
                  </a:cubicBezTo>
                  <a:cubicBezTo>
                    <a:pt x="159861" y="318329"/>
                    <a:pt x="157235" y="305140"/>
                    <a:pt x="162486" y="297226"/>
                  </a:cubicBezTo>
                  <a:cubicBezTo>
                    <a:pt x="162486" y="297226"/>
                    <a:pt x="162486" y="297226"/>
                    <a:pt x="191366" y="255019"/>
                  </a:cubicBezTo>
                  <a:cubicBezTo>
                    <a:pt x="191366" y="255019"/>
                    <a:pt x="191366" y="255019"/>
                    <a:pt x="167737" y="220726"/>
                  </a:cubicBezTo>
                  <a:cubicBezTo>
                    <a:pt x="167737" y="220726"/>
                    <a:pt x="167737" y="220726"/>
                    <a:pt x="70594" y="322286"/>
                  </a:cubicBezTo>
                  <a:cubicBezTo>
                    <a:pt x="65343" y="328881"/>
                    <a:pt x="54841" y="330200"/>
                    <a:pt x="46965" y="326243"/>
                  </a:cubicBezTo>
                  <a:cubicBezTo>
                    <a:pt x="45652" y="324924"/>
                    <a:pt x="44339" y="323605"/>
                    <a:pt x="44339" y="322286"/>
                  </a:cubicBezTo>
                  <a:cubicBezTo>
                    <a:pt x="36463" y="315691"/>
                    <a:pt x="36463" y="303821"/>
                    <a:pt x="43027" y="295907"/>
                  </a:cubicBezTo>
                  <a:cubicBezTo>
                    <a:pt x="43027" y="295907"/>
                    <a:pt x="43027" y="295907"/>
                    <a:pt x="144108" y="189070"/>
                  </a:cubicBezTo>
                  <a:cubicBezTo>
                    <a:pt x="144108" y="185113"/>
                    <a:pt x="145421" y="181156"/>
                    <a:pt x="148046" y="177200"/>
                  </a:cubicBezTo>
                  <a:cubicBezTo>
                    <a:pt x="148046" y="177200"/>
                    <a:pt x="148046" y="177200"/>
                    <a:pt x="190054" y="103337"/>
                  </a:cubicBezTo>
                  <a:cubicBezTo>
                    <a:pt x="190054" y="103337"/>
                    <a:pt x="190054" y="103337"/>
                    <a:pt x="151984" y="107294"/>
                  </a:cubicBezTo>
                  <a:cubicBezTo>
                    <a:pt x="151984" y="107294"/>
                    <a:pt x="151984" y="107294"/>
                    <a:pt x="119166" y="154777"/>
                  </a:cubicBezTo>
                  <a:lnTo>
                    <a:pt x="110272" y="161402"/>
                  </a:lnTo>
                  <a:lnTo>
                    <a:pt x="110027" y="158233"/>
                  </a:lnTo>
                  <a:cubicBezTo>
                    <a:pt x="99484" y="134642"/>
                    <a:pt x="99484" y="134642"/>
                    <a:pt x="99484" y="134642"/>
                  </a:cubicBezTo>
                  <a:lnTo>
                    <a:pt x="95803" y="133422"/>
                  </a:lnTo>
                  <a:lnTo>
                    <a:pt x="97670" y="130706"/>
                  </a:lnTo>
                  <a:cubicBezTo>
                    <a:pt x="102428" y="123781"/>
                    <a:pt x="111946" y="109932"/>
                    <a:pt x="130980" y="82234"/>
                  </a:cubicBezTo>
                  <a:cubicBezTo>
                    <a:pt x="133606" y="78277"/>
                    <a:pt x="137544" y="75639"/>
                    <a:pt x="141482" y="75639"/>
                  </a:cubicBezTo>
                  <a:cubicBezTo>
                    <a:pt x="141482" y="75639"/>
                    <a:pt x="141482" y="75639"/>
                    <a:pt x="221560" y="67725"/>
                  </a:cubicBezTo>
                  <a:close/>
                  <a:moveTo>
                    <a:pt x="276970" y="0"/>
                  </a:moveTo>
                  <a:cubicBezTo>
                    <a:pt x="299328" y="0"/>
                    <a:pt x="317452" y="17769"/>
                    <a:pt x="317452" y="39688"/>
                  </a:cubicBezTo>
                  <a:cubicBezTo>
                    <a:pt x="317452" y="61607"/>
                    <a:pt x="299328" y="79376"/>
                    <a:pt x="276970" y="79376"/>
                  </a:cubicBezTo>
                  <a:cubicBezTo>
                    <a:pt x="254612" y="79376"/>
                    <a:pt x="236488" y="61607"/>
                    <a:pt x="236488" y="39688"/>
                  </a:cubicBezTo>
                  <a:cubicBezTo>
                    <a:pt x="236488" y="17769"/>
                    <a:pt x="254612" y="0"/>
                    <a:pt x="27697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/>
              <a:endParaRPr sz="2400">
                <a:latin typeface="字魂58号-创中黑" panose="00000500000000000000" pitchFamily="2" charset="-122"/>
                <a:ea typeface="字魂58号-创中黑" panose="00000500000000000000" pitchFamily="2" charset="-122"/>
                <a:cs typeface="+mn-ea"/>
                <a:sym typeface="字魂58号-创中黑" panose="00000500000000000000" pitchFamily="2" charset="-122"/>
              </a:endParaRPr>
            </a:p>
          </p:txBody>
        </p:sp>
      </p:grpSp>
      <p:grpSp>
        <p:nvGrpSpPr>
          <p:cNvPr id="98" name="组合 97"/>
          <p:cNvGrpSpPr/>
          <p:nvPr/>
        </p:nvGrpSpPr>
        <p:grpSpPr>
          <a:xfrm>
            <a:off x="6871560" y="2570662"/>
            <a:ext cx="1397106" cy="1397107"/>
            <a:chOff x="5174233" y="2067694"/>
            <a:chExt cx="724373" cy="724374"/>
          </a:xfrm>
        </p:grpSpPr>
        <p:sp>
          <p:nvSpPr>
            <p:cNvPr id="99" name="星形: 七角 98"/>
            <p:cNvSpPr/>
            <p:nvPr/>
          </p:nvSpPr>
          <p:spPr>
            <a:xfrm>
              <a:off x="5174233" y="2067694"/>
              <a:ext cx="724373" cy="724374"/>
            </a:xfrm>
            <a:prstGeom prst="star7">
              <a:avLst>
                <a:gd name="adj" fmla="val 40882"/>
                <a:gd name="hf" fmla="val 102572"/>
                <a:gd name="vf" fmla="val 105210"/>
              </a:avLst>
            </a:prstGeom>
            <a:gradFill flip="none" rotWithShape="1">
              <a:gsLst>
                <a:gs pos="12000">
                  <a:schemeClr val="accent1">
                    <a:lumMod val="100000"/>
                  </a:schemeClr>
                </a:gs>
                <a:gs pos="59000">
                  <a:schemeClr val="accent1">
                    <a:lumMod val="100000"/>
                  </a:schemeClr>
                </a:gs>
                <a:gs pos="100000">
                  <a:schemeClr val="accent1">
                    <a:lumMod val="100000"/>
                  </a:schemeClr>
                </a:gs>
              </a:gsLst>
              <a:lin ang="13200000" scaled="0"/>
              <a:tileRect/>
            </a:gradFill>
            <a:ln>
              <a:noFill/>
            </a:ln>
            <a:effectLst>
              <a:outerShdw blurRad="127000" dist="63500" dir="5400000" algn="ctr" rotWithShape="0">
                <a:srgbClr val="000000">
                  <a:alpha val="63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2400" u="sng">
                <a:solidFill>
                  <a:srgbClr val="C00000"/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100" name="任意多边形: 形状 99"/>
            <p:cNvSpPr/>
            <p:nvPr/>
          </p:nvSpPr>
          <p:spPr bwMode="auto">
            <a:xfrm>
              <a:off x="5361256" y="2283401"/>
              <a:ext cx="362302" cy="292960"/>
            </a:xfrm>
            <a:custGeom>
              <a:avLst/>
              <a:gdLst>
                <a:gd name="connsiteX0" fmla="*/ 0 w 331788"/>
                <a:gd name="connsiteY0" fmla="*/ 255587 h 268287"/>
                <a:gd name="connsiteX1" fmla="*/ 331788 w 331788"/>
                <a:gd name="connsiteY1" fmla="*/ 255587 h 268287"/>
                <a:gd name="connsiteX2" fmla="*/ 331788 w 331788"/>
                <a:gd name="connsiteY2" fmla="*/ 268287 h 268287"/>
                <a:gd name="connsiteX3" fmla="*/ 0 w 331788"/>
                <a:gd name="connsiteY3" fmla="*/ 268287 h 268287"/>
                <a:gd name="connsiteX4" fmla="*/ 76201 w 331788"/>
                <a:gd name="connsiteY4" fmla="*/ 207962 h 268287"/>
                <a:gd name="connsiteX5" fmla="*/ 82551 w 331788"/>
                <a:gd name="connsiteY5" fmla="*/ 207962 h 268287"/>
                <a:gd name="connsiteX6" fmla="*/ 82551 w 331788"/>
                <a:gd name="connsiteY6" fmla="*/ 247650 h 268287"/>
                <a:gd name="connsiteX7" fmla="*/ 55563 w 331788"/>
                <a:gd name="connsiteY7" fmla="*/ 247650 h 268287"/>
                <a:gd name="connsiteX8" fmla="*/ 55563 w 331788"/>
                <a:gd name="connsiteY8" fmla="*/ 227012 h 268287"/>
                <a:gd name="connsiteX9" fmla="*/ 115888 w 331788"/>
                <a:gd name="connsiteY9" fmla="*/ 168275 h 268287"/>
                <a:gd name="connsiteX10" fmla="*/ 127168 w 331788"/>
                <a:gd name="connsiteY10" fmla="*/ 168275 h 268287"/>
                <a:gd name="connsiteX11" fmla="*/ 139701 w 331788"/>
                <a:gd name="connsiteY11" fmla="*/ 170835 h 268287"/>
                <a:gd name="connsiteX12" fmla="*/ 139701 w 331788"/>
                <a:gd name="connsiteY12" fmla="*/ 247650 h 268287"/>
                <a:gd name="connsiteX13" fmla="*/ 115888 w 331788"/>
                <a:gd name="connsiteY13" fmla="*/ 247650 h 268287"/>
                <a:gd name="connsiteX14" fmla="*/ 198438 w 331788"/>
                <a:gd name="connsiteY14" fmla="*/ 155575 h 268287"/>
                <a:gd name="connsiteX15" fmla="*/ 198438 w 331788"/>
                <a:gd name="connsiteY15" fmla="*/ 247650 h 268287"/>
                <a:gd name="connsiteX16" fmla="*/ 173038 w 331788"/>
                <a:gd name="connsiteY16" fmla="*/ 247650 h 268287"/>
                <a:gd name="connsiteX17" fmla="*/ 173038 w 331788"/>
                <a:gd name="connsiteY17" fmla="*/ 168363 h 268287"/>
                <a:gd name="connsiteX18" fmla="*/ 198438 w 331788"/>
                <a:gd name="connsiteY18" fmla="*/ 155575 h 268287"/>
                <a:gd name="connsiteX19" fmla="*/ 149226 w 331788"/>
                <a:gd name="connsiteY19" fmla="*/ 41376 h 268287"/>
                <a:gd name="connsiteX20" fmla="*/ 114947 w 331788"/>
                <a:gd name="connsiteY20" fmla="*/ 55968 h 268287"/>
                <a:gd name="connsiteX21" fmla="*/ 114947 w 331788"/>
                <a:gd name="connsiteY21" fmla="*/ 123418 h 268287"/>
                <a:gd name="connsiteX22" fmla="*/ 183504 w 331788"/>
                <a:gd name="connsiteY22" fmla="*/ 123418 h 268287"/>
                <a:gd name="connsiteX23" fmla="*/ 183504 w 331788"/>
                <a:gd name="connsiteY23" fmla="*/ 55968 h 268287"/>
                <a:gd name="connsiteX24" fmla="*/ 149226 w 331788"/>
                <a:gd name="connsiteY24" fmla="*/ 41376 h 268287"/>
                <a:gd name="connsiteX25" fmla="*/ 228600 w 331788"/>
                <a:gd name="connsiteY25" fmla="*/ 39687 h 268287"/>
                <a:gd name="connsiteX26" fmla="*/ 254000 w 331788"/>
                <a:gd name="connsiteY26" fmla="*/ 39687 h 268287"/>
                <a:gd name="connsiteX27" fmla="*/ 254000 w 331788"/>
                <a:gd name="connsiteY27" fmla="*/ 247650 h 268287"/>
                <a:gd name="connsiteX28" fmla="*/ 228600 w 331788"/>
                <a:gd name="connsiteY28" fmla="*/ 247650 h 268287"/>
                <a:gd name="connsiteX29" fmla="*/ 228600 w 331788"/>
                <a:gd name="connsiteY29" fmla="*/ 110730 h 268287"/>
                <a:gd name="connsiteX30" fmla="*/ 231140 w 331788"/>
                <a:gd name="connsiteY30" fmla="*/ 90063 h 268287"/>
                <a:gd name="connsiteX31" fmla="*/ 228600 w 331788"/>
                <a:gd name="connsiteY31" fmla="*/ 69396 h 268287"/>
                <a:gd name="connsiteX32" fmla="*/ 228600 w 331788"/>
                <a:gd name="connsiteY32" fmla="*/ 39687 h 268287"/>
                <a:gd name="connsiteX33" fmla="*/ 149707 w 331788"/>
                <a:gd name="connsiteY33" fmla="*/ 22312 h 268287"/>
                <a:gd name="connsiteX34" fmla="*/ 196764 w 331788"/>
                <a:gd name="connsiteY34" fmla="*/ 41623 h 268287"/>
                <a:gd name="connsiteX35" fmla="*/ 196764 w 331788"/>
                <a:gd name="connsiteY35" fmla="*/ 136893 h 268287"/>
                <a:gd name="connsiteX36" fmla="*/ 109096 w 331788"/>
                <a:gd name="connsiteY36" fmla="*/ 143330 h 268287"/>
                <a:gd name="connsiteX37" fmla="*/ 97492 w 331788"/>
                <a:gd name="connsiteY37" fmla="*/ 154917 h 268287"/>
                <a:gd name="connsiteX38" fmla="*/ 93625 w 331788"/>
                <a:gd name="connsiteY38" fmla="*/ 170366 h 268287"/>
                <a:gd name="connsiteX39" fmla="*/ 43344 w 331788"/>
                <a:gd name="connsiteY39" fmla="*/ 220576 h 268287"/>
                <a:gd name="connsiteX40" fmla="*/ 18848 w 331788"/>
                <a:gd name="connsiteY40" fmla="*/ 220576 h 268287"/>
                <a:gd name="connsiteX41" fmla="*/ 18848 w 331788"/>
                <a:gd name="connsiteY41" fmla="*/ 196115 h 268287"/>
                <a:gd name="connsiteX42" fmla="*/ 67840 w 331788"/>
                <a:gd name="connsiteY42" fmla="*/ 145905 h 268287"/>
                <a:gd name="connsiteX43" fmla="*/ 84600 w 331788"/>
                <a:gd name="connsiteY43" fmla="*/ 140755 h 268287"/>
                <a:gd name="connsiteX44" fmla="*/ 96203 w 331788"/>
                <a:gd name="connsiteY44" fmla="*/ 129168 h 268287"/>
                <a:gd name="connsiteX45" fmla="*/ 102649 w 331788"/>
                <a:gd name="connsiteY45" fmla="*/ 41623 h 268287"/>
                <a:gd name="connsiteX46" fmla="*/ 149707 w 331788"/>
                <a:gd name="connsiteY46" fmla="*/ 22312 h 268287"/>
                <a:gd name="connsiteX47" fmla="*/ 280988 w 331788"/>
                <a:gd name="connsiteY47" fmla="*/ 0 h 268287"/>
                <a:gd name="connsiteX48" fmla="*/ 306388 w 331788"/>
                <a:gd name="connsiteY48" fmla="*/ 0 h 268287"/>
                <a:gd name="connsiteX49" fmla="*/ 306388 w 331788"/>
                <a:gd name="connsiteY49" fmla="*/ 247650 h 268287"/>
                <a:gd name="connsiteX50" fmla="*/ 280988 w 331788"/>
                <a:gd name="connsiteY50" fmla="*/ 247650 h 268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331788" h="268287">
                  <a:moveTo>
                    <a:pt x="0" y="255587"/>
                  </a:moveTo>
                  <a:lnTo>
                    <a:pt x="331788" y="255587"/>
                  </a:lnTo>
                  <a:lnTo>
                    <a:pt x="331788" y="268287"/>
                  </a:lnTo>
                  <a:lnTo>
                    <a:pt x="0" y="268287"/>
                  </a:lnTo>
                  <a:close/>
                  <a:moveTo>
                    <a:pt x="76201" y="207962"/>
                  </a:moveTo>
                  <a:lnTo>
                    <a:pt x="82551" y="207962"/>
                  </a:lnTo>
                  <a:lnTo>
                    <a:pt x="82551" y="247650"/>
                  </a:lnTo>
                  <a:lnTo>
                    <a:pt x="55563" y="247650"/>
                  </a:lnTo>
                  <a:lnTo>
                    <a:pt x="55563" y="227012"/>
                  </a:lnTo>
                  <a:close/>
                  <a:moveTo>
                    <a:pt x="115888" y="168275"/>
                  </a:moveTo>
                  <a:cubicBezTo>
                    <a:pt x="115888" y="168275"/>
                    <a:pt x="115888" y="168275"/>
                    <a:pt x="127168" y="168275"/>
                  </a:cubicBezTo>
                  <a:cubicBezTo>
                    <a:pt x="130928" y="169555"/>
                    <a:pt x="135941" y="170835"/>
                    <a:pt x="139701" y="170835"/>
                  </a:cubicBezTo>
                  <a:cubicBezTo>
                    <a:pt x="139701" y="170835"/>
                    <a:pt x="139701" y="170835"/>
                    <a:pt x="139701" y="247650"/>
                  </a:cubicBezTo>
                  <a:cubicBezTo>
                    <a:pt x="139701" y="247650"/>
                    <a:pt x="139701" y="247650"/>
                    <a:pt x="115888" y="247650"/>
                  </a:cubicBezTo>
                  <a:close/>
                  <a:moveTo>
                    <a:pt x="198438" y="155575"/>
                  </a:moveTo>
                  <a:cubicBezTo>
                    <a:pt x="198438" y="155575"/>
                    <a:pt x="198438" y="155575"/>
                    <a:pt x="198438" y="247650"/>
                  </a:cubicBezTo>
                  <a:cubicBezTo>
                    <a:pt x="198438" y="247650"/>
                    <a:pt x="198438" y="247650"/>
                    <a:pt x="173038" y="247650"/>
                  </a:cubicBezTo>
                  <a:lnTo>
                    <a:pt x="173038" y="168363"/>
                  </a:lnTo>
                  <a:cubicBezTo>
                    <a:pt x="181928" y="165805"/>
                    <a:pt x="190818" y="161969"/>
                    <a:pt x="198438" y="155575"/>
                  </a:cubicBezTo>
                  <a:close/>
                  <a:moveTo>
                    <a:pt x="149226" y="41376"/>
                  </a:moveTo>
                  <a:cubicBezTo>
                    <a:pt x="136937" y="41376"/>
                    <a:pt x="124649" y="46240"/>
                    <a:pt x="114947" y="55968"/>
                  </a:cubicBezTo>
                  <a:cubicBezTo>
                    <a:pt x="96838" y="74128"/>
                    <a:pt x="96838" y="105259"/>
                    <a:pt x="114947" y="123418"/>
                  </a:cubicBezTo>
                  <a:cubicBezTo>
                    <a:pt x="134350" y="142875"/>
                    <a:pt x="164101" y="142875"/>
                    <a:pt x="183504" y="123418"/>
                  </a:cubicBezTo>
                  <a:cubicBezTo>
                    <a:pt x="201613" y="105259"/>
                    <a:pt x="201613" y="74128"/>
                    <a:pt x="183504" y="55968"/>
                  </a:cubicBezTo>
                  <a:cubicBezTo>
                    <a:pt x="173803" y="46240"/>
                    <a:pt x="161514" y="41376"/>
                    <a:pt x="149226" y="41376"/>
                  </a:cubicBezTo>
                  <a:close/>
                  <a:moveTo>
                    <a:pt x="228600" y="39687"/>
                  </a:moveTo>
                  <a:cubicBezTo>
                    <a:pt x="228600" y="39687"/>
                    <a:pt x="228600" y="39687"/>
                    <a:pt x="254000" y="39687"/>
                  </a:cubicBezTo>
                  <a:lnTo>
                    <a:pt x="254000" y="247650"/>
                  </a:lnTo>
                  <a:cubicBezTo>
                    <a:pt x="254000" y="247650"/>
                    <a:pt x="254000" y="247650"/>
                    <a:pt x="228600" y="247650"/>
                  </a:cubicBezTo>
                  <a:cubicBezTo>
                    <a:pt x="228600" y="247650"/>
                    <a:pt x="228600" y="247650"/>
                    <a:pt x="228600" y="110730"/>
                  </a:cubicBezTo>
                  <a:cubicBezTo>
                    <a:pt x="231140" y="104272"/>
                    <a:pt x="231140" y="96521"/>
                    <a:pt x="231140" y="90063"/>
                  </a:cubicBezTo>
                  <a:cubicBezTo>
                    <a:pt x="231140" y="83604"/>
                    <a:pt x="231140" y="75854"/>
                    <a:pt x="228600" y="69396"/>
                  </a:cubicBezTo>
                  <a:cubicBezTo>
                    <a:pt x="228600" y="69396"/>
                    <a:pt x="228600" y="69396"/>
                    <a:pt x="228600" y="39687"/>
                  </a:cubicBezTo>
                  <a:close/>
                  <a:moveTo>
                    <a:pt x="149707" y="22312"/>
                  </a:moveTo>
                  <a:cubicBezTo>
                    <a:pt x="166789" y="22312"/>
                    <a:pt x="183872" y="28749"/>
                    <a:pt x="196764" y="41623"/>
                  </a:cubicBezTo>
                  <a:cubicBezTo>
                    <a:pt x="223838" y="68659"/>
                    <a:pt x="223838" y="111144"/>
                    <a:pt x="196764" y="136893"/>
                  </a:cubicBezTo>
                  <a:cubicBezTo>
                    <a:pt x="173558" y="161354"/>
                    <a:pt x="136170" y="162641"/>
                    <a:pt x="109096" y="143330"/>
                  </a:cubicBezTo>
                  <a:cubicBezTo>
                    <a:pt x="109096" y="143330"/>
                    <a:pt x="109096" y="143330"/>
                    <a:pt x="97492" y="154917"/>
                  </a:cubicBezTo>
                  <a:cubicBezTo>
                    <a:pt x="98782" y="160067"/>
                    <a:pt x="97492" y="166504"/>
                    <a:pt x="93625" y="170366"/>
                  </a:cubicBezTo>
                  <a:cubicBezTo>
                    <a:pt x="93625" y="170366"/>
                    <a:pt x="93625" y="170366"/>
                    <a:pt x="43344" y="220576"/>
                  </a:cubicBezTo>
                  <a:cubicBezTo>
                    <a:pt x="35608" y="227013"/>
                    <a:pt x="25295" y="227013"/>
                    <a:pt x="18848" y="220576"/>
                  </a:cubicBezTo>
                  <a:cubicBezTo>
                    <a:pt x="11113" y="214139"/>
                    <a:pt x="11113" y="202552"/>
                    <a:pt x="18848" y="196115"/>
                  </a:cubicBezTo>
                  <a:cubicBezTo>
                    <a:pt x="18848" y="196115"/>
                    <a:pt x="18848" y="196115"/>
                    <a:pt x="67840" y="145905"/>
                  </a:cubicBezTo>
                  <a:cubicBezTo>
                    <a:pt x="72997" y="142043"/>
                    <a:pt x="78154" y="140755"/>
                    <a:pt x="84600" y="140755"/>
                  </a:cubicBezTo>
                  <a:cubicBezTo>
                    <a:pt x="84600" y="140755"/>
                    <a:pt x="84600" y="140755"/>
                    <a:pt x="96203" y="129168"/>
                  </a:cubicBezTo>
                  <a:cubicBezTo>
                    <a:pt x="75575" y="103420"/>
                    <a:pt x="78154" y="66084"/>
                    <a:pt x="102649" y="41623"/>
                  </a:cubicBezTo>
                  <a:cubicBezTo>
                    <a:pt x="115542" y="28749"/>
                    <a:pt x="132624" y="22312"/>
                    <a:pt x="149707" y="22312"/>
                  </a:cubicBezTo>
                  <a:close/>
                  <a:moveTo>
                    <a:pt x="280988" y="0"/>
                  </a:moveTo>
                  <a:lnTo>
                    <a:pt x="306388" y="0"/>
                  </a:lnTo>
                  <a:lnTo>
                    <a:pt x="306388" y="247650"/>
                  </a:lnTo>
                  <a:lnTo>
                    <a:pt x="280988" y="24765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/>
              <a:endParaRPr sz="2400">
                <a:latin typeface="字魂58号-创中黑" panose="00000500000000000000" pitchFamily="2" charset="-122"/>
                <a:ea typeface="字魂58号-创中黑" panose="00000500000000000000" pitchFamily="2" charset="-122"/>
                <a:cs typeface="+mn-ea"/>
                <a:sym typeface="字魂58号-创中黑" panose="00000500000000000000" pitchFamily="2" charset="-122"/>
              </a:endParaRPr>
            </a:p>
          </p:txBody>
        </p:sp>
      </p:grpSp>
      <p:grpSp>
        <p:nvGrpSpPr>
          <p:cNvPr id="104" name="组合 103"/>
          <p:cNvGrpSpPr/>
          <p:nvPr/>
        </p:nvGrpSpPr>
        <p:grpSpPr>
          <a:xfrm>
            <a:off x="9443343" y="2570663"/>
            <a:ext cx="1397106" cy="1397107"/>
            <a:chOff x="7103070" y="2067694"/>
            <a:chExt cx="724373" cy="724374"/>
          </a:xfrm>
        </p:grpSpPr>
        <p:sp>
          <p:nvSpPr>
            <p:cNvPr id="105" name="星形: 七角 104"/>
            <p:cNvSpPr/>
            <p:nvPr/>
          </p:nvSpPr>
          <p:spPr>
            <a:xfrm>
              <a:off x="7103070" y="2067694"/>
              <a:ext cx="724373" cy="724374"/>
            </a:xfrm>
            <a:prstGeom prst="star7">
              <a:avLst>
                <a:gd name="adj" fmla="val 40882"/>
                <a:gd name="hf" fmla="val 102572"/>
                <a:gd name="vf" fmla="val 105210"/>
              </a:avLst>
            </a:prstGeom>
            <a:gradFill flip="none" rotWithShape="1">
              <a:gsLst>
                <a:gs pos="12000">
                  <a:schemeClr val="accent2">
                    <a:lumMod val="100000"/>
                  </a:schemeClr>
                </a:gs>
                <a:gs pos="59000">
                  <a:schemeClr val="accent2">
                    <a:lumMod val="100000"/>
                  </a:schemeClr>
                </a:gs>
                <a:gs pos="100000">
                  <a:schemeClr val="accent2">
                    <a:lumMod val="100000"/>
                  </a:schemeClr>
                </a:gs>
              </a:gsLst>
              <a:lin ang="13200000" scaled="0"/>
              <a:tileRect/>
            </a:gradFill>
            <a:ln>
              <a:noFill/>
            </a:ln>
            <a:effectLst>
              <a:outerShdw blurRad="127000" dist="63500" dir="5400000" algn="ctr" rotWithShape="0">
                <a:srgbClr val="000000">
                  <a:alpha val="63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2400" u="sng" dirty="0">
                <a:solidFill>
                  <a:srgbClr val="C00000"/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106" name="任意多边形: 形状 105"/>
            <p:cNvSpPr/>
            <p:nvPr/>
          </p:nvSpPr>
          <p:spPr bwMode="auto">
            <a:xfrm>
              <a:off x="7250512" y="2248405"/>
              <a:ext cx="429489" cy="362950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2400">
                <a:latin typeface="字魂58号-创中黑" panose="00000500000000000000" pitchFamily="2" charset="-122"/>
                <a:ea typeface="字魂58号-创中黑" panose="00000500000000000000" pitchFamily="2" charset="-122"/>
                <a:cs typeface="+mn-ea"/>
                <a:sym typeface="字魂58号-创中黑" panose="00000500000000000000" pitchFamily="2" charset="-122"/>
              </a:endParaRPr>
            </a:p>
          </p:txBody>
        </p:sp>
      </p:grpSp>
      <p:sp>
        <p:nvSpPr>
          <p:cNvPr id="27" name="išľíďè"/>
          <p:cNvSpPr/>
          <p:nvPr/>
        </p:nvSpPr>
        <p:spPr bwMode="auto">
          <a:xfrm>
            <a:off x="600075" y="4935220"/>
            <a:ext cx="2359025" cy="557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defTabSz="914400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在此录入上述图表的描述说明，在此录入上述图表的描述说明，在此录入上述图表的描述说明。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8" name="iSlíďè"/>
          <p:cNvSpPr txBox="1"/>
          <p:nvPr/>
        </p:nvSpPr>
        <p:spPr bwMode="auto">
          <a:xfrm>
            <a:off x="855860" y="4551646"/>
            <a:ext cx="2195830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lnSpcReduction="10000"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字魂58号-创中黑" panose="00000500000000000000" pitchFamily="2" charset="-122"/>
              </a:rPr>
              <a:t>标题文本预设</a:t>
            </a:r>
          </a:p>
        </p:txBody>
      </p:sp>
      <p:sp>
        <p:nvSpPr>
          <p:cNvPr id="29" name="išľíďè"/>
          <p:cNvSpPr/>
          <p:nvPr/>
        </p:nvSpPr>
        <p:spPr bwMode="auto">
          <a:xfrm>
            <a:off x="3540760" y="4935220"/>
            <a:ext cx="2359025" cy="557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defTabSz="914400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在此录入上述图表的描述说明，在此录入上述图表的描述说明，在此录入上述图表的描述说明。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0" name="iSlíďè"/>
          <p:cNvSpPr txBox="1"/>
          <p:nvPr/>
        </p:nvSpPr>
        <p:spPr bwMode="auto">
          <a:xfrm>
            <a:off x="3796589" y="4551646"/>
            <a:ext cx="2195830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lnSpcReduction="10000"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字魂58号-创中黑" panose="00000500000000000000" pitchFamily="2" charset="-122"/>
              </a:rPr>
              <a:t>标题文本预设</a:t>
            </a:r>
          </a:p>
        </p:txBody>
      </p:sp>
      <p:sp>
        <p:nvSpPr>
          <p:cNvPr id="31" name="išľíďè"/>
          <p:cNvSpPr/>
          <p:nvPr/>
        </p:nvSpPr>
        <p:spPr bwMode="auto">
          <a:xfrm>
            <a:off x="6481445" y="4935220"/>
            <a:ext cx="2359025" cy="557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defTabSz="914400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在此录入上述图表的描述说明，在此录入上述图表的描述说明，在此录入上述图表的描述说明。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2" name="iSlíďè"/>
          <p:cNvSpPr txBox="1"/>
          <p:nvPr/>
        </p:nvSpPr>
        <p:spPr bwMode="auto">
          <a:xfrm>
            <a:off x="6737320" y="4551646"/>
            <a:ext cx="2195830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lnSpcReduction="10000"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字魂58号-创中黑" panose="00000500000000000000" pitchFamily="2" charset="-122"/>
              </a:rPr>
              <a:t>标题文本预设</a:t>
            </a:r>
          </a:p>
        </p:txBody>
      </p:sp>
      <p:sp>
        <p:nvSpPr>
          <p:cNvPr id="33" name="išľíďè"/>
          <p:cNvSpPr/>
          <p:nvPr/>
        </p:nvSpPr>
        <p:spPr bwMode="auto">
          <a:xfrm>
            <a:off x="9440545" y="4935220"/>
            <a:ext cx="2359025" cy="557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defTabSz="914400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在此录入上述图表的描述说明，在此录入上述图表的描述说明，在此录入上述图表的描述说明。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4" name="iSlíďè"/>
          <p:cNvSpPr txBox="1"/>
          <p:nvPr/>
        </p:nvSpPr>
        <p:spPr bwMode="auto">
          <a:xfrm>
            <a:off x="9696524" y="4551646"/>
            <a:ext cx="2195830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lnSpcReduction="10000"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字魂58号-创中黑" panose="00000500000000000000" pitchFamily="2" charset="-122"/>
              </a:rPr>
              <a:t>标题文本预设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2000">
        <p14:gallery dir="l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 rot="5400000">
            <a:off x="5339044" y="3843269"/>
            <a:ext cx="4248000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/>
          <p:cNvGrpSpPr/>
          <p:nvPr/>
        </p:nvGrpSpPr>
        <p:grpSpPr>
          <a:xfrm>
            <a:off x="7820360" y="2626871"/>
            <a:ext cx="2557435" cy="2504629"/>
            <a:chOff x="8605898" y="2461123"/>
            <a:chExt cx="2448000" cy="2504629"/>
          </a:xfrm>
        </p:grpSpPr>
        <p:cxnSp>
          <p:nvCxnSpPr>
            <p:cNvPr id="10" name="直接连接符 9"/>
            <p:cNvCxnSpPr/>
            <p:nvPr/>
          </p:nvCxnSpPr>
          <p:spPr>
            <a:xfrm>
              <a:off x="8605898" y="2461123"/>
              <a:ext cx="2448000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>
              <a:off x="8605898" y="3715625"/>
              <a:ext cx="2448000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连接符 42"/>
            <p:cNvCxnSpPr/>
            <p:nvPr/>
          </p:nvCxnSpPr>
          <p:spPr>
            <a:xfrm>
              <a:off x="8605898" y="4965752"/>
              <a:ext cx="2448000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矩形 43"/>
          <p:cNvSpPr/>
          <p:nvPr/>
        </p:nvSpPr>
        <p:spPr>
          <a:xfrm>
            <a:off x="7765634" y="1667182"/>
            <a:ext cx="1369060" cy="377190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400"/>
            <a:r>
              <a:rPr lang="zh-CN" altLang="en-US" sz="1865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添加标题一</a:t>
            </a:r>
          </a:p>
        </p:txBody>
      </p:sp>
      <p:sp>
        <p:nvSpPr>
          <p:cNvPr id="45" name="矩形 47"/>
          <p:cNvSpPr>
            <a:spLocks noChangeArrowheads="1"/>
          </p:cNvSpPr>
          <p:nvPr/>
        </p:nvSpPr>
        <p:spPr bwMode="auto">
          <a:xfrm>
            <a:off x="7765768" y="2024278"/>
            <a:ext cx="2625675" cy="498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14400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在此录入上述图表的描述说明，在此录入上述图表的描述说明。</a:t>
            </a:r>
          </a:p>
        </p:txBody>
      </p:sp>
      <p:sp>
        <p:nvSpPr>
          <p:cNvPr id="46" name="矩形 45"/>
          <p:cNvSpPr/>
          <p:nvPr/>
        </p:nvSpPr>
        <p:spPr>
          <a:xfrm>
            <a:off x="7765634" y="5211807"/>
            <a:ext cx="1378885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400"/>
            <a:r>
              <a:rPr lang="zh-CN" altLang="en-US" sz="1865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添加标题四</a:t>
            </a:r>
          </a:p>
        </p:txBody>
      </p:sp>
      <p:sp>
        <p:nvSpPr>
          <p:cNvPr id="47" name="矩形 47"/>
          <p:cNvSpPr>
            <a:spLocks noChangeArrowheads="1"/>
          </p:cNvSpPr>
          <p:nvPr/>
        </p:nvSpPr>
        <p:spPr bwMode="auto">
          <a:xfrm>
            <a:off x="7765768" y="5568902"/>
            <a:ext cx="2625675" cy="498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14400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在此录入上述图表的描述说明，在此录入上述图表的描述说明。</a:t>
            </a:r>
          </a:p>
        </p:txBody>
      </p:sp>
      <p:sp>
        <p:nvSpPr>
          <p:cNvPr id="48" name="矩形 47"/>
          <p:cNvSpPr/>
          <p:nvPr/>
        </p:nvSpPr>
        <p:spPr>
          <a:xfrm>
            <a:off x="7765634" y="2722236"/>
            <a:ext cx="1378885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400"/>
            <a:r>
              <a:rPr lang="zh-CN" altLang="en-US" sz="1865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添加标题二</a:t>
            </a:r>
          </a:p>
        </p:txBody>
      </p:sp>
      <p:sp>
        <p:nvSpPr>
          <p:cNvPr id="49" name="矩形 47"/>
          <p:cNvSpPr>
            <a:spLocks noChangeArrowheads="1"/>
          </p:cNvSpPr>
          <p:nvPr/>
        </p:nvSpPr>
        <p:spPr bwMode="auto">
          <a:xfrm>
            <a:off x="7765768" y="3079332"/>
            <a:ext cx="2625675" cy="701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14400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52" name="矩形 51"/>
          <p:cNvSpPr/>
          <p:nvPr/>
        </p:nvSpPr>
        <p:spPr>
          <a:xfrm>
            <a:off x="7765634" y="3958220"/>
            <a:ext cx="1378885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400"/>
            <a:r>
              <a:rPr lang="zh-CN" altLang="en-US" sz="1865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添加标题三</a:t>
            </a:r>
          </a:p>
        </p:txBody>
      </p:sp>
      <p:sp>
        <p:nvSpPr>
          <p:cNvPr id="53" name="矩形 47"/>
          <p:cNvSpPr>
            <a:spLocks noChangeArrowheads="1"/>
          </p:cNvSpPr>
          <p:nvPr/>
        </p:nvSpPr>
        <p:spPr bwMode="auto">
          <a:xfrm>
            <a:off x="7765768" y="4315316"/>
            <a:ext cx="2625675" cy="701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14400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在此录入上述图表的描述说明，在此录入上述图表的描述说明，在此录入上述图表的描述说明。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925" y="2326005"/>
            <a:ext cx="6372225" cy="30359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2000">
        <p14:gallery dir="l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815648" y="4593382"/>
            <a:ext cx="2205896" cy="1383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在此录入上述图表的描述说明，在此录入上述图表的描述说明，在此录入上述图表的描述说明。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algn="ctr"/>
            <a:endParaRPr lang="zh-CN" altLang="en-US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ctr"/>
            <a:endParaRPr lang="zh-CN" altLang="en-US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815647" y="4222037"/>
            <a:ext cx="2205898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输入你的标题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6356165" y="4593382"/>
            <a:ext cx="2205896" cy="1383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在此录入上述图表的描述说明，在此录入上述图表的描述说明，在此录入上述图表的描述说明。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algn="ctr"/>
            <a:endParaRPr lang="zh-CN" altLang="en-US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ctr"/>
            <a:endParaRPr lang="zh-CN" altLang="en-US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6356164" y="4222037"/>
            <a:ext cx="2205898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输入你的标题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3552179" y="2466401"/>
            <a:ext cx="2205896" cy="1383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在此录入上述图表的描述说明，在此录入上述图表的描述说明，在此录入上述图表的描述说明。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algn="ctr"/>
            <a:endParaRPr lang="zh-CN" altLang="en-US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ctr"/>
            <a:endParaRPr lang="zh-CN" altLang="en-US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3552178" y="2095056"/>
            <a:ext cx="2205898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输入你的标题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9050483" y="2466401"/>
            <a:ext cx="2205896" cy="1383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在此录入上述图表的描述说明，在此录入上述图表的描述说明，在此录入上述图表的描述说明。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algn="ctr"/>
            <a:endParaRPr lang="zh-CN" altLang="en-US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ctr"/>
            <a:endParaRPr lang="zh-CN" altLang="en-US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9050482" y="2095056"/>
            <a:ext cx="2205898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输入你的标题</a:t>
            </a:r>
          </a:p>
        </p:txBody>
      </p:sp>
      <p:cxnSp>
        <p:nvCxnSpPr>
          <p:cNvPr id="39" name="直接连接符 38"/>
          <p:cNvCxnSpPr/>
          <p:nvPr/>
        </p:nvCxnSpPr>
        <p:spPr>
          <a:xfrm>
            <a:off x="1902170" y="3181477"/>
            <a:ext cx="2195" cy="631063"/>
          </a:xfrm>
          <a:prstGeom prst="line">
            <a:avLst/>
          </a:prstGeom>
          <a:ln w="28575">
            <a:solidFill>
              <a:srgbClr val="A13801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>
            <a:off x="7384181" y="3181477"/>
            <a:ext cx="2195" cy="631063"/>
          </a:xfrm>
          <a:prstGeom prst="line">
            <a:avLst/>
          </a:prstGeom>
          <a:ln w="28575">
            <a:solidFill>
              <a:srgbClr val="A13801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/>
          <p:cNvCxnSpPr/>
          <p:nvPr/>
        </p:nvCxnSpPr>
        <p:spPr>
          <a:xfrm>
            <a:off x="4648560" y="3960306"/>
            <a:ext cx="2195" cy="631063"/>
          </a:xfrm>
          <a:prstGeom prst="line">
            <a:avLst/>
          </a:prstGeom>
          <a:ln w="28575">
            <a:solidFill>
              <a:srgbClr val="A13801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接连接符 48"/>
          <p:cNvCxnSpPr/>
          <p:nvPr/>
        </p:nvCxnSpPr>
        <p:spPr>
          <a:xfrm>
            <a:off x="10146864" y="3960306"/>
            <a:ext cx="2195" cy="631063"/>
          </a:xfrm>
          <a:prstGeom prst="line">
            <a:avLst/>
          </a:prstGeom>
          <a:ln w="28575">
            <a:solidFill>
              <a:srgbClr val="A13801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圆角矩形 60"/>
          <p:cNvSpPr/>
          <p:nvPr/>
        </p:nvSpPr>
        <p:spPr>
          <a:xfrm>
            <a:off x="1528071" y="2482130"/>
            <a:ext cx="781050" cy="781050"/>
          </a:xfrm>
          <a:prstGeom prst="roundRect">
            <a:avLst/>
          </a:prstGeom>
          <a:solidFill>
            <a:srgbClr val="C57C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</a:p>
        </p:txBody>
      </p:sp>
      <p:sp>
        <p:nvSpPr>
          <p:cNvPr id="62" name="圆角矩形 61"/>
          <p:cNvSpPr/>
          <p:nvPr/>
        </p:nvSpPr>
        <p:spPr>
          <a:xfrm>
            <a:off x="6993656" y="2482130"/>
            <a:ext cx="781050" cy="781050"/>
          </a:xfrm>
          <a:prstGeom prst="roundRect">
            <a:avLst/>
          </a:prstGeom>
          <a:solidFill>
            <a:srgbClr val="C57C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</a:p>
        </p:txBody>
      </p:sp>
      <p:sp>
        <p:nvSpPr>
          <p:cNvPr id="67" name="圆角矩形 66"/>
          <p:cNvSpPr/>
          <p:nvPr/>
        </p:nvSpPr>
        <p:spPr>
          <a:xfrm>
            <a:off x="4264602" y="4494420"/>
            <a:ext cx="781050" cy="781050"/>
          </a:xfrm>
          <a:prstGeom prst="roundRect">
            <a:avLst/>
          </a:prstGeom>
          <a:solidFill>
            <a:srgbClr val="C57C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</a:p>
        </p:txBody>
      </p:sp>
      <p:sp>
        <p:nvSpPr>
          <p:cNvPr id="68" name="圆角矩形 67"/>
          <p:cNvSpPr/>
          <p:nvPr/>
        </p:nvSpPr>
        <p:spPr>
          <a:xfrm>
            <a:off x="9756339" y="4494420"/>
            <a:ext cx="781050" cy="781050"/>
          </a:xfrm>
          <a:prstGeom prst="roundRect">
            <a:avLst/>
          </a:prstGeom>
          <a:solidFill>
            <a:srgbClr val="C57C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000">
        <p14:gallery dir="l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预览图_千图网_编号35411643"/>
          <p:cNvPicPr>
            <a:picLocks noChangeAspect="1"/>
          </p:cNvPicPr>
          <p:nvPr/>
        </p:nvPicPr>
        <p:blipFill>
          <a:blip r:embed="rId3"/>
          <a:srcRect b="58201"/>
          <a:stretch>
            <a:fillRect/>
          </a:stretch>
        </p:blipFill>
        <p:spPr>
          <a:xfrm>
            <a:off x="-86995" y="0"/>
            <a:ext cx="12292330" cy="6869430"/>
          </a:xfrm>
          <a:prstGeom prst="rect">
            <a:avLst/>
          </a:prstGeom>
        </p:spPr>
      </p:pic>
      <p:sp>
        <p:nvSpPr>
          <p:cNvPr id="4" name="椭圆 3"/>
          <p:cNvSpPr/>
          <p:nvPr/>
        </p:nvSpPr>
        <p:spPr>
          <a:xfrm>
            <a:off x="3144534" y="587455"/>
            <a:ext cx="5903651" cy="5903651"/>
          </a:xfrm>
          <a:prstGeom prst="ellipse">
            <a:avLst/>
          </a:prstGeom>
          <a:solidFill>
            <a:srgbClr val="FFFFFF">
              <a:alpha val="89020"/>
            </a:srgbClr>
          </a:solidFill>
          <a:ln w="57150">
            <a:solidFill>
              <a:srgbClr val="C57C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58号-创中黑" panose="00000500000000000000" pitchFamily="2" charset="-122"/>
              <a:ea typeface="字魂58号-创中黑" panose="00000500000000000000" pitchFamily="2" charset="-122"/>
              <a:sym typeface="字魂58号-创中黑" panose="00000500000000000000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982055" y="1188511"/>
            <a:ext cx="4266036" cy="101473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b="1" spc="788" dirty="0">
                <a:solidFill>
                  <a:schemeClr val="tx1">
                    <a:lumMod val="85000"/>
                    <a:lumOff val="15000"/>
                  </a:schemeClr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rPr>
              <a:t>PART  04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4290771" y="3075007"/>
            <a:ext cx="41270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0215">
              <a:defRPr/>
            </a:pPr>
            <a:r>
              <a:rPr kumimoji="1" lang="zh-CN" altLang="en-US" sz="4000" b="1" kern="0" spc="600" dirty="0">
                <a:solidFill>
                  <a:schemeClr val="tx1">
                    <a:lumMod val="85000"/>
                    <a:lumOff val="15000"/>
                  </a:schemeClr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cs typeface="+mn-ea"/>
                <a:sym typeface="字魂58号-创中黑" panose="00000500000000000000" pitchFamily="2" charset="-122"/>
              </a:rPr>
              <a:t>添加标题内容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3918809" y="3819026"/>
            <a:ext cx="4392528" cy="1448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rPr>
              <a:t>For our ever-lasting friendship, send sincere blessings and warm greetings to my friends whom I miss so much. For our ever-lasting friendship, send sincere blessings and warm greetings to my friends whom I miss so much.</a:t>
            </a:r>
          </a:p>
          <a:p>
            <a:pPr algn="ctr" fontAlgn="auto">
              <a:lnSpc>
                <a:spcPct val="150000"/>
              </a:lnSpc>
            </a:pP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字魂58号-创中黑" panose="00000500000000000000" pitchFamily="2" charset="-122"/>
              <a:ea typeface="字魂58号-创中黑" panose="00000500000000000000" pitchFamily="2" charset="-122"/>
              <a:sym typeface="字魂58号-创中黑" panose="00000500000000000000" pitchFamily="2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930" t="68995" b="13884"/>
          <a:stretch>
            <a:fillRect/>
          </a:stretch>
        </p:blipFill>
        <p:spPr>
          <a:xfrm>
            <a:off x="6131133" y="5267430"/>
            <a:ext cx="3648723" cy="194792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000">
        <p14:gallery dir="l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277263" y="1700807"/>
            <a:ext cx="3626838" cy="3622882"/>
            <a:chOff x="4277263" y="1700807"/>
            <a:chExt cx="3626838" cy="3622882"/>
          </a:xfrm>
        </p:grpSpPr>
        <p:sp>
          <p:nvSpPr>
            <p:cNvPr id="4" name="Freeform: Shape 99"/>
            <p:cNvSpPr/>
            <p:nvPr/>
          </p:nvSpPr>
          <p:spPr bwMode="auto">
            <a:xfrm>
              <a:off x="6018462" y="3002750"/>
              <a:ext cx="1673925" cy="1468147"/>
            </a:xfrm>
            <a:custGeom>
              <a:avLst/>
              <a:gdLst/>
              <a:ahLst/>
              <a:cxnLst>
                <a:cxn ang="0">
                  <a:pos x="389" y="752"/>
                </a:cxn>
                <a:cxn ang="0">
                  <a:pos x="0" y="207"/>
                </a:cxn>
                <a:cxn ang="0">
                  <a:pos x="0" y="52"/>
                </a:cxn>
                <a:cxn ang="0">
                  <a:pos x="856" y="752"/>
                </a:cxn>
                <a:cxn ang="0">
                  <a:pos x="389" y="752"/>
                </a:cxn>
              </a:cxnLst>
              <a:rect l="0" t="0" r="r" b="b"/>
              <a:pathLst>
                <a:path w="856" h="752">
                  <a:moveTo>
                    <a:pt x="389" y="752"/>
                  </a:moveTo>
                  <a:cubicBezTo>
                    <a:pt x="441" y="509"/>
                    <a:pt x="272" y="259"/>
                    <a:pt x="0" y="207"/>
                  </a:cubicBezTo>
                  <a:cubicBezTo>
                    <a:pt x="0" y="155"/>
                    <a:pt x="0" y="103"/>
                    <a:pt x="0" y="52"/>
                  </a:cubicBezTo>
                  <a:cubicBezTo>
                    <a:pt x="415" y="0"/>
                    <a:pt x="804" y="308"/>
                    <a:pt x="856" y="752"/>
                  </a:cubicBezTo>
                  <a:cubicBezTo>
                    <a:pt x="700" y="752"/>
                    <a:pt x="545" y="752"/>
                    <a:pt x="389" y="752"/>
                  </a:cubicBezTo>
                  <a:close/>
                </a:path>
              </a:pathLst>
            </a:custGeom>
            <a:solidFill>
              <a:schemeClr val="accent4"/>
            </a:solidFill>
            <a:ln w="9525">
              <a:solidFill>
                <a:schemeClr val="bg1"/>
              </a:solidFill>
              <a:round/>
            </a:ln>
            <a:effectLst/>
          </p:spPr>
          <p:txBody>
            <a:bodyPr anchor="ctr"/>
            <a:lstStyle/>
            <a:p>
              <a:pPr algn="ctr"/>
              <a:endParaRPr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5" name="Freeform: Shape 100"/>
            <p:cNvSpPr/>
            <p:nvPr/>
          </p:nvSpPr>
          <p:spPr bwMode="auto">
            <a:xfrm>
              <a:off x="5897765" y="3172913"/>
              <a:ext cx="1189160" cy="2150776"/>
            </a:xfrm>
            <a:custGeom>
              <a:avLst/>
              <a:gdLst/>
              <a:ahLst/>
              <a:cxnLst>
                <a:cxn ang="0">
                  <a:pos x="0" y="771"/>
                </a:cxn>
                <a:cxn ang="0">
                  <a:pos x="110" y="110"/>
                </a:cxn>
                <a:cxn ang="0">
                  <a:pos x="220" y="0"/>
                </a:cxn>
                <a:cxn ang="0">
                  <a:pos x="331" y="1101"/>
                </a:cxn>
                <a:cxn ang="0">
                  <a:pos x="0" y="771"/>
                </a:cxn>
              </a:cxnLst>
              <a:rect l="0" t="0" r="r" b="b"/>
              <a:pathLst>
                <a:path w="608" h="1101">
                  <a:moveTo>
                    <a:pt x="0" y="771"/>
                  </a:moveTo>
                  <a:cubicBezTo>
                    <a:pt x="209" y="635"/>
                    <a:pt x="266" y="339"/>
                    <a:pt x="110" y="110"/>
                  </a:cubicBezTo>
                  <a:cubicBezTo>
                    <a:pt x="147" y="73"/>
                    <a:pt x="184" y="37"/>
                    <a:pt x="220" y="0"/>
                  </a:cubicBezTo>
                  <a:cubicBezTo>
                    <a:pt x="551" y="257"/>
                    <a:pt x="608" y="750"/>
                    <a:pt x="331" y="1101"/>
                  </a:cubicBezTo>
                  <a:cubicBezTo>
                    <a:pt x="220" y="991"/>
                    <a:pt x="110" y="881"/>
                    <a:pt x="0" y="771"/>
                  </a:cubicBezTo>
                  <a:close/>
                </a:path>
              </a:pathLst>
            </a:custGeom>
            <a:solidFill>
              <a:schemeClr val="accent5"/>
            </a:solidFill>
            <a:ln w="9525">
              <a:solidFill>
                <a:schemeClr val="bg1"/>
              </a:solidFill>
              <a:round/>
            </a:ln>
            <a:effectLst/>
          </p:spPr>
          <p:txBody>
            <a:bodyPr anchor="ctr"/>
            <a:lstStyle/>
            <a:p>
              <a:pPr algn="ctr"/>
              <a:endParaRPr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6" name="Freeform: Shape 101"/>
            <p:cNvSpPr/>
            <p:nvPr/>
          </p:nvSpPr>
          <p:spPr bwMode="auto">
            <a:xfrm>
              <a:off x="5130055" y="3440028"/>
              <a:ext cx="1472104" cy="1673925"/>
            </a:xfrm>
            <a:custGeom>
              <a:avLst/>
              <a:gdLst/>
              <a:ahLst/>
              <a:cxnLst>
                <a:cxn ang="0">
                  <a:pos x="0" y="389"/>
                </a:cxn>
                <a:cxn ang="0">
                  <a:pos x="545" y="0"/>
                </a:cxn>
                <a:cxn ang="0">
                  <a:pos x="701" y="0"/>
                </a:cxn>
                <a:cxn ang="0">
                  <a:pos x="0" y="857"/>
                </a:cxn>
                <a:cxn ang="0">
                  <a:pos x="0" y="389"/>
                </a:cxn>
              </a:cxnLst>
              <a:rect l="0" t="0" r="r" b="b"/>
              <a:pathLst>
                <a:path w="753" h="857">
                  <a:moveTo>
                    <a:pt x="0" y="389"/>
                  </a:moveTo>
                  <a:cubicBezTo>
                    <a:pt x="244" y="441"/>
                    <a:pt x="493" y="272"/>
                    <a:pt x="545" y="0"/>
                  </a:cubicBezTo>
                  <a:cubicBezTo>
                    <a:pt x="597" y="0"/>
                    <a:pt x="649" y="0"/>
                    <a:pt x="701" y="0"/>
                  </a:cubicBezTo>
                  <a:cubicBezTo>
                    <a:pt x="753" y="416"/>
                    <a:pt x="444" y="805"/>
                    <a:pt x="0" y="857"/>
                  </a:cubicBezTo>
                  <a:cubicBezTo>
                    <a:pt x="0" y="701"/>
                    <a:pt x="0" y="545"/>
                    <a:pt x="0" y="389"/>
                  </a:cubicBezTo>
                  <a:close/>
                </a:path>
              </a:pathLst>
            </a:custGeom>
            <a:solidFill>
              <a:schemeClr val="accent6"/>
            </a:solidFill>
            <a:ln w="9525">
              <a:solidFill>
                <a:schemeClr val="bg1"/>
              </a:solidFill>
              <a:round/>
            </a:ln>
            <a:effectLst/>
          </p:spPr>
          <p:txBody>
            <a:bodyPr anchor="ctr"/>
            <a:lstStyle/>
            <a:p>
              <a:pPr algn="ctr"/>
              <a:endParaRPr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7" name="Freeform: Shape 102"/>
            <p:cNvSpPr/>
            <p:nvPr/>
          </p:nvSpPr>
          <p:spPr bwMode="auto">
            <a:xfrm>
              <a:off x="4277263" y="3319331"/>
              <a:ext cx="2152754" cy="1187181"/>
            </a:xfrm>
            <a:custGeom>
              <a:avLst/>
              <a:gdLst/>
              <a:ahLst/>
              <a:cxnLst>
                <a:cxn ang="0">
                  <a:pos x="331" y="0"/>
                </a:cxn>
                <a:cxn ang="0">
                  <a:pos x="991" y="111"/>
                </a:cxn>
                <a:cxn ang="0">
                  <a:pos x="1101" y="221"/>
                </a:cxn>
                <a:cxn ang="0">
                  <a:pos x="0" y="331"/>
                </a:cxn>
                <a:cxn ang="0">
                  <a:pos x="331" y="0"/>
                </a:cxn>
              </a:cxnLst>
              <a:rect l="0" t="0" r="r" b="b"/>
              <a:pathLst>
                <a:path w="1101" h="608">
                  <a:moveTo>
                    <a:pt x="331" y="0"/>
                  </a:moveTo>
                  <a:cubicBezTo>
                    <a:pt x="466" y="209"/>
                    <a:pt x="762" y="266"/>
                    <a:pt x="991" y="111"/>
                  </a:cubicBezTo>
                  <a:cubicBezTo>
                    <a:pt x="1028" y="147"/>
                    <a:pt x="1065" y="184"/>
                    <a:pt x="1101" y="221"/>
                  </a:cubicBezTo>
                  <a:cubicBezTo>
                    <a:pt x="844" y="551"/>
                    <a:pt x="351" y="608"/>
                    <a:pt x="0" y="331"/>
                  </a:cubicBezTo>
                  <a:cubicBezTo>
                    <a:pt x="110" y="221"/>
                    <a:pt x="221" y="111"/>
                    <a:pt x="331" y="0"/>
                  </a:cubicBezTo>
                  <a:close/>
                </a:path>
              </a:pathLst>
            </a:custGeom>
            <a:solidFill>
              <a:schemeClr val="accent3"/>
            </a:solidFill>
            <a:ln w="9525">
              <a:solidFill>
                <a:schemeClr val="bg1"/>
              </a:solidFill>
              <a:round/>
            </a:ln>
            <a:effectLst/>
          </p:spPr>
          <p:txBody>
            <a:bodyPr anchor="ctr"/>
            <a:lstStyle/>
            <a:p>
              <a:pPr algn="ctr"/>
              <a:endParaRPr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8" name="Freeform: Shape 103"/>
            <p:cNvSpPr/>
            <p:nvPr/>
          </p:nvSpPr>
          <p:spPr bwMode="auto">
            <a:xfrm>
              <a:off x="4488978" y="2551621"/>
              <a:ext cx="1673925" cy="1470126"/>
            </a:xfrm>
            <a:custGeom>
              <a:avLst/>
              <a:gdLst/>
              <a:ahLst/>
              <a:cxnLst>
                <a:cxn ang="0">
                  <a:pos x="467" y="0"/>
                </a:cxn>
                <a:cxn ang="0">
                  <a:pos x="856" y="545"/>
                </a:cxn>
                <a:cxn ang="0">
                  <a:pos x="856" y="701"/>
                </a:cxn>
                <a:cxn ang="0">
                  <a:pos x="0" y="0"/>
                </a:cxn>
                <a:cxn ang="0">
                  <a:pos x="467" y="0"/>
                </a:cxn>
              </a:cxnLst>
              <a:rect l="0" t="0" r="r" b="b"/>
              <a:pathLst>
                <a:path w="856" h="753">
                  <a:moveTo>
                    <a:pt x="467" y="0"/>
                  </a:moveTo>
                  <a:cubicBezTo>
                    <a:pt x="415" y="244"/>
                    <a:pt x="584" y="493"/>
                    <a:pt x="856" y="545"/>
                  </a:cubicBezTo>
                  <a:cubicBezTo>
                    <a:pt x="856" y="597"/>
                    <a:pt x="856" y="649"/>
                    <a:pt x="856" y="701"/>
                  </a:cubicBezTo>
                  <a:cubicBezTo>
                    <a:pt x="441" y="753"/>
                    <a:pt x="52" y="445"/>
                    <a:pt x="0" y="0"/>
                  </a:cubicBezTo>
                  <a:cubicBezTo>
                    <a:pt x="156" y="0"/>
                    <a:pt x="311" y="0"/>
                    <a:pt x="467" y="0"/>
                  </a:cubicBezTo>
                  <a:close/>
                </a:path>
              </a:pathLst>
            </a:custGeom>
            <a:solidFill>
              <a:schemeClr val="accent4"/>
            </a:solidFill>
            <a:ln w="9525">
              <a:solidFill>
                <a:schemeClr val="bg1"/>
              </a:solidFill>
              <a:round/>
            </a:ln>
            <a:effectLst/>
          </p:spPr>
          <p:txBody>
            <a:bodyPr anchor="ctr"/>
            <a:lstStyle/>
            <a:p>
              <a:pPr algn="ctr"/>
              <a:endParaRPr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9" name="Freeform: Shape 104"/>
            <p:cNvSpPr/>
            <p:nvPr/>
          </p:nvSpPr>
          <p:spPr bwMode="auto">
            <a:xfrm>
              <a:off x="5094440" y="1700807"/>
              <a:ext cx="1189160" cy="2150776"/>
            </a:xfrm>
            <a:custGeom>
              <a:avLst/>
              <a:gdLst/>
              <a:ahLst/>
              <a:cxnLst>
                <a:cxn ang="0">
                  <a:pos x="608" y="330"/>
                </a:cxn>
                <a:cxn ang="0">
                  <a:pos x="498" y="991"/>
                </a:cxn>
                <a:cxn ang="0">
                  <a:pos x="388" y="1101"/>
                </a:cxn>
                <a:cxn ang="0">
                  <a:pos x="277" y="0"/>
                </a:cxn>
                <a:cxn ang="0">
                  <a:pos x="608" y="330"/>
                </a:cxn>
              </a:cxnLst>
              <a:rect l="0" t="0" r="r" b="b"/>
              <a:pathLst>
                <a:path w="608" h="1101">
                  <a:moveTo>
                    <a:pt x="608" y="330"/>
                  </a:moveTo>
                  <a:cubicBezTo>
                    <a:pt x="399" y="466"/>
                    <a:pt x="342" y="761"/>
                    <a:pt x="498" y="991"/>
                  </a:cubicBezTo>
                  <a:cubicBezTo>
                    <a:pt x="461" y="1027"/>
                    <a:pt x="424" y="1064"/>
                    <a:pt x="388" y="1101"/>
                  </a:cubicBezTo>
                  <a:cubicBezTo>
                    <a:pt x="57" y="844"/>
                    <a:pt x="0" y="351"/>
                    <a:pt x="277" y="0"/>
                  </a:cubicBezTo>
                  <a:cubicBezTo>
                    <a:pt x="388" y="110"/>
                    <a:pt x="498" y="220"/>
                    <a:pt x="608" y="330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bg1"/>
              </a:solidFill>
              <a:round/>
            </a:ln>
            <a:effectLst/>
          </p:spPr>
          <p:txBody>
            <a:bodyPr anchor="ctr"/>
            <a:lstStyle/>
            <a:p>
              <a:pPr algn="ctr"/>
              <a:endParaRPr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10" name="Freeform: Shape 105"/>
            <p:cNvSpPr/>
            <p:nvPr/>
          </p:nvSpPr>
          <p:spPr bwMode="auto">
            <a:xfrm>
              <a:off x="5579205" y="1910543"/>
              <a:ext cx="1472104" cy="1673925"/>
            </a:xfrm>
            <a:custGeom>
              <a:avLst/>
              <a:gdLst/>
              <a:ahLst/>
              <a:cxnLst>
                <a:cxn ang="0">
                  <a:pos x="753" y="467"/>
                </a:cxn>
                <a:cxn ang="0">
                  <a:pos x="208" y="857"/>
                </a:cxn>
                <a:cxn ang="0">
                  <a:pos x="52" y="857"/>
                </a:cxn>
                <a:cxn ang="0">
                  <a:pos x="753" y="0"/>
                </a:cxn>
                <a:cxn ang="0">
                  <a:pos x="753" y="467"/>
                </a:cxn>
              </a:cxnLst>
              <a:rect l="0" t="0" r="r" b="b"/>
              <a:pathLst>
                <a:path w="753" h="857">
                  <a:moveTo>
                    <a:pt x="753" y="467"/>
                  </a:moveTo>
                  <a:cubicBezTo>
                    <a:pt x="509" y="415"/>
                    <a:pt x="260" y="584"/>
                    <a:pt x="208" y="857"/>
                  </a:cubicBezTo>
                  <a:cubicBezTo>
                    <a:pt x="156" y="857"/>
                    <a:pt x="104" y="857"/>
                    <a:pt x="52" y="857"/>
                  </a:cubicBezTo>
                  <a:cubicBezTo>
                    <a:pt x="0" y="441"/>
                    <a:pt x="309" y="52"/>
                    <a:pt x="753" y="0"/>
                  </a:cubicBezTo>
                  <a:cubicBezTo>
                    <a:pt x="753" y="156"/>
                    <a:pt x="753" y="312"/>
                    <a:pt x="753" y="467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solidFill>
                <a:schemeClr val="bg1"/>
              </a:solidFill>
              <a:round/>
            </a:ln>
            <a:effectLst/>
          </p:spPr>
          <p:txBody>
            <a:bodyPr anchor="ctr"/>
            <a:lstStyle/>
            <a:p>
              <a:pPr algn="ctr"/>
              <a:endParaRPr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11" name="Freeform: Shape 106"/>
            <p:cNvSpPr/>
            <p:nvPr/>
          </p:nvSpPr>
          <p:spPr bwMode="auto">
            <a:xfrm>
              <a:off x="5751347" y="2516006"/>
              <a:ext cx="2152754" cy="1113972"/>
            </a:xfrm>
            <a:custGeom>
              <a:avLst/>
              <a:gdLst/>
              <a:ahLst/>
              <a:cxnLst>
                <a:cxn ang="0">
                  <a:pos x="137" y="456"/>
                </a:cxn>
                <a:cxn ang="0">
                  <a:pos x="137" y="301"/>
                </a:cxn>
                <a:cxn ang="0">
                  <a:pos x="808" y="570"/>
                </a:cxn>
                <a:cxn ang="0">
                  <a:pos x="1101" y="278"/>
                </a:cxn>
                <a:cxn ang="0">
                  <a:pos x="0" y="388"/>
                </a:cxn>
                <a:cxn ang="0">
                  <a:pos x="110" y="498"/>
                </a:cxn>
                <a:cxn ang="0">
                  <a:pos x="168" y="463"/>
                </a:cxn>
                <a:cxn ang="0">
                  <a:pos x="137" y="456"/>
                </a:cxn>
              </a:cxnLst>
              <a:rect l="0" t="0" r="r" b="b"/>
              <a:pathLst>
                <a:path w="1101" h="570">
                  <a:moveTo>
                    <a:pt x="137" y="456"/>
                  </a:moveTo>
                  <a:cubicBezTo>
                    <a:pt x="137" y="404"/>
                    <a:pt x="137" y="352"/>
                    <a:pt x="137" y="301"/>
                  </a:cubicBezTo>
                  <a:cubicBezTo>
                    <a:pt x="396" y="268"/>
                    <a:pt x="645" y="376"/>
                    <a:pt x="808" y="570"/>
                  </a:cubicBezTo>
                  <a:cubicBezTo>
                    <a:pt x="906" y="472"/>
                    <a:pt x="1003" y="375"/>
                    <a:pt x="1101" y="278"/>
                  </a:cubicBezTo>
                  <a:cubicBezTo>
                    <a:pt x="750" y="0"/>
                    <a:pt x="257" y="57"/>
                    <a:pt x="0" y="388"/>
                  </a:cubicBezTo>
                  <a:cubicBezTo>
                    <a:pt x="36" y="425"/>
                    <a:pt x="73" y="461"/>
                    <a:pt x="110" y="498"/>
                  </a:cubicBezTo>
                  <a:cubicBezTo>
                    <a:pt x="129" y="485"/>
                    <a:pt x="148" y="473"/>
                    <a:pt x="168" y="463"/>
                  </a:cubicBezTo>
                  <a:cubicBezTo>
                    <a:pt x="158" y="461"/>
                    <a:pt x="147" y="458"/>
                    <a:pt x="137" y="456"/>
                  </a:cubicBezTo>
                  <a:close/>
                </a:path>
              </a:pathLst>
            </a:custGeom>
            <a:solidFill>
              <a:schemeClr val="accent3"/>
            </a:solidFill>
            <a:ln w="9525">
              <a:solidFill>
                <a:schemeClr val="bg1"/>
              </a:solidFill>
              <a:round/>
            </a:ln>
            <a:effectLst/>
          </p:spPr>
          <p:txBody>
            <a:bodyPr anchor="ctr"/>
            <a:lstStyle/>
            <a:p>
              <a:pPr algn="ctr"/>
              <a:endParaRPr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12" name="Oval 107"/>
            <p:cNvSpPr/>
            <p:nvPr/>
          </p:nvSpPr>
          <p:spPr bwMode="auto">
            <a:xfrm>
              <a:off x="5593057" y="2990695"/>
              <a:ext cx="1007123" cy="100293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19050">
              <a:solidFill>
                <a:schemeClr val="bg1">
                  <a:lumMod val="50000"/>
                </a:schemeClr>
              </a:solidFill>
              <a:round/>
            </a:ln>
          </p:spPr>
          <p:txBody>
            <a:bodyPr vert="horz" wrap="none" lIns="91440" tIns="45720" rIns="91440" bIns="45720" anchor="ctr" anchorCtr="1" compatLnSpc="1">
              <a:normAutofit/>
            </a:bodyPr>
            <a:lstStyle/>
            <a:p>
              <a:pPr algn="ctr"/>
              <a:r>
                <a:rPr lang="zh-CN" altLang="en-US" sz="1200" b="1">
                  <a:solidFill>
                    <a:schemeClr val="bg1"/>
                  </a:solidFill>
                  <a:latin typeface="字魂58号-创中黑" panose="00000500000000000000" pitchFamily="2" charset="-122"/>
                  <a:ea typeface="字魂58号-创中黑" panose="00000500000000000000" pitchFamily="2" charset="-122"/>
                  <a:sym typeface="字魂58号-创中黑" panose="00000500000000000000" pitchFamily="2" charset="-122"/>
                </a:rPr>
                <a:t>标题文本</a:t>
              </a:r>
              <a:br>
                <a:rPr lang="zh-CN" altLang="en-US" sz="1200" b="1">
                  <a:solidFill>
                    <a:schemeClr val="bg1"/>
                  </a:solidFill>
                  <a:latin typeface="字魂58号-创中黑" panose="00000500000000000000" pitchFamily="2" charset="-122"/>
                  <a:ea typeface="字魂58号-创中黑" panose="00000500000000000000" pitchFamily="2" charset="-122"/>
                  <a:sym typeface="字魂58号-创中黑" panose="00000500000000000000" pitchFamily="2" charset="-122"/>
                </a:rPr>
              </a:br>
              <a:r>
                <a:rPr lang="zh-CN" altLang="en-US" sz="1200" b="1">
                  <a:solidFill>
                    <a:schemeClr val="bg1"/>
                  </a:solidFill>
                  <a:latin typeface="字魂58号-创中黑" panose="00000500000000000000" pitchFamily="2" charset="-122"/>
                  <a:ea typeface="字魂58号-创中黑" panose="00000500000000000000" pitchFamily="2" charset="-122"/>
                  <a:sym typeface="字魂58号-创中黑" panose="00000500000000000000" pitchFamily="2" charset="-122"/>
                </a:rPr>
                <a:t>预设</a:t>
              </a:r>
            </a:p>
          </p:txBody>
        </p:sp>
        <p:sp>
          <p:nvSpPr>
            <p:cNvPr id="13" name="Freeform: Shape 108"/>
            <p:cNvSpPr/>
            <p:nvPr/>
          </p:nvSpPr>
          <p:spPr bwMode="auto">
            <a:xfrm>
              <a:off x="6503228" y="4162229"/>
              <a:ext cx="225564" cy="257223"/>
            </a:xfrm>
            <a:custGeom>
              <a:avLst/>
              <a:gdLst/>
              <a:ahLst/>
              <a:cxnLst>
                <a:cxn ang="0">
                  <a:pos x="90" y="22"/>
                </a:cxn>
                <a:cxn ang="0">
                  <a:pos x="82" y="1"/>
                </a:cxn>
                <a:cxn ang="0">
                  <a:pos x="90" y="22"/>
                </a:cxn>
                <a:cxn ang="0">
                  <a:pos x="75" y="61"/>
                </a:cxn>
                <a:cxn ang="0">
                  <a:pos x="102" y="61"/>
                </a:cxn>
                <a:cxn ang="0">
                  <a:pos x="102" y="49"/>
                </a:cxn>
                <a:cxn ang="0">
                  <a:pos x="83" y="50"/>
                </a:cxn>
                <a:cxn ang="0">
                  <a:pos x="81" y="32"/>
                </a:cxn>
                <a:cxn ang="0">
                  <a:pos x="64" y="17"/>
                </a:cxn>
                <a:cxn ang="0">
                  <a:pos x="37" y="17"/>
                </a:cxn>
                <a:cxn ang="0">
                  <a:pos x="19" y="38"/>
                </a:cxn>
                <a:cxn ang="0">
                  <a:pos x="28" y="46"/>
                </a:cxn>
                <a:cxn ang="0">
                  <a:pos x="55" y="30"/>
                </a:cxn>
                <a:cxn ang="0">
                  <a:pos x="34" y="61"/>
                </a:cxn>
                <a:cxn ang="0">
                  <a:pos x="36" y="91"/>
                </a:cxn>
                <a:cxn ang="0">
                  <a:pos x="12" y="89"/>
                </a:cxn>
                <a:cxn ang="0">
                  <a:pos x="12" y="101"/>
                </a:cxn>
                <a:cxn ang="0">
                  <a:pos x="50" y="101"/>
                </a:cxn>
                <a:cxn ang="0">
                  <a:pos x="50" y="75"/>
                </a:cxn>
                <a:cxn ang="0">
                  <a:pos x="68" y="93"/>
                </a:cxn>
                <a:cxn ang="0">
                  <a:pos x="68" y="119"/>
                </a:cxn>
                <a:cxn ang="0">
                  <a:pos x="81" y="115"/>
                </a:cxn>
                <a:cxn ang="0">
                  <a:pos x="81" y="83"/>
                </a:cxn>
                <a:cxn ang="0">
                  <a:pos x="61" y="65"/>
                </a:cxn>
                <a:cxn ang="0">
                  <a:pos x="71" y="49"/>
                </a:cxn>
                <a:cxn ang="0">
                  <a:pos x="75" y="61"/>
                </a:cxn>
              </a:cxnLst>
              <a:rect l="0" t="0" r="r" b="b"/>
              <a:pathLst>
                <a:path w="115" h="131">
                  <a:moveTo>
                    <a:pt x="90" y="22"/>
                  </a:moveTo>
                  <a:cubicBezTo>
                    <a:pt x="101" y="14"/>
                    <a:pt x="92" y="0"/>
                    <a:pt x="82" y="1"/>
                  </a:cubicBezTo>
                  <a:cubicBezTo>
                    <a:pt x="60" y="3"/>
                    <a:pt x="74" y="34"/>
                    <a:pt x="90" y="22"/>
                  </a:cubicBezTo>
                  <a:close/>
                  <a:moveTo>
                    <a:pt x="75" y="61"/>
                  </a:moveTo>
                  <a:cubicBezTo>
                    <a:pt x="81" y="66"/>
                    <a:pt x="95" y="63"/>
                    <a:pt x="102" y="61"/>
                  </a:cubicBezTo>
                  <a:cubicBezTo>
                    <a:pt x="115" y="58"/>
                    <a:pt x="113" y="49"/>
                    <a:pt x="102" y="49"/>
                  </a:cubicBezTo>
                  <a:cubicBezTo>
                    <a:pt x="98" y="50"/>
                    <a:pt x="86" y="54"/>
                    <a:pt x="83" y="50"/>
                  </a:cubicBezTo>
                  <a:cubicBezTo>
                    <a:pt x="81" y="47"/>
                    <a:pt x="84" y="37"/>
                    <a:pt x="81" y="32"/>
                  </a:cubicBezTo>
                  <a:cubicBezTo>
                    <a:pt x="78" y="27"/>
                    <a:pt x="72" y="19"/>
                    <a:pt x="64" y="17"/>
                  </a:cubicBezTo>
                  <a:cubicBezTo>
                    <a:pt x="56" y="15"/>
                    <a:pt x="45" y="15"/>
                    <a:pt x="37" y="17"/>
                  </a:cubicBezTo>
                  <a:cubicBezTo>
                    <a:pt x="28" y="20"/>
                    <a:pt x="24" y="31"/>
                    <a:pt x="19" y="38"/>
                  </a:cubicBezTo>
                  <a:cubicBezTo>
                    <a:pt x="14" y="46"/>
                    <a:pt x="20" y="55"/>
                    <a:pt x="28" y="46"/>
                  </a:cubicBezTo>
                  <a:cubicBezTo>
                    <a:pt x="35" y="38"/>
                    <a:pt x="38" y="27"/>
                    <a:pt x="55" y="30"/>
                  </a:cubicBezTo>
                  <a:cubicBezTo>
                    <a:pt x="51" y="41"/>
                    <a:pt x="37" y="48"/>
                    <a:pt x="34" y="61"/>
                  </a:cubicBezTo>
                  <a:cubicBezTo>
                    <a:pt x="32" y="69"/>
                    <a:pt x="39" y="81"/>
                    <a:pt x="36" y="91"/>
                  </a:cubicBezTo>
                  <a:cubicBezTo>
                    <a:pt x="36" y="91"/>
                    <a:pt x="16" y="89"/>
                    <a:pt x="12" y="89"/>
                  </a:cubicBezTo>
                  <a:cubicBezTo>
                    <a:pt x="6" y="89"/>
                    <a:pt x="0" y="98"/>
                    <a:pt x="12" y="101"/>
                  </a:cubicBezTo>
                  <a:cubicBezTo>
                    <a:pt x="18" y="102"/>
                    <a:pt x="44" y="108"/>
                    <a:pt x="50" y="101"/>
                  </a:cubicBezTo>
                  <a:cubicBezTo>
                    <a:pt x="55" y="96"/>
                    <a:pt x="50" y="75"/>
                    <a:pt x="50" y="75"/>
                  </a:cubicBezTo>
                  <a:cubicBezTo>
                    <a:pt x="55" y="81"/>
                    <a:pt x="65" y="84"/>
                    <a:pt x="68" y="93"/>
                  </a:cubicBezTo>
                  <a:cubicBezTo>
                    <a:pt x="70" y="100"/>
                    <a:pt x="68" y="111"/>
                    <a:pt x="68" y="119"/>
                  </a:cubicBezTo>
                  <a:cubicBezTo>
                    <a:pt x="67" y="131"/>
                    <a:pt x="80" y="122"/>
                    <a:pt x="81" y="115"/>
                  </a:cubicBezTo>
                  <a:cubicBezTo>
                    <a:pt x="83" y="106"/>
                    <a:pt x="87" y="94"/>
                    <a:pt x="81" y="83"/>
                  </a:cubicBezTo>
                  <a:cubicBezTo>
                    <a:pt x="78" y="74"/>
                    <a:pt x="68" y="71"/>
                    <a:pt x="61" y="65"/>
                  </a:cubicBezTo>
                  <a:cubicBezTo>
                    <a:pt x="65" y="60"/>
                    <a:pt x="67" y="54"/>
                    <a:pt x="71" y="49"/>
                  </a:cubicBezTo>
                  <a:cubicBezTo>
                    <a:pt x="71" y="53"/>
                    <a:pt x="71" y="59"/>
                    <a:pt x="75" y="6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14" name="Freeform: Shape 109"/>
            <p:cNvSpPr/>
            <p:nvPr/>
          </p:nvSpPr>
          <p:spPr bwMode="auto">
            <a:xfrm>
              <a:off x="5151819" y="3901050"/>
              <a:ext cx="142462" cy="263159"/>
            </a:xfrm>
            <a:custGeom>
              <a:avLst/>
              <a:gdLst/>
              <a:ahLst/>
              <a:cxnLst>
                <a:cxn ang="0">
                  <a:pos x="36" y="38"/>
                </a:cxn>
                <a:cxn ang="0">
                  <a:pos x="55" y="19"/>
                </a:cxn>
                <a:cxn ang="0">
                  <a:pos x="36" y="0"/>
                </a:cxn>
                <a:cxn ang="0">
                  <a:pos x="17" y="19"/>
                </a:cxn>
                <a:cxn ang="0">
                  <a:pos x="36" y="38"/>
                </a:cxn>
                <a:cxn ang="0">
                  <a:pos x="67" y="41"/>
                </a:cxn>
                <a:cxn ang="0">
                  <a:pos x="62" y="46"/>
                </a:cxn>
                <a:cxn ang="0">
                  <a:pos x="62" y="82"/>
                </a:cxn>
                <a:cxn ang="0">
                  <a:pos x="67" y="87"/>
                </a:cxn>
                <a:cxn ang="0">
                  <a:pos x="73" y="82"/>
                </a:cxn>
                <a:cxn ang="0">
                  <a:pos x="73" y="46"/>
                </a:cxn>
                <a:cxn ang="0">
                  <a:pos x="67" y="41"/>
                </a:cxn>
                <a:cxn ang="0">
                  <a:pos x="5" y="41"/>
                </a:cxn>
                <a:cxn ang="0">
                  <a:pos x="0" y="46"/>
                </a:cxn>
                <a:cxn ang="0">
                  <a:pos x="0" y="82"/>
                </a:cxn>
                <a:cxn ang="0">
                  <a:pos x="5" y="87"/>
                </a:cxn>
                <a:cxn ang="0">
                  <a:pos x="10" y="82"/>
                </a:cxn>
                <a:cxn ang="0">
                  <a:pos x="10" y="46"/>
                </a:cxn>
                <a:cxn ang="0">
                  <a:pos x="5" y="41"/>
                </a:cxn>
                <a:cxn ang="0">
                  <a:pos x="47" y="41"/>
                </a:cxn>
                <a:cxn ang="0">
                  <a:pos x="25" y="41"/>
                </a:cxn>
                <a:cxn ang="0">
                  <a:pos x="14" y="51"/>
                </a:cxn>
                <a:cxn ang="0">
                  <a:pos x="14" y="130"/>
                </a:cxn>
                <a:cxn ang="0">
                  <a:pos x="19" y="135"/>
                </a:cxn>
                <a:cxn ang="0">
                  <a:pos x="24" y="130"/>
                </a:cxn>
                <a:cxn ang="0">
                  <a:pos x="24" y="101"/>
                </a:cxn>
                <a:cxn ang="0">
                  <a:pos x="49" y="102"/>
                </a:cxn>
                <a:cxn ang="0">
                  <a:pos x="48" y="130"/>
                </a:cxn>
                <a:cxn ang="0">
                  <a:pos x="54" y="135"/>
                </a:cxn>
                <a:cxn ang="0">
                  <a:pos x="59" y="130"/>
                </a:cxn>
                <a:cxn ang="0">
                  <a:pos x="59" y="51"/>
                </a:cxn>
                <a:cxn ang="0">
                  <a:pos x="47" y="41"/>
                </a:cxn>
              </a:cxnLst>
              <a:rect l="0" t="0" r="r" b="b"/>
              <a:pathLst>
                <a:path w="73" h="135">
                  <a:moveTo>
                    <a:pt x="36" y="38"/>
                  </a:moveTo>
                  <a:cubicBezTo>
                    <a:pt x="47" y="38"/>
                    <a:pt x="55" y="30"/>
                    <a:pt x="55" y="19"/>
                  </a:cubicBezTo>
                  <a:cubicBezTo>
                    <a:pt x="55" y="9"/>
                    <a:pt x="47" y="0"/>
                    <a:pt x="36" y="0"/>
                  </a:cubicBezTo>
                  <a:cubicBezTo>
                    <a:pt x="26" y="0"/>
                    <a:pt x="17" y="9"/>
                    <a:pt x="17" y="19"/>
                  </a:cubicBezTo>
                  <a:cubicBezTo>
                    <a:pt x="17" y="30"/>
                    <a:pt x="26" y="38"/>
                    <a:pt x="36" y="38"/>
                  </a:cubicBezTo>
                  <a:close/>
                  <a:moveTo>
                    <a:pt x="67" y="41"/>
                  </a:moveTo>
                  <a:cubicBezTo>
                    <a:pt x="65" y="41"/>
                    <a:pt x="62" y="43"/>
                    <a:pt x="62" y="46"/>
                  </a:cubicBezTo>
                  <a:cubicBezTo>
                    <a:pt x="62" y="82"/>
                    <a:pt x="62" y="82"/>
                    <a:pt x="62" y="82"/>
                  </a:cubicBezTo>
                  <a:cubicBezTo>
                    <a:pt x="62" y="85"/>
                    <a:pt x="65" y="87"/>
                    <a:pt x="67" y="87"/>
                  </a:cubicBezTo>
                  <a:cubicBezTo>
                    <a:pt x="70" y="87"/>
                    <a:pt x="73" y="85"/>
                    <a:pt x="73" y="82"/>
                  </a:cubicBezTo>
                  <a:cubicBezTo>
                    <a:pt x="73" y="46"/>
                    <a:pt x="73" y="46"/>
                    <a:pt x="73" y="46"/>
                  </a:cubicBezTo>
                  <a:cubicBezTo>
                    <a:pt x="73" y="43"/>
                    <a:pt x="70" y="41"/>
                    <a:pt x="67" y="41"/>
                  </a:cubicBezTo>
                  <a:close/>
                  <a:moveTo>
                    <a:pt x="5" y="41"/>
                  </a:moveTo>
                  <a:cubicBezTo>
                    <a:pt x="2" y="41"/>
                    <a:pt x="0" y="43"/>
                    <a:pt x="0" y="46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5"/>
                    <a:pt x="2" y="87"/>
                    <a:pt x="5" y="87"/>
                  </a:cubicBezTo>
                  <a:cubicBezTo>
                    <a:pt x="8" y="87"/>
                    <a:pt x="10" y="85"/>
                    <a:pt x="10" y="82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10" y="43"/>
                    <a:pt x="8" y="41"/>
                    <a:pt x="5" y="41"/>
                  </a:cubicBezTo>
                  <a:close/>
                  <a:moveTo>
                    <a:pt x="47" y="41"/>
                  </a:moveTo>
                  <a:cubicBezTo>
                    <a:pt x="25" y="41"/>
                    <a:pt x="25" y="41"/>
                    <a:pt x="25" y="41"/>
                  </a:cubicBezTo>
                  <a:cubicBezTo>
                    <a:pt x="19" y="41"/>
                    <a:pt x="14" y="46"/>
                    <a:pt x="14" y="51"/>
                  </a:cubicBezTo>
                  <a:cubicBezTo>
                    <a:pt x="14" y="130"/>
                    <a:pt x="14" y="130"/>
                    <a:pt x="14" y="130"/>
                  </a:cubicBezTo>
                  <a:cubicBezTo>
                    <a:pt x="14" y="133"/>
                    <a:pt x="16" y="135"/>
                    <a:pt x="19" y="135"/>
                  </a:cubicBezTo>
                  <a:cubicBezTo>
                    <a:pt x="22" y="135"/>
                    <a:pt x="24" y="133"/>
                    <a:pt x="24" y="130"/>
                  </a:cubicBezTo>
                  <a:cubicBezTo>
                    <a:pt x="24" y="130"/>
                    <a:pt x="24" y="110"/>
                    <a:pt x="24" y="101"/>
                  </a:cubicBezTo>
                  <a:cubicBezTo>
                    <a:pt x="24" y="93"/>
                    <a:pt x="49" y="94"/>
                    <a:pt x="49" y="102"/>
                  </a:cubicBezTo>
                  <a:cubicBezTo>
                    <a:pt x="49" y="109"/>
                    <a:pt x="48" y="130"/>
                    <a:pt x="48" y="130"/>
                  </a:cubicBezTo>
                  <a:cubicBezTo>
                    <a:pt x="48" y="133"/>
                    <a:pt x="51" y="135"/>
                    <a:pt x="54" y="135"/>
                  </a:cubicBezTo>
                  <a:cubicBezTo>
                    <a:pt x="56" y="135"/>
                    <a:pt x="59" y="133"/>
                    <a:pt x="59" y="130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59" y="46"/>
                    <a:pt x="54" y="41"/>
                    <a:pt x="47" y="4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66" name="Freeform: Shape 111"/>
            <p:cNvSpPr/>
            <p:nvPr/>
          </p:nvSpPr>
          <p:spPr bwMode="auto">
            <a:xfrm>
              <a:off x="6780213" y="2939434"/>
              <a:ext cx="164227" cy="104869"/>
            </a:xfrm>
            <a:custGeom>
              <a:avLst/>
              <a:gdLst/>
              <a:ahLst/>
              <a:cxnLst>
                <a:cxn ang="0">
                  <a:pos x="84" y="32"/>
                </a:cxn>
                <a:cxn ang="0">
                  <a:pos x="68" y="14"/>
                </a:cxn>
                <a:cxn ang="0">
                  <a:pos x="48" y="0"/>
                </a:cxn>
                <a:cxn ang="0">
                  <a:pos x="29" y="16"/>
                </a:cxn>
                <a:cxn ang="0">
                  <a:pos x="26" y="16"/>
                </a:cxn>
                <a:cxn ang="0">
                  <a:pos x="14" y="28"/>
                </a:cxn>
                <a:cxn ang="0">
                  <a:pos x="12" y="28"/>
                </a:cxn>
                <a:cxn ang="0">
                  <a:pos x="0" y="41"/>
                </a:cxn>
                <a:cxn ang="0">
                  <a:pos x="12" y="53"/>
                </a:cxn>
                <a:cxn ang="0">
                  <a:pos x="12" y="53"/>
                </a:cxn>
                <a:cxn ang="0">
                  <a:pos x="67" y="51"/>
                </a:cxn>
                <a:cxn ang="0">
                  <a:pos x="67" y="51"/>
                </a:cxn>
                <a:cxn ang="0">
                  <a:pos x="84" y="32"/>
                </a:cxn>
              </a:cxnLst>
              <a:rect l="0" t="0" r="r" b="b"/>
              <a:pathLst>
                <a:path w="84" h="53">
                  <a:moveTo>
                    <a:pt x="84" y="32"/>
                  </a:moveTo>
                  <a:cubicBezTo>
                    <a:pt x="83" y="23"/>
                    <a:pt x="77" y="16"/>
                    <a:pt x="68" y="14"/>
                  </a:cubicBezTo>
                  <a:cubicBezTo>
                    <a:pt x="65" y="6"/>
                    <a:pt x="57" y="0"/>
                    <a:pt x="48" y="0"/>
                  </a:cubicBezTo>
                  <a:cubicBezTo>
                    <a:pt x="39" y="1"/>
                    <a:pt x="31" y="7"/>
                    <a:pt x="29" y="16"/>
                  </a:cubicBezTo>
                  <a:cubicBezTo>
                    <a:pt x="28" y="16"/>
                    <a:pt x="27" y="16"/>
                    <a:pt x="26" y="16"/>
                  </a:cubicBezTo>
                  <a:cubicBezTo>
                    <a:pt x="19" y="16"/>
                    <a:pt x="14" y="22"/>
                    <a:pt x="14" y="28"/>
                  </a:cubicBezTo>
                  <a:cubicBezTo>
                    <a:pt x="13" y="28"/>
                    <a:pt x="12" y="28"/>
                    <a:pt x="12" y="28"/>
                  </a:cubicBezTo>
                  <a:cubicBezTo>
                    <a:pt x="5" y="28"/>
                    <a:pt x="0" y="34"/>
                    <a:pt x="0" y="41"/>
                  </a:cubicBezTo>
                  <a:cubicBezTo>
                    <a:pt x="0" y="47"/>
                    <a:pt x="5" y="53"/>
                    <a:pt x="12" y="53"/>
                  </a:cubicBezTo>
                  <a:cubicBezTo>
                    <a:pt x="12" y="53"/>
                    <a:pt x="12" y="53"/>
                    <a:pt x="12" y="53"/>
                  </a:cubicBezTo>
                  <a:cubicBezTo>
                    <a:pt x="67" y="51"/>
                    <a:pt x="67" y="51"/>
                    <a:pt x="67" y="51"/>
                  </a:cubicBezTo>
                  <a:cubicBezTo>
                    <a:pt x="67" y="51"/>
                    <a:pt x="67" y="51"/>
                    <a:pt x="67" y="51"/>
                  </a:cubicBezTo>
                  <a:cubicBezTo>
                    <a:pt x="77" y="50"/>
                    <a:pt x="84" y="42"/>
                    <a:pt x="84" y="32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67" name="Freeform: Shape 112"/>
            <p:cNvSpPr/>
            <p:nvPr/>
          </p:nvSpPr>
          <p:spPr bwMode="auto">
            <a:xfrm>
              <a:off x="6732726" y="2897882"/>
              <a:ext cx="275030" cy="116741"/>
            </a:xfrm>
            <a:custGeom>
              <a:avLst/>
              <a:gdLst/>
              <a:ahLst/>
              <a:cxnLst>
                <a:cxn ang="0">
                  <a:pos x="128" y="33"/>
                </a:cxn>
                <a:cxn ang="0">
                  <a:pos x="126" y="33"/>
                </a:cxn>
                <a:cxn ang="0">
                  <a:pos x="114" y="22"/>
                </a:cxn>
                <a:cxn ang="0">
                  <a:pos x="110" y="22"/>
                </a:cxn>
                <a:cxn ang="0">
                  <a:pos x="90" y="8"/>
                </a:cxn>
                <a:cxn ang="0">
                  <a:pos x="74" y="17"/>
                </a:cxn>
                <a:cxn ang="0">
                  <a:pos x="68" y="15"/>
                </a:cxn>
                <a:cxn ang="0">
                  <a:pos x="48" y="1"/>
                </a:cxn>
                <a:cxn ang="0">
                  <a:pos x="29" y="17"/>
                </a:cxn>
                <a:cxn ang="0">
                  <a:pos x="26" y="16"/>
                </a:cxn>
                <a:cxn ang="0">
                  <a:pos x="14" y="29"/>
                </a:cxn>
                <a:cxn ang="0">
                  <a:pos x="12" y="29"/>
                </a:cxn>
                <a:cxn ang="0">
                  <a:pos x="0" y="41"/>
                </a:cxn>
                <a:cxn ang="0">
                  <a:pos x="12" y="53"/>
                </a:cxn>
                <a:cxn ang="0">
                  <a:pos x="12" y="53"/>
                </a:cxn>
                <a:cxn ang="0">
                  <a:pos x="25" y="53"/>
                </a:cxn>
                <a:cxn ang="0">
                  <a:pos x="36" y="47"/>
                </a:cxn>
                <a:cxn ang="0">
                  <a:pos x="36" y="47"/>
                </a:cxn>
                <a:cxn ang="0">
                  <a:pos x="50" y="35"/>
                </a:cxn>
                <a:cxn ang="0">
                  <a:pos x="52" y="35"/>
                </a:cxn>
                <a:cxn ang="0">
                  <a:pos x="72" y="19"/>
                </a:cxn>
                <a:cxn ang="0">
                  <a:pos x="94" y="33"/>
                </a:cxn>
                <a:cxn ang="0">
                  <a:pos x="110" y="53"/>
                </a:cxn>
                <a:cxn ang="0">
                  <a:pos x="109" y="58"/>
                </a:cxn>
                <a:cxn ang="0">
                  <a:pos x="130" y="58"/>
                </a:cxn>
                <a:cxn ang="0">
                  <a:pos x="130" y="58"/>
                </a:cxn>
                <a:cxn ang="0">
                  <a:pos x="141" y="45"/>
                </a:cxn>
                <a:cxn ang="0">
                  <a:pos x="128" y="33"/>
                </a:cxn>
                <a:cxn ang="0">
                  <a:pos x="92" y="37"/>
                </a:cxn>
                <a:cxn ang="0">
                  <a:pos x="90" y="37"/>
                </a:cxn>
                <a:cxn ang="0">
                  <a:pos x="90" y="36"/>
                </a:cxn>
                <a:cxn ang="0">
                  <a:pos x="72" y="23"/>
                </a:cxn>
                <a:cxn ang="0">
                  <a:pos x="55" y="38"/>
                </a:cxn>
                <a:cxn ang="0">
                  <a:pos x="55" y="40"/>
                </a:cxn>
                <a:cxn ang="0">
                  <a:pos x="53" y="39"/>
                </a:cxn>
                <a:cxn ang="0">
                  <a:pos x="50" y="39"/>
                </a:cxn>
                <a:cxn ang="0">
                  <a:pos x="40" y="49"/>
                </a:cxn>
                <a:cxn ang="0">
                  <a:pos x="40" y="52"/>
                </a:cxn>
                <a:cxn ang="0">
                  <a:pos x="37" y="51"/>
                </a:cxn>
                <a:cxn ang="0">
                  <a:pos x="36" y="51"/>
                </a:cxn>
                <a:cxn ang="0">
                  <a:pos x="31" y="53"/>
                </a:cxn>
                <a:cxn ang="0">
                  <a:pos x="60" y="52"/>
                </a:cxn>
                <a:cxn ang="0">
                  <a:pos x="75" y="59"/>
                </a:cxn>
                <a:cxn ang="0">
                  <a:pos x="75" y="59"/>
                </a:cxn>
                <a:cxn ang="0">
                  <a:pos x="105" y="58"/>
                </a:cxn>
                <a:cxn ang="0">
                  <a:pos x="106" y="53"/>
                </a:cxn>
                <a:cxn ang="0">
                  <a:pos x="92" y="37"/>
                </a:cxn>
              </a:cxnLst>
              <a:rect l="0" t="0" r="r" b="b"/>
              <a:pathLst>
                <a:path w="141" h="59">
                  <a:moveTo>
                    <a:pt x="128" y="33"/>
                  </a:moveTo>
                  <a:cubicBezTo>
                    <a:pt x="128" y="33"/>
                    <a:pt x="127" y="33"/>
                    <a:pt x="126" y="33"/>
                  </a:cubicBezTo>
                  <a:cubicBezTo>
                    <a:pt x="126" y="27"/>
                    <a:pt x="120" y="21"/>
                    <a:pt x="114" y="22"/>
                  </a:cubicBezTo>
                  <a:cubicBezTo>
                    <a:pt x="112" y="22"/>
                    <a:pt x="111" y="22"/>
                    <a:pt x="110" y="22"/>
                  </a:cubicBezTo>
                  <a:cubicBezTo>
                    <a:pt x="108" y="13"/>
                    <a:pt x="100" y="7"/>
                    <a:pt x="90" y="8"/>
                  </a:cubicBezTo>
                  <a:cubicBezTo>
                    <a:pt x="83" y="8"/>
                    <a:pt x="77" y="11"/>
                    <a:pt x="74" y="17"/>
                  </a:cubicBezTo>
                  <a:cubicBezTo>
                    <a:pt x="72" y="16"/>
                    <a:pt x="70" y="15"/>
                    <a:pt x="68" y="15"/>
                  </a:cubicBezTo>
                  <a:cubicBezTo>
                    <a:pt x="66" y="6"/>
                    <a:pt x="58" y="0"/>
                    <a:pt x="48" y="1"/>
                  </a:cubicBezTo>
                  <a:cubicBezTo>
                    <a:pt x="39" y="1"/>
                    <a:pt x="31" y="8"/>
                    <a:pt x="29" y="17"/>
                  </a:cubicBezTo>
                  <a:cubicBezTo>
                    <a:pt x="28" y="16"/>
                    <a:pt x="27" y="16"/>
                    <a:pt x="26" y="16"/>
                  </a:cubicBezTo>
                  <a:cubicBezTo>
                    <a:pt x="19" y="16"/>
                    <a:pt x="14" y="22"/>
                    <a:pt x="14" y="29"/>
                  </a:cubicBezTo>
                  <a:cubicBezTo>
                    <a:pt x="13" y="29"/>
                    <a:pt x="13" y="29"/>
                    <a:pt x="12" y="29"/>
                  </a:cubicBezTo>
                  <a:cubicBezTo>
                    <a:pt x="5" y="29"/>
                    <a:pt x="0" y="34"/>
                    <a:pt x="0" y="41"/>
                  </a:cubicBezTo>
                  <a:cubicBezTo>
                    <a:pt x="0" y="48"/>
                    <a:pt x="6" y="53"/>
                    <a:pt x="12" y="53"/>
                  </a:cubicBezTo>
                  <a:cubicBezTo>
                    <a:pt x="12" y="53"/>
                    <a:pt x="12" y="53"/>
                    <a:pt x="12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7" y="49"/>
                    <a:pt x="31" y="47"/>
                    <a:pt x="36" y="47"/>
                  </a:cubicBezTo>
                  <a:cubicBezTo>
                    <a:pt x="36" y="47"/>
                    <a:pt x="36" y="47"/>
                    <a:pt x="36" y="47"/>
                  </a:cubicBezTo>
                  <a:cubicBezTo>
                    <a:pt x="37" y="40"/>
                    <a:pt x="42" y="35"/>
                    <a:pt x="50" y="35"/>
                  </a:cubicBezTo>
                  <a:cubicBezTo>
                    <a:pt x="50" y="35"/>
                    <a:pt x="51" y="35"/>
                    <a:pt x="52" y="35"/>
                  </a:cubicBezTo>
                  <a:cubicBezTo>
                    <a:pt x="54" y="26"/>
                    <a:pt x="62" y="20"/>
                    <a:pt x="72" y="19"/>
                  </a:cubicBezTo>
                  <a:cubicBezTo>
                    <a:pt x="82" y="19"/>
                    <a:pt x="90" y="25"/>
                    <a:pt x="94" y="33"/>
                  </a:cubicBezTo>
                  <a:cubicBezTo>
                    <a:pt x="103" y="35"/>
                    <a:pt x="109" y="43"/>
                    <a:pt x="110" y="53"/>
                  </a:cubicBezTo>
                  <a:cubicBezTo>
                    <a:pt x="110" y="55"/>
                    <a:pt x="110" y="57"/>
                    <a:pt x="109" y="58"/>
                  </a:cubicBezTo>
                  <a:cubicBezTo>
                    <a:pt x="130" y="58"/>
                    <a:pt x="130" y="58"/>
                    <a:pt x="130" y="58"/>
                  </a:cubicBezTo>
                  <a:cubicBezTo>
                    <a:pt x="130" y="58"/>
                    <a:pt x="130" y="58"/>
                    <a:pt x="130" y="58"/>
                  </a:cubicBezTo>
                  <a:cubicBezTo>
                    <a:pt x="136" y="57"/>
                    <a:pt x="141" y="51"/>
                    <a:pt x="141" y="45"/>
                  </a:cubicBezTo>
                  <a:cubicBezTo>
                    <a:pt x="141" y="38"/>
                    <a:pt x="135" y="33"/>
                    <a:pt x="128" y="33"/>
                  </a:cubicBezTo>
                  <a:close/>
                  <a:moveTo>
                    <a:pt x="92" y="37"/>
                  </a:moveTo>
                  <a:cubicBezTo>
                    <a:pt x="90" y="37"/>
                    <a:pt x="90" y="37"/>
                    <a:pt x="90" y="37"/>
                  </a:cubicBezTo>
                  <a:cubicBezTo>
                    <a:pt x="90" y="36"/>
                    <a:pt x="90" y="36"/>
                    <a:pt x="90" y="36"/>
                  </a:cubicBezTo>
                  <a:cubicBezTo>
                    <a:pt x="88" y="28"/>
                    <a:pt x="80" y="23"/>
                    <a:pt x="72" y="23"/>
                  </a:cubicBezTo>
                  <a:cubicBezTo>
                    <a:pt x="64" y="24"/>
                    <a:pt x="57" y="30"/>
                    <a:pt x="55" y="38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2" y="39"/>
                    <a:pt x="51" y="39"/>
                    <a:pt x="50" y="39"/>
                  </a:cubicBezTo>
                  <a:cubicBezTo>
                    <a:pt x="44" y="39"/>
                    <a:pt x="40" y="44"/>
                    <a:pt x="40" y="49"/>
                  </a:cubicBezTo>
                  <a:cubicBezTo>
                    <a:pt x="40" y="52"/>
                    <a:pt x="40" y="52"/>
                    <a:pt x="40" y="52"/>
                  </a:cubicBezTo>
                  <a:cubicBezTo>
                    <a:pt x="37" y="51"/>
                    <a:pt x="37" y="51"/>
                    <a:pt x="37" y="51"/>
                  </a:cubicBezTo>
                  <a:cubicBezTo>
                    <a:pt x="37" y="51"/>
                    <a:pt x="36" y="51"/>
                    <a:pt x="36" y="51"/>
                  </a:cubicBezTo>
                  <a:cubicBezTo>
                    <a:pt x="34" y="51"/>
                    <a:pt x="32" y="52"/>
                    <a:pt x="31" y="53"/>
                  </a:cubicBezTo>
                  <a:cubicBezTo>
                    <a:pt x="60" y="52"/>
                    <a:pt x="60" y="52"/>
                    <a:pt x="60" y="52"/>
                  </a:cubicBezTo>
                  <a:cubicBezTo>
                    <a:pt x="64" y="56"/>
                    <a:pt x="69" y="59"/>
                    <a:pt x="75" y="59"/>
                  </a:cubicBezTo>
                  <a:cubicBezTo>
                    <a:pt x="75" y="59"/>
                    <a:pt x="75" y="59"/>
                    <a:pt x="75" y="59"/>
                  </a:cubicBezTo>
                  <a:cubicBezTo>
                    <a:pt x="105" y="58"/>
                    <a:pt x="105" y="58"/>
                    <a:pt x="105" y="58"/>
                  </a:cubicBezTo>
                  <a:cubicBezTo>
                    <a:pt x="105" y="57"/>
                    <a:pt x="106" y="55"/>
                    <a:pt x="106" y="53"/>
                  </a:cubicBezTo>
                  <a:cubicBezTo>
                    <a:pt x="105" y="45"/>
                    <a:pt x="99" y="38"/>
                    <a:pt x="92" y="37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62" name="Freeform: Shape 114"/>
            <p:cNvSpPr/>
            <p:nvPr/>
          </p:nvSpPr>
          <p:spPr bwMode="auto">
            <a:xfrm>
              <a:off x="5751348" y="4375924"/>
              <a:ext cx="116740" cy="116740"/>
            </a:xfrm>
            <a:custGeom>
              <a:avLst/>
              <a:gdLst/>
              <a:ahLst/>
              <a:cxnLst>
                <a:cxn ang="0">
                  <a:pos x="48" y="47"/>
                </a:cxn>
                <a:cxn ang="0">
                  <a:pos x="55" y="47"/>
                </a:cxn>
                <a:cxn ang="0">
                  <a:pos x="57" y="42"/>
                </a:cxn>
                <a:cxn ang="0">
                  <a:pos x="54" y="36"/>
                </a:cxn>
                <a:cxn ang="0">
                  <a:pos x="60" y="32"/>
                </a:cxn>
                <a:cxn ang="0">
                  <a:pos x="60" y="27"/>
                </a:cxn>
                <a:cxn ang="0">
                  <a:pos x="54" y="23"/>
                </a:cxn>
                <a:cxn ang="0">
                  <a:pos x="57" y="17"/>
                </a:cxn>
                <a:cxn ang="0">
                  <a:pos x="54" y="13"/>
                </a:cxn>
                <a:cxn ang="0">
                  <a:pos x="47" y="12"/>
                </a:cxn>
                <a:cxn ang="0">
                  <a:pos x="47" y="5"/>
                </a:cxn>
                <a:cxn ang="0">
                  <a:pos x="42" y="3"/>
                </a:cxn>
                <a:cxn ang="0">
                  <a:pos x="36" y="6"/>
                </a:cxn>
                <a:cxn ang="0">
                  <a:pos x="32" y="0"/>
                </a:cxn>
                <a:cxn ang="0">
                  <a:pos x="27" y="0"/>
                </a:cxn>
                <a:cxn ang="0">
                  <a:pos x="23" y="6"/>
                </a:cxn>
                <a:cxn ang="0">
                  <a:pos x="17" y="3"/>
                </a:cxn>
                <a:cxn ang="0">
                  <a:pos x="12" y="6"/>
                </a:cxn>
                <a:cxn ang="0">
                  <a:pos x="12" y="13"/>
                </a:cxn>
                <a:cxn ang="0">
                  <a:pos x="5" y="13"/>
                </a:cxn>
                <a:cxn ang="0">
                  <a:pos x="3" y="18"/>
                </a:cxn>
                <a:cxn ang="0">
                  <a:pos x="6" y="24"/>
                </a:cxn>
                <a:cxn ang="0">
                  <a:pos x="0" y="28"/>
                </a:cxn>
                <a:cxn ang="0">
                  <a:pos x="0" y="33"/>
                </a:cxn>
                <a:cxn ang="0">
                  <a:pos x="6" y="37"/>
                </a:cxn>
                <a:cxn ang="0">
                  <a:pos x="3" y="43"/>
                </a:cxn>
                <a:cxn ang="0">
                  <a:pos x="6" y="48"/>
                </a:cxn>
                <a:cxn ang="0">
                  <a:pos x="13" y="48"/>
                </a:cxn>
                <a:cxn ang="0">
                  <a:pos x="13" y="55"/>
                </a:cxn>
                <a:cxn ang="0">
                  <a:pos x="18" y="58"/>
                </a:cxn>
                <a:cxn ang="0">
                  <a:pos x="24" y="54"/>
                </a:cxn>
                <a:cxn ang="0">
                  <a:pos x="28" y="60"/>
                </a:cxn>
                <a:cxn ang="0">
                  <a:pos x="33" y="60"/>
                </a:cxn>
                <a:cxn ang="0">
                  <a:pos x="37" y="54"/>
                </a:cxn>
                <a:cxn ang="0">
                  <a:pos x="43" y="57"/>
                </a:cxn>
                <a:cxn ang="0">
                  <a:pos x="47" y="54"/>
                </a:cxn>
                <a:cxn ang="0">
                  <a:pos x="48" y="47"/>
                </a:cxn>
                <a:cxn ang="0">
                  <a:pos x="15" y="45"/>
                </a:cxn>
                <a:cxn ang="0">
                  <a:pos x="15" y="16"/>
                </a:cxn>
                <a:cxn ang="0">
                  <a:pos x="44" y="15"/>
                </a:cxn>
                <a:cxn ang="0">
                  <a:pos x="45" y="45"/>
                </a:cxn>
                <a:cxn ang="0">
                  <a:pos x="15" y="45"/>
                </a:cxn>
              </a:cxnLst>
              <a:rect l="0" t="0" r="r" b="b"/>
              <a:pathLst>
                <a:path w="60" h="60">
                  <a:moveTo>
                    <a:pt x="48" y="47"/>
                  </a:moveTo>
                  <a:cubicBezTo>
                    <a:pt x="50" y="45"/>
                    <a:pt x="53" y="45"/>
                    <a:pt x="55" y="47"/>
                  </a:cubicBezTo>
                  <a:cubicBezTo>
                    <a:pt x="56" y="46"/>
                    <a:pt x="57" y="44"/>
                    <a:pt x="57" y="42"/>
                  </a:cubicBezTo>
                  <a:cubicBezTo>
                    <a:pt x="55" y="41"/>
                    <a:pt x="53" y="39"/>
                    <a:pt x="54" y="36"/>
                  </a:cubicBezTo>
                  <a:cubicBezTo>
                    <a:pt x="55" y="34"/>
                    <a:pt x="57" y="32"/>
                    <a:pt x="60" y="32"/>
                  </a:cubicBezTo>
                  <a:cubicBezTo>
                    <a:pt x="60" y="31"/>
                    <a:pt x="60" y="29"/>
                    <a:pt x="60" y="27"/>
                  </a:cubicBezTo>
                  <a:cubicBezTo>
                    <a:pt x="57" y="28"/>
                    <a:pt x="54" y="26"/>
                    <a:pt x="54" y="23"/>
                  </a:cubicBezTo>
                  <a:cubicBezTo>
                    <a:pt x="53" y="21"/>
                    <a:pt x="54" y="18"/>
                    <a:pt x="57" y="17"/>
                  </a:cubicBezTo>
                  <a:cubicBezTo>
                    <a:pt x="56" y="16"/>
                    <a:pt x="55" y="14"/>
                    <a:pt x="54" y="13"/>
                  </a:cubicBezTo>
                  <a:cubicBezTo>
                    <a:pt x="52" y="14"/>
                    <a:pt x="49" y="14"/>
                    <a:pt x="47" y="12"/>
                  </a:cubicBezTo>
                  <a:cubicBezTo>
                    <a:pt x="45" y="10"/>
                    <a:pt x="45" y="7"/>
                    <a:pt x="47" y="5"/>
                  </a:cubicBezTo>
                  <a:cubicBezTo>
                    <a:pt x="45" y="4"/>
                    <a:pt x="44" y="4"/>
                    <a:pt x="42" y="3"/>
                  </a:cubicBezTo>
                  <a:cubicBezTo>
                    <a:pt x="41" y="5"/>
                    <a:pt x="39" y="7"/>
                    <a:pt x="36" y="6"/>
                  </a:cubicBezTo>
                  <a:cubicBezTo>
                    <a:pt x="33" y="5"/>
                    <a:pt x="32" y="3"/>
                    <a:pt x="32" y="0"/>
                  </a:cubicBezTo>
                  <a:cubicBezTo>
                    <a:pt x="30" y="0"/>
                    <a:pt x="29" y="0"/>
                    <a:pt x="27" y="0"/>
                  </a:cubicBezTo>
                  <a:cubicBezTo>
                    <a:pt x="27" y="3"/>
                    <a:pt x="26" y="6"/>
                    <a:pt x="23" y="6"/>
                  </a:cubicBezTo>
                  <a:cubicBezTo>
                    <a:pt x="21" y="7"/>
                    <a:pt x="18" y="6"/>
                    <a:pt x="17" y="3"/>
                  </a:cubicBezTo>
                  <a:cubicBezTo>
                    <a:pt x="15" y="4"/>
                    <a:pt x="14" y="5"/>
                    <a:pt x="12" y="6"/>
                  </a:cubicBezTo>
                  <a:cubicBezTo>
                    <a:pt x="14" y="8"/>
                    <a:pt x="14" y="11"/>
                    <a:pt x="12" y="13"/>
                  </a:cubicBezTo>
                  <a:cubicBezTo>
                    <a:pt x="10" y="15"/>
                    <a:pt x="7" y="15"/>
                    <a:pt x="5" y="13"/>
                  </a:cubicBezTo>
                  <a:cubicBezTo>
                    <a:pt x="4" y="15"/>
                    <a:pt x="3" y="16"/>
                    <a:pt x="3" y="18"/>
                  </a:cubicBezTo>
                  <a:cubicBezTo>
                    <a:pt x="5" y="19"/>
                    <a:pt x="7" y="21"/>
                    <a:pt x="6" y="24"/>
                  </a:cubicBezTo>
                  <a:cubicBezTo>
                    <a:pt x="5" y="27"/>
                    <a:pt x="3" y="28"/>
                    <a:pt x="0" y="28"/>
                  </a:cubicBezTo>
                  <a:cubicBezTo>
                    <a:pt x="0" y="30"/>
                    <a:pt x="0" y="31"/>
                    <a:pt x="0" y="33"/>
                  </a:cubicBezTo>
                  <a:cubicBezTo>
                    <a:pt x="3" y="33"/>
                    <a:pt x="5" y="34"/>
                    <a:pt x="6" y="37"/>
                  </a:cubicBezTo>
                  <a:cubicBezTo>
                    <a:pt x="7" y="40"/>
                    <a:pt x="5" y="42"/>
                    <a:pt x="3" y="43"/>
                  </a:cubicBezTo>
                  <a:cubicBezTo>
                    <a:pt x="4" y="45"/>
                    <a:pt x="5" y="46"/>
                    <a:pt x="6" y="48"/>
                  </a:cubicBezTo>
                  <a:cubicBezTo>
                    <a:pt x="8" y="46"/>
                    <a:pt x="11" y="46"/>
                    <a:pt x="13" y="48"/>
                  </a:cubicBezTo>
                  <a:cubicBezTo>
                    <a:pt x="15" y="50"/>
                    <a:pt x="15" y="53"/>
                    <a:pt x="13" y="55"/>
                  </a:cubicBezTo>
                  <a:cubicBezTo>
                    <a:pt x="15" y="56"/>
                    <a:pt x="16" y="57"/>
                    <a:pt x="18" y="58"/>
                  </a:cubicBezTo>
                  <a:cubicBezTo>
                    <a:pt x="19" y="55"/>
                    <a:pt x="21" y="54"/>
                    <a:pt x="24" y="54"/>
                  </a:cubicBezTo>
                  <a:cubicBezTo>
                    <a:pt x="26" y="55"/>
                    <a:pt x="28" y="57"/>
                    <a:pt x="28" y="60"/>
                  </a:cubicBezTo>
                  <a:cubicBezTo>
                    <a:pt x="29" y="60"/>
                    <a:pt x="31" y="60"/>
                    <a:pt x="33" y="60"/>
                  </a:cubicBezTo>
                  <a:cubicBezTo>
                    <a:pt x="33" y="57"/>
                    <a:pt x="34" y="55"/>
                    <a:pt x="37" y="54"/>
                  </a:cubicBezTo>
                  <a:cubicBezTo>
                    <a:pt x="39" y="53"/>
                    <a:pt x="42" y="55"/>
                    <a:pt x="43" y="57"/>
                  </a:cubicBezTo>
                  <a:cubicBezTo>
                    <a:pt x="44" y="56"/>
                    <a:pt x="46" y="55"/>
                    <a:pt x="47" y="54"/>
                  </a:cubicBezTo>
                  <a:cubicBezTo>
                    <a:pt x="46" y="52"/>
                    <a:pt x="46" y="49"/>
                    <a:pt x="48" y="47"/>
                  </a:cubicBezTo>
                  <a:close/>
                  <a:moveTo>
                    <a:pt x="15" y="45"/>
                  </a:moveTo>
                  <a:cubicBezTo>
                    <a:pt x="7" y="37"/>
                    <a:pt x="7" y="24"/>
                    <a:pt x="15" y="16"/>
                  </a:cubicBezTo>
                  <a:cubicBezTo>
                    <a:pt x="23" y="7"/>
                    <a:pt x="36" y="7"/>
                    <a:pt x="44" y="15"/>
                  </a:cubicBezTo>
                  <a:cubicBezTo>
                    <a:pt x="53" y="23"/>
                    <a:pt x="53" y="36"/>
                    <a:pt x="45" y="45"/>
                  </a:cubicBezTo>
                  <a:cubicBezTo>
                    <a:pt x="37" y="53"/>
                    <a:pt x="24" y="53"/>
                    <a:pt x="15" y="45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63" name="Freeform: Shape 115"/>
            <p:cNvSpPr/>
            <p:nvPr/>
          </p:nvSpPr>
          <p:spPr bwMode="auto">
            <a:xfrm>
              <a:off x="5822579" y="4464962"/>
              <a:ext cx="116740" cy="118718"/>
            </a:xfrm>
            <a:custGeom>
              <a:avLst/>
              <a:gdLst/>
              <a:ahLst/>
              <a:cxnLst>
                <a:cxn ang="0">
                  <a:pos x="48" y="47"/>
                </a:cxn>
                <a:cxn ang="0">
                  <a:pos x="55" y="46"/>
                </a:cxn>
                <a:cxn ang="0">
                  <a:pos x="58" y="42"/>
                </a:cxn>
                <a:cxn ang="0">
                  <a:pos x="54" y="36"/>
                </a:cxn>
                <a:cxn ang="0">
                  <a:pos x="60" y="32"/>
                </a:cxn>
                <a:cxn ang="0">
                  <a:pos x="60" y="26"/>
                </a:cxn>
                <a:cxn ang="0">
                  <a:pos x="54" y="23"/>
                </a:cxn>
                <a:cxn ang="0">
                  <a:pos x="57" y="17"/>
                </a:cxn>
                <a:cxn ang="0">
                  <a:pos x="54" y="12"/>
                </a:cxn>
                <a:cxn ang="0">
                  <a:pos x="47" y="12"/>
                </a:cxn>
                <a:cxn ang="0">
                  <a:pos x="47" y="5"/>
                </a:cxn>
                <a:cxn ang="0">
                  <a:pos x="42" y="2"/>
                </a:cxn>
                <a:cxn ang="0">
                  <a:pos x="36" y="5"/>
                </a:cxn>
                <a:cxn ang="0">
                  <a:pos x="32" y="0"/>
                </a:cxn>
                <a:cxn ang="0">
                  <a:pos x="27" y="0"/>
                </a:cxn>
                <a:cxn ang="0">
                  <a:pos x="23" y="6"/>
                </a:cxn>
                <a:cxn ang="0">
                  <a:pos x="17" y="3"/>
                </a:cxn>
                <a:cxn ang="0">
                  <a:pos x="13" y="5"/>
                </a:cxn>
                <a:cxn ang="0">
                  <a:pos x="12" y="12"/>
                </a:cxn>
                <a:cxn ang="0">
                  <a:pos x="5" y="13"/>
                </a:cxn>
                <a:cxn ang="0">
                  <a:pos x="3" y="17"/>
                </a:cxn>
                <a:cxn ang="0">
                  <a:pos x="6" y="23"/>
                </a:cxn>
                <a:cxn ang="0">
                  <a:pos x="0" y="27"/>
                </a:cxn>
                <a:cxn ang="0">
                  <a:pos x="0" y="33"/>
                </a:cxn>
                <a:cxn ang="0">
                  <a:pos x="6" y="36"/>
                </a:cxn>
                <a:cxn ang="0">
                  <a:pos x="3" y="43"/>
                </a:cxn>
                <a:cxn ang="0">
                  <a:pos x="6" y="47"/>
                </a:cxn>
                <a:cxn ang="0">
                  <a:pos x="13" y="47"/>
                </a:cxn>
                <a:cxn ang="0">
                  <a:pos x="13" y="54"/>
                </a:cxn>
                <a:cxn ang="0">
                  <a:pos x="18" y="57"/>
                </a:cxn>
                <a:cxn ang="0">
                  <a:pos x="24" y="54"/>
                </a:cxn>
                <a:cxn ang="0">
                  <a:pos x="28" y="59"/>
                </a:cxn>
                <a:cxn ang="0">
                  <a:pos x="33" y="59"/>
                </a:cxn>
                <a:cxn ang="0">
                  <a:pos x="37" y="53"/>
                </a:cxn>
                <a:cxn ang="0">
                  <a:pos x="43" y="57"/>
                </a:cxn>
                <a:cxn ang="0">
                  <a:pos x="48" y="54"/>
                </a:cxn>
                <a:cxn ang="0">
                  <a:pos x="48" y="47"/>
                </a:cxn>
                <a:cxn ang="0">
                  <a:pos x="16" y="45"/>
                </a:cxn>
                <a:cxn ang="0">
                  <a:pos x="15" y="15"/>
                </a:cxn>
                <a:cxn ang="0">
                  <a:pos x="45" y="14"/>
                </a:cxn>
                <a:cxn ang="0">
                  <a:pos x="45" y="44"/>
                </a:cxn>
                <a:cxn ang="0">
                  <a:pos x="16" y="45"/>
                </a:cxn>
              </a:cxnLst>
              <a:rect l="0" t="0" r="r" b="b"/>
              <a:pathLst>
                <a:path w="60" h="60">
                  <a:moveTo>
                    <a:pt x="48" y="47"/>
                  </a:moveTo>
                  <a:cubicBezTo>
                    <a:pt x="50" y="45"/>
                    <a:pt x="53" y="45"/>
                    <a:pt x="55" y="46"/>
                  </a:cubicBezTo>
                  <a:cubicBezTo>
                    <a:pt x="56" y="45"/>
                    <a:pt x="57" y="43"/>
                    <a:pt x="58" y="42"/>
                  </a:cubicBezTo>
                  <a:cubicBezTo>
                    <a:pt x="55" y="41"/>
                    <a:pt x="54" y="38"/>
                    <a:pt x="54" y="36"/>
                  </a:cubicBezTo>
                  <a:cubicBezTo>
                    <a:pt x="55" y="33"/>
                    <a:pt x="57" y="31"/>
                    <a:pt x="60" y="32"/>
                  </a:cubicBezTo>
                  <a:cubicBezTo>
                    <a:pt x="60" y="30"/>
                    <a:pt x="60" y="28"/>
                    <a:pt x="60" y="26"/>
                  </a:cubicBezTo>
                  <a:cubicBezTo>
                    <a:pt x="57" y="27"/>
                    <a:pt x="55" y="25"/>
                    <a:pt x="54" y="23"/>
                  </a:cubicBezTo>
                  <a:cubicBezTo>
                    <a:pt x="53" y="20"/>
                    <a:pt x="55" y="17"/>
                    <a:pt x="57" y="17"/>
                  </a:cubicBezTo>
                  <a:cubicBezTo>
                    <a:pt x="56" y="15"/>
                    <a:pt x="55" y="13"/>
                    <a:pt x="54" y="12"/>
                  </a:cubicBezTo>
                  <a:cubicBezTo>
                    <a:pt x="52" y="14"/>
                    <a:pt x="49" y="14"/>
                    <a:pt x="47" y="12"/>
                  </a:cubicBezTo>
                  <a:cubicBezTo>
                    <a:pt x="46" y="10"/>
                    <a:pt x="45" y="7"/>
                    <a:pt x="47" y="5"/>
                  </a:cubicBezTo>
                  <a:cubicBezTo>
                    <a:pt x="46" y="4"/>
                    <a:pt x="44" y="3"/>
                    <a:pt x="42" y="2"/>
                  </a:cubicBezTo>
                  <a:cubicBezTo>
                    <a:pt x="42" y="5"/>
                    <a:pt x="39" y="6"/>
                    <a:pt x="36" y="5"/>
                  </a:cubicBezTo>
                  <a:cubicBezTo>
                    <a:pt x="34" y="5"/>
                    <a:pt x="32" y="2"/>
                    <a:pt x="32" y="0"/>
                  </a:cubicBezTo>
                  <a:cubicBezTo>
                    <a:pt x="31" y="0"/>
                    <a:pt x="29" y="0"/>
                    <a:pt x="27" y="0"/>
                  </a:cubicBezTo>
                  <a:cubicBezTo>
                    <a:pt x="28" y="2"/>
                    <a:pt x="26" y="5"/>
                    <a:pt x="23" y="6"/>
                  </a:cubicBezTo>
                  <a:cubicBezTo>
                    <a:pt x="21" y="6"/>
                    <a:pt x="18" y="5"/>
                    <a:pt x="17" y="3"/>
                  </a:cubicBezTo>
                  <a:cubicBezTo>
                    <a:pt x="16" y="3"/>
                    <a:pt x="14" y="4"/>
                    <a:pt x="13" y="5"/>
                  </a:cubicBezTo>
                  <a:cubicBezTo>
                    <a:pt x="14" y="7"/>
                    <a:pt x="14" y="10"/>
                    <a:pt x="12" y="12"/>
                  </a:cubicBezTo>
                  <a:cubicBezTo>
                    <a:pt x="11" y="14"/>
                    <a:pt x="7" y="14"/>
                    <a:pt x="5" y="13"/>
                  </a:cubicBezTo>
                  <a:cubicBezTo>
                    <a:pt x="4" y="14"/>
                    <a:pt x="4" y="16"/>
                    <a:pt x="3" y="17"/>
                  </a:cubicBezTo>
                  <a:cubicBezTo>
                    <a:pt x="5" y="18"/>
                    <a:pt x="7" y="21"/>
                    <a:pt x="6" y="23"/>
                  </a:cubicBezTo>
                  <a:cubicBezTo>
                    <a:pt x="5" y="26"/>
                    <a:pt x="3" y="28"/>
                    <a:pt x="0" y="27"/>
                  </a:cubicBezTo>
                  <a:cubicBezTo>
                    <a:pt x="0" y="29"/>
                    <a:pt x="0" y="31"/>
                    <a:pt x="0" y="33"/>
                  </a:cubicBezTo>
                  <a:cubicBezTo>
                    <a:pt x="3" y="32"/>
                    <a:pt x="6" y="34"/>
                    <a:pt x="6" y="36"/>
                  </a:cubicBezTo>
                  <a:cubicBezTo>
                    <a:pt x="7" y="39"/>
                    <a:pt x="6" y="42"/>
                    <a:pt x="3" y="43"/>
                  </a:cubicBezTo>
                  <a:cubicBezTo>
                    <a:pt x="4" y="44"/>
                    <a:pt x="5" y="46"/>
                    <a:pt x="6" y="47"/>
                  </a:cubicBezTo>
                  <a:cubicBezTo>
                    <a:pt x="8" y="45"/>
                    <a:pt x="11" y="45"/>
                    <a:pt x="13" y="47"/>
                  </a:cubicBezTo>
                  <a:cubicBezTo>
                    <a:pt x="15" y="49"/>
                    <a:pt x="15" y="52"/>
                    <a:pt x="13" y="54"/>
                  </a:cubicBezTo>
                  <a:cubicBezTo>
                    <a:pt x="15" y="55"/>
                    <a:pt x="16" y="56"/>
                    <a:pt x="18" y="57"/>
                  </a:cubicBezTo>
                  <a:cubicBezTo>
                    <a:pt x="19" y="54"/>
                    <a:pt x="21" y="53"/>
                    <a:pt x="24" y="54"/>
                  </a:cubicBezTo>
                  <a:cubicBezTo>
                    <a:pt x="27" y="54"/>
                    <a:pt x="28" y="57"/>
                    <a:pt x="28" y="59"/>
                  </a:cubicBezTo>
                  <a:cubicBezTo>
                    <a:pt x="30" y="60"/>
                    <a:pt x="32" y="59"/>
                    <a:pt x="33" y="59"/>
                  </a:cubicBezTo>
                  <a:cubicBezTo>
                    <a:pt x="33" y="57"/>
                    <a:pt x="34" y="54"/>
                    <a:pt x="37" y="53"/>
                  </a:cubicBezTo>
                  <a:cubicBezTo>
                    <a:pt x="40" y="53"/>
                    <a:pt x="42" y="54"/>
                    <a:pt x="43" y="57"/>
                  </a:cubicBezTo>
                  <a:cubicBezTo>
                    <a:pt x="45" y="56"/>
                    <a:pt x="46" y="55"/>
                    <a:pt x="48" y="54"/>
                  </a:cubicBezTo>
                  <a:cubicBezTo>
                    <a:pt x="46" y="52"/>
                    <a:pt x="46" y="49"/>
                    <a:pt x="48" y="47"/>
                  </a:cubicBezTo>
                  <a:close/>
                  <a:moveTo>
                    <a:pt x="16" y="45"/>
                  </a:moveTo>
                  <a:cubicBezTo>
                    <a:pt x="7" y="36"/>
                    <a:pt x="7" y="23"/>
                    <a:pt x="15" y="15"/>
                  </a:cubicBezTo>
                  <a:cubicBezTo>
                    <a:pt x="23" y="7"/>
                    <a:pt x="36" y="6"/>
                    <a:pt x="45" y="14"/>
                  </a:cubicBezTo>
                  <a:cubicBezTo>
                    <a:pt x="53" y="23"/>
                    <a:pt x="53" y="36"/>
                    <a:pt x="45" y="44"/>
                  </a:cubicBezTo>
                  <a:cubicBezTo>
                    <a:pt x="37" y="52"/>
                    <a:pt x="24" y="53"/>
                    <a:pt x="16" y="45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64" name="Freeform: Shape 116"/>
            <p:cNvSpPr/>
            <p:nvPr/>
          </p:nvSpPr>
          <p:spPr bwMode="auto">
            <a:xfrm>
              <a:off x="5800813" y="4490685"/>
              <a:ext cx="166206" cy="114761"/>
            </a:xfrm>
            <a:custGeom>
              <a:avLst/>
              <a:gdLst/>
              <a:ahLst/>
              <a:cxnLst>
                <a:cxn ang="0">
                  <a:pos x="41" y="58"/>
                </a:cxn>
                <a:cxn ang="0">
                  <a:pos x="82" y="22"/>
                </a:cxn>
                <a:cxn ang="0">
                  <a:pos x="85" y="22"/>
                </a:cxn>
                <a:cxn ang="0">
                  <a:pos x="82" y="0"/>
                </a:cxn>
                <a:cxn ang="0">
                  <a:pos x="76" y="22"/>
                </a:cxn>
                <a:cxn ang="0">
                  <a:pos x="78" y="22"/>
                </a:cxn>
                <a:cxn ang="0">
                  <a:pos x="68" y="43"/>
                </a:cxn>
                <a:cxn ang="0">
                  <a:pos x="41" y="54"/>
                </a:cxn>
                <a:cxn ang="0">
                  <a:pos x="15" y="43"/>
                </a:cxn>
                <a:cxn ang="0">
                  <a:pos x="4" y="16"/>
                </a:cxn>
                <a:cxn ang="0">
                  <a:pos x="0" y="16"/>
                </a:cxn>
                <a:cxn ang="0">
                  <a:pos x="41" y="58"/>
                </a:cxn>
              </a:cxnLst>
              <a:rect l="0" t="0" r="r" b="b"/>
              <a:pathLst>
                <a:path w="85" h="58">
                  <a:moveTo>
                    <a:pt x="41" y="58"/>
                  </a:moveTo>
                  <a:cubicBezTo>
                    <a:pt x="62" y="58"/>
                    <a:pt x="79" y="42"/>
                    <a:pt x="82" y="22"/>
                  </a:cubicBezTo>
                  <a:cubicBezTo>
                    <a:pt x="85" y="22"/>
                    <a:pt x="85" y="22"/>
                    <a:pt x="85" y="22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76" y="22"/>
                    <a:pt x="76" y="22"/>
                    <a:pt x="76" y="22"/>
                  </a:cubicBezTo>
                  <a:cubicBezTo>
                    <a:pt x="78" y="22"/>
                    <a:pt x="78" y="22"/>
                    <a:pt x="78" y="22"/>
                  </a:cubicBezTo>
                  <a:cubicBezTo>
                    <a:pt x="77" y="30"/>
                    <a:pt x="73" y="37"/>
                    <a:pt x="68" y="43"/>
                  </a:cubicBezTo>
                  <a:cubicBezTo>
                    <a:pt x="61" y="49"/>
                    <a:pt x="52" y="54"/>
                    <a:pt x="41" y="54"/>
                  </a:cubicBezTo>
                  <a:cubicBezTo>
                    <a:pt x="31" y="54"/>
                    <a:pt x="22" y="49"/>
                    <a:pt x="15" y="43"/>
                  </a:cubicBezTo>
                  <a:cubicBezTo>
                    <a:pt x="8" y="36"/>
                    <a:pt x="4" y="27"/>
                    <a:pt x="4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39"/>
                    <a:pt x="19" y="58"/>
                    <a:pt x="41" y="58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65" name="Freeform: Shape 117"/>
            <p:cNvSpPr/>
            <p:nvPr/>
          </p:nvSpPr>
          <p:spPr bwMode="auto">
            <a:xfrm>
              <a:off x="5727604" y="4350201"/>
              <a:ext cx="110804" cy="166206"/>
            </a:xfrm>
            <a:custGeom>
              <a:avLst/>
              <a:gdLst/>
              <a:ahLst/>
              <a:cxnLst>
                <a:cxn ang="0">
                  <a:pos x="0" y="44"/>
                </a:cxn>
                <a:cxn ang="0">
                  <a:pos x="35" y="3"/>
                </a:cxn>
                <a:cxn ang="0">
                  <a:pos x="35" y="0"/>
                </a:cxn>
                <a:cxn ang="0">
                  <a:pos x="57" y="3"/>
                </a:cxn>
                <a:cxn ang="0">
                  <a:pos x="36" y="8"/>
                </a:cxn>
                <a:cxn ang="0">
                  <a:pos x="35" y="7"/>
                </a:cxn>
                <a:cxn ang="0">
                  <a:pos x="15" y="17"/>
                </a:cxn>
                <a:cxn ang="0">
                  <a:pos x="4" y="44"/>
                </a:cxn>
                <a:cxn ang="0">
                  <a:pos x="15" y="70"/>
                </a:cxn>
                <a:cxn ang="0">
                  <a:pos x="42" y="81"/>
                </a:cxn>
                <a:cxn ang="0">
                  <a:pos x="42" y="85"/>
                </a:cxn>
                <a:cxn ang="0">
                  <a:pos x="0" y="44"/>
                </a:cxn>
              </a:cxnLst>
              <a:rect l="0" t="0" r="r" b="b"/>
              <a:pathLst>
                <a:path w="57" h="85">
                  <a:moveTo>
                    <a:pt x="0" y="44"/>
                  </a:moveTo>
                  <a:cubicBezTo>
                    <a:pt x="0" y="23"/>
                    <a:pt x="15" y="5"/>
                    <a:pt x="35" y="3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57" y="3"/>
                    <a:pt x="57" y="3"/>
                    <a:pt x="57" y="3"/>
                  </a:cubicBezTo>
                  <a:cubicBezTo>
                    <a:pt x="36" y="8"/>
                    <a:pt x="36" y="8"/>
                    <a:pt x="36" y="8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27" y="8"/>
                    <a:pt x="20" y="12"/>
                    <a:pt x="15" y="17"/>
                  </a:cubicBezTo>
                  <a:cubicBezTo>
                    <a:pt x="8" y="24"/>
                    <a:pt x="4" y="33"/>
                    <a:pt x="4" y="44"/>
                  </a:cubicBezTo>
                  <a:cubicBezTo>
                    <a:pt x="4" y="54"/>
                    <a:pt x="8" y="63"/>
                    <a:pt x="15" y="70"/>
                  </a:cubicBezTo>
                  <a:cubicBezTo>
                    <a:pt x="22" y="77"/>
                    <a:pt x="31" y="81"/>
                    <a:pt x="42" y="81"/>
                  </a:cubicBezTo>
                  <a:cubicBezTo>
                    <a:pt x="42" y="85"/>
                    <a:pt x="42" y="85"/>
                    <a:pt x="42" y="85"/>
                  </a:cubicBezTo>
                  <a:cubicBezTo>
                    <a:pt x="19" y="85"/>
                    <a:pt x="0" y="67"/>
                    <a:pt x="0" y="4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59" name="Freeform: Shape 184"/>
            <p:cNvSpPr/>
            <p:nvPr/>
          </p:nvSpPr>
          <p:spPr bwMode="auto">
            <a:xfrm>
              <a:off x="6141137" y="2442796"/>
              <a:ext cx="265137" cy="176099"/>
            </a:xfrm>
            <a:custGeom>
              <a:avLst/>
              <a:gdLst/>
              <a:ahLst/>
              <a:cxnLst>
                <a:cxn ang="0">
                  <a:pos x="132" y="0"/>
                </a:cxn>
                <a:cxn ang="0">
                  <a:pos x="4" y="0"/>
                </a:cxn>
                <a:cxn ang="0">
                  <a:pos x="0" y="5"/>
                </a:cxn>
                <a:cxn ang="0">
                  <a:pos x="0" y="70"/>
                </a:cxn>
                <a:cxn ang="0">
                  <a:pos x="4" y="74"/>
                </a:cxn>
                <a:cxn ang="0">
                  <a:pos x="60" y="74"/>
                </a:cxn>
                <a:cxn ang="0">
                  <a:pos x="60" y="83"/>
                </a:cxn>
                <a:cxn ang="0">
                  <a:pos x="60" y="84"/>
                </a:cxn>
                <a:cxn ang="0">
                  <a:pos x="49" y="87"/>
                </a:cxn>
                <a:cxn ang="0">
                  <a:pos x="68" y="90"/>
                </a:cxn>
                <a:cxn ang="0">
                  <a:pos x="87" y="87"/>
                </a:cxn>
                <a:cxn ang="0">
                  <a:pos x="76" y="84"/>
                </a:cxn>
                <a:cxn ang="0">
                  <a:pos x="76" y="83"/>
                </a:cxn>
                <a:cxn ang="0">
                  <a:pos x="76" y="74"/>
                </a:cxn>
                <a:cxn ang="0">
                  <a:pos x="132" y="74"/>
                </a:cxn>
                <a:cxn ang="0">
                  <a:pos x="136" y="70"/>
                </a:cxn>
                <a:cxn ang="0">
                  <a:pos x="136" y="5"/>
                </a:cxn>
                <a:cxn ang="0">
                  <a:pos x="132" y="0"/>
                </a:cxn>
                <a:cxn ang="0">
                  <a:pos x="132" y="65"/>
                </a:cxn>
                <a:cxn ang="0">
                  <a:pos x="128" y="69"/>
                </a:cxn>
                <a:cxn ang="0">
                  <a:pos x="8" y="69"/>
                </a:cxn>
                <a:cxn ang="0">
                  <a:pos x="4" y="65"/>
                </a:cxn>
                <a:cxn ang="0">
                  <a:pos x="4" y="9"/>
                </a:cxn>
                <a:cxn ang="0">
                  <a:pos x="8" y="5"/>
                </a:cxn>
                <a:cxn ang="0">
                  <a:pos x="128" y="5"/>
                </a:cxn>
                <a:cxn ang="0">
                  <a:pos x="132" y="9"/>
                </a:cxn>
                <a:cxn ang="0">
                  <a:pos x="132" y="65"/>
                </a:cxn>
              </a:cxnLst>
              <a:rect l="0" t="0" r="r" b="b"/>
              <a:pathLst>
                <a:path w="136" h="90">
                  <a:moveTo>
                    <a:pt x="132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2"/>
                    <a:pt x="2" y="74"/>
                    <a:pt x="4" y="74"/>
                  </a:cubicBezTo>
                  <a:cubicBezTo>
                    <a:pt x="60" y="74"/>
                    <a:pt x="60" y="74"/>
                    <a:pt x="60" y="74"/>
                  </a:cubicBezTo>
                  <a:cubicBezTo>
                    <a:pt x="60" y="83"/>
                    <a:pt x="60" y="83"/>
                    <a:pt x="60" y="83"/>
                  </a:cubicBezTo>
                  <a:cubicBezTo>
                    <a:pt x="60" y="83"/>
                    <a:pt x="60" y="84"/>
                    <a:pt x="60" y="84"/>
                  </a:cubicBezTo>
                  <a:cubicBezTo>
                    <a:pt x="54" y="84"/>
                    <a:pt x="49" y="86"/>
                    <a:pt x="49" y="87"/>
                  </a:cubicBezTo>
                  <a:cubicBezTo>
                    <a:pt x="49" y="89"/>
                    <a:pt x="58" y="90"/>
                    <a:pt x="68" y="90"/>
                  </a:cubicBezTo>
                  <a:cubicBezTo>
                    <a:pt x="79" y="90"/>
                    <a:pt x="87" y="89"/>
                    <a:pt x="87" y="87"/>
                  </a:cubicBezTo>
                  <a:cubicBezTo>
                    <a:pt x="87" y="86"/>
                    <a:pt x="83" y="84"/>
                    <a:pt x="76" y="84"/>
                  </a:cubicBezTo>
                  <a:cubicBezTo>
                    <a:pt x="76" y="84"/>
                    <a:pt x="76" y="83"/>
                    <a:pt x="76" y="83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132" y="74"/>
                    <a:pt x="132" y="74"/>
                    <a:pt x="132" y="74"/>
                  </a:cubicBezTo>
                  <a:cubicBezTo>
                    <a:pt x="134" y="74"/>
                    <a:pt x="136" y="72"/>
                    <a:pt x="136" y="70"/>
                  </a:cubicBezTo>
                  <a:cubicBezTo>
                    <a:pt x="136" y="5"/>
                    <a:pt x="136" y="5"/>
                    <a:pt x="136" y="5"/>
                  </a:cubicBezTo>
                  <a:cubicBezTo>
                    <a:pt x="136" y="2"/>
                    <a:pt x="134" y="0"/>
                    <a:pt x="132" y="0"/>
                  </a:cubicBezTo>
                  <a:close/>
                  <a:moveTo>
                    <a:pt x="132" y="65"/>
                  </a:moveTo>
                  <a:cubicBezTo>
                    <a:pt x="132" y="67"/>
                    <a:pt x="130" y="69"/>
                    <a:pt x="128" y="69"/>
                  </a:cubicBezTo>
                  <a:cubicBezTo>
                    <a:pt x="8" y="69"/>
                    <a:pt x="8" y="69"/>
                    <a:pt x="8" y="69"/>
                  </a:cubicBezTo>
                  <a:cubicBezTo>
                    <a:pt x="6" y="69"/>
                    <a:pt x="4" y="67"/>
                    <a:pt x="4" y="65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7"/>
                    <a:pt x="6" y="5"/>
                    <a:pt x="8" y="5"/>
                  </a:cubicBezTo>
                  <a:cubicBezTo>
                    <a:pt x="128" y="5"/>
                    <a:pt x="128" y="5"/>
                    <a:pt x="128" y="5"/>
                  </a:cubicBezTo>
                  <a:cubicBezTo>
                    <a:pt x="130" y="5"/>
                    <a:pt x="132" y="7"/>
                    <a:pt x="132" y="9"/>
                  </a:cubicBezTo>
                  <a:lnTo>
                    <a:pt x="132" y="65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60" name="Freeform: Shape 185"/>
            <p:cNvSpPr/>
            <p:nvPr/>
          </p:nvSpPr>
          <p:spPr bwMode="auto">
            <a:xfrm>
              <a:off x="6418146" y="2472476"/>
              <a:ext cx="77167" cy="146419"/>
            </a:xfrm>
            <a:custGeom>
              <a:avLst/>
              <a:gdLst/>
              <a:ahLst/>
              <a:cxnLst>
                <a:cxn ang="0">
                  <a:pos x="35" y="0"/>
                </a:cxn>
                <a:cxn ang="0">
                  <a:pos x="4" y="0"/>
                </a:cxn>
                <a:cxn ang="0">
                  <a:pos x="0" y="4"/>
                </a:cxn>
                <a:cxn ang="0">
                  <a:pos x="0" y="71"/>
                </a:cxn>
                <a:cxn ang="0">
                  <a:pos x="4" y="75"/>
                </a:cxn>
                <a:cxn ang="0">
                  <a:pos x="35" y="75"/>
                </a:cxn>
                <a:cxn ang="0">
                  <a:pos x="39" y="71"/>
                </a:cxn>
                <a:cxn ang="0">
                  <a:pos x="39" y="4"/>
                </a:cxn>
                <a:cxn ang="0">
                  <a:pos x="35" y="0"/>
                </a:cxn>
                <a:cxn ang="0">
                  <a:pos x="33" y="44"/>
                </a:cxn>
                <a:cxn ang="0">
                  <a:pos x="29" y="48"/>
                </a:cxn>
                <a:cxn ang="0">
                  <a:pos x="26" y="44"/>
                </a:cxn>
                <a:cxn ang="0">
                  <a:pos x="26" y="42"/>
                </a:cxn>
                <a:cxn ang="0">
                  <a:pos x="29" y="39"/>
                </a:cxn>
                <a:cxn ang="0">
                  <a:pos x="33" y="42"/>
                </a:cxn>
                <a:cxn ang="0">
                  <a:pos x="33" y="44"/>
                </a:cxn>
                <a:cxn ang="0">
                  <a:pos x="32" y="31"/>
                </a:cxn>
                <a:cxn ang="0">
                  <a:pos x="6" y="31"/>
                </a:cxn>
                <a:cxn ang="0">
                  <a:pos x="4" y="29"/>
                </a:cxn>
                <a:cxn ang="0">
                  <a:pos x="6" y="28"/>
                </a:cxn>
                <a:cxn ang="0">
                  <a:pos x="32" y="28"/>
                </a:cxn>
                <a:cxn ang="0">
                  <a:pos x="34" y="29"/>
                </a:cxn>
                <a:cxn ang="0">
                  <a:pos x="32" y="31"/>
                </a:cxn>
                <a:cxn ang="0">
                  <a:pos x="32" y="25"/>
                </a:cxn>
                <a:cxn ang="0">
                  <a:pos x="6" y="25"/>
                </a:cxn>
                <a:cxn ang="0">
                  <a:pos x="4" y="23"/>
                </a:cxn>
                <a:cxn ang="0">
                  <a:pos x="6" y="21"/>
                </a:cxn>
                <a:cxn ang="0">
                  <a:pos x="32" y="21"/>
                </a:cxn>
                <a:cxn ang="0">
                  <a:pos x="34" y="23"/>
                </a:cxn>
                <a:cxn ang="0">
                  <a:pos x="32" y="25"/>
                </a:cxn>
                <a:cxn ang="0">
                  <a:pos x="32" y="18"/>
                </a:cxn>
                <a:cxn ang="0">
                  <a:pos x="6" y="18"/>
                </a:cxn>
                <a:cxn ang="0">
                  <a:pos x="4" y="16"/>
                </a:cxn>
                <a:cxn ang="0">
                  <a:pos x="6" y="14"/>
                </a:cxn>
                <a:cxn ang="0">
                  <a:pos x="32" y="14"/>
                </a:cxn>
                <a:cxn ang="0">
                  <a:pos x="34" y="16"/>
                </a:cxn>
                <a:cxn ang="0">
                  <a:pos x="32" y="18"/>
                </a:cxn>
                <a:cxn ang="0">
                  <a:pos x="32" y="12"/>
                </a:cxn>
                <a:cxn ang="0">
                  <a:pos x="6" y="12"/>
                </a:cxn>
                <a:cxn ang="0">
                  <a:pos x="4" y="10"/>
                </a:cxn>
                <a:cxn ang="0">
                  <a:pos x="6" y="8"/>
                </a:cxn>
                <a:cxn ang="0">
                  <a:pos x="32" y="8"/>
                </a:cxn>
                <a:cxn ang="0">
                  <a:pos x="34" y="10"/>
                </a:cxn>
                <a:cxn ang="0">
                  <a:pos x="32" y="12"/>
                </a:cxn>
              </a:cxnLst>
              <a:rect l="0" t="0" r="r" b="b"/>
              <a:pathLst>
                <a:path w="39" h="75">
                  <a:moveTo>
                    <a:pt x="35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1" y="0"/>
                    <a:pt x="0" y="2"/>
                    <a:pt x="0" y="4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4"/>
                    <a:pt x="1" y="75"/>
                    <a:pt x="4" y="75"/>
                  </a:cubicBezTo>
                  <a:cubicBezTo>
                    <a:pt x="35" y="75"/>
                    <a:pt x="35" y="75"/>
                    <a:pt x="35" y="75"/>
                  </a:cubicBezTo>
                  <a:cubicBezTo>
                    <a:pt x="37" y="75"/>
                    <a:pt x="39" y="74"/>
                    <a:pt x="39" y="71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2"/>
                    <a:pt x="37" y="0"/>
                    <a:pt x="35" y="0"/>
                  </a:cubicBezTo>
                  <a:close/>
                  <a:moveTo>
                    <a:pt x="33" y="44"/>
                  </a:moveTo>
                  <a:cubicBezTo>
                    <a:pt x="33" y="46"/>
                    <a:pt x="31" y="48"/>
                    <a:pt x="29" y="48"/>
                  </a:cubicBezTo>
                  <a:cubicBezTo>
                    <a:pt x="28" y="48"/>
                    <a:pt x="26" y="46"/>
                    <a:pt x="26" y="44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41"/>
                    <a:pt x="28" y="39"/>
                    <a:pt x="29" y="39"/>
                  </a:cubicBezTo>
                  <a:cubicBezTo>
                    <a:pt x="31" y="39"/>
                    <a:pt x="33" y="41"/>
                    <a:pt x="33" y="42"/>
                  </a:cubicBezTo>
                  <a:lnTo>
                    <a:pt x="33" y="44"/>
                  </a:lnTo>
                  <a:close/>
                  <a:moveTo>
                    <a:pt x="32" y="31"/>
                  </a:moveTo>
                  <a:cubicBezTo>
                    <a:pt x="6" y="31"/>
                    <a:pt x="6" y="31"/>
                    <a:pt x="6" y="31"/>
                  </a:cubicBezTo>
                  <a:cubicBezTo>
                    <a:pt x="5" y="31"/>
                    <a:pt x="4" y="30"/>
                    <a:pt x="4" y="29"/>
                  </a:cubicBezTo>
                  <a:cubicBezTo>
                    <a:pt x="4" y="28"/>
                    <a:pt x="5" y="28"/>
                    <a:pt x="6" y="28"/>
                  </a:cubicBezTo>
                  <a:cubicBezTo>
                    <a:pt x="32" y="28"/>
                    <a:pt x="32" y="28"/>
                    <a:pt x="32" y="28"/>
                  </a:cubicBezTo>
                  <a:cubicBezTo>
                    <a:pt x="33" y="28"/>
                    <a:pt x="34" y="28"/>
                    <a:pt x="34" y="29"/>
                  </a:cubicBezTo>
                  <a:cubicBezTo>
                    <a:pt x="34" y="30"/>
                    <a:pt x="33" y="31"/>
                    <a:pt x="32" y="31"/>
                  </a:cubicBezTo>
                  <a:close/>
                  <a:moveTo>
                    <a:pt x="32" y="25"/>
                  </a:moveTo>
                  <a:cubicBezTo>
                    <a:pt x="6" y="25"/>
                    <a:pt x="6" y="25"/>
                    <a:pt x="6" y="25"/>
                  </a:cubicBezTo>
                  <a:cubicBezTo>
                    <a:pt x="5" y="25"/>
                    <a:pt x="4" y="24"/>
                    <a:pt x="4" y="23"/>
                  </a:cubicBezTo>
                  <a:cubicBezTo>
                    <a:pt x="4" y="22"/>
                    <a:pt x="5" y="21"/>
                    <a:pt x="6" y="21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3" y="21"/>
                    <a:pt x="34" y="22"/>
                    <a:pt x="34" y="23"/>
                  </a:cubicBezTo>
                  <a:cubicBezTo>
                    <a:pt x="34" y="24"/>
                    <a:pt x="33" y="25"/>
                    <a:pt x="32" y="25"/>
                  </a:cubicBezTo>
                  <a:close/>
                  <a:moveTo>
                    <a:pt x="32" y="18"/>
                  </a:moveTo>
                  <a:cubicBezTo>
                    <a:pt x="6" y="18"/>
                    <a:pt x="6" y="18"/>
                    <a:pt x="6" y="18"/>
                  </a:cubicBezTo>
                  <a:cubicBezTo>
                    <a:pt x="5" y="18"/>
                    <a:pt x="4" y="17"/>
                    <a:pt x="4" y="16"/>
                  </a:cubicBezTo>
                  <a:cubicBezTo>
                    <a:pt x="4" y="15"/>
                    <a:pt x="5" y="14"/>
                    <a:pt x="6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3" y="14"/>
                    <a:pt x="34" y="15"/>
                    <a:pt x="34" y="16"/>
                  </a:cubicBezTo>
                  <a:cubicBezTo>
                    <a:pt x="34" y="17"/>
                    <a:pt x="33" y="18"/>
                    <a:pt x="32" y="18"/>
                  </a:cubicBezTo>
                  <a:close/>
                  <a:moveTo>
                    <a:pt x="32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5" y="12"/>
                    <a:pt x="4" y="11"/>
                    <a:pt x="4" y="10"/>
                  </a:cubicBezTo>
                  <a:cubicBezTo>
                    <a:pt x="4" y="9"/>
                    <a:pt x="5" y="8"/>
                    <a:pt x="6" y="8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3" y="8"/>
                    <a:pt x="34" y="9"/>
                    <a:pt x="34" y="10"/>
                  </a:cubicBezTo>
                  <a:cubicBezTo>
                    <a:pt x="34" y="11"/>
                    <a:pt x="33" y="12"/>
                    <a:pt x="32" y="12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61" name="Freeform: Shape 186"/>
            <p:cNvSpPr/>
            <p:nvPr/>
          </p:nvSpPr>
          <p:spPr bwMode="auto">
            <a:xfrm>
              <a:off x="6297450" y="2597129"/>
              <a:ext cx="122675" cy="108826"/>
            </a:xfrm>
            <a:custGeom>
              <a:avLst/>
              <a:gdLst/>
              <a:ahLst/>
              <a:cxnLst>
                <a:cxn ang="0">
                  <a:pos x="62" y="0"/>
                </a:cxn>
                <a:cxn ang="0">
                  <a:pos x="57" y="0"/>
                </a:cxn>
                <a:cxn ang="0">
                  <a:pos x="51" y="1"/>
                </a:cxn>
                <a:cxn ang="0">
                  <a:pos x="48" y="6"/>
                </a:cxn>
                <a:cxn ang="0">
                  <a:pos x="47" y="9"/>
                </a:cxn>
                <a:cxn ang="0">
                  <a:pos x="50" y="16"/>
                </a:cxn>
                <a:cxn ang="0">
                  <a:pos x="54" y="22"/>
                </a:cxn>
                <a:cxn ang="0">
                  <a:pos x="54" y="25"/>
                </a:cxn>
                <a:cxn ang="0">
                  <a:pos x="51" y="29"/>
                </a:cxn>
                <a:cxn ang="0">
                  <a:pos x="44" y="30"/>
                </a:cxn>
                <a:cxn ang="0">
                  <a:pos x="41" y="30"/>
                </a:cxn>
                <a:cxn ang="0">
                  <a:pos x="22" y="29"/>
                </a:cxn>
                <a:cxn ang="0">
                  <a:pos x="15" y="29"/>
                </a:cxn>
                <a:cxn ang="0">
                  <a:pos x="12" y="33"/>
                </a:cxn>
                <a:cxn ang="0">
                  <a:pos x="12" y="33"/>
                </a:cxn>
                <a:cxn ang="0">
                  <a:pos x="12" y="33"/>
                </a:cxn>
                <a:cxn ang="0">
                  <a:pos x="4" y="37"/>
                </a:cxn>
                <a:cxn ang="0">
                  <a:pos x="6" y="40"/>
                </a:cxn>
                <a:cxn ang="0">
                  <a:pos x="8" y="41"/>
                </a:cxn>
                <a:cxn ang="0">
                  <a:pos x="10" y="37"/>
                </a:cxn>
                <a:cxn ang="0">
                  <a:pos x="12" y="33"/>
                </a:cxn>
                <a:cxn ang="0">
                  <a:pos x="12" y="34"/>
                </a:cxn>
                <a:cxn ang="0">
                  <a:pos x="12" y="34"/>
                </a:cxn>
                <a:cxn ang="0">
                  <a:pos x="13" y="34"/>
                </a:cxn>
                <a:cxn ang="0">
                  <a:pos x="11" y="38"/>
                </a:cxn>
                <a:cxn ang="0">
                  <a:pos x="8" y="42"/>
                </a:cxn>
                <a:cxn ang="0">
                  <a:pos x="14" y="43"/>
                </a:cxn>
                <a:cxn ang="0">
                  <a:pos x="15" y="43"/>
                </a:cxn>
                <a:cxn ang="0">
                  <a:pos x="13" y="34"/>
                </a:cxn>
                <a:cxn ang="0">
                  <a:pos x="13" y="33"/>
                </a:cxn>
                <a:cxn ang="0">
                  <a:pos x="16" y="31"/>
                </a:cxn>
                <a:cxn ang="0">
                  <a:pos x="22" y="30"/>
                </a:cxn>
                <a:cxn ang="0">
                  <a:pos x="41" y="32"/>
                </a:cxn>
                <a:cxn ang="0">
                  <a:pos x="44" y="32"/>
                </a:cxn>
                <a:cxn ang="0">
                  <a:pos x="52" y="30"/>
                </a:cxn>
                <a:cxn ang="0">
                  <a:pos x="56" y="25"/>
                </a:cxn>
                <a:cxn ang="0">
                  <a:pos x="55" y="21"/>
                </a:cxn>
                <a:cxn ang="0">
                  <a:pos x="51" y="15"/>
                </a:cxn>
                <a:cxn ang="0">
                  <a:pos x="48" y="9"/>
                </a:cxn>
                <a:cxn ang="0">
                  <a:pos x="49" y="7"/>
                </a:cxn>
                <a:cxn ang="0">
                  <a:pos x="52" y="2"/>
                </a:cxn>
                <a:cxn ang="0">
                  <a:pos x="57" y="1"/>
                </a:cxn>
                <a:cxn ang="0">
                  <a:pos x="62" y="2"/>
                </a:cxn>
                <a:cxn ang="0">
                  <a:pos x="63" y="1"/>
                </a:cxn>
                <a:cxn ang="0">
                  <a:pos x="62" y="0"/>
                </a:cxn>
                <a:cxn ang="0">
                  <a:pos x="5" y="40"/>
                </a:cxn>
                <a:cxn ang="0">
                  <a:pos x="3" y="38"/>
                </a:cxn>
                <a:cxn ang="0">
                  <a:pos x="2" y="41"/>
                </a:cxn>
                <a:cxn ang="0">
                  <a:pos x="4" y="53"/>
                </a:cxn>
                <a:cxn ang="0">
                  <a:pos x="14" y="46"/>
                </a:cxn>
                <a:cxn ang="0">
                  <a:pos x="14" y="44"/>
                </a:cxn>
                <a:cxn ang="0">
                  <a:pos x="14" y="44"/>
                </a:cxn>
                <a:cxn ang="0">
                  <a:pos x="5" y="40"/>
                </a:cxn>
              </a:cxnLst>
              <a:rect l="0" t="0" r="r" b="b"/>
              <a:pathLst>
                <a:path w="63" h="55">
                  <a:moveTo>
                    <a:pt x="62" y="0"/>
                  </a:moveTo>
                  <a:cubicBezTo>
                    <a:pt x="60" y="0"/>
                    <a:pt x="58" y="0"/>
                    <a:pt x="57" y="0"/>
                  </a:cubicBezTo>
                  <a:cubicBezTo>
                    <a:pt x="55" y="0"/>
                    <a:pt x="53" y="0"/>
                    <a:pt x="51" y="1"/>
                  </a:cubicBezTo>
                  <a:cubicBezTo>
                    <a:pt x="50" y="2"/>
                    <a:pt x="48" y="4"/>
                    <a:pt x="48" y="6"/>
                  </a:cubicBezTo>
                  <a:cubicBezTo>
                    <a:pt x="47" y="7"/>
                    <a:pt x="47" y="8"/>
                    <a:pt x="47" y="9"/>
                  </a:cubicBezTo>
                  <a:cubicBezTo>
                    <a:pt x="47" y="12"/>
                    <a:pt x="48" y="14"/>
                    <a:pt x="50" y="16"/>
                  </a:cubicBezTo>
                  <a:cubicBezTo>
                    <a:pt x="51" y="18"/>
                    <a:pt x="53" y="19"/>
                    <a:pt x="54" y="22"/>
                  </a:cubicBezTo>
                  <a:cubicBezTo>
                    <a:pt x="54" y="23"/>
                    <a:pt x="54" y="24"/>
                    <a:pt x="54" y="25"/>
                  </a:cubicBezTo>
                  <a:cubicBezTo>
                    <a:pt x="54" y="27"/>
                    <a:pt x="53" y="28"/>
                    <a:pt x="51" y="29"/>
                  </a:cubicBezTo>
                  <a:cubicBezTo>
                    <a:pt x="49" y="30"/>
                    <a:pt x="46" y="30"/>
                    <a:pt x="44" y="30"/>
                  </a:cubicBezTo>
                  <a:cubicBezTo>
                    <a:pt x="43" y="30"/>
                    <a:pt x="42" y="30"/>
                    <a:pt x="41" y="30"/>
                  </a:cubicBezTo>
                  <a:cubicBezTo>
                    <a:pt x="35" y="30"/>
                    <a:pt x="28" y="29"/>
                    <a:pt x="22" y="29"/>
                  </a:cubicBezTo>
                  <a:cubicBezTo>
                    <a:pt x="19" y="29"/>
                    <a:pt x="17" y="29"/>
                    <a:pt x="15" y="29"/>
                  </a:cubicBezTo>
                  <a:cubicBezTo>
                    <a:pt x="14" y="30"/>
                    <a:pt x="12" y="31"/>
                    <a:pt x="12" y="33"/>
                  </a:cubicBezTo>
                  <a:cubicBezTo>
                    <a:pt x="12" y="33"/>
                    <a:pt x="12" y="33"/>
                    <a:pt x="12" y="33"/>
                  </a:cubicBezTo>
                  <a:cubicBezTo>
                    <a:pt x="12" y="33"/>
                    <a:pt x="12" y="33"/>
                    <a:pt x="12" y="33"/>
                  </a:cubicBezTo>
                  <a:cubicBezTo>
                    <a:pt x="9" y="32"/>
                    <a:pt x="6" y="34"/>
                    <a:pt x="4" y="37"/>
                  </a:cubicBezTo>
                  <a:cubicBezTo>
                    <a:pt x="4" y="38"/>
                    <a:pt x="5" y="39"/>
                    <a:pt x="6" y="40"/>
                  </a:cubicBezTo>
                  <a:cubicBezTo>
                    <a:pt x="6" y="40"/>
                    <a:pt x="7" y="41"/>
                    <a:pt x="8" y="41"/>
                  </a:cubicBezTo>
                  <a:cubicBezTo>
                    <a:pt x="8" y="41"/>
                    <a:pt x="9" y="39"/>
                    <a:pt x="10" y="37"/>
                  </a:cubicBezTo>
                  <a:cubicBezTo>
                    <a:pt x="11" y="36"/>
                    <a:pt x="11" y="35"/>
                    <a:pt x="12" y="33"/>
                  </a:cubicBezTo>
                  <a:cubicBezTo>
                    <a:pt x="12" y="34"/>
                    <a:pt x="12" y="34"/>
                    <a:pt x="12" y="34"/>
                  </a:cubicBezTo>
                  <a:cubicBezTo>
                    <a:pt x="12" y="34"/>
                    <a:pt x="12" y="34"/>
                    <a:pt x="12" y="34"/>
                  </a:cubicBezTo>
                  <a:cubicBezTo>
                    <a:pt x="12" y="34"/>
                    <a:pt x="13" y="34"/>
                    <a:pt x="13" y="34"/>
                  </a:cubicBezTo>
                  <a:cubicBezTo>
                    <a:pt x="12" y="35"/>
                    <a:pt x="11" y="36"/>
                    <a:pt x="11" y="38"/>
                  </a:cubicBezTo>
                  <a:cubicBezTo>
                    <a:pt x="10" y="40"/>
                    <a:pt x="9" y="41"/>
                    <a:pt x="8" y="42"/>
                  </a:cubicBezTo>
                  <a:cubicBezTo>
                    <a:pt x="10" y="42"/>
                    <a:pt x="12" y="43"/>
                    <a:pt x="14" y="43"/>
                  </a:cubicBezTo>
                  <a:cubicBezTo>
                    <a:pt x="14" y="43"/>
                    <a:pt x="14" y="43"/>
                    <a:pt x="15" y="43"/>
                  </a:cubicBezTo>
                  <a:cubicBezTo>
                    <a:pt x="15" y="39"/>
                    <a:pt x="15" y="35"/>
                    <a:pt x="13" y="34"/>
                  </a:cubicBezTo>
                  <a:cubicBezTo>
                    <a:pt x="13" y="34"/>
                    <a:pt x="13" y="34"/>
                    <a:pt x="13" y="33"/>
                  </a:cubicBezTo>
                  <a:cubicBezTo>
                    <a:pt x="13" y="32"/>
                    <a:pt x="14" y="31"/>
                    <a:pt x="16" y="31"/>
                  </a:cubicBezTo>
                  <a:cubicBezTo>
                    <a:pt x="17" y="30"/>
                    <a:pt x="19" y="30"/>
                    <a:pt x="22" y="30"/>
                  </a:cubicBezTo>
                  <a:cubicBezTo>
                    <a:pt x="27" y="30"/>
                    <a:pt x="35" y="31"/>
                    <a:pt x="41" y="32"/>
                  </a:cubicBezTo>
                  <a:cubicBezTo>
                    <a:pt x="42" y="32"/>
                    <a:pt x="43" y="32"/>
                    <a:pt x="44" y="32"/>
                  </a:cubicBezTo>
                  <a:cubicBezTo>
                    <a:pt x="46" y="32"/>
                    <a:pt x="49" y="31"/>
                    <a:pt x="52" y="30"/>
                  </a:cubicBezTo>
                  <a:cubicBezTo>
                    <a:pt x="54" y="29"/>
                    <a:pt x="56" y="28"/>
                    <a:pt x="56" y="25"/>
                  </a:cubicBezTo>
                  <a:cubicBezTo>
                    <a:pt x="56" y="24"/>
                    <a:pt x="55" y="23"/>
                    <a:pt x="55" y="21"/>
                  </a:cubicBezTo>
                  <a:cubicBezTo>
                    <a:pt x="54" y="19"/>
                    <a:pt x="52" y="17"/>
                    <a:pt x="51" y="15"/>
                  </a:cubicBezTo>
                  <a:cubicBezTo>
                    <a:pt x="49" y="13"/>
                    <a:pt x="48" y="11"/>
                    <a:pt x="48" y="9"/>
                  </a:cubicBezTo>
                  <a:cubicBezTo>
                    <a:pt x="48" y="8"/>
                    <a:pt x="48" y="8"/>
                    <a:pt x="49" y="7"/>
                  </a:cubicBezTo>
                  <a:cubicBezTo>
                    <a:pt x="50" y="4"/>
                    <a:pt x="51" y="3"/>
                    <a:pt x="52" y="2"/>
                  </a:cubicBezTo>
                  <a:cubicBezTo>
                    <a:pt x="53" y="1"/>
                    <a:pt x="55" y="1"/>
                    <a:pt x="57" y="1"/>
                  </a:cubicBezTo>
                  <a:cubicBezTo>
                    <a:pt x="58" y="1"/>
                    <a:pt x="60" y="1"/>
                    <a:pt x="62" y="2"/>
                  </a:cubicBezTo>
                  <a:cubicBezTo>
                    <a:pt x="62" y="2"/>
                    <a:pt x="63" y="1"/>
                    <a:pt x="63" y="1"/>
                  </a:cubicBezTo>
                  <a:cubicBezTo>
                    <a:pt x="63" y="1"/>
                    <a:pt x="63" y="0"/>
                    <a:pt x="62" y="0"/>
                  </a:cubicBezTo>
                  <a:close/>
                  <a:moveTo>
                    <a:pt x="5" y="40"/>
                  </a:moveTo>
                  <a:cubicBezTo>
                    <a:pt x="4" y="40"/>
                    <a:pt x="4" y="39"/>
                    <a:pt x="3" y="38"/>
                  </a:cubicBezTo>
                  <a:cubicBezTo>
                    <a:pt x="3" y="39"/>
                    <a:pt x="2" y="40"/>
                    <a:pt x="2" y="41"/>
                  </a:cubicBezTo>
                  <a:cubicBezTo>
                    <a:pt x="0" y="46"/>
                    <a:pt x="0" y="52"/>
                    <a:pt x="4" y="53"/>
                  </a:cubicBezTo>
                  <a:cubicBezTo>
                    <a:pt x="7" y="55"/>
                    <a:pt x="12" y="51"/>
                    <a:pt x="14" y="46"/>
                  </a:cubicBezTo>
                  <a:cubicBezTo>
                    <a:pt x="14" y="45"/>
                    <a:pt x="14" y="44"/>
                    <a:pt x="14" y="44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0" y="44"/>
                    <a:pt x="7" y="42"/>
                    <a:pt x="5" y="4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18" name="Freeform: Shape 187"/>
            <p:cNvSpPr/>
            <p:nvPr/>
          </p:nvSpPr>
          <p:spPr bwMode="auto">
            <a:xfrm>
              <a:off x="6891040" y="3616127"/>
              <a:ext cx="280966" cy="160270"/>
            </a:xfrm>
            <a:custGeom>
              <a:avLst/>
              <a:gdLst/>
              <a:ahLst/>
              <a:cxnLst>
                <a:cxn ang="0">
                  <a:pos x="26" y="3"/>
                </a:cxn>
                <a:cxn ang="0">
                  <a:pos x="7" y="81"/>
                </a:cxn>
                <a:cxn ang="0">
                  <a:pos x="118" y="61"/>
                </a:cxn>
                <a:cxn ang="0">
                  <a:pos x="107" y="56"/>
                </a:cxn>
                <a:cxn ang="0">
                  <a:pos x="111" y="54"/>
                </a:cxn>
                <a:cxn ang="0">
                  <a:pos x="108" y="55"/>
                </a:cxn>
                <a:cxn ang="0">
                  <a:pos x="115" y="54"/>
                </a:cxn>
                <a:cxn ang="0">
                  <a:pos x="118" y="55"/>
                </a:cxn>
                <a:cxn ang="0">
                  <a:pos x="88" y="56"/>
                </a:cxn>
                <a:cxn ang="0">
                  <a:pos x="84" y="54"/>
                </a:cxn>
                <a:cxn ang="0">
                  <a:pos x="81" y="55"/>
                </a:cxn>
                <a:cxn ang="0">
                  <a:pos x="88" y="54"/>
                </a:cxn>
                <a:cxn ang="0">
                  <a:pos x="91" y="55"/>
                </a:cxn>
                <a:cxn ang="0">
                  <a:pos x="98" y="55"/>
                </a:cxn>
                <a:cxn ang="0">
                  <a:pos x="95" y="54"/>
                </a:cxn>
                <a:cxn ang="0">
                  <a:pos x="98" y="55"/>
                </a:cxn>
                <a:cxn ang="0">
                  <a:pos x="101" y="54"/>
                </a:cxn>
                <a:cxn ang="0">
                  <a:pos x="105" y="55"/>
                </a:cxn>
                <a:cxn ang="0">
                  <a:pos x="61" y="56"/>
                </a:cxn>
                <a:cxn ang="0">
                  <a:pos x="55" y="54"/>
                </a:cxn>
                <a:cxn ang="0">
                  <a:pos x="55" y="55"/>
                </a:cxn>
                <a:cxn ang="0">
                  <a:pos x="59" y="54"/>
                </a:cxn>
                <a:cxn ang="0">
                  <a:pos x="65" y="54"/>
                </a:cxn>
                <a:cxn ang="0">
                  <a:pos x="70" y="58"/>
                </a:cxn>
                <a:cxn ang="0">
                  <a:pos x="66" y="54"/>
                </a:cxn>
                <a:cxn ang="0">
                  <a:pos x="71" y="54"/>
                </a:cxn>
                <a:cxn ang="0">
                  <a:pos x="71" y="56"/>
                </a:cxn>
                <a:cxn ang="0">
                  <a:pos x="78" y="54"/>
                </a:cxn>
                <a:cxn ang="0">
                  <a:pos x="73" y="55"/>
                </a:cxn>
                <a:cxn ang="0">
                  <a:pos x="42" y="60"/>
                </a:cxn>
                <a:cxn ang="0">
                  <a:pos x="39" y="55"/>
                </a:cxn>
                <a:cxn ang="0">
                  <a:pos x="44" y="54"/>
                </a:cxn>
                <a:cxn ang="0">
                  <a:pos x="48" y="54"/>
                </a:cxn>
                <a:cxn ang="0">
                  <a:pos x="49" y="55"/>
                </a:cxn>
                <a:cxn ang="0">
                  <a:pos x="33" y="54"/>
                </a:cxn>
                <a:cxn ang="0">
                  <a:pos x="36" y="55"/>
                </a:cxn>
                <a:cxn ang="0">
                  <a:pos x="43" y="55"/>
                </a:cxn>
                <a:cxn ang="0">
                  <a:pos x="34" y="58"/>
                </a:cxn>
                <a:cxn ang="0">
                  <a:pos x="46" y="64"/>
                </a:cxn>
                <a:cxn ang="0">
                  <a:pos x="48" y="61"/>
                </a:cxn>
                <a:cxn ang="0">
                  <a:pos x="62" y="60"/>
                </a:cxn>
                <a:cxn ang="0">
                  <a:pos x="64" y="58"/>
                </a:cxn>
                <a:cxn ang="0">
                  <a:pos x="68" y="61"/>
                </a:cxn>
                <a:cxn ang="0">
                  <a:pos x="78" y="64"/>
                </a:cxn>
                <a:cxn ang="0">
                  <a:pos x="97" y="61"/>
                </a:cxn>
                <a:cxn ang="0">
                  <a:pos x="102" y="61"/>
                </a:cxn>
                <a:cxn ang="0">
                  <a:pos x="102" y="58"/>
                </a:cxn>
                <a:cxn ang="0">
                  <a:pos x="117" y="61"/>
                </a:cxn>
                <a:cxn ang="0">
                  <a:pos x="114" y="5"/>
                </a:cxn>
                <a:cxn ang="0">
                  <a:pos x="26" y="54"/>
                </a:cxn>
                <a:cxn ang="0">
                  <a:pos x="30" y="54"/>
                </a:cxn>
                <a:cxn ang="0">
                  <a:pos x="24" y="55"/>
                </a:cxn>
                <a:cxn ang="0">
                  <a:pos x="19" y="60"/>
                </a:cxn>
                <a:cxn ang="0">
                  <a:pos x="14" y="67"/>
                </a:cxn>
                <a:cxn ang="0">
                  <a:pos x="58" y="72"/>
                </a:cxn>
                <a:cxn ang="0">
                  <a:pos x="55" y="80"/>
                </a:cxn>
                <a:cxn ang="0">
                  <a:pos x="106" y="65"/>
                </a:cxn>
              </a:cxnLst>
              <a:rect l="0" t="0" r="r" b="b"/>
              <a:pathLst>
                <a:path w="144" h="82">
                  <a:moveTo>
                    <a:pt x="143" y="76"/>
                  </a:moveTo>
                  <a:cubicBezTo>
                    <a:pt x="121" y="48"/>
                    <a:pt x="121" y="48"/>
                    <a:pt x="121" y="48"/>
                  </a:cubicBezTo>
                  <a:cubicBezTo>
                    <a:pt x="121" y="48"/>
                    <a:pt x="121" y="47"/>
                    <a:pt x="121" y="47"/>
                  </a:cubicBezTo>
                  <a:cubicBezTo>
                    <a:pt x="121" y="47"/>
                    <a:pt x="122" y="46"/>
                    <a:pt x="122" y="45"/>
                  </a:cubicBezTo>
                  <a:cubicBezTo>
                    <a:pt x="122" y="4"/>
                    <a:pt x="122" y="4"/>
                    <a:pt x="122" y="4"/>
                  </a:cubicBezTo>
                  <a:cubicBezTo>
                    <a:pt x="122" y="2"/>
                    <a:pt x="120" y="0"/>
                    <a:pt x="117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28" y="0"/>
                    <a:pt x="26" y="1"/>
                    <a:pt x="26" y="3"/>
                  </a:cubicBezTo>
                  <a:cubicBezTo>
                    <a:pt x="25" y="45"/>
                    <a:pt x="25" y="45"/>
                    <a:pt x="25" y="45"/>
                  </a:cubicBezTo>
                  <a:cubicBezTo>
                    <a:pt x="25" y="45"/>
                    <a:pt x="26" y="46"/>
                    <a:pt x="27" y="47"/>
                  </a:cubicBezTo>
                  <a:cubicBezTo>
                    <a:pt x="26" y="47"/>
                    <a:pt x="26" y="47"/>
                    <a:pt x="26" y="47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6"/>
                    <a:pt x="0" y="77"/>
                    <a:pt x="0" y="77"/>
                  </a:cubicBezTo>
                  <a:cubicBezTo>
                    <a:pt x="0" y="78"/>
                    <a:pt x="1" y="79"/>
                    <a:pt x="1" y="79"/>
                  </a:cubicBezTo>
                  <a:cubicBezTo>
                    <a:pt x="2" y="80"/>
                    <a:pt x="3" y="80"/>
                    <a:pt x="4" y="81"/>
                  </a:cubicBezTo>
                  <a:cubicBezTo>
                    <a:pt x="5" y="81"/>
                    <a:pt x="6" y="81"/>
                    <a:pt x="7" y="81"/>
                  </a:cubicBezTo>
                  <a:cubicBezTo>
                    <a:pt x="136" y="82"/>
                    <a:pt x="136" y="82"/>
                    <a:pt x="136" y="82"/>
                  </a:cubicBezTo>
                  <a:cubicBezTo>
                    <a:pt x="137" y="82"/>
                    <a:pt x="138" y="82"/>
                    <a:pt x="139" y="81"/>
                  </a:cubicBezTo>
                  <a:cubicBezTo>
                    <a:pt x="140" y="81"/>
                    <a:pt x="141" y="81"/>
                    <a:pt x="142" y="80"/>
                  </a:cubicBezTo>
                  <a:cubicBezTo>
                    <a:pt x="142" y="80"/>
                    <a:pt x="143" y="79"/>
                    <a:pt x="143" y="78"/>
                  </a:cubicBezTo>
                  <a:cubicBezTo>
                    <a:pt x="144" y="78"/>
                    <a:pt x="144" y="77"/>
                    <a:pt x="143" y="76"/>
                  </a:cubicBezTo>
                  <a:close/>
                  <a:moveTo>
                    <a:pt x="129" y="64"/>
                  </a:moveTo>
                  <a:cubicBezTo>
                    <a:pt x="121" y="64"/>
                    <a:pt x="121" y="64"/>
                    <a:pt x="121" y="64"/>
                  </a:cubicBezTo>
                  <a:cubicBezTo>
                    <a:pt x="118" y="61"/>
                    <a:pt x="118" y="61"/>
                    <a:pt x="118" y="61"/>
                  </a:cubicBezTo>
                  <a:cubicBezTo>
                    <a:pt x="113" y="61"/>
                    <a:pt x="113" y="61"/>
                    <a:pt x="113" y="61"/>
                  </a:cubicBezTo>
                  <a:cubicBezTo>
                    <a:pt x="111" y="58"/>
                    <a:pt x="111" y="58"/>
                    <a:pt x="111" y="58"/>
                  </a:cubicBezTo>
                  <a:cubicBezTo>
                    <a:pt x="124" y="58"/>
                    <a:pt x="124" y="58"/>
                    <a:pt x="124" y="58"/>
                  </a:cubicBezTo>
                  <a:lnTo>
                    <a:pt x="129" y="64"/>
                  </a:lnTo>
                  <a:close/>
                  <a:moveTo>
                    <a:pt x="115" y="56"/>
                  </a:moveTo>
                  <a:cubicBezTo>
                    <a:pt x="117" y="58"/>
                    <a:pt x="117" y="58"/>
                    <a:pt x="117" y="58"/>
                  </a:cubicBezTo>
                  <a:cubicBezTo>
                    <a:pt x="109" y="58"/>
                    <a:pt x="109" y="58"/>
                    <a:pt x="109" y="58"/>
                  </a:cubicBezTo>
                  <a:cubicBezTo>
                    <a:pt x="107" y="56"/>
                    <a:pt x="107" y="56"/>
                    <a:pt x="107" y="56"/>
                  </a:cubicBezTo>
                  <a:lnTo>
                    <a:pt x="115" y="56"/>
                  </a:lnTo>
                  <a:close/>
                  <a:moveTo>
                    <a:pt x="107" y="55"/>
                  </a:moveTo>
                  <a:cubicBezTo>
                    <a:pt x="107" y="55"/>
                    <a:pt x="107" y="54"/>
                    <a:pt x="107" y="54"/>
                  </a:cubicBezTo>
                  <a:cubicBezTo>
                    <a:pt x="108" y="54"/>
                    <a:pt x="108" y="54"/>
                    <a:pt x="108" y="54"/>
                  </a:cubicBezTo>
                  <a:cubicBezTo>
                    <a:pt x="108" y="54"/>
                    <a:pt x="108" y="54"/>
                    <a:pt x="109" y="54"/>
                  </a:cubicBezTo>
                  <a:cubicBezTo>
                    <a:pt x="109" y="54"/>
                    <a:pt x="109" y="54"/>
                    <a:pt x="109" y="54"/>
                  </a:cubicBezTo>
                  <a:cubicBezTo>
                    <a:pt x="110" y="54"/>
                    <a:pt x="110" y="54"/>
                    <a:pt x="111" y="54"/>
                  </a:cubicBezTo>
                  <a:cubicBezTo>
                    <a:pt x="111" y="54"/>
                    <a:pt x="111" y="54"/>
                    <a:pt x="111" y="54"/>
                  </a:cubicBezTo>
                  <a:cubicBezTo>
                    <a:pt x="112" y="54"/>
                    <a:pt x="112" y="54"/>
                    <a:pt x="112" y="54"/>
                  </a:cubicBezTo>
                  <a:cubicBezTo>
                    <a:pt x="112" y="54"/>
                    <a:pt x="112" y="55"/>
                    <a:pt x="112" y="55"/>
                  </a:cubicBezTo>
                  <a:cubicBezTo>
                    <a:pt x="113" y="55"/>
                    <a:pt x="113" y="55"/>
                    <a:pt x="112" y="55"/>
                  </a:cubicBezTo>
                  <a:cubicBezTo>
                    <a:pt x="112" y="55"/>
                    <a:pt x="112" y="55"/>
                    <a:pt x="112" y="55"/>
                  </a:cubicBezTo>
                  <a:cubicBezTo>
                    <a:pt x="112" y="55"/>
                    <a:pt x="112" y="55"/>
                    <a:pt x="111" y="55"/>
                  </a:cubicBezTo>
                  <a:cubicBezTo>
                    <a:pt x="111" y="55"/>
                    <a:pt x="111" y="55"/>
                    <a:pt x="110" y="55"/>
                  </a:cubicBezTo>
                  <a:cubicBezTo>
                    <a:pt x="110" y="55"/>
                    <a:pt x="110" y="55"/>
                    <a:pt x="109" y="55"/>
                  </a:cubicBezTo>
                  <a:cubicBezTo>
                    <a:pt x="109" y="55"/>
                    <a:pt x="109" y="55"/>
                    <a:pt x="108" y="55"/>
                  </a:cubicBezTo>
                  <a:cubicBezTo>
                    <a:pt x="108" y="55"/>
                    <a:pt x="108" y="55"/>
                    <a:pt x="108" y="55"/>
                  </a:cubicBezTo>
                  <a:cubicBezTo>
                    <a:pt x="108" y="55"/>
                    <a:pt x="107" y="55"/>
                    <a:pt x="107" y="55"/>
                  </a:cubicBezTo>
                  <a:close/>
                  <a:moveTo>
                    <a:pt x="115" y="55"/>
                  </a:moveTo>
                  <a:cubicBezTo>
                    <a:pt x="115" y="55"/>
                    <a:pt x="115" y="55"/>
                    <a:pt x="115" y="55"/>
                  </a:cubicBezTo>
                  <a:cubicBezTo>
                    <a:pt x="114" y="55"/>
                    <a:pt x="114" y="55"/>
                    <a:pt x="114" y="55"/>
                  </a:cubicBezTo>
                  <a:cubicBezTo>
                    <a:pt x="114" y="55"/>
                    <a:pt x="114" y="54"/>
                    <a:pt x="114" y="54"/>
                  </a:cubicBezTo>
                  <a:cubicBezTo>
                    <a:pt x="114" y="54"/>
                    <a:pt x="114" y="54"/>
                    <a:pt x="115" y="54"/>
                  </a:cubicBezTo>
                  <a:cubicBezTo>
                    <a:pt x="115" y="54"/>
                    <a:pt x="115" y="54"/>
                    <a:pt x="115" y="54"/>
                  </a:cubicBezTo>
                  <a:cubicBezTo>
                    <a:pt x="116" y="54"/>
                    <a:pt x="116" y="54"/>
                    <a:pt x="116" y="54"/>
                  </a:cubicBezTo>
                  <a:cubicBezTo>
                    <a:pt x="117" y="54"/>
                    <a:pt x="117" y="54"/>
                    <a:pt x="117" y="54"/>
                  </a:cubicBezTo>
                  <a:cubicBezTo>
                    <a:pt x="118" y="54"/>
                    <a:pt x="118" y="54"/>
                    <a:pt x="118" y="54"/>
                  </a:cubicBezTo>
                  <a:cubicBezTo>
                    <a:pt x="118" y="54"/>
                    <a:pt x="119" y="54"/>
                    <a:pt x="119" y="54"/>
                  </a:cubicBezTo>
                  <a:cubicBezTo>
                    <a:pt x="119" y="55"/>
                    <a:pt x="119" y="55"/>
                    <a:pt x="119" y="55"/>
                  </a:cubicBezTo>
                  <a:cubicBezTo>
                    <a:pt x="119" y="55"/>
                    <a:pt x="119" y="55"/>
                    <a:pt x="119" y="55"/>
                  </a:cubicBezTo>
                  <a:cubicBezTo>
                    <a:pt x="119" y="55"/>
                    <a:pt x="119" y="55"/>
                    <a:pt x="119" y="55"/>
                  </a:cubicBezTo>
                  <a:cubicBezTo>
                    <a:pt x="119" y="55"/>
                    <a:pt x="119" y="55"/>
                    <a:pt x="118" y="55"/>
                  </a:cubicBezTo>
                  <a:cubicBezTo>
                    <a:pt x="118" y="55"/>
                    <a:pt x="118" y="55"/>
                    <a:pt x="117" y="55"/>
                  </a:cubicBezTo>
                  <a:cubicBezTo>
                    <a:pt x="117" y="55"/>
                    <a:pt x="117" y="55"/>
                    <a:pt x="116" y="55"/>
                  </a:cubicBezTo>
                  <a:cubicBezTo>
                    <a:pt x="116" y="55"/>
                    <a:pt x="116" y="55"/>
                    <a:pt x="115" y="55"/>
                  </a:cubicBezTo>
                  <a:close/>
                  <a:moveTo>
                    <a:pt x="88" y="56"/>
                  </a:moveTo>
                  <a:cubicBezTo>
                    <a:pt x="89" y="58"/>
                    <a:pt x="89" y="58"/>
                    <a:pt x="89" y="58"/>
                  </a:cubicBezTo>
                  <a:cubicBezTo>
                    <a:pt x="80" y="58"/>
                    <a:pt x="80" y="58"/>
                    <a:pt x="80" y="58"/>
                  </a:cubicBezTo>
                  <a:cubicBezTo>
                    <a:pt x="80" y="56"/>
                    <a:pt x="80" y="56"/>
                    <a:pt x="80" y="56"/>
                  </a:cubicBezTo>
                  <a:lnTo>
                    <a:pt x="88" y="56"/>
                  </a:lnTo>
                  <a:close/>
                  <a:moveTo>
                    <a:pt x="80" y="55"/>
                  </a:moveTo>
                  <a:cubicBezTo>
                    <a:pt x="80" y="55"/>
                    <a:pt x="80" y="55"/>
                    <a:pt x="80" y="54"/>
                  </a:cubicBezTo>
                  <a:cubicBezTo>
                    <a:pt x="80" y="54"/>
                    <a:pt x="80" y="54"/>
                    <a:pt x="80" y="54"/>
                  </a:cubicBezTo>
                  <a:cubicBezTo>
                    <a:pt x="80" y="54"/>
                    <a:pt x="80" y="54"/>
                    <a:pt x="81" y="54"/>
                  </a:cubicBezTo>
                  <a:cubicBezTo>
                    <a:pt x="81" y="54"/>
                    <a:pt x="81" y="54"/>
                    <a:pt x="81" y="54"/>
                  </a:cubicBezTo>
                  <a:cubicBezTo>
                    <a:pt x="82" y="54"/>
                    <a:pt x="82" y="54"/>
                    <a:pt x="82" y="54"/>
                  </a:cubicBezTo>
                  <a:cubicBezTo>
                    <a:pt x="83" y="54"/>
                    <a:pt x="83" y="54"/>
                    <a:pt x="83" y="54"/>
                  </a:cubicBezTo>
                  <a:cubicBezTo>
                    <a:pt x="84" y="54"/>
                    <a:pt x="84" y="54"/>
                    <a:pt x="84" y="54"/>
                  </a:cubicBezTo>
                  <a:cubicBezTo>
                    <a:pt x="84" y="54"/>
                    <a:pt x="85" y="54"/>
                    <a:pt x="85" y="54"/>
                  </a:cubicBezTo>
                  <a:cubicBezTo>
                    <a:pt x="85" y="54"/>
                    <a:pt x="85" y="54"/>
                    <a:pt x="85" y="55"/>
                  </a:cubicBezTo>
                  <a:cubicBezTo>
                    <a:pt x="85" y="55"/>
                    <a:pt x="85" y="55"/>
                    <a:pt x="85" y="55"/>
                  </a:cubicBezTo>
                  <a:cubicBezTo>
                    <a:pt x="85" y="55"/>
                    <a:pt x="85" y="55"/>
                    <a:pt x="84" y="55"/>
                  </a:cubicBezTo>
                  <a:cubicBezTo>
                    <a:pt x="84" y="55"/>
                    <a:pt x="84" y="55"/>
                    <a:pt x="84" y="55"/>
                  </a:cubicBezTo>
                  <a:cubicBezTo>
                    <a:pt x="83" y="55"/>
                    <a:pt x="83" y="55"/>
                    <a:pt x="83" y="55"/>
                  </a:cubicBezTo>
                  <a:cubicBezTo>
                    <a:pt x="82" y="55"/>
                    <a:pt x="82" y="55"/>
                    <a:pt x="82" y="55"/>
                  </a:cubicBezTo>
                  <a:cubicBezTo>
                    <a:pt x="81" y="55"/>
                    <a:pt x="81" y="55"/>
                    <a:pt x="81" y="55"/>
                  </a:cubicBezTo>
                  <a:cubicBezTo>
                    <a:pt x="81" y="55"/>
                    <a:pt x="80" y="55"/>
                    <a:pt x="80" y="55"/>
                  </a:cubicBezTo>
                  <a:close/>
                  <a:moveTo>
                    <a:pt x="89" y="55"/>
                  </a:moveTo>
                  <a:cubicBezTo>
                    <a:pt x="88" y="55"/>
                    <a:pt x="88" y="55"/>
                    <a:pt x="88" y="55"/>
                  </a:cubicBezTo>
                  <a:cubicBezTo>
                    <a:pt x="87" y="55"/>
                    <a:pt x="87" y="55"/>
                    <a:pt x="87" y="55"/>
                  </a:cubicBezTo>
                  <a:cubicBezTo>
                    <a:pt x="87" y="55"/>
                    <a:pt x="87" y="55"/>
                    <a:pt x="87" y="55"/>
                  </a:cubicBezTo>
                  <a:cubicBezTo>
                    <a:pt x="87" y="54"/>
                    <a:pt x="87" y="54"/>
                    <a:pt x="87" y="54"/>
                  </a:cubicBezTo>
                  <a:cubicBezTo>
                    <a:pt x="87" y="54"/>
                    <a:pt x="87" y="54"/>
                    <a:pt x="87" y="54"/>
                  </a:cubicBezTo>
                  <a:cubicBezTo>
                    <a:pt x="88" y="54"/>
                    <a:pt x="88" y="54"/>
                    <a:pt x="88" y="54"/>
                  </a:cubicBezTo>
                  <a:cubicBezTo>
                    <a:pt x="89" y="54"/>
                    <a:pt x="89" y="54"/>
                    <a:pt x="89" y="5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1" y="54"/>
                    <a:pt x="91" y="54"/>
                    <a:pt x="91" y="54"/>
                  </a:cubicBezTo>
                  <a:cubicBezTo>
                    <a:pt x="91" y="54"/>
                    <a:pt x="91" y="54"/>
                    <a:pt x="92" y="54"/>
                  </a:cubicBezTo>
                  <a:cubicBezTo>
                    <a:pt x="92" y="54"/>
                    <a:pt x="92" y="54"/>
                    <a:pt x="92" y="55"/>
                  </a:cubicBezTo>
                  <a:cubicBezTo>
                    <a:pt x="92" y="55"/>
                    <a:pt x="92" y="55"/>
                    <a:pt x="92" y="55"/>
                  </a:cubicBezTo>
                  <a:cubicBezTo>
                    <a:pt x="92" y="55"/>
                    <a:pt x="92" y="55"/>
                    <a:pt x="91" y="55"/>
                  </a:cubicBezTo>
                  <a:cubicBezTo>
                    <a:pt x="91" y="55"/>
                    <a:pt x="91" y="55"/>
                    <a:pt x="91" y="55"/>
                  </a:cubicBezTo>
                  <a:cubicBezTo>
                    <a:pt x="90" y="55"/>
                    <a:pt x="90" y="55"/>
                    <a:pt x="90" y="55"/>
                  </a:cubicBezTo>
                  <a:cubicBezTo>
                    <a:pt x="89" y="55"/>
                    <a:pt x="89" y="55"/>
                    <a:pt x="89" y="55"/>
                  </a:cubicBezTo>
                  <a:close/>
                  <a:moveTo>
                    <a:pt x="97" y="56"/>
                  </a:moveTo>
                  <a:cubicBezTo>
                    <a:pt x="98" y="58"/>
                    <a:pt x="98" y="58"/>
                    <a:pt x="98" y="58"/>
                  </a:cubicBezTo>
                  <a:cubicBezTo>
                    <a:pt x="90" y="58"/>
                    <a:pt x="90" y="58"/>
                    <a:pt x="90" y="58"/>
                  </a:cubicBezTo>
                  <a:cubicBezTo>
                    <a:pt x="89" y="56"/>
                    <a:pt x="89" y="56"/>
                    <a:pt x="89" y="56"/>
                  </a:cubicBezTo>
                  <a:lnTo>
                    <a:pt x="97" y="56"/>
                  </a:lnTo>
                  <a:close/>
                  <a:moveTo>
                    <a:pt x="98" y="55"/>
                  </a:moveTo>
                  <a:cubicBezTo>
                    <a:pt x="97" y="55"/>
                    <a:pt x="97" y="55"/>
                    <a:pt x="97" y="55"/>
                  </a:cubicBezTo>
                  <a:cubicBezTo>
                    <a:pt x="96" y="55"/>
                    <a:pt x="96" y="55"/>
                    <a:pt x="96" y="55"/>
                  </a:cubicBezTo>
                  <a:cubicBezTo>
                    <a:pt x="95" y="55"/>
                    <a:pt x="95" y="55"/>
                    <a:pt x="95" y="55"/>
                  </a:cubicBezTo>
                  <a:cubicBezTo>
                    <a:pt x="94" y="55"/>
                    <a:pt x="94" y="55"/>
                    <a:pt x="94" y="55"/>
                  </a:cubicBezTo>
                  <a:cubicBezTo>
                    <a:pt x="94" y="55"/>
                    <a:pt x="94" y="55"/>
                    <a:pt x="94" y="55"/>
                  </a:cubicBezTo>
                  <a:cubicBezTo>
                    <a:pt x="94" y="54"/>
                    <a:pt x="94" y="54"/>
                    <a:pt x="94" y="54"/>
                  </a:cubicBezTo>
                  <a:cubicBezTo>
                    <a:pt x="94" y="54"/>
                    <a:pt x="94" y="54"/>
                    <a:pt x="94" y="54"/>
                  </a:cubicBezTo>
                  <a:cubicBezTo>
                    <a:pt x="94" y="54"/>
                    <a:pt x="95" y="54"/>
                    <a:pt x="95" y="54"/>
                  </a:cubicBezTo>
                  <a:cubicBezTo>
                    <a:pt x="95" y="54"/>
                    <a:pt x="96" y="54"/>
                    <a:pt x="96" y="54"/>
                  </a:cubicBezTo>
                  <a:cubicBezTo>
                    <a:pt x="96" y="54"/>
                    <a:pt x="97" y="54"/>
                    <a:pt x="97" y="54"/>
                  </a:cubicBezTo>
                  <a:cubicBezTo>
                    <a:pt x="97" y="54"/>
                    <a:pt x="98" y="54"/>
                    <a:pt x="98" y="54"/>
                  </a:cubicBezTo>
                  <a:cubicBezTo>
                    <a:pt x="98" y="54"/>
                    <a:pt x="98" y="54"/>
                    <a:pt x="98" y="54"/>
                  </a:cubicBezTo>
                  <a:cubicBezTo>
                    <a:pt x="99" y="54"/>
                    <a:pt x="99" y="54"/>
                    <a:pt x="99" y="55"/>
                  </a:cubicBezTo>
                  <a:cubicBezTo>
                    <a:pt x="99" y="55"/>
                    <a:pt x="99" y="55"/>
                    <a:pt x="99" y="55"/>
                  </a:cubicBezTo>
                  <a:cubicBezTo>
                    <a:pt x="99" y="55"/>
                    <a:pt x="98" y="55"/>
                    <a:pt x="98" y="55"/>
                  </a:cubicBezTo>
                  <a:cubicBezTo>
                    <a:pt x="98" y="55"/>
                    <a:pt x="98" y="55"/>
                    <a:pt x="98" y="55"/>
                  </a:cubicBezTo>
                  <a:close/>
                  <a:moveTo>
                    <a:pt x="106" y="56"/>
                  </a:moveTo>
                  <a:cubicBezTo>
                    <a:pt x="107" y="58"/>
                    <a:pt x="107" y="58"/>
                    <a:pt x="107" y="58"/>
                  </a:cubicBezTo>
                  <a:cubicBezTo>
                    <a:pt x="99" y="58"/>
                    <a:pt x="99" y="58"/>
                    <a:pt x="99" y="58"/>
                  </a:cubicBezTo>
                  <a:cubicBezTo>
                    <a:pt x="98" y="56"/>
                    <a:pt x="98" y="56"/>
                    <a:pt x="98" y="56"/>
                  </a:cubicBezTo>
                  <a:lnTo>
                    <a:pt x="106" y="56"/>
                  </a:lnTo>
                  <a:close/>
                  <a:moveTo>
                    <a:pt x="101" y="55"/>
                  </a:moveTo>
                  <a:cubicBezTo>
                    <a:pt x="101" y="55"/>
                    <a:pt x="101" y="54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1" y="54"/>
                    <a:pt x="102" y="54"/>
                    <a:pt x="102" y="54"/>
                  </a:cubicBezTo>
                  <a:cubicBezTo>
                    <a:pt x="102" y="54"/>
                    <a:pt x="102" y="54"/>
                    <a:pt x="103" y="54"/>
                  </a:cubicBezTo>
                  <a:cubicBezTo>
                    <a:pt x="103" y="54"/>
                    <a:pt x="103" y="54"/>
                    <a:pt x="104" y="54"/>
                  </a:cubicBezTo>
                  <a:cubicBezTo>
                    <a:pt x="104" y="54"/>
                    <a:pt x="104" y="54"/>
                    <a:pt x="105" y="54"/>
                  </a:cubicBezTo>
                  <a:cubicBezTo>
                    <a:pt x="105" y="54"/>
                    <a:pt x="105" y="54"/>
                    <a:pt x="105" y="54"/>
                  </a:cubicBezTo>
                  <a:cubicBezTo>
                    <a:pt x="105" y="54"/>
                    <a:pt x="106" y="55"/>
                    <a:pt x="106" y="55"/>
                  </a:cubicBezTo>
                  <a:cubicBezTo>
                    <a:pt x="106" y="55"/>
                    <a:pt x="106" y="55"/>
                    <a:pt x="106" y="55"/>
                  </a:cubicBezTo>
                  <a:cubicBezTo>
                    <a:pt x="106" y="55"/>
                    <a:pt x="105" y="55"/>
                    <a:pt x="105" y="55"/>
                  </a:cubicBezTo>
                  <a:cubicBezTo>
                    <a:pt x="105" y="55"/>
                    <a:pt x="105" y="55"/>
                    <a:pt x="104" y="55"/>
                  </a:cubicBezTo>
                  <a:cubicBezTo>
                    <a:pt x="104" y="55"/>
                    <a:pt x="104" y="55"/>
                    <a:pt x="103" y="55"/>
                  </a:cubicBezTo>
                  <a:cubicBezTo>
                    <a:pt x="103" y="55"/>
                    <a:pt x="103" y="55"/>
                    <a:pt x="102" y="55"/>
                  </a:cubicBezTo>
                  <a:cubicBezTo>
                    <a:pt x="102" y="55"/>
                    <a:pt x="102" y="55"/>
                    <a:pt x="102" y="55"/>
                  </a:cubicBezTo>
                  <a:cubicBezTo>
                    <a:pt x="101" y="55"/>
                    <a:pt x="101" y="55"/>
                    <a:pt x="101" y="55"/>
                  </a:cubicBezTo>
                  <a:cubicBezTo>
                    <a:pt x="101" y="55"/>
                    <a:pt x="101" y="55"/>
                    <a:pt x="101" y="55"/>
                  </a:cubicBezTo>
                  <a:close/>
                  <a:moveTo>
                    <a:pt x="53" y="56"/>
                  </a:moveTo>
                  <a:cubicBezTo>
                    <a:pt x="61" y="56"/>
                    <a:pt x="61" y="56"/>
                    <a:pt x="61" y="56"/>
                  </a:cubicBezTo>
                  <a:cubicBezTo>
                    <a:pt x="60" y="58"/>
                    <a:pt x="60" y="58"/>
                    <a:pt x="60" y="58"/>
                  </a:cubicBezTo>
                  <a:cubicBezTo>
                    <a:pt x="52" y="58"/>
                    <a:pt x="52" y="58"/>
                    <a:pt x="52" y="58"/>
                  </a:cubicBezTo>
                  <a:lnTo>
                    <a:pt x="53" y="56"/>
                  </a:lnTo>
                  <a:close/>
                  <a:moveTo>
                    <a:pt x="53" y="54"/>
                  </a:moveTo>
                  <a:cubicBezTo>
                    <a:pt x="53" y="54"/>
                    <a:pt x="53" y="54"/>
                    <a:pt x="53" y="54"/>
                  </a:cubicBezTo>
                  <a:cubicBezTo>
                    <a:pt x="53" y="54"/>
                    <a:pt x="53" y="54"/>
                    <a:pt x="54" y="54"/>
                  </a:cubicBezTo>
                  <a:cubicBezTo>
                    <a:pt x="54" y="54"/>
                    <a:pt x="54" y="54"/>
                    <a:pt x="54" y="54"/>
                  </a:cubicBezTo>
                  <a:cubicBezTo>
                    <a:pt x="55" y="54"/>
                    <a:pt x="55" y="54"/>
                    <a:pt x="55" y="54"/>
                  </a:cubicBezTo>
                  <a:cubicBezTo>
                    <a:pt x="56" y="54"/>
                    <a:pt x="56" y="54"/>
                    <a:pt x="56" y="54"/>
                  </a:cubicBezTo>
                  <a:cubicBezTo>
                    <a:pt x="57" y="54"/>
                    <a:pt x="57" y="54"/>
                    <a:pt x="57" y="54"/>
                  </a:cubicBezTo>
                  <a:cubicBezTo>
                    <a:pt x="57" y="54"/>
                    <a:pt x="57" y="54"/>
                    <a:pt x="58" y="54"/>
                  </a:cubicBezTo>
                  <a:cubicBezTo>
                    <a:pt x="58" y="54"/>
                    <a:pt x="58" y="54"/>
                    <a:pt x="58" y="54"/>
                  </a:cubicBezTo>
                  <a:cubicBezTo>
                    <a:pt x="58" y="54"/>
                    <a:pt x="58" y="55"/>
                    <a:pt x="57" y="55"/>
                  </a:cubicBezTo>
                  <a:cubicBezTo>
                    <a:pt x="57" y="55"/>
                    <a:pt x="57" y="55"/>
                    <a:pt x="57" y="55"/>
                  </a:cubicBezTo>
                  <a:cubicBezTo>
                    <a:pt x="57" y="55"/>
                    <a:pt x="56" y="55"/>
                    <a:pt x="56" y="55"/>
                  </a:cubicBezTo>
                  <a:cubicBezTo>
                    <a:pt x="56" y="55"/>
                    <a:pt x="55" y="55"/>
                    <a:pt x="55" y="55"/>
                  </a:cubicBezTo>
                  <a:cubicBezTo>
                    <a:pt x="55" y="55"/>
                    <a:pt x="54" y="55"/>
                    <a:pt x="54" y="55"/>
                  </a:cubicBezTo>
                  <a:cubicBezTo>
                    <a:pt x="54" y="55"/>
                    <a:pt x="53" y="55"/>
                    <a:pt x="53" y="55"/>
                  </a:cubicBezTo>
                  <a:cubicBezTo>
                    <a:pt x="53" y="55"/>
                    <a:pt x="53" y="55"/>
                    <a:pt x="53" y="55"/>
                  </a:cubicBezTo>
                  <a:cubicBezTo>
                    <a:pt x="53" y="54"/>
                    <a:pt x="53" y="54"/>
                    <a:pt x="53" y="54"/>
                  </a:cubicBezTo>
                  <a:close/>
                  <a:moveTo>
                    <a:pt x="61" y="55"/>
                  </a:moveTo>
                  <a:cubicBezTo>
                    <a:pt x="61" y="55"/>
                    <a:pt x="60" y="55"/>
                    <a:pt x="60" y="55"/>
                  </a:cubicBezTo>
                  <a:cubicBezTo>
                    <a:pt x="60" y="55"/>
                    <a:pt x="60" y="55"/>
                    <a:pt x="60" y="55"/>
                  </a:cubicBezTo>
                  <a:cubicBezTo>
                    <a:pt x="59" y="55"/>
                    <a:pt x="59" y="54"/>
                    <a:pt x="59" y="54"/>
                  </a:cubicBezTo>
                  <a:cubicBezTo>
                    <a:pt x="59" y="54"/>
                    <a:pt x="60" y="54"/>
                    <a:pt x="60" y="54"/>
                  </a:cubicBezTo>
                  <a:cubicBezTo>
                    <a:pt x="60" y="54"/>
                    <a:pt x="60" y="54"/>
                    <a:pt x="60" y="54"/>
                  </a:cubicBezTo>
                  <a:cubicBezTo>
                    <a:pt x="61" y="54"/>
                    <a:pt x="61" y="54"/>
                    <a:pt x="61" y="54"/>
                  </a:cubicBezTo>
                  <a:cubicBezTo>
                    <a:pt x="61" y="54"/>
                    <a:pt x="62" y="54"/>
                    <a:pt x="62" y="54"/>
                  </a:cubicBezTo>
                  <a:cubicBezTo>
                    <a:pt x="63" y="54"/>
                    <a:pt x="63" y="54"/>
                    <a:pt x="63" y="54"/>
                  </a:cubicBezTo>
                  <a:cubicBezTo>
                    <a:pt x="63" y="54"/>
                    <a:pt x="64" y="54"/>
                    <a:pt x="64" y="54"/>
                  </a:cubicBezTo>
                  <a:cubicBezTo>
                    <a:pt x="64" y="54"/>
                    <a:pt x="64" y="54"/>
                    <a:pt x="64" y="54"/>
                  </a:cubicBezTo>
                  <a:cubicBezTo>
                    <a:pt x="65" y="54"/>
                    <a:pt x="65" y="54"/>
                    <a:pt x="65" y="54"/>
                  </a:cubicBezTo>
                  <a:cubicBezTo>
                    <a:pt x="65" y="54"/>
                    <a:pt x="64" y="55"/>
                    <a:pt x="64" y="55"/>
                  </a:cubicBezTo>
                  <a:cubicBezTo>
                    <a:pt x="64" y="55"/>
                    <a:pt x="64" y="55"/>
                    <a:pt x="64" y="55"/>
                  </a:cubicBezTo>
                  <a:cubicBezTo>
                    <a:pt x="63" y="55"/>
                    <a:pt x="63" y="55"/>
                    <a:pt x="63" y="55"/>
                  </a:cubicBezTo>
                  <a:cubicBezTo>
                    <a:pt x="63" y="55"/>
                    <a:pt x="62" y="55"/>
                    <a:pt x="62" y="55"/>
                  </a:cubicBezTo>
                  <a:cubicBezTo>
                    <a:pt x="61" y="55"/>
                    <a:pt x="61" y="55"/>
                    <a:pt x="61" y="55"/>
                  </a:cubicBezTo>
                  <a:close/>
                  <a:moveTo>
                    <a:pt x="62" y="56"/>
                  </a:moveTo>
                  <a:cubicBezTo>
                    <a:pt x="70" y="56"/>
                    <a:pt x="70" y="56"/>
                    <a:pt x="70" y="56"/>
                  </a:cubicBezTo>
                  <a:cubicBezTo>
                    <a:pt x="70" y="58"/>
                    <a:pt x="70" y="58"/>
                    <a:pt x="70" y="58"/>
                  </a:cubicBezTo>
                  <a:cubicBezTo>
                    <a:pt x="62" y="58"/>
                    <a:pt x="62" y="58"/>
                    <a:pt x="62" y="58"/>
                  </a:cubicBezTo>
                  <a:lnTo>
                    <a:pt x="62" y="56"/>
                  </a:lnTo>
                  <a:close/>
                  <a:moveTo>
                    <a:pt x="70" y="55"/>
                  </a:moveTo>
                  <a:cubicBezTo>
                    <a:pt x="69" y="55"/>
                    <a:pt x="69" y="55"/>
                    <a:pt x="69" y="55"/>
                  </a:cubicBezTo>
                  <a:cubicBezTo>
                    <a:pt x="68" y="55"/>
                    <a:pt x="68" y="55"/>
                    <a:pt x="68" y="55"/>
                  </a:cubicBezTo>
                  <a:cubicBezTo>
                    <a:pt x="67" y="55"/>
                    <a:pt x="67" y="55"/>
                    <a:pt x="67" y="55"/>
                  </a:cubicBezTo>
                  <a:cubicBezTo>
                    <a:pt x="67" y="55"/>
                    <a:pt x="67" y="55"/>
                    <a:pt x="66" y="55"/>
                  </a:cubicBezTo>
                  <a:cubicBezTo>
                    <a:pt x="66" y="55"/>
                    <a:pt x="66" y="54"/>
                    <a:pt x="66" y="54"/>
                  </a:cubicBezTo>
                  <a:cubicBezTo>
                    <a:pt x="66" y="54"/>
                    <a:pt x="66" y="54"/>
                    <a:pt x="67" y="54"/>
                  </a:cubicBezTo>
                  <a:cubicBezTo>
                    <a:pt x="67" y="54"/>
                    <a:pt x="67" y="54"/>
                    <a:pt x="67" y="54"/>
                  </a:cubicBezTo>
                  <a:cubicBezTo>
                    <a:pt x="67" y="54"/>
                    <a:pt x="68" y="54"/>
                    <a:pt x="68" y="54"/>
                  </a:cubicBezTo>
                  <a:cubicBezTo>
                    <a:pt x="68" y="54"/>
                    <a:pt x="69" y="54"/>
                    <a:pt x="69" y="54"/>
                  </a:cubicBezTo>
                  <a:cubicBezTo>
                    <a:pt x="69" y="54"/>
                    <a:pt x="70" y="54"/>
                    <a:pt x="70" y="54"/>
                  </a:cubicBezTo>
                  <a:cubicBezTo>
                    <a:pt x="70" y="54"/>
                    <a:pt x="70" y="54"/>
                    <a:pt x="71" y="54"/>
                  </a:cubicBezTo>
                  <a:cubicBezTo>
                    <a:pt x="71" y="54"/>
                    <a:pt x="71" y="54"/>
                    <a:pt x="71" y="54"/>
                  </a:cubicBezTo>
                  <a:cubicBezTo>
                    <a:pt x="71" y="54"/>
                    <a:pt x="71" y="54"/>
                    <a:pt x="71" y="54"/>
                  </a:cubicBezTo>
                  <a:cubicBezTo>
                    <a:pt x="71" y="55"/>
                    <a:pt x="71" y="55"/>
                    <a:pt x="71" y="55"/>
                  </a:cubicBezTo>
                  <a:cubicBezTo>
                    <a:pt x="71" y="55"/>
                    <a:pt x="71" y="55"/>
                    <a:pt x="71" y="55"/>
                  </a:cubicBezTo>
                  <a:cubicBezTo>
                    <a:pt x="70" y="55"/>
                    <a:pt x="70" y="55"/>
                    <a:pt x="70" y="55"/>
                  </a:cubicBezTo>
                  <a:close/>
                  <a:moveTo>
                    <a:pt x="71" y="56"/>
                  </a:moveTo>
                  <a:cubicBezTo>
                    <a:pt x="79" y="56"/>
                    <a:pt x="79" y="56"/>
                    <a:pt x="79" y="56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1" y="58"/>
                    <a:pt x="71" y="58"/>
                    <a:pt x="71" y="58"/>
                  </a:cubicBezTo>
                  <a:lnTo>
                    <a:pt x="71" y="56"/>
                  </a:lnTo>
                  <a:close/>
                  <a:moveTo>
                    <a:pt x="73" y="54"/>
                  </a:moveTo>
                  <a:cubicBezTo>
                    <a:pt x="73" y="54"/>
                    <a:pt x="73" y="54"/>
                    <a:pt x="73" y="54"/>
                  </a:cubicBezTo>
                  <a:cubicBezTo>
                    <a:pt x="74" y="54"/>
                    <a:pt x="74" y="54"/>
                    <a:pt x="74" y="54"/>
                  </a:cubicBezTo>
                  <a:cubicBezTo>
                    <a:pt x="74" y="54"/>
                    <a:pt x="74" y="54"/>
                    <a:pt x="75" y="54"/>
                  </a:cubicBezTo>
                  <a:cubicBezTo>
                    <a:pt x="75" y="54"/>
                    <a:pt x="75" y="54"/>
                    <a:pt x="76" y="54"/>
                  </a:cubicBezTo>
                  <a:cubicBezTo>
                    <a:pt x="76" y="54"/>
                    <a:pt x="76" y="54"/>
                    <a:pt x="77" y="54"/>
                  </a:cubicBezTo>
                  <a:cubicBezTo>
                    <a:pt x="77" y="54"/>
                    <a:pt x="77" y="54"/>
                    <a:pt x="77" y="54"/>
                  </a:cubicBezTo>
                  <a:cubicBezTo>
                    <a:pt x="78" y="54"/>
                    <a:pt x="78" y="54"/>
                    <a:pt x="78" y="54"/>
                  </a:cubicBezTo>
                  <a:cubicBezTo>
                    <a:pt x="78" y="54"/>
                    <a:pt x="78" y="54"/>
                    <a:pt x="78" y="54"/>
                  </a:cubicBezTo>
                  <a:cubicBezTo>
                    <a:pt x="78" y="55"/>
                    <a:pt x="78" y="55"/>
                    <a:pt x="78" y="55"/>
                  </a:cubicBezTo>
                  <a:cubicBezTo>
                    <a:pt x="78" y="55"/>
                    <a:pt x="78" y="55"/>
                    <a:pt x="78" y="55"/>
                  </a:cubicBezTo>
                  <a:cubicBezTo>
                    <a:pt x="77" y="55"/>
                    <a:pt x="77" y="55"/>
                    <a:pt x="77" y="55"/>
                  </a:cubicBezTo>
                  <a:cubicBezTo>
                    <a:pt x="76" y="55"/>
                    <a:pt x="76" y="55"/>
                    <a:pt x="76" y="55"/>
                  </a:cubicBezTo>
                  <a:cubicBezTo>
                    <a:pt x="75" y="55"/>
                    <a:pt x="75" y="55"/>
                    <a:pt x="75" y="55"/>
                  </a:cubicBezTo>
                  <a:cubicBezTo>
                    <a:pt x="74" y="55"/>
                    <a:pt x="74" y="55"/>
                    <a:pt x="74" y="55"/>
                  </a:cubicBezTo>
                  <a:cubicBezTo>
                    <a:pt x="74" y="55"/>
                    <a:pt x="73" y="55"/>
                    <a:pt x="73" y="55"/>
                  </a:cubicBezTo>
                  <a:cubicBezTo>
                    <a:pt x="73" y="55"/>
                    <a:pt x="73" y="55"/>
                    <a:pt x="73" y="54"/>
                  </a:cubicBezTo>
                  <a:close/>
                  <a:moveTo>
                    <a:pt x="43" y="57"/>
                  </a:moveTo>
                  <a:cubicBezTo>
                    <a:pt x="44" y="55"/>
                    <a:pt x="44" y="55"/>
                    <a:pt x="44" y="55"/>
                  </a:cubicBezTo>
                  <a:cubicBezTo>
                    <a:pt x="52" y="56"/>
                    <a:pt x="52" y="56"/>
                    <a:pt x="52" y="56"/>
                  </a:cubicBezTo>
                  <a:cubicBezTo>
                    <a:pt x="51" y="58"/>
                    <a:pt x="51" y="58"/>
                    <a:pt x="51" y="58"/>
                  </a:cubicBezTo>
                  <a:lnTo>
                    <a:pt x="43" y="57"/>
                  </a:lnTo>
                  <a:close/>
                  <a:moveTo>
                    <a:pt x="44" y="58"/>
                  </a:moveTo>
                  <a:cubicBezTo>
                    <a:pt x="42" y="60"/>
                    <a:pt x="42" y="60"/>
                    <a:pt x="42" y="60"/>
                  </a:cubicBezTo>
                  <a:cubicBezTo>
                    <a:pt x="34" y="60"/>
                    <a:pt x="34" y="60"/>
                    <a:pt x="34" y="60"/>
                  </a:cubicBezTo>
                  <a:cubicBezTo>
                    <a:pt x="36" y="58"/>
                    <a:pt x="36" y="58"/>
                    <a:pt x="36" y="58"/>
                  </a:cubicBezTo>
                  <a:lnTo>
                    <a:pt x="44" y="58"/>
                  </a:lnTo>
                  <a:close/>
                  <a:moveTo>
                    <a:pt x="43" y="55"/>
                  </a:moveTo>
                  <a:cubicBezTo>
                    <a:pt x="43" y="55"/>
                    <a:pt x="42" y="55"/>
                    <a:pt x="42" y="55"/>
                  </a:cubicBezTo>
                  <a:cubicBezTo>
                    <a:pt x="42" y="55"/>
                    <a:pt x="41" y="55"/>
                    <a:pt x="41" y="55"/>
                  </a:cubicBezTo>
                  <a:cubicBezTo>
                    <a:pt x="41" y="55"/>
                    <a:pt x="40" y="55"/>
                    <a:pt x="40" y="55"/>
                  </a:cubicBezTo>
                  <a:cubicBezTo>
                    <a:pt x="40" y="55"/>
                    <a:pt x="39" y="55"/>
                    <a:pt x="39" y="55"/>
                  </a:cubicBezTo>
                  <a:cubicBezTo>
                    <a:pt x="39" y="55"/>
                    <a:pt x="39" y="55"/>
                    <a:pt x="39" y="54"/>
                  </a:cubicBezTo>
                  <a:cubicBezTo>
                    <a:pt x="39" y="54"/>
                    <a:pt x="39" y="54"/>
                    <a:pt x="39" y="54"/>
                  </a:cubicBezTo>
                  <a:cubicBezTo>
                    <a:pt x="39" y="54"/>
                    <a:pt x="39" y="54"/>
                    <a:pt x="39" y="54"/>
                  </a:cubicBezTo>
                  <a:cubicBezTo>
                    <a:pt x="39" y="54"/>
                    <a:pt x="40" y="54"/>
                    <a:pt x="40" y="54"/>
                  </a:cubicBezTo>
                  <a:cubicBezTo>
                    <a:pt x="40" y="54"/>
                    <a:pt x="41" y="54"/>
                    <a:pt x="41" y="54"/>
                  </a:cubicBezTo>
                  <a:cubicBezTo>
                    <a:pt x="41" y="54"/>
                    <a:pt x="42" y="54"/>
                    <a:pt x="42" y="54"/>
                  </a:cubicBezTo>
                  <a:cubicBezTo>
                    <a:pt x="42" y="54"/>
                    <a:pt x="43" y="54"/>
                    <a:pt x="43" y="54"/>
                  </a:cubicBezTo>
                  <a:cubicBezTo>
                    <a:pt x="43" y="54"/>
                    <a:pt x="43" y="54"/>
                    <a:pt x="44" y="54"/>
                  </a:cubicBezTo>
                  <a:cubicBezTo>
                    <a:pt x="44" y="54"/>
                    <a:pt x="44" y="54"/>
                    <a:pt x="44" y="54"/>
                  </a:cubicBezTo>
                  <a:cubicBezTo>
                    <a:pt x="44" y="54"/>
                    <a:pt x="44" y="54"/>
                    <a:pt x="44" y="54"/>
                  </a:cubicBezTo>
                  <a:cubicBezTo>
                    <a:pt x="44" y="54"/>
                    <a:pt x="44" y="54"/>
                    <a:pt x="44" y="55"/>
                  </a:cubicBezTo>
                  <a:cubicBezTo>
                    <a:pt x="43" y="55"/>
                    <a:pt x="43" y="55"/>
                    <a:pt x="43" y="55"/>
                  </a:cubicBezTo>
                  <a:close/>
                  <a:moveTo>
                    <a:pt x="46" y="54"/>
                  </a:moveTo>
                  <a:cubicBezTo>
                    <a:pt x="46" y="54"/>
                    <a:pt x="46" y="54"/>
                    <a:pt x="46" y="54"/>
                  </a:cubicBezTo>
                  <a:cubicBezTo>
                    <a:pt x="46" y="54"/>
                    <a:pt x="47" y="54"/>
                    <a:pt x="47" y="54"/>
                  </a:cubicBezTo>
                  <a:cubicBezTo>
                    <a:pt x="47" y="54"/>
                    <a:pt x="47" y="54"/>
                    <a:pt x="48" y="54"/>
                  </a:cubicBezTo>
                  <a:cubicBezTo>
                    <a:pt x="48" y="54"/>
                    <a:pt x="48" y="54"/>
                    <a:pt x="49" y="54"/>
                  </a:cubicBezTo>
                  <a:cubicBezTo>
                    <a:pt x="49" y="54"/>
                    <a:pt x="49" y="54"/>
                    <a:pt x="50" y="54"/>
                  </a:cubicBezTo>
                  <a:cubicBezTo>
                    <a:pt x="50" y="54"/>
                    <a:pt x="50" y="54"/>
                    <a:pt x="50" y="54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51" y="54"/>
                    <a:pt x="51" y="54"/>
                    <a:pt x="51" y="55"/>
                  </a:cubicBezTo>
                  <a:cubicBezTo>
                    <a:pt x="50" y="55"/>
                    <a:pt x="50" y="55"/>
                    <a:pt x="50" y="55"/>
                  </a:cubicBezTo>
                  <a:cubicBezTo>
                    <a:pt x="50" y="55"/>
                    <a:pt x="49" y="55"/>
                    <a:pt x="49" y="55"/>
                  </a:cubicBezTo>
                  <a:cubicBezTo>
                    <a:pt x="49" y="55"/>
                    <a:pt x="48" y="55"/>
                    <a:pt x="48" y="55"/>
                  </a:cubicBezTo>
                  <a:cubicBezTo>
                    <a:pt x="48" y="55"/>
                    <a:pt x="47" y="55"/>
                    <a:pt x="47" y="55"/>
                  </a:cubicBezTo>
                  <a:cubicBezTo>
                    <a:pt x="47" y="55"/>
                    <a:pt x="46" y="55"/>
                    <a:pt x="46" y="55"/>
                  </a:cubicBezTo>
                  <a:cubicBezTo>
                    <a:pt x="46" y="55"/>
                    <a:pt x="46" y="55"/>
                    <a:pt x="46" y="55"/>
                  </a:cubicBezTo>
                  <a:cubicBezTo>
                    <a:pt x="46" y="54"/>
                    <a:pt x="46" y="54"/>
                    <a:pt x="46" y="54"/>
                  </a:cubicBezTo>
                  <a:close/>
                  <a:moveTo>
                    <a:pt x="32" y="54"/>
                  </a:moveTo>
                  <a:cubicBezTo>
                    <a:pt x="32" y="54"/>
                    <a:pt x="32" y="54"/>
                    <a:pt x="32" y="54"/>
                  </a:cubicBezTo>
                  <a:cubicBezTo>
                    <a:pt x="33" y="54"/>
                    <a:pt x="33" y="54"/>
                    <a:pt x="33" y="54"/>
                  </a:cubicBezTo>
                  <a:cubicBezTo>
                    <a:pt x="33" y="54"/>
                    <a:pt x="34" y="54"/>
                    <a:pt x="34" y="54"/>
                  </a:cubicBezTo>
                  <a:cubicBezTo>
                    <a:pt x="34" y="54"/>
                    <a:pt x="35" y="54"/>
                    <a:pt x="35" y="54"/>
                  </a:cubicBezTo>
                  <a:cubicBezTo>
                    <a:pt x="35" y="54"/>
                    <a:pt x="36" y="54"/>
                    <a:pt x="36" y="54"/>
                  </a:cubicBezTo>
                  <a:cubicBezTo>
                    <a:pt x="36" y="54"/>
                    <a:pt x="37" y="54"/>
                    <a:pt x="37" y="54"/>
                  </a:cubicBezTo>
                  <a:cubicBezTo>
                    <a:pt x="37" y="54"/>
                    <a:pt x="37" y="54"/>
                    <a:pt x="37" y="54"/>
                  </a:cubicBezTo>
                  <a:cubicBezTo>
                    <a:pt x="37" y="54"/>
                    <a:pt x="37" y="54"/>
                    <a:pt x="37" y="54"/>
                  </a:cubicBezTo>
                  <a:cubicBezTo>
                    <a:pt x="37" y="54"/>
                    <a:pt x="37" y="54"/>
                    <a:pt x="37" y="54"/>
                  </a:cubicBezTo>
                  <a:cubicBezTo>
                    <a:pt x="37" y="55"/>
                    <a:pt x="36" y="55"/>
                    <a:pt x="36" y="55"/>
                  </a:cubicBezTo>
                  <a:cubicBezTo>
                    <a:pt x="36" y="55"/>
                    <a:pt x="35" y="55"/>
                    <a:pt x="35" y="55"/>
                  </a:cubicBezTo>
                  <a:cubicBezTo>
                    <a:pt x="35" y="55"/>
                    <a:pt x="34" y="55"/>
                    <a:pt x="34" y="55"/>
                  </a:cubicBezTo>
                  <a:cubicBezTo>
                    <a:pt x="34" y="55"/>
                    <a:pt x="33" y="55"/>
                    <a:pt x="33" y="55"/>
                  </a:cubicBezTo>
                  <a:cubicBezTo>
                    <a:pt x="33" y="55"/>
                    <a:pt x="33" y="55"/>
                    <a:pt x="32" y="55"/>
                  </a:cubicBezTo>
                  <a:cubicBezTo>
                    <a:pt x="32" y="55"/>
                    <a:pt x="32" y="55"/>
                    <a:pt x="32" y="54"/>
                  </a:cubicBezTo>
                  <a:cubicBezTo>
                    <a:pt x="32" y="54"/>
                    <a:pt x="32" y="54"/>
                    <a:pt x="32" y="54"/>
                  </a:cubicBezTo>
                  <a:close/>
                  <a:moveTo>
                    <a:pt x="35" y="55"/>
                  </a:moveTo>
                  <a:cubicBezTo>
                    <a:pt x="43" y="55"/>
                    <a:pt x="43" y="55"/>
                    <a:pt x="43" y="55"/>
                  </a:cubicBezTo>
                  <a:cubicBezTo>
                    <a:pt x="42" y="57"/>
                    <a:pt x="42" y="57"/>
                    <a:pt x="42" y="57"/>
                  </a:cubicBezTo>
                  <a:cubicBezTo>
                    <a:pt x="34" y="57"/>
                    <a:pt x="34" y="57"/>
                    <a:pt x="34" y="57"/>
                  </a:cubicBezTo>
                  <a:lnTo>
                    <a:pt x="35" y="55"/>
                  </a:lnTo>
                  <a:close/>
                  <a:moveTo>
                    <a:pt x="34" y="58"/>
                  </a:moveTo>
                  <a:cubicBezTo>
                    <a:pt x="33" y="60"/>
                    <a:pt x="33" y="60"/>
                    <a:pt x="33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6" y="58"/>
                    <a:pt x="26" y="58"/>
                    <a:pt x="26" y="58"/>
                  </a:cubicBezTo>
                  <a:lnTo>
                    <a:pt x="34" y="58"/>
                  </a:lnTo>
                  <a:close/>
                  <a:moveTo>
                    <a:pt x="37" y="61"/>
                  </a:moveTo>
                  <a:cubicBezTo>
                    <a:pt x="36" y="64"/>
                    <a:pt x="36" y="64"/>
                    <a:pt x="36" y="64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29" y="61"/>
                    <a:pt x="29" y="61"/>
                    <a:pt x="29" y="61"/>
                  </a:cubicBezTo>
                  <a:lnTo>
                    <a:pt x="37" y="61"/>
                  </a:lnTo>
                  <a:close/>
                  <a:moveTo>
                    <a:pt x="39" y="61"/>
                  </a:moveTo>
                  <a:cubicBezTo>
                    <a:pt x="47" y="61"/>
                    <a:pt x="47" y="61"/>
                    <a:pt x="47" y="61"/>
                  </a:cubicBezTo>
                  <a:cubicBezTo>
                    <a:pt x="46" y="64"/>
                    <a:pt x="46" y="64"/>
                    <a:pt x="46" y="64"/>
                  </a:cubicBezTo>
                  <a:cubicBezTo>
                    <a:pt x="37" y="64"/>
                    <a:pt x="37" y="64"/>
                    <a:pt x="37" y="64"/>
                  </a:cubicBezTo>
                  <a:lnTo>
                    <a:pt x="39" y="61"/>
                  </a:lnTo>
                  <a:close/>
                  <a:moveTo>
                    <a:pt x="44" y="60"/>
                  </a:moveTo>
                  <a:cubicBezTo>
                    <a:pt x="45" y="58"/>
                    <a:pt x="45" y="58"/>
                    <a:pt x="45" y="58"/>
                  </a:cubicBezTo>
                  <a:cubicBezTo>
                    <a:pt x="53" y="58"/>
                    <a:pt x="53" y="58"/>
                    <a:pt x="53" y="58"/>
                  </a:cubicBezTo>
                  <a:cubicBezTo>
                    <a:pt x="52" y="60"/>
                    <a:pt x="52" y="60"/>
                    <a:pt x="52" y="60"/>
                  </a:cubicBezTo>
                  <a:lnTo>
                    <a:pt x="44" y="60"/>
                  </a:lnTo>
                  <a:close/>
                  <a:moveTo>
                    <a:pt x="48" y="61"/>
                  </a:moveTo>
                  <a:cubicBezTo>
                    <a:pt x="57" y="61"/>
                    <a:pt x="57" y="61"/>
                    <a:pt x="57" y="61"/>
                  </a:cubicBezTo>
                  <a:cubicBezTo>
                    <a:pt x="56" y="64"/>
                    <a:pt x="56" y="64"/>
                    <a:pt x="56" y="64"/>
                  </a:cubicBezTo>
                  <a:cubicBezTo>
                    <a:pt x="47" y="64"/>
                    <a:pt x="47" y="64"/>
                    <a:pt x="47" y="64"/>
                  </a:cubicBezTo>
                  <a:lnTo>
                    <a:pt x="48" y="61"/>
                  </a:lnTo>
                  <a:close/>
                  <a:moveTo>
                    <a:pt x="54" y="60"/>
                  </a:moveTo>
                  <a:cubicBezTo>
                    <a:pt x="54" y="58"/>
                    <a:pt x="54" y="58"/>
                    <a:pt x="54" y="58"/>
                  </a:cubicBezTo>
                  <a:cubicBezTo>
                    <a:pt x="63" y="58"/>
                    <a:pt x="63" y="58"/>
                    <a:pt x="63" y="58"/>
                  </a:cubicBezTo>
                  <a:cubicBezTo>
                    <a:pt x="62" y="60"/>
                    <a:pt x="62" y="60"/>
                    <a:pt x="62" y="60"/>
                  </a:cubicBezTo>
                  <a:lnTo>
                    <a:pt x="54" y="60"/>
                  </a:lnTo>
                  <a:close/>
                  <a:moveTo>
                    <a:pt x="58" y="61"/>
                  </a:moveTo>
                  <a:cubicBezTo>
                    <a:pt x="67" y="61"/>
                    <a:pt x="67" y="61"/>
                    <a:pt x="67" y="61"/>
                  </a:cubicBezTo>
                  <a:cubicBezTo>
                    <a:pt x="67" y="64"/>
                    <a:pt x="67" y="64"/>
                    <a:pt x="67" y="64"/>
                  </a:cubicBezTo>
                  <a:cubicBezTo>
                    <a:pt x="58" y="64"/>
                    <a:pt x="58" y="64"/>
                    <a:pt x="58" y="64"/>
                  </a:cubicBezTo>
                  <a:lnTo>
                    <a:pt x="58" y="61"/>
                  </a:lnTo>
                  <a:close/>
                  <a:moveTo>
                    <a:pt x="63" y="60"/>
                  </a:moveTo>
                  <a:cubicBezTo>
                    <a:pt x="64" y="58"/>
                    <a:pt x="64" y="58"/>
                    <a:pt x="64" y="58"/>
                  </a:cubicBezTo>
                  <a:cubicBezTo>
                    <a:pt x="72" y="58"/>
                    <a:pt x="72" y="58"/>
                    <a:pt x="72" y="58"/>
                  </a:cubicBezTo>
                  <a:cubicBezTo>
                    <a:pt x="72" y="61"/>
                    <a:pt x="72" y="61"/>
                    <a:pt x="72" y="61"/>
                  </a:cubicBezTo>
                  <a:lnTo>
                    <a:pt x="63" y="60"/>
                  </a:lnTo>
                  <a:close/>
                  <a:moveTo>
                    <a:pt x="68" y="61"/>
                  </a:moveTo>
                  <a:cubicBezTo>
                    <a:pt x="77" y="61"/>
                    <a:pt x="77" y="61"/>
                    <a:pt x="77" y="61"/>
                  </a:cubicBezTo>
                  <a:cubicBezTo>
                    <a:pt x="77" y="64"/>
                    <a:pt x="77" y="64"/>
                    <a:pt x="77" y="64"/>
                  </a:cubicBezTo>
                  <a:cubicBezTo>
                    <a:pt x="68" y="64"/>
                    <a:pt x="68" y="64"/>
                    <a:pt x="68" y="64"/>
                  </a:cubicBezTo>
                  <a:lnTo>
                    <a:pt x="68" y="61"/>
                  </a:lnTo>
                  <a:close/>
                  <a:moveTo>
                    <a:pt x="73" y="61"/>
                  </a:moveTo>
                  <a:cubicBezTo>
                    <a:pt x="73" y="58"/>
                    <a:pt x="73" y="58"/>
                    <a:pt x="73" y="58"/>
                  </a:cubicBezTo>
                  <a:cubicBezTo>
                    <a:pt x="82" y="58"/>
                    <a:pt x="82" y="58"/>
                    <a:pt x="82" y="58"/>
                  </a:cubicBezTo>
                  <a:cubicBezTo>
                    <a:pt x="82" y="61"/>
                    <a:pt x="82" y="61"/>
                    <a:pt x="82" y="61"/>
                  </a:cubicBezTo>
                  <a:lnTo>
                    <a:pt x="73" y="61"/>
                  </a:lnTo>
                  <a:close/>
                  <a:moveTo>
                    <a:pt x="87" y="61"/>
                  </a:moveTo>
                  <a:cubicBezTo>
                    <a:pt x="87" y="64"/>
                    <a:pt x="87" y="64"/>
                    <a:pt x="87" y="64"/>
                  </a:cubicBezTo>
                  <a:cubicBezTo>
                    <a:pt x="78" y="64"/>
                    <a:pt x="78" y="64"/>
                    <a:pt x="78" y="64"/>
                  </a:cubicBezTo>
                  <a:cubicBezTo>
                    <a:pt x="78" y="61"/>
                    <a:pt x="78" y="61"/>
                    <a:pt x="78" y="61"/>
                  </a:cubicBezTo>
                  <a:lnTo>
                    <a:pt x="87" y="61"/>
                  </a:lnTo>
                  <a:close/>
                  <a:moveTo>
                    <a:pt x="83" y="61"/>
                  </a:moveTo>
                  <a:cubicBezTo>
                    <a:pt x="83" y="58"/>
                    <a:pt x="83" y="58"/>
                    <a:pt x="83" y="58"/>
                  </a:cubicBezTo>
                  <a:cubicBezTo>
                    <a:pt x="91" y="58"/>
                    <a:pt x="91" y="58"/>
                    <a:pt x="91" y="58"/>
                  </a:cubicBezTo>
                  <a:cubicBezTo>
                    <a:pt x="92" y="61"/>
                    <a:pt x="92" y="61"/>
                    <a:pt x="92" y="61"/>
                  </a:cubicBezTo>
                  <a:lnTo>
                    <a:pt x="83" y="61"/>
                  </a:lnTo>
                  <a:close/>
                  <a:moveTo>
                    <a:pt x="97" y="61"/>
                  </a:moveTo>
                  <a:cubicBezTo>
                    <a:pt x="98" y="64"/>
                    <a:pt x="98" y="64"/>
                    <a:pt x="98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8" y="61"/>
                    <a:pt x="88" y="61"/>
                    <a:pt x="88" y="61"/>
                  </a:cubicBezTo>
                  <a:lnTo>
                    <a:pt x="97" y="61"/>
                  </a:lnTo>
                  <a:close/>
                  <a:moveTo>
                    <a:pt x="93" y="61"/>
                  </a:moveTo>
                  <a:cubicBezTo>
                    <a:pt x="92" y="58"/>
                    <a:pt x="92" y="58"/>
                    <a:pt x="92" y="58"/>
                  </a:cubicBezTo>
                  <a:cubicBezTo>
                    <a:pt x="101" y="58"/>
                    <a:pt x="101" y="58"/>
                    <a:pt x="101" y="58"/>
                  </a:cubicBezTo>
                  <a:cubicBezTo>
                    <a:pt x="102" y="61"/>
                    <a:pt x="102" y="61"/>
                    <a:pt x="102" y="61"/>
                  </a:cubicBezTo>
                  <a:lnTo>
                    <a:pt x="93" y="61"/>
                  </a:lnTo>
                  <a:close/>
                  <a:moveTo>
                    <a:pt x="107" y="61"/>
                  </a:moveTo>
                  <a:cubicBezTo>
                    <a:pt x="108" y="64"/>
                    <a:pt x="108" y="64"/>
                    <a:pt x="108" y="64"/>
                  </a:cubicBezTo>
                  <a:cubicBezTo>
                    <a:pt x="99" y="64"/>
                    <a:pt x="99" y="64"/>
                    <a:pt x="99" y="64"/>
                  </a:cubicBezTo>
                  <a:cubicBezTo>
                    <a:pt x="98" y="61"/>
                    <a:pt x="98" y="61"/>
                    <a:pt x="98" y="61"/>
                  </a:cubicBezTo>
                  <a:lnTo>
                    <a:pt x="107" y="61"/>
                  </a:lnTo>
                  <a:close/>
                  <a:moveTo>
                    <a:pt x="103" y="61"/>
                  </a:moveTo>
                  <a:cubicBezTo>
                    <a:pt x="102" y="58"/>
                    <a:pt x="102" y="58"/>
                    <a:pt x="102" y="58"/>
                  </a:cubicBezTo>
                  <a:cubicBezTo>
                    <a:pt x="110" y="58"/>
                    <a:pt x="110" y="58"/>
                    <a:pt x="110" y="58"/>
                  </a:cubicBezTo>
                  <a:cubicBezTo>
                    <a:pt x="111" y="61"/>
                    <a:pt x="111" y="61"/>
                    <a:pt x="111" y="61"/>
                  </a:cubicBezTo>
                  <a:lnTo>
                    <a:pt x="103" y="61"/>
                  </a:lnTo>
                  <a:close/>
                  <a:moveTo>
                    <a:pt x="117" y="61"/>
                  </a:moveTo>
                  <a:cubicBezTo>
                    <a:pt x="118" y="64"/>
                    <a:pt x="118" y="64"/>
                    <a:pt x="118" y="64"/>
                  </a:cubicBezTo>
                  <a:cubicBezTo>
                    <a:pt x="109" y="64"/>
                    <a:pt x="109" y="64"/>
                    <a:pt x="109" y="64"/>
                  </a:cubicBezTo>
                  <a:cubicBezTo>
                    <a:pt x="108" y="61"/>
                    <a:pt x="108" y="61"/>
                    <a:pt x="108" y="61"/>
                  </a:cubicBezTo>
                  <a:lnTo>
                    <a:pt x="117" y="61"/>
                  </a:lnTo>
                  <a:close/>
                  <a:moveTo>
                    <a:pt x="122" y="56"/>
                  </a:moveTo>
                  <a:cubicBezTo>
                    <a:pt x="124" y="58"/>
                    <a:pt x="124" y="58"/>
                    <a:pt x="124" y="58"/>
                  </a:cubicBezTo>
                  <a:cubicBezTo>
                    <a:pt x="118" y="58"/>
                    <a:pt x="118" y="58"/>
                    <a:pt x="118" y="58"/>
                  </a:cubicBezTo>
                  <a:cubicBezTo>
                    <a:pt x="116" y="56"/>
                    <a:pt x="116" y="56"/>
                    <a:pt x="116" y="56"/>
                  </a:cubicBezTo>
                  <a:lnTo>
                    <a:pt x="122" y="56"/>
                  </a:lnTo>
                  <a:close/>
                  <a:moveTo>
                    <a:pt x="30" y="8"/>
                  </a:moveTo>
                  <a:cubicBezTo>
                    <a:pt x="30" y="6"/>
                    <a:pt x="32" y="4"/>
                    <a:pt x="34" y="4"/>
                  </a:cubicBezTo>
                  <a:cubicBezTo>
                    <a:pt x="114" y="5"/>
                    <a:pt x="114" y="5"/>
                    <a:pt x="114" y="5"/>
                  </a:cubicBezTo>
                  <a:cubicBezTo>
                    <a:pt x="116" y="5"/>
                    <a:pt x="117" y="6"/>
                    <a:pt x="117" y="8"/>
                  </a:cubicBezTo>
                  <a:cubicBezTo>
                    <a:pt x="117" y="41"/>
                    <a:pt x="117" y="41"/>
                    <a:pt x="117" y="41"/>
                  </a:cubicBezTo>
                  <a:cubicBezTo>
                    <a:pt x="117" y="43"/>
                    <a:pt x="115" y="44"/>
                    <a:pt x="113" y="44"/>
                  </a:cubicBezTo>
                  <a:cubicBezTo>
                    <a:pt x="34" y="44"/>
                    <a:pt x="34" y="44"/>
                    <a:pt x="34" y="44"/>
                  </a:cubicBezTo>
                  <a:cubicBezTo>
                    <a:pt x="32" y="44"/>
                    <a:pt x="30" y="42"/>
                    <a:pt x="30" y="40"/>
                  </a:cubicBezTo>
                  <a:lnTo>
                    <a:pt x="30" y="8"/>
                  </a:lnTo>
                  <a:close/>
                  <a:moveTo>
                    <a:pt x="25" y="54"/>
                  </a:moveTo>
                  <a:cubicBezTo>
                    <a:pt x="25" y="54"/>
                    <a:pt x="25" y="54"/>
                    <a:pt x="26" y="54"/>
                  </a:cubicBezTo>
                  <a:cubicBezTo>
                    <a:pt x="26" y="54"/>
                    <a:pt x="26" y="54"/>
                    <a:pt x="26" y="54"/>
                  </a:cubicBezTo>
                  <a:cubicBezTo>
                    <a:pt x="27" y="54"/>
                    <a:pt x="27" y="54"/>
                    <a:pt x="27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9" y="54"/>
                    <a:pt x="29" y="54"/>
                    <a:pt x="29" y="54"/>
                  </a:cubicBezTo>
                  <a:cubicBezTo>
                    <a:pt x="30" y="54"/>
                    <a:pt x="30" y="54"/>
                    <a:pt x="30" y="54"/>
                  </a:cubicBezTo>
                  <a:cubicBezTo>
                    <a:pt x="30" y="54"/>
                    <a:pt x="30" y="54"/>
                    <a:pt x="30" y="54"/>
                  </a:cubicBezTo>
                  <a:cubicBezTo>
                    <a:pt x="30" y="54"/>
                    <a:pt x="30" y="54"/>
                    <a:pt x="30" y="54"/>
                  </a:cubicBezTo>
                  <a:cubicBezTo>
                    <a:pt x="30" y="54"/>
                    <a:pt x="30" y="54"/>
                    <a:pt x="30" y="54"/>
                  </a:cubicBezTo>
                  <a:cubicBezTo>
                    <a:pt x="30" y="55"/>
                    <a:pt x="29" y="55"/>
                    <a:pt x="29" y="55"/>
                  </a:cubicBezTo>
                  <a:cubicBezTo>
                    <a:pt x="29" y="55"/>
                    <a:pt x="28" y="55"/>
                    <a:pt x="28" y="55"/>
                  </a:cubicBezTo>
                  <a:cubicBezTo>
                    <a:pt x="28" y="55"/>
                    <a:pt x="27" y="55"/>
                    <a:pt x="27" y="55"/>
                  </a:cubicBezTo>
                  <a:cubicBezTo>
                    <a:pt x="27" y="55"/>
                    <a:pt x="26" y="55"/>
                    <a:pt x="26" y="55"/>
                  </a:cubicBezTo>
                  <a:cubicBezTo>
                    <a:pt x="26" y="55"/>
                    <a:pt x="26" y="55"/>
                    <a:pt x="25" y="55"/>
                  </a:cubicBezTo>
                  <a:cubicBezTo>
                    <a:pt x="25" y="55"/>
                    <a:pt x="25" y="54"/>
                    <a:pt x="25" y="54"/>
                  </a:cubicBezTo>
                  <a:cubicBezTo>
                    <a:pt x="25" y="54"/>
                    <a:pt x="25" y="54"/>
                    <a:pt x="25" y="54"/>
                  </a:cubicBezTo>
                  <a:close/>
                  <a:moveTo>
                    <a:pt x="24" y="55"/>
                  </a:moveTo>
                  <a:cubicBezTo>
                    <a:pt x="34" y="55"/>
                    <a:pt x="34" y="55"/>
                    <a:pt x="34" y="55"/>
                  </a:cubicBezTo>
                  <a:cubicBezTo>
                    <a:pt x="32" y="57"/>
                    <a:pt x="32" y="57"/>
                    <a:pt x="32" y="57"/>
                  </a:cubicBezTo>
                  <a:cubicBezTo>
                    <a:pt x="22" y="57"/>
                    <a:pt x="22" y="57"/>
                    <a:pt x="22" y="57"/>
                  </a:cubicBezTo>
                  <a:lnTo>
                    <a:pt x="24" y="55"/>
                  </a:lnTo>
                  <a:close/>
                  <a:moveTo>
                    <a:pt x="21" y="58"/>
                  </a:moveTo>
                  <a:cubicBezTo>
                    <a:pt x="25" y="58"/>
                    <a:pt x="25" y="58"/>
                    <a:pt x="25" y="58"/>
                  </a:cubicBezTo>
                  <a:cubicBezTo>
                    <a:pt x="23" y="60"/>
                    <a:pt x="23" y="60"/>
                    <a:pt x="23" y="60"/>
                  </a:cubicBezTo>
                  <a:cubicBezTo>
                    <a:pt x="19" y="60"/>
                    <a:pt x="19" y="60"/>
                    <a:pt x="19" y="60"/>
                  </a:cubicBezTo>
                  <a:lnTo>
                    <a:pt x="21" y="58"/>
                  </a:lnTo>
                  <a:close/>
                  <a:moveTo>
                    <a:pt x="19" y="61"/>
                  </a:moveTo>
                  <a:cubicBezTo>
                    <a:pt x="27" y="61"/>
                    <a:pt x="27" y="61"/>
                    <a:pt x="27" y="61"/>
                  </a:cubicBezTo>
                  <a:cubicBezTo>
                    <a:pt x="25" y="64"/>
                    <a:pt x="25" y="64"/>
                    <a:pt x="25" y="64"/>
                  </a:cubicBezTo>
                  <a:cubicBezTo>
                    <a:pt x="16" y="64"/>
                    <a:pt x="16" y="64"/>
                    <a:pt x="16" y="64"/>
                  </a:cubicBezTo>
                  <a:lnTo>
                    <a:pt x="19" y="61"/>
                  </a:lnTo>
                  <a:close/>
                  <a:moveTo>
                    <a:pt x="37" y="68"/>
                  </a:moveTo>
                  <a:cubicBezTo>
                    <a:pt x="14" y="67"/>
                    <a:pt x="14" y="67"/>
                    <a:pt x="14" y="67"/>
                  </a:cubicBezTo>
                  <a:cubicBezTo>
                    <a:pt x="16" y="64"/>
                    <a:pt x="16" y="64"/>
                    <a:pt x="16" y="64"/>
                  </a:cubicBezTo>
                  <a:cubicBezTo>
                    <a:pt x="38" y="64"/>
                    <a:pt x="38" y="64"/>
                    <a:pt x="38" y="64"/>
                  </a:cubicBezTo>
                  <a:lnTo>
                    <a:pt x="37" y="68"/>
                  </a:lnTo>
                  <a:close/>
                  <a:moveTo>
                    <a:pt x="55" y="80"/>
                  </a:moveTo>
                  <a:cubicBezTo>
                    <a:pt x="56" y="77"/>
                    <a:pt x="56" y="77"/>
                    <a:pt x="56" y="77"/>
                  </a:cubicBezTo>
                  <a:cubicBezTo>
                    <a:pt x="56" y="77"/>
                    <a:pt x="56" y="77"/>
                    <a:pt x="56" y="77"/>
                  </a:cubicBezTo>
                  <a:cubicBezTo>
                    <a:pt x="57" y="72"/>
                    <a:pt x="57" y="72"/>
                    <a:pt x="57" y="72"/>
                  </a:cubicBezTo>
                  <a:cubicBezTo>
                    <a:pt x="58" y="72"/>
                    <a:pt x="58" y="72"/>
                    <a:pt x="58" y="72"/>
                  </a:cubicBezTo>
                  <a:cubicBezTo>
                    <a:pt x="58" y="70"/>
                    <a:pt x="58" y="70"/>
                    <a:pt x="58" y="70"/>
                  </a:cubicBezTo>
                  <a:cubicBezTo>
                    <a:pt x="86" y="71"/>
                    <a:pt x="86" y="71"/>
                    <a:pt x="86" y="71"/>
                  </a:cubicBezTo>
                  <a:cubicBezTo>
                    <a:pt x="87" y="72"/>
                    <a:pt x="87" y="72"/>
                    <a:pt x="87" y="72"/>
                  </a:cubicBezTo>
                  <a:cubicBezTo>
                    <a:pt x="87" y="72"/>
                    <a:pt x="87" y="72"/>
                    <a:pt x="87" y="72"/>
                  </a:cubicBezTo>
                  <a:cubicBezTo>
                    <a:pt x="87" y="77"/>
                    <a:pt x="87" y="77"/>
                    <a:pt x="87" y="77"/>
                  </a:cubicBezTo>
                  <a:cubicBezTo>
                    <a:pt x="87" y="77"/>
                    <a:pt x="87" y="78"/>
                    <a:pt x="87" y="78"/>
                  </a:cubicBezTo>
                  <a:cubicBezTo>
                    <a:pt x="88" y="80"/>
                    <a:pt x="88" y="80"/>
                    <a:pt x="88" y="80"/>
                  </a:cubicBezTo>
                  <a:lnTo>
                    <a:pt x="55" y="80"/>
                  </a:lnTo>
                  <a:close/>
                  <a:moveTo>
                    <a:pt x="39" y="68"/>
                  </a:moveTo>
                  <a:cubicBezTo>
                    <a:pt x="40" y="64"/>
                    <a:pt x="40" y="64"/>
                    <a:pt x="40" y="64"/>
                  </a:cubicBezTo>
                  <a:cubicBezTo>
                    <a:pt x="94" y="65"/>
                    <a:pt x="94" y="65"/>
                    <a:pt x="94" y="65"/>
                  </a:cubicBezTo>
                  <a:cubicBezTo>
                    <a:pt x="94" y="68"/>
                    <a:pt x="94" y="68"/>
                    <a:pt x="94" y="68"/>
                  </a:cubicBezTo>
                  <a:lnTo>
                    <a:pt x="39" y="68"/>
                  </a:lnTo>
                  <a:close/>
                  <a:moveTo>
                    <a:pt x="96" y="68"/>
                  </a:moveTo>
                  <a:cubicBezTo>
                    <a:pt x="96" y="65"/>
                    <a:pt x="96" y="65"/>
                    <a:pt x="96" y="65"/>
                  </a:cubicBezTo>
                  <a:cubicBezTo>
                    <a:pt x="106" y="65"/>
                    <a:pt x="106" y="65"/>
                    <a:pt x="106" y="65"/>
                  </a:cubicBezTo>
                  <a:cubicBezTo>
                    <a:pt x="107" y="68"/>
                    <a:pt x="107" y="68"/>
                    <a:pt x="107" y="68"/>
                  </a:cubicBezTo>
                  <a:lnTo>
                    <a:pt x="96" y="68"/>
                  </a:lnTo>
                  <a:close/>
                  <a:moveTo>
                    <a:pt x="108" y="68"/>
                  </a:moveTo>
                  <a:cubicBezTo>
                    <a:pt x="107" y="65"/>
                    <a:pt x="107" y="65"/>
                    <a:pt x="107" y="65"/>
                  </a:cubicBezTo>
                  <a:cubicBezTo>
                    <a:pt x="129" y="65"/>
                    <a:pt x="129" y="65"/>
                    <a:pt x="129" y="65"/>
                  </a:cubicBezTo>
                  <a:cubicBezTo>
                    <a:pt x="131" y="68"/>
                    <a:pt x="131" y="68"/>
                    <a:pt x="131" y="68"/>
                  </a:cubicBezTo>
                  <a:lnTo>
                    <a:pt x="108" y="6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55" name="Rectangle 189"/>
            <p:cNvSpPr/>
            <p:nvPr/>
          </p:nvSpPr>
          <p:spPr bwMode="auto">
            <a:xfrm>
              <a:off x="4987547" y="3218406"/>
              <a:ext cx="35615" cy="158291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anchor="ctr"/>
            <a:lstStyle/>
            <a:p>
              <a:pPr algn="ctr"/>
              <a:endParaRPr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56" name="Rectangle 190"/>
            <p:cNvSpPr/>
            <p:nvPr/>
          </p:nvSpPr>
          <p:spPr bwMode="auto">
            <a:xfrm>
              <a:off x="5038991" y="3139261"/>
              <a:ext cx="39572" cy="237436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anchor="ctr"/>
            <a:lstStyle/>
            <a:p>
              <a:pPr algn="ctr"/>
              <a:endParaRPr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57" name="Rectangle 191"/>
            <p:cNvSpPr/>
            <p:nvPr/>
          </p:nvSpPr>
          <p:spPr bwMode="auto">
            <a:xfrm>
              <a:off x="5094392" y="3265894"/>
              <a:ext cx="37594" cy="110803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anchor="ctr"/>
            <a:lstStyle/>
            <a:p>
              <a:pPr algn="ctr"/>
              <a:endParaRPr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58" name="Rectangle 192"/>
            <p:cNvSpPr/>
            <p:nvPr/>
          </p:nvSpPr>
          <p:spPr bwMode="auto">
            <a:xfrm>
              <a:off x="5149793" y="3210492"/>
              <a:ext cx="35615" cy="16620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anchor="ctr"/>
            <a:lstStyle/>
            <a:p>
              <a:pPr algn="ctr"/>
              <a:endParaRPr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53" name="Freeform: Shape 194"/>
            <p:cNvSpPr/>
            <p:nvPr/>
          </p:nvSpPr>
          <p:spPr bwMode="auto">
            <a:xfrm>
              <a:off x="5448615" y="2553600"/>
              <a:ext cx="193906" cy="191928"/>
            </a:xfrm>
            <a:custGeom>
              <a:avLst/>
              <a:gdLst/>
              <a:ahLst/>
              <a:cxnLst>
                <a:cxn ang="0">
                  <a:pos x="49" y="51"/>
                </a:cxn>
                <a:cxn ang="0">
                  <a:pos x="66" y="3"/>
                </a:cxn>
                <a:cxn ang="0">
                  <a:pos x="50" y="0"/>
                </a:cxn>
                <a:cxn ang="0">
                  <a:pos x="0" y="50"/>
                </a:cxn>
                <a:cxn ang="0">
                  <a:pos x="50" y="99"/>
                </a:cxn>
                <a:cxn ang="0">
                  <a:pos x="99" y="50"/>
                </a:cxn>
                <a:cxn ang="0">
                  <a:pos x="96" y="32"/>
                </a:cxn>
                <a:cxn ang="0">
                  <a:pos x="49" y="51"/>
                </a:cxn>
              </a:cxnLst>
              <a:rect l="0" t="0" r="r" b="b"/>
              <a:pathLst>
                <a:path w="99" h="99">
                  <a:moveTo>
                    <a:pt x="49" y="51"/>
                  </a:moveTo>
                  <a:cubicBezTo>
                    <a:pt x="66" y="3"/>
                    <a:pt x="66" y="3"/>
                    <a:pt x="66" y="3"/>
                  </a:cubicBezTo>
                  <a:cubicBezTo>
                    <a:pt x="61" y="1"/>
                    <a:pt x="55" y="0"/>
                    <a:pt x="50" y="0"/>
                  </a:cubicBezTo>
                  <a:cubicBezTo>
                    <a:pt x="22" y="0"/>
                    <a:pt x="0" y="22"/>
                    <a:pt x="0" y="50"/>
                  </a:cubicBezTo>
                  <a:cubicBezTo>
                    <a:pt x="0" y="77"/>
                    <a:pt x="22" y="99"/>
                    <a:pt x="50" y="99"/>
                  </a:cubicBezTo>
                  <a:cubicBezTo>
                    <a:pt x="77" y="99"/>
                    <a:pt x="99" y="77"/>
                    <a:pt x="99" y="50"/>
                  </a:cubicBezTo>
                  <a:cubicBezTo>
                    <a:pt x="99" y="44"/>
                    <a:pt x="98" y="38"/>
                    <a:pt x="96" y="32"/>
                  </a:cubicBezTo>
                  <a:lnTo>
                    <a:pt x="49" y="5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54" name="Freeform: Shape 195"/>
            <p:cNvSpPr/>
            <p:nvPr/>
          </p:nvSpPr>
          <p:spPr bwMode="auto">
            <a:xfrm>
              <a:off x="5561398" y="2545685"/>
              <a:ext cx="91017" cy="89039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46" y="27"/>
                </a:cxn>
                <a:cxn ang="0">
                  <a:pos x="0" y="45"/>
                </a:cxn>
                <a:cxn ang="0">
                  <a:pos x="16" y="0"/>
                </a:cxn>
              </a:cxnLst>
              <a:rect l="0" t="0" r="r" b="b"/>
              <a:pathLst>
                <a:path w="46" h="45">
                  <a:moveTo>
                    <a:pt x="16" y="0"/>
                  </a:moveTo>
                  <a:lnTo>
                    <a:pt x="46" y="27"/>
                  </a:lnTo>
                  <a:lnTo>
                    <a:pt x="0" y="45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</p:grpSp>
      <p:sp>
        <p:nvSpPr>
          <p:cNvPr id="21" name="Freeform: Shape 196"/>
          <p:cNvSpPr/>
          <p:nvPr/>
        </p:nvSpPr>
        <p:spPr bwMode="auto">
          <a:xfrm>
            <a:off x="869094" y="1436382"/>
            <a:ext cx="333381" cy="336048"/>
          </a:xfrm>
          <a:custGeom>
            <a:avLst/>
            <a:gdLst/>
            <a:ahLst/>
            <a:cxnLst>
              <a:cxn ang="0">
                <a:pos x="58" y="47"/>
              </a:cxn>
              <a:cxn ang="0">
                <a:pos x="47" y="58"/>
              </a:cxn>
              <a:cxn ang="0">
                <a:pos x="11" y="58"/>
              </a:cxn>
              <a:cxn ang="0">
                <a:pos x="0" y="47"/>
              </a:cxn>
              <a:cxn ang="0">
                <a:pos x="0" y="10"/>
              </a:cxn>
              <a:cxn ang="0">
                <a:pos x="11" y="0"/>
              </a:cxn>
              <a:cxn ang="0">
                <a:pos x="47" y="0"/>
              </a:cxn>
              <a:cxn ang="0">
                <a:pos x="58" y="10"/>
              </a:cxn>
              <a:cxn ang="0">
                <a:pos x="58" y="47"/>
              </a:cxn>
              <a:cxn ang="0">
                <a:pos x="49" y="21"/>
              </a:cxn>
              <a:cxn ang="0">
                <a:pos x="49" y="17"/>
              </a:cxn>
              <a:cxn ang="0">
                <a:pos x="45" y="13"/>
              </a:cxn>
              <a:cxn ang="0">
                <a:pos x="42" y="13"/>
              </a:cxn>
              <a:cxn ang="0">
                <a:pos x="24" y="31"/>
              </a:cxn>
              <a:cxn ang="0">
                <a:pos x="16" y="23"/>
              </a:cxn>
              <a:cxn ang="0">
                <a:pos x="13" y="23"/>
              </a:cxn>
              <a:cxn ang="0">
                <a:pos x="9" y="27"/>
              </a:cxn>
              <a:cxn ang="0">
                <a:pos x="9" y="30"/>
              </a:cxn>
              <a:cxn ang="0">
                <a:pos x="22" y="44"/>
              </a:cxn>
              <a:cxn ang="0">
                <a:pos x="26" y="44"/>
              </a:cxn>
              <a:cxn ang="0">
                <a:pos x="49" y="21"/>
              </a:cxn>
            </a:cxnLst>
            <a:rect l="0" t="0" r="r" b="b"/>
            <a:pathLst>
              <a:path w="58" h="58">
                <a:moveTo>
                  <a:pt x="58" y="47"/>
                </a:moveTo>
                <a:cubicBezTo>
                  <a:pt x="58" y="53"/>
                  <a:pt x="53" y="58"/>
                  <a:pt x="47" y="58"/>
                </a:cubicBezTo>
                <a:cubicBezTo>
                  <a:pt x="11" y="58"/>
                  <a:pt x="11" y="58"/>
                  <a:pt x="11" y="58"/>
                </a:cubicBezTo>
                <a:cubicBezTo>
                  <a:pt x="5" y="58"/>
                  <a:pt x="0" y="53"/>
                  <a:pt x="0" y="47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4"/>
                  <a:pt x="5" y="0"/>
                  <a:pt x="11" y="0"/>
                </a:cubicBezTo>
                <a:cubicBezTo>
                  <a:pt x="47" y="0"/>
                  <a:pt x="47" y="0"/>
                  <a:pt x="47" y="0"/>
                </a:cubicBezTo>
                <a:cubicBezTo>
                  <a:pt x="53" y="0"/>
                  <a:pt x="58" y="4"/>
                  <a:pt x="58" y="10"/>
                </a:cubicBezTo>
                <a:lnTo>
                  <a:pt x="58" y="47"/>
                </a:lnTo>
                <a:close/>
                <a:moveTo>
                  <a:pt x="49" y="21"/>
                </a:moveTo>
                <a:cubicBezTo>
                  <a:pt x="50" y="20"/>
                  <a:pt x="50" y="18"/>
                  <a:pt x="49" y="17"/>
                </a:cubicBezTo>
                <a:cubicBezTo>
                  <a:pt x="45" y="13"/>
                  <a:pt x="45" y="13"/>
                  <a:pt x="45" y="13"/>
                </a:cubicBezTo>
                <a:cubicBezTo>
                  <a:pt x="44" y="12"/>
                  <a:pt x="43" y="12"/>
                  <a:pt x="42" y="13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2"/>
                  <a:pt x="14" y="22"/>
                  <a:pt x="13" y="23"/>
                </a:cubicBezTo>
                <a:cubicBezTo>
                  <a:pt x="9" y="27"/>
                  <a:pt x="9" y="27"/>
                  <a:pt x="9" y="27"/>
                </a:cubicBezTo>
                <a:cubicBezTo>
                  <a:pt x="8" y="28"/>
                  <a:pt x="8" y="29"/>
                  <a:pt x="9" y="30"/>
                </a:cubicBezTo>
                <a:cubicBezTo>
                  <a:pt x="22" y="44"/>
                  <a:pt x="22" y="44"/>
                  <a:pt x="22" y="44"/>
                </a:cubicBezTo>
                <a:cubicBezTo>
                  <a:pt x="23" y="45"/>
                  <a:pt x="25" y="45"/>
                  <a:pt x="26" y="44"/>
                </a:cubicBezTo>
                <a:lnTo>
                  <a:pt x="49" y="21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anchor="ctr"/>
          <a:lstStyle/>
          <a:p>
            <a:pPr algn="ctr"/>
            <a:endParaRPr>
              <a:latin typeface="字魂58号-创中黑" panose="00000500000000000000" pitchFamily="2" charset="-122"/>
              <a:ea typeface="字魂58号-创中黑" panose="00000500000000000000" pitchFamily="2" charset="-122"/>
              <a:sym typeface="字魂58号-创中黑" panose="00000500000000000000" pitchFamily="2" charset="-122"/>
            </a:endParaRPr>
          </a:p>
        </p:txBody>
      </p:sp>
      <p:sp>
        <p:nvSpPr>
          <p:cNvPr id="22" name="Freeform: Shape 198"/>
          <p:cNvSpPr/>
          <p:nvPr/>
        </p:nvSpPr>
        <p:spPr bwMode="auto">
          <a:xfrm>
            <a:off x="869094" y="2700699"/>
            <a:ext cx="333381" cy="336048"/>
          </a:xfrm>
          <a:custGeom>
            <a:avLst/>
            <a:gdLst/>
            <a:ahLst/>
            <a:cxnLst>
              <a:cxn ang="0">
                <a:pos x="58" y="47"/>
              </a:cxn>
              <a:cxn ang="0">
                <a:pos x="47" y="58"/>
              </a:cxn>
              <a:cxn ang="0">
                <a:pos x="11" y="58"/>
              </a:cxn>
              <a:cxn ang="0">
                <a:pos x="0" y="47"/>
              </a:cxn>
              <a:cxn ang="0">
                <a:pos x="0" y="10"/>
              </a:cxn>
              <a:cxn ang="0">
                <a:pos x="11" y="0"/>
              </a:cxn>
              <a:cxn ang="0">
                <a:pos x="47" y="0"/>
              </a:cxn>
              <a:cxn ang="0">
                <a:pos x="58" y="10"/>
              </a:cxn>
              <a:cxn ang="0">
                <a:pos x="58" y="47"/>
              </a:cxn>
              <a:cxn ang="0">
                <a:pos x="49" y="21"/>
              </a:cxn>
              <a:cxn ang="0">
                <a:pos x="49" y="17"/>
              </a:cxn>
              <a:cxn ang="0">
                <a:pos x="45" y="13"/>
              </a:cxn>
              <a:cxn ang="0">
                <a:pos x="42" y="13"/>
              </a:cxn>
              <a:cxn ang="0">
                <a:pos x="24" y="31"/>
              </a:cxn>
              <a:cxn ang="0">
                <a:pos x="16" y="23"/>
              </a:cxn>
              <a:cxn ang="0">
                <a:pos x="13" y="23"/>
              </a:cxn>
              <a:cxn ang="0">
                <a:pos x="9" y="27"/>
              </a:cxn>
              <a:cxn ang="0">
                <a:pos x="9" y="30"/>
              </a:cxn>
              <a:cxn ang="0">
                <a:pos x="22" y="44"/>
              </a:cxn>
              <a:cxn ang="0">
                <a:pos x="26" y="44"/>
              </a:cxn>
              <a:cxn ang="0">
                <a:pos x="49" y="21"/>
              </a:cxn>
            </a:cxnLst>
            <a:rect l="0" t="0" r="r" b="b"/>
            <a:pathLst>
              <a:path w="58" h="58">
                <a:moveTo>
                  <a:pt x="58" y="47"/>
                </a:moveTo>
                <a:cubicBezTo>
                  <a:pt x="58" y="53"/>
                  <a:pt x="53" y="58"/>
                  <a:pt x="47" y="58"/>
                </a:cubicBezTo>
                <a:cubicBezTo>
                  <a:pt x="11" y="58"/>
                  <a:pt x="11" y="58"/>
                  <a:pt x="11" y="58"/>
                </a:cubicBezTo>
                <a:cubicBezTo>
                  <a:pt x="5" y="58"/>
                  <a:pt x="0" y="53"/>
                  <a:pt x="0" y="47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4"/>
                  <a:pt x="5" y="0"/>
                  <a:pt x="11" y="0"/>
                </a:cubicBezTo>
                <a:cubicBezTo>
                  <a:pt x="47" y="0"/>
                  <a:pt x="47" y="0"/>
                  <a:pt x="47" y="0"/>
                </a:cubicBezTo>
                <a:cubicBezTo>
                  <a:pt x="53" y="0"/>
                  <a:pt x="58" y="4"/>
                  <a:pt x="58" y="10"/>
                </a:cubicBezTo>
                <a:lnTo>
                  <a:pt x="58" y="47"/>
                </a:lnTo>
                <a:close/>
                <a:moveTo>
                  <a:pt x="49" y="21"/>
                </a:moveTo>
                <a:cubicBezTo>
                  <a:pt x="50" y="20"/>
                  <a:pt x="50" y="18"/>
                  <a:pt x="49" y="17"/>
                </a:cubicBezTo>
                <a:cubicBezTo>
                  <a:pt x="45" y="13"/>
                  <a:pt x="45" y="13"/>
                  <a:pt x="45" y="13"/>
                </a:cubicBezTo>
                <a:cubicBezTo>
                  <a:pt x="44" y="12"/>
                  <a:pt x="43" y="12"/>
                  <a:pt x="42" y="13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2"/>
                  <a:pt x="14" y="22"/>
                  <a:pt x="13" y="23"/>
                </a:cubicBezTo>
                <a:cubicBezTo>
                  <a:pt x="9" y="27"/>
                  <a:pt x="9" y="27"/>
                  <a:pt x="9" y="27"/>
                </a:cubicBezTo>
                <a:cubicBezTo>
                  <a:pt x="8" y="28"/>
                  <a:pt x="8" y="29"/>
                  <a:pt x="9" y="30"/>
                </a:cubicBezTo>
                <a:cubicBezTo>
                  <a:pt x="22" y="44"/>
                  <a:pt x="22" y="44"/>
                  <a:pt x="22" y="44"/>
                </a:cubicBezTo>
                <a:cubicBezTo>
                  <a:pt x="23" y="45"/>
                  <a:pt x="25" y="45"/>
                  <a:pt x="26" y="44"/>
                </a:cubicBezTo>
                <a:lnTo>
                  <a:pt x="49" y="21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anchor="ctr"/>
          <a:lstStyle/>
          <a:p>
            <a:pPr algn="ctr"/>
            <a:endParaRPr>
              <a:latin typeface="字魂58号-创中黑" panose="00000500000000000000" pitchFamily="2" charset="-122"/>
              <a:ea typeface="字魂58号-创中黑" panose="00000500000000000000" pitchFamily="2" charset="-122"/>
              <a:sym typeface="字魂58号-创中黑" panose="00000500000000000000" pitchFamily="2" charset="-122"/>
            </a:endParaRPr>
          </a:p>
        </p:txBody>
      </p:sp>
      <p:sp>
        <p:nvSpPr>
          <p:cNvPr id="23" name="Freeform: Shape 200"/>
          <p:cNvSpPr/>
          <p:nvPr/>
        </p:nvSpPr>
        <p:spPr bwMode="auto">
          <a:xfrm>
            <a:off x="869094" y="3960092"/>
            <a:ext cx="333381" cy="336048"/>
          </a:xfrm>
          <a:custGeom>
            <a:avLst/>
            <a:gdLst/>
            <a:ahLst/>
            <a:cxnLst>
              <a:cxn ang="0">
                <a:pos x="58" y="47"/>
              </a:cxn>
              <a:cxn ang="0">
                <a:pos x="47" y="58"/>
              </a:cxn>
              <a:cxn ang="0">
                <a:pos x="11" y="58"/>
              </a:cxn>
              <a:cxn ang="0">
                <a:pos x="0" y="47"/>
              </a:cxn>
              <a:cxn ang="0">
                <a:pos x="0" y="10"/>
              </a:cxn>
              <a:cxn ang="0">
                <a:pos x="11" y="0"/>
              </a:cxn>
              <a:cxn ang="0">
                <a:pos x="47" y="0"/>
              </a:cxn>
              <a:cxn ang="0">
                <a:pos x="58" y="10"/>
              </a:cxn>
              <a:cxn ang="0">
                <a:pos x="58" y="47"/>
              </a:cxn>
              <a:cxn ang="0">
                <a:pos x="49" y="21"/>
              </a:cxn>
              <a:cxn ang="0">
                <a:pos x="49" y="17"/>
              </a:cxn>
              <a:cxn ang="0">
                <a:pos x="45" y="13"/>
              </a:cxn>
              <a:cxn ang="0">
                <a:pos x="42" y="13"/>
              </a:cxn>
              <a:cxn ang="0">
                <a:pos x="24" y="31"/>
              </a:cxn>
              <a:cxn ang="0">
                <a:pos x="16" y="23"/>
              </a:cxn>
              <a:cxn ang="0">
                <a:pos x="13" y="23"/>
              </a:cxn>
              <a:cxn ang="0">
                <a:pos x="9" y="27"/>
              </a:cxn>
              <a:cxn ang="0">
                <a:pos x="9" y="30"/>
              </a:cxn>
              <a:cxn ang="0">
                <a:pos x="22" y="44"/>
              </a:cxn>
              <a:cxn ang="0">
                <a:pos x="26" y="44"/>
              </a:cxn>
              <a:cxn ang="0">
                <a:pos x="49" y="21"/>
              </a:cxn>
            </a:cxnLst>
            <a:rect l="0" t="0" r="r" b="b"/>
            <a:pathLst>
              <a:path w="58" h="58">
                <a:moveTo>
                  <a:pt x="58" y="47"/>
                </a:moveTo>
                <a:cubicBezTo>
                  <a:pt x="58" y="53"/>
                  <a:pt x="53" y="58"/>
                  <a:pt x="47" y="58"/>
                </a:cubicBezTo>
                <a:cubicBezTo>
                  <a:pt x="11" y="58"/>
                  <a:pt x="11" y="58"/>
                  <a:pt x="11" y="58"/>
                </a:cubicBezTo>
                <a:cubicBezTo>
                  <a:pt x="5" y="58"/>
                  <a:pt x="0" y="53"/>
                  <a:pt x="0" y="47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4"/>
                  <a:pt x="5" y="0"/>
                  <a:pt x="11" y="0"/>
                </a:cubicBezTo>
                <a:cubicBezTo>
                  <a:pt x="47" y="0"/>
                  <a:pt x="47" y="0"/>
                  <a:pt x="47" y="0"/>
                </a:cubicBezTo>
                <a:cubicBezTo>
                  <a:pt x="53" y="0"/>
                  <a:pt x="58" y="4"/>
                  <a:pt x="58" y="10"/>
                </a:cubicBezTo>
                <a:lnTo>
                  <a:pt x="58" y="47"/>
                </a:lnTo>
                <a:close/>
                <a:moveTo>
                  <a:pt x="49" y="21"/>
                </a:moveTo>
                <a:cubicBezTo>
                  <a:pt x="50" y="20"/>
                  <a:pt x="50" y="18"/>
                  <a:pt x="49" y="17"/>
                </a:cubicBezTo>
                <a:cubicBezTo>
                  <a:pt x="45" y="13"/>
                  <a:pt x="45" y="13"/>
                  <a:pt x="45" y="13"/>
                </a:cubicBezTo>
                <a:cubicBezTo>
                  <a:pt x="44" y="12"/>
                  <a:pt x="43" y="12"/>
                  <a:pt x="42" y="13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2"/>
                  <a:pt x="14" y="22"/>
                  <a:pt x="13" y="23"/>
                </a:cubicBezTo>
                <a:cubicBezTo>
                  <a:pt x="9" y="27"/>
                  <a:pt x="9" y="27"/>
                  <a:pt x="9" y="27"/>
                </a:cubicBezTo>
                <a:cubicBezTo>
                  <a:pt x="8" y="28"/>
                  <a:pt x="8" y="29"/>
                  <a:pt x="9" y="30"/>
                </a:cubicBezTo>
                <a:cubicBezTo>
                  <a:pt x="22" y="44"/>
                  <a:pt x="22" y="44"/>
                  <a:pt x="22" y="44"/>
                </a:cubicBezTo>
                <a:cubicBezTo>
                  <a:pt x="23" y="45"/>
                  <a:pt x="25" y="45"/>
                  <a:pt x="26" y="44"/>
                </a:cubicBezTo>
                <a:lnTo>
                  <a:pt x="49" y="21"/>
                </a:lnTo>
                <a:close/>
              </a:path>
            </a:pathLst>
          </a:custGeom>
          <a:solidFill>
            <a:schemeClr val="accent3"/>
          </a:solidFill>
          <a:ln w="9525">
            <a:noFill/>
            <a:round/>
          </a:ln>
        </p:spPr>
        <p:txBody>
          <a:bodyPr anchor="ctr"/>
          <a:lstStyle/>
          <a:p>
            <a:pPr algn="ctr"/>
            <a:endParaRPr>
              <a:latin typeface="字魂58号-创中黑" panose="00000500000000000000" pitchFamily="2" charset="-122"/>
              <a:ea typeface="字魂58号-创中黑" panose="00000500000000000000" pitchFamily="2" charset="-122"/>
              <a:sym typeface="字魂58号-创中黑" panose="00000500000000000000" pitchFamily="2" charset="-122"/>
            </a:endParaRPr>
          </a:p>
        </p:txBody>
      </p:sp>
      <p:sp>
        <p:nvSpPr>
          <p:cNvPr id="24" name="Freeform: Shape 202"/>
          <p:cNvSpPr/>
          <p:nvPr/>
        </p:nvSpPr>
        <p:spPr bwMode="auto">
          <a:xfrm>
            <a:off x="869094" y="5219485"/>
            <a:ext cx="333381" cy="336048"/>
          </a:xfrm>
          <a:custGeom>
            <a:avLst/>
            <a:gdLst/>
            <a:ahLst/>
            <a:cxnLst>
              <a:cxn ang="0">
                <a:pos x="58" y="47"/>
              </a:cxn>
              <a:cxn ang="0">
                <a:pos x="47" y="58"/>
              </a:cxn>
              <a:cxn ang="0">
                <a:pos x="11" y="58"/>
              </a:cxn>
              <a:cxn ang="0">
                <a:pos x="0" y="47"/>
              </a:cxn>
              <a:cxn ang="0">
                <a:pos x="0" y="10"/>
              </a:cxn>
              <a:cxn ang="0">
                <a:pos x="11" y="0"/>
              </a:cxn>
              <a:cxn ang="0">
                <a:pos x="47" y="0"/>
              </a:cxn>
              <a:cxn ang="0">
                <a:pos x="58" y="10"/>
              </a:cxn>
              <a:cxn ang="0">
                <a:pos x="58" y="47"/>
              </a:cxn>
              <a:cxn ang="0">
                <a:pos x="49" y="21"/>
              </a:cxn>
              <a:cxn ang="0">
                <a:pos x="49" y="17"/>
              </a:cxn>
              <a:cxn ang="0">
                <a:pos x="45" y="13"/>
              </a:cxn>
              <a:cxn ang="0">
                <a:pos x="42" y="13"/>
              </a:cxn>
              <a:cxn ang="0">
                <a:pos x="24" y="31"/>
              </a:cxn>
              <a:cxn ang="0">
                <a:pos x="16" y="23"/>
              </a:cxn>
              <a:cxn ang="0">
                <a:pos x="13" y="23"/>
              </a:cxn>
              <a:cxn ang="0">
                <a:pos x="9" y="27"/>
              </a:cxn>
              <a:cxn ang="0">
                <a:pos x="9" y="30"/>
              </a:cxn>
              <a:cxn ang="0">
                <a:pos x="22" y="44"/>
              </a:cxn>
              <a:cxn ang="0">
                <a:pos x="26" y="44"/>
              </a:cxn>
              <a:cxn ang="0">
                <a:pos x="49" y="21"/>
              </a:cxn>
            </a:cxnLst>
            <a:rect l="0" t="0" r="r" b="b"/>
            <a:pathLst>
              <a:path w="58" h="58">
                <a:moveTo>
                  <a:pt x="58" y="47"/>
                </a:moveTo>
                <a:cubicBezTo>
                  <a:pt x="58" y="53"/>
                  <a:pt x="53" y="58"/>
                  <a:pt x="47" y="58"/>
                </a:cubicBezTo>
                <a:cubicBezTo>
                  <a:pt x="11" y="58"/>
                  <a:pt x="11" y="58"/>
                  <a:pt x="11" y="58"/>
                </a:cubicBezTo>
                <a:cubicBezTo>
                  <a:pt x="5" y="58"/>
                  <a:pt x="0" y="53"/>
                  <a:pt x="0" y="47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4"/>
                  <a:pt x="5" y="0"/>
                  <a:pt x="11" y="0"/>
                </a:cubicBezTo>
                <a:cubicBezTo>
                  <a:pt x="47" y="0"/>
                  <a:pt x="47" y="0"/>
                  <a:pt x="47" y="0"/>
                </a:cubicBezTo>
                <a:cubicBezTo>
                  <a:pt x="53" y="0"/>
                  <a:pt x="58" y="4"/>
                  <a:pt x="58" y="10"/>
                </a:cubicBezTo>
                <a:lnTo>
                  <a:pt x="58" y="47"/>
                </a:lnTo>
                <a:close/>
                <a:moveTo>
                  <a:pt x="49" y="21"/>
                </a:moveTo>
                <a:cubicBezTo>
                  <a:pt x="50" y="20"/>
                  <a:pt x="50" y="18"/>
                  <a:pt x="49" y="17"/>
                </a:cubicBezTo>
                <a:cubicBezTo>
                  <a:pt x="45" y="13"/>
                  <a:pt x="45" y="13"/>
                  <a:pt x="45" y="13"/>
                </a:cubicBezTo>
                <a:cubicBezTo>
                  <a:pt x="44" y="12"/>
                  <a:pt x="43" y="12"/>
                  <a:pt x="42" y="13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2"/>
                  <a:pt x="14" y="22"/>
                  <a:pt x="13" y="23"/>
                </a:cubicBezTo>
                <a:cubicBezTo>
                  <a:pt x="9" y="27"/>
                  <a:pt x="9" y="27"/>
                  <a:pt x="9" y="27"/>
                </a:cubicBezTo>
                <a:cubicBezTo>
                  <a:pt x="8" y="28"/>
                  <a:pt x="8" y="29"/>
                  <a:pt x="9" y="30"/>
                </a:cubicBezTo>
                <a:cubicBezTo>
                  <a:pt x="22" y="44"/>
                  <a:pt x="22" y="44"/>
                  <a:pt x="22" y="44"/>
                </a:cubicBezTo>
                <a:cubicBezTo>
                  <a:pt x="23" y="45"/>
                  <a:pt x="25" y="45"/>
                  <a:pt x="26" y="44"/>
                </a:cubicBezTo>
                <a:lnTo>
                  <a:pt x="49" y="21"/>
                </a:lnTo>
                <a:close/>
              </a:path>
            </a:pathLst>
          </a:custGeom>
          <a:solidFill>
            <a:schemeClr val="accent4"/>
          </a:solidFill>
          <a:ln w="9525">
            <a:noFill/>
            <a:round/>
          </a:ln>
        </p:spPr>
        <p:txBody>
          <a:bodyPr anchor="ctr"/>
          <a:lstStyle/>
          <a:p>
            <a:pPr algn="ctr"/>
            <a:endParaRPr>
              <a:latin typeface="字魂58号-创中黑" panose="00000500000000000000" pitchFamily="2" charset="-122"/>
              <a:ea typeface="字魂58号-创中黑" panose="00000500000000000000" pitchFamily="2" charset="-122"/>
              <a:sym typeface="字魂58号-创中黑" panose="00000500000000000000" pitchFamily="2" charset="-122"/>
            </a:endParaRPr>
          </a:p>
        </p:txBody>
      </p:sp>
      <p:sp>
        <p:nvSpPr>
          <p:cNvPr id="25" name="Freeform: Shape 204"/>
          <p:cNvSpPr/>
          <p:nvPr/>
        </p:nvSpPr>
        <p:spPr bwMode="auto">
          <a:xfrm>
            <a:off x="10989525" y="1441306"/>
            <a:ext cx="333381" cy="336048"/>
          </a:xfrm>
          <a:custGeom>
            <a:avLst/>
            <a:gdLst/>
            <a:ahLst/>
            <a:cxnLst>
              <a:cxn ang="0">
                <a:pos x="58" y="47"/>
              </a:cxn>
              <a:cxn ang="0">
                <a:pos x="47" y="58"/>
              </a:cxn>
              <a:cxn ang="0">
                <a:pos x="11" y="58"/>
              </a:cxn>
              <a:cxn ang="0">
                <a:pos x="0" y="47"/>
              </a:cxn>
              <a:cxn ang="0">
                <a:pos x="0" y="10"/>
              </a:cxn>
              <a:cxn ang="0">
                <a:pos x="11" y="0"/>
              </a:cxn>
              <a:cxn ang="0">
                <a:pos x="47" y="0"/>
              </a:cxn>
              <a:cxn ang="0">
                <a:pos x="58" y="10"/>
              </a:cxn>
              <a:cxn ang="0">
                <a:pos x="58" y="47"/>
              </a:cxn>
              <a:cxn ang="0">
                <a:pos x="49" y="21"/>
              </a:cxn>
              <a:cxn ang="0">
                <a:pos x="49" y="17"/>
              </a:cxn>
              <a:cxn ang="0">
                <a:pos x="45" y="13"/>
              </a:cxn>
              <a:cxn ang="0">
                <a:pos x="42" y="13"/>
              </a:cxn>
              <a:cxn ang="0">
                <a:pos x="24" y="31"/>
              </a:cxn>
              <a:cxn ang="0">
                <a:pos x="16" y="23"/>
              </a:cxn>
              <a:cxn ang="0">
                <a:pos x="13" y="23"/>
              </a:cxn>
              <a:cxn ang="0">
                <a:pos x="9" y="27"/>
              </a:cxn>
              <a:cxn ang="0">
                <a:pos x="9" y="30"/>
              </a:cxn>
              <a:cxn ang="0">
                <a:pos x="22" y="44"/>
              </a:cxn>
              <a:cxn ang="0">
                <a:pos x="26" y="44"/>
              </a:cxn>
              <a:cxn ang="0">
                <a:pos x="49" y="21"/>
              </a:cxn>
            </a:cxnLst>
            <a:rect l="0" t="0" r="r" b="b"/>
            <a:pathLst>
              <a:path w="58" h="58">
                <a:moveTo>
                  <a:pt x="58" y="47"/>
                </a:moveTo>
                <a:cubicBezTo>
                  <a:pt x="58" y="53"/>
                  <a:pt x="53" y="58"/>
                  <a:pt x="47" y="58"/>
                </a:cubicBezTo>
                <a:cubicBezTo>
                  <a:pt x="11" y="58"/>
                  <a:pt x="11" y="58"/>
                  <a:pt x="11" y="58"/>
                </a:cubicBezTo>
                <a:cubicBezTo>
                  <a:pt x="5" y="58"/>
                  <a:pt x="0" y="53"/>
                  <a:pt x="0" y="47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4"/>
                  <a:pt x="5" y="0"/>
                  <a:pt x="11" y="0"/>
                </a:cubicBezTo>
                <a:cubicBezTo>
                  <a:pt x="47" y="0"/>
                  <a:pt x="47" y="0"/>
                  <a:pt x="47" y="0"/>
                </a:cubicBezTo>
                <a:cubicBezTo>
                  <a:pt x="53" y="0"/>
                  <a:pt x="58" y="4"/>
                  <a:pt x="58" y="10"/>
                </a:cubicBezTo>
                <a:lnTo>
                  <a:pt x="58" y="47"/>
                </a:lnTo>
                <a:close/>
                <a:moveTo>
                  <a:pt x="49" y="21"/>
                </a:moveTo>
                <a:cubicBezTo>
                  <a:pt x="50" y="20"/>
                  <a:pt x="50" y="18"/>
                  <a:pt x="49" y="17"/>
                </a:cubicBezTo>
                <a:cubicBezTo>
                  <a:pt x="45" y="13"/>
                  <a:pt x="45" y="13"/>
                  <a:pt x="45" y="13"/>
                </a:cubicBezTo>
                <a:cubicBezTo>
                  <a:pt x="44" y="12"/>
                  <a:pt x="43" y="12"/>
                  <a:pt x="42" y="13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2"/>
                  <a:pt x="14" y="22"/>
                  <a:pt x="13" y="23"/>
                </a:cubicBezTo>
                <a:cubicBezTo>
                  <a:pt x="9" y="27"/>
                  <a:pt x="9" y="27"/>
                  <a:pt x="9" y="27"/>
                </a:cubicBezTo>
                <a:cubicBezTo>
                  <a:pt x="8" y="28"/>
                  <a:pt x="8" y="29"/>
                  <a:pt x="9" y="30"/>
                </a:cubicBezTo>
                <a:cubicBezTo>
                  <a:pt x="22" y="44"/>
                  <a:pt x="22" y="44"/>
                  <a:pt x="22" y="44"/>
                </a:cubicBezTo>
                <a:cubicBezTo>
                  <a:pt x="23" y="45"/>
                  <a:pt x="25" y="45"/>
                  <a:pt x="26" y="44"/>
                </a:cubicBezTo>
                <a:lnTo>
                  <a:pt x="49" y="21"/>
                </a:lnTo>
                <a:close/>
              </a:path>
            </a:pathLst>
          </a:custGeom>
          <a:solidFill>
            <a:schemeClr val="accent5"/>
          </a:solidFill>
          <a:ln w="9525">
            <a:noFill/>
            <a:round/>
          </a:ln>
        </p:spPr>
        <p:txBody>
          <a:bodyPr anchor="ctr"/>
          <a:lstStyle/>
          <a:p>
            <a:pPr algn="ctr"/>
            <a:endParaRPr>
              <a:latin typeface="字魂58号-创中黑" panose="00000500000000000000" pitchFamily="2" charset="-122"/>
              <a:ea typeface="字魂58号-创中黑" panose="00000500000000000000" pitchFamily="2" charset="-122"/>
              <a:sym typeface="字魂58号-创中黑" panose="00000500000000000000" pitchFamily="2" charset="-122"/>
            </a:endParaRPr>
          </a:p>
        </p:txBody>
      </p:sp>
      <p:sp>
        <p:nvSpPr>
          <p:cNvPr id="26" name="Freeform: Shape 206"/>
          <p:cNvSpPr/>
          <p:nvPr/>
        </p:nvSpPr>
        <p:spPr bwMode="auto">
          <a:xfrm>
            <a:off x="10989525" y="2700699"/>
            <a:ext cx="333381" cy="336048"/>
          </a:xfrm>
          <a:custGeom>
            <a:avLst/>
            <a:gdLst/>
            <a:ahLst/>
            <a:cxnLst>
              <a:cxn ang="0">
                <a:pos x="58" y="47"/>
              </a:cxn>
              <a:cxn ang="0">
                <a:pos x="47" y="58"/>
              </a:cxn>
              <a:cxn ang="0">
                <a:pos x="11" y="58"/>
              </a:cxn>
              <a:cxn ang="0">
                <a:pos x="0" y="47"/>
              </a:cxn>
              <a:cxn ang="0">
                <a:pos x="0" y="10"/>
              </a:cxn>
              <a:cxn ang="0">
                <a:pos x="11" y="0"/>
              </a:cxn>
              <a:cxn ang="0">
                <a:pos x="47" y="0"/>
              </a:cxn>
              <a:cxn ang="0">
                <a:pos x="58" y="10"/>
              </a:cxn>
              <a:cxn ang="0">
                <a:pos x="58" y="47"/>
              </a:cxn>
              <a:cxn ang="0">
                <a:pos x="49" y="21"/>
              </a:cxn>
              <a:cxn ang="0">
                <a:pos x="49" y="17"/>
              </a:cxn>
              <a:cxn ang="0">
                <a:pos x="45" y="13"/>
              </a:cxn>
              <a:cxn ang="0">
                <a:pos x="42" y="13"/>
              </a:cxn>
              <a:cxn ang="0">
                <a:pos x="24" y="31"/>
              </a:cxn>
              <a:cxn ang="0">
                <a:pos x="16" y="23"/>
              </a:cxn>
              <a:cxn ang="0">
                <a:pos x="13" y="23"/>
              </a:cxn>
              <a:cxn ang="0">
                <a:pos x="9" y="27"/>
              </a:cxn>
              <a:cxn ang="0">
                <a:pos x="9" y="30"/>
              </a:cxn>
              <a:cxn ang="0">
                <a:pos x="22" y="44"/>
              </a:cxn>
              <a:cxn ang="0">
                <a:pos x="26" y="44"/>
              </a:cxn>
              <a:cxn ang="0">
                <a:pos x="49" y="21"/>
              </a:cxn>
            </a:cxnLst>
            <a:rect l="0" t="0" r="r" b="b"/>
            <a:pathLst>
              <a:path w="58" h="58">
                <a:moveTo>
                  <a:pt x="58" y="47"/>
                </a:moveTo>
                <a:cubicBezTo>
                  <a:pt x="58" y="53"/>
                  <a:pt x="53" y="58"/>
                  <a:pt x="47" y="58"/>
                </a:cubicBezTo>
                <a:cubicBezTo>
                  <a:pt x="11" y="58"/>
                  <a:pt x="11" y="58"/>
                  <a:pt x="11" y="58"/>
                </a:cubicBezTo>
                <a:cubicBezTo>
                  <a:pt x="5" y="58"/>
                  <a:pt x="0" y="53"/>
                  <a:pt x="0" y="47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4"/>
                  <a:pt x="5" y="0"/>
                  <a:pt x="11" y="0"/>
                </a:cubicBezTo>
                <a:cubicBezTo>
                  <a:pt x="47" y="0"/>
                  <a:pt x="47" y="0"/>
                  <a:pt x="47" y="0"/>
                </a:cubicBezTo>
                <a:cubicBezTo>
                  <a:pt x="53" y="0"/>
                  <a:pt x="58" y="4"/>
                  <a:pt x="58" y="10"/>
                </a:cubicBezTo>
                <a:lnTo>
                  <a:pt x="58" y="47"/>
                </a:lnTo>
                <a:close/>
                <a:moveTo>
                  <a:pt x="49" y="21"/>
                </a:moveTo>
                <a:cubicBezTo>
                  <a:pt x="50" y="20"/>
                  <a:pt x="50" y="18"/>
                  <a:pt x="49" y="17"/>
                </a:cubicBezTo>
                <a:cubicBezTo>
                  <a:pt x="45" y="13"/>
                  <a:pt x="45" y="13"/>
                  <a:pt x="45" y="13"/>
                </a:cubicBezTo>
                <a:cubicBezTo>
                  <a:pt x="44" y="12"/>
                  <a:pt x="43" y="12"/>
                  <a:pt x="42" y="13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2"/>
                  <a:pt x="14" y="22"/>
                  <a:pt x="13" y="23"/>
                </a:cubicBezTo>
                <a:cubicBezTo>
                  <a:pt x="9" y="27"/>
                  <a:pt x="9" y="27"/>
                  <a:pt x="9" y="27"/>
                </a:cubicBezTo>
                <a:cubicBezTo>
                  <a:pt x="8" y="28"/>
                  <a:pt x="8" y="29"/>
                  <a:pt x="9" y="30"/>
                </a:cubicBezTo>
                <a:cubicBezTo>
                  <a:pt x="22" y="44"/>
                  <a:pt x="22" y="44"/>
                  <a:pt x="22" y="44"/>
                </a:cubicBezTo>
                <a:cubicBezTo>
                  <a:pt x="23" y="45"/>
                  <a:pt x="25" y="45"/>
                  <a:pt x="26" y="44"/>
                </a:cubicBezTo>
                <a:lnTo>
                  <a:pt x="49" y="21"/>
                </a:lnTo>
                <a:close/>
              </a:path>
            </a:pathLst>
          </a:custGeom>
          <a:solidFill>
            <a:schemeClr val="accent6"/>
          </a:solidFill>
          <a:ln w="9525">
            <a:noFill/>
            <a:round/>
          </a:ln>
        </p:spPr>
        <p:txBody>
          <a:bodyPr anchor="ctr"/>
          <a:lstStyle/>
          <a:p>
            <a:pPr algn="ctr"/>
            <a:endParaRPr>
              <a:latin typeface="字魂58号-创中黑" panose="00000500000000000000" pitchFamily="2" charset="-122"/>
              <a:ea typeface="字魂58号-创中黑" panose="00000500000000000000" pitchFamily="2" charset="-122"/>
              <a:sym typeface="字魂58号-创中黑" panose="00000500000000000000" pitchFamily="2" charset="-122"/>
            </a:endParaRPr>
          </a:p>
        </p:txBody>
      </p:sp>
      <p:sp>
        <p:nvSpPr>
          <p:cNvPr id="27" name="Freeform: Shape 208"/>
          <p:cNvSpPr/>
          <p:nvPr/>
        </p:nvSpPr>
        <p:spPr bwMode="auto">
          <a:xfrm>
            <a:off x="10989525" y="3960092"/>
            <a:ext cx="333381" cy="336048"/>
          </a:xfrm>
          <a:custGeom>
            <a:avLst/>
            <a:gdLst/>
            <a:ahLst/>
            <a:cxnLst>
              <a:cxn ang="0">
                <a:pos x="58" y="47"/>
              </a:cxn>
              <a:cxn ang="0">
                <a:pos x="47" y="58"/>
              </a:cxn>
              <a:cxn ang="0">
                <a:pos x="11" y="58"/>
              </a:cxn>
              <a:cxn ang="0">
                <a:pos x="0" y="47"/>
              </a:cxn>
              <a:cxn ang="0">
                <a:pos x="0" y="10"/>
              </a:cxn>
              <a:cxn ang="0">
                <a:pos x="11" y="0"/>
              </a:cxn>
              <a:cxn ang="0">
                <a:pos x="47" y="0"/>
              </a:cxn>
              <a:cxn ang="0">
                <a:pos x="58" y="10"/>
              </a:cxn>
              <a:cxn ang="0">
                <a:pos x="58" y="47"/>
              </a:cxn>
              <a:cxn ang="0">
                <a:pos x="49" y="21"/>
              </a:cxn>
              <a:cxn ang="0">
                <a:pos x="49" y="17"/>
              </a:cxn>
              <a:cxn ang="0">
                <a:pos x="45" y="13"/>
              </a:cxn>
              <a:cxn ang="0">
                <a:pos x="42" y="13"/>
              </a:cxn>
              <a:cxn ang="0">
                <a:pos x="24" y="31"/>
              </a:cxn>
              <a:cxn ang="0">
                <a:pos x="16" y="23"/>
              </a:cxn>
              <a:cxn ang="0">
                <a:pos x="13" y="23"/>
              </a:cxn>
              <a:cxn ang="0">
                <a:pos x="9" y="27"/>
              </a:cxn>
              <a:cxn ang="0">
                <a:pos x="9" y="30"/>
              </a:cxn>
              <a:cxn ang="0">
                <a:pos x="22" y="44"/>
              </a:cxn>
              <a:cxn ang="0">
                <a:pos x="26" y="44"/>
              </a:cxn>
              <a:cxn ang="0">
                <a:pos x="49" y="21"/>
              </a:cxn>
            </a:cxnLst>
            <a:rect l="0" t="0" r="r" b="b"/>
            <a:pathLst>
              <a:path w="58" h="58">
                <a:moveTo>
                  <a:pt x="58" y="47"/>
                </a:moveTo>
                <a:cubicBezTo>
                  <a:pt x="58" y="53"/>
                  <a:pt x="53" y="58"/>
                  <a:pt x="47" y="58"/>
                </a:cubicBezTo>
                <a:cubicBezTo>
                  <a:pt x="11" y="58"/>
                  <a:pt x="11" y="58"/>
                  <a:pt x="11" y="58"/>
                </a:cubicBezTo>
                <a:cubicBezTo>
                  <a:pt x="5" y="58"/>
                  <a:pt x="0" y="53"/>
                  <a:pt x="0" y="47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4"/>
                  <a:pt x="5" y="0"/>
                  <a:pt x="11" y="0"/>
                </a:cubicBezTo>
                <a:cubicBezTo>
                  <a:pt x="47" y="0"/>
                  <a:pt x="47" y="0"/>
                  <a:pt x="47" y="0"/>
                </a:cubicBezTo>
                <a:cubicBezTo>
                  <a:pt x="53" y="0"/>
                  <a:pt x="58" y="4"/>
                  <a:pt x="58" y="10"/>
                </a:cubicBezTo>
                <a:lnTo>
                  <a:pt x="58" y="47"/>
                </a:lnTo>
                <a:close/>
                <a:moveTo>
                  <a:pt x="49" y="21"/>
                </a:moveTo>
                <a:cubicBezTo>
                  <a:pt x="50" y="20"/>
                  <a:pt x="50" y="18"/>
                  <a:pt x="49" y="17"/>
                </a:cubicBezTo>
                <a:cubicBezTo>
                  <a:pt x="45" y="13"/>
                  <a:pt x="45" y="13"/>
                  <a:pt x="45" y="13"/>
                </a:cubicBezTo>
                <a:cubicBezTo>
                  <a:pt x="44" y="12"/>
                  <a:pt x="43" y="12"/>
                  <a:pt x="42" y="13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2"/>
                  <a:pt x="14" y="22"/>
                  <a:pt x="13" y="23"/>
                </a:cubicBezTo>
                <a:cubicBezTo>
                  <a:pt x="9" y="27"/>
                  <a:pt x="9" y="27"/>
                  <a:pt x="9" y="27"/>
                </a:cubicBezTo>
                <a:cubicBezTo>
                  <a:pt x="8" y="28"/>
                  <a:pt x="8" y="29"/>
                  <a:pt x="9" y="30"/>
                </a:cubicBezTo>
                <a:cubicBezTo>
                  <a:pt x="22" y="44"/>
                  <a:pt x="22" y="44"/>
                  <a:pt x="22" y="44"/>
                </a:cubicBezTo>
                <a:cubicBezTo>
                  <a:pt x="23" y="45"/>
                  <a:pt x="25" y="45"/>
                  <a:pt x="26" y="44"/>
                </a:cubicBezTo>
                <a:lnTo>
                  <a:pt x="49" y="21"/>
                </a:lnTo>
                <a:close/>
              </a:path>
            </a:pathLst>
          </a:custGeom>
          <a:solidFill>
            <a:schemeClr val="accent3"/>
          </a:solidFill>
          <a:ln w="9525">
            <a:noFill/>
            <a:round/>
          </a:ln>
        </p:spPr>
        <p:txBody>
          <a:bodyPr anchor="ctr"/>
          <a:lstStyle/>
          <a:p>
            <a:pPr algn="ctr"/>
            <a:endParaRPr>
              <a:latin typeface="字魂58号-创中黑" panose="00000500000000000000" pitchFamily="2" charset="-122"/>
              <a:ea typeface="字魂58号-创中黑" panose="00000500000000000000" pitchFamily="2" charset="-122"/>
              <a:sym typeface="字魂58号-创中黑" panose="00000500000000000000" pitchFamily="2" charset="-122"/>
            </a:endParaRPr>
          </a:p>
        </p:txBody>
      </p:sp>
      <p:sp>
        <p:nvSpPr>
          <p:cNvPr id="28" name="Freeform: Shape 210"/>
          <p:cNvSpPr/>
          <p:nvPr/>
        </p:nvSpPr>
        <p:spPr bwMode="auto">
          <a:xfrm>
            <a:off x="10989525" y="5219485"/>
            <a:ext cx="333381" cy="336048"/>
          </a:xfrm>
          <a:custGeom>
            <a:avLst/>
            <a:gdLst/>
            <a:ahLst/>
            <a:cxnLst>
              <a:cxn ang="0">
                <a:pos x="58" y="47"/>
              </a:cxn>
              <a:cxn ang="0">
                <a:pos x="47" y="58"/>
              </a:cxn>
              <a:cxn ang="0">
                <a:pos x="11" y="58"/>
              </a:cxn>
              <a:cxn ang="0">
                <a:pos x="0" y="47"/>
              </a:cxn>
              <a:cxn ang="0">
                <a:pos x="0" y="10"/>
              </a:cxn>
              <a:cxn ang="0">
                <a:pos x="11" y="0"/>
              </a:cxn>
              <a:cxn ang="0">
                <a:pos x="47" y="0"/>
              </a:cxn>
              <a:cxn ang="0">
                <a:pos x="58" y="10"/>
              </a:cxn>
              <a:cxn ang="0">
                <a:pos x="58" y="47"/>
              </a:cxn>
              <a:cxn ang="0">
                <a:pos x="49" y="21"/>
              </a:cxn>
              <a:cxn ang="0">
                <a:pos x="49" y="17"/>
              </a:cxn>
              <a:cxn ang="0">
                <a:pos x="45" y="13"/>
              </a:cxn>
              <a:cxn ang="0">
                <a:pos x="42" y="13"/>
              </a:cxn>
              <a:cxn ang="0">
                <a:pos x="24" y="31"/>
              </a:cxn>
              <a:cxn ang="0">
                <a:pos x="16" y="23"/>
              </a:cxn>
              <a:cxn ang="0">
                <a:pos x="13" y="23"/>
              </a:cxn>
              <a:cxn ang="0">
                <a:pos x="9" y="27"/>
              </a:cxn>
              <a:cxn ang="0">
                <a:pos x="9" y="30"/>
              </a:cxn>
              <a:cxn ang="0">
                <a:pos x="22" y="44"/>
              </a:cxn>
              <a:cxn ang="0">
                <a:pos x="26" y="44"/>
              </a:cxn>
              <a:cxn ang="0">
                <a:pos x="49" y="21"/>
              </a:cxn>
            </a:cxnLst>
            <a:rect l="0" t="0" r="r" b="b"/>
            <a:pathLst>
              <a:path w="58" h="58">
                <a:moveTo>
                  <a:pt x="58" y="47"/>
                </a:moveTo>
                <a:cubicBezTo>
                  <a:pt x="58" y="53"/>
                  <a:pt x="53" y="58"/>
                  <a:pt x="47" y="58"/>
                </a:cubicBezTo>
                <a:cubicBezTo>
                  <a:pt x="11" y="58"/>
                  <a:pt x="11" y="58"/>
                  <a:pt x="11" y="58"/>
                </a:cubicBezTo>
                <a:cubicBezTo>
                  <a:pt x="5" y="58"/>
                  <a:pt x="0" y="53"/>
                  <a:pt x="0" y="47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4"/>
                  <a:pt x="5" y="0"/>
                  <a:pt x="11" y="0"/>
                </a:cubicBezTo>
                <a:cubicBezTo>
                  <a:pt x="47" y="0"/>
                  <a:pt x="47" y="0"/>
                  <a:pt x="47" y="0"/>
                </a:cubicBezTo>
                <a:cubicBezTo>
                  <a:pt x="53" y="0"/>
                  <a:pt x="58" y="4"/>
                  <a:pt x="58" y="10"/>
                </a:cubicBezTo>
                <a:lnTo>
                  <a:pt x="58" y="47"/>
                </a:lnTo>
                <a:close/>
                <a:moveTo>
                  <a:pt x="49" y="21"/>
                </a:moveTo>
                <a:cubicBezTo>
                  <a:pt x="50" y="20"/>
                  <a:pt x="50" y="18"/>
                  <a:pt x="49" y="17"/>
                </a:cubicBezTo>
                <a:cubicBezTo>
                  <a:pt x="45" y="13"/>
                  <a:pt x="45" y="13"/>
                  <a:pt x="45" y="13"/>
                </a:cubicBezTo>
                <a:cubicBezTo>
                  <a:pt x="44" y="12"/>
                  <a:pt x="43" y="12"/>
                  <a:pt x="42" y="13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2"/>
                  <a:pt x="14" y="22"/>
                  <a:pt x="13" y="23"/>
                </a:cubicBezTo>
                <a:cubicBezTo>
                  <a:pt x="9" y="27"/>
                  <a:pt x="9" y="27"/>
                  <a:pt x="9" y="27"/>
                </a:cubicBezTo>
                <a:cubicBezTo>
                  <a:pt x="8" y="28"/>
                  <a:pt x="8" y="29"/>
                  <a:pt x="9" y="30"/>
                </a:cubicBezTo>
                <a:cubicBezTo>
                  <a:pt x="22" y="44"/>
                  <a:pt x="22" y="44"/>
                  <a:pt x="22" y="44"/>
                </a:cubicBezTo>
                <a:cubicBezTo>
                  <a:pt x="23" y="45"/>
                  <a:pt x="25" y="45"/>
                  <a:pt x="26" y="44"/>
                </a:cubicBezTo>
                <a:lnTo>
                  <a:pt x="49" y="21"/>
                </a:lnTo>
                <a:close/>
              </a:path>
            </a:pathLst>
          </a:custGeom>
          <a:solidFill>
            <a:schemeClr val="accent4"/>
          </a:solidFill>
          <a:ln w="9525">
            <a:noFill/>
            <a:round/>
          </a:ln>
        </p:spPr>
        <p:txBody>
          <a:bodyPr anchor="ctr"/>
          <a:lstStyle/>
          <a:p>
            <a:pPr algn="ctr"/>
            <a:endParaRPr>
              <a:latin typeface="字魂58号-创中黑" panose="00000500000000000000" pitchFamily="2" charset="-122"/>
              <a:ea typeface="字魂58号-创中黑" panose="00000500000000000000" pitchFamily="2" charset="-122"/>
              <a:sym typeface="字魂58号-创中黑" panose="00000500000000000000" pitchFamily="2" charset="-122"/>
            </a:endParaRPr>
          </a:p>
        </p:txBody>
      </p:sp>
      <p:sp>
        <p:nvSpPr>
          <p:cNvPr id="68" name="išľíďè"/>
          <p:cNvSpPr/>
          <p:nvPr/>
        </p:nvSpPr>
        <p:spPr bwMode="auto">
          <a:xfrm>
            <a:off x="1405689" y="1604406"/>
            <a:ext cx="3393348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algn="ctr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在此录入上述图表的描述说明，在此录入上述图表的描述说明，在此录入上述图表的描述说明。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字魂58号-创中黑" panose="00000500000000000000" pitchFamily="2" charset="-122"/>
              <a:ea typeface="字魂58号-创中黑" panose="00000500000000000000" pitchFamily="2" charset="-122"/>
              <a:sym typeface="字魂58号-创中黑" panose="00000500000000000000" pitchFamily="2" charset="-122"/>
            </a:endParaRPr>
          </a:p>
        </p:txBody>
      </p:sp>
      <p:sp>
        <p:nvSpPr>
          <p:cNvPr id="69" name="iSlíďè"/>
          <p:cNvSpPr txBox="1"/>
          <p:nvPr/>
        </p:nvSpPr>
        <p:spPr bwMode="auto">
          <a:xfrm>
            <a:off x="1380784" y="1265348"/>
            <a:ext cx="2195830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lnSpcReduction="10000"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rPr>
              <a:t>标题文本预设</a:t>
            </a:r>
          </a:p>
        </p:txBody>
      </p:sp>
      <p:sp>
        <p:nvSpPr>
          <p:cNvPr id="70" name="išľíďè"/>
          <p:cNvSpPr/>
          <p:nvPr/>
        </p:nvSpPr>
        <p:spPr bwMode="auto">
          <a:xfrm>
            <a:off x="1407626" y="2897882"/>
            <a:ext cx="3393348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algn="ctr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在此录入上述图表的描述说明，在此录入上述图表的描述说明，在此录入上述图表的描述说明。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字魂58号-创中黑" panose="00000500000000000000" pitchFamily="2" charset="-122"/>
              <a:ea typeface="字魂58号-创中黑" panose="00000500000000000000" pitchFamily="2" charset="-122"/>
              <a:sym typeface="字魂58号-创中黑" panose="00000500000000000000" pitchFamily="2" charset="-122"/>
            </a:endParaRPr>
          </a:p>
        </p:txBody>
      </p:sp>
      <p:sp>
        <p:nvSpPr>
          <p:cNvPr id="71" name="iSlíďè"/>
          <p:cNvSpPr txBox="1"/>
          <p:nvPr/>
        </p:nvSpPr>
        <p:spPr bwMode="auto">
          <a:xfrm>
            <a:off x="1382721" y="2558824"/>
            <a:ext cx="2195830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lnSpcReduction="10000"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rPr>
              <a:t>标题文本预设</a:t>
            </a:r>
          </a:p>
        </p:txBody>
      </p:sp>
      <p:sp>
        <p:nvSpPr>
          <p:cNvPr id="72" name="išľíďè"/>
          <p:cNvSpPr/>
          <p:nvPr/>
        </p:nvSpPr>
        <p:spPr bwMode="auto">
          <a:xfrm>
            <a:off x="1408614" y="4243605"/>
            <a:ext cx="3393348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algn="ctr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在此录入上述图表的描述说明，在此录入上述图表的描述说明，在此录入上述图表的描述说明。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字魂58号-创中黑" panose="00000500000000000000" pitchFamily="2" charset="-122"/>
              <a:ea typeface="字魂58号-创中黑" panose="00000500000000000000" pitchFamily="2" charset="-122"/>
              <a:sym typeface="字魂58号-创中黑" panose="00000500000000000000" pitchFamily="2" charset="-122"/>
            </a:endParaRPr>
          </a:p>
        </p:txBody>
      </p:sp>
      <p:sp>
        <p:nvSpPr>
          <p:cNvPr id="73" name="iSlíďè"/>
          <p:cNvSpPr txBox="1"/>
          <p:nvPr/>
        </p:nvSpPr>
        <p:spPr bwMode="auto">
          <a:xfrm>
            <a:off x="1383709" y="3904547"/>
            <a:ext cx="2195830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lnSpcReduction="10000"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rPr>
              <a:t>标题文本预设</a:t>
            </a:r>
          </a:p>
        </p:txBody>
      </p:sp>
      <p:sp>
        <p:nvSpPr>
          <p:cNvPr id="74" name="išľíďè"/>
          <p:cNvSpPr/>
          <p:nvPr/>
        </p:nvSpPr>
        <p:spPr bwMode="auto">
          <a:xfrm>
            <a:off x="1410551" y="5537081"/>
            <a:ext cx="3393348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algn="ctr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在此录入上述图表的描述说明，在此录入上述图表的描述说明，在此录入上述图表的描述说明。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字魂58号-创中黑" panose="00000500000000000000" pitchFamily="2" charset="-122"/>
              <a:ea typeface="字魂58号-创中黑" panose="00000500000000000000" pitchFamily="2" charset="-122"/>
              <a:sym typeface="字魂58号-创中黑" panose="00000500000000000000" pitchFamily="2" charset="-122"/>
            </a:endParaRPr>
          </a:p>
        </p:txBody>
      </p:sp>
      <p:sp>
        <p:nvSpPr>
          <p:cNvPr id="75" name="iSlíďè"/>
          <p:cNvSpPr txBox="1"/>
          <p:nvPr/>
        </p:nvSpPr>
        <p:spPr bwMode="auto">
          <a:xfrm>
            <a:off x="1385646" y="5198023"/>
            <a:ext cx="2195830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lnSpcReduction="10000"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rPr>
              <a:t>标题文本预设</a:t>
            </a:r>
          </a:p>
        </p:txBody>
      </p:sp>
      <p:sp>
        <p:nvSpPr>
          <p:cNvPr id="76" name="išľíďè"/>
          <p:cNvSpPr/>
          <p:nvPr/>
        </p:nvSpPr>
        <p:spPr bwMode="auto">
          <a:xfrm>
            <a:off x="7788719" y="1604406"/>
            <a:ext cx="3393348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algn="ctr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在此录入上述图表的描述说明，在此录入上述图表的描述说明，在此录入上述图表的描述说明。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字魂58号-创中黑" panose="00000500000000000000" pitchFamily="2" charset="-122"/>
              <a:ea typeface="字魂58号-创中黑" panose="00000500000000000000" pitchFamily="2" charset="-122"/>
              <a:sym typeface="字魂58号-创中黑" panose="00000500000000000000" pitchFamily="2" charset="-122"/>
            </a:endParaRPr>
          </a:p>
        </p:txBody>
      </p:sp>
      <p:sp>
        <p:nvSpPr>
          <p:cNvPr id="77" name="iSlíďè"/>
          <p:cNvSpPr txBox="1"/>
          <p:nvPr/>
        </p:nvSpPr>
        <p:spPr bwMode="auto">
          <a:xfrm>
            <a:off x="9362736" y="1286810"/>
            <a:ext cx="2195830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lnSpcReduction="10000"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rPr>
              <a:t>标题文本预设</a:t>
            </a:r>
          </a:p>
        </p:txBody>
      </p:sp>
      <p:sp>
        <p:nvSpPr>
          <p:cNvPr id="78" name="išľíďè"/>
          <p:cNvSpPr/>
          <p:nvPr/>
        </p:nvSpPr>
        <p:spPr bwMode="auto">
          <a:xfrm>
            <a:off x="7790656" y="2897882"/>
            <a:ext cx="3393348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algn="ctr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在此录入上述图表的描述说明，在此录入上述图表的描述说明，在此录入上述图表的描述说明。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字魂58号-创中黑" panose="00000500000000000000" pitchFamily="2" charset="-122"/>
              <a:ea typeface="字魂58号-创中黑" panose="00000500000000000000" pitchFamily="2" charset="-122"/>
              <a:sym typeface="字魂58号-创中黑" panose="00000500000000000000" pitchFamily="2" charset="-122"/>
            </a:endParaRPr>
          </a:p>
        </p:txBody>
      </p:sp>
      <p:sp>
        <p:nvSpPr>
          <p:cNvPr id="79" name="iSlíďè"/>
          <p:cNvSpPr txBox="1"/>
          <p:nvPr/>
        </p:nvSpPr>
        <p:spPr bwMode="auto">
          <a:xfrm>
            <a:off x="9364673" y="2580286"/>
            <a:ext cx="2195830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lnSpcReduction="10000"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rPr>
              <a:t>标题文本预设</a:t>
            </a:r>
          </a:p>
        </p:txBody>
      </p:sp>
      <p:sp>
        <p:nvSpPr>
          <p:cNvPr id="80" name="išľíďè"/>
          <p:cNvSpPr/>
          <p:nvPr/>
        </p:nvSpPr>
        <p:spPr bwMode="auto">
          <a:xfrm>
            <a:off x="7791644" y="4243605"/>
            <a:ext cx="3393348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algn="ctr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在此录入上述图表的描述说明，在此录入上述图表的描述说明，在此录入上述图表的描述说明。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字魂58号-创中黑" panose="00000500000000000000" pitchFamily="2" charset="-122"/>
              <a:ea typeface="字魂58号-创中黑" panose="00000500000000000000" pitchFamily="2" charset="-122"/>
              <a:sym typeface="字魂58号-创中黑" panose="00000500000000000000" pitchFamily="2" charset="-122"/>
            </a:endParaRPr>
          </a:p>
        </p:txBody>
      </p:sp>
      <p:sp>
        <p:nvSpPr>
          <p:cNvPr id="81" name="iSlíďè"/>
          <p:cNvSpPr txBox="1"/>
          <p:nvPr/>
        </p:nvSpPr>
        <p:spPr bwMode="auto">
          <a:xfrm>
            <a:off x="9365661" y="3926009"/>
            <a:ext cx="2195830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lnSpcReduction="10000"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rPr>
              <a:t>标题文本预设</a:t>
            </a:r>
          </a:p>
        </p:txBody>
      </p:sp>
      <p:sp>
        <p:nvSpPr>
          <p:cNvPr id="82" name="išľíďè"/>
          <p:cNvSpPr/>
          <p:nvPr/>
        </p:nvSpPr>
        <p:spPr bwMode="auto">
          <a:xfrm>
            <a:off x="7793581" y="5537081"/>
            <a:ext cx="3393348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algn="ctr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在此录入上述图表的描述说明，在此录入上述图表的描述说明，在此录入上述图表的描述说明。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字魂58号-创中黑" panose="00000500000000000000" pitchFamily="2" charset="-122"/>
              <a:ea typeface="字魂58号-创中黑" panose="00000500000000000000" pitchFamily="2" charset="-122"/>
              <a:sym typeface="字魂58号-创中黑" panose="00000500000000000000" pitchFamily="2" charset="-122"/>
            </a:endParaRPr>
          </a:p>
        </p:txBody>
      </p:sp>
      <p:sp>
        <p:nvSpPr>
          <p:cNvPr id="83" name="iSlíďè"/>
          <p:cNvSpPr txBox="1"/>
          <p:nvPr/>
        </p:nvSpPr>
        <p:spPr bwMode="auto">
          <a:xfrm>
            <a:off x="9367598" y="5219485"/>
            <a:ext cx="2195830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lnSpcReduction="10000"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rPr>
              <a:t>标题文本预设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000">
        <p:blinds dir="vert"/>
      </p:transition>
    </mc:Choice>
    <mc:Fallback xmlns="">
      <p:transition spd="slow" advClick="0" advTm="200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5481491" y="1988477"/>
            <a:ext cx="476450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在此录入上述图表的描述说明，在此录入上述图表的描述说明，在此录入上述图表的描述说明。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481491" y="1588367"/>
            <a:ext cx="1777482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6174970" y="3537885"/>
            <a:ext cx="476450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在此录入上述图表的描述说明，在此录入上述图表的描述说明，在此录入上述图表的描述说明。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174970" y="3137775"/>
            <a:ext cx="1777482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5614221" y="5096085"/>
            <a:ext cx="476450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在此录入上述图表的描述说明，在此录入上述图表的描述说明，在此录入上述图表的描述说明。</a:t>
            </a:r>
            <a:endParaRPr lang="zh-CN" altLang="en-US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614221" y="4695975"/>
            <a:ext cx="1777482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rcRect l="5191" r="5191"/>
          <a:stretch>
            <a:fillRect/>
          </a:stretch>
        </p:blipFill>
        <p:spPr>
          <a:xfrm>
            <a:off x="1069975" y="1827530"/>
            <a:ext cx="4003675" cy="4003675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2000">
        <p14:prism isInverted="1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千图PPT彼岸天：ID 8661124库_组合 1"/>
          <p:cNvGrpSpPr/>
          <p:nvPr>
            <p:custDataLst>
              <p:tags r:id="rId1"/>
            </p:custDataLst>
          </p:nvPr>
        </p:nvGrpSpPr>
        <p:grpSpPr>
          <a:xfrm>
            <a:off x="1075193" y="1922989"/>
            <a:ext cx="863110" cy="867694"/>
            <a:chOff x="1321054" y="1556421"/>
            <a:chExt cx="863110" cy="867694"/>
          </a:xfrm>
        </p:grpSpPr>
        <p:sp>
          <p:nvSpPr>
            <p:cNvPr id="4" name="Freeform: Shape 8"/>
            <p:cNvSpPr/>
            <p:nvPr/>
          </p:nvSpPr>
          <p:spPr bwMode="auto">
            <a:xfrm>
              <a:off x="1321054" y="1556421"/>
              <a:ext cx="863110" cy="867694"/>
            </a:xfrm>
            <a:custGeom>
              <a:avLst/>
              <a:gdLst>
                <a:gd name="T0" fmla="*/ 318 w 318"/>
                <a:gd name="T1" fmla="*/ 277 h 317"/>
                <a:gd name="T2" fmla="*/ 278 w 318"/>
                <a:gd name="T3" fmla="*/ 317 h 317"/>
                <a:gd name="T4" fmla="*/ 40 w 318"/>
                <a:gd name="T5" fmla="*/ 317 h 317"/>
                <a:gd name="T6" fmla="*/ 0 w 318"/>
                <a:gd name="T7" fmla="*/ 277 h 317"/>
                <a:gd name="T8" fmla="*/ 0 w 318"/>
                <a:gd name="T9" fmla="*/ 40 h 317"/>
                <a:gd name="T10" fmla="*/ 40 w 318"/>
                <a:gd name="T11" fmla="*/ 0 h 317"/>
                <a:gd name="T12" fmla="*/ 278 w 318"/>
                <a:gd name="T13" fmla="*/ 0 h 317"/>
                <a:gd name="T14" fmla="*/ 318 w 318"/>
                <a:gd name="T15" fmla="*/ 40 h 317"/>
                <a:gd name="T16" fmla="*/ 318 w 318"/>
                <a:gd name="T17" fmla="*/ 277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8" h="317">
                  <a:moveTo>
                    <a:pt x="318" y="277"/>
                  </a:moveTo>
                  <a:cubicBezTo>
                    <a:pt x="318" y="299"/>
                    <a:pt x="300" y="317"/>
                    <a:pt x="278" y="317"/>
                  </a:cubicBezTo>
                  <a:cubicBezTo>
                    <a:pt x="40" y="317"/>
                    <a:pt x="40" y="317"/>
                    <a:pt x="40" y="317"/>
                  </a:cubicBezTo>
                  <a:cubicBezTo>
                    <a:pt x="18" y="317"/>
                    <a:pt x="0" y="299"/>
                    <a:pt x="0" y="277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18"/>
                    <a:pt x="18" y="0"/>
                    <a:pt x="40" y="0"/>
                  </a:cubicBezTo>
                  <a:cubicBezTo>
                    <a:pt x="278" y="0"/>
                    <a:pt x="278" y="0"/>
                    <a:pt x="278" y="0"/>
                  </a:cubicBezTo>
                  <a:cubicBezTo>
                    <a:pt x="300" y="0"/>
                    <a:pt x="318" y="18"/>
                    <a:pt x="318" y="40"/>
                  </a:cubicBezTo>
                  <a:lnTo>
                    <a:pt x="318" y="27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5" name="Freeform: Shape 7"/>
            <p:cNvSpPr/>
            <p:nvPr/>
          </p:nvSpPr>
          <p:spPr bwMode="auto">
            <a:xfrm>
              <a:off x="1544646" y="1750108"/>
              <a:ext cx="415925" cy="415925"/>
            </a:xfrm>
            <a:custGeom>
              <a:avLst/>
              <a:gdLst>
                <a:gd name="T0" fmla="*/ 140 w 228"/>
                <a:gd name="T1" fmla="*/ 121 h 228"/>
                <a:gd name="T2" fmla="*/ 122 w 228"/>
                <a:gd name="T3" fmla="*/ 210 h 228"/>
                <a:gd name="T4" fmla="*/ 210 w 228"/>
                <a:gd name="T5" fmla="*/ 228 h 228"/>
                <a:gd name="T6" fmla="*/ 228 w 228"/>
                <a:gd name="T7" fmla="*/ 139 h 228"/>
                <a:gd name="T8" fmla="*/ 193 w 228"/>
                <a:gd name="T9" fmla="*/ 195 h 228"/>
                <a:gd name="T10" fmla="*/ 150 w 228"/>
                <a:gd name="T11" fmla="*/ 188 h 228"/>
                <a:gd name="T12" fmla="*/ 193 w 228"/>
                <a:gd name="T13" fmla="*/ 181 h 228"/>
                <a:gd name="T14" fmla="*/ 193 w 228"/>
                <a:gd name="T15" fmla="*/ 195 h 228"/>
                <a:gd name="T16" fmla="*/ 157 w 228"/>
                <a:gd name="T17" fmla="*/ 168 h 228"/>
                <a:gd name="T18" fmla="*/ 157 w 228"/>
                <a:gd name="T19" fmla="*/ 154 h 228"/>
                <a:gd name="T20" fmla="*/ 200 w 228"/>
                <a:gd name="T21" fmla="*/ 161 h 228"/>
                <a:gd name="T22" fmla="*/ 210 w 228"/>
                <a:gd name="T23" fmla="*/ 0 h 228"/>
                <a:gd name="T24" fmla="*/ 122 w 228"/>
                <a:gd name="T25" fmla="*/ 17 h 228"/>
                <a:gd name="T26" fmla="*/ 140 w 228"/>
                <a:gd name="T27" fmla="*/ 106 h 228"/>
                <a:gd name="T28" fmla="*/ 228 w 228"/>
                <a:gd name="T29" fmla="*/ 88 h 228"/>
                <a:gd name="T30" fmla="*/ 210 w 228"/>
                <a:gd name="T31" fmla="*/ 0 h 228"/>
                <a:gd name="T32" fmla="*/ 157 w 228"/>
                <a:gd name="T33" fmla="*/ 59 h 228"/>
                <a:gd name="T34" fmla="*/ 157 w 228"/>
                <a:gd name="T35" fmla="*/ 44 h 228"/>
                <a:gd name="T36" fmla="*/ 200 w 228"/>
                <a:gd name="T37" fmla="*/ 52 h 228"/>
                <a:gd name="T38" fmla="*/ 88 w 228"/>
                <a:gd name="T39" fmla="*/ 121 h 228"/>
                <a:gd name="T40" fmla="*/ 0 w 228"/>
                <a:gd name="T41" fmla="*/ 139 h 228"/>
                <a:gd name="T42" fmla="*/ 18 w 228"/>
                <a:gd name="T43" fmla="*/ 228 h 228"/>
                <a:gd name="T44" fmla="*/ 106 w 228"/>
                <a:gd name="T45" fmla="*/ 210 h 228"/>
                <a:gd name="T46" fmla="*/ 88 w 228"/>
                <a:gd name="T47" fmla="*/ 121 h 228"/>
                <a:gd name="T48" fmla="*/ 66 w 228"/>
                <a:gd name="T49" fmla="*/ 195 h 228"/>
                <a:gd name="T50" fmla="*/ 53 w 228"/>
                <a:gd name="T51" fmla="*/ 184 h 228"/>
                <a:gd name="T52" fmla="*/ 40 w 228"/>
                <a:gd name="T53" fmla="*/ 194 h 228"/>
                <a:gd name="T54" fmla="*/ 35 w 228"/>
                <a:gd name="T55" fmla="*/ 182 h 228"/>
                <a:gd name="T56" fmla="*/ 36 w 228"/>
                <a:gd name="T57" fmla="*/ 167 h 228"/>
                <a:gd name="T58" fmla="*/ 46 w 228"/>
                <a:gd name="T59" fmla="*/ 157 h 228"/>
                <a:gd name="T60" fmla="*/ 61 w 228"/>
                <a:gd name="T61" fmla="*/ 157 h 228"/>
                <a:gd name="T62" fmla="*/ 71 w 228"/>
                <a:gd name="T63" fmla="*/ 167 h 228"/>
                <a:gd name="T64" fmla="*/ 71 w 228"/>
                <a:gd name="T65" fmla="*/ 182 h 228"/>
                <a:gd name="T66" fmla="*/ 88 w 228"/>
                <a:gd name="T67" fmla="*/ 0 h 228"/>
                <a:gd name="T68" fmla="*/ 0 w 228"/>
                <a:gd name="T69" fmla="*/ 17 h 228"/>
                <a:gd name="T70" fmla="*/ 18 w 228"/>
                <a:gd name="T71" fmla="*/ 106 h 228"/>
                <a:gd name="T72" fmla="*/ 106 w 228"/>
                <a:gd name="T73" fmla="*/ 88 h 228"/>
                <a:gd name="T74" fmla="*/ 88 w 228"/>
                <a:gd name="T75" fmla="*/ 0 h 228"/>
                <a:gd name="T76" fmla="*/ 60 w 228"/>
                <a:gd name="T77" fmla="*/ 59 h 228"/>
                <a:gd name="T78" fmla="*/ 53 w 228"/>
                <a:gd name="T79" fmla="*/ 78 h 228"/>
                <a:gd name="T80" fmla="*/ 46 w 228"/>
                <a:gd name="T81" fmla="*/ 59 h 228"/>
                <a:gd name="T82" fmla="*/ 28 w 228"/>
                <a:gd name="T83" fmla="*/ 52 h 228"/>
                <a:gd name="T84" fmla="*/ 46 w 228"/>
                <a:gd name="T85" fmla="*/ 45 h 228"/>
                <a:gd name="T86" fmla="*/ 53 w 228"/>
                <a:gd name="T87" fmla="*/ 28 h 228"/>
                <a:gd name="T88" fmla="*/ 60 w 228"/>
                <a:gd name="T89" fmla="*/ 45 h 228"/>
                <a:gd name="T90" fmla="*/ 78 w 228"/>
                <a:gd name="T91" fmla="*/ 52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28" h="228">
                  <a:moveTo>
                    <a:pt x="210" y="121"/>
                  </a:moveTo>
                  <a:cubicBezTo>
                    <a:pt x="140" y="121"/>
                    <a:pt x="140" y="121"/>
                    <a:pt x="140" y="121"/>
                  </a:cubicBezTo>
                  <a:cubicBezTo>
                    <a:pt x="130" y="121"/>
                    <a:pt x="122" y="129"/>
                    <a:pt x="122" y="139"/>
                  </a:cubicBezTo>
                  <a:cubicBezTo>
                    <a:pt x="122" y="210"/>
                    <a:pt x="122" y="210"/>
                    <a:pt x="122" y="210"/>
                  </a:cubicBezTo>
                  <a:cubicBezTo>
                    <a:pt x="122" y="220"/>
                    <a:pt x="130" y="228"/>
                    <a:pt x="140" y="228"/>
                  </a:cubicBezTo>
                  <a:cubicBezTo>
                    <a:pt x="210" y="228"/>
                    <a:pt x="210" y="228"/>
                    <a:pt x="210" y="228"/>
                  </a:cubicBezTo>
                  <a:cubicBezTo>
                    <a:pt x="220" y="228"/>
                    <a:pt x="228" y="220"/>
                    <a:pt x="228" y="210"/>
                  </a:cubicBezTo>
                  <a:cubicBezTo>
                    <a:pt x="228" y="139"/>
                    <a:pt x="228" y="139"/>
                    <a:pt x="228" y="139"/>
                  </a:cubicBezTo>
                  <a:cubicBezTo>
                    <a:pt x="228" y="129"/>
                    <a:pt x="220" y="121"/>
                    <a:pt x="210" y="121"/>
                  </a:cubicBezTo>
                  <a:close/>
                  <a:moveTo>
                    <a:pt x="193" y="195"/>
                  </a:moveTo>
                  <a:cubicBezTo>
                    <a:pt x="157" y="195"/>
                    <a:pt x="157" y="195"/>
                    <a:pt x="157" y="195"/>
                  </a:cubicBezTo>
                  <a:cubicBezTo>
                    <a:pt x="153" y="195"/>
                    <a:pt x="150" y="192"/>
                    <a:pt x="150" y="188"/>
                  </a:cubicBezTo>
                  <a:cubicBezTo>
                    <a:pt x="150" y="184"/>
                    <a:pt x="153" y="181"/>
                    <a:pt x="157" y="181"/>
                  </a:cubicBezTo>
                  <a:cubicBezTo>
                    <a:pt x="193" y="181"/>
                    <a:pt x="193" y="181"/>
                    <a:pt x="193" y="181"/>
                  </a:cubicBezTo>
                  <a:cubicBezTo>
                    <a:pt x="197" y="181"/>
                    <a:pt x="200" y="184"/>
                    <a:pt x="200" y="188"/>
                  </a:cubicBezTo>
                  <a:cubicBezTo>
                    <a:pt x="200" y="192"/>
                    <a:pt x="197" y="195"/>
                    <a:pt x="193" y="195"/>
                  </a:cubicBezTo>
                  <a:close/>
                  <a:moveTo>
                    <a:pt x="193" y="168"/>
                  </a:moveTo>
                  <a:cubicBezTo>
                    <a:pt x="157" y="168"/>
                    <a:pt x="157" y="168"/>
                    <a:pt x="157" y="168"/>
                  </a:cubicBezTo>
                  <a:cubicBezTo>
                    <a:pt x="153" y="168"/>
                    <a:pt x="150" y="165"/>
                    <a:pt x="150" y="161"/>
                  </a:cubicBezTo>
                  <a:cubicBezTo>
                    <a:pt x="150" y="157"/>
                    <a:pt x="153" y="154"/>
                    <a:pt x="157" y="154"/>
                  </a:cubicBezTo>
                  <a:cubicBezTo>
                    <a:pt x="193" y="154"/>
                    <a:pt x="193" y="154"/>
                    <a:pt x="193" y="154"/>
                  </a:cubicBezTo>
                  <a:cubicBezTo>
                    <a:pt x="197" y="154"/>
                    <a:pt x="200" y="157"/>
                    <a:pt x="200" y="161"/>
                  </a:cubicBezTo>
                  <a:cubicBezTo>
                    <a:pt x="200" y="165"/>
                    <a:pt x="197" y="168"/>
                    <a:pt x="193" y="168"/>
                  </a:cubicBezTo>
                  <a:close/>
                  <a:moveTo>
                    <a:pt x="210" y="0"/>
                  </a:moveTo>
                  <a:cubicBezTo>
                    <a:pt x="140" y="0"/>
                    <a:pt x="140" y="0"/>
                    <a:pt x="140" y="0"/>
                  </a:cubicBezTo>
                  <a:cubicBezTo>
                    <a:pt x="130" y="0"/>
                    <a:pt x="122" y="8"/>
                    <a:pt x="122" y="17"/>
                  </a:cubicBezTo>
                  <a:cubicBezTo>
                    <a:pt x="122" y="88"/>
                    <a:pt x="122" y="88"/>
                    <a:pt x="122" y="88"/>
                  </a:cubicBezTo>
                  <a:cubicBezTo>
                    <a:pt x="122" y="98"/>
                    <a:pt x="130" y="106"/>
                    <a:pt x="140" y="106"/>
                  </a:cubicBezTo>
                  <a:cubicBezTo>
                    <a:pt x="210" y="106"/>
                    <a:pt x="210" y="106"/>
                    <a:pt x="210" y="106"/>
                  </a:cubicBezTo>
                  <a:cubicBezTo>
                    <a:pt x="220" y="106"/>
                    <a:pt x="228" y="98"/>
                    <a:pt x="228" y="88"/>
                  </a:cubicBezTo>
                  <a:cubicBezTo>
                    <a:pt x="228" y="17"/>
                    <a:pt x="228" y="17"/>
                    <a:pt x="228" y="17"/>
                  </a:cubicBezTo>
                  <a:cubicBezTo>
                    <a:pt x="228" y="8"/>
                    <a:pt x="220" y="0"/>
                    <a:pt x="210" y="0"/>
                  </a:cubicBezTo>
                  <a:close/>
                  <a:moveTo>
                    <a:pt x="193" y="59"/>
                  </a:moveTo>
                  <a:cubicBezTo>
                    <a:pt x="157" y="59"/>
                    <a:pt x="157" y="59"/>
                    <a:pt x="157" y="59"/>
                  </a:cubicBezTo>
                  <a:cubicBezTo>
                    <a:pt x="153" y="59"/>
                    <a:pt x="150" y="55"/>
                    <a:pt x="150" y="52"/>
                  </a:cubicBezTo>
                  <a:cubicBezTo>
                    <a:pt x="150" y="48"/>
                    <a:pt x="153" y="44"/>
                    <a:pt x="157" y="44"/>
                  </a:cubicBezTo>
                  <a:cubicBezTo>
                    <a:pt x="193" y="44"/>
                    <a:pt x="193" y="44"/>
                    <a:pt x="193" y="44"/>
                  </a:cubicBezTo>
                  <a:cubicBezTo>
                    <a:pt x="197" y="44"/>
                    <a:pt x="200" y="48"/>
                    <a:pt x="200" y="52"/>
                  </a:cubicBezTo>
                  <a:cubicBezTo>
                    <a:pt x="200" y="55"/>
                    <a:pt x="197" y="59"/>
                    <a:pt x="193" y="59"/>
                  </a:cubicBezTo>
                  <a:close/>
                  <a:moveTo>
                    <a:pt x="88" y="121"/>
                  </a:moveTo>
                  <a:cubicBezTo>
                    <a:pt x="18" y="121"/>
                    <a:pt x="18" y="121"/>
                    <a:pt x="18" y="121"/>
                  </a:cubicBezTo>
                  <a:cubicBezTo>
                    <a:pt x="8" y="121"/>
                    <a:pt x="0" y="129"/>
                    <a:pt x="0" y="139"/>
                  </a:cubicBezTo>
                  <a:cubicBezTo>
                    <a:pt x="0" y="210"/>
                    <a:pt x="0" y="210"/>
                    <a:pt x="0" y="210"/>
                  </a:cubicBezTo>
                  <a:cubicBezTo>
                    <a:pt x="0" y="220"/>
                    <a:pt x="8" y="228"/>
                    <a:pt x="18" y="228"/>
                  </a:cubicBezTo>
                  <a:cubicBezTo>
                    <a:pt x="88" y="228"/>
                    <a:pt x="88" y="228"/>
                    <a:pt x="88" y="228"/>
                  </a:cubicBezTo>
                  <a:cubicBezTo>
                    <a:pt x="98" y="228"/>
                    <a:pt x="106" y="220"/>
                    <a:pt x="106" y="210"/>
                  </a:cubicBezTo>
                  <a:cubicBezTo>
                    <a:pt x="106" y="139"/>
                    <a:pt x="106" y="139"/>
                    <a:pt x="106" y="139"/>
                  </a:cubicBezTo>
                  <a:cubicBezTo>
                    <a:pt x="106" y="129"/>
                    <a:pt x="98" y="121"/>
                    <a:pt x="88" y="121"/>
                  </a:cubicBezTo>
                  <a:close/>
                  <a:moveTo>
                    <a:pt x="71" y="193"/>
                  </a:moveTo>
                  <a:cubicBezTo>
                    <a:pt x="70" y="194"/>
                    <a:pt x="68" y="195"/>
                    <a:pt x="66" y="195"/>
                  </a:cubicBezTo>
                  <a:cubicBezTo>
                    <a:pt x="64" y="195"/>
                    <a:pt x="63" y="194"/>
                    <a:pt x="61" y="193"/>
                  </a:cubicBezTo>
                  <a:cubicBezTo>
                    <a:pt x="53" y="184"/>
                    <a:pt x="53" y="184"/>
                    <a:pt x="53" y="184"/>
                  </a:cubicBezTo>
                  <a:cubicBezTo>
                    <a:pt x="46" y="192"/>
                    <a:pt x="46" y="192"/>
                    <a:pt x="46" y="192"/>
                  </a:cubicBezTo>
                  <a:cubicBezTo>
                    <a:pt x="44" y="193"/>
                    <a:pt x="42" y="194"/>
                    <a:pt x="40" y="194"/>
                  </a:cubicBezTo>
                  <a:cubicBezTo>
                    <a:pt x="39" y="194"/>
                    <a:pt x="37" y="193"/>
                    <a:pt x="35" y="192"/>
                  </a:cubicBezTo>
                  <a:cubicBezTo>
                    <a:pt x="33" y="189"/>
                    <a:pt x="33" y="185"/>
                    <a:pt x="35" y="182"/>
                  </a:cubicBezTo>
                  <a:cubicBezTo>
                    <a:pt x="43" y="174"/>
                    <a:pt x="43" y="174"/>
                    <a:pt x="43" y="174"/>
                  </a:cubicBezTo>
                  <a:cubicBezTo>
                    <a:pt x="36" y="167"/>
                    <a:pt x="36" y="167"/>
                    <a:pt x="36" y="167"/>
                  </a:cubicBezTo>
                  <a:cubicBezTo>
                    <a:pt x="33" y="164"/>
                    <a:pt x="33" y="160"/>
                    <a:pt x="36" y="157"/>
                  </a:cubicBezTo>
                  <a:cubicBezTo>
                    <a:pt x="39" y="154"/>
                    <a:pt x="43" y="154"/>
                    <a:pt x="46" y="157"/>
                  </a:cubicBezTo>
                  <a:cubicBezTo>
                    <a:pt x="53" y="164"/>
                    <a:pt x="53" y="164"/>
                    <a:pt x="53" y="164"/>
                  </a:cubicBezTo>
                  <a:cubicBezTo>
                    <a:pt x="61" y="157"/>
                    <a:pt x="61" y="157"/>
                    <a:pt x="61" y="157"/>
                  </a:cubicBezTo>
                  <a:cubicBezTo>
                    <a:pt x="63" y="154"/>
                    <a:pt x="68" y="154"/>
                    <a:pt x="71" y="157"/>
                  </a:cubicBezTo>
                  <a:cubicBezTo>
                    <a:pt x="74" y="159"/>
                    <a:pt x="74" y="164"/>
                    <a:pt x="71" y="167"/>
                  </a:cubicBezTo>
                  <a:cubicBezTo>
                    <a:pt x="63" y="174"/>
                    <a:pt x="63" y="174"/>
                    <a:pt x="63" y="174"/>
                  </a:cubicBezTo>
                  <a:cubicBezTo>
                    <a:pt x="71" y="182"/>
                    <a:pt x="71" y="182"/>
                    <a:pt x="71" y="182"/>
                  </a:cubicBezTo>
                  <a:cubicBezTo>
                    <a:pt x="74" y="185"/>
                    <a:pt x="74" y="190"/>
                    <a:pt x="71" y="193"/>
                  </a:cubicBezTo>
                  <a:close/>
                  <a:moveTo>
                    <a:pt x="88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8" y="0"/>
                    <a:pt x="0" y="8"/>
                    <a:pt x="0" y="17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98"/>
                    <a:pt x="8" y="106"/>
                    <a:pt x="18" y="106"/>
                  </a:cubicBezTo>
                  <a:cubicBezTo>
                    <a:pt x="88" y="106"/>
                    <a:pt x="88" y="106"/>
                    <a:pt x="88" y="106"/>
                  </a:cubicBezTo>
                  <a:cubicBezTo>
                    <a:pt x="98" y="106"/>
                    <a:pt x="106" y="98"/>
                    <a:pt x="106" y="88"/>
                  </a:cubicBezTo>
                  <a:cubicBezTo>
                    <a:pt x="106" y="17"/>
                    <a:pt x="106" y="17"/>
                    <a:pt x="106" y="17"/>
                  </a:cubicBezTo>
                  <a:cubicBezTo>
                    <a:pt x="106" y="8"/>
                    <a:pt x="98" y="0"/>
                    <a:pt x="88" y="0"/>
                  </a:cubicBezTo>
                  <a:close/>
                  <a:moveTo>
                    <a:pt x="71" y="59"/>
                  </a:moveTo>
                  <a:cubicBezTo>
                    <a:pt x="60" y="59"/>
                    <a:pt x="60" y="59"/>
                    <a:pt x="60" y="59"/>
                  </a:cubicBezTo>
                  <a:cubicBezTo>
                    <a:pt x="60" y="71"/>
                    <a:pt x="60" y="71"/>
                    <a:pt x="60" y="71"/>
                  </a:cubicBezTo>
                  <a:cubicBezTo>
                    <a:pt x="60" y="75"/>
                    <a:pt x="57" y="78"/>
                    <a:pt x="53" y="78"/>
                  </a:cubicBezTo>
                  <a:cubicBezTo>
                    <a:pt x="49" y="78"/>
                    <a:pt x="46" y="75"/>
                    <a:pt x="46" y="71"/>
                  </a:cubicBezTo>
                  <a:cubicBezTo>
                    <a:pt x="46" y="59"/>
                    <a:pt x="46" y="59"/>
                    <a:pt x="46" y="59"/>
                  </a:cubicBezTo>
                  <a:cubicBezTo>
                    <a:pt x="35" y="59"/>
                    <a:pt x="35" y="59"/>
                    <a:pt x="35" y="59"/>
                  </a:cubicBezTo>
                  <a:cubicBezTo>
                    <a:pt x="31" y="59"/>
                    <a:pt x="28" y="56"/>
                    <a:pt x="28" y="52"/>
                  </a:cubicBezTo>
                  <a:cubicBezTo>
                    <a:pt x="28" y="48"/>
                    <a:pt x="31" y="45"/>
                    <a:pt x="35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6" y="31"/>
                    <a:pt x="49" y="28"/>
                    <a:pt x="53" y="28"/>
                  </a:cubicBezTo>
                  <a:cubicBezTo>
                    <a:pt x="57" y="28"/>
                    <a:pt x="60" y="31"/>
                    <a:pt x="60" y="35"/>
                  </a:cubicBezTo>
                  <a:cubicBezTo>
                    <a:pt x="60" y="45"/>
                    <a:pt x="60" y="45"/>
                    <a:pt x="60" y="45"/>
                  </a:cubicBezTo>
                  <a:cubicBezTo>
                    <a:pt x="71" y="45"/>
                    <a:pt x="71" y="45"/>
                    <a:pt x="71" y="45"/>
                  </a:cubicBezTo>
                  <a:cubicBezTo>
                    <a:pt x="75" y="45"/>
                    <a:pt x="78" y="48"/>
                    <a:pt x="78" y="52"/>
                  </a:cubicBezTo>
                  <a:cubicBezTo>
                    <a:pt x="78" y="56"/>
                    <a:pt x="75" y="59"/>
                    <a:pt x="71" y="5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</p:grpSp>
      <p:grpSp>
        <p:nvGrpSpPr>
          <p:cNvPr id="28" name="千图PPT彼岸天：ID 8661124组合 27"/>
          <p:cNvGrpSpPr/>
          <p:nvPr>
            <p:custDataLst>
              <p:tags r:id="rId2"/>
            </p:custDataLst>
          </p:nvPr>
        </p:nvGrpSpPr>
        <p:grpSpPr>
          <a:xfrm>
            <a:off x="1075193" y="3370789"/>
            <a:ext cx="863110" cy="867694"/>
            <a:chOff x="1321054" y="3004221"/>
            <a:chExt cx="863110" cy="867694"/>
          </a:xfrm>
        </p:grpSpPr>
        <p:sp>
          <p:nvSpPr>
            <p:cNvPr id="6" name="Freeform: Shape 13"/>
            <p:cNvSpPr/>
            <p:nvPr/>
          </p:nvSpPr>
          <p:spPr bwMode="auto">
            <a:xfrm>
              <a:off x="1321054" y="3004221"/>
              <a:ext cx="863110" cy="867694"/>
            </a:xfrm>
            <a:custGeom>
              <a:avLst/>
              <a:gdLst>
                <a:gd name="T0" fmla="*/ 318 w 318"/>
                <a:gd name="T1" fmla="*/ 277 h 317"/>
                <a:gd name="T2" fmla="*/ 278 w 318"/>
                <a:gd name="T3" fmla="*/ 317 h 317"/>
                <a:gd name="T4" fmla="*/ 40 w 318"/>
                <a:gd name="T5" fmla="*/ 317 h 317"/>
                <a:gd name="T6" fmla="*/ 0 w 318"/>
                <a:gd name="T7" fmla="*/ 277 h 317"/>
                <a:gd name="T8" fmla="*/ 0 w 318"/>
                <a:gd name="T9" fmla="*/ 40 h 317"/>
                <a:gd name="T10" fmla="*/ 40 w 318"/>
                <a:gd name="T11" fmla="*/ 0 h 317"/>
                <a:gd name="T12" fmla="*/ 278 w 318"/>
                <a:gd name="T13" fmla="*/ 0 h 317"/>
                <a:gd name="T14" fmla="*/ 318 w 318"/>
                <a:gd name="T15" fmla="*/ 40 h 317"/>
                <a:gd name="T16" fmla="*/ 318 w 318"/>
                <a:gd name="T17" fmla="*/ 277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8" h="317">
                  <a:moveTo>
                    <a:pt x="318" y="277"/>
                  </a:moveTo>
                  <a:cubicBezTo>
                    <a:pt x="318" y="299"/>
                    <a:pt x="300" y="317"/>
                    <a:pt x="278" y="317"/>
                  </a:cubicBezTo>
                  <a:cubicBezTo>
                    <a:pt x="40" y="317"/>
                    <a:pt x="40" y="317"/>
                    <a:pt x="40" y="317"/>
                  </a:cubicBezTo>
                  <a:cubicBezTo>
                    <a:pt x="18" y="317"/>
                    <a:pt x="0" y="299"/>
                    <a:pt x="0" y="277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18"/>
                    <a:pt x="18" y="0"/>
                    <a:pt x="40" y="0"/>
                  </a:cubicBezTo>
                  <a:cubicBezTo>
                    <a:pt x="278" y="0"/>
                    <a:pt x="278" y="0"/>
                    <a:pt x="278" y="0"/>
                  </a:cubicBezTo>
                  <a:cubicBezTo>
                    <a:pt x="300" y="0"/>
                    <a:pt x="318" y="18"/>
                    <a:pt x="318" y="40"/>
                  </a:cubicBezTo>
                  <a:lnTo>
                    <a:pt x="318" y="27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7" name="Freeform: Shape 12"/>
            <p:cNvSpPr/>
            <p:nvPr/>
          </p:nvSpPr>
          <p:spPr bwMode="auto">
            <a:xfrm>
              <a:off x="1540676" y="3114862"/>
              <a:ext cx="423863" cy="488950"/>
            </a:xfrm>
            <a:custGeom>
              <a:avLst/>
              <a:gdLst>
                <a:gd name="T0" fmla="*/ 58 w 232"/>
                <a:gd name="T1" fmla="*/ 202 h 268"/>
                <a:gd name="T2" fmla="*/ 75 w 232"/>
                <a:gd name="T3" fmla="*/ 202 h 268"/>
                <a:gd name="T4" fmla="*/ 116 w 232"/>
                <a:gd name="T5" fmla="*/ 91 h 268"/>
                <a:gd name="T6" fmla="*/ 116 w 232"/>
                <a:gd name="T7" fmla="*/ 74 h 268"/>
                <a:gd name="T8" fmla="*/ 116 w 232"/>
                <a:gd name="T9" fmla="*/ 91 h 268"/>
                <a:gd name="T10" fmla="*/ 23 w 232"/>
                <a:gd name="T11" fmla="*/ 70 h 268"/>
                <a:gd name="T12" fmla="*/ 35 w 232"/>
                <a:gd name="T13" fmla="*/ 51 h 268"/>
                <a:gd name="T14" fmla="*/ 22 w 232"/>
                <a:gd name="T15" fmla="*/ 44 h 268"/>
                <a:gd name="T16" fmla="*/ 9 w 232"/>
                <a:gd name="T17" fmla="*/ 63 h 268"/>
                <a:gd name="T18" fmla="*/ 67 w 232"/>
                <a:gd name="T19" fmla="*/ 94 h 268"/>
                <a:gd name="T20" fmla="*/ 67 w 232"/>
                <a:gd name="T21" fmla="*/ 111 h 268"/>
                <a:gd name="T22" fmla="*/ 67 w 232"/>
                <a:gd name="T23" fmla="*/ 94 h 268"/>
                <a:gd name="T24" fmla="*/ 217 w 232"/>
                <a:gd name="T25" fmla="*/ 70 h 268"/>
                <a:gd name="T26" fmla="*/ 224 w 232"/>
                <a:gd name="T27" fmla="*/ 57 h 268"/>
                <a:gd name="T28" fmla="*/ 205 w 232"/>
                <a:gd name="T29" fmla="*/ 44 h 268"/>
                <a:gd name="T30" fmla="*/ 198 w 232"/>
                <a:gd name="T31" fmla="*/ 57 h 268"/>
                <a:gd name="T32" fmla="*/ 46 w 232"/>
                <a:gd name="T33" fmla="*/ 144 h 268"/>
                <a:gd name="T34" fmla="*/ 46 w 232"/>
                <a:gd name="T35" fmla="*/ 161 h 268"/>
                <a:gd name="T36" fmla="*/ 46 w 232"/>
                <a:gd name="T37" fmla="*/ 144 h 268"/>
                <a:gd name="T38" fmla="*/ 157 w 232"/>
                <a:gd name="T39" fmla="*/ 103 h 268"/>
                <a:gd name="T40" fmla="*/ 174 w 232"/>
                <a:gd name="T41" fmla="*/ 103 h 268"/>
                <a:gd name="T42" fmla="*/ 116 w 232"/>
                <a:gd name="T43" fmla="*/ 214 h 268"/>
                <a:gd name="T44" fmla="*/ 116 w 232"/>
                <a:gd name="T45" fmla="*/ 231 h 268"/>
                <a:gd name="T46" fmla="*/ 116 w 232"/>
                <a:gd name="T47" fmla="*/ 214 h 268"/>
                <a:gd name="T48" fmla="*/ 134 w 232"/>
                <a:gd name="T49" fmla="*/ 24 h 268"/>
                <a:gd name="T50" fmla="*/ 142 w 232"/>
                <a:gd name="T51" fmla="*/ 19 h 268"/>
                <a:gd name="T52" fmla="*/ 137 w 232"/>
                <a:gd name="T53" fmla="*/ 0 h 268"/>
                <a:gd name="T54" fmla="*/ 90 w 232"/>
                <a:gd name="T55" fmla="*/ 6 h 268"/>
                <a:gd name="T56" fmla="*/ 96 w 232"/>
                <a:gd name="T57" fmla="*/ 24 h 268"/>
                <a:gd name="T58" fmla="*/ 98 w 232"/>
                <a:gd name="T59" fmla="*/ 37 h 268"/>
                <a:gd name="T60" fmla="*/ 116 w 232"/>
                <a:gd name="T61" fmla="*/ 268 h 268"/>
                <a:gd name="T62" fmla="*/ 134 w 232"/>
                <a:gd name="T63" fmla="*/ 37 h 268"/>
                <a:gd name="T64" fmla="*/ 24 w 232"/>
                <a:gd name="T65" fmla="*/ 152 h 268"/>
                <a:gd name="T66" fmla="*/ 208 w 232"/>
                <a:gd name="T67" fmla="*/ 152 h 268"/>
                <a:gd name="T68" fmla="*/ 186 w 232"/>
                <a:gd name="T69" fmla="*/ 144 h 268"/>
                <a:gd name="T70" fmla="*/ 186 w 232"/>
                <a:gd name="T71" fmla="*/ 161 h 268"/>
                <a:gd name="T72" fmla="*/ 186 w 232"/>
                <a:gd name="T73" fmla="*/ 144 h 268"/>
                <a:gd name="T74" fmla="*/ 108 w 232"/>
                <a:gd name="T75" fmla="*/ 136 h 268"/>
                <a:gd name="T76" fmla="*/ 98 w 232"/>
                <a:gd name="T77" fmla="*/ 152 h 268"/>
                <a:gd name="T78" fmla="*/ 134 w 232"/>
                <a:gd name="T79" fmla="*/ 160 h 268"/>
                <a:gd name="T80" fmla="*/ 134 w 232"/>
                <a:gd name="T81" fmla="*/ 160 h 268"/>
                <a:gd name="T82" fmla="*/ 153 w 232"/>
                <a:gd name="T83" fmla="*/ 115 h 268"/>
                <a:gd name="T84" fmla="*/ 109 w 232"/>
                <a:gd name="T85" fmla="*/ 135 h 268"/>
                <a:gd name="T86" fmla="*/ 157 w 232"/>
                <a:gd name="T87" fmla="*/ 202 h 268"/>
                <a:gd name="T88" fmla="*/ 174 w 232"/>
                <a:gd name="T89" fmla="*/ 202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32" h="268">
                  <a:moveTo>
                    <a:pt x="67" y="193"/>
                  </a:moveTo>
                  <a:cubicBezTo>
                    <a:pt x="62" y="193"/>
                    <a:pt x="58" y="197"/>
                    <a:pt x="58" y="202"/>
                  </a:cubicBezTo>
                  <a:cubicBezTo>
                    <a:pt x="58" y="206"/>
                    <a:pt x="62" y="210"/>
                    <a:pt x="67" y="210"/>
                  </a:cubicBezTo>
                  <a:cubicBezTo>
                    <a:pt x="71" y="210"/>
                    <a:pt x="75" y="206"/>
                    <a:pt x="75" y="202"/>
                  </a:cubicBezTo>
                  <a:cubicBezTo>
                    <a:pt x="75" y="197"/>
                    <a:pt x="71" y="193"/>
                    <a:pt x="67" y="193"/>
                  </a:cubicBezTo>
                  <a:close/>
                  <a:moveTo>
                    <a:pt x="116" y="91"/>
                  </a:moveTo>
                  <a:cubicBezTo>
                    <a:pt x="121" y="91"/>
                    <a:pt x="125" y="87"/>
                    <a:pt x="125" y="82"/>
                  </a:cubicBezTo>
                  <a:cubicBezTo>
                    <a:pt x="125" y="77"/>
                    <a:pt x="121" y="74"/>
                    <a:pt x="116" y="74"/>
                  </a:cubicBezTo>
                  <a:cubicBezTo>
                    <a:pt x="111" y="74"/>
                    <a:pt x="108" y="77"/>
                    <a:pt x="108" y="82"/>
                  </a:cubicBezTo>
                  <a:cubicBezTo>
                    <a:pt x="108" y="87"/>
                    <a:pt x="111" y="91"/>
                    <a:pt x="116" y="91"/>
                  </a:cubicBezTo>
                  <a:close/>
                  <a:moveTo>
                    <a:pt x="16" y="70"/>
                  </a:moveTo>
                  <a:cubicBezTo>
                    <a:pt x="18" y="72"/>
                    <a:pt x="21" y="72"/>
                    <a:pt x="23" y="70"/>
                  </a:cubicBezTo>
                  <a:cubicBezTo>
                    <a:pt x="35" y="57"/>
                    <a:pt x="35" y="57"/>
                    <a:pt x="35" y="57"/>
                  </a:cubicBezTo>
                  <a:cubicBezTo>
                    <a:pt x="37" y="55"/>
                    <a:pt x="37" y="52"/>
                    <a:pt x="35" y="51"/>
                  </a:cubicBezTo>
                  <a:cubicBezTo>
                    <a:pt x="29" y="44"/>
                    <a:pt x="29" y="44"/>
                    <a:pt x="29" y="44"/>
                  </a:cubicBezTo>
                  <a:cubicBezTo>
                    <a:pt x="27" y="42"/>
                    <a:pt x="24" y="42"/>
                    <a:pt x="22" y="44"/>
                  </a:cubicBezTo>
                  <a:cubicBezTo>
                    <a:pt x="9" y="57"/>
                    <a:pt x="9" y="57"/>
                    <a:pt x="9" y="57"/>
                  </a:cubicBezTo>
                  <a:cubicBezTo>
                    <a:pt x="7" y="58"/>
                    <a:pt x="7" y="62"/>
                    <a:pt x="9" y="63"/>
                  </a:cubicBezTo>
                  <a:lnTo>
                    <a:pt x="16" y="70"/>
                  </a:lnTo>
                  <a:close/>
                  <a:moveTo>
                    <a:pt x="67" y="94"/>
                  </a:moveTo>
                  <a:cubicBezTo>
                    <a:pt x="62" y="94"/>
                    <a:pt x="58" y="98"/>
                    <a:pt x="58" y="103"/>
                  </a:cubicBezTo>
                  <a:cubicBezTo>
                    <a:pt x="58" y="107"/>
                    <a:pt x="62" y="111"/>
                    <a:pt x="67" y="111"/>
                  </a:cubicBezTo>
                  <a:cubicBezTo>
                    <a:pt x="71" y="111"/>
                    <a:pt x="75" y="107"/>
                    <a:pt x="75" y="103"/>
                  </a:cubicBezTo>
                  <a:cubicBezTo>
                    <a:pt x="75" y="98"/>
                    <a:pt x="71" y="94"/>
                    <a:pt x="67" y="94"/>
                  </a:cubicBezTo>
                  <a:close/>
                  <a:moveTo>
                    <a:pt x="211" y="70"/>
                  </a:moveTo>
                  <a:cubicBezTo>
                    <a:pt x="212" y="72"/>
                    <a:pt x="215" y="72"/>
                    <a:pt x="217" y="70"/>
                  </a:cubicBezTo>
                  <a:cubicBezTo>
                    <a:pt x="224" y="63"/>
                    <a:pt x="224" y="63"/>
                    <a:pt x="224" y="63"/>
                  </a:cubicBezTo>
                  <a:cubicBezTo>
                    <a:pt x="226" y="62"/>
                    <a:pt x="226" y="58"/>
                    <a:pt x="224" y="57"/>
                  </a:cubicBezTo>
                  <a:cubicBezTo>
                    <a:pt x="211" y="44"/>
                    <a:pt x="211" y="44"/>
                    <a:pt x="211" y="44"/>
                  </a:cubicBezTo>
                  <a:cubicBezTo>
                    <a:pt x="209" y="42"/>
                    <a:pt x="206" y="42"/>
                    <a:pt x="205" y="44"/>
                  </a:cubicBezTo>
                  <a:cubicBezTo>
                    <a:pt x="198" y="51"/>
                    <a:pt x="198" y="51"/>
                    <a:pt x="198" y="51"/>
                  </a:cubicBezTo>
                  <a:cubicBezTo>
                    <a:pt x="196" y="52"/>
                    <a:pt x="196" y="55"/>
                    <a:pt x="198" y="57"/>
                  </a:cubicBezTo>
                  <a:lnTo>
                    <a:pt x="211" y="70"/>
                  </a:lnTo>
                  <a:close/>
                  <a:moveTo>
                    <a:pt x="46" y="144"/>
                  </a:moveTo>
                  <a:cubicBezTo>
                    <a:pt x="42" y="144"/>
                    <a:pt x="38" y="148"/>
                    <a:pt x="38" y="152"/>
                  </a:cubicBezTo>
                  <a:cubicBezTo>
                    <a:pt x="38" y="157"/>
                    <a:pt x="42" y="161"/>
                    <a:pt x="46" y="161"/>
                  </a:cubicBezTo>
                  <a:cubicBezTo>
                    <a:pt x="51" y="161"/>
                    <a:pt x="55" y="157"/>
                    <a:pt x="55" y="152"/>
                  </a:cubicBezTo>
                  <a:cubicBezTo>
                    <a:pt x="55" y="148"/>
                    <a:pt x="51" y="144"/>
                    <a:pt x="46" y="144"/>
                  </a:cubicBezTo>
                  <a:close/>
                  <a:moveTo>
                    <a:pt x="165" y="94"/>
                  </a:moveTo>
                  <a:cubicBezTo>
                    <a:pt x="161" y="94"/>
                    <a:pt x="157" y="98"/>
                    <a:pt x="157" y="103"/>
                  </a:cubicBezTo>
                  <a:cubicBezTo>
                    <a:pt x="157" y="107"/>
                    <a:pt x="161" y="111"/>
                    <a:pt x="165" y="111"/>
                  </a:cubicBezTo>
                  <a:cubicBezTo>
                    <a:pt x="170" y="111"/>
                    <a:pt x="174" y="107"/>
                    <a:pt x="174" y="103"/>
                  </a:cubicBezTo>
                  <a:cubicBezTo>
                    <a:pt x="174" y="98"/>
                    <a:pt x="170" y="94"/>
                    <a:pt x="165" y="94"/>
                  </a:cubicBezTo>
                  <a:close/>
                  <a:moveTo>
                    <a:pt x="116" y="214"/>
                  </a:moveTo>
                  <a:cubicBezTo>
                    <a:pt x="111" y="214"/>
                    <a:pt x="108" y="218"/>
                    <a:pt x="108" y="222"/>
                  </a:cubicBezTo>
                  <a:cubicBezTo>
                    <a:pt x="108" y="227"/>
                    <a:pt x="111" y="231"/>
                    <a:pt x="116" y="231"/>
                  </a:cubicBezTo>
                  <a:cubicBezTo>
                    <a:pt x="121" y="231"/>
                    <a:pt x="125" y="227"/>
                    <a:pt x="125" y="222"/>
                  </a:cubicBezTo>
                  <a:cubicBezTo>
                    <a:pt x="125" y="218"/>
                    <a:pt x="121" y="214"/>
                    <a:pt x="116" y="214"/>
                  </a:cubicBezTo>
                  <a:close/>
                  <a:moveTo>
                    <a:pt x="134" y="37"/>
                  </a:moveTo>
                  <a:cubicBezTo>
                    <a:pt x="134" y="24"/>
                    <a:pt x="134" y="24"/>
                    <a:pt x="134" y="24"/>
                  </a:cubicBezTo>
                  <a:cubicBezTo>
                    <a:pt x="137" y="24"/>
                    <a:pt x="137" y="24"/>
                    <a:pt x="137" y="24"/>
                  </a:cubicBezTo>
                  <a:cubicBezTo>
                    <a:pt x="140" y="24"/>
                    <a:pt x="142" y="22"/>
                    <a:pt x="142" y="19"/>
                  </a:cubicBezTo>
                  <a:cubicBezTo>
                    <a:pt x="142" y="6"/>
                    <a:pt x="142" y="6"/>
                    <a:pt x="142" y="6"/>
                  </a:cubicBezTo>
                  <a:cubicBezTo>
                    <a:pt x="142" y="3"/>
                    <a:pt x="140" y="0"/>
                    <a:pt x="137" y="0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93" y="0"/>
                    <a:pt x="90" y="3"/>
                    <a:pt x="90" y="6"/>
                  </a:cubicBezTo>
                  <a:cubicBezTo>
                    <a:pt x="90" y="19"/>
                    <a:pt x="90" y="19"/>
                    <a:pt x="90" y="19"/>
                  </a:cubicBezTo>
                  <a:cubicBezTo>
                    <a:pt x="90" y="22"/>
                    <a:pt x="93" y="24"/>
                    <a:pt x="96" y="24"/>
                  </a:cubicBezTo>
                  <a:cubicBezTo>
                    <a:pt x="98" y="24"/>
                    <a:pt x="98" y="24"/>
                    <a:pt x="98" y="24"/>
                  </a:cubicBezTo>
                  <a:cubicBezTo>
                    <a:pt x="98" y="37"/>
                    <a:pt x="98" y="37"/>
                    <a:pt x="98" y="37"/>
                  </a:cubicBezTo>
                  <a:cubicBezTo>
                    <a:pt x="43" y="45"/>
                    <a:pt x="0" y="94"/>
                    <a:pt x="0" y="152"/>
                  </a:cubicBezTo>
                  <a:cubicBezTo>
                    <a:pt x="0" y="216"/>
                    <a:pt x="52" y="268"/>
                    <a:pt x="116" y="268"/>
                  </a:cubicBezTo>
                  <a:cubicBezTo>
                    <a:pt x="180" y="268"/>
                    <a:pt x="232" y="216"/>
                    <a:pt x="232" y="152"/>
                  </a:cubicBezTo>
                  <a:cubicBezTo>
                    <a:pt x="232" y="94"/>
                    <a:pt x="189" y="45"/>
                    <a:pt x="134" y="37"/>
                  </a:cubicBezTo>
                  <a:close/>
                  <a:moveTo>
                    <a:pt x="116" y="245"/>
                  </a:moveTo>
                  <a:cubicBezTo>
                    <a:pt x="65" y="245"/>
                    <a:pt x="24" y="203"/>
                    <a:pt x="24" y="152"/>
                  </a:cubicBezTo>
                  <a:cubicBezTo>
                    <a:pt x="24" y="101"/>
                    <a:pt x="65" y="59"/>
                    <a:pt x="116" y="59"/>
                  </a:cubicBezTo>
                  <a:cubicBezTo>
                    <a:pt x="167" y="59"/>
                    <a:pt x="208" y="101"/>
                    <a:pt x="208" y="152"/>
                  </a:cubicBezTo>
                  <a:cubicBezTo>
                    <a:pt x="208" y="203"/>
                    <a:pt x="167" y="245"/>
                    <a:pt x="116" y="245"/>
                  </a:cubicBezTo>
                  <a:close/>
                  <a:moveTo>
                    <a:pt x="186" y="144"/>
                  </a:moveTo>
                  <a:cubicBezTo>
                    <a:pt x="181" y="144"/>
                    <a:pt x="177" y="148"/>
                    <a:pt x="177" y="152"/>
                  </a:cubicBezTo>
                  <a:cubicBezTo>
                    <a:pt x="177" y="157"/>
                    <a:pt x="181" y="161"/>
                    <a:pt x="186" y="161"/>
                  </a:cubicBezTo>
                  <a:cubicBezTo>
                    <a:pt x="191" y="161"/>
                    <a:pt x="194" y="157"/>
                    <a:pt x="194" y="152"/>
                  </a:cubicBezTo>
                  <a:cubicBezTo>
                    <a:pt x="194" y="148"/>
                    <a:pt x="191" y="144"/>
                    <a:pt x="186" y="144"/>
                  </a:cubicBezTo>
                  <a:close/>
                  <a:moveTo>
                    <a:pt x="109" y="135"/>
                  </a:moveTo>
                  <a:cubicBezTo>
                    <a:pt x="108" y="136"/>
                    <a:pt x="108" y="136"/>
                    <a:pt x="108" y="136"/>
                  </a:cubicBezTo>
                  <a:cubicBezTo>
                    <a:pt x="108" y="136"/>
                    <a:pt x="108" y="136"/>
                    <a:pt x="108" y="136"/>
                  </a:cubicBezTo>
                  <a:cubicBezTo>
                    <a:pt x="102" y="139"/>
                    <a:pt x="98" y="145"/>
                    <a:pt x="98" y="152"/>
                  </a:cubicBezTo>
                  <a:cubicBezTo>
                    <a:pt x="98" y="162"/>
                    <a:pt x="107" y="171"/>
                    <a:pt x="117" y="171"/>
                  </a:cubicBezTo>
                  <a:cubicBezTo>
                    <a:pt x="124" y="171"/>
                    <a:pt x="130" y="166"/>
                    <a:pt x="134" y="160"/>
                  </a:cubicBezTo>
                  <a:cubicBezTo>
                    <a:pt x="134" y="160"/>
                    <a:pt x="134" y="160"/>
                    <a:pt x="134" y="160"/>
                  </a:cubicBezTo>
                  <a:cubicBezTo>
                    <a:pt x="134" y="160"/>
                    <a:pt x="134" y="160"/>
                    <a:pt x="134" y="160"/>
                  </a:cubicBezTo>
                  <a:cubicBezTo>
                    <a:pt x="134" y="159"/>
                    <a:pt x="134" y="159"/>
                    <a:pt x="134" y="159"/>
                  </a:cubicBezTo>
                  <a:cubicBezTo>
                    <a:pt x="153" y="115"/>
                    <a:pt x="153" y="115"/>
                    <a:pt x="153" y="115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5"/>
                    <a:pt x="109" y="135"/>
                    <a:pt x="109" y="135"/>
                  </a:cubicBezTo>
                  <a:close/>
                  <a:moveTo>
                    <a:pt x="165" y="193"/>
                  </a:moveTo>
                  <a:cubicBezTo>
                    <a:pt x="161" y="193"/>
                    <a:pt x="157" y="197"/>
                    <a:pt x="157" y="202"/>
                  </a:cubicBezTo>
                  <a:cubicBezTo>
                    <a:pt x="157" y="206"/>
                    <a:pt x="161" y="210"/>
                    <a:pt x="165" y="210"/>
                  </a:cubicBezTo>
                  <a:cubicBezTo>
                    <a:pt x="170" y="210"/>
                    <a:pt x="174" y="206"/>
                    <a:pt x="174" y="202"/>
                  </a:cubicBezTo>
                  <a:cubicBezTo>
                    <a:pt x="174" y="197"/>
                    <a:pt x="170" y="193"/>
                    <a:pt x="165" y="19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</p:grpSp>
      <p:grpSp>
        <p:nvGrpSpPr>
          <p:cNvPr id="29" name="千图PPT彼岸天：ID 8661124组合 28"/>
          <p:cNvGrpSpPr/>
          <p:nvPr>
            <p:custDataLst>
              <p:tags r:id="rId3"/>
            </p:custDataLst>
          </p:nvPr>
        </p:nvGrpSpPr>
        <p:grpSpPr>
          <a:xfrm>
            <a:off x="1075193" y="4818589"/>
            <a:ext cx="863110" cy="867694"/>
            <a:chOff x="1321054" y="4452021"/>
            <a:chExt cx="863110" cy="867694"/>
          </a:xfrm>
        </p:grpSpPr>
        <p:sp>
          <p:nvSpPr>
            <p:cNvPr id="8" name="Freeform: Shape 18"/>
            <p:cNvSpPr/>
            <p:nvPr/>
          </p:nvSpPr>
          <p:spPr bwMode="auto">
            <a:xfrm>
              <a:off x="1321054" y="4452021"/>
              <a:ext cx="863110" cy="867694"/>
            </a:xfrm>
            <a:custGeom>
              <a:avLst/>
              <a:gdLst>
                <a:gd name="T0" fmla="*/ 318 w 318"/>
                <a:gd name="T1" fmla="*/ 277 h 317"/>
                <a:gd name="T2" fmla="*/ 278 w 318"/>
                <a:gd name="T3" fmla="*/ 317 h 317"/>
                <a:gd name="T4" fmla="*/ 40 w 318"/>
                <a:gd name="T5" fmla="*/ 317 h 317"/>
                <a:gd name="T6" fmla="*/ 0 w 318"/>
                <a:gd name="T7" fmla="*/ 277 h 317"/>
                <a:gd name="T8" fmla="*/ 0 w 318"/>
                <a:gd name="T9" fmla="*/ 40 h 317"/>
                <a:gd name="T10" fmla="*/ 40 w 318"/>
                <a:gd name="T11" fmla="*/ 0 h 317"/>
                <a:gd name="T12" fmla="*/ 278 w 318"/>
                <a:gd name="T13" fmla="*/ 0 h 317"/>
                <a:gd name="T14" fmla="*/ 318 w 318"/>
                <a:gd name="T15" fmla="*/ 40 h 317"/>
                <a:gd name="T16" fmla="*/ 318 w 318"/>
                <a:gd name="T17" fmla="*/ 277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8" h="317">
                  <a:moveTo>
                    <a:pt x="318" y="277"/>
                  </a:moveTo>
                  <a:cubicBezTo>
                    <a:pt x="318" y="299"/>
                    <a:pt x="300" y="317"/>
                    <a:pt x="278" y="317"/>
                  </a:cubicBezTo>
                  <a:cubicBezTo>
                    <a:pt x="40" y="317"/>
                    <a:pt x="40" y="317"/>
                    <a:pt x="40" y="317"/>
                  </a:cubicBezTo>
                  <a:cubicBezTo>
                    <a:pt x="18" y="317"/>
                    <a:pt x="0" y="299"/>
                    <a:pt x="0" y="277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18"/>
                    <a:pt x="18" y="0"/>
                    <a:pt x="40" y="0"/>
                  </a:cubicBezTo>
                  <a:cubicBezTo>
                    <a:pt x="278" y="0"/>
                    <a:pt x="278" y="0"/>
                    <a:pt x="278" y="0"/>
                  </a:cubicBezTo>
                  <a:cubicBezTo>
                    <a:pt x="300" y="0"/>
                    <a:pt x="318" y="18"/>
                    <a:pt x="318" y="40"/>
                  </a:cubicBezTo>
                  <a:lnTo>
                    <a:pt x="318" y="27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9" name="Freeform: Shape 17"/>
            <p:cNvSpPr/>
            <p:nvPr/>
          </p:nvSpPr>
          <p:spPr bwMode="auto">
            <a:xfrm>
              <a:off x="1545561" y="4595999"/>
              <a:ext cx="352425" cy="422275"/>
            </a:xfrm>
            <a:custGeom>
              <a:avLst/>
              <a:gdLst>
                <a:gd name="T0" fmla="*/ 104 w 193"/>
                <a:gd name="T1" fmla="*/ 66 h 232"/>
                <a:gd name="T2" fmla="*/ 129 w 193"/>
                <a:gd name="T3" fmla="*/ 66 h 232"/>
                <a:gd name="T4" fmla="*/ 104 w 193"/>
                <a:gd name="T5" fmla="*/ 0 h 232"/>
                <a:gd name="T6" fmla="*/ 16 w 193"/>
                <a:gd name="T7" fmla="*/ 82 h 232"/>
                <a:gd name="T8" fmla="*/ 8 w 193"/>
                <a:gd name="T9" fmla="*/ 118 h 232"/>
                <a:gd name="T10" fmla="*/ 25 w 193"/>
                <a:gd name="T11" fmla="*/ 144 h 232"/>
                <a:gd name="T12" fmla="*/ 98 w 193"/>
                <a:gd name="T13" fmla="*/ 173 h 232"/>
                <a:gd name="T14" fmla="*/ 175 w 193"/>
                <a:gd name="T15" fmla="*/ 198 h 232"/>
                <a:gd name="T16" fmla="*/ 193 w 193"/>
                <a:gd name="T17" fmla="*/ 87 h 232"/>
                <a:gd name="T18" fmla="*/ 157 w 193"/>
                <a:gd name="T19" fmla="*/ 70 h 232"/>
                <a:gd name="T20" fmla="*/ 146 w 193"/>
                <a:gd name="T21" fmla="*/ 74 h 232"/>
                <a:gd name="T22" fmla="*/ 149 w 193"/>
                <a:gd name="T23" fmla="*/ 88 h 232"/>
                <a:gd name="T24" fmla="*/ 142 w 193"/>
                <a:gd name="T25" fmla="*/ 97 h 232"/>
                <a:gd name="T26" fmla="*/ 131 w 193"/>
                <a:gd name="T27" fmla="*/ 92 h 232"/>
                <a:gd name="T28" fmla="*/ 123 w 193"/>
                <a:gd name="T29" fmla="*/ 104 h 232"/>
                <a:gd name="T30" fmla="*/ 112 w 193"/>
                <a:gd name="T31" fmla="*/ 105 h 232"/>
                <a:gd name="T32" fmla="*/ 108 w 193"/>
                <a:gd name="T33" fmla="*/ 94 h 232"/>
                <a:gd name="T34" fmla="*/ 94 w 193"/>
                <a:gd name="T35" fmla="*/ 97 h 232"/>
                <a:gd name="T36" fmla="*/ 85 w 193"/>
                <a:gd name="T37" fmla="*/ 90 h 232"/>
                <a:gd name="T38" fmla="*/ 90 w 193"/>
                <a:gd name="T39" fmla="*/ 80 h 232"/>
                <a:gd name="T40" fmla="*/ 78 w 193"/>
                <a:gd name="T41" fmla="*/ 72 h 232"/>
                <a:gd name="T42" fmla="*/ 76 w 193"/>
                <a:gd name="T43" fmla="*/ 61 h 232"/>
                <a:gd name="T44" fmla="*/ 88 w 193"/>
                <a:gd name="T45" fmla="*/ 57 h 232"/>
                <a:gd name="T46" fmla="*/ 84 w 193"/>
                <a:gd name="T47" fmla="*/ 44 h 232"/>
                <a:gd name="T48" fmla="*/ 91 w 193"/>
                <a:gd name="T49" fmla="*/ 34 h 232"/>
                <a:gd name="T50" fmla="*/ 102 w 193"/>
                <a:gd name="T51" fmla="*/ 40 h 232"/>
                <a:gd name="T52" fmla="*/ 110 w 193"/>
                <a:gd name="T53" fmla="*/ 28 h 232"/>
                <a:gd name="T54" fmla="*/ 121 w 193"/>
                <a:gd name="T55" fmla="*/ 26 h 232"/>
                <a:gd name="T56" fmla="*/ 125 w 193"/>
                <a:gd name="T57" fmla="*/ 37 h 232"/>
                <a:gd name="T58" fmla="*/ 139 w 193"/>
                <a:gd name="T59" fmla="*/ 34 h 232"/>
                <a:gd name="T60" fmla="*/ 149 w 193"/>
                <a:gd name="T61" fmla="*/ 41 h 232"/>
                <a:gd name="T62" fmla="*/ 143 w 193"/>
                <a:gd name="T63" fmla="*/ 52 h 232"/>
                <a:gd name="T64" fmla="*/ 156 w 193"/>
                <a:gd name="T65" fmla="*/ 59 h 232"/>
                <a:gd name="T66" fmla="*/ 157 w 193"/>
                <a:gd name="T67" fmla="*/ 70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93" h="232">
                  <a:moveTo>
                    <a:pt x="117" y="54"/>
                  </a:moveTo>
                  <a:cubicBezTo>
                    <a:pt x="110" y="54"/>
                    <a:pt x="104" y="59"/>
                    <a:pt x="104" y="66"/>
                  </a:cubicBezTo>
                  <a:cubicBezTo>
                    <a:pt x="104" y="72"/>
                    <a:pt x="110" y="78"/>
                    <a:pt x="117" y="78"/>
                  </a:cubicBezTo>
                  <a:cubicBezTo>
                    <a:pt x="124" y="78"/>
                    <a:pt x="129" y="72"/>
                    <a:pt x="129" y="66"/>
                  </a:cubicBezTo>
                  <a:cubicBezTo>
                    <a:pt x="129" y="59"/>
                    <a:pt x="124" y="54"/>
                    <a:pt x="117" y="54"/>
                  </a:cubicBezTo>
                  <a:moveTo>
                    <a:pt x="104" y="0"/>
                  </a:moveTo>
                  <a:cubicBezTo>
                    <a:pt x="57" y="0"/>
                    <a:pt x="18" y="36"/>
                    <a:pt x="16" y="82"/>
                  </a:cubicBezTo>
                  <a:cubicBezTo>
                    <a:pt x="16" y="82"/>
                    <a:pt x="16" y="82"/>
                    <a:pt x="16" y="82"/>
                  </a:cubicBezTo>
                  <a:cubicBezTo>
                    <a:pt x="2" y="109"/>
                    <a:pt x="2" y="109"/>
                    <a:pt x="2" y="109"/>
                  </a:cubicBezTo>
                  <a:cubicBezTo>
                    <a:pt x="0" y="114"/>
                    <a:pt x="2" y="118"/>
                    <a:pt x="8" y="118"/>
                  </a:cubicBezTo>
                  <a:cubicBezTo>
                    <a:pt x="21" y="118"/>
                    <a:pt x="21" y="118"/>
                    <a:pt x="21" y="118"/>
                  </a:cubicBezTo>
                  <a:cubicBezTo>
                    <a:pt x="25" y="144"/>
                    <a:pt x="25" y="144"/>
                    <a:pt x="25" y="144"/>
                  </a:cubicBezTo>
                  <a:cubicBezTo>
                    <a:pt x="25" y="160"/>
                    <a:pt x="39" y="173"/>
                    <a:pt x="56" y="173"/>
                  </a:cubicBezTo>
                  <a:cubicBezTo>
                    <a:pt x="98" y="173"/>
                    <a:pt x="98" y="173"/>
                    <a:pt x="98" y="173"/>
                  </a:cubicBezTo>
                  <a:cubicBezTo>
                    <a:pt x="98" y="232"/>
                    <a:pt x="98" y="232"/>
                    <a:pt x="98" y="232"/>
                  </a:cubicBezTo>
                  <a:cubicBezTo>
                    <a:pt x="175" y="198"/>
                    <a:pt x="175" y="198"/>
                    <a:pt x="175" y="198"/>
                  </a:cubicBezTo>
                  <a:cubicBezTo>
                    <a:pt x="175" y="139"/>
                    <a:pt x="175" y="139"/>
                    <a:pt x="175" y="139"/>
                  </a:cubicBezTo>
                  <a:cubicBezTo>
                    <a:pt x="186" y="124"/>
                    <a:pt x="193" y="106"/>
                    <a:pt x="193" y="87"/>
                  </a:cubicBezTo>
                  <a:cubicBezTo>
                    <a:pt x="193" y="39"/>
                    <a:pt x="153" y="0"/>
                    <a:pt x="104" y="0"/>
                  </a:cubicBezTo>
                  <a:moveTo>
                    <a:pt x="157" y="70"/>
                  </a:moveTo>
                  <a:cubicBezTo>
                    <a:pt x="157" y="71"/>
                    <a:pt x="156" y="72"/>
                    <a:pt x="156" y="72"/>
                  </a:cubicBezTo>
                  <a:cubicBezTo>
                    <a:pt x="146" y="74"/>
                    <a:pt x="146" y="74"/>
                    <a:pt x="146" y="74"/>
                  </a:cubicBezTo>
                  <a:cubicBezTo>
                    <a:pt x="145" y="76"/>
                    <a:pt x="144" y="78"/>
                    <a:pt x="143" y="80"/>
                  </a:cubicBezTo>
                  <a:cubicBezTo>
                    <a:pt x="149" y="88"/>
                    <a:pt x="149" y="88"/>
                    <a:pt x="149" y="88"/>
                  </a:cubicBezTo>
                  <a:cubicBezTo>
                    <a:pt x="150" y="88"/>
                    <a:pt x="149" y="90"/>
                    <a:pt x="149" y="90"/>
                  </a:cubicBezTo>
                  <a:cubicBezTo>
                    <a:pt x="142" y="97"/>
                    <a:pt x="142" y="97"/>
                    <a:pt x="142" y="97"/>
                  </a:cubicBezTo>
                  <a:cubicBezTo>
                    <a:pt x="141" y="98"/>
                    <a:pt x="140" y="98"/>
                    <a:pt x="139" y="97"/>
                  </a:cubicBezTo>
                  <a:cubicBezTo>
                    <a:pt x="131" y="92"/>
                    <a:pt x="131" y="92"/>
                    <a:pt x="131" y="92"/>
                  </a:cubicBezTo>
                  <a:cubicBezTo>
                    <a:pt x="129" y="93"/>
                    <a:pt x="127" y="93"/>
                    <a:pt x="125" y="94"/>
                  </a:cubicBezTo>
                  <a:cubicBezTo>
                    <a:pt x="123" y="104"/>
                    <a:pt x="123" y="104"/>
                    <a:pt x="123" y="104"/>
                  </a:cubicBezTo>
                  <a:cubicBezTo>
                    <a:pt x="123" y="104"/>
                    <a:pt x="122" y="105"/>
                    <a:pt x="121" y="105"/>
                  </a:cubicBezTo>
                  <a:cubicBezTo>
                    <a:pt x="112" y="105"/>
                    <a:pt x="112" y="105"/>
                    <a:pt x="112" y="105"/>
                  </a:cubicBezTo>
                  <a:cubicBezTo>
                    <a:pt x="111" y="105"/>
                    <a:pt x="110" y="104"/>
                    <a:pt x="110" y="104"/>
                  </a:cubicBezTo>
                  <a:cubicBezTo>
                    <a:pt x="108" y="94"/>
                    <a:pt x="108" y="94"/>
                    <a:pt x="108" y="94"/>
                  </a:cubicBezTo>
                  <a:cubicBezTo>
                    <a:pt x="106" y="93"/>
                    <a:pt x="104" y="93"/>
                    <a:pt x="102" y="92"/>
                  </a:cubicBezTo>
                  <a:cubicBezTo>
                    <a:pt x="94" y="97"/>
                    <a:pt x="94" y="97"/>
                    <a:pt x="94" y="97"/>
                  </a:cubicBezTo>
                  <a:cubicBezTo>
                    <a:pt x="93" y="98"/>
                    <a:pt x="92" y="98"/>
                    <a:pt x="92" y="97"/>
                  </a:cubicBezTo>
                  <a:cubicBezTo>
                    <a:pt x="85" y="90"/>
                    <a:pt x="85" y="90"/>
                    <a:pt x="85" y="90"/>
                  </a:cubicBezTo>
                  <a:cubicBezTo>
                    <a:pt x="84" y="89"/>
                    <a:pt x="84" y="88"/>
                    <a:pt x="84" y="88"/>
                  </a:cubicBezTo>
                  <a:cubicBezTo>
                    <a:pt x="90" y="80"/>
                    <a:pt x="90" y="80"/>
                    <a:pt x="90" y="80"/>
                  </a:cubicBezTo>
                  <a:cubicBezTo>
                    <a:pt x="89" y="78"/>
                    <a:pt x="88" y="76"/>
                    <a:pt x="88" y="74"/>
                  </a:cubicBezTo>
                  <a:cubicBezTo>
                    <a:pt x="78" y="72"/>
                    <a:pt x="78" y="72"/>
                    <a:pt x="78" y="72"/>
                  </a:cubicBezTo>
                  <a:cubicBezTo>
                    <a:pt x="77" y="72"/>
                    <a:pt x="76" y="71"/>
                    <a:pt x="76" y="70"/>
                  </a:cubicBezTo>
                  <a:cubicBezTo>
                    <a:pt x="76" y="61"/>
                    <a:pt x="76" y="61"/>
                    <a:pt x="76" y="61"/>
                  </a:cubicBezTo>
                  <a:cubicBezTo>
                    <a:pt x="76" y="60"/>
                    <a:pt x="77" y="59"/>
                    <a:pt x="78" y="59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8" y="55"/>
                    <a:pt x="89" y="53"/>
                    <a:pt x="90" y="52"/>
                  </a:cubicBezTo>
                  <a:cubicBezTo>
                    <a:pt x="84" y="44"/>
                    <a:pt x="84" y="44"/>
                    <a:pt x="84" y="44"/>
                  </a:cubicBezTo>
                  <a:cubicBezTo>
                    <a:pt x="84" y="43"/>
                    <a:pt x="84" y="42"/>
                    <a:pt x="84" y="41"/>
                  </a:cubicBezTo>
                  <a:cubicBezTo>
                    <a:pt x="91" y="34"/>
                    <a:pt x="91" y="34"/>
                    <a:pt x="91" y="34"/>
                  </a:cubicBezTo>
                  <a:cubicBezTo>
                    <a:pt x="92" y="34"/>
                    <a:pt x="93" y="34"/>
                    <a:pt x="94" y="34"/>
                  </a:cubicBezTo>
                  <a:cubicBezTo>
                    <a:pt x="102" y="40"/>
                    <a:pt x="102" y="40"/>
                    <a:pt x="102" y="40"/>
                  </a:cubicBezTo>
                  <a:cubicBezTo>
                    <a:pt x="104" y="39"/>
                    <a:pt x="106" y="38"/>
                    <a:pt x="108" y="37"/>
                  </a:cubicBezTo>
                  <a:cubicBezTo>
                    <a:pt x="110" y="28"/>
                    <a:pt x="110" y="28"/>
                    <a:pt x="110" y="28"/>
                  </a:cubicBezTo>
                  <a:cubicBezTo>
                    <a:pt x="110" y="27"/>
                    <a:pt x="111" y="26"/>
                    <a:pt x="112" y="26"/>
                  </a:cubicBezTo>
                  <a:cubicBezTo>
                    <a:pt x="121" y="26"/>
                    <a:pt x="121" y="26"/>
                    <a:pt x="121" y="26"/>
                  </a:cubicBezTo>
                  <a:cubicBezTo>
                    <a:pt x="122" y="26"/>
                    <a:pt x="123" y="27"/>
                    <a:pt x="123" y="28"/>
                  </a:cubicBezTo>
                  <a:cubicBezTo>
                    <a:pt x="125" y="37"/>
                    <a:pt x="125" y="37"/>
                    <a:pt x="125" y="37"/>
                  </a:cubicBezTo>
                  <a:cubicBezTo>
                    <a:pt x="127" y="38"/>
                    <a:pt x="129" y="39"/>
                    <a:pt x="131" y="40"/>
                  </a:cubicBezTo>
                  <a:cubicBezTo>
                    <a:pt x="139" y="34"/>
                    <a:pt x="139" y="34"/>
                    <a:pt x="139" y="34"/>
                  </a:cubicBezTo>
                  <a:cubicBezTo>
                    <a:pt x="140" y="34"/>
                    <a:pt x="141" y="34"/>
                    <a:pt x="142" y="34"/>
                  </a:cubicBezTo>
                  <a:cubicBezTo>
                    <a:pt x="149" y="41"/>
                    <a:pt x="149" y="41"/>
                    <a:pt x="149" y="41"/>
                  </a:cubicBezTo>
                  <a:cubicBezTo>
                    <a:pt x="150" y="42"/>
                    <a:pt x="150" y="43"/>
                    <a:pt x="149" y="44"/>
                  </a:cubicBezTo>
                  <a:cubicBezTo>
                    <a:pt x="143" y="52"/>
                    <a:pt x="143" y="52"/>
                    <a:pt x="143" y="52"/>
                  </a:cubicBezTo>
                  <a:cubicBezTo>
                    <a:pt x="144" y="53"/>
                    <a:pt x="145" y="55"/>
                    <a:pt x="146" y="57"/>
                  </a:cubicBezTo>
                  <a:cubicBezTo>
                    <a:pt x="156" y="59"/>
                    <a:pt x="156" y="59"/>
                    <a:pt x="156" y="59"/>
                  </a:cubicBezTo>
                  <a:cubicBezTo>
                    <a:pt x="156" y="59"/>
                    <a:pt x="157" y="60"/>
                    <a:pt x="157" y="61"/>
                  </a:cubicBezTo>
                  <a:lnTo>
                    <a:pt x="157" y="7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</p:grpSp>
      <p:grpSp>
        <p:nvGrpSpPr>
          <p:cNvPr id="31" name="千图PPT彼岸天：ID 8661124组合 30"/>
          <p:cNvGrpSpPr/>
          <p:nvPr>
            <p:custDataLst>
              <p:tags r:id="rId4"/>
            </p:custDataLst>
          </p:nvPr>
        </p:nvGrpSpPr>
        <p:grpSpPr>
          <a:xfrm>
            <a:off x="6132485" y="3370789"/>
            <a:ext cx="863110" cy="867694"/>
            <a:chOff x="6378346" y="3004221"/>
            <a:chExt cx="863110" cy="867694"/>
          </a:xfrm>
        </p:grpSpPr>
        <p:sp>
          <p:nvSpPr>
            <p:cNvPr id="10" name="Freeform: Shape 23"/>
            <p:cNvSpPr/>
            <p:nvPr/>
          </p:nvSpPr>
          <p:spPr bwMode="auto">
            <a:xfrm>
              <a:off x="6378346" y="3004221"/>
              <a:ext cx="863110" cy="867694"/>
            </a:xfrm>
            <a:custGeom>
              <a:avLst/>
              <a:gdLst>
                <a:gd name="T0" fmla="*/ 318 w 318"/>
                <a:gd name="T1" fmla="*/ 277 h 317"/>
                <a:gd name="T2" fmla="*/ 278 w 318"/>
                <a:gd name="T3" fmla="*/ 317 h 317"/>
                <a:gd name="T4" fmla="*/ 40 w 318"/>
                <a:gd name="T5" fmla="*/ 317 h 317"/>
                <a:gd name="T6" fmla="*/ 0 w 318"/>
                <a:gd name="T7" fmla="*/ 277 h 317"/>
                <a:gd name="T8" fmla="*/ 0 w 318"/>
                <a:gd name="T9" fmla="*/ 40 h 317"/>
                <a:gd name="T10" fmla="*/ 40 w 318"/>
                <a:gd name="T11" fmla="*/ 0 h 317"/>
                <a:gd name="T12" fmla="*/ 278 w 318"/>
                <a:gd name="T13" fmla="*/ 0 h 317"/>
                <a:gd name="T14" fmla="*/ 318 w 318"/>
                <a:gd name="T15" fmla="*/ 40 h 317"/>
                <a:gd name="T16" fmla="*/ 318 w 318"/>
                <a:gd name="T17" fmla="*/ 277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8" h="317">
                  <a:moveTo>
                    <a:pt x="318" y="277"/>
                  </a:moveTo>
                  <a:cubicBezTo>
                    <a:pt x="318" y="299"/>
                    <a:pt x="300" y="317"/>
                    <a:pt x="278" y="317"/>
                  </a:cubicBezTo>
                  <a:cubicBezTo>
                    <a:pt x="40" y="317"/>
                    <a:pt x="40" y="317"/>
                    <a:pt x="40" y="317"/>
                  </a:cubicBezTo>
                  <a:cubicBezTo>
                    <a:pt x="18" y="317"/>
                    <a:pt x="0" y="299"/>
                    <a:pt x="0" y="277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18"/>
                    <a:pt x="18" y="0"/>
                    <a:pt x="40" y="0"/>
                  </a:cubicBezTo>
                  <a:cubicBezTo>
                    <a:pt x="278" y="0"/>
                    <a:pt x="278" y="0"/>
                    <a:pt x="278" y="0"/>
                  </a:cubicBezTo>
                  <a:cubicBezTo>
                    <a:pt x="300" y="0"/>
                    <a:pt x="318" y="18"/>
                    <a:pt x="318" y="40"/>
                  </a:cubicBezTo>
                  <a:lnTo>
                    <a:pt x="318" y="27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11" name="Freeform: Shape 22"/>
            <p:cNvSpPr/>
            <p:nvPr/>
          </p:nvSpPr>
          <p:spPr bwMode="auto">
            <a:xfrm>
              <a:off x="6587492" y="3158653"/>
              <a:ext cx="474663" cy="474663"/>
            </a:xfrm>
            <a:custGeom>
              <a:avLst/>
              <a:gdLst>
                <a:gd name="T0" fmla="*/ 184 w 260"/>
                <a:gd name="T1" fmla="*/ 106 h 260"/>
                <a:gd name="T2" fmla="*/ 193 w 260"/>
                <a:gd name="T3" fmla="*/ 143 h 260"/>
                <a:gd name="T4" fmla="*/ 117 w 260"/>
                <a:gd name="T5" fmla="*/ 219 h 260"/>
                <a:gd name="T6" fmla="*/ 42 w 260"/>
                <a:gd name="T7" fmla="*/ 143 h 260"/>
                <a:gd name="T8" fmla="*/ 117 w 260"/>
                <a:gd name="T9" fmla="*/ 66 h 260"/>
                <a:gd name="T10" fmla="*/ 154 w 260"/>
                <a:gd name="T11" fmla="*/ 76 h 260"/>
                <a:gd name="T12" fmla="*/ 183 w 260"/>
                <a:gd name="T13" fmla="*/ 46 h 260"/>
                <a:gd name="T14" fmla="*/ 117 w 260"/>
                <a:gd name="T15" fmla="*/ 25 h 260"/>
                <a:gd name="T16" fmla="*/ 0 w 260"/>
                <a:gd name="T17" fmla="*/ 143 h 260"/>
                <a:gd name="T18" fmla="*/ 117 w 260"/>
                <a:gd name="T19" fmla="*/ 260 h 260"/>
                <a:gd name="T20" fmla="*/ 233 w 260"/>
                <a:gd name="T21" fmla="*/ 143 h 260"/>
                <a:gd name="T22" fmla="*/ 213 w 260"/>
                <a:gd name="T23" fmla="*/ 77 h 260"/>
                <a:gd name="T24" fmla="*/ 184 w 260"/>
                <a:gd name="T25" fmla="*/ 106 h 260"/>
                <a:gd name="T26" fmla="*/ 225 w 260"/>
                <a:gd name="T27" fmla="*/ 35 h 260"/>
                <a:gd name="T28" fmla="*/ 225 w 260"/>
                <a:gd name="T29" fmla="*/ 35 h 260"/>
                <a:gd name="T30" fmla="*/ 225 w 260"/>
                <a:gd name="T31" fmla="*/ 0 h 260"/>
                <a:gd name="T32" fmla="*/ 203 w 260"/>
                <a:gd name="T33" fmla="*/ 23 h 260"/>
                <a:gd name="T34" fmla="*/ 203 w 260"/>
                <a:gd name="T35" fmla="*/ 46 h 260"/>
                <a:gd name="T36" fmla="*/ 139 w 260"/>
                <a:gd name="T37" fmla="*/ 111 h 260"/>
                <a:gd name="T38" fmla="*/ 117 w 260"/>
                <a:gd name="T39" fmla="*/ 104 h 260"/>
                <a:gd name="T40" fmla="*/ 79 w 260"/>
                <a:gd name="T41" fmla="*/ 143 h 260"/>
                <a:gd name="T42" fmla="*/ 117 w 260"/>
                <a:gd name="T43" fmla="*/ 181 h 260"/>
                <a:gd name="T44" fmla="*/ 155 w 260"/>
                <a:gd name="T45" fmla="*/ 143 h 260"/>
                <a:gd name="T46" fmla="*/ 150 w 260"/>
                <a:gd name="T47" fmla="*/ 123 h 260"/>
                <a:gd name="T48" fmla="*/ 215 w 260"/>
                <a:gd name="T49" fmla="*/ 58 h 260"/>
                <a:gd name="T50" fmla="*/ 237 w 260"/>
                <a:gd name="T51" fmla="*/ 58 h 260"/>
                <a:gd name="T52" fmla="*/ 260 w 260"/>
                <a:gd name="T53" fmla="*/ 35 h 260"/>
                <a:gd name="T54" fmla="*/ 225 w 260"/>
                <a:gd name="T55" fmla="*/ 35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60" h="260">
                  <a:moveTo>
                    <a:pt x="184" y="106"/>
                  </a:moveTo>
                  <a:cubicBezTo>
                    <a:pt x="190" y="117"/>
                    <a:pt x="193" y="129"/>
                    <a:pt x="193" y="143"/>
                  </a:cubicBezTo>
                  <a:cubicBezTo>
                    <a:pt x="193" y="185"/>
                    <a:pt x="159" y="219"/>
                    <a:pt x="117" y="219"/>
                  </a:cubicBezTo>
                  <a:cubicBezTo>
                    <a:pt x="76" y="219"/>
                    <a:pt x="42" y="185"/>
                    <a:pt x="42" y="143"/>
                  </a:cubicBezTo>
                  <a:cubicBezTo>
                    <a:pt x="42" y="100"/>
                    <a:pt x="76" y="66"/>
                    <a:pt x="117" y="66"/>
                  </a:cubicBezTo>
                  <a:cubicBezTo>
                    <a:pt x="131" y="66"/>
                    <a:pt x="143" y="70"/>
                    <a:pt x="154" y="76"/>
                  </a:cubicBezTo>
                  <a:cubicBezTo>
                    <a:pt x="183" y="46"/>
                    <a:pt x="183" y="46"/>
                    <a:pt x="183" y="46"/>
                  </a:cubicBezTo>
                  <a:cubicBezTo>
                    <a:pt x="165" y="33"/>
                    <a:pt x="141" y="25"/>
                    <a:pt x="117" y="25"/>
                  </a:cubicBezTo>
                  <a:cubicBezTo>
                    <a:pt x="52" y="25"/>
                    <a:pt x="0" y="78"/>
                    <a:pt x="0" y="143"/>
                  </a:cubicBezTo>
                  <a:cubicBezTo>
                    <a:pt x="0" y="207"/>
                    <a:pt x="52" y="260"/>
                    <a:pt x="117" y="260"/>
                  </a:cubicBezTo>
                  <a:cubicBezTo>
                    <a:pt x="181" y="260"/>
                    <a:pt x="233" y="207"/>
                    <a:pt x="233" y="143"/>
                  </a:cubicBezTo>
                  <a:cubicBezTo>
                    <a:pt x="233" y="118"/>
                    <a:pt x="226" y="96"/>
                    <a:pt x="213" y="77"/>
                  </a:cubicBezTo>
                  <a:cubicBezTo>
                    <a:pt x="184" y="106"/>
                    <a:pt x="184" y="106"/>
                    <a:pt x="184" y="106"/>
                  </a:cubicBezTo>
                  <a:close/>
                  <a:moveTo>
                    <a:pt x="225" y="35"/>
                  </a:moveTo>
                  <a:cubicBezTo>
                    <a:pt x="225" y="35"/>
                    <a:pt x="225" y="35"/>
                    <a:pt x="225" y="35"/>
                  </a:cubicBezTo>
                  <a:cubicBezTo>
                    <a:pt x="225" y="0"/>
                    <a:pt x="225" y="0"/>
                    <a:pt x="225" y="0"/>
                  </a:cubicBezTo>
                  <a:cubicBezTo>
                    <a:pt x="203" y="23"/>
                    <a:pt x="203" y="23"/>
                    <a:pt x="203" y="23"/>
                  </a:cubicBezTo>
                  <a:cubicBezTo>
                    <a:pt x="203" y="46"/>
                    <a:pt x="203" y="46"/>
                    <a:pt x="203" y="46"/>
                  </a:cubicBezTo>
                  <a:cubicBezTo>
                    <a:pt x="139" y="111"/>
                    <a:pt x="139" y="111"/>
                    <a:pt x="139" y="111"/>
                  </a:cubicBezTo>
                  <a:cubicBezTo>
                    <a:pt x="133" y="106"/>
                    <a:pt x="125" y="104"/>
                    <a:pt x="117" y="104"/>
                  </a:cubicBezTo>
                  <a:cubicBezTo>
                    <a:pt x="96" y="104"/>
                    <a:pt x="79" y="121"/>
                    <a:pt x="79" y="143"/>
                  </a:cubicBezTo>
                  <a:cubicBezTo>
                    <a:pt x="79" y="164"/>
                    <a:pt x="96" y="181"/>
                    <a:pt x="117" y="181"/>
                  </a:cubicBezTo>
                  <a:cubicBezTo>
                    <a:pt x="138" y="181"/>
                    <a:pt x="155" y="164"/>
                    <a:pt x="155" y="143"/>
                  </a:cubicBezTo>
                  <a:cubicBezTo>
                    <a:pt x="155" y="136"/>
                    <a:pt x="154" y="129"/>
                    <a:pt x="150" y="123"/>
                  </a:cubicBezTo>
                  <a:cubicBezTo>
                    <a:pt x="215" y="58"/>
                    <a:pt x="215" y="58"/>
                    <a:pt x="215" y="58"/>
                  </a:cubicBezTo>
                  <a:cubicBezTo>
                    <a:pt x="237" y="58"/>
                    <a:pt x="237" y="58"/>
                    <a:pt x="237" y="58"/>
                  </a:cubicBezTo>
                  <a:cubicBezTo>
                    <a:pt x="260" y="35"/>
                    <a:pt x="260" y="35"/>
                    <a:pt x="260" y="35"/>
                  </a:cubicBezTo>
                  <a:cubicBezTo>
                    <a:pt x="225" y="35"/>
                    <a:pt x="225" y="35"/>
                    <a:pt x="225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</p:grpSp>
      <p:grpSp>
        <p:nvGrpSpPr>
          <p:cNvPr id="32" name="千图PPT彼岸天：ID 8661124组合 31"/>
          <p:cNvGrpSpPr/>
          <p:nvPr>
            <p:custDataLst>
              <p:tags r:id="rId5"/>
            </p:custDataLst>
          </p:nvPr>
        </p:nvGrpSpPr>
        <p:grpSpPr>
          <a:xfrm>
            <a:off x="6132485" y="1922989"/>
            <a:ext cx="863110" cy="867694"/>
            <a:chOff x="6378346" y="1556421"/>
            <a:chExt cx="863110" cy="867694"/>
          </a:xfrm>
        </p:grpSpPr>
        <p:sp>
          <p:nvSpPr>
            <p:cNvPr id="12" name="Freeform: Shape 28"/>
            <p:cNvSpPr/>
            <p:nvPr/>
          </p:nvSpPr>
          <p:spPr bwMode="auto">
            <a:xfrm>
              <a:off x="6378346" y="1556421"/>
              <a:ext cx="863110" cy="867694"/>
            </a:xfrm>
            <a:custGeom>
              <a:avLst/>
              <a:gdLst>
                <a:gd name="T0" fmla="*/ 318 w 318"/>
                <a:gd name="T1" fmla="*/ 277 h 317"/>
                <a:gd name="T2" fmla="*/ 278 w 318"/>
                <a:gd name="T3" fmla="*/ 317 h 317"/>
                <a:gd name="T4" fmla="*/ 40 w 318"/>
                <a:gd name="T5" fmla="*/ 317 h 317"/>
                <a:gd name="T6" fmla="*/ 0 w 318"/>
                <a:gd name="T7" fmla="*/ 277 h 317"/>
                <a:gd name="T8" fmla="*/ 0 w 318"/>
                <a:gd name="T9" fmla="*/ 40 h 317"/>
                <a:gd name="T10" fmla="*/ 40 w 318"/>
                <a:gd name="T11" fmla="*/ 0 h 317"/>
                <a:gd name="T12" fmla="*/ 278 w 318"/>
                <a:gd name="T13" fmla="*/ 0 h 317"/>
                <a:gd name="T14" fmla="*/ 318 w 318"/>
                <a:gd name="T15" fmla="*/ 40 h 317"/>
                <a:gd name="T16" fmla="*/ 318 w 318"/>
                <a:gd name="T17" fmla="*/ 277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8" h="317">
                  <a:moveTo>
                    <a:pt x="318" y="277"/>
                  </a:moveTo>
                  <a:cubicBezTo>
                    <a:pt x="318" y="299"/>
                    <a:pt x="300" y="317"/>
                    <a:pt x="278" y="317"/>
                  </a:cubicBezTo>
                  <a:cubicBezTo>
                    <a:pt x="40" y="317"/>
                    <a:pt x="40" y="317"/>
                    <a:pt x="40" y="317"/>
                  </a:cubicBezTo>
                  <a:cubicBezTo>
                    <a:pt x="18" y="317"/>
                    <a:pt x="0" y="299"/>
                    <a:pt x="0" y="277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18"/>
                    <a:pt x="18" y="0"/>
                    <a:pt x="40" y="0"/>
                  </a:cubicBezTo>
                  <a:cubicBezTo>
                    <a:pt x="278" y="0"/>
                    <a:pt x="278" y="0"/>
                    <a:pt x="278" y="0"/>
                  </a:cubicBezTo>
                  <a:cubicBezTo>
                    <a:pt x="300" y="0"/>
                    <a:pt x="318" y="18"/>
                    <a:pt x="318" y="40"/>
                  </a:cubicBezTo>
                  <a:lnTo>
                    <a:pt x="318" y="27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13" name="Freeform: Shape 27"/>
            <p:cNvSpPr/>
            <p:nvPr/>
          </p:nvSpPr>
          <p:spPr bwMode="auto">
            <a:xfrm>
              <a:off x="6605748" y="1670733"/>
              <a:ext cx="438150" cy="495300"/>
            </a:xfrm>
            <a:custGeom>
              <a:avLst/>
              <a:gdLst>
                <a:gd name="T0" fmla="*/ 62 w 240"/>
                <a:gd name="T1" fmla="*/ 49 h 272"/>
                <a:gd name="T2" fmla="*/ 35 w 240"/>
                <a:gd name="T3" fmla="*/ 35 h 272"/>
                <a:gd name="T4" fmla="*/ 49 w 240"/>
                <a:gd name="T5" fmla="*/ 62 h 272"/>
                <a:gd name="T6" fmla="*/ 62 w 240"/>
                <a:gd name="T7" fmla="*/ 62 h 272"/>
                <a:gd name="T8" fmla="*/ 9 w 240"/>
                <a:gd name="T9" fmla="*/ 111 h 272"/>
                <a:gd name="T10" fmla="*/ 9 w 240"/>
                <a:gd name="T11" fmla="*/ 130 h 272"/>
                <a:gd name="T12" fmla="*/ 38 w 240"/>
                <a:gd name="T13" fmla="*/ 120 h 272"/>
                <a:gd name="T14" fmla="*/ 120 w 240"/>
                <a:gd name="T15" fmla="*/ 38 h 272"/>
                <a:gd name="T16" fmla="*/ 129 w 240"/>
                <a:gd name="T17" fmla="*/ 10 h 272"/>
                <a:gd name="T18" fmla="*/ 111 w 240"/>
                <a:gd name="T19" fmla="*/ 10 h 272"/>
                <a:gd name="T20" fmla="*/ 120 w 240"/>
                <a:gd name="T21" fmla="*/ 38 h 272"/>
                <a:gd name="T22" fmla="*/ 107 w 240"/>
                <a:gd name="T23" fmla="*/ 272 h 272"/>
                <a:gd name="T24" fmla="*/ 153 w 240"/>
                <a:gd name="T25" fmla="*/ 253 h 272"/>
                <a:gd name="T26" fmla="*/ 87 w 240"/>
                <a:gd name="T27" fmla="*/ 244 h 272"/>
                <a:gd name="T28" fmla="*/ 205 w 240"/>
                <a:gd name="T29" fmla="*/ 35 h 272"/>
                <a:gd name="T30" fmla="*/ 178 w 240"/>
                <a:gd name="T31" fmla="*/ 49 h 272"/>
                <a:gd name="T32" fmla="*/ 185 w 240"/>
                <a:gd name="T33" fmla="*/ 65 h 272"/>
                <a:gd name="T34" fmla="*/ 205 w 240"/>
                <a:gd name="T35" fmla="*/ 49 h 272"/>
                <a:gd name="T36" fmla="*/ 120 w 240"/>
                <a:gd name="T37" fmla="*/ 49 h 272"/>
                <a:gd name="T38" fmla="*/ 61 w 240"/>
                <a:gd name="T39" fmla="*/ 156 h 272"/>
                <a:gd name="T40" fmla="*/ 78 w 240"/>
                <a:gd name="T41" fmla="*/ 186 h 272"/>
                <a:gd name="T42" fmla="*/ 75 w 240"/>
                <a:gd name="T43" fmla="*/ 199 h 272"/>
                <a:gd name="T44" fmla="*/ 69 w 240"/>
                <a:gd name="T45" fmla="*/ 229 h 272"/>
                <a:gd name="T46" fmla="*/ 166 w 240"/>
                <a:gd name="T47" fmla="*/ 235 h 272"/>
                <a:gd name="T48" fmla="*/ 171 w 240"/>
                <a:gd name="T49" fmla="*/ 204 h 272"/>
                <a:gd name="T50" fmla="*/ 162 w 240"/>
                <a:gd name="T51" fmla="*/ 199 h 272"/>
                <a:gd name="T52" fmla="*/ 178 w 240"/>
                <a:gd name="T53" fmla="*/ 158 h 272"/>
                <a:gd name="T54" fmla="*/ 120 w 240"/>
                <a:gd name="T55" fmla="*/ 49 h 272"/>
                <a:gd name="T56" fmla="*/ 117 w 240"/>
                <a:gd name="T57" fmla="*/ 136 h 272"/>
                <a:gd name="T58" fmla="*/ 120 w 240"/>
                <a:gd name="T59" fmla="*/ 170 h 272"/>
                <a:gd name="T60" fmla="*/ 143 w 240"/>
                <a:gd name="T61" fmla="*/ 186 h 272"/>
                <a:gd name="T62" fmla="*/ 127 w 240"/>
                <a:gd name="T63" fmla="*/ 199 h 272"/>
                <a:gd name="T64" fmla="*/ 141 w 240"/>
                <a:gd name="T65" fmla="*/ 136 h 272"/>
                <a:gd name="T66" fmla="*/ 141 w 240"/>
                <a:gd name="T67" fmla="*/ 107 h 272"/>
                <a:gd name="T68" fmla="*/ 125 w 240"/>
                <a:gd name="T69" fmla="*/ 127 h 272"/>
                <a:gd name="T70" fmla="*/ 111 w 240"/>
                <a:gd name="T71" fmla="*/ 111 h 272"/>
                <a:gd name="T72" fmla="*/ 85 w 240"/>
                <a:gd name="T73" fmla="*/ 122 h 272"/>
                <a:gd name="T74" fmla="*/ 107 w 240"/>
                <a:gd name="T75" fmla="*/ 136 h 272"/>
                <a:gd name="T76" fmla="*/ 97 w 240"/>
                <a:gd name="T77" fmla="*/ 199 h 272"/>
                <a:gd name="T78" fmla="*/ 78 w 240"/>
                <a:gd name="T79" fmla="*/ 147 h 272"/>
                <a:gd name="T80" fmla="*/ 77 w 240"/>
                <a:gd name="T81" fmla="*/ 146 h 272"/>
                <a:gd name="T82" fmla="*/ 120 w 240"/>
                <a:gd name="T83" fmla="*/ 68 h 272"/>
                <a:gd name="T84" fmla="*/ 162 w 240"/>
                <a:gd name="T85" fmla="*/ 147 h 272"/>
                <a:gd name="T86" fmla="*/ 138 w 240"/>
                <a:gd name="T87" fmla="*/ 117 h 272"/>
                <a:gd name="T88" fmla="*/ 147 w 240"/>
                <a:gd name="T89" fmla="*/ 122 h 272"/>
                <a:gd name="T90" fmla="*/ 135 w 240"/>
                <a:gd name="T91" fmla="*/ 127 h 272"/>
                <a:gd name="T92" fmla="*/ 100 w 240"/>
                <a:gd name="T93" fmla="*/ 127 h 272"/>
                <a:gd name="T94" fmla="*/ 100 w 240"/>
                <a:gd name="T95" fmla="*/ 116 h 272"/>
                <a:gd name="T96" fmla="*/ 107 w 240"/>
                <a:gd name="T97" fmla="*/ 127 h 272"/>
                <a:gd name="T98" fmla="*/ 212 w 240"/>
                <a:gd name="T99" fmla="*/ 111 h 272"/>
                <a:gd name="T100" fmla="*/ 212 w 240"/>
                <a:gd name="T101" fmla="*/ 130 h 272"/>
                <a:gd name="T102" fmla="*/ 240 w 240"/>
                <a:gd name="T103" fmla="*/ 12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40" h="272">
                  <a:moveTo>
                    <a:pt x="62" y="62"/>
                  </a:moveTo>
                  <a:cubicBezTo>
                    <a:pt x="66" y="58"/>
                    <a:pt x="66" y="52"/>
                    <a:pt x="62" y="49"/>
                  </a:cubicBezTo>
                  <a:cubicBezTo>
                    <a:pt x="49" y="35"/>
                    <a:pt x="49" y="35"/>
                    <a:pt x="49" y="35"/>
                  </a:cubicBezTo>
                  <a:cubicBezTo>
                    <a:pt x="45" y="32"/>
                    <a:pt x="39" y="32"/>
                    <a:pt x="35" y="35"/>
                  </a:cubicBezTo>
                  <a:cubicBezTo>
                    <a:pt x="32" y="39"/>
                    <a:pt x="32" y="45"/>
                    <a:pt x="35" y="49"/>
                  </a:cubicBezTo>
                  <a:cubicBezTo>
                    <a:pt x="49" y="62"/>
                    <a:pt x="49" y="62"/>
                    <a:pt x="49" y="62"/>
                  </a:cubicBezTo>
                  <a:cubicBezTo>
                    <a:pt x="50" y="64"/>
                    <a:pt x="53" y="65"/>
                    <a:pt x="55" y="65"/>
                  </a:cubicBezTo>
                  <a:cubicBezTo>
                    <a:pt x="58" y="65"/>
                    <a:pt x="60" y="64"/>
                    <a:pt x="62" y="62"/>
                  </a:cubicBezTo>
                  <a:moveTo>
                    <a:pt x="28" y="111"/>
                  </a:moveTo>
                  <a:cubicBezTo>
                    <a:pt x="9" y="111"/>
                    <a:pt x="9" y="111"/>
                    <a:pt x="9" y="111"/>
                  </a:cubicBezTo>
                  <a:cubicBezTo>
                    <a:pt x="4" y="111"/>
                    <a:pt x="0" y="115"/>
                    <a:pt x="0" y="120"/>
                  </a:cubicBezTo>
                  <a:cubicBezTo>
                    <a:pt x="0" y="125"/>
                    <a:pt x="4" y="130"/>
                    <a:pt x="9" y="130"/>
                  </a:cubicBezTo>
                  <a:cubicBezTo>
                    <a:pt x="28" y="130"/>
                    <a:pt x="28" y="130"/>
                    <a:pt x="28" y="130"/>
                  </a:cubicBezTo>
                  <a:cubicBezTo>
                    <a:pt x="34" y="130"/>
                    <a:pt x="38" y="125"/>
                    <a:pt x="38" y="120"/>
                  </a:cubicBezTo>
                  <a:cubicBezTo>
                    <a:pt x="38" y="115"/>
                    <a:pt x="34" y="111"/>
                    <a:pt x="28" y="111"/>
                  </a:cubicBezTo>
                  <a:moveTo>
                    <a:pt x="120" y="38"/>
                  </a:moveTo>
                  <a:cubicBezTo>
                    <a:pt x="125" y="38"/>
                    <a:pt x="129" y="34"/>
                    <a:pt x="129" y="29"/>
                  </a:cubicBezTo>
                  <a:cubicBezTo>
                    <a:pt x="129" y="10"/>
                    <a:pt x="129" y="10"/>
                    <a:pt x="129" y="10"/>
                  </a:cubicBezTo>
                  <a:cubicBezTo>
                    <a:pt x="129" y="4"/>
                    <a:pt x="125" y="0"/>
                    <a:pt x="120" y="0"/>
                  </a:cubicBezTo>
                  <a:cubicBezTo>
                    <a:pt x="115" y="0"/>
                    <a:pt x="111" y="4"/>
                    <a:pt x="111" y="10"/>
                  </a:cubicBezTo>
                  <a:cubicBezTo>
                    <a:pt x="111" y="29"/>
                    <a:pt x="111" y="29"/>
                    <a:pt x="111" y="29"/>
                  </a:cubicBezTo>
                  <a:cubicBezTo>
                    <a:pt x="111" y="34"/>
                    <a:pt x="115" y="38"/>
                    <a:pt x="120" y="38"/>
                  </a:cubicBezTo>
                  <a:moveTo>
                    <a:pt x="87" y="253"/>
                  </a:moveTo>
                  <a:cubicBezTo>
                    <a:pt x="87" y="264"/>
                    <a:pt x="96" y="272"/>
                    <a:pt x="107" y="272"/>
                  </a:cubicBezTo>
                  <a:cubicBezTo>
                    <a:pt x="133" y="272"/>
                    <a:pt x="133" y="272"/>
                    <a:pt x="133" y="272"/>
                  </a:cubicBezTo>
                  <a:cubicBezTo>
                    <a:pt x="144" y="272"/>
                    <a:pt x="153" y="264"/>
                    <a:pt x="153" y="253"/>
                  </a:cubicBezTo>
                  <a:cubicBezTo>
                    <a:pt x="153" y="244"/>
                    <a:pt x="153" y="244"/>
                    <a:pt x="153" y="244"/>
                  </a:cubicBezTo>
                  <a:cubicBezTo>
                    <a:pt x="87" y="244"/>
                    <a:pt x="87" y="244"/>
                    <a:pt x="87" y="244"/>
                  </a:cubicBezTo>
                  <a:cubicBezTo>
                    <a:pt x="87" y="253"/>
                    <a:pt x="87" y="253"/>
                    <a:pt x="87" y="253"/>
                  </a:cubicBezTo>
                  <a:close/>
                  <a:moveTo>
                    <a:pt x="205" y="35"/>
                  </a:moveTo>
                  <a:cubicBezTo>
                    <a:pt x="201" y="32"/>
                    <a:pt x="195" y="32"/>
                    <a:pt x="192" y="35"/>
                  </a:cubicBezTo>
                  <a:cubicBezTo>
                    <a:pt x="178" y="49"/>
                    <a:pt x="178" y="49"/>
                    <a:pt x="178" y="49"/>
                  </a:cubicBezTo>
                  <a:cubicBezTo>
                    <a:pt x="174" y="52"/>
                    <a:pt x="174" y="58"/>
                    <a:pt x="178" y="62"/>
                  </a:cubicBezTo>
                  <a:cubicBezTo>
                    <a:pt x="180" y="64"/>
                    <a:pt x="182" y="65"/>
                    <a:pt x="185" y="65"/>
                  </a:cubicBezTo>
                  <a:cubicBezTo>
                    <a:pt x="187" y="65"/>
                    <a:pt x="190" y="64"/>
                    <a:pt x="192" y="62"/>
                  </a:cubicBezTo>
                  <a:cubicBezTo>
                    <a:pt x="205" y="49"/>
                    <a:pt x="205" y="49"/>
                    <a:pt x="205" y="49"/>
                  </a:cubicBezTo>
                  <a:cubicBezTo>
                    <a:pt x="209" y="45"/>
                    <a:pt x="209" y="39"/>
                    <a:pt x="205" y="35"/>
                  </a:cubicBezTo>
                  <a:moveTo>
                    <a:pt x="120" y="49"/>
                  </a:moveTo>
                  <a:cubicBezTo>
                    <a:pt x="81" y="49"/>
                    <a:pt x="50" y="80"/>
                    <a:pt x="50" y="118"/>
                  </a:cubicBezTo>
                  <a:cubicBezTo>
                    <a:pt x="50" y="132"/>
                    <a:pt x="54" y="145"/>
                    <a:pt x="61" y="156"/>
                  </a:cubicBezTo>
                  <a:cubicBezTo>
                    <a:pt x="62" y="157"/>
                    <a:pt x="62" y="158"/>
                    <a:pt x="62" y="158"/>
                  </a:cubicBezTo>
                  <a:cubicBezTo>
                    <a:pt x="75" y="176"/>
                    <a:pt x="78" y="182"/>
                    <a:pt x="78" y="186"/>
                  </a:cubicBezTo>
                  <a:cubicBezTo>
                    <a:pt x="78" y="199"/>
                    <a:pt x="78" y="199"/>
                    <a:pt x="78" y="199"/>
                  </a:cubicBezTo>
                  <a:cubicBezTo>
                    <a:pt x="75" y="199"/>
                    <a:pt x="75" y="199"/>
                    <a:pt x="75" y="199"/>
                  </a:cubicBezTo>
                  <a:cubicBezTo>
                    <a:pt x="71" y="199"/>
                    <a:pt x="69" y="200"/>
                    <a:pt x="69" y="204"/>
                  </a:cubicBezTo>
                  <a:cubicBezTo>
                    <a:pt x="69" y="229"/>
                    <a:pt x="69" y="229"/>
                    <a:pt x="69" y="229"/>
                  </a:cubicBezTo>
                  <a:cubicBezTo>
                    <a:pt x="69" y="233"/>
                    <a:pt x="71" y="235"/>
                    <a:pt x="75" y="235"/>
                  </a:cubicBezTo>
                  <a:cubicBezTo>
                    <a:pt x="166" y="235"/>
                    <a:pt x="166" y="235"/>
                    <a:pt x="166" y="235"/>
                  </a:cubicBezTo>
                  <a:cubicBezTo>
                    <a:pt x="169" y="235"/>
                    <a:pt x="171" y="233"/>
                    <a:pt x="171" y="229"/>
                  </a:cubicBezTo>
                  <a:cubicBezTo>
                    <a:pt x="171" y="204"/>
                    <a:pt x="171" y="204"/>
                    <a:pt x="171" y="204"/>
                  </a:cubicBezTo>
                  <a:cubicBezTo>
                    <a:pt x="171" y="200"/>
                    <a:pt x="169" y="199"/>
                    <a:pt x="166" y="199"/>
                  </a:cubicBezTo>
                  <a:cubicBezTo>
                    <a:pt x="162" y="199"/>
                    <a:pt x="162" y="199"/>
                    <a:pt x="162" y="199"/>
                  </a:cubicBezTo>
                  <a:cubicBezTo>
                    <a:pt x="162" y="186"/>
                    <a:pt x="162" y="186"/>
                    <a:pt x="162" y="186"/>
                  </a:cubicBezTo>
                  <a:cubicBezTo>
                    <a:pt x="162" y="183"/>
                    <a:pt x="163" y="178"/>
                    <a:pt x="178" y="158"/>
                  </a:cubicBezTo>
                  <a:cubicBezTo>
                    <a:pt x="186" y="146"/>
                    <a:pt x="190" y="133"/>
                    <a:pt x="190" y="118"/>
                  </a:cubicBezTo>
                  <a:cubicBezTo>
                    <a:pt x="190" y="80"/>
                    <a:pt x="159" y="49"/>
                    <a:pt x="120" y="49"/>
                  </a:cubicBezTo>
                  <a:moveTo>
                    <a:pt x="120" y="170"/>
                  </a:moveTo>
                  <a:cubicBezTo>
                    <a:pt x="117" y="136"/>
                    <a:pt x="117" y="136"/>
                    <a:pt x="117" y="136"/>
                  </a:cubicBezTo>
                  <a:cubicBezTo>
                    <a:pt x="124" y="136"/>
                    <a:pt x="124" y="136"/>
                    <a:pt x="124" y="136"/>
                  </a:cubicBezTo>
                  <a:lnTo>
                    <a:pt x="120" y="170"/>
                  </a:lnTo>
                  <a:close/>
                  <a:moveTo>
                    <a:pt x="162" y="147"/>
                  </a:moveTo>
                  <a:cubicBezTo>
                    <a:pt x="147" y="168"/>
                    <a:pt x="143" y="176"/>
                    <a:pt x="143" y="186"/>
                  </a:cubicBezTo>
                  <a:cubicBezTo>
                    <a:pt x="143" y="199"/>
                    <a:pt x="143" y="199"/>
                    <a:pt x="143" y="199"/>
                  </a:cubicBezTo>
                  <a:cubicBezTo>
                    <a:pt x="127" y="199"/>
                    <a:pt x="127" y="199"/>
                    <a:pt x="127" y="199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41" y="136"/>
                    <a:pt x="141" y="136"/>
                    <a:pt x="141" y="136"/>
                  </a:cubicBezTo>
                  <a:cubicBezTo>
                    <a:pt x="149" y="136"/>
                    <a:pt x="156" y="130"/>
                    <a:pt x="156" y="122"/>
                  </a:cubicBezTo>
                  <a:cubicBezTo>
                    <a:pt x="156" y="113"/>
                    <a:pt x="149" y="107"/>
                    <a:pt x="141" y="107"/>
                  </a:cubicBezTo>
                  <a:cubicBezTo>
                    <a:pt x="137" y="107"/>
                    <a:pt x="134" y="108"/>
                    <a:pt x="131" y="111"/>
                  </a:cubicBezTo>
                  <a:cubicBezTo>
                    <a:pt x="127" y="115"/>
                    <a:pt x="125" y="122"/>
                    <a:pt x="125" y="127"/>
                  </a:cubicBezTo>
                  <a:cubicBezTo>
                    <a:pt x="116" y="127"/>
                    <a:pt x="116" y="127"/>
                    <a:pt x="116" y="127"/>
                  </a:cubicBezTo>
                  <a:cubicBezTo>
                    <a:pt x="116" y="122"/>
                    <a:pt x="115" y="116"/>
                    <a:pt x="111" y="111"/>
                  </a:cubicBezTo>
                  <a:cubicBezTo>
                    <a:pt x="108" y="108"/>
                    <a:pt x="104" y="107"/>
                    <a:pt x="100" y="107"/>
                  </a:cubicBezTo>
                  <a:cubicBezTo>
                    <a:pt x="92" y="107"/>
                    <a:pt x="85" y="113"/>
                    <a:pt x="85" y="122"/>
                  </a:cubicBezTo>
                  <a:cubicBezTo>
                    <a:pt x="85" y="130"/>
                    <a:pt x="92" y="136"/>
                    <a:pt x="100" y="136"/>
                  </a:cubicBezTo>
                  <a:cubicBezTo>
                    <a:pt x="107" y="136"/>
                    <a:pt x="107" y="136"/>
                    <a:pt x="107" y="136"/>
                  </a:cubicBezTo>
                  <a:cubicBezTo>
                    <a:pt x="114" y="199"/>
                    <a:pt x="114" y="199"/>
                    <a:pt x="114" y="199"/>
                  </a:cubicBezTo>
                  <a:cubicBezTo>
                    <a:pt x="97" y="199"/>
                    <a:pt x="97" y="199"/>
                    <a:pt x="97" y="199"/>
                  </a:cubicBezTo>
                  <a:cubicBezTo>
                    <a:pt x="97" y="186"/>
                    <a:pt x="97" y="186"/>
                    <a:pt x="97" y="186"/>
                  </a:cubicBezTo>
                  <a:cubicBezTo>
                    <a:pt x="97" y="177"/>
                    <a:pt x="93" y="168"/>
                    <a:pt x="78" y="147"/>
                  </a:cubicBezTo>
                  <a:cubicBezTo>
                    <a:pt x="78" y="147"/>
                    <a:pt x="78" y="147"/>
                    <a:pt x="78" y="147"/>
                  </a:cubicBezTo>
                  <a:cubicBezTo>
                    <a:pt x="77" y="146"/>
                    <a:pt x="77" y="146"/>
                    <a:pt x="77" y="146"/>
                  </a:cubicBezTo>
                  <a:cubicBezTo>
                    <a:pt x="71" y="138"/>
                    <a:pt x="68" y="128"/>
                    <a:pt x="68" y="118"/>
                  </a:cubicBezTo>
                  <a:cubicBezTo>
                    <a:pt x="68" y="91"/>
                    <a:pt x="92" y="68"/>
                    <a:pt x="120" y="68"/>
                  </a:cubicBezTo>
                  <a:cubicBezTo>
                    <a:pt x="148" y="68"/>
                    <a:pt x="172" y="91"/>
                    <a:pt x="172" y="118"/>
                  </a:cubicBezTo>
                  <a:cubicBezTo>
                    <a:pt x="172" y="129"/>
                    <a:pt x="168" y="139"/>
                    <a:pt x="162" y="147"/>
                  </a:cubicBezTo>
                  <a:moveTo>
                    <a:pt x="135" y="127"/>
                  </a:moveTo>
                  <a:cubicBezTo>
                    <a:pt x="135" y="124"/>
                    <a:pt x="136" y="119"/>
                    <a:pt x="138" y="117"/>
                  </a:cubicBezTo>
                  <a:cubicBezTo>
                    <a:pt x="139" y="116"/>
                    <a:pt x="140" y="116"/>
                    <a:pt x="141" y="116"/>
                  </a:cubicBezTo>
                  <a:cubicBezTo>
                    <a:pt x="144" y="116"/>
                    <a:pt x="147" y="119"/>
                    <a:pt x="147" y="122"/>
                  </a:cubicBezTo>
                  <a:cubicBezTo>
                    <a:pt x="147" y="125"/>
                    <a:pt x="144" y="127"/>
                    <a:pt x="141" y="127"/>
                  </a:cubicBezTo>
                  <a:cubicBezTo>
                    <a:pt x="135" y="127"/>
                    <a:pt x="135" y="127"/>
                    <a:pt x="135" y="127"/>
                  </a:cubicBezTo>
                  <a:close/>
                  <a:moveTo>
                    <a:pt x="107" y="127"/>
                  </a:moveTo>
                  <a:cubicBezTo>
                    <a:pt x="100" y="127"/>
                    <a:pt x="100" y="127"/>
                    <a:pt x="100" y="127"/>
                  </a:cubicBezTo>
                  <a:cubicBezTo>
                    <a:pt x="97" y="127"/>
                    <a:pt x="94" y="125"/>
                    <a:pt x="94" y="122"/>
                  </a:cubicBezTo>
                  <a:cubicBezTo>
                    <a:pt x="94" y="119"/>
                    <a:pt x="97" y="116"/>
                    <a:pt x="100" y="116"/>
                  </a:cubicBezTo>
                  <a:cubicBezTo>
                    <a:pt x="102" y="116"/>
                    <a:pt x="103" y="117"/>
                    <a:pt x="104" y="118"/>
                  </a:cubicBezTo>
                  <a:cubicBezTo>
                    <a:pt x="106" y="120"/>
                    <a:pt x="107" y="124"/>
                    <a:pt x="107" y="127"/>
                  </a:cubicBezTo>
                  <a:moveTo>
                    <a:pt x="231" y="111"/>
                  </a:moveTo>
                  <a:cubicBezTo>
                    <a:pt x="212" y="111"/>
                    <a:pt x="212" y="111"/>
                    <a:pt x="212" y="111"/>
                  </a:cubicBezTo>
                  <a:cubicBezTo>
                    <a:pt x="206" y="111"/>
                    <a:pt x="202" y="115"/>
                    <a:pt x="202" y="120"/>
                  </a:cubicBezTo>
                  <a:cubicBezTo>
                    <a:pt x="202" y="125"/>
                    <a:pt x="206" y="130"/>
                    <a:pt x="212" y="130"/>
                  </a:cubicBezTo>
                  <a:cubicBezTo>
                    <a:pt x="231" y="130"/>
                    <a:pt x="231" y="130"/>
                    <a:pt x="231" y="130"/>
                  </a:cubicBezTo>
                  <a:cubicBezTo>
                    <a:pt x="236" y="130"/>
                    <a:pt x="240" y="125"/>
                    <a:pt x="240" y="120"/>
                  </a:cubicBezTo>
                  <a:cubicBezTo>
                    <a:pt x="240" y="115"/>
                    <a:pt x="236" y="111"/>
                    <a:pt x="231" y="11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</p:grpSp>
      <p:grpSp>
        <p:nvGrpSpPr>
          <p:cNvPr id="30" name="千图PPT彼岸天：ID 8661124组合 29"/>
          <p:cNvGrpSpPr/>
          <p:nvPr>
            <p:custDataLst>
              <p:tags r:id="rId6"/>
            </p:custDataLst>
          </p:nvPr>
        </p:nvGrpSpPr>
        <p:grpSpPr>
          <a:xfrm>
            <a:off x="6132485" y="4818589"/>
            <a:ext cx="863110" cy="867694"/>
            <a:chOff x="6378346" y="4452021"/>
            <a:chExt cx="863110" cy="867694"/>
          </a:xfrm>
        </p:grpSpPr>
        <p:sp>
          <p:nvSpPr>
            <p:cNvPr id="14" name="Freeform: Shape 33"/>
            <p:cNvSpPr/>
            <p:nvPr/>
          </p:nvSpPr>
          <p:spPr bwMode="auto">
            <a:xfrm>
              <a:off x="6378346" y="4452021"/>
              <a:ext cx="863110" cy="867694"/>
            </a:xfrm>
            <a:custGeom>
              <a:avLst/>
              <a:gdLst>
                <a:gd name="T0" fmla="*/ 318 w 318"/>
                <a:gd name="T1" fmla="*/ 277 h 317"/>
                <a:gd name="T2" fmla="*/ 278 w 318"/>
                <a:gd name="T3" fmla="*/ 317 h 317"/>
                <a:gd name="T4" fmla="*/ 40 w 318"/>
                <a:gd name="T5" fmla="*/ 317 h 317"/>
                <a:gd name="T6" fmla="*/ 0 w 318"/>
                <a:gd name="T7" fmla="*/ 277 h 317"/>
                <a:gd name="T8" fmla="*/ 0 w 318"/>
                <a:gd name="T9" fmla="*/ 40 h 317"/>
                <a:gd name="T10" fmla="*/ 40 w 318"/>
                <a:gd name="T11" fmla="*/ 0 h 317"/>
                <a:gd name="T12" fmla="*/ 278 w 318"/>
                <a:gd name="T13" fmla="*/ 0 h 317"/>
                <a:gd name="T14" fmla="*/ 318 w 318"/>
                <a:gd name="T15" fmla="*/ 40 h 317"/>
                <a:gd name="T16" fmla="*/ 318 w 318"/>
                <a:gd name="T17" fmla="*/ 277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8" h="317">
                  <a:moveTo>
                    <a:pt x="318" y="277"/>
                  </a:moveTo>
                  <a:cubicBezTo>
                    <a:pt x="318" y="299"/>
                    <a:pt x="300" y="317"/>
                    <a:pt x="278" y="317"/>
                  </a:cubicBezTo>
                  <a:cubicBezTo>
                    <a:pt x="40" y="317"/>
                    <a:pt x="40" y="317"/>
                    <a:pt x="40" y="317"/>
                  </a:cubicBezTo>
                  <a:cubicBezTo>
                    <a:pt x="18" y="317"/>
                    <a:pt x="0" y="299"/>
                    <a:pt x="0" y="277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18"/>
                    <a:pt x="18" y="0"/>
                    <a:pt x="40" y="0"/>
                  </a:cubicBezTo>
                  <a:cubicBezTo>
                    <a:pt x="278" y="0"/>
                    <a:pt x="278" y="0"/>
                    <a:pt x="278" y="0"/>
                  </a:cubicBezTo>
                  <a:cubicBezTo>
                    <a:pt x="300" y="0"/>
                    <a:pt x="318" y="18"/>
                    <a:pt x="318" y="40"/>
                  </a:cubicBezTo>
                  <a:lnTo>
                    <a:pt x="318" y="27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15" name="Freeform: Shape 32"/>
            <p:cNvSpPr/>
            <p:nvPr/>
          </p:nvSpPr>
          <p:spPr bwMode="auto">
            <a:xfrm>
              <a:off x="6634323" y="4639655"/>
              <a:ext cx="409575" cy="334963"/>
            </a:xfrm>
            <a:custGeom>
              <a:avLst/>
              <a:gdLst>
                <a:gd name="T0" fmla="*/ 0 w 225"/>
                <a:gd name="T1" fmla="*/ 69 h 184"/>
                <a:gd name="T2" fmla="*/ 0 w 225"/>
                <a:gd name="T3" fmla="*/ 172 h 184"/>
                <a:gd name="T4" fmla="*/ 5 w 225"/>
                <a:gd name="T5" fmla="*/ 177 h 184"/>
                <a:gd name="T6" fmla="*/ 58 w 225"/>
                <a:gd name="T7" fmla="*/ 177 h 184"/>
                <a:gd name="T8" fmla="*/ 58 w 225"/>
                <a:gd name="T9" fmla="*/ 65 h 184"/>
                <a:gd name="T10" fmla="*/ 5 w 225"/>
                <a:gd name="T11" fmla="*/ 65 h 184"/>
                <a:gd name="T12" fmla="*/ 0 w 225"/>
                <a:gd name="T13" fmla="*/ 69 h 184"/>
                <a:gd name="T14" fmla="*/ 24 w 225"/>
                <a:gd name="T15" fmla="*/ 147 h 184"/>
                <a:gd name="T16" fmla="*/ 32 w 225"/>
                <a:gd name="T17" fmla="*/ 155 h 184"/>
                <a:gd name="T18" fmla="*/ 24 w 225"/>
                <a:gd name="T19" fmla="*/ 163 h 184"/>
                <a:gd name="T20" fmla="*/ 17 w 225"/>
                <a:gd name="T21" fmla="*/ 155 h 184"/>
                <a:gd name="T22" fmla="*/ 24 w 225"/>
                <a:gd name="T23" fmla="*/ 147 h 184"/>
                <a:gd name="T24" fmla="*/ 206 w 225"/>
                <a:gd name="T25" fmla="*/ 69 h 184"/>
                <a:gd name="T26" fmla="*/ 160 w 225"/>
                <a:gd name="T27" fmla="*/ 69 h 184"/>
                <a:gd name="T28" fmla="*/ 146 w 225"/>
                <a:gd name="T29" fmla="*/ 55 h 184"/>
                <a:gd name="T30" fmla="*/ 153 w 225"/>
                <a:gd name="T31" fmla="*/ 14 h 184"/>
                <a:gd name="T32" fmla="*/ 141 w 225"/>
                <a:gd name="T33" fmla="*/ 0 h 184"/>
                <a:gd name="T34" fmla="*/ 139 w 225"/>
                <a:gd name="T35" fmla="*/ 0 h 184"/>
                <a:gd name="T36" fmla="*/ 124 w 225"/>
                <a:gd name="T37" fmla="*/ 10 h 184"/>
                <a:gd name="T38" fmla="*/ 98 w 225"/>
                <a:gd name="T39" fmla="*/ 70 h 184"/>
                <a:gd name="T40" fmla="*/ 92 w 225"/>
                <a:gd name="T41" fmla="*/ 74 h 184"/>
                <a:gd name="T42" fmla="*/ 66 w 225"/>
                <a:gd name="T43" fmla="*/ 74 h 184"/>
                <a:gd name="T44" fmla="*/ 66 w 225"/>
                <a:gd name="T45" fmla="*/ 165 h 184"/>
                <a:gd name="T46" fmla="*/ 76 w 225"/>
                <a:gd name="T47" fmla="*/ 165 h 184"/>
                <a:gd name="T48" fmla="*/ 93 w 225"/>
                <a:gd name="T49" fmla="*/ 171 h 184"/>
                <a:gd name="T50" fmla="*/ 102 w 225"/>
                <a:gd name="T51" fmla="*/ 178 h 184"/>
                <a:gd name="T52" fmla="*/ 122 w 225"/>
                <a:gd name="T53" fmla="*/ 184 h 184"/>
                <a:gd name="T54" fmla="*/ 190 w 225"/>
                <a:gd name="T55" fmla="*/ 184 h 184"/>
                <a:gd name="T56" fmla="*/ 214 w 225"/>
                <a:gd name="T57" fmla="*/ 168 h 184"/>
                <a:gd name="T58" fmla="*/ 224 w 225"/>
                <a:gd name="T59" fmla="*/ 90 h 184"/>
                <a:gd name="T60" fmla="*/ 206 w 225"/>
                <a:gd name="T61" fmla="*/ 69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25" h="184">
                  <a:moveTo>
                    <a:pt x="0" y="69"/>
                  </a:moveTo>
                  <a:cubicBezTo>
                    <a:pt x="0" y="172"/>
                    <a:pt x="0" y="172"/>
                    <a:pt x="0" y="172"/>
                  </a:cubicBezTo>
                  <a:cubicBezTo>
                    <a:pt x="0" y="174"/>
                    <a:pt x="2" y="177"/>
                    <a:pt x="5" y="177"/>
                  </a:cubicBezTo>
                  <a:cubicBezTo>
                    <a:pt x="58" y="177"/>
                    <a:pt x="58" y="177"/>
                    <a:pt x="58" y="177"/>
                  </a:cubicBezTo>
                  <a:cubicBezTo>
                    <a:pt x="58" y="65"/>
                    <a:pt x="58" y="65"/>
                    <a:pt x="58" y="65"/>
                  </a:cubicBezTo>
                  <a:cubicBezTo>
                    <a:pt x="5" y="65"/>
                    <a:pt x="5" y="65"/>
                    <a:pt x="5" y="65"/>
                  </a:cubicBezTo>
                  <a:cubicBezTo>
                    <a:pt x="2" y="65"/>
                    <a:pt x="0" y="67"/>
                    <a:pt x="0" y="69"/>
                  </a:cubicBezTo>
                  <a:close/>
                  <a:moveTo>
                    <a:pt x="24" y="147"/>
                  </a:moveTo>
                  <a:cubicBezTo>
                    <a:pt x="29" y="147"/>
                    <a:pt x="32" y="151"/>
                    <a:pt x="32" y="155"/>
                  </a:cubicBezTo>
                  <a:cubicBezTo>
                    <a:pt x="32" y="159"/>
                    <a:pt x="29" y="163"/>
                    <a:pt x="24" y="163"/>
                  </a:cubicBezTo>
                  <a:cubicBezTo>
                    <a:pt x="20" y="163"/>
                    <a:pt x="17" y="159"/>
                    <a:pt x="17" y="155"/>
                  </a:cubicBezTo>
                  <a:cubicBezTo>
                    <a:pt x="17" y="151"/>
                    <a:pt x="20" y="147"/>
                    <a:pt x="24" y="147"/>
                  </a:cubicBezTo>
                  <a:close/>
                  <a:moveTo>
                    <a:pt x="206" y="69"/>
                  </a:moveTo>
                  <a:cubicBezTo>
                    <a:pt x="160" y="69"/>
                    <a:pt x="160" y="69"/>
                    <a:pt x="160" y="69"/>
                  </a:cubicBezTo>
                  <a:cubicBezTo>
                    <a:pt x="152" y="69"/>
                    <a:pt x="144" y="64"/>
                    <a:pt x="146" y="55"/>
                  </a:cubicBezTo>
                  <a:cubicBezTo>
                    <a:pt x="153" y="14"/>
                    <a:pt x="153" y="14"/>
                    <a:pt x="153" y="14"/>
                  </a:cubicBezTo>
                  <a:cubicBezTo>
                    <a:pt x="153" y="6"/>
                    <a:pt x="147" y="0"/>
                    <a:pt x="141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31" y="0"/>
                    <a:pt x="126" y="5"/>
                    <a:pt x="124" y="10"/>
                  </a:cubicBezTo>
                  <a:cubicBezTo>
                    <a:pt x="98" y="70"/>
                    <a:pt x="98" y="70"/>
                    <a:pt x="98" y="70"/>
                  </a:cubicBezTo>
                  <a:cubicBezTo>
                    <a:pt x="97" y="72"/>
                    <a:pt x="94" y="74"/>
                    <a:pt x="92" y="74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6" y="165"/>
                    <a:pt x="66" y="165"/>
                    <a:pt x="66" y="165"/>
                  </a:cubicBezTo>
                  <a:cubicBezTo>
                    <a:pt x="76" y="165"/>
                    <a:pt x="76" y="165"/>
                    <a:pt x="76" y="165"/>
                  </a:cubicBezTo>
                  <a:cubicBezTo>
                    <a:pt x="84" y="165"/>
                    <a:pt x="90" y="168"/>
                    <a:pt x="93" y="171"/>
                  </a:cubicBezTo>
                  <a:cubicBezTo>
                    <a:pt x="96" y="174"/>
                    <a:pt x="100" y="176"/>
                    <a:pt x="102" y="178"/>
                  </a:cubicBezTo>
                  <a:cubicBezTo>
                    <a:pt x="106" y="182"/>
                    <a:pt x="115" y="184"/>
                    <a:pt x="122" y="184"/>
                  </a:cubicBezTo>
                  <a:cubicBezTo>
                    <a:pt x="139" y="184"/>
                    <a:pt x="190" y="184"/>
                    <a:pt x="190" y="184"/>
                  </a:cubicBezTo>
                  <a:cubicBezTo>
                    <a:pt x="202" y="184"/>
                    <a:pt x="212" y="180"/>
                    <a:pt x="214" y="168"/>
                  </a:cubicBezTo>
                  <a:cubicBezTo>
                    <a:pt x="224" y="90"/>
                    <a:pt x="224" y="90"/>
                    <a:pt x="224" y="90"/>
                  </a:cubicBezTo>
                  <a:cubicBezTo>
                    <a:pt x="225" y="79"/>
                    <a:pt x="217" y="69"/>
                    <a:pt x="206" y="6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</p:grpSp>
      <p:sp>
        <p:nvSpPr>
          <p:cNvPr id="39" name="išľíďè"/>
          <p:cNvSpPr/>
          <p:nvPr/>
        </p:nvSpPr>
        <p:spPr bwMode="auto">
          <a:xfrm>
            <a:off x="2328545" y="2351405"/>
            <a:ext cx="3320415" cy="557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algn="ctr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在此录入上述图表的描述说明，在此录入上述图表的描述说明，在此录入上述图表的描述说明。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字魂58号-创中黑" panose="00000500000000000000" pitchFamily="2" charset="-122"/>
              <a:ea typeface="字魂58号-创中黑" panose="00000500000000000000" pitchFamily="2" charset="-122"/>
              <a:sym typeface="字魂58号-创中黑" panose="00000500000000000000" pitchFamily="2" charset="-122"/>
            </a:endParaRPr>
          </a:p>
        </p:txBody>
      </p:sp>
      <p:sp>
        <p:nvSpPr>
          <p:cNvPr id="40" name="iSlíďè"/>
          <p:cNvSpPr txBox="1"/>
          <p:nvPr/>
        </p:nvSpPr>
        <p:spPr bwMode="auto">
          <a:xfrm>
            <a:off x="2336992" y="1982597"/>
            <a:ext cx="2195830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lnSpcReduction="10000"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rPr>
              <a:t>标题文本预设</a:t>
            </a:r>
          </a:p>
        </p:txBody>
      </p:sp>
      <p:sp>
        <p:nvSpPr>
          <p:cNvPr id="41" name="išľíďè"/>
          <p:cNvSpPr/>
          <p:nvPr/>
        </p:nvSpPr>
        <p:spPr bwMode="auto">
          <a:xfrm>
            <a:off x="2319655" y="3805555"/>
            <a:ext cx="3320415" cy="557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algn="ctr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在此录入上述图表的描述说明，在此录入上述图表的描述说明，在此录入上述图表的描述说明。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字魂58号-创中黑" panose="00000500000000000000" pitchFamily="2" charset="-122"/>
              <a:ea typeface="字魂58号-创中黑" panose="00000500000000000000" pitchFamily="2" charset="-122"/>
              <a:sym typeface="字魂58号-创中黑" panose="00000500000000000000" pitchFamily="2" charset="-122"/>
            </a:endParaRPr>
          </a:p>
        </p:txBody>
      </p:sp>
      <p:sp>
        <p:nvSpPr>
          <p:cNvPr id="42" name="iSlíďè"/>
          <p:cNvSpPr txBox="1"/>
          <p:nvPr/>
        </p:nvSpPr>
        <p:spPr bwMode="auto">
          <a:xfrm>
            <a:off x="2328468" y="3436687"/>
            <a:ext cx="2195830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lnSpcReduction="10000"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rPr>
              <a:t>标题文本预设</a:t>
            </a:r>
          </a:p>
        </p:txBody>
      </p:sp>
      <p:sp>
        <p:nvSpPr>
          <p:cNvPr id="43" name="išľíďè"/>
          <p:cNvSpPr/>
          <p:nvPr/>
        </p:nvSpPr>
        <p:spPr bwMode="auto">
          <a:xfrm>
            <a:off x="2311400" y="5320030"/>
            <a:ext cx="3320415" cy="557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algn="ctr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在此录入上述图表的描述说明，在此录入上述图表的描述说明，在此录入上述图表的描述说明。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字魂58号-创中黑" panose="00000500000000000000" pitchFamily="2" charset="-122"/>
              <a:ea typeface="字魂58号-创中黑" panose="00000500000000000000" pitchFamily="2" charset="-122"/>
              <a:sym typeface="字魂58号-创中黑" panose="00000500000000000000" pitchFamily="2" charset="-122"/>
            </a:endParaRPr>
          </a:p>
        </p:txBody>
      </p:sp>
      <p:sp>
        <p:nvSpPr>
          <p:cNvPr id="44" name="iSlíďè"/>
          <p:cNvSpPr txBox="1"/>
          <p:nvPr/>
        </p:nvSpPr>
        <p:spPr bwMode="auto">
          <a:xfrm>
            <a:off x="2319944" y="4951641"/>
            <a:ext cx="2195830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lnSpcReduction="10000"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rPr>
              <a:t>标题文本预设</a:t>
            </a:r>
          </a:p>
        </p:txBody>
      </p:sp>
      <p:sp>
        <p:nvSpPr>
          <p:cNvPr id="45" name="išľíďè"/>
          <p:cNvSpPr/>
          <p:nvPr/>
        </p:nvSpPr>
        <p:spPr bwMode="auto">
          <a:xfrm>
            <a:off x="7500620" y="2291715"/>
            <a:ext cx="3796030" cy="557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algn="ctr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在此录入上述图表的描述说明，在此录入上述图表的描述说明，在此录入上述图表的描述说明。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字魂58号-创中黑" panose="00000500000000000000" pitchFamily="2" charset="-122"/>
              <a:ea typeface="字魂58号-创中黑" panose="00000500000000000000" pitchFamily="2" charset="-122"/>
              <a:sym typeface="字魂58号-创中黑" panose="00000500000000000000" pitchFamily="2" charset="-122"/>
            </a:endParaRPr>
          </a:p>
        </p:txBody>
      </p:sp>
      <p:sp>
        <p:nvSpPr>
          <p:cNvPr id="46" name="iSlíďè"/>
          <p:cNvSpPr txBox="1"/>
          <p:nvPr/>
        </p:nvSpPr>
        <p:spPr bwMode="auto">
          <a:xfrm>
            <a:off x="7509212" y="1922989"/>
            <a:ext cx="2195830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lnSpcReduction="10000"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rPr>
              <a:t>标题文本预设</a:t>
            </a:r>
          </a:p>
        </p:txBody>
      </p:sp>
      <p:sp>
        <p:nvSpPr>
          <p:cNvPr id="47" name="išľíďè"/>
          <p:cNvSpPr/>
          <p:nvPr/>
        </p:nvSpPr>
        <p:spPr bwMode="auto">
          <a:xfrm>
            <a:off x="7492365" y="3745865"/>
            <a:ext cx="3796030" cy="557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algn="ctr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在此录入上述图表的描述说明，在此录入上述图表的描述说明，在此录入上述图表的描述说明。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字魂58号-创中黑" panose="00000500000000000000" pitchFamily="2" charset="-122"/>
              <a:ea typeface="字魂58号-创中黑" panose="00000500000000000000" pitchFamily="2" charset="-122"/>
              <a:sym typeface="字魂58号-创中黑" panose="00000500000000000000" pitchFamily="2" charset="-122"/>
            </a:endParaRPr>
          </a:p>
        </p:txBody>
      </p:sp>
      <p:sp>
        <p:nvSpPr>
          <p:cNvPr id="48" name="iSlíďè"/>
          <p:cNvSpPr txBox="1"/>
          <p:nvPr/>
        </p:nvSpPr>
        <p:spPr bwMode="auto">
          <a:xfrm>
            <a:off x="7500688" y="3377079"/>
            <a:ext cx="2195830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lnSpcReduction="10000"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rPr>
              <a:t>标题文本预设</a:t>
            </a:r>
          </a:p>
        </p:txBody>
      </p:sp>
      <p:sp>
        <p:nvSpPr>
          <p:cNvPr id="49" name="išľíďè"/>
          <p:cNvSpPr/>
          <p:nvPr/>
        </p:nvSpPr>
        <p:spPr bwMode="auto">
          <a:xfrm>
            <a:off x="7483475" y="5260340"/>
            <a:ext cx="3796030" cy="557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algn="ctr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在此录入上述图表的描述说明，在此录入上述图表的描述说明，在此录入上述图表的描述说明。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字魂58号-创中黑" panose="00000500000000000000" pitchFamily="2" charset="-122"/>
              <a:ea typeface="字魂58号-创中黑" panose="00000500000000000000" pitchFamily="2" charset="-122"/>
              <a:sym typeface="字魂58号-创中黑" panose="00000500000000000000" pitchFamily="2" charset="-122"/>
            </a:endParaRPr>
          </a:p>
        </p:txBody>
      </p:sp>
      <p:sp>
        <p:nvSpPr>
          <p:cNvPr id="50" name="iSlíďè"/>
          <p:cNvSpPr txBox="1"/>
          <p:nvPr/>
        </p:nvSpPr>
        <p:spPr bwMode="auto">
          <a:xfrm>
            <a:off x="7492164" y="4892033"/>
            <a:ext cx="2195830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lnSpcReduction="10000"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rPr>
              <a:t>标题文本预设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000">
        <p14:gallery dir="l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预览图_千图网_编号35411643"/>
          <p:cNvPicPr>
            <a:picLocks noChangeAspect="1"/>
          </p:cNvPicPr>
          <p:nvPr/>
        </p:nvPicPr>
        <p:blipFill>
          <a:blip r:embed="rId5"/>
          <a:srcRect b="58201"/>
          <a:stretch>
            <a:fillRect/>
          </a:stretch>
        </p:blipFill>
        <p:spPr>
          <a:xfrm>
            <a:off x="-86995" y="0"/>
            <a:ext cx="12292330" cy="6869430"/>
          </a:xfrm>
          <a:prstGeom prst="rect">
            <a:avLst/>
          </a:prstGeom>
        </p:spPr>
      </p:pic>
      <p:sp>
        <p:nvSpPr>
          <p:cNvPr id="4" name="椭圆 3"/>
          <p:cNvSpPr/>
          <p:nvPr/>
        </p:nvSpPr>
        <p:spPr>
          <a:xfrm>
            <a:off x="3143899" y="476965"/>
            <a:ext cx="5903651" cy="5903651"/>
          </a:xfrm>
          <a:prstGeom prst="ellipse">
            <a:avLst/>
          </a:prstGeom>
          <a:solidFill>
            <a:srgbClr val="FFFFFF">
              <a:alpha val="89020"/>
            </a:srgbClr>
          </a:solidFill>
          <a:ln w="57150">
            <a:solidFill>
              <a:srgbClr val="C57C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58号-创中黑" panose="00000500000000000000" pitchFamily="2" charset="-122"/>
              <a:ea typeface="字魂58号-创中黑" panose="00000500000000000000" pitchFamily="2" charset="-122"/>
              <a:sym typeface="字魂58号-创中黑" panose="00000500000000000000" pitchFamily="2" charset="-122"/>
            </a:endParaRPr>
          </a:p>
        </p:txBody>
      </p:sp>
      <p:pic>
        <p:nvPicPr>
          <p:cNvPr id="8" name="钢琴旋律节奏轻快的未来科技感配乐_2分17秒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237673" y="445654"/>
            <a:ext cx="609600" cy="609600"/>
          </a:xfrm>
          <a:prstGeom prst="rect">
            <a:avLst/>
          </a:prstGeom>
        </p:spPr>
      </p:pic>
      <p:sp>
        <p:nvSpPr>
          <p:cNvPr id="26" name="文本框 25"/>
          <p:cNvSpPr txBox="1"/>
          <p:nvPr/>
        </p:nvSpPr>
        <p:spPr>
          <a:xfrm>
            <a:off x="5160367" y="527408"/>
            <a:ext cx="2031325" cy="406527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12000" spc="788" dirty="0">
                <a:solidFill>
                  <a:schemeClr val="tx1">
                    <a:lumMod val="75000"/>
                    <a:lumOff val="25000"/>
                  </a:schemeClr>
                </a:solidFill>
                <a:latin typeface="兰米蹦君体" panose="02000503000000000000" charset="-122"/>
                <a:ea typeface="兰米蹦君体" panose="02000503000000000000" charset="-122"/>
                <a:sym typeface="字魂58号-创中黑" panose="00000500000000000000" pitchFamily="2" charset="-122"/>
              </a:rPr>
              <a:t>感谢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3589020" y="4643120"/>
            <a:ext cx="50133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rgbClr val="A13801"/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I don’t know if we each have a destiny, or if we’re all just floating around accidental—like on a breeze.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000">
        <p14:gallery dir="l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FIRST_PUBLISH" val="1"/>
  <p:tag name="ISPRING_PRESENTATION_TITLE" val="3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heme/theme1.xml><?xml version="1.0" encoding="utf-8"?>
<a:theme xmlns:a="http://schemas.openxmlformats.org/drawingml/2006/main" name="PPT模板">
  <a:themeElements>
    <a:clrScheme name="自定义 2568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D97A2B"/>
      </a:accent1>
      <a:accent2>
        <a:srgbClr val="D97A2B"/>
      </a:accent2>
      <a:accent3>
        <a:srgbClr val="D97A2B"/>
      </a:accent3>
      <a:accent4>
        <a:srgbClr val="D97A2B"/>
      </a:accent4>
      <a:accent5>
        <a:srgbClr val="D97A2B"/>
      </a:accent5>
      <a:accent6>
        <a:srgbClr val="D97A2B"/>
      </a:accent6>
      <a:hlink>
        <a:srgbClr val="D97A2B"/>
      </a:hlink>
      <a:folHlink>
        <a:srgbClr val="D97A2B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千图网海量PPT模板www.58pic.com ​​">
  <a:themeElements>
    <a:clrScheme name="自定义 2568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D97A2B"/>
      </a:accent1>
      <a:accent2>
        <a:srgbClr val="D97A2B"/>
      </a:accent2>
      <a:accent3>
        <a:srgbClr val="D97A2B"/>
      </a:accent3>
      <a:accent4>
        <a:srgbClr val="D97A2B"/>
      </a:accent4>
      <a:accent5>
        <a:srgbClr val="D97A2B"/>
      </a:accent5>
      <a:accent6>
        <a:srgbClr val="D97A2B"/>
      </a:accent6>
      <a:hlink>
        <a:srgbClr val="D97A2B"/>
      </a:hlink>
      <a:folHlink>
        <a:srgbClr val="D97A2B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PPT模板">
  <a:themeElements>
    <a:clrScheme name="自定义 2568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D97A2B"/>
      </a:accent1>
      <a:accent2>
        <a:srgbClr val="D97A2B"/>
      </a:accent2>
      <a:accent3>
        <a:srgbClr val="D97A2B"/>
      </a:accent3>
      <a:accent4>
        <a:srgbClr val="D97A2B"/>
      </a:accent4>
      <a:accent5>
        <a:srgbClr val="D97A2B"/>
      </a:accent5>
      <a:accent6>
        <a:srgbClr val="D97A2B"/>
      </a:accent6>
      <a:hlink>
        <a:srgbClr val="D97A2B"/>
      </a:hlink>
      <a:folHlink>
        <a:srgbClr val="D97A2B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3420</Words>
  <Application>Microsoft Office PowerPoint</Application>
  <PresentationFormat>宽屏</PresentationFormat>
  <Paragraphs>177</Paragraphs>
  <Slides>19</Slides>
  <Notes>19</Notes>
  <HiddenSlides>0</HiddenSlides>
  <MMClips>2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19</vt:i4>
      </vt:variant>
    </vt:vector>
  </HeadingPairs>
  <TitlesOfParts>
    <vt:vector size="31" baseType="lpstr">
      <vt:lpstr>Arial</vt:lpstr>
      <vt:lpstr>字魂105号-简雅黑</vt:lpstr>
      <vt:lpstr>等线 Light</vt:lpstr>
      <vt:lpstr>兰米蹦君体</vt:lpstr>
      <vt:lpstr>微软雅黑</vt:lpstr>
      <vt:lpstr>字魂58号-创中黑</vt:lpstr>
      <vt:lpstr>等线</vt:lpstr>
      <vt:lpstr>方正楷体_GBK</vt:lpstr>
      <vt:lpstr>思源黑体 Normal</vt:lpstr>
      <vt:lpstr>PPT模板</vt:lpstr>
      <vt:lpstr>1_千图网海量PPT模板www.58pic.com ​​</vt:lpstr>
      <vt:lpstr>1_PPT模板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31</dc:title>
  <dc:creator>asus</dc:creator>
  <cp:lastModifiedBy>vian</cp:lastModifiedBy>
  <cp:revision>76</cp:revision>
  <dcterms:created xsi:type="dcterms:W3CDTF">2018-04-10T04:31:00Z</dcterms:created>
  <dcterms:modified xsi:type="dcterms:W3CDTF">2022-12-26T07:45:23Z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2052-11.1.0.9999</vt:lpwstr>
  </property>
</Properties>
</file>