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0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1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2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5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6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17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0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21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2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64" r:id="rId10"/>
    <p:sldId id="286" r:id="rId11"/>
    <p:sldId id="287" r:id="rId12"/>
    <p:sldId id="288" r:id="rId13"/>
    <p:sldId id="289" r:id="rId14"/>
    <p:sldId id="265" r:id="rId15"/>
    <p:sldId id="273" r:id="rId16"/>
    <p:sldId id="274" r:id="rId17"/>
    <p:sldId id="275" r:id="rId18"/>
    <p:sldId id="276" r:id="rId19"/>
    <p:sldId id="266" r:id="rId20"/>
    <p:sldId id="277" r:id="rId21"/>
    <p:sldId id="278" r:id="rId22"/>
    <p:sldId id="279" r:id="rId23"/>
    <p:sldId id="285" r:id="rId24"/>
    <p:sldId id="267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orient="horz" pos="561">
          <p15:clr>
            <a:srgbClr val="A4A3A4"/>
          </p15:clr>
        </p15:guide>
        <p15:guide id="4" orient="horz" pos="691">
          <p15:clr>
            <a:srgbClr val="A4A3A4"/>
          </p15:clr>
        </p15:guide>
        <p15:guide id="5" orient="horz" pos="4017">
          <p15:clr>
            <a:srgbClr val="A4A3A4"/>
          </p15:clr>
        </p15:guide>
        <p15:guide id="6" orient="horz" pos="3888">
          <p15:clr>
            <a:srgbClr val="A4A3A4"/>
          </p15:clr>
        </p15:guide>
        <p15:guide id="7" pos="230">
          <p15:clr>
            <a:srgbClr val="A4A3A4"/>
          </p15:clr>
        </p15:guide>
        <p15:guide id="8" pos="7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8" autoAdjust="0"/>
  </p:normalViewPr>
  <p:slideViewPr>
    <p:cSldViewPr snapToGrid="0" showGuides="1">
      <p:cViewPr varScale="1">
        <p:scale>
          <a:sx n="103" d="100"/>
          <a:sy n="103" d="100"/>
        </p:scale>
        <p:origin x="120" y="666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 userDrawn="1"/>
        </p:nvSpPr>
        <p:spPr>
          <a:xfrm>
            <a:off x="3198812" y="142520"/>
            <a:ext cx="5411788" cy="82695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kern="1200">
                <a:solidFill>
                  <a:srgbClr val="004DA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 userDrawn="1"/>
        </p:nvSpPr>
        <p:spPr>
          <a:xfrm>
            <a:off x="3198812" y="142520"/>
            <a:ext cx="5411788" cy="82695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kern="1200">
                <a:solidFill>
                  <a:srgbClr val="004DA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 userDrawn="1"/>
        </p:nvSpPr>
        <p:spPr>
          <a:xfrm>
            <a:off x="3198812" y="142520"/>
            <a:ext cx="5411788" cy="82695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kern="1200">
                <a:solidFill>
                  <a:srgbClr val="004DA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 userDrawn="1"/>
        </p:nvSpPr>
        <p:spPr>
          <a:xfrm>
            <a:off x="3198812" y="142520"/>
            <a:ext cx="5411788" cy="826953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kern="1200">
                <a:solidFill>
                  <a:srgbClr val="004DA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请输入您的标题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44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10" Type="http://schemas.openxmlformats.org/officeDocument/2006/relationships/notesSlide" Target="../notesSlides/notesSlide13.xml"/><Relationship Id="rId4" Type="http://schemas.openxmlformats.org/officeDocument/2006/relationships/tags" Target="../tags/tag51.xml"/><Relationship Id="rId9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70.xml"/><Relationship Id="rId10" Type="http://schemas.openxmlformats.org/officeDocument/2006/relationships/tags" Target="../tags/tag75.xml"/><Relationship Id="rId4" Type="http://schemas.openxmlformats.org/officeDocument/2006/relationships/tags" Target="../tags/tag69.xml"/><Relationship Id="rId9" Type="http://schemas.openxmlformats.org/officeDocument/2006/relationships/tags" Target="../tags/tag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notesSlide" Target="../notesSlides/notesSlide20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85.xml"/><Relationship Id="rId10" Type="http://schemas.openxmlformats.org/officeDocument/2006/relationships/tags" Target="../tags/tag90.xml"/><Relationship Id="rId4" Type="http://schemas.openxmlformats.org/officeDocument/2006/relationships/tags" Target="../tags/tag84.xml"/><Relationship Id="rId9" Type="http://schemas.openxmlformats.org/officeDocument/2006/relationships/tags" Target="../tags/tag8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9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9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273" y="1673024"/>
            <a:ext cx="4397054" cy="2495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53883" y="771356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小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31139" y="1743814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清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11825" y="3021071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378081" y="895184"/>
            <a:ext cx="860404" cy="654073"/>
            <a:chOff x="7249121" y="555448"/>
            <a:chExt cx="1546536" cy="1175666"/>
          </a:xfrm>
        </p:grpSpPr>
        <p:cxnSp>
          <p:nvCxnSpPr>
            <p:cNvPr id="8" name="直接连接符 7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4151422" y="4117356"/>
            <a:ext cx="860404" cy="654073"/>
            <a:chOff x="7249121" y="555448"/>
            <a:chExt cx="1546536" cy="1175666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7086768" y="3313474"/>
            <a:ext cx="325730" cy="1420271"/>
            <a:chOff x="8235681" y="3300774"/>
            <a:chExt cx="325730" cy="1420271"/>
          </a:xfrm>
        </p:grpSpPr>
        <p:grpSp>
          <p:nvGrpSpPr>
            <p:cNvPr id="14" name="组合 13"/>
            <p:cNvGrpSpPr/>
            <p:nvPr/>
          </p:nvGrpSpPr>
          <p:grpSpPr>
            <a:xfrm>
              <a:off x="8235681" y="3300774"/>
              <a:ext cx="325730" cy="267500"/>
              <a:chOff x="8235681" y="3300774"/>
              <a:chExt cx="325730" cy="2675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235681" y="3588967"/>
              <a:ext cx="325730" cy="267500"/>
              <a:chOff x="8235681" y="3300774"/>
              <a:chExt cx="325730" cy="2675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235681" y="3877160"/>
              <a:ext cx="325730" cy="267500"/>
              <a:chOff x="8235681" y="3300774"/>
              <a:chExt cx="325730" cy="26750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235681" y="4165353"/>
              <a:ext cx="325730" cy="267500"/>
              <a:chOff x="8235681" y="3300774"/>
              <a:chExt cx="325730" cy="2675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235681" y="4453545"/>
              <a:ext cx="325730" cy="267500"/>
              <a:chOff x="8235681" y="3300774"/>
              <a:chExt cx="325730" cy="2675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6238719" y="3313474"/>
            <a:ext cx="877163" cy="155090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设计格式规范一致的</a:t>
            </a:r>
            <a:r>
              <a:rPr lang="en-US" altLang="zh-CN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PPT</a:t>
            </a: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，一方面可以使项目组成员各自撰写的</a:t>
            </a:r>
            <a:r>
              <a:rPr lang="en-US" altLang="zh-CN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PPT</a:t>
            </a: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能得到有效融合，一方面也可以给客户带来良好的客户体验，显示项目组的专业性；</a:t>
            </a:r>
          </a:p>
          <a:p>
            <a:pPr algn="ctr">
              <a:lnSpc>
                <a:spcPct val="150000"/>
              </a:lnSpc>
            </a:pPr>
            <a:endParaRPr lang="zh-CN" altLang="en-US" sz="6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076510" y="3342658"/>
            <a:ext cx="0" cy="1457955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186443" y="2319356"/>
            <a:ext cx="198321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感谢一路有你</a:t>
            </a:r>
          </a:p>
        </p:txBody>
      </p:sp>
      <p:sp>
        <p:nvSpPr>
          <p:cNvPr id="32" name="矩形 31"/>
          <p:cNvSpPr/>
          <p:nvPr/>
        </p:nvSpPr>
        <p:spPr>
          <a:xfrm>
            <a:off x="4186442" y="2521942"/>
            <a:ext cx="198321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THANKS OF YOU</a:t>
            </a:r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75" y="1451788"/>
            <a:ext cx="2188197" cy="5572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73" y="3735324"/>
            <a:ext cx="1551200" cy="989331"/>
          </a:xfrm>
          <a:prstGeom prst="rect">
            <a:avLst/>
          </a:prstGeom>
        </p:spPr>
      </p:pic>
      <p:pic>
        <p:nvPicPr>
          <p:cNvPr id="35" name="a5e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7572375" y="-11779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29" grpId="0"/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6817" y="1498600"/>
            <a:ext cx="3704438" cy="3631802"/>
            <a:chOff x="216305" y="279797"/>
            <a:chExt cx="6476190" cy="634920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79797" y="216305"/>
              <a:ext cx="6349206" cy="647619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1423849" y="1937382"/>
              <a:ext cx="1130301" cy="274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目</a:t>
              </a:r>
              <a:endParaRPr lang="en-US" altLang="zh-CN" sz="48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r>
                <a:rPr lang="zh-CN" altLang="en-US" sz="48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录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342617" y="1606150"/>
            <a:ext cx="78625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47537" y="1606150"/>
            <a:ext cx="78625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貳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52457" y="1606150"/>
            <a:ext cx="78625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657377" y="1606150"/>
            <a:ext cx="78625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肆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81569" y="2555676"/>
            <a:ext cx="1154162" cy="32967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少年听雨歌楼上，红烛昏罗帐。壮年听雨客舟中，江阔云低断雁叫西风。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4997" y="2558452"/>
            <a:ext cx="1154162" cy="32967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少年听雨歌楼上，红烛昏罗帐。壮年听雨客舟中，江阔云低断雁叫西风。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88425" y="2555676"/>
            <a:ext cx="1154162" cy="32967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少年听雨歌楼上，红烛昏罗帐。壮年听雨客舟中，江阔云低断雁叫西风。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96329" y="2555676"/>
            <a:ext cx="1154162" cy="32967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少年听雨歌楼上，红烛昏罗帐。壮年听雨客舟中，江阔云低断雁叫西风。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5432" y="1984737"/>
            <a:ext cx="6541135" cy="1978660"/>
            <a:chOff x="4450" y="3372"/>
            <a:chExt cx="10301" cy="3116"/>
          </a:xfrm>
        </p:grpSpPr>
        <p:sp>
          <p:nvSpPr>
            <p:cNvPr id="3" name="矩形 2"/>
            <p:cNvSpPr/>
            <p:nvPr/>
          </p:nvSpPr>
          <p:spPr>
            <a:xfrm>
              <a:off x="4720" y="3642"/>
              <a:ext cx="9761" cy="25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50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81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481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50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231832" y="2313032"/>
            <a:ext cx="8305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壹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88167" y="2382247"/>
            <a:ext cx="0" cy="11836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3923" y="2228991"/>
            <a:ext cx="363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13923" y="2627771"/>
            <a:ext cx="419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2114376" y="870258"/>
            <a:ext cx="7963249" cy="774829"/>
            <a:chOff x="2112862" y="1172599"/>
            <a:chExt cx="7963249" cy="1026856"/>
          </a:xfrm>
        </p:grpSpPr>
        <p:grpSp>
          <p:nvGrpSpPr>
            <p:cNvPr id="49" name="组合 48"/>
            <p:cNvGrpSpPr/>
            <p:nvPr/>
          </p:nvGrpSpPr>
          <p:grpSpPr>
            <a:xfrm>
              <a:off x="2112862" y="1330994"/>
              <a:ext cx="4019435" cy="710067"/>
              <a:chOff x="2112862" y="1554348"/>
              <a:chExt cx="4019435" cy="710067"/>
            </a:xfrm>
          </p:grpSpPr>
          <p:sp>
            <p:nvSpPr>
              <p:cNvPr id="55" name="文本框 29"/>
              <p:cNvSpPr txBox="1"/>
              <p:nvPr/>
            </p:nvSpPr>
            <p:spPr bwMode="auto">
              <a:xfrm>
                <a:off x="2112862" y="1554348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01</a:t>
                </a:r>
                <a:endParaRPr lang="en-US" altLang="ko-KR" sz="4000" dirty="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2820277" y="1745030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文本框 4"/>
              <p:cNvSpPr txBox="1"/>
              <p:nvPr/>
            </p:nvSpPr>
            <p:spPr bwMode="auto">
              <a:xfrm>
                <a:off x="2925265" y="1760282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925265" y="1954181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  <p:sp>
          <p:nvSpPr>
            <p:cNvPr id="50" name="任意多边形 19"/>
            <p:cNvSpPr/>
            <p:nvPr/>
          </p:nvSpPr>
          <p:spPr bwMode="auto">
            <a:xfrm>
              <a:off x="6862548" y="1172599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1" name="任意多边形 20"/>
            <p:cNvSpPr/>
            <p:nvPr/>
          </p:nvSpPr>
          <p:spPr bwMode="auto">
            <a:xfrm>
              <a:off x="9950180" y="1172599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7390503" y="1247780"/>
              <a:ext cx="2197154" cy="876495"/>
              <a:chOff x="7390503" y="1288334"/>
              <a:chExt cx="2197154" cy="87649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7829355" y="1288334"/>
                <a:ext cx="1319451" cy="2619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7390503" y="165699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9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2114376" y="2018316"/>
            <a:ext cx="7963249" cy="774829"/>
            <a:chOff x="2112862" y="2407858"/>
            <a:chExt cx="7963249" cy="1026856"/>
          </a:xfrm>
        </p:grpSpPr>
        <p:grpSp>
          <p:nvGrpSpPr>
            <p:cNvPr id="39" name="组合 38"/>
            <p:cNvGrpSpPr/>
            <p:nvPr/>
          </p:nvGrpSpPr>
          <p:grpSpPr>
            <a:xfrm>
              <a:off x="2112862" y="2566253"/>
              <a:ext cx="4019435" cy="710067"/>
              <a:chOff x="2112862" y="3067094"/>
              <a:chExt cx="4019435" cy="710067"/>
            </a:xfrm>
          </p:grpSpPr>
          <p:sp>
            <p:nvSpPr>
              <p:cNvPr id="45" name="文本框 27"/>
              <p:cNvSpPr txBox="1"/>
              <p:nvPr/>
            </p:nvSpPr>
            <p:spPr bwMode="auto">
              <a:xfrm>
                <a:off x="2112862" y="3067094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2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02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2820277" y="3257776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7"/>
              <p:cNvSpPr txBox="1"/>
              <p:nvPr/>
            </p:nvSpPr>
            <p:spPr bwMode="auto">
              <a:xfrm>
                <a:off x="2925265" y="3273028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2925265" y="3466927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  <p:sp>
          <p:nvSpPr>
            <p:cNvPr id="40" name="任意多边形 16"/>
            <p:cNvSpPr/>
            <p:nvPr/>
          </p:nvSpPr>
          <p:spPr bwMode="auto">
            <a:xfrm>
              <a:off x="6862548" y="2407858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1" name="任意多边形 17"/>
            <p:cNvSpPr/>
            <p:nvPr/>
          </p:nvSpPr>
          <p:spPr bwMode="auto">
            <a:xfrm>
              <a:off x="9950180" y="2407858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7390503" y="2512756"/>
              <a:ext cx="2197154" cy="817061"/>
              <a:chOff x="7390503" y="2523593"/>
              <a:chExt cx="2197154" cy="817061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7829355" y="2523593"/>
                <a:ext cx="1319451" cy="2619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7390503" y="2832823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9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117404" y="3166372"/>
            <a:ext cx="7957193" cy="774829"/>
            <a:chOff x="2118918" y="3643117"/>
            <a:chExt cx="7957193" cy="1026856"/>
          </a:xfrm>
        </p:grpSpPr>
        <p:grpSp>
          <p:nvGrpSpPr>
            <p:cNvPr id="29" name="组合 28"/>
            <p:cNvGrpSpPr/>
            <p:nvPr/>
          </p:nvGrpSpPr>
          <p:grpSpPr>
            <a:xfrm>
              <a:off x="2118918" y="3801512"/>
              <a:ext cx="4019435" cy="710067"/>
              <a:chOff x="2112862" y="4522362"/>
              <a:chExt cx="4019435" cy="710067"/>
            </a:xfrm>
          </p:grpSpPr>
          <p:sp>
            <p:nvSpPr>
              <p:cNvPr id="35" name="文本框 25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3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03</a:t>
                </a: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10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3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  <p:sp>
          <p:nvSpPr>
            <p:cNvPr id="30" name="任意多边形 13"/>
            <p:cNvSpPr/>
            <p:nvPr/>
          </p:nvSpPr>
          <p:spPr bwMode="auto">
            <a:xfrm>
              <a:off x="6862548" y="3643117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1" name="任意多边形 14"/>
            <p:cNvSpPr/>
            <p:nvPr/>
          </p:nvSpPr>
          <p:spPr bwMode="auto">
            <a:xfrm>
              <a:off x="9950180" y="3643117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390503" y="3745401"/>
              <a:ext cx="2197154" cy="822288"/>
              <a:chOff x="7390503" y="3758851"/>
              <a:chExt cx="2197154" cy="822288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7829355" y="3758851"/>
                <a:ext cx="1319451" cy="2619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7390503" y="407330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9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2117404" y="4314430"/>
            <a:ext cx="7957193" cy="774829"/>
            <a:chOff x="2118918" y="4878375"/>
            <a:chExt cx="7957193" cy="1026856"/>
          </a:xfrm>
        </p:grpSpPr>
        <p:grpSp>
          <p:nvGrpSpPr>
            <p:cNvPr id="19" name="组合 18"/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25" name="文本框 47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04</a:t>
                </a:r>
                <a:endParaRPr lang="en-US" altLang="ko-KR" sz="40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文本框 49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  <p:sp>
          <p:nvSpPr>
            <p:cNvPr id="20" name="任意多边形 43"/>
            <p:cNvSpPr/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任意多边形 44"/>
            <p:cNvSpPr/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9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2117404" y="5462486"/>
            <a:ext cx="7957193" cy="774829"/>
            <a:chOff x="2118918" y="4878375"/>
            <a:chExt cx="7957193" cy="1026856"/>
          </a:xfrm>
        </p:grpSpPr>
        <p:grpSp>
          <p:nvGrpSpPr>
            <p:cNvPr id="9" name="组合 8"/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15" name="文本框 67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05</a:t>
                </a:r>
                <a:endParaRPr lang="en-US" altLang="ko-KR" sz="40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69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  <p:sp>
          <p:nvSpPr>
            <p:cNvPr id="10" name="任意多边形 62"/>
            <p:cNvSpPr/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 63"/>
            <p:cNvSpPr/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9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9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5193178" y="1887854"/>
            <a:ext cx="1805644" cy="3082292"/>
            <a:chOff x="6515287" y="1888712"/>
            <a:chExt cx="1805644" cy="3082292"/>
          </a:xfrm>
        </p:grpSpPr>
        <p:sp>
          <p:nvSpPr>
            <p:cNvPr id="33" name="任意多边形 6"/>
            <p:cNvSpPr/>
            <p:nvPr/>
          </p:nvSpPr>
          <p:spPr>
            <a:xfrm>
              <a:off x="6930769" y="3157885"/>
              <a:ext cx="1343411" cy="706632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4" name="任意多边形 7"/>
            <p:cNvSpPr/>
            <p:nvPr/>
          </p:nvSpPr>
          <p:spPr>
            <a:xfrm>
              <a:off x="6562039" y="1888712"/>
              <a:ext cx="1651373" cy="1269173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任意多边形 8"/>
            <p:cNvSpPr/>
            <p:nvPr/>
          </p:nvSpPr>
          <p:spPr bwMode="auto">
            <a:xfrm>
              <a:off x="7074508" y="2369402"/>
              <a:ext cx="513747" cy="434153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515287" y="4142113"/>
              <a:ext cx="1805644" cy="828891"/>
              <a:chOff x="5122025" y="525814"/>
              <a:chExt cx="2020976" cy="927740"/>
            </a:xfrm>
          </p:grpSpPr>
          <p:sp>
            <p:nvSpPr>
              <p:cNvPr id="37" name="文本框 25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7539343" y="1887854"/>
            <a:ext cx="1805644" cy="3082292"/>
            <a:chOff x="8920576" y="1888712"/>
            <a:chExt cx="1805644" cy="3082292"/>
          </a:xfrm>
        </p:grpSpPr>
        <p:sp>
          <p:nvSpPr>
            <p:cNvPr id="27" name="任意多边形 11"/>
            <p:cNvSpPr/>
            <p:nvPr/>
          </p:nvSpPr>
          <p:spPr>
            <a:xfrm>
              <a:off x="9336058" y="3157885"/>
              <a:ext cx="1343411" cy="706632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28" name="任意多边形 13"/>
            <p:cNvSpPr/>
            <p:nvPr/>
          </p:nvSpPr>
          <p:spPr>
            <a:xfrm>
              <a:off x="8967327" y="1888712"/>
              <a:ext cx="1651373" cy="1269173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任意多边形 14"/>
            <p:cNvSpPr/>
            <p:nvPr/>
          </p:nvSpPr>
          <p:spPr bwMode="auto">
            <a:xfrm>
              <a:off x="9464172" y="2347656"/>
              <a:ext cx="547709" cy="46285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8920576" y="4142113"/>
              <a:ext cx="1805644" cy="828891"/>
              <a:chOff x="5122025" y="525814"/>
              <a:chExt cx="2020976" cy="927740"/>
            </a:xfrm>
          </p:grpSpPr>
          <p:sp>
            <p:nvSpPr>
              <p:cNvPr id="31" name="文本框 2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847013" y="1887854"/>
            <a:ext cx="1805644" cy="3082292"/>
            <a:chOff x="4134919" y="1888712"/>
            <a:chExt cx="1805644" cy="3082292"/>
          </a:xfrm>
        </p:grpSpPr>
        <p:sp>
          <p:nvSpPr>
            <p:cNvPr id="21" name="任意多边形 9"/>
            <p:cNvSpPr/>
            <p:nvPr/>
          </p:nvSpPr>
          <p:spPr>
            <a:xfrm>
              <a:off x="4550401" y="3157885"/>
              <a:ext cx="1343411" cy="706632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22" name="任意多边形 10"/>
            <p:cNvSpPr/>
            <p:nvPr/>
          </p:nvSpPr>
          <p:spPr>
            <a:xfrm>
              <a:off x="4181671" y="1888712"/>
              <a:ext cx="1651373" cy="1269173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任意多边形 12"/>
            <p:cNvSpPr/>
            <p:nvPr/>
          </p:nvSpPr>
          <p:spPr bwMode="auto">
            <a:xfrm>
              <a:off x="4683475" y="2403357"/>
              <a:ext cx="508867" cy="43002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134919" y="4142113"/>
              <a:ext cx="1805644" cy="828891"/>
              <a:chOff x="5122025" y="525814"/>
              <a:chExt cx="2020976" cy="927740"/>
            </a:xfrm>
          </p:grpSpPr>
          <p:sp>
            <p:nvSpPr>
              <p:cNvPr id="25" name="文本框 21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500848" y="1887854"/>
            <a:ext cx="1805644" cy="3082292"/>
            <a:chOff x="1703940" y="1888712"/>
            <a:chExt cx="1805644" cy="3082292"/>
          </a:xfrm>
        </p:grpSpPr>
        <p:sp>
          <p:nvSpPr>
            <p:cNvPr id="15" name="任意多边形 3"/>
            <p:cNvSpPr/>
            <p:nvPr/>
          </p:nvSpPr>
          <p:spPr>
            <a:xfrm>
              <a:off x="2119422" y="3157885"/>
              <a:ext cx="1343411" cy="706632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6" name="任意多边形 4"/>
            <p:cNvSpPr/>
            <p:nvPr/>
          </p:nvSpPr>
          <p:spPr>
            <a:xfrm>
              <a:off x="1750692" y="1888712"/>
              <a:ext cx="1651373" cy="1269173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任意多边形 5"/>
            <p:cNvSpPr>
              <a:spLocks noChangeAspect="1"/>
            </p:cNvSpPr>
            <p:nvPr/>
          </p:nvSpPr>
          <p:spPr bwMode="auto">
            <a:xfrm>
              <a:off x="2249018" y="2371522"/>
              <a:ext cx="510718" cy="43159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03940" y="4142113"/>
              <a:ext cx="1805644" cy="828891"/>
              <a:chOff x="5122025" y="525814"/>
              <a:chExt cx="2020976" cy="927740"/>
            </a:xfrm>
          </p:grpSpPr>
          <p:sp>
            <p:nvSpPr>
              <p:cNvPr id="19" name="文本框 19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9885508" y="1887854"/>
            <a:ext cx="1805644" cy="3082292"/>
            <a:chOff x="8920576" y="1888712"/>
            <a:chExt cx="1805644" cy="3082292"/>
          </a:xfrm>
        </p:grpSpPr>
        <p:sp>
          <p:nvSpPr>
            <p:cNvPr id="9" name="任意多边形 32"/>
            <p:cNvSpPr/>
            <p:nvPr/>
          </p:nvSpPr>
          <p:spPr>
            <a:xfrm>
              <a:off x="9336058" y="3157885"/>
              <a:ext cx="1343411" cy="706632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5</a:t>
              </a:r>
              <a:endParaRPr lang="en-US" altLang="zh-CN" sz="24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任意多边形 33"/>
            <p:cNvSpPr/>
            <p:nvPr/>
          </p:nvSpPr>
          <p:spPr>
            <a:xfrm>
              <a:off x="8967327" y="1888712"/>
              <a:ext cx="1651373" cy="1269173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 34"/>
            <p:cNvSpPr/>
            <p:nvPr/>
          </p:nvSpPr>
          <p:spPr bwMode="auto">
            <a:xfrm>
              <a:off x="9464172" y="2347656"/>
              <a:ext cx="547709" cy="46285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920576" y="4142113"/>
              <a:ext cx="1805644" cy="828891"/>
              <a:chOff x="5122025" y="525814"/>
              <a:chExt cx="2020976" cy="927740"/>
            </a:xfrm>
          </p:grpSpPr>
          <p:sp>
            <p:nvSpPr>
              <p:cNvPr id="13" name="文本框 3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5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等腰三角形 3"/>
          <p:cNvSpPr/>
          <p:nvPr>
            <p:custDataLst>
              <p:tags r:id="rId1"/>
            </p:custDataLst>
          </p:nvPr>
        </p:nvSpPr>
        <p:spPr bwMode="auto">
          <a:xfrm rot="16200000">
            <a:off x="2269914" y="1391671"/>
            <a:ext cx="5123642" cy="4076651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千图PPT彼岸天：ID 8661124库_椭圆 4"/>
          <p:cNvSpPr/>
          <p:nvPr>
            <p:custDataLst>
              <p:tags r:id="rId2"/>
            </p:custDataLst>
          </p:nvPr>
        </p:nvSpPr>
        <p:spPr bwMode="auto">
          <a:xfrm>
            <a:off x="2100458" y="2267193"/>
            <a:ext cx="2325605" cy="2325607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none" lIns="91440" tIns="45720" rIns="91440" bIns="45720" anchor="ctr" anchorCtr="1" compatLnSpc="1">
            <a:norm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输入标题文本</a:t>
            </a:r>
          </a:p>
        </p:txBody>
      </p: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043566" y="792451"/>
            <a:ext cx="3047977" cy="856637"/>
            <a:chOff x="7043566" y="792451"/>
            <a:chExt cx="3047977" cy="856637"/>
          </a:xfrm>
        </p:grpSpPr>
        <p:sp>
          <p:nvSpPr>
            <p:cNvPr id="6" name="圆角矩形 5"/>
            <p:cNvSpPr/>
            <p:nvPr/>
          </p:nvSpPr>
          <p:spPr>
            <a:xfrm>
              <a:off x="7043566" y="868175"/>
              <a:ext cx="134784" cy="7091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178352" y="792451"/>
              <a:ext cx="2913191" cy="856637"/>
              <a:chOff x="1415480" y="1651350"/>
              <a:chExt cx="2913191" cy="856637"/>
            </a:xfrm>
          </p:grpSpPr>
          <p:sp>
            <p:nvSpPr>
              <p:cNvPr id="24" name="文本框 19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5" name="文本框 20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千图PPT彼岸天：ID 8661124库_组合 25"/>
          <p:cNvGrpSpPr/>
          <p:nvPr>
            <p:custDataLst>
              <p:tags r:id="rId4"/>
            </p:custDataLst>
          </p:nvPr>
        </p:nvGrpSpPr>
        <p:grpSpPr>
          <a:xfrm>
            <a:off x="7043566" y="1894322"/>
            <a:ext cx="3047977" cy="856637"/>
            <a:chOff x="7043566" y="1894322"/>
            <a:chExt cx="3047977" cy="856637"/>
          </a:xfrm>
        </p:grpSpPr>
        <p:sp>
          <p:nvSpPr>
            <p:cNvPr id="7" name="圆角矩形 6"/>
            <p:cNvSpPr/>
            <p:nvPr/>
          </p:nvSpPr>
          <p:spPr>
            <a:xfrm>
              <a:off x="7043566" y="1971793"/>
              <a:ext cx="134784" cy="709173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178352" y="1894322"/>
              <a:ext cx="2913191" cy="856637"/>
              <a:chOff x="1415480" y="1651350"/>
              <a:chExt cx="2913191" cy="856637"/>
            </a:xfrm>
          </p:grpSpPr>
          <p:sp>
            <p:nvSpPr>
              <p:cNvPr id="22" name="文本框 17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3" name="文本框 18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千图PPT彼岸天：ID 8661124库_组合 26"/>
          <p:cNvGrpSpPr/>
          <p:nvPr>
            <p:custDataLst>
              <p:tags r:id="rId5"/>
            </p:custDataLst>
          </p:nvPr>
        </p:nvGrpSpPr>
        <p:grpSpPr>
          <a:xfrm>
            <a:off x="7043566" y="2995409"/>
            <a:ext cx="3047977" cy="856637"/>
            <a:chOff x="7043566" y="2995409"/>
            <a:chExt cx="3047977" cy="856637"/>
          </a:xfrm>
        </p:grpSpPr>
        <p:sp>
          <p:nvSpPr>
            <p:cNvPr id="8" name="圆角矩形 7"/>
            <p:cNvSpPr/>
            <p:nvPr/>
          </p:nvSpPr>
          <p:spPr>
            <a:xfrm>
              <a:off x="7043566" y="3075411"/>
              <a:ext cx="134784" cy="709173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178352" y="2995409"/>
              <a:ext cx="2913191" cy="856637"/>
              <a:chOff x="1415480" y="1651350"/>
              <a:chExt cx="2913191" cy="856637"/>
            </a:xfrm>
          </p:grpSpPr>
          <p:sp>
            <p:nvSpPr>
              <p:cNvPr id="20" name="文本框 15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1" name="文本框 16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千图PPT彼岸天：ID 8661124库_组合 27"/>
          <p:cNvGrpSpPr/>
          <p:nvPr>
            <p:custDataLst>
              <p:tags r:id="rId6"/>
            </p:custDataLst>
          </p:nvPr>
        </p:nvGrpSpPr>
        <p:grpSpPr>
          <a:xfrm>
            <a:off x="7043566" y="4105010"/>
            <a:ext cx="3047977" cy="856637"/>
            <a:chOff x="7043566" y="4105010"/>
            <a:chExt cx="3047977" cy="856637"/>
          </a:xfrm>
        </p:grpSpPr>
        <p:sp>
          <p:nvSpPr>
            <p:cNvPr id="9" name="圆角矩形 8"/>
            <p:cNvSpPr/>
            <p:nvPr/>
          </p:nvSpPr>
          <p:spPr>
            <a:xfrm>
              <a:off x="7043566" y="4179028"/>
              <a:ext cx="134784" cy="709173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178352" y="4105010"/>
              <a:ext cx="2913191" cy="856637"/>
              <a:chOff x="1415480" y="1651350"/>
              <a:chExt cx="2913191" cy="856637"/>
            </a:xfrm>
          </p:grpSpPr>
          <p:sp>
            <p:nvSpPr>
              <p:cNvPr id="18" name="文本框 13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9" name="文本框 14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千图PPT彼岸天：ID 8661124库_组合 28"/>
          <p:cNvGrpSpPr/>
          <p:nvPr>
            <p:custDataLst>
              <p:tags r:id="rId7"/>
            </p:custDataLst>
          </p:nvPr>
        </p:nvGrpSpPr>
        <p:grpSpPr>
          <a:xfrm>
            <a:off x="7043566" y="5208912"/>
            <a:ext cx="3047977" cy="856637"/>
            <a:chOff x="7043566" y="5208912"/>
            <a:chExt cx="3047977" cy="856637"/>
          </a:xfrm>
        </p:grpSpPr>
        <p:sp>
          <p:nvSpPr>
            <p:cNvPr id="14" name="圆角矩形 21"/>
            <p:cNvSpPr/>
            <p:nvPr/>
          </p:nvSpPr>
          <p:spPr>
            <a:xfrm>
              <a:off x="7043566" y="5282645"/>
              <a:ext cx="134784" cy="709173"/>
            </a:xfrm>
            <a:prstGeom prst="round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178352" y="5208912"/>
              <a:ext cx="2913191" cy="856637"/>
              <a:chOff x="1415480" y="1651350"/>
              <a:chExt cx="2913191" cy="856637"/>
            </a:xfrm>
          </p:grpSpPr>
          <p:sp>
            <p:nvSpPr>
              <p:cNvPr id="16" name="文本框 23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7" name="文本框 24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千图PPT彼岸天：ID 8661124库_组合 44"/>
          <p:cNvGrpSpPr/>
          <p:nvPr>
            <p:custDataLst>
              <p:tags r:id="rId1"/>
            </p:custDataLst>
          </p:nvPr>
        </p:nvGrpSpPr>
        <p:grpSpPr>
          <a:xfrm>
            <a:off x="1919536" y="898229"/>
            <a:ext cx="8319920" cy="1651196"/>
            <a:chOff x="1919536" y="898229"/>
            <a:chExt cx="8319920" cy="1651196"/>
          </a:xfrm>
        </p:grpSpPr>
        <p:grpSp>
          <p:nvGrpSpPr>
            <p:cNvPr id="4" name="组合 3"/>
            <p:cNvGrpSpPr/>
            <p:nvPr/>
          </p:nvGrpSpPr>
          <p:grpSpPr>
            <a:xfrm>
              <a:off x="1919536" y="898229"/>
              <a:ext cx="1058368" cy="730799"/>
              <a:chOff x="1668087" y="1131991"/>
              <a:chExt cx="1145243" cy="790786"/>
            </a:xfrm>
          </p:grpSpPr>
          <p:sp>
            <p:nvSpPr>
              <p:cNvPr id="40" name="任意多边形 33"/>
              <p:cNvSpPr/>
              <p:nvPr/>
            </p:nvSpPr>
            <p:spPr bwMode="auto">
              <a:xfrm rot="16200000">
                <a:off x="1845316" y="954762"/>
                <a:ext cx="790786" cy="1145243"/>
              </a:xfrm>
              <a:custGeom>
                <a:avLst/>
                <a:gdLst>
                  <a:gd name="T0" fmla="*/ 0 w 482"/>
                  <a:gd name="T1" fmla="*/ 0 h 696"/>
                  <a:gd name="T2" fmla="*/ 0 w 482"/>
                  <a:gd name="T3" fmla="*/ 223 h 696"/>
                  <a:gd name="T4" fmla="*/ 0 w 482"/>
                  <a:gd name="T5" fmla="*/ 223 h 696"/>
                  <a:gd name="T6" fmla="*/ 125 w 482"/>
                  <a:gd name="T7" fmla="*/ 348 h 696"/>
                  <a:gd name="T8" fmla="*/ 0 w 482"/>
                  <a:gd name="T9" fmla="*/ 473 h 696"/>
                  <a:gd name="T10" fmla="*/ 0 w 482"/>
                  <a:gd name="T11" fmla="*/ 473 h 696"/>
                  <a:gd name="T12" fmla="*/ 0 w 482"/>
                  <a:gd name="T13" fmla="*/ 696 h 696"/>
                  <a:gd name="T14" fmla="*/ 388 w 482"/>
                  <a:gd name="T15" fmla="*/ 441 h 696"/>
                  <a:gd name="T16" fmla="*/ 482 w 482"/>
                  <a:gd name="T17" fmla="*/ 348 h 696"/>
                  <a:gd name="T18" fmla="*/ 388 w 482"/>
                  <a:gd name="T19" fmla="*/ 255 h 696"/>
                  <a:gd name="T20" fmla="*/ 0 w 482"/>
                  <a:gd name="T21" fmla="*/ 0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2" h="696">
                    <a:moveTo>
                      <a:pt x="0" y="0"/>
                    </a:moveTo>
                    <a:cubicBezTo>
                      <a:pt x="0" y="223"/>
                      <a:pt x="0" y="223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69" y="223"/>
                      <a:pt x="125" y="279"/>
                      <a:pt x="125" y="348"/>
                    </a:cubicBezTo>
                    <a:cubicBezTo>
                      <a:pt x="125" y="417"/>
                      <a:pt x="69" y="473"/>
                      <a:pt x="0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696"/>
                      <a:pt x="0" y="696"/>
                      <a:pt x="0" y="696"/>
                    </a:cubicBezTo>
                    <a:cubicBezTo>
                      <a:pt x="0" y="696"/>
                      <a:pt x="380" y="441"/>
                      <a:pt x="388" y="441"/>
                    </a:cubicBezTo>
                    <a:cubicBezTo>
                      <a:pt x="440" y="441"/>
                      <a:pt x="482" y="400"/>
                      <a:pt x="482" y="348"/>
                    </a:cubicBezTo>
                    <a:cubicBezTo>
                      <a:pt x="482" y="296"/>
                      <a:pt x="440" y="255"/>
                      <a:pt x="388" y="255"/>
                    </a:cubicBezTo>
                    <a:cubicBezTo>
                      <a:pt x="380" y="25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任意多边形 34"/>
              <p:cNvSpPr/>
              <p:nvPr/>
            </p:nvSpPr>
            <p:spPr bwMode="auto">
              <a:xfrm rot="16200000">
                <a:off x="2135239" y="1083831"/>
                <a:ext cx="209977" cy="306297"/>
              </a:xfrm>
              <a:custGeom>
                <a:avLst/>
                <a:gdLst>
                  <a:gd name="T0" fmla="*/ 34 w 128"/>
                  <a:gd name="T1" fmla="*/ 186 h 186"/>
                  <a:gd name="T2" fmla="*/ 128 w 128"/>
                  <a:gd name="T3" fmla="*/ 93 h 186"/>
                  <a:gd name="T4" fmla="*/ 34 w 128"/>
                  <a:gd name="T5" fmla="*/ 0 h 186"/>
                  <a:gd name="T6" fmla="*/ 0 w 128"/>
                  <a:gd name="T7" fmla="*/ 93 h 186"/>
                  <a:gd name="T8" fmla="*/ 34 w 128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86">
                    <a:moveTo>
                      <a:pt x="34" y="186"/>
                    </a:moveTo>
                    <a:cubicBezTo>
                      <a:pt x="86" y="186"/>
                      <a:pt x="128" y="145"/>
                      <a:pt x="128" y="93"/>
                    </a:cubicBezTo>
                    <a:cubicBezTo>
                      <a:pt x="128" y="41"/>
                      <a:pt x="86" y="0"/>
                      <a:pt x="34" y="0"/>
                    </a:cubicBezTo>
                    <a:cubicBezTo>
                      <a:pt x="30" y="0"/>
                      <a:pt x="0" y="46"/>
                      <a:pt x="0" y="93"/>
                    </a:cubicBezTo>
                    <a:cubicBezTo>
                      <a:pt x="0" y="140"/>
                      <a:pt x="30" y="186"/>
                      <a:pt x="34" y="18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任意多边形 29"/>
            <p:cNvSpPr/>
            <p:nvPr/>
          </p:nvSpPr>
          <p:spPr bwMode="auto">
            <a:xfrm rot="16200000">
              <a:off x="1920427" y="1491948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03894" y="1775267"/>
              <a:ext cx="7135562" cy="633516"/>
              <a:chOff x="3309123" y="1847257"/>
              <a:chExt cx="7721280" cy="685518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3309123" y="221401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任意多边形 9"/>
              <p:cNvSpPr>
                <a:spLocks noChangeAspect="1"/>
              </p:cNvSpPr>
              <p:nvPr/>
            </p:nvSpPr>
            <p:spPr bwMode="auto">
              <a:xfrm>
                <a:off x="6032906" y="1951554"/>
                <a:ext cx="555172" cy="480467"/>
              </a:xfrm>
              <a:custGeom>
                <a:avLst/>
                <a:gdLst>
                  <a:gd name="T0" fmla="*/ 502 w 1013"/>
                  <a:gd name="T1" fmla="*/ 0 h 879"/>
                  <a:gd name="T2" fmla="*/ 0 w 1013"/>
                  <a:gd name="T3" fmla="*/ 351 h 879"/>
                  <a:gd name="T4" fmla="*/ 193 w 1013"/>
                  <a:gd name="T5" fmla="*/ 636 h 879"/>
                  <a:gd name="T6" fmla="*/ 92 w 1013"/>
                  <a:gd name="T7" fmla="*/ 862 h 879"/>
                  <a:gd name="T8" fmla="*/ 92 w 1013"/>
                  <a:gd name="T9" fmla="*/ 878 h 879"/>
                  <a:gd name="T10" fmla="*/ 101 w 1013"/>
                  <a:gd name="T11" fmla="*/ 878 h 879"/>
                  <a:gd name="T12" fmla="*/ 109 w 1013"/>
                  <a:gd name="T13" fmla="*/ 878 h 879"/>
                  <a:gd name="T14" fmla="*/ 485 w 1013"/>
                  <a:gd name="T15" fmla="*/ 711 h 879"/>
                  <a:gd name="T16" fmla="*/ 502 w 1013"/>
                  <a:gd name="T17" fmla="*/ 711 h 879"/>
                  <a:gd name="T18" fmla="*/ 1012 w 1013"/>
                  <a:gd name="T19" fmla="*/ 351 h 879"/>
                  <a:gd name="T20" fmla="*/ 502 w 1013"/>
                  <a:gd name="T21" fmla="*/ 0 h 879"/>
                  <a:gd name="T22" fmla="*/ 502 w 1013"/>
                  <a:gd name="T23" fmla="*/ 0 h 879"/>
                  <a:gd name="T24" fmla="*/ 502 w 1013"/>
                  <a:gd name="T25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3" h="879">
                    <a:moveTo>
                      <a:pt x="502" y="0"/>
                    </a:moveTo>
                    <a:cubicBezTo>
                      <a:pt x="226" y="0"/>
                      <a:pt x="0" y="159"/>
                      <a:pt x="0" y="351"/>
                    </a:cubicBezTo>
                    <a:cubicBezTo>
                      <a:pt x="0" y="469"/>
                      <a:pt x="67" y="569"/>
                      <a:pt x="193" y="636"/>
                    </a:cubicBezTo>
                    <a:cubicBezTo>
                      <a:pt x="176" y="711"/>
                      <a:pt x="142" y="811"/>
                      <a:pt x="92" y="862"/>
                    </a:cubicBezTo>
                    <a:cubicBezTo>
                      <a:pt x="92" y="870"/>
                      <a:pt x="92" y="870"/>
                      <a:pt x="92" y="878"/>
                    </a:cubicBezTo>
                    <a:lnTo>
                      <a:pt x="101" y="878"/>
                    </a:lnTo>
                    <a:lnTo>
                      <a:pt x="109" y="878"/>
                    </a:lnTo>
                    <a:cubicBezTo>
                      <a:pt x="118" y="878"/>
                      <a:pt x="335" y="862"/>
                      <a:pt x="485" y="711"/>
                    </a:cubicBezTo>
                    <a:cubicBezTo>
                      <a:pt x="485" y="711"/>
                      <a:pt x="494" y="711"/>
                      <a:pt x="502" y="711"/>
                    </a:cubicBezTo>
                    <a:cubicBezTo>
                      <a:pt x="786" y="711"/>
                      <a:pt x="1012" y="552"/>
                      <a:pt x="1012" y="351"/>
                    </a:cubicBezTo>
                    <a:cubicBezTo>
                      <a:pt x="1012" y="159"/>
                      <a:pt x="786" y="0"/>
                      <a:pt x="502" y="0"/>
                    </a:cubicBezTo>
                    <a:close/>
                    <a:moveTo>
                      <a:pt x="502" y="0"/>
                    </a:move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文本框 12"/>
              <p:cNvSpPr txBox="1"/>
              <p:nvPr/>
            </p:nvSpPr>
            <p:spPr>
              <a:xfrm>
                <a:off x="3971889" y="1847257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8" name="文本框 26"/>
              <p:cNvSpPr txBox="1"/>
              <p:nvPr/>
            </p:nvSpPr>
            <p:spPr>
              <a:xfrm>
                <a:off x="6588079" y="185079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9" name="文本框 27"/>
              <p:cNvSpPr txBox="1"/>
              <p:nvPr/>
            </p:nvSpPr>
            <p:spPr>
              <a:xfrm>
                <a:off x="6588078" y="218402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2"/>
            </p:custDataLst>
          </p:nvPr>
        </p:nvGrpSpPr>
        <p:grpSpPr>
          <a:xfrm>
            <a:off x="1919537" y="2413235"/>
            <a:ext cx="8300520" cy="1056587"/>
            <a:chOff x="1919537" y="2413235"/>
            <a:chExt cx="8300520" cy="1056587"/>
          </a:xfrm>
        </p:grpSpPr>
        <p:sp>
          <p:nvSpPr>
            <p:cNvPr id="6" name="任意多边形 30"/>
            <p:cNvSpPr/>
            <p:nvPr/>
          </p:nvSpPr>
          <p:spPr bwMode="auto">
            <a:xfrm rot="16200000">
              <a:off x="1920427" y="2412345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79 w 697"/>
                <a:gd name="T15" fmla="*/ 696 h 696"/>
                <a:gd name="T16" fmla="*/ 579 w 697"/>
                <a:gd name="T17" fmla="*/ 438 h 696"/>
                <a:gd name="T18" fmla="*/ 603 w 697"/>
                <a:gd name="T19" fmla="*/ 441 h 696"/>
                <a:gd name="T20" fmla="*/ 697 w 697"/>
                <a:gd name="T21" fmla="*/ 348 h 696"/>
                <a:gd name="T22" fmla="*/ 603 w 697"/>
                <a:gd name="T23" fmla="*/ 255 h 696"/>
                <a:gd name="T24" fmla="*/ 579 w 697"/>
                <a:gd name="T25" fmla="*/ 258 h 696"/>
                <a:gd name="T26" fmla="*/ 579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79" y="696"/>
                    <a:pt x="579" y="696"/>
                    <a:pt x="579" y="696"/>
                  </a:cubicBezTo>
                  <a:cubicBezTo>
                    <a:pt x="579" y="438"/>
                    <a:pt x="579" y="438"/>
                    <a:pt x="579" y="438"/>
                  </a:cubicBezTo>
                  <a:cubicBezTo>
                    <a:pt x="587" y="440"/>
                    <a:pt x="595" y="441"/>
                    <a:pt x="603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3" y="255"/>
                  </a:cubicBezTo>
                  <a:cubicBezTo>
                    <a:pt x="595" y="255"/>
                    <a:pt x="587" y="256"/>
                    <a:pt x="579" y="258"/>
                  </a:cubicBezTo>
                  <a:cubicBezTo>
                    <a:pt x="579" y="0"/>
                    <a:pt x="579" y="0"/>
                    <a:pt x="57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103894" y="2673237"/>
              <a:ext cx="7116163" cy="641250"/>
              <a:chOff x="3309123" y="2846158"/>
              <a:chExt cx="7700289" cy="693887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3309123" y="320930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任意多边形 10"/>
              <p:cNvSpPr>
                <a:spLocks noChangeAspect="1"/>
              </p:cNvSpPr>
              <p:nvPr/>
            </p:nvSpPr>
            <p:spPr bwMode="auto">
              <a:xfrm>
                <a:off x="6053898" y="3010558"/>
                <a:ext cx="513189" cy="376998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文本框 13"/>
              <p:cNvSpPr txBox="1"/>
              <p:nvPr/>
            </p:nvSpPr>
            <p:spPr>
              <a:xfrm>
                <a:off x="3971889" y="2846158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3" name="文本框 24"/>
              <p:cNvSpPr txBox="1"/>
              <p:nvPr/>
            </p:nvSpPr>
            <p:spPr>
              <a:xfrm>
                <a:off x="6567088" y="285806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4" name="文本框 25"/>
              <p:cNvSpPr txBox="1"/>
              <p:nvPr/>
            </p:nvSpPr>
            <p:spPr>
              <a:xfrm>
                <a:off x="6567087" y="319129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1919537" y="3333632"/>
            <a:ext cx="8352927" cy="1055697"/>
            <a:chOff x="1919537" y="3333632"/>
            <a:chExt cx="8352927" cy="1055697"/>
          </a:xfrm>
        </p:grpSpPr>
        <p:sp>
          <p:nvSpPr>
            <p:cNvPr id="7" name="任意多边形 31"/>
            <p:cNvSpPr/>
            <p:nvPr/>
          </p:nvSpPr>
          <p:spPr bwMode="auto">
            <a:xfrm rot="16200000">
              <a:off x="1920872" y="3332297"/>
              <a:ext cx="105569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103894" y="3578942"/>
              <a:ext cx="7168570" cy="692864"/>
              <a:chOff x="3309123" y="3814437"/>
              <a:chExt cx="7756998" cy="749738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309123" y="4182716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任意多边形 11"/>
              <p:cNvSpPr>
                <a:spLocks noChangeAspect="1"/>
              </p:cNvSpPr>
              <p:nvPr/>
            </p:nvSpPr>
            <p:spPr bwMode="auto">
              <a:xfrm>
                <a:off x="5997190" y="3980523"/>
                <a:ext cx="626606" cy="485329"/>
              </a:xfrm>
              <a:custGeom>
                <a:avLst/>
                <a:gdLst>
                  <a:gd name="T0" fmla="*/ 995 w 996"/>
                  <a:gd name="T1" fmla="*/ 409 h 770"/>
                  <a:gd name="T2" fmla="*/ 836 w 996"/>
                  <a:gd name="T3" fmla="*/ 409 h 770"/>
                  <a:gd name="T4" fmla="*/ 543 w 996"/>
                  <a:gd name="T5" fmla="*/ 192 h 770"/>
                  <a:gd name="T6" fmla="*/ 384 w 996"/>
                  <a:gd name="T7" fmla="*/ 275 h 770"/>
                  <a:gd name="T8" fmla="*/ 360 w 996"/>
                  <a:gd name="T9" fmla="*/ 158 h 770"/>
                  <a:gd name="T10" fmla="*/ 702 w 996"/>
                  <a:gd name="T11" fmla="*/ 33 h 770"/>
                  <a:gd name="T12" fmla="*/ 836 w 996"/>
                  <a:gd name="T13" fmla="*/ 133 h 770"/>
                  <a:gd name="T14" fmla="*/ 334 w 996"/>
                  <a:gd name="T15" fmla="*/ 626 h 770"/>
                  <a:gd name="T16" fmla="*/ 276 w 996"/>
                  <a:gd name="T17" fmla="*/ 551 h 770"/>
                  <a:gd name="T18" fmla="*/ 209 w 996"/>
                  <a:gd name="T19" fmla="*/ 484 h 770"/>
                  <a:gd name="T20" fmla="*/ 109 w 996"/>
                  <a:gd name="T21" fmla="*/ 434 h 770"/>
                  <a:gd name="T22" fmla="*/ 159 w 996"/>
                  <a:gd name="T23" fmla="*/ 535 h 770"/>
                  <a:gd name="T24" fmla="*/ 226 w 996"/>
                  <a:gd name="T25" fmla="*/ 602 h 770"/>
                  <a:gd name="T26" fmla="*/ 293 w 996"/>
                  <a:gd name="T27" fmla="*/ 668 h 770"/>
                  <a:gd name="T28" fmla="*/ 393 w 996"/>
                  <a:gd name="T29" fmla="*/ 727 h 770"/>
                  <a:gd name="T30" fmla="*/ 334 w 996"/>
                  <a:gd name="T31" fmla="*/ 626 h 770"/>
                  <a:gd name="T32" fmla="*/ 594 w 996"/>
                  <a:gd name="T33" fmla="*/ 267 h 770"/>
                  <a:gd name="T34" fmla="*/ 443 w 996"/>
                  <a:gd name="T35" fmla="*/ 301 h 770"/>
                  <a:gd name="T36" fmla="*/ 284 w 996"/>
                  <a:gd name="T37" fmla="*/ 217 h 770"/>
                  <a:gd name="T38" fmla="*/ 460 w 996"/>
                  <a:gd name="T39" fmla="*/ 50 h 770"/>
                  <a:gd name="T40" fmla="*/ 184 w 996"/>
                  <a:gd name="T41" fmla="*/ 100 h 770"/>
                  <a:gd name="T42" fmla="*/ 0 w 996"/>
                  <a:gd name="T43" fmla="*/ 66 h 770"/>
                  <a:gd name="T44" fmla="*/ 50 w 996"/>
                  <a:gd name="T45" fmla="*/ 443 h 770"/>
                  <a:gd name="T46" fmla="*/ 234 w 996"/>
                  <a:gd name="T47" fmla="*/ 392 h 770"/>
                  <a:gd name="T48" fmla="*/ 293 w 996"/>
                  <a:gd name="T49" fmla="*/ 468 h 770"/>
                  <a:gd name="T50" fmla="*/ 360 w 996"/>
                  <a:gd name="T51" fmla="*/ 535 h 770"/>
                  <a:gd name="T52" fmla="*/ 426 w 996"/>
                  <a:gd name="T53" fmla="*/ 610 h 770"/>
                  <a:gd name="T54" fmla="*/ 477 w 996"/>
                  <a:gd name="T55" fmla="*/ 727 h 770"/>
                  <a:gd name="T56" fmla="*/ 543 w 996"/>
                  <a:gd name="T57" fmla="*/ 660 h 770"/>
                  <a:gd name="T58" fmla="*/ 485 w 996"/>
                  <a:gd name="T59" fmla="*/ 585 h 770"/>
                  <a:gd name="T60" fmla="*/ 569 w 996"/>
                  <a:gd name="T61" fmla="*/ 668 h 770"/>
                  <a:gd name="T62" fmla="*/ 627 w 996"/>
                  <a:gd name="T63" fmla="*/ 602 h 770"/>
                  <a:gd name="T64" fmla="*/ 652 w 996"/>
                  <a:gd name="T65" fmla="*/ 610 h 770"/>
                  <a:gd name="T66" fmla="*/ 719 w 996"/>
                  <a:gd name="T67" fmla="*/ 543 h 770"/>
                  <a:gd name="T68" fmla="*/ 727 w 996"/>
                  <a:gd name="T69" fmla="*/ 526 h 770"/>
                  <a:gd name="T70" fmla="*/ 786 w 996"/>
                  <a:gd name="T71" fmla="*/ 535 h 770"/>
                  <a:gd name="T72" fmla="*/ 786 w 996"/>
                  <a:gd name="T73" fmla="*/ 46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96" h="770">
                    <a:moveTo>
                      <a:pt x="995" y="100"/>
                    </a:moveTo>
                    <a:cubicBezTo>
                      <a:pt x="995" y="409"/>
                      <a:pt x="995" y="409"/>
                      <a:pt x="995" y="409"/>
                    </a:cubicBezTo>
                    <a:cubicBezTo>
                      <a:pt x="995" y="409"/>
                      <a:pt x="928" y="426"/>
                      <a:pt x="920" y="426"/>
                    </a:cubicBezTo>
                    <a:cubicBezTo>
                      <a:pt x="903" y="426"/>
                      <a:pt x="861" y="443"/>
                      <a:pt x="836" y="409"/>
                    </a:cubicBezTo>
                    <a:cubicBezTo>
                      <a:pt x="786" y="367"/>
                      <a:pt x="619" y="192"/>
                      <a:pt x="619" y="192"/>
                    </a:cubicBezTo>
                    <a:cubicBezTo>
                      <a:pt x="619" y="192"/>
                      <a:pt x="594" y="167"/>
                      <a:pt x="543" y="192"/>
                    </a:cubicBezTo>
                    <a:cubicBezTo>
                      <a:pt x="502" y="217"/>
                      <a:pt x="443" y="250"/>
                      <a:pt x="418" y="259"/>
                    </a:cubicBezTo>
                    <a:cubicBezTo>
                      <a:pt x="410" y="267"/>
                      <a:pt x="393" y="275"/>
                      <a:pt x="384" y="275"/>
                    </a:cubicBezTo>
                    <a:cubicBezTo>
                      <a:pt x="351" y="275"/>
                      <a:pt x="326" y="242"/>
                      <a:pt x="326" y="209"/>
                    </a:cubicBezTo>
                    <a:cubicBezTo>
                      <a:pt x="326" y="183"/>
                      <a:pt x="343" y="167"/>
                      <a:pt x="360" y="158"/>
                    </a:cubicBezTo>
                    <a:cubicBezTo>
                      <a:pt x="426" y="116"/>
                      <a:pt x="552" y="50"/>
                      <a:pt x="602" y="16"/>
                    </a:cubicBezTo>
                    <a:cubicBezTo>
                      <a:pt x="635" y="0"/>
                      <a:pt x="652" y="0"/>
                      <a:pt x="702" y="33"/>
                    </a:cubicBezTo>
                    <a:cubicBezTo>
                      <a:pt x="752" y="83"/>
                      <a:pt x="803" y="125"/>
                      <a:pt x="803" y="125"/>
                    </a:cubicBezTo>
                    <a:cubicBezTo>
                      <a:pt x="803" y="125"/>
                      <a:pt x="819" y="133"/>
                      <a:pt x="836" y="133"/>
                    </a:cubicBezTo>
                    <a:cubicBezTo>
                      <a:pt x="878" y="125"/>
                      <a:pt x="995" y="100"/>
                      <a:pt x="995" y="100"/>
                    </a:cubicBezTo>
                    <a:close/>
                    <a:moveTo>
                      <a:pt x="334" y="626"/>
                    </a:moveTo>
                    <a:cubicBezTo>
                      <a:pt x="343" y="610"/>
                      <a:pt x="343" y="585"/>
                      <a:pt x="326" y="568"/>
                    </a:cubicBezTo>
                    <a:cubicBezTo>
                      <a:pt x="309" y="551"/>
                      <a:pt x="293" y="551"/>
                      <a:pt x="276" y="551"/>
                    </a:cubicBezTo>
                    <a:cubicBezTo>
                      <a:pt x="276" y="535"/>
                      <a:pt x="276" y="510"/>
                      <a:pt x="259" y="501"/>
                    </a:cubicBezTo>
                    <a:cubicBezTo>
                      <a:pt x="251" y="484"/>
                      <a:pt x="226" y="476"/>
                      <a:pt x="209" y="484"/>
                    </a:cubicBezTo>
                    <a:cubicBezTo>
                      <a:pt x="217" y="468"/>
                      <a:pt x="209" y="443"/>
                      <a:pt x="201" y="426"/>
                    </a:cubicBezTo>
                    <a:cubicBezTo>
                      <a:pt x="176" y="401"/>
                      <a:pt x="134" y="409"/>
                      <a:pt x="109" y="434"/>
                    </a:cubicBezTo>
                    <a:cubicBezTo>
                      <a:pt x="92" y="451"/>
                      <a:pt x="75" y="501"/>
                      <a:pt x="92" y="526"/>
                    </a:cubicBezTo>
                    <a:cubicBezTo>
                      <a:pt x="117" y="551"/>
                      <a:pt x="142" y="535"/>
                      <a:pt x="159" y="535"/>
                    </a:cubicBezTo>
                    <a:cubicBezTo>
                      <a:pt x="159" y="551"/>
                      <a:pt x="142" y="568"/>
                      <a:pt x="159" y="593"/>
                    </a:cubicBezTo>
                    <a:cubicBezTo>
                      <a:pt x="176" y="618"/>
                      <a:pt x="209" y="602"/>
                      <a:pt x="226" y="602"/>
                    </a:cubicBezTo>
                    <a:cubicBezTo>
                      <a:pt x="217" y="618"/>
                      <a:pt x="201" y="643"/>
                      <a:pt x="226" y="668"/>
                    </a:cubicBezTo>
                    <a:cubicBezTo>
                      <a:pt x="242" y="685"/>
                      <a:pt x="276" y="677"/>
                      <a:pt x="293" y="668"/>
                    </a:cubicBezTo>
                    <a:cubicBezTo>
                      <a:pt x="284" y="693"/>
                      <a:pt x="268" y="710"/>
                      <a:pt x="293" y="744"/>
                    </a:cubicBezTo>
                    <a:cubicBezTo>
                      <a:pt x="318" y="769"/>
                      <a:pt x="368" y="752"/>
                      <a:pt x="393" y="727"/>
                    </a:cubicBezTo>
                    <a:cubicBezTo>
                      <a:pt x="418" y="702"/>
                      <a:pt x="418" y="668"/>
                      <a:pt x="393" y="643"/>
                    </a:cubicBezTo>
                    <a:cubicBezTo>
                      <a:pt x="376" y="626"/>
                      <a:pt x="360" y="626"/>
                      <a:pt x="334" y="626"/>
                    </a:cubicBezTo>
                    <a:close/>
                    <a:moveTo>
                      <a:pt x="786" y="468"/>
                    </a:moveTo>
                    <a:cubicBezTo>
                      <a:pt x="610" y="284"/>
                      <a:pt x="694" y="367"/>
                      <a:pt x="594" y="267"/>
                    </a:cubicBezTo>
                    <a:cubicBezTo>
                      <a:pt x="594" y="267"/>
                      <a:pt x="569" y="234"/>
                      <a:pt x="527" y="259"/>
                    </a:cubicBezTo>
                    <a:cubicBezTo>
                      <a:pt x="502" y="267"/>
                      <a:pt x="468" y="284"/>
                      <a:pt x="443" y="301"/>
                    </a:cubicBezTo>
                    <a:cubicBezTo>
                      <a:pt x="418" y="309"/>
                      <a:pt x="393" y="317"/>
                      <a:pt x="384" y="317"/>
                    </a:cubicBezTo>
                    <a:cubicBezTo>
                      <a:pt x="326" y="317"/>
                      <a:pt x="284" y="267"/>
                      <a:pt x="284" y="217"/>
                    </a:cubicBezTo>
                    <a:cubicBezTo>
                      <a:pt x="284" y="175"/>
                      <a:pt x="301" y="142"/>
                      <a:pt x="334" y="125"/>
                    </a:cubicBezTo>
                    <a:cubicBezTo>
                      <a:pt x="368" y="100"/>
                      <a:pt x="460" y="50"/>
                      <a:pt x="460" y="50"/>
                    </a:cubicBezTo>
                    <a:cubicBezTo>
                      <a:pt x="460" y="50"/>
                      <a:pt x="435" y="8"/>
                      <a:pt x="376" y="8"/>
                    </a:cubicBezTo>
                    <a:cubicBezTo>
                      <a:pt x="309" y="8"/>
                      <a:pt x="184" y="100"/>
                      <a:pt x="184" y="100"/>
                    </a:cubicBezTo>
                    <a:cubicBezTo>
                      <a:pt x="184" y="100"/>
                      <a:pt x="150" y="116"/>
                      <a:pt x="100" y="10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25" y="434"/>
                      <a:pt x="50" y="443"/>
                    </a:cubicBezTo>
                    <a:cubicBezTo>
                      <a:pt x="59" y="426"/>
                      <a:pt x="67" y="409"/>
                      <a:pt x="83" y="392"/>
                    </a:cubicBezTo>
                    <a:cubicBezTo>
                      <a:pt x="125" y="351"/>
                      <a:pt x="192" y="351"/>
                      <a:pt x="234" y="392"/>
                    </a:cubicBezTo>
                    <a:cubicBezTo>
                      <a:pt x="242" y="409"/>
                      <a:pt x="251" y="417"/>
                      <a:pt x="251" y="434"/>
                    </a:cubicBezTo>
                    <a:cubicBezTo>
                      <a:pt x="268" y="443"/>
                      <a:pt x="284" y="451"/>
                      <a:pt x="293" y="468"/>
                    </a:cubicBezTo>
                    <a:cubicBezTo>
                      <a:pt x="309" y="476"/>
                      <a:pt x="318" y="493"/>
                      <a:pt x="318" y="510"/>
                    </a:cubicBezTo>
                    <a:cubicBezTo>
                      <a:pt x="334" y="510"/>
                      <a:pt x="351" y="518"/>
                      <a:pt x="360" y="535"/>
                    </a:cubicBezTo>
                    <a:cubicBezTo>
                      <a:pt x="376" y="551"/>
                      <a:pt x="384" y="568"/>
                      <a:pt x="384" y="585"/>
                    </a:cubicBezTo>
                    <a:cubicBezTo>
                      <a:pt x="401" y="585"/>
                      <a:pt x="418" y="593"/>
                      <a:pt x="426" y="610"/>
                    </a:cubicBezTo>
                    <a:cubicBezTo>
                      <a:pt x="451" y="635"/>
                      <a:pt x="460" y="668"/>
                      <a:pt x="451" y="702"/>
                    </a:cubicBezTo>
                    <a:cubicBezTo>
                      <a:pt x="460" y="702"/>
                      <a:pt x="468" y="718"/>
                      <a:pt x="477" y="727"/>
                    </a:cubicBezTo>
                    <a:cubicBezTo>
                      <a:pt x="493" y="744"/>
                      <a:pt x="527" y="744"/>
                      <a:pt x="543" y="727"/>
                    </a:cubicBezTo>
                    <a:cubicBezTo>
                      <a:pt x="560" y="710"/>
                      <a:pt x="560" y="677"/>
                      <a:pt x="543" y="660"/>
                    </a:cubicBezTo>
                    <a:lnTo>
                      <a:pt x="535" y="660"/>
                    </a:lnTo>
                    <a:cubicBezTo>
                      <a:pt x="485" y="602"/>
                      <a:pt x="477" y="593"/>
                      <a:pt x="485" y="585"/>
                    </a:cubicBezTo>
                    <a:cubicBezTo>
                      <a:pt x="493" y="585"/>
                      <a:pt x="502" y="593"/>
                      <a:pt x="560" y="660"/>
                    </a:cubicBezTo>
                    <a:cubicBezTo>
                      <a:pt x="569" y="668"/>
                      <a:pt x="569" y="668"/>
                      <a:pt x="569" y="668"/>
                    </a:cubicBezTo>
                    <a:cubicBezTo>
                      <a:pt x="585" y="685"/>
                      <a:pt x="610" y="685"/>
                      <a:pt x="627" y="668"/>
                    </a:cubicBezTo>
                    <a:cubicBezTo>
                      <a:pt x="644" y="652"/>
                      <a:pt x="644" y="618"/>
                      <a:pt x="627" y="602"/>
                    </a:cubicBezTo>
                    <a:cubicBezTo>
                      <a:pt x="569" y="535"/>
                      <a:pt x="560" y="526"/>
                      <a:pt x="560" y="518"/>
                    </a:cubicBezTo>
                    <a:cubicBezTo>
                      <a:pt x="569" y="518"/>
                      <a:pt x="594" y="551"/>
                      <a:pt x="652" y="610"/>
                    </a:cubicBezTo>
                    <a:cubicBezTo>
                      <a:pt x="669" y="626"/>
                      <a:pt x="702" y="626"/>
                      <a:pt x="719" y="610"/>
                    </a:cubicBezTo>
                    <a:cubicBezTo>
                      <a:pt x="727" y="593"/>
                      <a:pt x="736" y="568"/>
                      <a:pt x="719" y="543"/>
                    </a:cubicBezTo>
                    <a:cubicBezTo>
                      <a:pt x="644" y="468"/>
                      <a:pt x="644" y="468"/>
                      <a:pt x="652" y="459"/>
                    </a:cubicBezTo>
                    <a:lnTo>
                      <a:pt x="727" y="526"/>
                    </a:lnTo>
                    <a:cubicBezTo>
                      <a:pt x="727" y="535"/>
                      <a:pt x="727" y="535"/>
                      <a:pt x="727" y="535"/>
                    </a:cubicBezTo>
                    <a:cubicBezTo>
                      <a:pt x="744" y="551"/>
                      <a:pt x="769" y="551"/>
                      <a:pt x="786" y="535"/>
                    </a:cubicBezTo>
                    <a:cubicBezTo>
                      <a:pt x="803" y="510"/>
                      <a:pt x="803" y="484"/>
                      <a:pt x="786" y="468"/>
                    </a:cubicBezTo>
                    <a:close/>
                    <a:moveTo>
                      <a:pt x="786" y="468"/>
                    </a:moveTo>
                    <a:lnTo>
                      <a:pt x="786" y="46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文本框 14"/>
              <p:cNvSpPr txBox="1"/>
              <p:nvPr/>
            </p:nvSpPr>
            <p:spPr>
              <a:xfrm>
                <a:off x="3971889" y="3814437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8" name="文本框 22"/>
              <p:cNvSpPr txBox="1"/>
              <p:nvPr/>
            </p:nvSpPr>
            <p:spPr>
              <a:xfrm>
                <a:off x="6623797" y="3882199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9" name="文本框 23"/>
              <p:cNvSpPr txBox="1"/>
              <p:nvPr/>
            </p:nvSpPr>
            <p:spPr>
              <a:xfrm>
                <a:off x="6623796" y="4215428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2" name="千图PPT彼岸天：ID 8661124库_组合 41"/>
          <p:cNvGrpSpPr/>
          <p:nvPr>
            <p:custDataLst>
              <p:tags r:id="rId4"/>
            </p:custDataLst>
          </p:nvPr>
        </p:nvGrpSpPr>
        <p:grpSpPr>
          <a:xfrm>
            <a:off x="1919537" y="4253140"/>
            <a:ext cx="8340206" cy="1056587"/>
            <a:chOff x="1919537" y="4253140"/>
            <a:chExt cx="8340206" cy="1056587"/>
          </a:xfrm>
        </p:grpSpPr>
        <p:sp>
          <p:nvSpPr>
            <p:cNvPr id="8" name="任意多边形 32"/>
            <p:cNvSpPr/>
            <p:nvPr/>
          </p:nvSpPr>
          <p:spPr bwMode="auto">
            <a:xfrm rot="16200000">
              <a:off x="1920427" y="4252250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103894" y="4536260"/>
              <a:ext cx="7155849" cy="648380"/>
              <a:chOff x="3309123" y="4806840"/>
              <a:chExt cx="7743232" cy="701602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3309123" y="5167454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任意多边形 8"/>
              <p:cNvSpPr>
                <a:spLocks noChangeAspect="1"/>
              </p:cNvSpPr>
              <p:nvPr/>
            </p:nvSpPr>
            <p:spPr bwMode="auto">
              <a:xfrm>
                <a:off x="6098633" y="4835976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文本框 15"/>
              <p:cNvSpPr txBox="1"/>
              <p:nvPr/>
            </p:nvSpPr>
            <p:spPr>
              <a:xfrm>
                <a:off x="3971889" y="4806840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3" name="文本框 20"/>
              <p:cNvSpPr txBox="1"/>
              <p:nvPr/>
            </p:nvSpPr>
            <p:spPr>
              <a:xfrm>
                <a:off x="6610031" y="482646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4" name="文本框 21"/>
              <p:cNvSpPr txBox="1"/>
              <p:nvPr/>
            </p:nvSpPr>
            <p:spPr>
              <a:xfrm>
                <a:off x="6610030" y="515969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919537" y="5173537"/>
            <a:ext cx="8340206" cy="1056587"/>
            <a:chOff x="1919537" y="5173537"/>
            <a:chExt cx="8340206" cy="1056587"/>
          </a:xfrm>
        </p:grpSpPr>
        <p:sp>
          <p:nvSpPr>
            <p:cNvPr id="13" name="任意多边形 35"/>
            <p:cNvSpPr/>
            <p:nvPr/>
          </p:nvSpPr>
          <p:spPr bwMode="auto">
            <a:xfrm rot="16200000">
              <a:off x="1920427" y="5172647"/>
              <a:ext cx="1056587" cy="1058368"/>
            </a:xfrm>
            <a:custGeom>
              <a:avLst/>
              <a:gdLst>
                <a:gd name="T0" fmla="*/ 0 w 697"/>
                <a:gd name="T1" fmla="*/ 0 h 696"/>
                <a:gd name="T2" fmla="*/ 0 w 697"/>
                <a:gd name="T3" fmla="*/ 223 h 696"/>
                <a:gd name="T4" fmla="*/ 0 w 697"/>
                <a:gd name="T5" fmla="*/ 223 h 696"/>
                <a:gd name="T6" fmla="*/ 125 w 697"/>
                <a:gd name="T7" fmla="*/ 348 h 696"/>
                <a:gd name="T8" fmla="*/ 0 w 697"/>
                <a:gd name="T9" fmla="*/ 473 h 696"/>
                <a:gd name="T10" fmla="*/ 0 w 697"/>
                <a:gd name="T11" fmla="*/ 473 h 696"/>
                <a:gd name="T12" fmla="*/ 0 w 697"/>
                <a:gd name="T13" fmla="*/ 696 h 696"/>
                <a:gd name="T14" fmla="*/ 580 w 697"/>
                <a:gd name="T15" fmla="*/ 696 h 696"/>
                <a:gd name="T16" fmla="*/ 580 w 697"/>
                <a:gd name="T17" fmla="*/ 438 h 696"/>
                <a:gd name="T18" fmla="*/ 604 w 697"/>
                <a:gd name="T19" fmla="*/ 441 h 696"/>
                <a:gd name="T20" fmla="*/ 697 w 697"/>
                <a:gd name="T21" fmla="*/ 348 h 696"/>
                <a:gd name="T22" fmla="*/ 604 w 697"/>
                <a:gd name="T23" fmla="*/ 255 h 696"/>
                <a:gd name="T24" fmla="*/ 580 w 697"/>
                <a:gd name="T25" fmla="*/ 258 h 696"/>
                <a:gd name="T26" fmla="*/ 580 w 697"/>
                <a:gd name="T27" fmla="*/ 0 h 696"/>
                <a:gd name="T28" fmla="*/ 0 w 697"/>
                <a:gd name="T29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7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580" y="696"/>
                    <a:pt x="580" y="696"/>
                    <a:pt x="580" y="696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7" y="440"/>
                    <a:pt x="595" y="441"/>
                    <a:pt x="604" y="441"/>
                  </a:cubicBezTo>
                  <a:cubicBezTo>
                    <a:pt x="655" y="441"/>
                    <a:pt x="697" y="400"/>
                    <a:pt x="697" y="348"/>
                  </a:cubicBezTo>
                  <a:cubicBezTo>
                    <a:pt x="697" y="296"/>
                    <a:pt x="655" y="255"/>
                    <a:pt x="604" y="255"/>
                  </a:cubicBezTo>
                  <a:cubicBezTo>
                    <a:pt x="595" y="255"/>
                    <a:pt x="587" y="256"/>
                    <a:pt x="580" y="258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vert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  <a:endPara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103894" y="5449095"/>
              <a:ext cx="7155849" cy="648380"/>
              <a:chOff x="3309123" y="4806840"/>
              <a:chExt cx="7743232" cy="701602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3309123" y="5167454"/>
                <a:ext cx="2518117" cy="0"/>
              </a:xfrm>
              <a:prstGeom prst="line">
                <a:avLst/>
              </a:prstGeom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ysDash"/>
                <a:headEnd type="diamond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任意多边形 41"/>
              <p:cNvSpPr>
                <a:spLocks noChangeAspect="1"/>
              </p:cNvSpPr>
              <p:nvPr/>
            </p:nvSpPr>
            <p:spPr bwMode="auto">
              <a:xfrm>
                <a:off x="6098633" y="4835976"/>
                <a:ext cx="511397" cy="662956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文本框 42"/>
              <p:cNvSpPr txBox="1"/>
              <p:nvPr/>
            </p:nvSpPr>
            <p:spPr>
              <a:xfrm>
                <a:off x="3971889" y="4806840"/>
                <a:ext cx="1169496" cy="363148"/>
              </a:xfrm>
              <a:prstGeom prst="rect">
                <a:avLst/>
              </a:prstGeom>
            </p:spPr>
            <p:txBody>
              <a:bodyPr vert="horz" wrap="none" lIns="121893" tIns="60946" rIns="121893" bIns="60946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8" name="文本框 43"/>
              <p:cNvSpPr txBox="1"/>
              <p:nvPr/>
            </p:nvSpPr>
            <p:spPr>
              <a:xfrm>
                <a:off x="6610031" y="482646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9" name="文本框 44"/>
              <p:cNvSpPr txBox="1"/>
              <p:nvPr/>
            </p:nvSpPr>
            <p:spPr>
              <a:xfrm>
                <a:off x="6610030" y="515969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椭圆 3"/>
          <p:cNvSpPr/>
          <p:nvPr>
            <p:custDataLst>
              <p:tags r:id="rId1"/>
            </p:custDataLst>
          </p:nvPr>
        </p:nvSpPr>
        <p:spPr>
          <a:xfrm>
            <a:off x="1533280" y="5126258"/>
            <a:ext cx="2267123" cy="521072"/>
          </a:xfrm>
          <a:prstGeom prst="ellipse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5550541" y="1766353"/>
            <a:ext cx="5108180" cy="794294"/>
            <a:chOff x="5550541" y="1766353"/>
            <a:chExt cx="5108180" cy="794294"/>
          </a:xfrm>
        </p:grpSpPr>
        <p:grpSp>
          <p:nvGrpSpPr>
            <p:cNvPr id="5" name="组合 4"/>
            <p:cNvGrpSpPr/>
            <p:nvPr/>
          </p:nvGrpSpPr>
          <p:grpSpPr>
            <a:xfrm>
              <a:off x="7054188" y="1809517"/>
              <a:ext cx="707968" cy="707968"/>
              <a:chOff x="0" y="0"/>
              <a:chExt cx="622534" cy="622534"/>
            </a:xfrm>
          </p:grpSpPr>
          <p:sp>
            <p:nvSpPr>
              <p:cNvPr id="46" name="任意多边形 143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任意多边形 144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" name="任意多边形 103"/>
            <p:cNvSpPr/>
            <p:nvPr/>
          </p:nvSpPr>
          <p:spPr>
            <a:xfrm rot="10800000" flipH="1">
              <a:off x="5550541" y="2002898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971340" y="1766353"/>
              <a:ext cx="2687381" cy="794294"/>
              <a:chOff x="719666" y="2048993"/>
              <a:chExt cx="3288101" cy="723852"/>
            </a:xfrm>
          </p:grpSpPr>
          <p:sp>
            <p:nvSpPr>
              <p:cNvPr id="44" name="文本框 14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5117053" y="2568445"/>
            <a:ext cx="5541668" cy="794294"/>
            <a:chOff x="5117053" y="2568445"/>
            <a:chExt cx="5541668" cy="794294"/>
          </a:xfrm>
        </p:grpSpPr>
        <p:grpSp>
          <p:nvGrpSpPr>
            <p:cNvPr id="8" name="组合 7"/>
            <p:cNvGrpSpPr/>
            <p:nvPr/>
          </p:nvGrpSpPr>
          <p:grpSpPr>
            <a:xfrm>
              <a:off x="7054188" y="2611608"/>
              <a:ext cx="707969" cy="707969"/>
              <a:chOff x="0" y="0"/>
              <a:chExt cx="622534" cy="622534"/>
            </a:xfrm>
          </p:grpSpPr>
          <p:sp>
            <p:nvSpPr>
              <p:cNvPr id="42" name="任意多边形 139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任意多边形 140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任意多边形 106"/>
            <p:cNvSpPr/>
            <p:nvPr/>
          </p:nvSpPr>
          <p:spPr>
            <a:xfrm rot="10800000" flipH="1">
              <a:off x="5117053" y="2888997"/>
              <a:ext cx="1468735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971340" y="2568445"/>
              <a:ext cx="2687381" cy="794294"/>
              <a:chOff x="719666" y="2048993"/>
              <a:chExt cx="3288101" cy="723852"/>
            </a:xfrm>
          </p:grpSpPr>
          <p:sp>
            <p:nvSpPr>
              <p:cNvPr id="40" name="文本框 137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4"/>
            </p:custDataLst>
          </p:nvPr>
        </p:nvGrpSpPr>
        <p:grpSpPr>
          <a:xfrm>
            <a:off x="4534124" y="3370537"/>
            <a:ext cx="6124597" cy="794294"/>
            <a:chOff x="4534124" y="3370537"/>
            <a:chExt cx="6124597" cy="794294"/>
          </a:xfrm>
        </p:grpSpPr>
        <p:sp>
          <p:nvSpPr>
            <p:cNvPr id="11" name="任意多边形 108"/>
            <p:cNvSpPr/>
            <p:nvPr/>
          </p:nvSpPr>
          <p:spPr>
            <a:xfrm rot="10800000" flipH="1">
              <a:off x="4534124" y="3622930"/>
              <a:ext cx="2051666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971340" y="3370537"/>
              <a:ext cx="2687381" cy="794294"/>
              <a:chOff x="719666" y="2048993"/>
              <a:chExt cx="3288101" cy="723852"/>
            </a:xfrm>
          </p:grpSpPr>
          <p:sp>
            <p:nvSpPr>
              <p:cNvPr id="38" name="文本框 13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054188" y="3413700"/>
              <a:ext cx="707969" cy="707969"/>
              <a:chOff x="0" y="0"/>
              <a:chExt cx="622534" cy="622534"/>
            </a:xfrm>
          </p:grpSpPr>
          <p:sp>
            <p:nvSpPr>
              <p:cNvPr id="36" name="任意多边形 133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任意多边形 134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千图PPT彼岸天：ID 8661124库_组合 13"/>
          <p:cNvGrpSpPr/>
          <p:nvPr>
            <p:custDataLst>
              <p:tags r:id="rId5"/>
            </p:custDataLst>
          </p:nvPr>
        </p:nvGrpSpPr>
        <p:grpSpPr>
          <a:xfrm rot="2379804">
            <a:off x="2325999" y="1037435"/>
            <a:ext cx="1895472" cy="4479798"/>
            <a:chOff x="2403406" y="1037435"/>
            <a:chExt cx="1895472" cy="4479798"/>
          </a:xfrm>
        </p:grpSpPr>
        <p:sp>
          <p:nvSpPr>
            <p:cNvPr id="29" name="任意多边形 126"/>
            <p:cNvSpPr/>
            <p:nvPr/>
          </p:nvSpPr>
          <p:spPr>
            <a:xfrm>
              <a:off x="2403406" y="1642468"/>
              <a:ext cx="1895472" cy="3874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96" y="19976"/>
                  </a:moveTo>
                  <a:lnTo>
                    <a:pt x="18704" y="19976"/>
                  </a:lnTo>
                  <a:lnTo>
                    <a:pt x="18704" y="1624"/>
                  </a:lnTo>
                  <a:lnTo>
                    <a:pt x="2896" y="1624"/>
                  </a:lnTo>
                  <a:cubicBezTo>
                    <a:pt x="2896" y="1624"/>
                    <a:pt x="2896" y="19976"/>
                    <a:pt x="2896" y="19976"/>
                  </a:cubicBezTo>
                  <a:close/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0" name="任意多边形 127"/>
            <p:cNvSpPr/>
            <p:nvPr/>
          </p:nvSpPr>
          <p:spPr>
            <a:xfrm>
              <a:off x="2920645" y="1037435"/>
              <a:ext cx="925801" cy="524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1" name="任意多边形 128"/>
            <p:cNvSpPr/>
            <p:nvPr/>
          </p:nvSpPr>
          <p:spPr>
            <a:xfrm>
              <a:off x="2731642" y="2040410"/>
              <a:ext cx="1214288" cy="51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任意多边形 129"/>
            <p:cNvSpPr/>
            <p:nvPr/>
          </p:nvSpPr>
          <p:spPr>
            <a:xfrm>
              <a:off x="2731642" y="2671397"/>
              <a:ext cx="1214288" cy="51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3" name="任意多边形 130"/>
            <p:cNvSpPr/>
            <p:nvPr/>
          </p:nvSpPr>
          <p:spPr>
            <a:xfrm>
              <a:off x="2731642" y="3933371"/>
              <a:ext cx="1214288" cy="51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4" name="任意多边形 131"/>
            <p:cNvSpPr/>
            <p:nvPr/>
          </p:nvSpPr>
          <p:spPr>
            <a:xfrm>
              <a:off x="2731642" y="4564357"/>
              <a:ext cx="1214288" cy="51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任意多边形 132"/>
            <p:cNvSpPr/>
            <p:nvPr/>
          </p:nvSpPr>
          <p:spPr>
            <a:xfrm>
              <a:off x="2731642" y="3302384"/>
              <a:ext cx="1214288" cy="51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6"/>
            </p:custDataLst>
          </p:nvPr>
        </p:nvGrpSpPr>
        <p:grpSpPr>
          <a:xfrm>
            <a:off x="3966365" y="4172629"/>
            <a:ext cx="6692356" cy="794294"/>
            <a:chOff x="3966365" y="4172629"/>
            <a:chExt cx="6692356" cy="794294"/>
          </a:xfrm>
        </p:grpSpPr>
        <p:grpSp>
          <p:nvGrpSpPr>
            <p:cNvPr id="15" name="组合 14"/>
            <p:cNvGrpSpPr/>
            <p:nvPr/>
          </p:nvGrpSpPr>
          <p:grpSpPr>
            <a:xfrm>
              <a:off x="7054188" y="4215792"/>
              <a:ext cx="707969" cy="707969"/>
              <a:chOff x="0" y="0"/>
              <a:chExt cx="622534" cy="622534"/>
            </a:xfrm>
          </p:grpSpPr>
          <p:sp>
            <p:nvSpPr>
              <p:cNvPr id="27" name="任意多边形 12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任意多边形 125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971340" y="4172629"/>
              <a:ext cx="2687381" cy="794294"/>
              <a:chOff x="719666" y="2048993"/>
              <a:chExt cx="3288101" cy="723852"/>
            </a:xfrm>
          </p:grpSpPr>
          <p:sp>
            <p:nvSpPr>
              <p:cNvPr id="25" name="文本框 12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sp>
          <p:nvSpPr>
            <p:cNvPr id="17" name="任意多边形 114"/>
            <p:cNvSpPr/>
            <p:nvPr/>
          </p:nvSpPr>
          <p:spPr>
            <a:xfrm rot="10800000" flipH="1">
              <a:off x="3966365" y="4425022"/>
              <a:ext cx="261942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7"/>
            </p:custDataLst>
          </p:nvPr>
        </p:nvGrpSpPr>
        <p:grpSpPr>
          <a:xfrm>
            <a:off x="3323935" y="4974721"/>
            <a:ext cx="7334786" cy="794294"/>
            <a:chOff x="3323935" y="4974721"/>
            <a:chExt cx="7334786" cy="794294"/>
          </a:xfrm>
        </p:grpSpPr>
        <p:sp>
          <p:nvSpPr>
            <p:cNvPr id="18" name="任意多边形 115"/>
            <p:cNvSpPr/>
            <p:nvPr/>
          </p:nvSpPr>
          <p:spPr>
            <a:xfrm rot="10800000" flipH="1">
              <a:off x="3323935" y="5227115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054188" y="5017885"/>
              <a:ext cx="707969" cy="707969"/>
              <a:chOff x="0" y="0"/>
              <a:chExt cx="622534" cy="622534"/>
            </a:xfrm>
          </p:grpSpPr>
          <p:sp>
            <p:nvSpPr>
              <p:cNvPr id="23" name="任意多边形 120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任意多边形 121"/>
              <p:cNvSpPr/>
              <p:nvPr/>
            </p:nvSpPr>
            <p:spPr>
              <a:xfrm>
                <a:off x="171454" y="171454"/>
                <a:ext cx="279625" cy="279625"/>
              </a:xfrm>
              <a:custGeom>
                <a:avLst/>
                <a:gdLst>
                  <a:gd name="connsiteX0" fmla="*/ 154672 w 338138"/>
                  <a:gd name="connsiteY0" fmla="*/ 33338 h 338138"/>
                  <a:gd name="connsiteX1" fmla="*/ 187326 w 338138"/>
                  <a:gd name="connsiteY1" fmla="*/ 91271 h 338138"/>
                  <a:gd name="connsiteX2" fmla="*/ 178183 w 338138"/>
                  <a:gd name="connsiteY2" fmla="*/ 118920 h 338138"/>
                  <a:gd name="connsiteX3" fmla="*/ 176877 w 338138"/>
                  <a:gd name="connsiteY3" fmla="*/ 121553 h 338138"/>
                  <a:gd name="connsiteX4" fmla="*/ 175570 w 338138"/>
                  <a:gd name="connsiteY4" fmla="*/ 222936 h 338138"/>
                  <a:gd name="connsiteX5" fmla="*/ 187326 w 338138"/>
                  <a:gd name="connsiteY5" fmla="*/ 254535 h 338138"/>
                  <a:gd name="connsiteX6" fmla="*/ 154672 w 338138"/>
                  <a:gd name="connsiteY6" fmla="*/ 311151 h 338138"/>
                  <a:gd name="connsiteX7" fmla="*/ 84138 w 338138"/>
                  <a:gd name="connsiteY7" fmla="*/ 254535 h 338138"/>
                  <a:gd name="connsiteX8" fmla="*/ 90669 w 338138"/>
                  <a:gd name="connsiteY8" fmla="*/ 221619 h 338138"/>
                  <a:gd name="connsiteX9" fmla="*/ 91975 w 338138"/>
                  <a:gd name="connsiteY9" fmla="*/ 220302 h 338138"/>
                  <a:gd name="connsiteX10" fmla="*/ 91975 w 338138"/>
                  <a:gd name="connsiteY10" fmla="*/ 124187 h 338138"/>
                  <a:gd name="connsiteX11" fmla="*/ 88057 w 338138"/>
                  <a:gd name="connsiteY11" fmla="*/ 117604 h 338138"/>
                  <a:gd name="connsiteX12" fmla="*/ 84138 w 338138"/>
                  <a:gd name="connsiteY12" fmla="*/ 91271 h 338138"/>
                  <a:gd name="connsiteX13" fmla="*/ 154672 w 338138"/>
                  <a:gd name="connsiteY13" fmla="*/ 33338 h 338138"/>
                  <a:gd name="connsiteX14" fmla="*/ 168963 w 338138"/>
                  <a:gd name="connsiteY14" fmla="*/ 12700 h 338138"/>
                  <a:gd name="connsiteX15" fmla="*/ 20638 w 338138"/>
                  <a:gd name="connsiteY15" fmla="*/ 120450 h 338138"/>
                  <a:gd name="connsiteX16" fmla="*/ 24576 w 338138"/>
                  <a:gd name="connsiteY16" fmla="*/ 117822 h 338138"/>
                  <a:gd name="connsiteX17" fmla="*/ 44265 w 338138"/>
                  <a:gd name="connsiteY17" fmla="*/ 170383 h 338138"/>
                  <a:gd name="connsiteX18" fmla="*/ 24576 w 338138"/>
                  <a:gd name="connsiteY18" fmla="*/ 222944 h 338138"/>
                  <a:gd name="connsiteX19" fmla="*/ 20638 w 338138"/>
                  <a:gd name="connsiteY19" fmla="*/ 221630 h 338138"/>
                  <a:gd name="connsiteX20" fmla="*/ 168963 w 338138"/>
                  <a:gd name="connsiteY20" fmla="*/ 325438 h 338138"/>
                  <a:gd name="connsiteX21" fmla="*/ 321226 w 338138"/>
                  <a:gd name="connsiteY21" fmla="*/ 205862 h 338138"/>
                  <a:gd name="connsiteX22" fmla="*/ 309412 w 338138"/>
                  <a:gd name="connsiteY22" fmla="*/ 213746 h 338138"/>
                  <a:gd name="connsiteX23" fmla="*/ 298911 w 338138"/>
                  <a:gd name="connsiteY23" fmla="*/ 220316 h 338138"/>
                  <a:gd name="connsiteX24" fmla="*/ 287098 w 338138"/>
                  <a:gd name="connsiteY24" fmla="*/ 222944 h 338138"/>
                  <a:gd name="connsiteX25" fmla="*/ 234593 w 338138"/>
                  <a:gd name="connsiteY25" fmla="*/ 169069 h 338138"/>
                  <a:gd name="connsiteX26" fmla="*/ 287098 w 338138"/>
                  <a:gd name="connsiteY26" fmla="*/ 115194 h 338138"/>
                  <a:gd name="connsiteX27" fmla="*/ 310725 w 338138"/>
                  <a:gd name="connsiteY27" fmla="*/ 125706 h 338138"/>
                  <a:gd name="connsiteX28" fmla="*/ 312038 w 338138"/>
                  <a:gd name="connsiteY28" fmla="*/ 128334 h 338138"/>
                  <a:gd name="connsiteX29" fmla="*/ 323851 w 338138"/>
                  <a:gd name="connsiteY29" fmla="*/ 141474 h 338138"/>
                  <a:gd name="connsiteX30" fmla="*/ 168963 w 338138"/>
                  <a:gd name="connsiteY30" fmla="*/ 12700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54672" y="33338"/>
                    </a:moveTo>
                    <a:cubicBezTo>
                      <a:pt x="183407" y="33338"/>
                      <a:pt x="187326" y="59671"/>
                      <a:pt x="187326" y="91271"/>
                    </a:cubicBezTo>
                    <a:cubicBezTo>
                      <a:pt x="187326" y="101804"/>
                      <a:pt x="184714" y="111020"/>
                      <a:pt x="178183" y="118920"/>
                    </a:cubicBezTo>
                    <a:cubicBezTo>
                      <a:pt x="178183" y="120237"/>
                      <a:pt x="178183" y="120237"/>
                      <a:pt x="176877" y="121553"/>
                    </a:cubicBezTo>
                    <a:cubicBezTo>
                      <a:pt x="150753" y="159736"/>
                      <a:pt x="175570" y="222936"/>
                      <a:pt x="175570" y="222936"/>
                    </a:cubicBezTo>
                    <a:cubicBezTo>
                      <a:pt x="183407" y="232152"/>
                      <a:pt x="187326" y="242685"/>
                      <a:pt x="187326" y="254535"/>
                    </a:cubicBezTo>
                    <a:cubicBezTo>
                      <a:pt x="187326" y="286135"/>
                      <a:pt x="183407" y="311151"/>
                      <a:pt x="154672" y="311151"/>
                    </a:cubicBezTo>
                    <a:cubicBezTo>
                      <a:pt x="127242" y="311151"/>
                      <a:pt x="84138" y="286135"/>
                      <a:pt x="84138" y="254535"/>
                    </a:cubicBezTo>
                    <a:cubicBezTo>
                      <a:pt x="84138" y="242685"/>
                      <a:pt x="86750" y="230835"/>
                      <a:pt x="90669" y="221619"/>
                    </a:cubicBezTo>
                    <a:cubicBezTo>
                      <a:pt x="91975" y="220302"/>
                      <a:pt x="91975" y="220302"/>
                      <a:pt x="91975" y="220302"/>
                    </a:cubicBezTo>
                    <a:cubicBezTo>
                      <a:pt x="108955" y="183436"/>
                      <a:pt x="97200" y="141303"/>
                      <a:pt x="91975" y="124187"/>
                    </a:cubicBezTo>
                    <a:cubicBezTo>
                      <a:pt x="90669" y="122870"/>
                      <a:pt x="89363" y="120237"/>
                      <a:pt x="88057" y="117604"/>
                    </a:cubicBezTo>
                    <a:cubicBezTo>
                      <a:pt x="85444" y="109704"/>
                      <a:pt x="84138" y="100487"/>
                      <a:pt x="84138" y="91271"/>
                    </a:cubicBezTo>
                    <a:cubicBezTo>
                      <a:pt x="84138" y="59671"/>
                      <a:pt x="127242" y="33338"/>
                      <a:pt x="154672" y="33338"/>
                    </a:cubicBezTo>
                    <a:close/>
                    <a:moveTo>
                      <a:pt x="168963" y="12700"/>
                    </a:moveTo>
                    <a:cubicBezTo>
                      <a:pt x="99395" y="12700"/>
                      <a:pt x="40327" y="57377"/>
                      <a:pt x="20638" y="120450"/>
                    </a:cubicBezTo>
                    <a:cubicBezTo>
                      <a:pt x="21951" y="117822"/>
                      <a:pt x="23263" y="117822"/>
                      <a:pt x="24576" y="117822"/>
                    </a:cubicBezTo>
                    <a:cubicBezTo>
                      <a:pt x="35077" y="117822"/>
                      <a:pt x="44265" y="141474"/>
                      <a:pt x="44265" y="170383"/>
                    </a:cubicBezTo>
                    <a:cubicBezTo>
                      <a:pt x="44265" y="199292"/>
                      <a:pt x="35077" y="222944"/>
                      <a:pt x="24576" y="222944"/>
                    </a:cubicBezTo>
                    <a:cubicBezTo>
                      <a:pt x="23263" y="222944"/>
                      <a:pt x="21951" y="221630"/>
                      <a:pt x="20638" y="221630"/>
                    </a:cubicBezTo>
                    <a:cubicBezTo>
                      <a:pt x="42952" y="282075"/>
                      <a:pt x="100707" y="325438"/>
                      <a:pt x="168963" y="325438"/>
                    </a:cubicBezTo>
                    <a:cubicBezTo>
                      <a:pt x="242469" y="325438"/>
                      <a:pt x="304162" y="275505"/>
                      <a:pt x="321226" y="205862"/>
                    </a:cubicBezTo>
                    <a:cubicBezTo>
                      <a:pt x="318601" y="208490"/>
                      <a:pt x="314663" y="211118"/>
                      <a:pt x="309412" y="213746"/>
                    </a:cubicBezTo>
                    <a:cubicBezTo>
                      <a:pt x="306787" y="216374"/>
                      <a:pt x="304162" y="219002"/>
                      <a:pt x="298911" y="220316"/>
                    </a:cubicBezTo>
                    <a:cubicBezTo>
                      <a:pt x="296286" y="221630"/>
                      <a:pt x="291036" y="222944"/>
                      <a:pt x="287098" y="222944"/>
                    </a:cubicBezTo>
                    <a:cubicBezTo>
                      <a:pt x="256908" y="222944"/>
                      <a:pt x="234593" y="199292"/>
                      <a:pt x="234593" y="169069"/>
                    </a:cubicBezTo>
                    <a:cubicBezTo>
                      <a:pt x="234593" y="138846"/>
                      <a:pt x="256908" y="115194"/>
                      <a:pt x="287098" y="115194"/>
                    </a:cubicBezTo>
                    <a:cubicBezTo>
                      <a:pt x="297599" y="115194"/>
                      <a:pt x="305475" y="119136"/>
                      <a:pt x="310725" y="125706"/>
                    </a:cubicBezTo>
                    <a:cubicBezTo>
                      <a:pt x="310725" y="125706"/>
                      <a:pt x="312038" y="127020"/>
                      <a:pt x="312038" y="128334"/>
                    </a:cubicBezTo>
                    <a:cubicBezTo>
                      <a:pt x="314663" y="130962"/>
                      <a:pt x="318601" y="137532"/>
                      <a:pt x="323851" y="141474"/>
                    </a:cubicBezTo>
                    <a:cubicBezTo>
                      <a:pt x="310725" y="67889"/>
                      <a:pt x="246407" y="12700"/>
                      <a:pt x="168963" y="12700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971340" y="4974721"/>
              <a:ext cx="2687381" cy="794294"/>
              <a:chOff x="719666" y="2048993"/>
              <a:chExt cx="3288101" cy="723852"/>
            </a:xfrm>
          </p:grpSpPr>
          <p:sp>
            <p:nvSpPr>
              <p:cNvPr id="21" name="文本框 11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5432" y="1984737"/>
            <a:ext cx="6541135" cy="1978660"/>
            <a:chOff x="4450" y="3372"/>
            <a:chExt cx="10301" cy="3116"/>
          </a:xfrm>
        </p:grpSpPr>
        <p:sp>
          <p:nvSpPr>
            <p:cNvPr id="3" name="矩形 2"/>
            <p:cNvSpPr/>
            <p:nvPr/>
          </p:nvSpPr>
          <p:spPr>
            <a:xfrm>
              <a:off x="4720" y="3642"/>
              <a:ext cx="9761" cy="25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50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81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481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50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231832" y="2313032"/>
            <a:ext cx="830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贰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88167" y="2382247"/>
            <a:ext cx="0" cy="11836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3923" y="2192838"/>
            <a:ext cx="363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13923" y="2591618"/>
            <a:ext cx="419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千图PPT彼岸天：ID 8661124库_组合 57"/>
          <p:cNvGrpSpPr/>
          <p:nvPr>
            <p:custDataLst>
              <p:tags r:id="rId1"/>
            </p:custDataLst>
          </p:nvPr>
        </p:nvGrpSpPr>
        <p:grpSpPr>
          <a:xfrm>
            <a:off x="6747044" y="4369186"/>
            <a:ext cx="4597559" cy="634985"/>
            <a:chOff x="6747044" y="4369186"/>
            <a:chExt cx="4597559" cy="634985"/>
          </a:xfrm>
        </p:grpSpPr>
        <p:sp>
          <p:nvSpPr>
            <p:cNvPr id="13" name="Freeform: Shape 22"/>
            <p:cNvSpPr/>
            <p:nvPr/>
          </p:nvSpPr>
          <p:spPr>
            <a:xfrm>
              <a:off x="6747044" y="4369186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4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4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7382029" y="4405062"/>
              <a:ext cx="3962574" cy="563232"/>
              <a:chOff x="6444107" y="1469392"/>
              <a:chExt cx="4232109" cy="563232"/>
            </a:xfrm>
          </p:grpSpPr>
          <p:sp>
            <p:nvSpPr>
              <p:cNvPr id="49" name="TextBox 4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50" name="TextBox 4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2"/>
            </p:custDataLst>
          </p:nvPr>
        </p:nvGrpSpPr>
        <p:grpSpPr>
          <a:xfrm>
            <a:off x="7222366" y="3324119"/>
            <a:ext cx="4597559" cy="634985"/>
            <a:chOff x="7222366" y="3324119"/>
            <a:chExt cx="4597559" cy="634985"/>
          </a:xfrm>
        </p:grpSpPr>
        <p:sp>
          <p:nvSpPr>
            <p:cNvPr id="12" name="Freeform: Shape 21"/>
            <p:cNvSpPr/>
            <p:nvPr/>
          </p:nvSpPr>
          <p:spPr>
            <a:xfrm>
              <a:off x="7222366" y="3324119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23" name="Group 49"/>
            <p:cNvGrpSpPr/>
            <p:nvPr/>
          </p:nvGrpSpPr>
          <p:grpSpPr>
            <a:xfrm>
              <a:off x="7857351" y="3359995"/>
              <a:ext cx="3962574" cy="563232"/>
              <a:chOff x="6444107" y="1469392"/>
              <a:chExt cx="4232109" cy="563232"/>
            </a:xfrm>
          </p:grpSpPr>
          <p:sp>
            <p:nvSpPr>
              <p:cNvPr id="47" name="TextBox 5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8" name="TextBox 5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3"/>
            </p:custDataLst>
          </p:nvPr>
        </p:nvGrpSpPr>
        <p:grpSpPr>
          <a:xfrm>
            <a:off x="6747044" y="2279051"/>
            <a:ext cx="4597559" cy="634985"/>
            <a:chOff x="6747044" y="2279051"/>
            <a:chExt cx="4597559" cy="634985"/>
          </a:xfrm>
        </p:grpSpPr>
        <p:sp>
          <p:nvSpPr>
            <p:cNvPr id="11" name="Freeform: Shape 20"/>
            <p:cNvSpPr/>
            <p:nvPr/>
          </p:nvSpPr>
          <p:spPr>
            <a:xfrm>
              <a:off x="6747044" y="2279051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2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2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24" name="Group 52"/>
            <p:cNvGrpSpPr/>
            <p:nvPr/>
          </p:nvGrpSpPr>
          <p:grpSpPr>
            <a:xfrm>
              <a:off x="7382029" y="2314927"/>
              <a:ext cx="3962574" cy="563232"/>
              <a:chOff x="6444107" y="1469392"/>
              <a:chExt cx="4232109" cy="563232"/>
            </a:xfrm>
          </p:grpSpPr>
          <p:sp>
            <p:nvSpPr>
              <p:cNvPr id="45" name="TextBox 5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6" name="TextBox 54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4"/>
            </p:custDataLst>
          </p:nvPr>
        </p:nvGrpSpPr>
        <p:grpSpPr>
          <a:xfrm>
            <a:off x="6112150" y="1528047"/>
            <a:ext cx="4597559" cy="634985"/>
            <a:chOff x="6112150" y="1528047"/>
            <a:chExt cx="4597559" cy="634985"/>
          </a:xfrm>
        </p:grpSpPr>
        <p:sp>
          <p:nvSpPr>
            <p:cNvPr id="10" name="Freeform: Shape 19"/>
            <p:cNvSpPr/>
            <p:nvPr/>
          </p:nvSpPr>
          <p:spPr>
            <a:xfrm>
              <a:off x="6112150" y="1528047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1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25" name="Group 55"/>
            <p:cNvGrpSpPr/>
            <p:nvPr/>
          </p:nvGrpSpPr>
          <p:grpSpPr>
            <a:xfrm>
              <a:off x="6747135" y="1563923"/>
              <a:ext cx="3962574" cy="563232"/>
              <a:chOff x="6444107" y="1469392"/>
              <a:chExt cx="4232109" cy="563232"/>
            </a:xfrm>
          </p:grpSpPr>
          <p:sp>
            <p:nvSpPr>
              <p:cNvPr id="43" name="TextBox 5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4" name="TextBox 5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5"/>
            </p:custDataLst>
          </p:nvPr>
        </p:nvGrpSpPr>
        <p:grpSpPr>
          <a:xfrm>
            <a:off x="6112150" y="5098136"/>
            <a:ext cx="4597559" cy="634985"/>
            <a:chOff x="6112150" y="5098136"/>
            <a:chExt cx="4597559" cy="634985"/>
          </a:xfrm>
        </p:grpSpPr>
        <p:sp>
          <p:nvSpPr>
            <p:cNvPr id="14" name="Freeform: Shape 23"/>
            <p:cNvSpPr/>
            <p:nvPr/>
          </p:nvSpPr>
          <p:spPr>
            <a:xfrm>
              <a:off x="6112150" y="5098136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5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5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</a:p>
          </p:txBody>
        </p:sp>
        <p:grpSp>
          <p:nvGrpSpPr>
            <p:cNvPr id="26" name="Group 58"/>
            <p:cNvGrpSpPr/>
            <p:nvPr/>
          </p:nvGrpSpPr>
          <p:grpSpPr>
            <a:xfrm>
              <a:off x="6747135" y="5134012"/>
              <a:ext cx="3962574" cy="563232"/>
              <a:chOff x="6444107" y="1469392"/>
              <a:chExt cx="4232109" cy="563232"/>
            </a:xfrm>
          </p:grpSpPr>
          <p:sp>
            <p:nvSpPr>
              <p:cNvPr id="41" name="TextBox 5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2" name="TextBox 6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537145" y="1962568"/>
            <a:ext cx="6374901" cy="3335897"/>
            <a:chOff x="537145" y="1962568"/>
            <a:chExt cx="6374901" cy="3335897"/>
          </a:xfrm>
        </p:grpSpPr>
        <p:grpSp>
          <p:nvGrpSpPr>
            <p:cNvPr id="4" name="Group 4"/>
            <p:cNvGrpSpPr/>
            <p:nvPr/>
          </p:nvGrpSpPr>
          <p:grpSpPr>
            <a:xfrm>
              <a:off x="537145" y="2661057"/>
              <a:ext cx="2834157" cy="1939088"/>
              <a:chOff x="723909" y="2661057"/>
              <a:chExt cx="3201692" cy="1939088"/>
            </a:xfrm>
          </p:grpSpPr>
          <p:sp>
            <p:nvSpPr>
              <p:cNvPr id="51" name="Rectangle: Rounded Corners 5"/>
              <p:cNvSpPr/>
              <p:nvPr/>
            </p:nvSpPr>
            <p:spPr>
              <a:xfrm>
                <a:off x="1443251" y="4111193"/>
                <a:ext cx="2104692" cy="48895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altLang="zh-CN" sz="1850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44%</a:t>
                </a:r>
              </a:p>
            </p:txBody>
          </p:sp>
          <p:sp>
            <p:nvSpPr>
              <p:cNvPr id="52" name="Rectangle: Rounded Corners 6"/>
              <p:cNvSpPr/>
              <p:nvPr/>
            </p:nvSpPr>
            <p:spPr>
              <a:xfrm>
                <a:off x="723909" y="3636600"/>
                <a:ext cx="2853370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altLang="zh-CN" sz="1850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56%</a:t>
                </a:r>
              </a:p>
            </p:txBody>
          </p:sp>
          <p:sp>
            <p:nvSpPr>
              <p:cNvPr id="53" name="Rectangle: Rounded Corners 7"/>
              <p:cNvSpPr/>
              <p:nvPr/>
            </p:nvSpPr>
            <p:spPr>
              <a:xfrm>
                <a:off x="1545463" y="3144679"/>
                <a:ext cx="2158444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altLang="zh-CN" sz="1850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35%</a:t>
                </a:r>
              </a:p>
            </p:txBody>
          </p:sp>
          <p:sp>
            <p:nvSpPr>
              <p:cNvPr id="54" name="Rectangle: Rounded Corners 8"/>
              <p:cNvSpPr/>
              <p:nvPr/>
            </p:nvSpPr>
            <p:spPr>
              <a:xfrm>
                <a:off x="2135113" y="2661057"/>
                <a:ext cx="1790488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altLang="zh-CN" sz="1850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23%</a:t>
                </a:r>
              </a:p>
            </p:txBody>
          </p:sp>
        </p:grpSp>
        <p:sp>
          <p:nvSpPr>
            <p:cNvPr id="5" name="Freeform: Shape 9"/>
            <p:cNvSpPr/>
            <p:nvPr/>
          </p:nvSpPr>
          <p:spPr>
            <a:xfrm>
              <a:off x="2478354" y="1962568"/>
              <a:ext cx="3335896" cy="333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6D4D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: Shape 10"/>
            <p:cNvSpPr/>
            <p:nvPr/>
          </p:nvSpPr>
          <p:spPr>
            <a:xfrm>
              <a:off x="2676982" y="2161197"/>
              <a:ext cx="2938660" cy="2938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: Shape 16"/>
            <p:cNvSpPr/>
            <p:nvPr/>
          </p:nvSpPr>
          <p:spPr>
            <a:xfrm>
              <a:off x="4881090" y="2197949"/>
              <a:ext cx="122913" cy="122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5000424" y="2006209"/>
              <a:ext cx="894812" cy="24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5931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5653310" y="2711604"/>
              <a:ext cx="1044920" cy="2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617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Straight Connector 24"/>
            <p:cNvSpPr/>
            <p:nvPr/>
          </p:nvSpPr>
          <p:spPr>
            <a:xfrm>
              <a:off x="5839564" y="3641627"/>
              <a:ext cx="1072482" cy="1"/>
            </a:xfrm>
            <a:prstGeom prst="line">
              <a:avLst/>
            </a:pr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: Shape 25"/>
            <p:cNvSpPr/>
            <p:nvPr/>
          </p:nvSpPr>
          <p:spPr>
            <a:xfrm>
              <a:off x="5653310" y="4362051"/>
              <a:ext cx="1043100" cy="229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988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: Shape 26"/>
            <p:cNvSpPr/>
            <p:nvPr/>
          </p:nvSpPr>
          <p:spPr>
            <a:xfrm>
              <a:off x="5028455" y="4973940"/>
              <a:ext cx="1042006" cy="179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633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: Shape 27"/>
            <p:cNvSpPr/>
            <p:nvPr/>
          </p:nvSpPr>
          <p:spPr>
            <a:xfrm>
              <a:off x="5492041" y="2844073"/>
              <a:ext cx="122914" cy="122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: Shape 28"/>
            <p:cNvSpPr/>
            <p:nvPr/>
          </p:nvSpPr>
          <p:spPr>
            <a:xfrm>
              <a:off x="5666199" y="3580167"/>
              <a:ext cx="122914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: Shape 29"/>
            <p:cNvSpPr/>
            <p:nvPr/>
          </p:nvSpPr>
          <p:spPr>
            <a:xfrm>
              <a:off x="5492041" y="4296857"/>
              <a:ext cx="122914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: Shape 30"/>
            <p:cNvSpPr/>
            <p:nvPr/>
          </p:nvSpPr>
          <p:spPr>
            <a:xfrm>
              <a:off x="4881090" y="4924884"/>
              <a:ext cx="122913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Group 2"/>
            <p:cNvGrpSpPr>
              <a:grpSpLocks noChangeAspect="1"/>
            </p:cNvGrpSpPr>
            <p:nvPr/>
          </p:nvGrpSpPr>
          <p:grpSpPr bwMode="auto">
            <a:xfrm>
              <a:off x="2747626" y="2419694"/>
              <a:ext cx="2795748" cy="2368216"/>
              <a:chOff x="2884" y="1335"/>
              <a:chExt cx="1916" cy="1623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Freeform: Shape 15"/>
              <p:cNvSpPr/>
              <p:nvPr/>
            </p:nvSpPr>
            <p:spPr bwMode="auto">
              <a:xfrm>
                <a:off x="3818" y="1613"/>
                <a:ext cx="982" cy="1345"/>
              </a:xfrm>
              <a:custGeom>
                <a:avLst/>
                <a:gdLst>
                  <a:gd name="T0" fmla="*/ 194 w 472"/>
                  <a:gd name="T1" fmla="*/ 274 h 647"/>
                  <a:gd name="T2" fmla="*/ 236 w 472"/>
                  <a:gd name="T3" fmla="*/ 252 h 647"/>
                  <a:gd name="T4" fmla="*/ 203 w 472"/>
                  <a:gd name="T5" fmla="*/ 228 h 647"/>
                  <a:gd name="T6" fmla="*/ 181 w 472"/>
                  <a:gd name="T7" fmla="*/ 238 h 647"/>
                  <a:gd name="T8" fmla="*/ 150 w 472"/>
                  <a:gd name="T9" fmla="*/ 192 h 647"/>
                  <a:gd name="T10" fmla="*/ 146 w 472"/>
                  <a:gd name="T11" fmla="*/ 211 h 647"/>
                  <a:gd name="T12" fmla="*/ 102 w 472"/>
                  <a:gd name="T13" fmla="*/ 197 h 647"/>
                  <a:gd name="T14" fmla="*/ 72 w 472"/>
                  <a:gd name="T15" fmla="*/ 225 h 647"/>
                  <a:gd name="T16" fmla="*/ 37 w 472"/>
                  <a:gd name="T17" fmla="*/ 204 h 647"/>
                  <a:gd name="T18" fmla="*/ 68 w 472"/>
                  <a:gd name="T19" fmla="*/ 173 h 647"/>
                  <a:gd name="T20" fmla="*/ 105 w 472"/>
                  <a:gd name="T21" fmla="*/ 134 h 647"/>
                  <a:gd name="T22" fmla="*/ 164 w 472"/>
                  <a:gd name="T23" fmla="*/ 125 h 647"/>
                  <a:gd name="T24" fmla="*/ 192 w 472"/>
                  <a:gd name="T25" fmla="*/ 89 h 647"/>
                  <a:gd name="T26" fmla="*/ 195 w 472"/>
                  <a:gd name="T27" fmla="*/ 84 h 647"/>
                  <a:gd name="T28" fmla="*/ 189 w 472"/>
                  <a:gd name="T29" fmla="*/ 42 h 647"/>
                  <a:gd name="T30" fmla="*/ 161 w 472"/>
                  <a:gd name="T31" fmla="*/ 81 h 647"/>
                  <a:gd name="T32" fmla="*/ 139 w 472"/>
                  <a:gd name="T33" fmla="*/ 104 h 647"/>
                  <a:gd name="T34" fmla="*/ 115 w 472"/>
                  <a:gd name="T35" fmla="*/ 63 h 647"/>
                  <a:gd name="T36" fmla="*/ 182 w 472"/>
                  <a:gd name="T37" fmla="*/ 6 h 647"/>
                  <a:gd name="T38" fmla="*/ 267 w 472"/>
                  <a:gd name="T39" fmla="*/ 25 h 647"/>
                  <a:gd name="T40" fmla="*/ 289 w 472"/>
                  <a:gd name="T41" fmla="*/ 20 h 647"/>
                  <a:gd name="T42" fmla="*/ 338 w 472"/>
                  <a:gd name="T43" fmla="*/ 19 h 647"/>
                  <a:gd name="T44" fmla="*/ 409 w 472"/>
                  <a:gd name="T45" fmla="*/ 37 h 647"/>
                  <a:gd name="T46" fmla="*/ 449 w 472"/>
                  <a:gd name="T47" fmla="*/ 364 h 647"/>
                  <a:gd name="T48" fmla="*/ 427 w 472"/>
                  <a:gd name="T49" fmla="*/ 394 h 647"/>
                  <a:gd name="T50" fmla="*/ 400 w 472"/>
                  <a:gd name="T51" fmla="*/ 335 h 647"/>
                  <a:gd name="T52" fmla="*/ 348 w 472"/>
                  <a:gd name="T53" fmla="*/ 323 h 647"/>
                  <a:gd name="T54" fmla="*/ 316 w 472"/>
                  <a:gd name="T55" fmla="*/ 374 h 647"/>
                  <a:gd name="T56" fmla="*/ 260 w 472"/>
                  <a:gd name="T57" fmla="*/ 329 h 647"/>
                  <a:gd name="T58" fmla="*/ 255 w 472"/>
                  <a:gd name="T59" fmla="*/ 359 h 647"/>
                  <a:gd name="T60" fmla="*/ 302 w 472"/>
                  <a:gd name="T61" fmla="*/ 389 h 647"/>
                  <a:gd name="T62" fmla="*/ 259 w 472"/>
                  <a:gd name="T63" fmla="*/ 492 h 647"/>
                  <a:gd name="T64" fmla="*/ 232 w 472"/>
                  <a:gd name="T65" fmla="*/ 583 h 647"/>
                  <a:gd name="T66" fmla="*/ 153 w 472"/>
                  <a:gd name="T67" fmla="*/ 641 h 647"/>
                  <a:gd name="T68" fmla="*/ 136 w 472"/>
                  <a:gd name="T69" fmla="*/ 532 h 647"/>
                  <a:gd name="T70" fmla="*/ 85 w 472"/>
                  <a:gd name="T71" fmla="*/ 417 h 647"/>
                  <a:gd name="T72" fmla="*/ 8 w 472"/>
                  <a:gd name="T73" fmla="*/ 383 h 647"/>
                  <a:gd name="T74" fmla="*/ 20 w 472"/>
                  <a:gd name="T75" fmla="*/ 298 h 647"/>
                  <a:gd name="T76" fmla="*/ 53 w 472"/>
                  <a:gd name="T77" fmla="*/ 245 h 647"/>
                  <a:gd name="T78" fmla="*/ 125 w 472"/>
                  <a:gd name="T79" fmla="*/ 243 h 647"/>
                  <a:gd name="T80" fmla="*/ 297 w 472"/>
                  <a:gd name="T81" fmla="*/ 190 h 647"/>
                  <a:gd name="T82" fmla="*/ 305 w 472"/>
                  <a:gd name="T83" fmla="*/ 232 h 647"/>
                  <a:gd name="T84" fmla="*/ 332 w 472"/>
                  <a:gd name="T85" fmla="*/ 234 h 647"/>
                  <a:gd name="T86" fmla="*/ 311 w 472"/>
                  <a:gd name="T87" fmla="*/ 182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647">
                    <a:moveTo>
                      <a:pt x="166" y="279"/>
                    </a:moveTo>
                    <a:cubicBezTo>
                      <a:pt x="167" y="266"/>
                      <a:pt x="173" y="267"/>
                      <a:pt x="180" y="271"/>
                    </a:cubicBezTo>
                    <a:cubicBezTo>
                      <a:pt x="184" y="273"/>
                      <a:pt x="189" y="273"/>
                      <a:pt x="194" y="274"/>
                    </a:cubicBezTo>
                    <a:cubicBezTo>
                      <a:pt x="202" y="276"/>
                      <a:pt x="210" y="276"/>
                      <a:pt x="217" y="278"/>
                    </a:cubicBezTo>
                    <a:cubicBezTo>
                      <a:pt x="226" y="280"/>
                      <a:pt x="233" y="276"/>
                      <a:pt x="236" y="271"/>
                    </a:cubicBezTo>
                    <a:cubicBezTo>
                      <a:pt x="239" y="266"/>
                      <a:pt x="238" y="257"/>
                      <a:pt x="236" y="252"/>
                    </a:cubicBezTo>
                    <a:cubicBezTo>
                      <a:pt x="234" y="248"/>
                      <a:pt x="227" y="247"/>
                      <a:pt x="222" y="245"/>
                    </a:cubicBezTo>
                    <a:cubicBezTo>
                      <a:pt x="222" y="245"/>
                      <a:pt x="221" y="245"/>
                      <a:pt x="220" y="245"/>
                    </a:cubicBezTo>
                    <a:cubicBezTo>
                      <a:pt x="203" y="245"/>
                      <a:pt x="203" y="246"/>
                      <a:pt x="203" y="228"/>
                    </a:cubicBezTo>
                    <a:cubicBezTo>
                      <a:pt x="203" y="219"/>
                      <a:pt x="197" y="214"/>
                      <a:pt x="189" y="217"/>
                    </a:cubicBezTo>
                    <a:cubicBezTo>
                      <a:pt x="186" y="219"/>
                      <a:pt x="183" y="224"/>
                      <a:pt x="182" y="228"/>
                    </a:cubicBezTo>
                    <a:cubicBezTo>
                      <a:pt x="181" y="230"/>
                      <a:pt x="181" y="234"/>
                      <a:pt x="181" y="238"/>
                    </a:cubicBezTo>
                    <a:cubicBezTo>
                      <a:pt x="171" y="233"/>
                      <a:pt x="165" y="228"/>
                      <a:pt x="165" y="217"/>
                    </a:cubicBezTo>
                    <a:cubicBezTo>
                      <a:pt x="165" y="212"/>
                      <a:pt x="161" y="208"/>
                      <a:pt x="159" y="204"/>
                    </a:cubicBezTo>
                    <a:cubicBezTo>
                      <a:pt x="156" y="200"/>
                      <a:pt x="153" y="196"/>
                      <a:pt x="150" y="192"/>
                    </a:cubicBezTo>
                    <a:cubicBezTo>
                      <a:pt x="147" y="190"/>
                      <a:pt x="144" y="189"/>
                      <a:pt x="141" y="187"/>
                    </a:cubicBezTo>
                    <a:cubicBezTo>
                      <a:pt x="139" y="191"/>
                      <a:pt x="136" y="196"/>
                      <a:pt x="137" y="200"/>
                    </a:cubicBezTo>
                    <a:cubicBezTo>
                      <a:pt x="138" y="204"/>
                      <a:pt x="143" y="208"/>
                      <a:pt x="146" y="211"/>
                    </a:cubicBezTo>
                    <a:cubicBezTo>
                      <a:pt x="147" y="212"/>
                      <a:pt x="148" y="214"/>
                      <a:pt x="147" y="217"/>
                    </a:cubicBezTo>
                    <a:cubicBezTo>
                      <a:pt x="144" y="214"/>
                      <a:pt x="139" y="211"/>
                      <a:pt x="136" y="207"/>
                    </a:cubicBezTo>
                    <a:cubicBezTo>
                      <a:pt x="127" y="195"/>
                      <a:pt x="116" y="192"/>
                      <a:pt x="102" y="197"/>
                    </a:cubicBezTo>
                    <a:cubicBezTo>
                      <a:pt x="98" y="198"/>
                      <a:pt x="95" y="202"/>
                      <a:pt x="92" y="204"/>
                    </a:cubicBezTo>
                    <a:cubicBezTo>
                      <a:pt x="87" y="208"/>
                      <a:pt x="83" y="212"/>
                      <a:pt x="78" y="214"/>
                    </a:cubicBezTo>
                    <a:cubicBezTo>
                      <a:pt x="72" y="216"/>
                      <a:pt x="72" y="220"/>
                      <a:pt x="72" y="225"/>
                    </a:cubicBezTo>
                    <a:cubicBezTo>
                      <a:pt x="70" y="238"/>
                      <a:pt x="64" y="242"/>
                      <a:pt x="52" y="236"/>
                    </a:cubicBezTo>
                    <a:cubicBezTo>
                      <a:pt x="47" y="233"/>
                      <a:pt x="39" y="231"/>
                      <a:pt x="38" y="228"/>
                    </a:cubicBezTo>
                    <a:cubicBezTo>
                      <a:pt x="35" y="221"/>
                      <a:pt x="36" y="212"/>
                      <a:pt x="37" y="204"/>
                    </a:cubicBezTo>
                    <a:cubicBezTo>
                      <a:pt x="37" y="201"/>
                      <a:pt x="42" y="198"/>
                      <a:pt x="46" y="196"/>
                    </a:cubicBezTo>
                    <a:cubicBezTo>
                      <a:pt x="49" y="195"/>
                      <a:pt x="52" y="195"/>
                      <a:pt x="55" y="195"/>
                    </a:cubicBezTo>
                    <a:cubicBezTo>
                      <a:pt x="74" y="191"/>
                      <a:pt x="74" y="190"/>
                      <a:pt x="68" y="173"/>
                    </a:cubicBezTo>
                    <a:cubicBezTo>
                      <a:pt x="67" y="170"/>
                      <a:pt x="68" y="165"/>
                      <a:pt x="71" y="163"/>
                    </a:cubicBezTo>
                    <a:cubicBezTo>
                      <a:pt x="80" y="153"/>
                      <a:pt x="89" y="145"/>
                      <a:pt x="99" y="136"/>
                    </a:cubicBezTo>
                    <a:cubicBezTo>
                      <a:pt x="101" y="135"/>
                      <a:pt x="103" y="134"/>
                      <a:pt x="105" y="134"/>
                    </a:cubicBezTo>
                    <a:cubicBezTo>
                      <a:pt x="116" y="134"/>
                      <a:pt x="119" y="129"/>
                      <a:pt x="120" y="119"/>
                    </a:cubicBezTo>
                    <a:cubicBezTo>
                      <a:pt x="120" y="116"/>
                      <a:pt x="121" y="112"/>
                      <a:pt x="122" y="108"/>
                    </a:cubicBezTo>
                    <a:cubicBezTo>
                      <a:pt x="130" y="130"/>
                      <a:pt x="149" y="121"/>
                      <a:pt x="164" y="125"/>
                    </a:cubicBezTo>
                    <a:cubicBezTo>
                      <a:pt x="166" y="125"/>
                      <a:pt x="171" y="120"/>
                      <a:pt x="173" y="117"/>
                    </a:cubicBezTo>
                    <a:cubicBezTo>
                      <a:pt x="175" y="112"/>
                      <a:pt x="175" y="107"/>
                      <a:pt x="176" y="102"/>
                    </a:cubicBezTo>
                    <a:cubicBezTo>
                      <a:pt x="190" y="105"/>
                      <a:pt x="190" y="105"/>
                      <a:pt x="192" y="89"/>
                    </a:cubicBezTo>
                    <a:cubicBezTo>
                      <a:pt x="195" y="89"/>
                      <a:pt x="198" y="88"/>
                      <a:pt x="202" y="87"/>
                    </a:cubicBezTo>
                    <a:cubicBezTo>
                      <a:pt x="202" y="87"/>
                      <a:pt x="202" y="86"/>
                      <a:pt x="202" y="85"/>
                    </a:cubicBezTo>
                    <a:cubicBezTo>
                      <a:pt x="199" y="85"/>
                      <a:pt x="197" y="85"/>
                      <a:pt x="195" y="84"/>
                    </a:cubicBezTo>
                    <a:cubicBezTo>
                      <a:pt x="190" y="82"/>
                      <a:pt x="183" y="81"/>
                      <a:pt x="181" y="77"/>
                    </a:cubicBezTo>
                    <a:cubicBezTo>
                      <a:pt x="178" y="71"/>
                      <a:pt x="178" y="63"/>
                      <a:pt x="184" y="56"/>
                    </a:cubicBezTo>
                    <a:cubicBezTo>
                      <a:pt x="187" y="53"/>
                      <a:pt x="190" y="46"/>
                      <a:pt x="189" y="42"/>
                    </a:cubicBezTo>
                    <a:cubicBezTo>
                      <a:pt x="187" y="35"/>
                      <a:pt x="182" y="35"/>
                      <a:pt x="177" y="42"/>
                    </a:cubicBezTo>
                    <a:cubicBezTo>
                      <a:pt x="172" y="50"/>
                      <a:pt x="166" y="59"/>
                      <a:pt x="161" y="68"/>
                    </a:cubicBezTo>
                    <a:cubicBezTo>
                      <a:pt x="159" y="71"/>
                      <a:pt x="160" y="77"/>
                      <a:pt x="161" y="81"/>
                    </a:cubicBezTo>
                    <a:cubicBezTo>
                      <a:pt x="163" y="87"/>
                      <a:pt x="163" y="91"/>
                      <a:pt x="157" y="95"/>
                    </a:cubicBezTo>
                    <a:cubicBezTo>
                      <a:pt x="152" y="99"/>
                      <a:pt x="148" y="104"/>
                      <a:pt x="142" y="110"/>
                    </a:cubicBezTo>
                    <a:cubicBezTo>
                      <a:pt x="141" y="108"/>
                      <a:pt x="140" y="106"/>
                      <a:pt x="139" y="104"/>
                    </a:cubicBezTo>
                    <a:cubicBezTo>
                      <a:pt x="136" y="94"/>
                      <a:pt x="130" y="91"/>
                      <a:pt x="120" y="91"/>
                    </a:cubicBezTo>
                    <a:cubicBezTo>
                      <a:pt x="110" y="91"/>
                      <a:pt x="110" y="82"/>
                      <a:pt x="109" y="75"/>
                    </a:cubicBezTo>
                    <a:cubicBezTo>
                      <a:pt x="108" y="72"/>
                      <a:pt x="112" y="66"/>
                      <a:pt x="115" y="63"/>
                    </a:cubicBezTo>
                    <a:cubicBezTo>
                      <a:pt x="127" y="53"/>
                      <a:pt x="140" y="44"/>
                      <a:pt x="152" y="34"/>
                    </a:cubicBezTo>
                    <a:cubicBezTo>
                      <a:pt x="153" y="33"/>
                      <a:pt x="153" y="32"/>
                      <a:pt x="154" y="31"/>
                    </a:cubicBezTo>
                    <a:cubicBezTo>
                      <a:pt x="156" y="14"/>
                      <a:pt x="170" y="10"/>
                      <a:pt x="182" y="6"/>
                    </a:cubicBezTo>
                    <a:cubicBezTo>
                      <a:pt x="193" y="2"/>
                      <a:pt x="206" y="0"/>
                      <a:pt x="217" y="3"/>
                    </a:cubicBezTo>
                    <a:cubicBezTo>
                      <a:pt x="230" y="7"/>
                      <a:pt x="243" y="12"/>
                      <a:pt x="256" y="14"/>
                    </a:cubicBezTo>
                    <a:cubicBezTo>
                      <a:pt x="260" y="15"/>
                      <a:pt x="264" y="22"/>
                      <a:pt x="267" y="25"/>
                    </a:cubicBezTo>
                    <a:cubicBezTo>
                      <a:pt x="271" y="29"/>
                      <a:pt x="275" y="33"/>
                      <a:pt x="279" y="36"/>
                    </a:cubicBezTo>
                    <a:cubicBezTo>
                      <a:pt x="282" y="32"/>
                      <a:pt x="285" y="27"/>
                      <a:pt x="288" y="23"/>
                    </a:cubicBezTo>
                    <a:cubicBezTo>
                      <a:pt x="288" y="22"/>
                      <a:pt x="289" y="21"/>
                      <a:pt x="289" y="20"/>
                    </a:cubicBezTo>
                    <a:cubicBezTo>
                      <a:pt x="290" y="20"/>
                      <a:pt x="291" y="20"/>
                      <a:pt x="291" y="20"/>
                    </a:cubicBezTo>
                    <a:cubicBezTo>
                      <a:pt x="299" y="34"/>
                      <a:pt x="299" y="34"/>
                      <a:pt x="311" y="24"/>
                    </a:cubicBezTo>
                    <a:cubicBezTo>
                      <a:pt x="319" y="18"/>
                      <a:pt x="327" y="14"/>
                      <a:pt x="338" y="19"/>
                    </a:cubicBezTo>
                    <a:cubicBezTo>
                      <a:pt x="342" y="21"/>
                      <a:pt x="350" y="19"/>
                      <a:pt x="354" y="16"/>
                    </a:cubicBezTo>
                    <a:cubicBezTo>
                      <a:pt x="367" y="8"/>
                      <a:pt x="378" y="7"/>
                      <a:pt x="390" y="16"/>
                    </a:cubicBezTo>
                    <a:cubicBezTo>
                      <a:pt x="397" y="22"/>
                      <a:pt x="404" y="29"/>
                      <a:pt x="409" y="37"/>
                    </a:cubicBezTo>
                    <a:cubicBezTo>
                      <a:pt x="454" y="115"/>
                      <a:pt x="472" y="200"/>
                      <a:pt x="467" y="290"/>
                    </a:cubicBezTo>
                    <a:cubicBezTo>
                      <a:pt x="466" y="308"/>
                      <a:pt x="463" y="325"/>
                      <a:pt x="460" y="342"/>
                    </a:cubicBezTo>
                    <a:cubicBezTo>
                      <a:pt x="458" y="349"/>
                      <a:pt x="454" y="357"/>
                      <a:pt x="449" y="364"/>
                    </a:cubicBezTo>
                    <a:cubicBezTo>
                      <a:pt x="442" y="374"/>
                      <a:pt x="440" y="384"/>
                      <a:pt x="442" y="396"/>
                    </a:cubicBezTo>
                    <a:cubicBezTo>
                      <a:pt x="443" y="401"/>
                      <a:pt x="443" y="405"/>
                      <a:pt x="444" y="411"/>
                    </a:cubicBezTo>
                    <a:cubicBezTo>
                      <a:pt x="433" y="408"/>
                      <a:pt x="429" y="403"/>
                      <a:pt x="427" y="394"/>
                    </a:cubicBezTo>
                    <a:cubicBezTo>
                      <a:pt x="424" y="384"/>
                      <a:pt x="419" y="375"/>
                      <a:pt x="415" y="365"/>
                    </a:cubicBezTo>
                    <a:cubicBezTo>
                      <a:pt x="414" y="362"/>
                      <a:pt x="412" y="358"/>
                      <a:pt x="412" y="354"/>
                    </a:cubicBezTo>
                    <a:cubicBezTo>
                      <a:pt x="411" y="345"/>
                      <a:pt x="410" y="338"/>
                      <a:pt x="400" y="335"/>
                    </a:cubicBezTo>
                    <a:cubicBezTo>
                      <a:pt x="396" y="334"/>
                      <a:pt x="393" y="327"/>
                      <a:pt x="391" y="323"/>
                    </a:cubicBezTo>
                    <a:cubicBezTo>
                      <a:pt x="385" y="309"/>
                      <a:pt x="369" y="301"/>
                      <a:pt x="356" y="308"/>
                    </a:cubicBezTo>
                    <a:cubicBezTo>
                      <a:pt x="352" y="310"/>
                      <a:pt x="349" y="318"/>
                      <a:pt x="348" y="323"/>
                    </a:cubicBezTo>
                    <a:cubicBezTo>
                      <a:pt x="347" y="332"/>
                      <a:pt x="348" y="340"/>
                      <a:pt x="338" y="345"/>
                    </a:cubicBezTo>
                    <a:cubicBezTo>
                      <a:pt x="336" y="346"/>
                      <a:pt x="336" y="353"/>
                      <a:pt x="334" y="354"/>
                    </a:cubicBezTo>
                    <a:cubicBezTo>
                      <a:pt x="324" y="357"/>
                      <a:pt x="323" y="370"/>
                      <a:pt x="316" y="374"/>
                    </a:cubicBezTo>
                    <a:cubicBezTo>
                      <a:pt x="305" y="379"/>
                      <a:pt x="294" y="383"/>
                      <a:pt x="282" y="376"/>
                    </a:cubicBezTo>
                    <a:cubicBezTo>
                      <a:pt x="280" y="374"/>
                      <a:pt x="278" y="371"/>
                      <a:pt x="277" y="369"/>
                    </a:cubicBezTo>
                    <a:cubicBezTo>
                      <a:pt x="271" y="356"/>
                      <a:pt x="266" y="342"/>
                      <a:pt x="260" y="329"/>
                    </a:cubicBezTo>
                    <a:cubicBezTo>
                      <a:pt x="256" y="320"/>
                      <a:pt x="251" y="313"/>
                      <a:pt x="246" y="305"/>
                    </a:cubicBezTo>
                    <a:cubicBezTo>
                      <a:pt x="243" y="302"/>
                      <a:pt x="240" y="299"/>
                      <a:pt x="236" y="296"/>
                    </a:cubicBezTo>
                    <a:cubicBezTo>
                      <a:pt x="243" y="317"/>
                      <a:pt x="241" y="340"/>
                      <a:pt x="255" y="359"/>
                    </a:cubicBezTo>
                    <a:cubicBezTo>
                      <a:pt x="262" y="367"/>
                      <a:pt x="266" y="377"/>
                      <a:pt x="277" y="380"/>
                    </a:cubicBezTo>
                    <a:cubicBezTo>
                      <a:pt x="278" y="380"/>
                      <a:pt x="279" y="381"/>
                      <a:pt x="280" y="382"/>
                    </a:cubicBezTo>
                    <a:cubicBezTo>
                      <a:pt x="284" y="394"/>
                      <a:pt x="292" y="392"/>
                      <a:pt x="302" y="389"/>
                    </a:cubicBezTo>
                    <a:cubicBezTo>
                      <a:pt x="309" y="387"/>
                      <a:pt x="314" y="392"/>
                      <a:pt x="311" y="398"/>
                    </a:cubicBezTo>
                    <a:cubicBezTo>
                      <a:pt x="301" y="417"/>
                      <a:pt x="291" y="434"/>
                      <a:pt x="281" y="452"/>
                    </a:cubicBezTo>
                    <a:cubicBezTo>
                      <a:pt x="274" y="466"/>
                      <a:pt x="266" y="478"/>
                      <a:pt x="259" y="492"/>
                    </a:cubicBezTo>
                    <a:cubicBezTo>
                      <a:pt x="257" y="495"/>
                      <a:pt x="259" y="501"/>
                      <a:pt x="260" y="506"/>
                    </a:cubicBezTo>
                    <a:cubicBezTo>
                      <a:pt x="263" y="522"/>
                      <a:pt x="266" y="539"/>
                      <a:pt x="251" y="551"/>
                    </a:cubicBezTo>
                    <a:cubicBezTo>
                      <a:pt x="241" y="560"/>
                      <a:pt x="237" y="571"/>
                      <a:pt x="232" y="583"/>
                    </a:cubicBezTo>
                    <a:cubicBezTo>
                      <a:pt x="223" y="603"/>
                      <a:pt x="214" y="623"/>
                      <a:pt x="196" y="638"/>
                    </a:cubicBezTo>
                    <a:cubicBezTo>
                      <a:pt x="185" y="647"/>
                      <a:pt x="172" y="645"/>
                      <a:pt x="160" y="646"/>
                    </a:cubicBezTo>
                    <a:cubicBezTo>
                      <a:pt x="158" y="646"/>
                      <a:pt x="155" y="643"/>
                      <a:pt x="153" y="641"/>
                    </a:cubicBezTo>
                    <a:cubicBezTo>
                      <a:pt x="152" y="639"/>
                      <a:pt x="151" y="636"/>
                      <a:pt x="151" y="634"/>
                    </a:cubicBezTo>
                    <a:cubicBezTo>
                      <a:pt x="145" y="604"/>
                      <a:pt x="140" y="575"/>
                      <a:pt x="135" y="545"/>
                    </a:cubicBezTo>
                    <a:cubicBezTo>
                      <a:pt x="134" y="541"/>
                      <a:pt x="134" y="535"/>
                      <a:pt x="136" y="532"/>
                    </a:cubicBezTo>
                    <a:cubicBezTo>
                      <a:pt x="149" y="512"/>
                      <a:pt x="141" y="492"/>
                      <a:pt x="134" y="473"/>
                    </a:cubicBezTo>
                    <a:cubicBezTo>
                      <a:pt x="130" y="462"/>
                      <a:pt x="126" y="452"/>
                      <a:pt x="124" y="441"/>
                    </a:cubicBezTo>
                    <a:cubicBezTo>
                      <a:pt x="120" y="422"/>
                      <a:pt x="102" y="414"/>
                      <a:pt x="85" y="417"/>
                    </a:cubicBezTo>
                    <a:cubicBezTo>
                      <a:pt x="75" y="420"/>
                      <a:pt x="64" y="422"/>
                      <a:pt x="54" y="423"/>
                    </a:cubicBezTo>
                    <a:cubicBezTo>
                      <a:pt x="42" y="425"/>
                      <a:pt x="34" y="418"/>
                      <a:pt x="28" y="409"/>
                    </a:cubicBezTo>
                    <a:cubicBezTo>
                      <a:pt x="21" y="401"/>
                      <a:pt x="14" y="392"/>
                      <a:pt x="8" y="383"/>
                    </a:cubicBezTo>
                    <a:cubicBezTo>
                      <a:pt x="5" y="378"/>
                      <a:pt x="2" y="372"/>
                      <a:pt x="1" y="366"/>
                    </a:cubicBezTo>
                    <a:cubicBezTo>
                      <a:pt x="0" y="355"/>
                      <a:pt x="1" y="345"/>
                      <a:pt x="1" y="334"/>
                    </a:cubicBezTo>
                    <a:cubicBezTo>
                      <a:pt x="1" y="319"/>
                      <a:pt x="7" y="307"/>
                      <a:pt x="20" y="298"/>
                    </a:cubicBezTo>
                    <a:cubicBezTo>
                      <a:pt x="28" y="292"/>
                      <a:pt x="34" y="285"/>
                      <a:pt x="33" y="273"/>
                    </a:cubicBezTo>
                    <a:cubicBezTo>
                      <a:pt x="33" y="270"/>
                      <a:pt x="35" y="266"/>
                      <a:pt x="37" y="263"/>
                    </a:cubicBezTo>
                    <a:cubicBezTo>
                      <a:pt x="42" y="257"/>
                      <a:pt x="47" y="252"/>
                      <a:pt x="53" y="245"/>
                    </a:cubicBezTo>
                    <a:cubicBezTo>
                      <a:pt x="60" y="253"/>
                      <a:pt x="68" y="247"/>
                      <a:pt x="74" y="243"/>
                    </a:cubicBezTo>
                    <a:cubicBezTo>
                      <a:pt x="87" y="234"/>
                      <a:pt x="102" y="233"/>
                      <a:pt x="117" y="236"/>
                    </a:cubicBezTo>
                    <a:cubicBezTo>
                      <a:pt x="120" y="236"/>
                      <a:pt x="125" y="241"/>
                      <a:pt x="125" y="243"/>
                    </a:cubicBezTo>
                    <a:cubicBezTo>
                      <a:pt x="123" y="258"/>
                      <a:pt x="129" y="266"/>
                      <a:pt x="144" y="268"/>
                    </a:cubicBezTo>
                    <a:cubicBezTo>
                      <a:pt x="151" y="270"/>
                      <a:pt x="157" y="275"/>
                      <a:pt x="166" y="279"/>
                    </a:cubicBezTo>
                    <a:close/>
                    <a:moveTo>
                      <a:pt x="297" y="190"/>
                    </a:moveTo>
                    <a:cubicBezTo>
                      <a:pt x="294" y="188"/>
                      <a:pt x="291" y="186"/>
                      <a:pt x="287" y="184"/>
                    </a:cubicBezTo>
                    <a:cubicBezTo>
                      <a:pt x="289" y="190"/>
                      <a:pt x="289" y="193"/>
                      <a:pt x="291" y="196"/>
                    </a:cubicBezTo>
                    <a:cubicBezTo>
                      <a:pt x="297" y="208"/>
                      <a:pt x="304" y="218"/>
                      <a:pt x="305" y="232"/>
                    </a:cubicBezTo>
                    <a:cubicBezTo>
                      <a:pt x="306" y="239"/>
                      <a:pt x="313" y="242"/>
                      <a:pt x="320" y="241"/>
                    </a:cubicBezTo>
                    <a:cubicBezTo>
                      <a:pt x="328" y="241"/>
                      <a:pt x="335" y="240"/>
                      <a:pt x="345" y="239"/>
                    </a:cubicBezTo>
                    <a:cubicBezTo>
                      <a:pt x="340" y="237"/>
                      <a:pt x="337" y="235"/>
                      <a:pt x="332" y="234"/>
                    </a:cubicBezTo>
                    <a:cubicBezTo>
                      <a:pt x="326" y="232"/>
                      <a:pt x="321" y="230"/>
                      <a:pt x="320" y="222"/>
                    </a:cubicBezTo>
                    <a:cubicBezTo>
                      <a:pt x="318" y="212"/>
                      <a:pt x="316" y="202"/>
                      <a:pt x="314" y="191"/>
                    </a:cubicBezTo>
                    <a:cubicBezTo>
                      <a:pt x="314" y="188"/>
                      <a:pt x="312" y="185"/>
                      <a:pt x="311" y="182"/>
                    </a:cubicBezTo>
                    <a:cubicBezTo>
                      <a:pt x="308" y="183"/>
                      <a:pt x="305" y="184"/>
                      <a:pt x="301" y="185"/>
                    </a:cubicBezTo>
                    <a:cubicBezTo>
                      <a:pt x="300" y="186"/>
                      <a:pt x="299" y="188"/>
                      <a:pt x="297" y="1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: Shape 31"/>
              <p:cNvSpPr/>
              <p:nvPr/>
            </p:nvSpPr>
            <p:spPr bwMode="auto">
              <a:xfrm>
                <a:off x="3054" y="2426"/>
                <a:ext cx="467" cy="526"/>
              </a:xfrm>
              <a:custGeom>
                <a:avLst/>
                <a:gdLst>
                  <a:gd name="T0" fmla="*/ 9 w 224"/>
                  <a:gd name="T1" fmla="*/ 18 h 253"/>
                  <a:gd name="T2" fmla="*/ 40 w 224"/>
                  <a:gd name="T3" fmla="*/ 2 h 253"/>
                  <a:gd name="T4" fmla="*/ 63 w 224"/>
                  <a:gd name="T5" fmla="*/ 3 h 253"/>
                  <a:gd name="T6" fmla="*/ 88 w 224"/>
                  <a:gd name="T7" fmla="*/ 10 h 253"/>
                  <a:gd name="T8" fmla="*/ 109 w 224"/>
                  <a:gd name="T9" fmla="*/ 25 h 253"/>
                  <a:gd name="T10" fmla="*/ 120 w 224"/>
                  <a:gd name="T11" fmla="*/ 34 h 253"/>
                  <a:gd name="T12" fmla="*/ 146 w 224"/>
                  <a:gd name="T13" fmla="*/ 69 h 253"/>
                  <a:gd name="T14" fmla="*/ 147 w 224"/>
                  <a:gd name="T15" fmla="*/ 74 h 253"/>
                  <a:gd name="T16" fmla="*/ 150 w 224"/>
                  <a:gd name="T17" fmla="*/ 77 h 253"/>
                  <a:gd name="T18" fmla="*/ 174 w 224"/>
                  <a:gd name="T19" fmla="*/ 77 h 253"/>
                  <a:gd name="T20" fmla="*/ 202 w 224"/>
                  <a:gd name="T21" fmla="*/ 95 h 253"/>
                  <a:gd name="T22" fmla="*/ 209 w 224"/>
                  <a:gd name="T23" fmla="*/ 97 h 253"/>
                  <a:gd name="T24" fmla="*/ 220 w 224"/>
                  <a:gd name="T25" fmla="*/ 101 h 253"/>
                  <a:gd name="T26" fmla="*/ 217 w 224"/>
                  <a:gd name="T27" fmla="*/ 118 h 253"/>
                  <a:gd name="T28" fmla="*/ 206 w 224"/>
                  <a:gd name="T29" fmla="*/ 131 h 253"/>
                  <a:gd name="T30" fmla="*/ 184 w 224"/>
                  <a:gd name="T31" fmla="*/ 183 h 253"/>
                  <a:gd name="T32" fmla="*/ 174 w 224"/>
                  <a:gd name="T33" fmla="*/ 192 h 253"/>
                  <a:gd name="T34" fmla="*/ 142 w 224"/>
                  <a:gd name="T35" fmla="*/ 231 h 253"/>
                  <a:gd name="T36" fmla="*/ 140 w 224"/>
                  <a:gd name="T37" fmla="*/ 239 h 253"/>
                  <a:gd name="T38" fmla="*/ 120 w 224"/>
                  <a:gd name="T39" fmla="*/ 245 h 253"/>
                  <a:gd name="T40" fmla="*/ 54 w 224"/>
                  <a:gd name="T41" fmla="*/ 190 h 253"/>
                  <a:gd name="T42" fmla="*/ 47 w 224"/>
                  <a:gd name="T43" fmla="*/ 181 h 253"/>
                  <a:gd name="T44" fmla="*/ 15 w 224"/>
                  <a:gd name="T45" fmla="*/ 110 h 253"/>
                  <a:gd name="T46" fmla="*/ 13 w 224"/>
                  <a:gd name="T47" fmla="*/ 107 h 253"/>
                  <a:gd name="T48" fmla="*/ 5 w 224"/>
                  <a:gd name="T49" fmla="*/ 77 h 253"/>
                  <a:gd name="T50" fmla="*/ 8 w 224"/>
                  <a:gd name="T51" fmla="*/ 71 h 253"/>
                  <a:gd name="T52" fmla="*/ 9 w 224"/>
                  <a:gd name="T53" fmla="*/ 1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53">
                    <a:moveTo>
                      <a:pt x="9" y="18"/>
                    </a:moveTo>
                    <a:cubicBezTo>
                      <a:pt x="19" y="13"/>
                      <a:pt x="29" y="6"/>
                      <a:pt x="40" y="2"/>
                    </a:cubicBezTo>
                    <a:cubicBezTo>
                      <a:pt x="47" y="0"/>
                      <a:pt x="55" y="2"/>
                      <a:pt x="63" y="3"/>
                    </a:cubicBezTo>
                    <a:cubicBezTo>
                      <a:pt x="71" y="5"/>
                      <a:pt x="80" y="8"/>
                      <a:pt x="88" y="10"/>
                    </a:cubicBezTo>
                    <a:cubicBezTo>
                      <a:pt x="98" y="12"/>
                      <a:pt x="105" y="16"/>
                      <a:pt x="109" y="25"/>
                    </a:cubicBezTo>
                    <a:cubicBezTo>
                      <a:pt x="111" y="28"/>
                      <a:pt x="116" y="32"/>
                      <a:pt x="120" y="34"/>
                    </a:cubicBezTo>
                    <a:cubicBezTo>
                      <a:pt x="138" y="39"/>
                      <a:pt x="149" y="48"/>
                      <a:pt x="146" y="69"/>
                    </a:cubicBezTo>
                    <a:cubicBezTo>
                      <a:pt x="146" y="71"/>
                      <a:pt x="147" y="72"/>
                      <a:pt x="147" y="74"/>
                    </a:cubicBezTo>
                    <a:cubicBezTo>
                      <a:pt x="148" y="75"/>
                      <a:pt x="148" y="76"/>
                      <a:pt x="150" y="77"/>
                    </a:cubicBezTo>
                    <a:cubicBezTo>
                      <a:pt x="158" y="67"/>
                      <a:pt x="166" y="71"/>
                      <a:pt x="174" y="77"/>
                    </a:cubicBezTo>
                    <a:cubicBezTo>
                      <a:pt x="184" y="83"/>
                      <a:pt x="196" y="84"/>
                      <a:pt x="202" y="95"/>
                    </a:cubicBezTo>
                    <a:cubicBezTo>
                      <a:pt x="203" y="96"/>
                      <a:pt x="207" y="96"/>
                      <a:pt x="209" y="97"/>
                    </a:cubicBezTo>
                    <a:cubicBezTo>
                      <a:pt x="213" y="98"/>
                      <a:pt x="219" y="99"/>
                      <a:pt x="220" y="101"/>
                    </a:cubicBezTo>
                    <a:cubicBezTo>
                      <a:pt x="223" y="107"/>
                      <a:pt x="224" y="113"/>
                      <a:pt x="217" y="118"/>
                    </a:cubicBezTo>
                    <a:cubicBezTo>
                      <a:pt x="213" y="121"/>
                      <a:pt x="209" y="126"/>
                      <a:pt x="206" y="131"/>
                    </a:cubicBezTo>
                    <a:cubicBezTo>
                      <a:pt x="198" y="148"/>
                      <a:pt x="192" y="166"/>
                      <a:pt x="184" y="183"/>
                    </a:cubicBezTo>
                    <a:cubicBezTo>
                      <a:pt x="182" y="187"/>
                      <a:pt x="178" y="190"/>
                      <a:pt x="174" y="192"/>
                    </a:cubicBezTo>
                    <a:cubicBezTo>
                      <a:pt x="156" y="199"/>
                      <a:pt x="145" y="212"/>
                      <a:pt x="142" y="231"/>
                    </a:cubicBezTo>
                    <a:cubicBezTo>
                      <a:pt x="142" y="234"/>
                      <a:pt x="141" y="237"/>
                      <a:pt x="140" y="239"/>
                    </a:cubicBezTo>
                    <a:cubicBezTo>
                      <a:pt x="134" y="251"/>
                      <a:pt x="130" y="253"/>
                      <a:pt x="120" y="245"/>
                    </a:cubicBezTo>
                    <a:cubicBezTo>
                      <a:pt x="97" y="227"/>
                      <a:pt x="76" y="208"/>
                      <a:pt x="54" y="190"/>
                    </a:cubicBezTo>
                    <a:cubicBezTo>
                      <a:pt x="51" y="188"/>
                      <a:pt x="47" y="184"/>
                      <a:pt x="47" y="181"/>
                    </a:cubicBezTo>
                    <a:cubicBezTo>
                      <a:pt x="43" y="154"/>
                      <a:pt x="21" y="136"/>
                      <a:pt x="15" y="110"/>
                    </a:cubicBezTo>
                    <a:cubicBezTo>
                      <a:pt x="14" y="109"/>
                      <a:pt x="14" y="107"/>
                      <a:pt x="13" y="107"/>
                    </a:cubicBezTo>
                    <a:cubicBezTo>
                      <a:pt x="0" y="99"/>
                      <a:pt x="8" y="87"/>
                      <a:pt x="5" y="77"/>
                    </a:cubicBezTo>
                    <a:cubicBezTo>
                      <a:pt x="5" y="75"/>
                      <a:pt x="6" y="73"/>
                      <a:pt x="8" y="71"/>
                    </a:cubicBezTo>
                    <a:cubicBezTo>
                      <a:pt x="23" y="53"/>
                      <a:pt x="23" y="36"/>
                      <a:pt x="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: Shape 32"/>
              <p:cNvSpPr/>
              <p:nvPr/>
            </p:nvSpPr>
            <p:spPr bwMode="auto">
              <a:xfrm>
                <a:off x="2884" y="1775"/>
                <a:ext cx="443" cy="684"/>
              </a:xfrm>
              <a:custGeom>
                <a:avLst/>
                <a:gdLst>
                  <a:gd name="T0" fmla="*/ 168 w 213"/>
                  <a:gd name="T1" fmla="*/ 137 h 329"/>
                  <a:gd name="T2" fmla="*/ 165 w 213"/>
                  <a:gd name="T3" fmla="*/ 139 h 329"/>
                  <a:gd name="T4" fmla="*/ 153 w 213"/>
                  <a:gd name="T5" fmla="*/ 134 h 329"/>
                  <a:gd name="T6" fmla="*/ 137 w 213"/>
                  <a:gd name="T7" fmla="*/ 147 h 329"/>
                  <a:gd name="T8" fmla="*/ 125 w 213"/>
                  <a:gd name="T9" fmla="*/ 175 h 329"/>
                  <a:gd name="T10" fmla="*/ 121 w 213"/>
                  <a:gd name="T11" fmla="*/ 185 h 329"/>
                  <a:gd name="T12" fmla="*/ 109 w 213"/>
                  <a:gd name="T13" fmla="*/ 225 h 329"/>
                  <a:gd name="T14" fmla="*/ 109 w 213"/>
                  <a:gd name="T15" fmla="*/ 238 h 329"/>
                  <a:gd name="T16" fmla="*/ 94 w 213"/>
                  <a:gd name="T17" fmla="*/ 225 h 329"/>
                  <a:gd name="T18" fmla="*/ 71 w 213"/>
                  <a:gd name="T19" fmla="*/ 213 h 329"/>
                  <a:gd name="T20" fmla="*/ 53 w 213"/>
                  <a:gd name="T21" fmla="*/ 215 h 329"/>
                  <a:gd name="T22" fmla="*/ 31 w 213"/>
                  <a:gd name="T23" fmla="*/ 225 h 329"/>
                  <a:gd name="T24" fmla="*/ 32 w 213"/>
                  <a:gd name="T25" fmla="*/ 271 h 329"/>
                  <a:gd name="T26" fmla="*/ 49 w 213"/>
                  <a:gd name="T27" fmla="*/ 281 h 329"/>
                  <a:gd name="T28" fmla="*/ 59 w 213"/>
                  <a:gd name="T29" fmla="*/ 275 h 329"/>
                  <a:gd name="T30" fmla="*/ 73 w 213"/>
                  <a:gd name="T31" fmla="*/ 261 h 329"/>
                  <a:gd name="T32" fmla="*/ 77 w 213"/>
                  <a:gd name="T33" fmla="*/ 262 h 329"/>
                  <a:gd name="T34" fmla="*/ 83 w 213"/>
                  <a:gd name="T35" fmla="*/ 329 h 329"/>
                  <a:gd name="T36" fmla="*/ 63 w 213"/>
                  <a:gd name="T37" fmla="*/ 314 h 329"/>
                  <a:gd name="T38" fmla="*/ 57 w 213"/>
                  <a:gd name="T39" fmla="*/ 305 h 329"/>
                  <a:gd name="T40" fmla="*/ 19 w 213"/>
                  <a:gd name="T41" fmla="*/ 287 h 329"/>
                  <a:gd name="T42" fmla="*/ 14 w 213"/>
                  <a:gd name="T43" fmla="*/ 279 h 329"/>
                  <a:gd name="T44" fmla="*/ 7 w 213"/>
                  <a:gd name="T45" fmla="*/ 133 h 329"/>
                  <a:gd name="T46" fmla="*/ 28 w 213"/>
                  <a:gd name="T47" fmla="*/ 35 h 329"/>
                  <a:gd name="T48" fmla="*/ 34 w 213"/>
                  <a:gd name="T49" fmla="*/ 25 h 329"/>
                  <a:gd name="T50" fmla="*/ 43 w 213"/>
                  <a:gd name="T51" fmla="*/ 32 h 329"/>
                  <a:gd name="T52" fmla="*/ 45 w 213"/>
                  <a:gd name="T53" fmla="*/ 34 h 329"/>
                  <a:gd name="T54" fmla="*/ 79 w 213"/>
                  <a:gd name="T55" fmla="*/ 51 h 329"/>
                  <a:gd name="T56" fmla="*/ 93 w 213"/>
                  <a:gd name="T57" fmla="*/ 64 h 329"/>
                  <a:gd name="T58" fmla="*/ 97 w 213"/>
                  <a:gd name="T59" fmla="*/ 73 h 329"/>
                  <a:gd name="T60" fmla="*/ 106 w 213"/>
                  <a:gd name="T61" fmla="*/ 71 h 329"/>
                  <a:gd name="T62" fmla="*/ 116 w 213"/>
                  <a:gd name="T63" fmla="*/ 49 h 329"/>
                  <a:gd name="T64" fmla="*/ 114 w 213"/>
                  <a:gd name="T65" fmla="*/ 30 h 329"/>
                  <a:gd name="T66" fmla="*/ 117 w 213"/>
                  <a:gd name="T67" fmla="*/ 1 h 329"/>
                  <a:gd name="T68" fmla="*/ 122 w 213"/>
                  <a:gd name="T69" fmla="*/ 0 h 329"/>
                  <a:gd name="T70" fmla="*/ 141 w 213"/>
                  <a:gd name="T71" fmla="*/ 9 h 329"/>
                  <a:gd name="T72" fmla="*/ 151 w 213"/>
                  <a:gd name="T73" fmla="*/ 21 h 329"/>
                  <a:gd name="T74" fmla="*/ 164 w 213"/>
                  <a:gd name="T75" fmla="*/ 24 h 329"/>
                  <a:gd name="T76" fmla="*/ 180 w 213"/>
                  <a:gd name="T77" fmla="*/ 27 h 329"/>
                  <a:gd name="T78" fmla="*/ 193 w 213"/>
                  <a:gd name="T79" fmla="*/ 51 h 329"/>
                  <a:gd name="T80" fmla="*/ 205 w 213"/>
                  <a:gd name="T81" fmla="*/ 60 h 329"/>
                  <a:gd name="T82" fmla="*/ 210 w 213"/>
                  <a:gd name="T83" fmla="*/ 72 h 329"/>
                  <a:gd name="T84" fmla="*/ 190 w 213"/>
                  <a:gd name="T85" fmla="*/ 86 h 329"/>
                  <a:gd name="T86" fmla="*/ 165 w 213"/>
                  <a:gd name="T87" fmla="*/ 92 h 329"/>
                  <a:gd name="T88" fmla="*/ 162 w 213"/>
                  <a:gd name="T89" fmla="*/ 98 h 329"/>
                  <a:gd name="T90" fmla="*/ 166 w 213"/>
                  <a:gd name="T91" fmla="*/ 101 h 329"/>
                  <a:gd name="T92" fmla="*/ 194 w 213"/>
                  <a:gd name="T93" fmla="*/ 118 h 329"/>
                  <a:gd name="T94" fmla="*/ 165 w 213"/>
                  <a:gd name="T95" fmla="*/ 117 h 329"/>
                  <a:gd name="T96" fmla="*/ 165 w 213"/>
                  <a:gd name="T97" fmla="*/ 128 h 329"/>
                  <a:gd name="T98" fmla="*/ 168 w 213"/>
                  <a:gd name="T99" fmla="*/ 13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329">
                    <a:moveTo>
                      <a:pt x="168" y="137"/>
                    </a:moveTo>
                    <a:cubicBezTo>
                      <a:pt x="167" y="138"/>
                      <a:pt x="166" y="139"/>
                      <a:pt x="165" y="139"/>
                    </a:cubicBezTo>
                    <a:cubicBezTo>
                      <a:pt x="161" y="137"/>
                      <a:pt x="156" y="133"/>
                      <a:pt x="153" y="134"/>
                    </a:cubicBezTo>
                    <a:cubicBezTo>
                      <a:pt x="147" y="137"/>
                      <a:pt x="141" y="141"/>
                      <a:pt x="137" y="147"/>
                    </a:cubicBezTo>
                    <a:cubicBezTo>
                      <a:pt x="132" y="156"/>
                      <a:pt x="129" y="166"/>
                      <a:pt x="125" y="175"/>
                    </a:cubicBezTo>
                    <a:cubicBezTo>
                      <a:pt x="124" y="178"/>
                      <a:pt x="123" y="182"/>
                      <a:pt x="121" y="185"/>
                    </a:cubicBezTo>
                    <a:cubicBezTo>
                      <a:pt x="111" y="197"/>
                      <a:pt x="106" y="210"/>
                      <a:pt x="109" y="225"/>
                    </a:cubicBezTo>
                    <a:cubicBezTo>
                      <a:pt x="110" y="229"/>
                      <a:pt x="109" y="233"/>
                      <a:pt x="109" y="238"/>
                    </a:cubicBezTo>
                    <a:cubicBezTo>
                      <a:pt x="100" y="237"/>
                      <a:pt x="95" y="233"/>
                      <a:pt x="94" y="225"/>
                    </a:cubicBezTo>
                    <a:cubicBezTo>
                      <a:pt x="93" y="215"/>
                      <a:pt x="80" y="209"/>
                      <a:pt x="71" y="213"/>
                    </a:cubicBezTo>
                    <a:cubicBezTo>
                      <a:pt x="65" y="215"/>
                      <a:pt x="59" y="215"/>
                      <a:pt x="53" y="215"/>
                    </a:cubicBezTo>
                    <a:cubicBezTo>
                      <a:pt x="42" y="213"/>
                      <a:pt x="34" y="215"/>
                      <a:pt x="31" y="225"/>
                    </a:cubicBezTo>
                    <a:cubicBezTo>
                      <a:pt x="25" y="240"/>
                      <a:pt x="23" y="256"/>
                      <a:pt x="32" y="271"/>
                    </a:cubicBezTo>
                    <a:cubicBezTo>
                      <a:pt x="35" y="276"/>
                      <a:pt x="43" y="279"/>
                      <a:pt x="49" y="281"/>
                    </a:cubicBezTo>
                    <a:cubicBezTo>
                      <a:pt x="52" y="282"/>
                      <a:pt x="56" y="278"/>
                      <a:pt x="59" y="275"/>
                    </a:cubicBezTo>
                    <a:cubicBezTo>
                      <a:pt x="64" y="271"/>
                      <a:pt x="68" y="266"/>
                      <a:pt x="73" y="261"/>
                    </a:cubicBezTo>
                    <a:cubicBezTo>
                      <a:pt x="74" y="261"/>
                      <a:pt x="75" y="262"/>
                      <a:pt x="77" y="262"/>
                    </a:cubicBezTo>
                    <a:cubicBezTo>
                      <a:pt x="79" y="284"/>
                      <a:pt x="80" y="306"/>
                      <a:pt x="83" y="329"/>
                    </a:cubicBezTo>
                    <a:cubicBezTo>
                      <a:pt x="71" y="327"/>
                      <a:pt x="65" y="325"/>
                      <a:pt x="63" y="314"/>
                    </a:cubicBezTo>
                    <a:cubicBezTo>
                      <a:pt x="63" y="311"/>
                      <a:pt x="60" y="306"/>
                      <a:pt x="57" y="305"/>
                    </a:cubicBezTo>
                    <a:cubicBezTo>
                      <a:pt x="44" y="298"/>
                      <a:pt x="31" y="293"/>
                      <a:pt x="19" y="287"/>
                    </a:cubicBezTo>
                    <a:cubicBezTo>
                      <a:pt x="17" y="286"/>
                      <a:pt x="15" y="282"/>
                      <a:pt x="14" y="279"/>
                    </a:cubicBezTo>
                    <a:cubicBezTo>
                      <a:pt x="4" y="230"/>
                      <a:pt x="0" y="181"/>
                      <a:pt x="7" y="133"/>
                    </a:cubicBezTo>
                    <a:cubicBezTo>
                      <a:pt x="12" y="100"/>
                      <a:pt x="21" y="67"/>
                      <a:pt x="28" y="35"/>
                    </a:cubicBezTo>
                    <a:cubicBezTo>
                      <a:pt x="29" y="31"/>
                      <a:pt x="32" y="29"/>
                      <a:pt x="34" y="25"/>
                    </a:cubicBezTo>
                    <a:cubicBezTo>
                      <a:pt x="37" y="28"/>
                      <a:pt x="40" y="30"/>
                      <a:pt x="43" y="32"/>
                    </a:cubicBezTo>
                    <a:cubicBezTo>
                      <a:pt x="44" y="32"/>
                      <a:pt x="44" y="34"/>
                      <a:pt x="45" y="34"/>
                    </a:cubicBezTo>
                    <a:cubicBezTo>
                      <a:pt x="58" y="36"/>
                      <a:pt x="68" y="46"/>
                      <a:pt x="79" y="51"/>
                    </a:cubicBezTo>
                    <a:cubicBezTo>
                      <a:pt x="86" y="54"/>
                      <a:pt x="90" y="57"/>
                      <a:pt x="93" y="64"/>
                    </a:cubicBezTo>
                    <a:cubicBezTo>
                      <a:pt x="94" y="67"/>
                      <a:pt x="95" y="70"/>
                      <a:pt x="97" y="73"/>
                    </a:cubicBezTo>
                    <a:cubicBezTo>
                      <a:pt x="100" y="76"/>
                      <a:pt x="104" y="77"/>
                      <a:pt x="106" y="71"/>
                    </a:cubicBezTo>
                    <a:cubicBezTo>
                      <a:pt x="109" y="64"/>
                      <a:pt x="112" y="56"/>
                      <a:pt x="116" y="49"/>
                    </a:cubicBezTo>
                    <a:cubicBezTo>
                      <a:pt x="120" y="42"/>
                      <a:pt x="120" y="36"/>
                      <a:pt x="114" y="30"/>
                    </a:cubicBezTo>
                    <a:cubicBezTo>
                      <a:pt x="110" y="25"/>
                      <a:pt x="113" y="4"/>
                      <a:pt x="117" y="1"/>
                    </a:cubicBezTo>
                    <a:cubicBezTo>
                      <a:pt x="118" y="0"/>
                      <a:pt x="120" y="0"/>
                      <a:pt x="122" y="0"/>
                    </a:cubicBezTo>
                    <a:cubicBezTo>
                      <a:pt x="128" y="3"/>
                      <a:pt x="135" y="6"/>
                      <a:pt x="141" y="9"/>
                    </a:cubicBezTo>
                    <a:cubicBezTo>
                      <a:pt x="145" y="12"/>
                      <a:pt x="148" y="17"/>
                      <a:pt x="151" y="21"/>
                    </a:cubicBezTo>
                    <a:cubicBezTo>
                      <a:pt x="154" y="29"/>
                      <a:pt x="158" y="30"/>
                      <a:pt x="164" y="24"/>
                    </a:cubicBezTo>
                    <a:cubicBezTo>
                      <a:pt x="172" y="16"/>
                      <a:pt x="176" y="17"/>
                      <a:pt x="180" y="27"/>
                    </a:cubicBezTo>
                    <a:cubicBezTo>
                      <a:pt x="184" y="36"/>
                      <a:pt x="188" y="44"/>
                      <a:pt x="193" y="51"/>
                    </a:cubicBezTo>
                    <a:cubicBezTo>
                      <a:pt x="196" y="55"/>
                      <a:pt x="200" y="58"/>
                      <a:pt x="205" y="60"/>
                    </a:cubicBezTo>
                    <a:cubicBezTo>
                      <a:pt x="213" y="62"/>
                      <a:pt x="213" y="67"/>
                      <a:pt x="210" y="72"/>
                    </a:cubicBezTo>
                    <a:cubicBezTo>
                      <a:pt x="206" y="81"/>
                      <a:pt x="199" y="85"/>
                      <a:pt x="190" y="86"/>
                    </a:cubicBezTo>
                    <a:cubicBezTo>
                      <a:pt x="181" y="87"/>
                      <a:pt x="173" y="90"/>
                      <a:pt x="165" y="92"/>
                    </a:cubicBezTo>
                    <a:cubicBezTo>
                      <a:pt x="164" y="93"/>
                      <a:pt x="163" y="96"/>
                      <a:pt x="162" y="98"/>
                    </a:cubicBezTo>
                    <a:cubicBezTo>
                      <a:pt x="162" y="99"/>
                      <a:pt x="165" y="101"/>
                      <a:pt x="166" y="101"/>
                    </a:cubicBezTo>
                    <a:cubicBezTo>
                      <a:pt x="178" y="103"/>
                      <a:pt x="186" y="108"/>
                      <a:pt x="194" y="118"/>
                    </a:cubicBezTo>
                    <a:cubicBezTo>
                      <a:pt x="186" y="130"/>
                      <a:pt x="181" y="131"/>
                      <a:pt x="165" y="117"/>
                    </a:cubicBezTo>
                    <a:cubicBezTo>
                      <a:pt x="165" y="122"/>
                      <a:pt x="165" y="125"/>
                      <a:pt x="165" y="128"/>
                    </a:cubicBezTo>
                    <a:cubicBezTo>
                      <a:pt x="166" y="132"/>
                      <a:pt x="167" y="135"/>
                      <a:pt x="168" y="1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: Shape 33"/>
              <p:cNvSpPr/>
              <p:nvPr/>
            </p:nvSpPr>
            <p:spPr bwMode="auto">
              <a:xfrm>
                <a:off x="3335" y="1335"/>
                <a:ext cx="560" cy="395"/>
              </a:xfrm>
              <a:custGeom>
                <a:avLst/>
                <a:gdLst>
                  <a:gd name="T0" fmla="*/ 221 w 269"/>
                  <a:gd name="T1" fmla="*/ 20 h 190"/>
                  <a:gd name="T2" fmla="*/ 238 w 269"/>
                  <a:gd name="T3" fmla="*/ 14 h 190"/>
                  <a:gd name="T4" fmla="*/ 261 w 269"/>
                  <a:gd name="T5" fmla="*/ 9 h 190"/>
                  <a:gd name="T6" fmla="*/ 269 w 269"/>
                  <a:gd name="T7" fmla="*/ 13 h 190"/>
                  <a:gd name="T8" fmla="*/ 263 w 269"/>
                  <a:gd name="T9" fmla="*/ 19 h 190"/>
                  <a:gd name="T10" fmla="*/ 240 w 269"/>
                  <a:gd name="T11" fmla="*/ 33 h 190"/>
                  <a:gd name="T12" fmla="*/ 235 w 269"/>
                  <a:gd name="T13" fmla="*/ 49 h 190"/>
                  <a:gd name="T14" fmla="*/ 237 w 269"/>
                  <a:gd name="T15" fmla="*/ 80 h 190"/>
                  <a:gd name="T16" fmla="*/ 229 w 269"/>
                  <a:gd name="T17" fmla="*/ 86 h 190"/>
                  <a:gd name="T18" fmla="*/ 214 w 269"/>
                  <a:gd name="T19" fmla="*/ 88 h 190"/>
                  <a:gd name="T20" fmla="*/ 220 w 269"/>
                  <a:gd name="T21" fmla="*/ 102 h 190"/>
                  <a:gd name="T22" fmla="*/ 220 w 269"/>
                  <a:gd name="T23" fmla="*/ 104 h 190"/>
                  <a:gd name="T24" fmla="*/ 216 w 269"/>
                  <a:gd name="T25" fmla="*/ 119 h 190"/>
                  <a:gd name="T26" fmla="*/ 209 w 269"/>
                  <a:gd name="T27" fmla="*/ 130 h 190"/>
                  <a:gd name="T28" fmla="*/ 185 w 269"/>
                  <a:gd name="T29" fmla="*/ 135 h 190"/>
                  <a:gd name="T30" fmla="*/ 149 w 269"/>
                  <a:gd name="T31" fmla="*/ 153 h 190"/>
                  <a:gd name="T32" fmla="*/ 131 w 269"/>
                  <a:gd name="T33" fmla="*/ 180 h 190"/>
                  <a:gd name="T34" fmla="*/ 120 w 269"/>
                  <a:gd name="T35" fmla="*/ 189 h 190"/>
                  <a:gd name="T36" fmla="*/ 102 w 269"/>
                  <a:gd name="T37" fmla="*/ 174 h 190"/>
                  <a:gd name="T38" fmla="*/ 89 w 269"/>
                  <a:gd name="T39" fmla="*/ 141 h 190"/>
                  <a:gd name="T40" fmla="*/ 88 w 269"/>
                  <a:gd name="T41" fmla="*/ 138 h 190"/>
                  <a:gd name="T42" fmla="*/ 88 w 269"/>
                  <a:gd name="T43" fmla="*/ 117 h 190"/>
                  <a:gd name="T44" fmla="*/ 55 w 269"/>
                  <a:gd name="T45" fmla="*/ 71 h 190"/>
                  <a:gd name="T46" fmla="*/ 26 w 269"/>
                  <a:gd name="T47" fmla="*/ 64 h 190"/>
                  <a:gd name="T48" fmla="*/ 16 w 269"/>
                  <a:gd name="T49" fmla="*/ 55 h 190"/>
                  <a:gd name="T50" fmla="*/ 4 w 269"/>
                  <a:gd name="T51" fmla="*/ 45 h 190"/>
                  <a:gd name="T52" fmla="*/ 1 w 269"/>
                  <a:gd name="T53" fmla="*/ 44 h 190"/>
                  <a:gd name="T54" fmla="*/ 0 w 269"/>
                  <a:gd name="T55" fmla="*/ 42 h 190"/>
                  <a:gd name="T56" fmla="*/ 13 w 269"/>
                  <a:gd name="T57" fmla="*/ 41 h 190"/>
                  <a:gd name="T58" fmla="*/ 24 w 269"/>
                  <a:gd name="T59" fmla="*/ 40 h 190"/>
                  <a:gd name="T60" fmla="*/ 33 w 269"/>
                  <a:gd name="T61" fmla="*/ 29 h 190"/>
                  <a:gd name="T62" fmla="*/ 21 w 269"/>
                  <a:gd name="T63" fmla="*/ 22 h 190"/>
                  <a:gd name="T64" fmla="*/ 31 w 269"/>
                  <a:gd name="T65" fmla="*/ 20 h 190"/>
                  <a:gd name="T66" fmla="*/ 58 w 269"/>
                  <a:gd name="T67" fmla="*/ 12 h 190"/>
                  <a:gd name="T68" fmla="*/ 79 w 269"/>
                  <a:gd name="T69" fmla="*/ 12 h 190"/>
                  <a:gd name="T70" fmla="*/ 101 w 269"/>
                  <a:gd name="T71" fmla="*/ 12 h 190"/>
                  <a:gd name="T72" fmla="*/ 159 w 269"/>
                  <a:gd name="T73" fmla="*/ 5 h 190"/>
                  <a:gd name="T74" fmla="*/ 176 w 269"/>
                  <a:gd name="T75" fmla="*/ 2 h 190"/>
                  <a:gd name="T76" fmla="*/ 216 w 269"/>
                  <a:gd name="T77" fmla="*/ 2 h 190"/>
                  <a:gd name="T78" fmla="*/ 221 w 269"/>
                  <a:gd name="T79" fmla="*/ 2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9" h="190">
                    <a:moveTo>
                      <a:pt x="221" y="20"/>
                    </a:moveTo>
                    <a:cubicBezTo>
                      <a:pt x="226" y="18"/>
                      <a:pt x="232" y="15"/>
                      <a:pt x="238" y="14"/>
                    </a:cubicBezTo>
                    <a:cubicBezTo>
                      <a:pt x="246" y="11"/>
                      <a:pt x="254" y="10"/>
                      <a:pt x="261" y="9"/>
                    </a:cubicBezTo>
                    <a:cubicBezTo>
                      <a:pt x="264" y="9"/>
                      <a:pt x="266" y="12"/>
                      <a:pt x="269" y="13"/>
                    </a:cubicBezTo>
                    <a:cubicBezTo>
                      <a:pt x="267" y="15"/>
                      <a:pt x="265" y="18"/>
                      <a:pt x="263" y="19"/>
                    </a:cubicBezTo>
                    <a:cubicBezTo>
                      <a:pt x="255" y="24"/>
                      <a:pt x="247" y="28"/>
                      <a:pt x="240" y="33"/>
                    </a:cubicBezTo>
                    <a:cubicBezTo>
                      <a:pt x="234" y="36"/>
                      <a:pt x="233" y="41"/>
                      <a:pt x="235" y="49"/>
                    </a:cubicBezTo>
                    <a:cubicBezTo>
                      <a:pt x="238" y="59"/>
                      <a:pt x="237" y="70"/>
                      <a:pt x="237" y="80"/>
                    </a:cubicBezTo>
                    <a:cubicBezTo>
                      <a:pt x="237" y="82"/>
                      <a:pt x="232" y="85"/>
                      <a:pt x="229" y="86"/>
                    </a:cubicBezTo>
                    <a:cubicBezTo>
                      <a:pt x="224" y="87"/>
                      <a:pt x="219" y="87"/>
                      <a:pt x="214" y="88"/>
                    </a:cubicBezTo>
                    <a:cubicBezTo>
                      <a:pt x="216" y="93"/>
                      <a:pt x="218" y="97"/>
                      <a:pt x="220" y="102"/>
                    </a:cubicBezTo>
                    <a:cubicBezTo>
                      <a:pt x="220" y="103"/>
                      <a:pt x="220" y="103"/>
                      <a:pt x="220" y="104"/>
                    </a:cubicBezTo>
                    <a:cubicBezTo>
                      <a:pt x="215" y="108"/>
                      <a:pt x="205" y="110"/>
                      <a:pt x="216" y="119"/>
                    </a:cubicBezTo>
                    <a:cubicBezTo>
                      <a:pt x="220" y="122"/>
                      <a:pt x="215" y="129"/>
                      <a:pt x="209" y="130"/>
                    </a:cubicBezTo>
                    <a:cubicBezTo>
                      <a:pt x="201" y="132"/>
                      <a:pt x="193" y="132"/>
                      <a:pt x="185" y="135"/>
                    </a:cubicBezTo>
                    <a:cubicBezTo>
                      <a:pt x="173" y="140"/>
                      <a:pt x="160" y="145"/>
                      <a:pt x="149" y="153"/>
                    </a:cubicBezTo>
                    <a:cubicBezTo>
                      <a:pt x="141" y="159"/>
                      <a:pt x="137" y="171"/>
                      <a:pt x="131" y="180"/>
                    </a:cubicBezTo>
                    <a:cubicBezTo>
                      <a:pt x="128" y="184"/>
                      <a:pt x="121" y="190"/>
                      <a:pt x="120" y="189"/>
                    </a:cubicBezTo>
                    <a:cubicBezTo>
                      <a:pt x="113" y="186"/>
                      <a:pt x="105" y="181"/>
                      <a:pt x="102" y="174"/>
                    </a:cubicBezTo>
                    <a:cubicBezTo>
                      <a:pt x="96" y="164"/>
                      <a:pt x="93" y="152"/>
                      <a:pt x="89" y="141"/>
                    </a:cubicBezTo>
                    <a:cubicBezTo>
                      <a:pt x="89" y="140"/>
                      <a:pt x="88" y="138"/>
                      <a:pt x="88" y="138"/>
                    </a:cubicBezTo>
                    <a:cubicBezTo>
                      <a:pt x="94" y="131"/>
                      <a:pt x="88" y="124"/>
                      <a:pt x="88" y="117"/>
                    </a:cubicBezTo>
                    <a:cubicBezTo>
                      <a:pt x="87" y="94"/>
                      <a:pt x="72" y="81"/>
                      <a:pt x="55" y="71"/>
                    </a:cubicBezTo>
                    <a:cubicBezTo>
                      <a:pt x="47" y="66"/>
                      <a:pt x="36" y="66"/>
                      <a:pt x="26" y="64"/>
                    </a:cubicBezTo>
                    <a:cubicBezTo>
                      <a:pt x="21" y="63"/>
                      <a:pt x="14" y="65"/>
                      <a:pt x="16" y="55"/>
                    </a:cubicBezTo>
                    <a:cubicBezTo>
                      <a:pt x="17" y="52"/>
                      <a:pt x="9" y="48"/>
                      <a:pt x="4" y="45"/>
                    </a:cubicBezTo>
                    <a:cubicBezTo>
                      <a:pt x="3" y="45"/>
                      <a:pt x="2" y="45"/>
                      <a:pt x="1" y="44"/>
                    </a:cubicBezTo>
                    <a:cubicBezTo>
                      <a:pt x="1" y="43"/>
                      <a:pt x="0" y="43"/>
                      <a:pt x="0" y="42"/>
                    </a:cubicBezTo>
                    <a:cubicBezTo>
                      <a:pt x="4" y="41"/>
                      <a:pt x="8" y="41"/>
                      <a:pt x="13" y="41"/>
                    </a:cubicBezTo>
                    <a:cubicBezTo>
                      <a:pt x="16" y="40"/>
                      <a:pt x="21" y="42"/>
                      <a:pt x="24" y="40"/>
                    </a:cubicBezTo>
                    <a:cubicBezTo>
                      <a:pt x="27" y="38"/>
                      <a:pt x="30" y="33"/>
                      <a:pt x="33" y="29"/>
                    </a:cubicBezTo>
                    <a:cubicBezTo>
                      <a:pt x="29" y="27"/>
                      <a:pt x="26" y="25"/>
                      <a:pt x="21" y="22"/>
                    </a:cubicBezTo>
                    <a:cubicBezTo>
                      <a:pt x="25" y="21"/>
                      <a:pt x="28" y="20"/>
                      <a:pt x="31" y="20"/>
                    </a:cubicBezTo>
                    <a:cubicBezTo>
                      <a:pt x="41" y="20"/>
                      <a:pt x="50" y="19"/>
                      <a:pt x="58" y="12"/>
                    </a:cubicBezTo>
                    <a:cubicBezTo>
                      <a:pt x="62" y="8"/>
                      <a:pt x="73" y="9"/>
                      <a:pt x="79" y="12"/>
                    </a:cubicBezTo>
                    <a:cubicBezTo>
                      <a:pt x="87" y="14"/>
                      <a:pt x="92" y="16"/>
                      <a:pt x="101" y="12"/>
                    </a:cubicBezTo>
                    <a:cubicBezTo>
                      <a:pt x="119" y="6"/>
                      <a:pt x="139" y="2"/>
                      <a:pt x="159" y="5"/>
                    </a:cubicBezTo>
                    <a:cubicBezTo>
                      <a:pt x="165" y="6"/>
                      <a:pt x="171" y="2"/>
                      <a:pt x="176" y="2"/>
                    </a:cubicBezTo>
                    <a:cubicBezTo>
                      <a:pt x="190" y="1"/>
                      <a:pt x="203" y="0"/>
                      <a:pt x="216" y="2"/>
                    </a:cubicBezTo>
                    <a:cubicBezTo>
                      <a:pt x="218" y="2"/>
                      <a:pt x="219" y="12"/>
                      <a:pt x="22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: Shape 34"/>
              <p:cNvSpPr/>
              <p:nvPr/>
            </p:nvSpPr>
            <p:spPr bwMode="auto">
              <a:xfrm>
                <a:off x="2977" y="1584"/>
                <a:ext cx="302" cy="196"/>
              </a:xfrm>
              <a:custGeom>
                <a:avLst/>
                <a:gdLst>
                  <a:gd name="T0" fmla="*/ 0 w 145"/>
                  <a:gd name="T1" fmla="*/ 84 h 94"/>
                  <a:gd name="T2" fmla="*/ 24 w 145"/>
                  <a:gd name="T3" fmla="*/ 38 h 94"/>
                  <a:gd name="T4" fmla="*/ 44 w 145"/>
                  <a:gd name="T5" fmla="*/ 39 h 94"/>
                  <a:gd name="T6" fmla="*/ 37 w 145"/>
                  <a:gd name="T7" fmla="*/ 21 h 94"/>
                  <a:gd name="T8" fmla="*/ 52 w 145"/>
                  <a:gd name="T9" fmla="*/ 2 h 94"/>
                  <a:gd name="T10" fmla="*/ 55 w 145"/>
                  <a:gd name="T11" fmla="*/ 0 h 94"/>
                  <a:gd name="T12" fmla="*/ 85 w 145"/>
                  <a:gd name="T13" fmla="*/ 8 h 94"/>
                  <a:gd name="T14" fmla="*/ 106 w 145"/>
                  <a:gd name="T15" fmla="*/ 17 h 94"/>
                  <a:gd name="T16" fmla="*/ 118 w 145"/>
                  <a:gd name="T17" fmla="*/ 38 h 94"/>
                  <a:gd name="T18" fmla="*/ 123 w 145"/>
                  <a:gd name="T19" fmla="*/ 49 h 94"/>
                  <a:gd name="T20" fmla="*/ 145 w 145"/>
                  <a:gd name="T21" fmla="*/ 58 h 94"/>
                  <a:gd name="T22" fmla="*/ 132 w 145"/>
                  <a:gd name="T23" fmla="*/ 74 h 94"/>
                  <a:gd name="T24" fmla="*/ 120 w 145"/>
                  <a:gd name="T25" fmla="*/ 66 h 94"/>
                  <a:gd name="T26" fmla="*/ 118 w 145"/>
                  <a:gd name="T27" fmla="*/ 68 h 94"/>
                  <a:gd name="T28" fmla="*/ 124 w 145"/>
                  <a:gd name="T29" fmla="*/ 77 h 94"/>
                  <a:gd name="T30" fmla="*/ 122 w 145"/>
                  <a:gd name="T31" fmla="*/ 88 h 94"/>
                  <a:gd name="T32" fmla="*/ 110 w 145"/>
                  <a:gd name="T33" fmla="*/ 94 h 94"/>
                  <a:gd name="T34" fmla="*/ 79 w 145"/>
                  <a:gd name="T35" fmla="*/ 70 h 94"/>
                  <a:gd name="T36" fmla="*/ 92 w 145"/>
                  <a:gd name="T37" fmla="*/ 42 h 94"/>
                  <a:gd name="T38" fmla="*/ 86 w 145"/>
                  <a:gd name="T39" fmla="*/ 36 h 94"/>
                  <a:gd name="T40" fmla="*/ 66 w 145"/>
                  <a:gd name="T41" fmla="*/ 26 h 94"/>
                  <a:gd name="T42" fmla="*/ 52 w 145"/>
                  <a:gd name="T43" fmla="*/ 31 h 94"/>
                  <a:gd name="T44" fmla="*/ 58 w 145"/>
                  <a:gd name="T45" fmla="*/ 42 h 94"/>
                  <a:gd name="T46" fmla="*/ 40 w 145"/>
                  <a:gd name="T47" fmla="*/ 67 h 94"/>
                  <a:gd name="T48" fmla="*/ 55 w 145"/>
                  <a:gd name="T49" fmla="*/ 78 h 94"/>
                  <a:gd name="T50" fmla="*/ 28 w 145"/>
                  <a:gd name="T51" fmla="*/ 66 h 94"/>
                  <a:gd name="T52" fmla="*/ 2 w 145"/>
                  <a:gd name="T53" fmla="*/ 87 h 94"/>
                  <a:gd name="T54" fmla="*/ 0 w 145"/>
                  <a:gd name="T55" fmla="*/ 8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5" h="94">
                    <a:moveTo>
                      <a:pt x="0" y="84"/>
                    </a:moveTo>
                    <a:cubicBezTo>
                      <a:pt x="8" y="69"/>
                      <a:pt x="16" y="54"/>
                      <a:pt x="24" y="38"/>
                    </a:cubicBezTo>
                    <a:cubicBezTo>
                      <a:pt x="32" y="41"/>
                      <a:pt x="37" y="48"/>
                      <a:pt x="44" y="39"/>
                    </a:cubicBezTo>
                    <a:cubicBezTo>
                      <a:pt x="51" y="29"/>
                      <a:pt x="39" y="27"/>
                      <a:pt x="37" y="21"/>
                    </a:cubicBezTo>
                    <a:cubicBezTo>
                      <a:pt x="42" y="15"/>
                      <a:pt x="47" y="8"/>
                      <a:pt x="52" y="2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65" y="2"/>
                      <a:pt x="75" y="5"/>
                      <a:pt x="85" y="8"/>
                    </a:cubicBezTo>
                    <a:cubicBezTo>
                      <a:pt x="92" y="10"/>
                      <a:pt x="99" y="15"/>
                      <a:pt x="106" y="17"/>
                    </a:cubicBezTo>
                    <a:cubicBezTo>
                      <a:pt x="117" y="20"/>
                      <a:pt x="122" y="27"/>
                      <a:pt x="118" y="38"/>
                    </a:cubicBezTo>
                    <a:cubicBezTo>
                      <a:pt x="115" y="44"/>
                      <a:pt x="117" y="47"/>
                      <a:pt x="123" y="49"/>
                    </a:cubicBezTo>
                    <a:cubicBezTo>
                      <a:pt x="130" y="51"/>
                      <a:pt x="137" y="55"/>
                      <a:pt x="145" y="58"/>
                    </a:cubicBezTo>
                    <a:cubicBezTo>
                      <a:pt x="141" y="64"/>
                      <a:pt x="137" y="69"/>
                      <a:pt x="132" y="74"/>
                    </a:cubicBezTo>
                    <a:cubicBezTo>
                      <a:pt x="128" y="71"/>
                      <a:pt x="124" y="69"/>
                      <a:pt x="120" y="66"/>
                    </a:cubicBezTo>
                    <a:cubicBezTo>
                      <a:pt x="119" y="67"/>
                      <a:pt x="119" y="67"/>
                      <a:pt x="118" y="68"/>
                    </a:cubicBezTo>
                    <a:cubicBezTo>
                      <a:pt x="120" y="71"/>
                      <a:pt x="122" y="74"/>
                      <a:pt x="124" y="77"/>
                    </a:cubicBezTo>
                    <a:cubicBezTo>
                      <a:pt x="128" y="82"/>
                      <a:pt x="128" y="85"/>
                      <a:pt x="122" y="88"/>
                    </a:cubicBezTo>
                    <a:cubicBezTo>
                      <a:pt x="117" y="89"/>
                      <a:pt x="114" y="92"/>
                      <a:pt x="110" y="94"/>
                    </a:cubicBezTo>
                    <a:cubicBezTo>
                      <a:pt x="99" y="86"/>
                      <a:pt x="89" y="77"/>
                      <a:pt x="79" y="70"/>
                    </a:cubicBezTo>
                    <a:cubicBezTo>
                      <a:pt x="86" y="67"/>
                      <a:pt x="94" y="51"/>
                      <a:pt x="92" y="42"/>
                    </a:cubicBezTo>
                    <a:cubicBezTo>
                      <a:pt x="91" y="40"/>
                      <a:pt x="88" y="37"/>
                      <a:pt x="86" y="36"/>
                    </a:cubicBezTo>
                    <a:cubicBezTo>
                      <a:pt x="80" y="32"/>
                      <a:pt x="73" y="29"/>
                      <a:pt x="66" y="26"/>
                    </a:cubicBezTo>
                    <a:cubicBezTo>
                      <a:pt x="61" y="24"/>
                      <a:pt x="55" y="24"/>
                      <a:pt x="52" y="31"/>
                    </a:cubicBezTo>
                    <a:cubicBezTo>
                      <a:pt x="52" y="33"/>
                      <a:pt x="56" y="37"/>
                      <a:pt x="58" y="42"/>
                    </a:cubicBezTo>
                    <a:cubicBezTo>
                      <a:pt x="53" y="49"/>
                      <a:pt x="47" y="57"/>
                      <a:pt x="40" y="67"/>
                    </a:cubicBezTo>
                    <a:cubicBezTo>
                      <a:pt x="44" y="70"/>
                      <a:pt x="49" y="74"/>
                      <a:pt x="55" y="78"/>
                    </a:cubicBezTo>
                    <a:cubicBezTo>
                      <a:pt x="41" y="85"/>
                      <a:pt x="34" y="82"/>
                      <a:pt x="28" y="66"/>
                    </a:cubicBezTo>
                    <a:cubicBezTo>
                      <a:pt x="19" y="73"/>
                      <a:pt x="11" y="80"/>
                      <a:pt x="2" y="87"/>
                    </a:cubicBezTo>
                    <a:cubicBezTo>
                      <a:pt x="2" y="86"/>
                      <a:pt x="1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: Shape 35"/>
              <p:cNvSpPr/>
              <p:nvPr/>
            </p:nvSpPr>
            <p:spPr bwMode="auto">
              <a:xfrm>
                <a:off x="3891" y="1817"/>
                <a:ext cx="91" cy="100"/>
              </a:xfrm>
              <a:custGeom>
                <a:avLst/>
                <a:gdLst>
                  <a:gd name="T0" fmla="*/ 19 w 44"/>
                  <a:gd name="T1" fmla="*/ 0 h 48"/>
                  <a:gd name="T2" fmla="*/ 42 w 44"/>
                  <a:gd name="T3" fmla="*/ 31 h 48"/>
                  <a:gd name="T4" fmla="*/ 44 w 44"/>
                  <a:gd name="T5" fmla="*/ 48 h 48"/>
                  <a:gd name="T6" fmla="*/ 19 w 44"/>
                  <a:gd name="T7" fmla="*/ 48 h 48"/>
                  <a:gd name="T8" fmla="*/ 19 w 44"/>
                  <a:gd name="T9" fmla="*/ 42 h 48"/>
                  <a:gd name="T10" fmla="*/ 22 w 44"/>
                  <a:gd name="T11" fmla="*/ 33 h 48"/>
                  <a:gd name="T12" fmla="*/ 20 w 44"/>
                  <a:gd name="T13" fmla="*/ 25 h 48"/>
                  <a:gd name="T14" fmla="*/ 14 w 44"/>
                  <a:gd name="T15" fmla="*/ 31 h 48"/>
                  <a:gd name="T16" fmla="*/ 13 w 44"/>
                  <a:gd name="T17" fmla="*/ 37 h 48"/>
                  <a:gd name="T18" fmla="*/ 3 w 44"/>
                  <a:gd name="T19" fmla="*/ 43 h 48"/>
                  <a:gd name="T20" fmla="*/ 1 w 44"/>
                  <a:gd name="T21" fmla="*/ 33 h 48"/>
                  <a:gd name="T22" fmla="*/ 15 w 44"/>
                  <a:gd name="T23" fmla="*/ 16 h 48"/>
                  <a:gd name="T24" fmla="*/ 18 w 44"/>
                  <a:gd name="T25" fmla="*/ 9 h 48"/>
                  <a:gd name="T26" fmla="*/ 19 w 44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48">
                    <a:moveTo>
                      <a:pt x="19" y="0"/>
                    </a:moveTo>
                    <a:cubicBezTo>
                      <a:pt x="27" y="10"/>
                      <a:pt x="35" y="20"/>
                      <a:pt x="42" y="31"/>
                    </a:cubicBezTo>
                    <a:cubicBezTo>
                      <a:pt x="44" y="36"/>
                      <a:pt x="43" y="43"/>
                      <a:pt x="44" y="48"/>
                    </a:cubicBezTo>
                    <a:cubicBezTo>
                      <a:pt x="36" y="48"/>
                      <a:pt x="27" y="48"/>
                      <a:pt x="19" y="48"/>
                    </a:cubicBezTo>
                    <a:cubicBezTo>
                      <a:pt x="19" y="48"/>
                      <a:pt x="18" y="44"/>
                      <a:pt x="19" y="42"/>
                    </a:cubicBezTo>
                    <a:cubicBezTo>
                      <a:pt x="20" y="39"/>
                      <a:pt x="22" y="36"/>
                      <a:pt x="22" y="33"/>
                    </a:cubicBezTo>
                    <a:cubicBezTo>
                      <a:pt x="23" y="30"/>
                      <a:pt x="21" y="28"/>
                      <a:pt x="20" y="25"/>
                    </a:cubicBezTo>
                    <a:cubicBezTo>
                      <a:pt x="18" y="27"/>
                      <a:pt x="15" y="29"/>
                      <a:pt x="14" y="31"/>
                    </a:cubicBezTo>
                    <a:cubicBezTo>
                      <a:pt x="13" y="33"/>
                      <a:pt x="14" y="36"/>
                      <a:pt x="13" y="37"/>
                    </a:cubicBezTo>
                    <a:cubicBezTo>
                      <a:pt x="10" y="39"/>
                      <a:pt x="6" y="41"/>
                      <a:pt x="3" y="43"/>
                    </a:cubicBezTo>
                    <a:cubicBezTo>
                      <a:pt x="2" y="39"/>
                      <a:pt x="0" y="34"/>
                      <a:pt x="1" y="33"/>
                    </a:cubicBezTo>
                    <a:cubicBezTo>
                      <a:pt x="6" y="28"/>
                      <a:pt x="5" y="18"/>
                      <a:pt x="15" y="16"/>
                    </a:cubicBezTo>
                    <a:cubicBezTo>
                      <a:pt x="17" y="16"/>
                      <a:pt x="18" y="12"/>
                      <a:pt x="18" y="9"/>
                    </a:cubicBezTo>
                    <a:cubicBezTo>
                      <a:pt x="19" y="6"/>
                      <a:pt x="19" y="3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36"/>
              <p:cNvSpPr/>
              <p:nvPr/>
            </p:nvSpPr>
            <p:spPr bwMode="auto">
              <a:xfrm>
                <a:off x="4382" y="2713"/>
                <a:ext cx="79" cy="122"/>
              </a:xfrm>
              <a:custGeom>
                <a:avLst/>
                <a:gdLst>
                  <a:gd name="T0" fmla="*/ 33 w 38"/>
                  <a:gd name="T1" fmla="*/ 0 h 59"/>
                  <a:gd name="T2" fmla="*/ 32 w 38"/>
                  <a:gd name="T3" fmla="*/ 27 h 59"/>
                  <a:gd name="T4" fmla="*/ 24 w 38"/>
                  <a:gd name="T5" fmla="*/ 43 h 59"/>
                  <a:gd name="T6" fmla="*/ 9 w 38"/>
                  <a:gd name="T7" fmla="*/ 59 h 59"/>
                  <a:gd name="T8" fmla="*/ 33 w 38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9">
                    <a:moveTo>
                      <a:pt x="33" y="0"/>
                    </a:moveTo>
                    <a:cubicBezTo>
                      <a:pt x="38" y="8"/>
                      <a:pt x="38" y="19"/>
                      <a:pt x="32" y="27"/>
                    </a:cubicBezTo>
                    <a:cubicBezTo>
                      <a:pt x="29" y="32"/>
                      <a:pt x="26" y="38"/>
                      <a:pt x="24" y="43"/>
                    </a:cubicBezTo>
                    <a:cubicBezTo>
                      <a:pt x="21" y="51"/>
                      <a:pt x="17" y="57"/>
                      <a:pt x="9" y="59"/>
                    </a:cubicBezTo>
                    <a:cubicBezTo>
                      <a:pt x="0" y="45"/>
                      <a:pt x="12" y="16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: Shape 37"/>
              <p:cNvSpPr/>
              <p:nvPr/>
            </p:nvSpPr>
            <p:spPr bwMode="auto">
              <a:xfrm>
                <a:off x="3768" y="1688"/>
                <a:ext cx="88" cy="38"/>
              </a:xfrm>
              <a:custGeom>
                <a:avLst/>
                <a:gdLst>
                  <a:gd name="T0" fmla="*/ 0 w 42"/>
                  <a:gd name="T1" fmla="*/ 2 h 18"/>
                  <a:gd name="T2" fmla="*/ 35 w 42"/>
                  <a:gd name="T3" fmla="*/ 0 h 18"/>
                  <a:gd name="T4" fmla="*/ 42 w 42"/>
                  <a:gd name="T5" fmla="*/ 4 h 18"/>
                  <a:gd name="T6" fmla="*/ 34 w 42"/>
                  <a:gd name="T7" fmla="*/ 13 h 18"/>
                  <a:gd name="T8" fmla="*/ 17 w 42"/>
                  <a:gd name="T9" fmla="*/ 16 h 18"/>
                  <a:gd name="T10" fmla="*/ 0 w 42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2"/>
                    </a:moveTo>
                    <a:cubicBezTo>
                      <a:pt x="11" y="1"/>
                      <a:pt x="23" y="0"/>
                      <a:pt x="35" y="0"/>
                    </a:cubicBezTo>
                    <a:cubicBezTo>
                      <a:pt x="37" y="0"/>
                      <a:pt x="39" y="3"/>
                      <a:pt x="42" y="4"/>
                    </a:cubicBezTo>
                    <a:cubicBezTo>
                      <a:pt x="39" y="7"/>
                      <a:pt x="37" y="12"/>
                      <a:pt x="34" y="13"/>
                    </a:cubicBezTo>
                    <a:cubicBezTo>
                      <a:pt x="29" y="15"/>
                      <a:pt x="23" y="15"/>
                      <a:pt x="17" y="16"/>
                    </a:cubicBezTo>
                    <a:cubicBezTo>
                      <a:pt x="10" y="18"/>
                      <a:pt x="2" y="1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: Shape 38"/>
              <p:cNvSpPr/>
              <p:nvPr/>
            </p:nvSpPr>
            <p:spPr bwMode="auto">
              <a:xfrm>
                <a:off x="4101" y="1447"/>
                <a:ext cx="65" cy="58"/>
              </a:xfrm>
              <a:custGeom>
                <a:avLst/>
                <a:gdLst>
                  <a:gd name="T0" fmla="*/ 24 w 31"/>
                  <a:gd name="T1" fmla="*/ 28 h 28"/>
                  <a:gd name="T2" fmla="*/ 0 w 31"/>
                  <a:gd name="T3" fmla="*/ 7 h 28"/>
                  <a:gd name="T4" fmla="*/ 28 w 31"/>
                  <a:gd name="T5" fmla="*/ 4 h 28"/>
                  <a:gd name="T6" fmla="*/ 31 w 31"/>
                  <a:gd name="T7" fmla="*/ 15 h 28"/>
                  <a:gd name="T8" fmla="*/ 24 w 3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8">
                    <a:moveTo>
                      <a:pt x="24" y="28"/>
                    </a:moveTo>
                    <a:cubicBezTo>
                      <a:pt x="15" y="20"/>
                      <a:pt x="8" y="14"/>
                      <a:pt x="0" y="7"/>
                    </a:cubicBezTo>
                    <a:cubicBezTo>
                      <a:pt x="5" y="3"/>
                      <a:pt x="23" y="0"/>
                      <a:pt x="28" y="4"/>
                    </a:cubicBezTo>
                    <a:cubicBezTo>
                      <a:pt x="30" y="6"/>
                      <a:pt x="31" y="11"/>
                      <a:pt x="31" y="15"/>
                    </a:cubicBezTo>
                    <a:cubicBezTo>
                      <a:pt x="30" y="19"/>
                      <a:pt x="27" y="24"/>
                      <a:pt x="2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39"/>
              <p:cNvSpPr/>
              <p:nvPr/>
            </p:nvSpPr>
            <p:spPr bwMode="auto">
              <a:xfrm>
                <a:off x="3196" y="1401"/>
                <a:ext cx="89" cy="63"/>
              </a:xfrm>
              <a:custGeom>
                <a:avLst/>
                <a:gdLst>
                  <a:gd name="T0" fmla="*/ 42 w 43"/>
                  <a:gd name="T1" fmla="*/ 11 h 30"/>
                  <a:gd name="T2" fmla="*/ 2 w 43"/>
                  <a:gd name="T3" fmla="*/ 30 h 30"/>
                  <a:gd name="T4" fmla="*/ 0 w 43"/>
                  <a:gd name="T5" fmla="*/ 28 h 30"/>
                  <a:gd name="T6" fmla="*/ 33 w 43"/>
                  <a:gd name="T7" fmla="*/ 1 h 30"/>
                  <a:gd name="T8" fmla="*/ 43 w 43"/>
                  <a:gd name="T9" fmla="*/ 6 h 30"/>
                  <a:gd name="T10" fmla="*/ 42 w 43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0">
                    <a:moveTo>
                      <a:pt x="42" y="11"/>
                    </a:moveTo>
                    <a:cubicBezTo>
                      <a:pt x="28" y="17"/>
                      <a:pt x="15" y="24"/>
                      <a:pt x="2" y="30"/>
                    </a:cubicBezTo>
                    <a:cubicBezTo>
                      <a:pt x="1" y="29"/>
                      <a:pt x="1" y="28"/>
                      <a:pt x="0" y="28"/>
                    </a:cubicBezTo>
                    <a:cubicBezTo>
                      <a:pt x="11" y="19"/>
                      <a:pt x="22" y="9"/>
                      <a:pt x="33" y="1"/>
                    </a:cubicBezTo>
                    <a:cubicBezTo>
                      <a:pt x="35" y="0"/>
                      <a:pt x="40" y="5"/>
                      <a:pt x="43" y="6"/>
                    </a:cubicBezTo>
                    <a:cubicBezTo>
                      <a:pt x="43" y="8"/>
                      <a:pt x="42" y="9"/>
                      <a:pt x="4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: Shape 40"/>
              <p:cNvSpPr/>
              <p:nvPr/>
            </p:nvSpPr>
            <p:spPr bwMode="auto">
              <a:xfrm>
                <a:off x="4492" y="1528"/>
                <a:ext cx="69" cy="85"/>
              </a:xfrm>
              <a:custGeom>
                <a:avLst/>
                <a:gdLst>
                  <a:gd name="T0" fmla="*/ 0 w 33"/>
                  <a:gd name="T1" fmla="*/ 34 h 41"/>
                  <a:gd name="T2" fmla="*/ 16 w 33"/>
                  <a:gd name="T3" fmla="*/ 9 h 41"/>
                  <a:gd name="T4" fmla="*/ 28 w 33"/>
                  <a:gd name="T5" fmla="*/ 0 h 41"/>
                  <a:gd name="T6" fmla="*/ 32 w 33"/>
                  <a:gd name="T7" fmla="*/ 5 h 41"/>
                  <a:gd name="T8" fmla="*/ 23 w 33"/>
                  <a:gd name="T9" fmla="*/ 16 h 41"/>
                  <a:gd name="T10" fmla="*/ 10 w 33"/>
                  <a:gd name="T11" fmla="*/ 33 h 41"/>
                  <a:gd name="T12" fmla="*/ 0 w 33"/>
                  <a:gd name="T1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0" y="34"/>
                    </a:moveTo>
                    <a:cubicBezTo>
                      <a:pt x="6" y="25"/>
                      <a:pt x="10" y="17"/>
                      <a:pt x="16" y="9"/>
                    </a:cubicBezTo>
                    <a:cubicBezTo>
                      <a:pt x="19" y="5"/>
                      <a:pt x="24" y="3"/>
                      <a:pt x="28" y="0"/>
                    </a:cubicBezTo>
                    <a:cubicBezTo>
                      <a:pt x="28" y="0"/>
                      <a:pt x="33" y="4"/>
                      <a:pt x="32" y="5"/>
                    </a:cubicBezTo>
                    <a:cubicBezTo>
                      <a:pt x="30" y="9"/>
                      <a:pt x="27" y="14"/>
                      <a:pt x="23" y="16"/>
                    </a:cubicBezTo>
                    <a:cubicBezTo>
                      <a:pt x="16" y="20"/>
                      <a:pt x="10" y="24"/>
                      <a:pt x="10" y="33"/>
                    </a:cubicBezTo>
                    <a:cubicBezTo>
                      <a:pt x="9" y="41"/>
                      <a:pt x="4" y="38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: Shape 41"/>
              <p:cNvSpPr/>
              <p:nvPr/>
            </p:nvSpPr>
            <p:spPr bwMode="auto">
              <a:xfrm>
                <a:off x="3104" y="2299"/>
                <a:ext cx="44" cy="36"/>
              </a:xfrm>
              <a:custGeom>
                <a:avLst/>
                <a:gdLst>
                  <a:gd name="T0" fmla="*/ 21 w 21"/>
                  <a:gd name="T1" fmla="*/ 16 h 17"/>
                  <a:gd name="T2" fmla="*/ 0 w 21"/>
                  <a:gd name="T3" fmla="*/ 1 h 17"/>
                  <a:gd name="T4" fmla="*/ 21 w 21"/>
                  <a:gd name="T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7">
                    <a:moveTo>
                      <a:pt x="21" y="16"/>
                    </a:moveTo>
                    <a:cubicBezTo>
                      <a:pt x="9" y="17"/>
                      <a:pt x="6" y="7"/>
                      <a:pt x="0" y="1"/>
                    </a:cubicBezTo>
                    <a:cubicBezTo>
                      <a:pt x="11" y="0"/>
                      <a:pt x="12" y="13"/>
                      <a:pt x="21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: Shape 42"/>
              <p:cNvSpPr/>
              <p:nvPr/>
            </p:nvSpPr>
            <p:spPr bwMode="auto">
              <a:xfrm>
                <a:off x="3177" y="2349"/>
                <a:ext cx="29" cy="17"/>
              </a:xfrm>
              <a:custGeom>
                <a:avLst/>
                <a:gdLst>
                  <a:gd name="T0" fmla="*/ 0 w 14"/>
                  <a:gd name="T1" fmla="*/ 2 h 8"/>
                  <a:gd name="T2" fmla="*/ 12 w 14"/>
                  <a:gd name="T3" fmla="*/ 0 h 8"/>
                  <a:gd name="T4" fmla="*/ 14 w 14"/>
                  <a:gd name="T5" fmla="*/ 5 h 8"/>
                  <a:gd name="T6" fmla="*/ 2 w 14"/>
                  <a:gd name="T7" fmla="*/ 8 h 8"/>
                  <a:gd name="T8" fmla="*/ 0 w 1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0" y="2"/>
                    </a:moveTo>
                    <a:cubicBezTo>
                      <a:pt x="4" y="1"/>
                      <a:pt x="8" y="0"/>
                      <a:pt x="12" y="0"/>
                    </a:cubicBezTo>
                    <a:cubicBezTo>
                      <a:pt x="13" y="0"/>
                      <a:pt x="13" y="3"/>
                      <a:pt x="14" y="5"/>
                    </a:cubicBezTo>
                    <a:cubicBezTo>
                      <a:pt x="10" y="6"/>
                      <a:pt x="6" y="7"/>
                      <a:pt x="2" y="8"/>
                    </a:cubicBezTo>
                    <a:cubicBezTo>
                      <a:pt x="1" y="6"/>
                      <a:pt x="1" y="4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500617" y="1136260"/>
            <a:ext cx="3753329" cy="1686765"/>
            <a:chOff x="1500617" y="1136260"/>
            <a:chExt cx="3753329" cy="1686765"/>
          </a:xfrm>
        </p:grpSpPr>
        <p:sp>
          <p:nvSpPr>
            <p:cNvPr id="4" name="Oval 3"/>
            <p:cNvSpPr/>
            <p:nvPr/>
          </p:nvSpPr>
          <p:spPr>
            <a:xfrm>
              <a:off x="4190736" y="1763629"/>
              <a:ext cx="936171" cy="936171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Arc 18"/>
            <p:cNvSpPr/>
            <p:nvPr/>
          </p:nvSpPr>
          <p:spPr>
            <a:xfrm rot="16200000">
              <a:off x="4063691" y="1632770"/>
              <a:ext cx="1190255" cy="1190255"/>
            </a:xfrm>
            <a:prstGeom prst="arc">
              <a:avLst>
                <a:gd name="adj1" fmla="val 16041187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9"/>
            <p:cNvSpPr/>
            <p:nvPr/>
          </p:nvSpPr>
          <p:spPr>
            <a:xfrm>
              <a:off x="4127215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25" name="Straight Connector 25"/>
            <p:cNvCxnSpPr/>
            <p:nvPr/>
          </p:nvCxnSpPr>
          <p:spPr>
            <a:xfrm rot="16200000" flipV="1">
              <a:off x="3970487" y="1597357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9"/>
            <p:cNvGrpSpPr/>
            <p:nvPr/>
          </p:nvGrpSpPr>
          <p:grpSpPr>
            <a:xfrm>
              <a:off x="1500617" y="1136260"/>
              <a:ext cx="2291048" cy="1223412"/>
              <a:chOff x="1500617" y="1136260"/>
              <a:chExt cx="2291048" cy="1223412"/>
            </a:xfrm>
          </p:grpSpPr>
          <p:sp>
            <p:nvSpPr>
              <p:cNvPr id="41" name="TextBox 28"/>
              <p:cNvSpPr txBox="1"/>
              <p:nvPr/>
            </p:nvSpPr>
            <p:spPr>
              <a:xfrm>
                <a:off x="1500617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请替换文字内容复制你的内容到此如需更改请在（设置形状格式）菜单下（文本选项）中调整</a:t>
                </a:r>
              </a:p>
            </p:txBody>
          </p:sp>
          <p:sp>
            <p:nvSpPr>
              <p:cNvPr id="42" name="Rectangle 33"/>
              <p:cNvSpPr/>
              <p:nvPr/>
            </p:nvSpPr>
            <p:spPr>
              <a:xfrm>
                <a:off x="1500617" y="1136260"/>
                <a:ext cx="2291048" cy="600164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01</a:t>
                </a:r>
                <a:r>
                  <a:rPr lang="zh-CN" altLang="en-US" sz="2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4446169" y="2019062"/>
            <a:ext cx="3161440" cy="3040912"/>
            <a:chOff x="4446169" y="2019062"/>
            <a:chExt cx="3161440" cy="3040912"/>
          </a:xfrm>
        </p:grpSpPr>
        <p:cxnSp>
          <p:nvCxnSpPr>
            <p:cNvPr id="8" name="Straight Connector 7"/>
            <p:cNvCxnSpPr>
              <a:stCxn id="4" idx="6"/>
              <a:endCxn id="5" idx="2"/>
            </p:cNvCxnSpPr>
            <p:nvPr/>
          </p:nvCxnSpPr>
          <p:spPr>
            <a:xfrm flipV="1">
              <a:off x="5126907" y="2231714"/>
              <a:ext cx="1799967" cy="1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5" idx="4"/>
              <a:endCxn id="7" idx="0"/>
            </p:cNvCxnSpPr>
            <p:nvPr/>
          </p:nvCxnSpPr>
          <p:spPr>
            <a:xfrm flipH="1">
              <a:off x="7394959" y="2699799"/>
              <a:ext cx="1" cy="1679439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4" idx="4"/>
              <a:endCxn id="6" idx="0"/>
            </p:cNvCxnSpPr>
            <p:nvPr/>
          </p:nvCxnSpPr>
          <p:spPr>
            <a:xfrm flipH="1">
              <a:off x="4658821" y="2699800"/>
              <a:ext cx="1" cy="167943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6"/>
              <a:endCxn id="7" idx="2"/>
            </p:cNvCxnSpPr>
            <p:nvPr/>
          </p:nvCxnSpPr>
          <p:spPr>
            <a:xfrm>
              <a:off x="5126906" y="4847324"/>
              <a:ext cx="1799967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5814238" y="2019062"/>
              <a:ext cx="425302" cy="425302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5814238" y="4634672"/>
              <a:ext cx="425302" cy="42530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182307" y="3326867"/>
              <a:ext cx="425302" cy="42530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4446169" y="3326867"/>
              <a:ext cx="425302" cy="42530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900" b="1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4</a:t>
              </a:r>
            </a:p>
          </p:txBody>
        </p:sp>
        <p:grpSp>
          <p:nvGrpSpPr>
            <p:cNvPr id="29" name="Group 41"/>
            <p:cNvGrpSpPr/>
            <p:nvPr/>
          </p:nvGrpSpPr>
          <p:grpSpPr>
            <a:xfrm>
              <a:off x="4917286" y="2909656"/>
              <a:ext cx="2265021" cy="923331"/>
              <a:chOff x="4917286" y="2909656"/>
              <a:chExt cx="2265021" cy="923331"/>
            </a:xfrm>
          </p:grpSpPr>
          <p:sp>
            <p:nvSpPr>
              <p:cNvPr id="39" name="TextBox 15"/>
              <p:cNvSpPr txBox="1"/>
              <p:nvPr/>
            </p:nvSpPr>
            <p:spPr>
              <a:xfrm>
                <a:off x="4917286" y="3348239"/>
                <a:ext cx="2265021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Rectangle 1"/>
              <p:cNvSpPr/>
              <p:nvPr/>
            </p:nvSpPr>
            <p:spPr>
              <a:xfrm>
                <a:off x="4917286" y="2909656"/>
                <a:ext cx="2265021" cy="369332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 </a:t>
                </a:r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6799832" y="1206984"/>
            <a:ext cx="3719854" cy="1614339"/>
            <a:chOff x="6799832" y="1206984"/>
            <a:chExt cx="3719854" cy="1614339"/>
          </a:xfrm>
        </p:grpSpPr>
        <p:sp>
          <p:nvSpPr>
            <p:cNvPr id="5" name="Oval 4"/>
            <p:cNvSpPr/>
            <p:nvPr/>
          </p:nvSpPr>
          <p:spPr>
            <a:xfrm>
              <a:off x="6926874" y="1763628"/>
              <a:ext cx="936171" cy="936171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Arc 16"/>
            <p:cNvSpPr/>
            <p:nvPr/>
          </p:nvSpPr>
          <p:spPr>
            <a:xfrm>
              <a:off x="6799832" y="1631068"/>
              <a:ext cx="1190255" cy="1190255"/>
            </a:xfrm>
            <a:prstGeom prst="arc">
              <a:avLst>
                <a:gd name="adj1" fmla="val 16200000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7"/>
            <p:cNvSpPr/>
            <p:nvPr/>
          </p:nvSpPr>
          <p:spPr>
            <a:xfrm>
              <a:off x="7788343" y="1763628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24" name="Straight Connector 24"/>
            <p:cNvCxnSpPr/>
            <p:nvPr/>
          </p:nvCxnSpPr>
          <p:spPr>
            <a:xfrm flipV="1">
              <a:off x="7900218" y="164442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30"/>
            <p:cNvGrpSpPr/>
            <p:nvPr/>
          </p:nvGrpSpPr>
          <p:grpSpPr>
            <a:xfrm>
              <a:off x="8228638" y="1206984"/>
              <a:ext cx="2291048" cy="1152688"/>
              <a:chOff x="8228638" y="1206984"/>
              <a:chExt cx="2291048" cy="1152688"/>
            </a:xfrm>
          </p:grpSpPr>
          <p:sp>
            <p:nvSpPr>
              <p:cNvPr id="37" name="TextBox 34"/>
              <p:cNvSpPr txBox="1"/>
              <p:nvPr/>
            </p:nvSpPr>
            <p:spPr>
              <a:xfrm>
                <a:off x="8228638" y="1736424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请替换文字内容复制你的内容到此如需更改请在（设置形状格式）菜单下（文本选项）中调整</a:t>
                </a:r>
              </a:p>
            </p:txBody>
          </p:sp>
          <p:sp>
            <p:nvSpPr>
              <p:cNvPr id="38" name="Rectangle 35"/>
              <p:cNvSpPr/>
              <p:nvPr/>
            </p:nvSpPr>
            <p:spPr>
              <a:xfrm>
                <a:off x="8228638" y="1206984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 </a:t>
                </a:r>
                <a:r>
                  <a:rPr lang="en-US" altLang="zh-CN" sz="24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02 </a:t>
                </a: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4"/>
            </p:custDataLst>
          </p:nvPr>
        </p:nvGrpSpPr>
        <p:grpSpPr>
          <a:xfrm>
            <a:off x="1500617" y="4252195"/>
            <a:ext cx="3749994" cy="1428232"/>
            <a:chOff x="1500617" y="4252195"/>
            <a:chExt cx="3749994" cy="1428232"/>
          </a:xfrm>
        </p:grpSpPr>
        <p:sp>
          <p:nvSpPr>
            <p:cNvPr id="6" name="Oval 5"/>
            <p:cNvSpPr/>
            <p:nvPr/>
          </p:nvSpPr>
          <p:spPr>
            <a:xfrm>
              <a:off x="4190735" y="4379238"/>
              <a:ext cx="936171" cy="936171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Arc 22"/>
            <p:cNvSpPr/>
            <p:nvPr/>
          </p:nvSpPr>
          <p:spPr>
            <a:xfrm flipH="1" flipV="1">
              <a:off x="4060356" y="4252195"/>
              <a:ext cx="1190255" cy="1190255"/>
            </a:xfrm>
            <a:prstGeom prst="arc">
              <a:avLst>
                <a:gd name="adj1" fmla="val 16003478"/>
                <a:gd name="adj2" fmla="val 206120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3"/>
            <p:cNvSpPr/>
            <p:nvPr/>
          </p:nvSpPr>
          <p:spPr>
            <a:xfrm>
              <a:off x="4131592" y="5192861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26" name="Straight Connector 26"/>
            <p:cNvCxnSpPr/>
            <p:nvPr/>
          </p:nvCxnSpPr>
          <p:spPr>
            <a:xfrm rot="5400000">
              <a:off x="3970487" y="5331863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40"/>
            <p:cNvGrpSpPr/>
            <p:nvPr/>
          </p:nvGrpSpPr>
          <p:grpSpPr>
            <a:xfrm>
              <a:off x="1500617" y="4527739"/>
              <a:ext cx="2291048" cy="1152688"/>
              <a:chOff x="1500617" y="4527739"/>
              <a:chExt cx="2291048" cy="1152688"/>
            </a:xfrm>
          </p:grpSpPr>
          <p:sp>
            <p:nvSpPr>
              <p:cNvPr id="35" name="TextBox 36"/>
              <p:cNvSpPr txBox="1"/>
              <p:nvPr/>
            </p:nvSpPr>
            <p:spPr>
              <a:xfrm>
                <a:off x="1500617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请替换文字内容复制你的内容到此如需更改请在（设置形状格式）菜单下（文本选项）中调整</a:t>
                </a:r>
              </a:p>
            </p:txBody>
          </p:sp>
          <p:sp>
            <p:nvSpPr>
              <p:cNvPr id="36" name="Rectangle 37"/>
              <p:cNvSpPr/>
              <p:nvPr/>
            </p:nvSpPr>
            <p:spPr>
              <a:xfrm>
                <a:off x="1500617" y="4527739"/>
                <a:ext cx="2291048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04 </a:t>
                </a:r>
                <a:r>
                  <a:rPr lang="zh-CN" altLang="en-US" sz="2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6799832" y="4252196"/>
            <a:ext cx="3719854" cy="1428231"/>
            <a:chOff x="6799832" y="4252196"/>
            <a:chExt cx="3719854" cy="1428231"/>
          </a:xfrm>
        </p:grpSpPr>
        <p:sp>
          <p:nvSpPr>
            <p:cNvPr id="7" name="Oval 6"/>
            <p:cNvSpPr/>
            <p:nvPr/>
          </p:nvSpPr>
          <p:spPr>
            <a:xfrm>
              <a:off x="6926873" y="4379238"/>
              <a:ext cx="936171" cy="936171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Arc 20"/>
            <p:cNvSpPr/>
            <p:nvPr/>
          </p:nvSpPr>
          <p:spPr>
            <a:xfrm flipV="1">
              <a:off x="6799832" y="4252196"/>
              <a:ext cx="1190255" cy="1190255"/>
            </a:xfrm>
            <a:prstGeom prst="arc">
              <a:avLst>
                <a:gd name="adj1" fmla="val 16003478"/>
                <a:gd name="adj2" fmla="val 426928"/>
              </a:avLst>
            </a:prstGeom>
            <a:ln w="6350">
              <a:solidFill>
                <a:schemeClr val="tx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21"/>
            <p:cNvSpPr/>
            <p:nvPr/>
          </p:nvSpPr>
          <p:spPr>
            <a:xfrm>
              <a:off x="7778640" y="5192862"/>
              <a:ext cx="138223" cy="13822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7"/>
            <p:cNvCxnSpPr/>
            <p:nvPr/>
          </p:nvCxnSpPr>
          <p:spPr>
            <a:xfrm>
              <a:off x="7900218" y="5307974"/>
              <a:ext cx="179738" cy="152802"/>
            </a:xfrm>
            <a:prstGeom prst="line">
              <a:avLst/>
            </a:prstGeom>
            <a:ln>
              <a:solidFill>
                <a:schemeClr val="tx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/>
            <p:cNvGrpSpPr/>
            <p:nvPr/>
          </p:nvGrpSpPr>
          <p:grpSpPr>
            <a:xfrm>
              <a:off x="8228638" y="4527739"/>
              <a:ext cx="2291048" cy="1152688"/>
              <a:chOff x="8228638" y="4527739"/>
              <a:chExt cx="2291048" cy="1152688"/>
            </a:xfrm>
          </p:grpSpPr>
          <p:sp>
            <p:nvSpPr>
              <p:cNvPr id="33" name="TextBox 38"/>
              <p:cNvSpPr txBox="1"/>
              <p:nvPr/>
            </p:nvSpPr>
            <p:spPr>
              <a:xfrm>
                <a:off x="8228638" y="5057179"/>
                <a:ext cx="2291048" cy="6232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请替换文字内容复制你的内容到此如需更改请在（设置形状格式）菜单下（文本选项）中调整</a:t>
                </a:r>
              </a:p>
            </p:txBody>
          </p:sp>
          <p:sp>
            <p:nvSpPr>
              <p:cNvPr id="34" name="Rectangle 39"/>
              <p:cNvSpPr/>
              <p:nvPr/>
            </p:nvSpPr>
            <p:spPr>
              <a:xfrm>
                <a:off x="8228638" y="4527739"/>
                <a:ext cx="2291048" cy="529440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24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 </a:t>
                </a:r>
                <a:r>
                  <a:rPr lang="en-US" altLang="zh-CN" sz="24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03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1118671" y="1761728"/>
            <a:ext cx="3244882" cy="3446638"/>
            <a:chOff x="2469" y="1167"/>
            <a:chExt cx="2509" cy="2665"/>
          </a:xfrm>
        </p:grpSpPr>
        <p:sp>
          <p:nvSpPr>
            <p:cNvPr id="26" name="Freeform: Shape 2"/>
            <p:cNvSpPr/>
            <p:nvPr/>
          </p:nvSpPr>
          <p:spPr bwMode="auto">
            <a:xfrm>
              <a:off x="4196" y="2445"/>
              <a:ext cx="720" cy="330"/>
            </a:xfrm>
            <a:custGeom>
              <a:avLst/>
              <a:gdLst>
                <a:gd name="T0" fmla="*/ 720 w 720"/>
                <a:gd name="T1" fmla="*/ 0 h 330"/>
                <a:gd name="T2" fmla="*/ 430 w 720"/>
                <a:gd name="T3" fmla="*/ 117 h 330"/>
                <a:gd name="T4" fmla="*/ 189 w 720"/>
                <a:gd name="T5" fmla="*/ 295 h 330"/>
                <a:gd name="T6" fmla="*/ 87 w 720"/>
                <a:gd name="T7" fmla="*/ 148 h 330"/>
                <a:gd name="T8" fmla="*/ 0 w 720"/>
                <a:gd name="T9" fmla="*/ 233 h 330"/>
                <a:gd name="T10" fmla="*/ 160 w 720"/>
                <a:gd name="T11" fmla="*/ 330 h 330"/>
                <a:gd name="T12" fmla="*/ 297 w 720"/>
                <a:gd name="T13" fmla="*/ 319 h 330"/>
                <a:gd name="T14" fmla="*/ 720 w 720"/>
                <a:gd name="T1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330">
                  <a:moveTo>
                    <a:pt x="720" y="0"/>
                  </a:moveTo>
                  <a:lnTo>
                    <a:pt x="430" y="117"/>
                  </a:lnTo>
                  <a:lnTo>
                    <a:pt x="189" y="295"/>
                  </a:lnTo>
                  <a:lnTo>
                    <a:pt x="87" y="148"/>
                  </a:lnTo>
                  <a:lnTo>
                    <a:pt x="0" y="233"/>
                  </a:lnTo>
                  <a:lnTo>
                    <a:pt x="160" y="330"/>
                  </a:lnTo>
                  <a:lnTo>
                    <a:pt x="297" y="31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32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: Shape 3"/>
            <p:cNvSpPr/>
            <p:nvPr/>
          </p:nvSpPr>
          <p:spPr bwMode="auto">
            <a:xfrm>
              <a:off x="3166" y="1375"/>
              <a:ext cx="557" cy="377"/>
            </a:xfrm>
            <a:custGeom>
              <a:avLst/>
              <a:gdLst>
                <a:gd name="T0" fmla="*/ 0 w 557"/>
                <a:gd name="T1" fmla="*/ 0 h 377"/>
                <a:gd name="T2" fmla="*/ 0 w 557"/>
                <a:gd name="T3" fmla="*/ 87 h 377"/>
                <a:gd name="T4" fmla="*/ 384 w 557"/>
                <a:gd name="T5" fmla="*/ 259 h 377"/>
                <a:gd name="T6" fmla="*/ 404 w 557"/>
                <a:gd name="T7" fmla="*/ 377 h 377"/>
                <a:gd name="T8" fmla="*/ 557 w 557"/>
                <a:gd name="T9" fmla="*/ 306 h 377"/>
                <a:gd name="T10" fmla="*/ 556 w 557"/>
                <a:gd name="T11" fmla="*/ 235 h 377"/>
                <a:gd name="T12" fmla="*/ 0 w 557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77">
                  <a:moveTo>
                    <a:pt x="0" y="0"/>
                  </a:moveTo>
                  <a:lnTo>
                    <a:pt x="0" y="87"/>
                  </a:lnTo>
                  <a:lnTo>
                    <a:pt x="384" y="259"/>
                  </a:lnTo>
                  <a:lnTo>
                    <a:pt x="404" y="377"/>
                  </a:lnTo>
                  <a:lnTo>
                    <a:pt x="557" y="306"/>
                  </a:lnTo>
                  <a:lnTo>
                    <a:pt x="556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: Shape 4"/>
            <p:cNvSpPr/>
            <p:nvPr/>
          </p:nvSpPr>
          <p:spPr bwMode="auto">
            <a:xfrm>
              <a:off x="3065" y="2649"/>
              <a:ext cx="212" cy="784"/>
            </a:xfrm>
            <a:custGeom>
              <a:avLst/>
              <a:gdLst>
                <a:gd name="T0" fmla="*/ 24 w 212"/>
                <a:gd name="T1" fmla="*/ 784 h 784"/>
                <a:gd name="T2" fmla="*/ 212 w 212"/>
                <a:gd name="T3" fmla="*/ 685 h 784"/>
                <a:gd name="T4" fmla="*/ 170 w 212"/>
                <a:gd name="T5" fmla="*/ 0 h 784"/>
                <a:gd name="T6" fmla="*/ 0 w 212"/>
                <a:gd name="T7" fmla="*/ 97 h 784"/>
                <a:gd name="T8" fmla="*/ 24 w 212"/>
                <a:gd name="T9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784">
                  <a:moveTo>
                    <a:pt x="24" y="784"/>
                  </a:moveTo>
                  <a:lnTo>
                    <a:pt x="212" y="685"/>
                  </a:lnTo>
                  <a:lnTo>
                    <a:pt x="170" y="0"/>
                  </a:lnTo>
                  <a:lnTo>
                    <a:pt x="0" y="97"/>
                  </a:lnTo>
                  <a:lnTo>
                    <a:pt x="24" y="7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: Shape 5"/>
            <p:cNvSpPr/>
            <p:nvPr/>
          </p:nvSpPr>
          <p:spPr bwMode="auto">
            <a:xfrm>
              <a:off x="3017" y="1634"/>
              <a:ext cx="638" cy="1033"/>
            </a:xfrm>
            <a:custGeom>
              <a:avLst/>
              <a:gdLst>
                <a:gd name="T0" fmla="*/ 35 w 638"/>
                <a:gd name="T1" fmla="*/ 1033 h 1033"/>
                <a:gd name="T2" fmla="*/ 164 w 638"/>
                <a:gd name="T3" fmla="*/ 973 h 1033"/>
                <a:gd name="T4" fmla="*/ 150 w 638"/>
                <a:gd name="T5" fmla="*/ 366 h 1033"/>
                <a:gd name="T6" fmla="*/ 638 w 638"/>
                <a:gd name="T7" fmla="*/ 85 h 1033"/>
                <a:gd name="T8" fmla="*/ 638 w 638"/>
                <a:gd name="T9" fmla="*/ 0 h 1033"/>
                <a:gd name="T10" fmla="*/ 0 w 638"/>
                <a:gd name="T11" fmla="*/ 268 h 1033"/>
                <a:gd name="T12" fmla="*/ 35 w 638"/>
                <a:gd name="T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1033">
                  <a:moveTo>
                    <a:pt x="35" y="1033"/>
                  </a:moveTo>
                  <a:lnTo>
                    <a:pt x="164" y="973"/>
                  </a:lnTo>
                  <a:lnTo>
                    <a:pt x="150" y="366"/>
                  </a:lnTo>
                  <a:lnTo>
                    <a:pt x="638" y="85"/>
                  </a:lnTo>
                  <a:lnTo>
                    <a:pt x="638" y="0"/>
                  </a:lnTo>
                  <a:lnTo>
                    <a:pt x="0" y="268"/>
                  </a:lnTo>
                  <a:lnTo>
                    <a:pt x="35" y="10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: Shape 6"/>
            <p:cNvSpPr/>
            <p:nvPr/>
          </p:nvSpPr>
          <p:spPr bwMode="auto">
            <a:xfrm>
              <a:off x="4327" y="2740"/>
              <a:ext cx="95" cy="693"/>
            </a:xfrm>
            <a:custGeom>
              <a:avLst/>
              <a:gdLst>
                <a:gd name="T0" fmla="*/ 58 w 95"/>
                <a:gd name="T1" fmla="*/ 0 h 693"/>
                <a:gd name="T2" fmla="*/ 0 w 95"/>
                <a:gd name="T3" fmla="*/ 275 h 693"/>
                <a:gd name="T4" fmla="*/ 29 w 95"/>
                <a:gd name="T5" fmla="*/ 693 h 693"/>
                <a:gd name="T6" fmla="*/ 95 w 95"/>
                <a:gd name="T7" fmla="*/ 275 h 693"/>
                <a:gd name="T8" fmla="*/ 58 w 95"/>
                <a:gd name="T9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93">
                  <a:moveTo>
                    <a:pt x="58" y="0"/>
                  </a:moveTo>
                  <a:lnTo>
                    <a:pt x="0" y="275"/>
                  </a:lnTo>
                  <a:lnTo>
                    <a:pt x="29" y="693"/>
                  </a:lnTo>
                  <a:lnTo>
                    <a:pt x="95" y="27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81F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: Shape 7"/>
            <p:cNvSpPr/>
            <p:nvPr/>
          </p:nvSpPr>
          <p:spPr bwMode="auto">
            <a:xfrm>
              <a:off x="4117" y="2638"/>
              <a:ext cx="279" cy="795"/>
            </a:xfrm>
            <a:custGeom>
              <a:avLst/>
              <a:gdLst>
                <a:gd name="T0" fmla="*/ 279 w 279"/>
                <a:gd name="T1" fmla="*/ 102 h 795"/>
                <a:gd name="T2" fmla="*/ 82 w 279"/>
                <a:gd name="T3" fmla="*/ 0 h 795"/>
                <a:gd name="T4" fmla="*/ 0 w 279"/>
                <a:gd name="T5" fmla="*/ 29 h 795"/>
                <a:gd name="T6" fmla="*/ 24 w 279"/>
                <a:gd name="T7" fmla="*/ 151 h 795"/>
                <a:gd name="T8" fmla="*/ 113 w 279"/>
                <a:gd name="T9" fmla="*/ 199 h 795"/>
                <a:gd name="T10" fmla="*/ 199 w 279"/>
                <a:gd name="T11" fmla="*/ 769 h 795"/>
                <a:gd name="T12" fmla="*/ 250 w 279"/>
                <a:gd name="T13" fmla="*/ 795 h 795"/>
                <a:gd name="T14" fmla="*/ 279 w 279"/>
                <a:gd name="T15" fmla="*/ 10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795">
                  <a:moveTo>
                    <a:pt x="279" y="102"/>
                  </a:moveTo>
                  <a:lnTo>
                    <a:pt x="82" y="0"/>
                  </a:lnTo>
                  <a:lnTo>
                    <a:pt x="0" y="29"/>
                  </a:lnTo>
                  <a:lnTo>
                    <a:pt x="24" y="151"/>
                  </a:lnTo>
                  <a:lnTo>
                    <a:pt x="113" y="199"/>
                  </a:lnTo>
                  <a:lnTo>
                    <a:pt x="199" y="769"/>
                  </a:lnTo>
                  <a:lnTo>
                    <a:pt x="250" y="795"/>
                  </a:lnTo>
                  <a:lnTo>
                    <a:pt x="279" y="1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: Shape 8"/>
            <p:cNvSpPr/>
            <p:nvPr/>
          </p:nvSpPr>
          <p:spPr bwMode="auto">
            <a:xfrm>
              <a:off x="3718" y="1375"/>
              <a:ext cx="562" cy="361"/>
            </a:xfrm>
            <a:custGeom>
              <a:avLst/>
              <a:gdLst>
                <a:gd name="T0" fmla="*/ 4 w 562"/>
                <a:gd name="T1" fmla="*/ 235 h 361"/>
                <a:gd name="T2" fmla="*/ 562 w 562"/>
                <a:gd name="T3" fmla="*/ 0 h 361"/>
                <a:gd name="T4" fmla="*/ 562 w 562"/>
                <a:gd name="T5" fmla="*/ 66 h 361"/>
                <a:gd name="T6" fmla="*/ 111 w 562"/>
                <a:gd name="T7" fmla="*/ 259 h 361"/>
                <a:gd name="T8" fmla="*/ 115 w 562"/>
                <a:gd name="T9" fmla="*/ 361 h 361"/>
                <a:gd name="T10" fmla="*/ 0 w 562"/>
                <a:gd name="T11" fmla="*/ 335 h 361"/>
                <a:gd name="T12" fmla="*/ 4 w 562"/>
                <a:gd name="T13" fmla="*/ 23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361">
                  <a:moveTo>
                    <a:pt x="4" y="235"/>
                  </a:moveTo>
                  <a:lnTo>
                    <a:pt x="562" y="0"/>
                  </a:lnTo>
                  <a:lnTo>
                    <a:pt x="562" y="66"/>
                  </a:lnTo>
                  <a:lnTo>
                    <a:pt x="111" y="259"/>
                  </a:lnTo>
                  <a:lnTo>
                    <a:pt x="115" y="361"/>
                  </a:lnTo>
                  <a:lnTo>
                    <a:pt x="0" y="335"/>
                  </a:lnTo>
                  <a:lnTo>
                    <a:pt x="4" y="23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: Shape 9"/>
            <p:cNvSpPr/>
            <p:nvPr/>
          </p:nvSpPr>
          <p:spPr bwMode="auto">
            <a:xfrm>
              <a:off x="3116" y="2689"/>
              <a:ext cx="1211" cy="427"/>
            </a:xfrm>
            <a:custGeom>
              <a:avLst/>
              <a:gdLst>
                <a:gd name="T0" fmla="*/ 0 w 1211"/>
                <a:gd name="T1" fmla="*/ 86 h 427"/>
                <a:gd name="T2" fmla="*/ 148 w 1211"/>
                <a:gd name="T3" fmla="*/ 0 h 427"/>
                <a:gd name="T4" fmla="*/ 1131 w 1211"/>
                <a:gd name="T5" fmla="*/ 44 h 427"/>
                <a:gd name="T6" fmla="*/ 1211 w 1211"/>
                <a:gd name="T7" fmla="*/ 86 h 427"/>
                <a:gd name="T8" fmla="*/ 607 w 1211"/>
                <a:gd name="T9" fmla="*/ 427 h 427"/>
                <a:gd name="T10" fmla="*/ 0 w 1211"/>
                <a:gd name="T11" fmla="*/ 8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427">
                  <a:moveTo>
                    <a:pt x="0" y="86"/>
                  </a:moveTo>
                  <a:lnTo>
                    <a:pt x="148" y="0"/>
                  </a:lnTo>
                  <a:lnTo>
                    <a:pt x="1131" y="44"/>
                  </a:lnTo>
                  <a:lnTo>
                    <a:pt x="1211" y="86"/>
                  </a:lnTo>
                  <a:lnTo>
                    <a:pt x="607" y="427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: Shape 10"/>
            <p:cNvSpPr/>
            <p:nvPr/>
          </p:nvSpPr>
          <p:spPr bwMode="auto">
            <a:xfrm>
              <a:off x="4258" y="2328"/>
              <a:ext cx="658" cy="412"/>
            </a:xfrm>
            <a:custGeom>
              <a:avLst/>
              <a:gdLst>
                <a:gd name="T0" fmla="*/ 658 w 658"/>
                <a:gd name="T1" fmla="*/ 117 h 412"/>
                <a:gd name="T2" fmla="*/ 445 w 658"/>
                <a:gd name="T3" fmla="*/ 0 h 412"/>
                <a:gd name="T4" fmla="*/ 0 w 658"/>
                <a:gd name="T5" fmla="*/ 175 h 412"/>
                <a:gd name="T6" fmla="*/ 58 w 658"/>
                <a:gd name="T7" fmla="*/ 378 h 412"/>
                <a:gd name="T8" fmla="*/ 127 w 658"/>
                <a:gd name="T9" fmla="*/ 412 h 412"/>
                <a:gd name="T10" fmla="*/ 658 w 658"/>
                <a:gd name="T11" fmla="*/ 1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412">
                  <a:moveTo>
                    <a:pt x="658" y="117"/>
                  </a:moveTo>
                  <a:lnTo>
                    <a:pt x="445" y="0"/>
                  </a:lnTo>
                  <a:lnTo>
                    <a:pt x="0" y="175"/>
                  </a:lnTo>
                  <a:lnTo>
                    <a:pt x="58" y="378"/>
                  </a:lnTo>
                  <a:lnTo>
                    <a:pt x="127" y="412"/>
                  </a:lnTo>
                  <a:lnTo>
                    <a:pt x="658" y="1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: Shape 11"/>
            <p:cNvSpPr/>
            <p:nvPr/>
          </p:nvSpPr>
          <p:spPr bwMode="auto">
            <a:xfrm>
              <a:off x="2547" y="2330"/>
              <a:ext cx="598" cy="410"/>
            </a:xfrm>
            <a:custGeom>
              <a:avLst/>
              <a:gdLst>
                <a:gd name="T0" fmla="*/ 0 w 598"/>
                <a:gd name="T1" fmla="*/ 109 h 410"/>
                <a:gd name="T2" fmla="*/ 204 w 598"/>
                <a:gd name="T3" fmla="*/ 0 h 410"/>
                <a:gd name="T4" fmla="*/ 525 w 598"/>
                <a:gd name="T5" fmla="*/ 331 h 410"/>
                <a:gd name="T6" fmla="*/ 598 w 598"/>
                <a:gd name="T7" fmla="*/ 297 h 410"/>
                <a:gd name="T8" fmla="*/ 598 w 598"/>
                <a:gd name="T9" fmla="*/ 371 h 410"/>
                <a:gd name="T10" fmla="*/ 530 w 598"/>
                <a:gd name="T11" fmla="*/ 410 h 410"/>
                <a:gd name="T12" fmla="*/ 0 w 598"/>
                <a:gd name="T13" fmla="*/ 10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410">
                  <a:moveTo>
                    <a:pt x="0" y="109"/>
                  </a:moveTo>
                  <a:lnTo>
                    <a:pt x="204" y="0"/>
                  </a:lnTo>
                  <a:lnTo>
                    <a:pt x="525" y="331"/>
                  </a:lnTo>
                  <a:lnTo>
                    <a:pt x="598" y="297"/>
                  </a:lnTo>
                  <a:lnTo>
                    <a:pt x="598" y="371"/>
                  </a:lnTo>
                  <a:lnTo>
                    <a:pt x="530" y="4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: Shape 12"/>
            <p:cNvSpPr/>
            <p:nvPr/>
          </p:nvSpPr>
          <p:spPr bwMode="auto">
            <a:xfrm>
              <a:off x="2547" y="2441"/>
              <a:ext cx="554" cy="988"/>
            </a:xfrm>
            <a:custGeom>
              <a:avLst/>
              <a:gdLst>
                <a:gd name="T0" fmla="*/ 45 w 554"/>
                <a:gd name="T1" fmla="*/ 669 h 988"/>
                <a:gd name="T2" fmla="*/ 554 w 554"/>
                <a:gd name="T3" fmla="*/ 988 h 988"/>
                <a:gd name="T4" fmla="*/ 530 w 554"/>
                <a:gd name="T5" fmla="*/ 301 h 988"/>
                <a:gd name="T6" fmla="*/ 0 w 554"/>
                <a:gd name="T7" fmla="*/ 0 h 988"/>
                <a:gd name="T8" fmla="*/ 45 w 554"/>
                <a:gd name="T9" fmla="*/ 669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988">
                  <a:moveTo>
                    <a:pt x="45" y="669"/>
                  </a:moveTo>
                  <a:lnTo>
                    <a:pt x="554" y="988"/>
                  </a:lnTo>
                  <a:lnTo>
                    <a:pt x="530" y="301"/>
                  </a:lnTo>
                  <a:lnTo>
                    <a:pt x="0" y="0"/>
                  </a:lnTo>
                  <a:lnTo>
                    <a:pt x="45" y="6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: Shape 13"/>
            <p:cNvSpPr/>
            <p:nvPr/>
          </p:nvSpPr>
          <p:spPr bwMode="auto">
            <a:xfrm>
              <a:off x="2474" y="1630"/>
              <a:ext cx="591" cy="1028"/>
            </a:xfrm>
            <a:custGeom>
              <a:avLst/>
              <a:gdLst>
                <a:gd name="T0" fmla="*/ 53 w 591"/>
                <a:gd name="T1" fmla="*/ 731 h 1028"/>
                <a:gd name="T2" fmla="*/ 591 w 591"/>
                <a:gd name="T3" fmla="*/ 1028 h 1028"/>
                <a:gd name="T4" fmla="*/ 556 w 591"/>
                <a:gd name="T5" fmla="*/ 263 h 1028"/>
                <a:gd name="T6" fmla="*/ 0 w 591"/>
                <a:gd name="T7" fmla="*/ 0 h 1028"/>
                <a:gd name="T8" fmla="*/ 53 w 591"/>
                <a:gd name="T9" fmla="*/ 731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1028">
                  <a:moveTo>
                    <a:pt x="53" y="731"/>
                  </a:moveTo>
                  <a:lnTo>
                    <a:pt x="591" y="1028"/>
                  </a:lnTo>
                  <a:lnTo>
                    <a:pt x="556" y="263"/>
                  </a:lnTo>
                  <a:lnTo>
                    <a:pt x="0" y="0"/>
                  </a:lnTo>
                  <a:lnTo>
                    <a:pt x="53" y="7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: Shape 14"/>
            <p:cNvSpPr/>
            <p:nvPr/>
          </p:nvSpPr>
          <p:spPr bwMode="auto">
            <a:xfrm>
              <a:off x="3787" y="1639"/>
              <a:ext cx="635" cy="1028"/>
            </a:xfrm>
            <a:custGeom>
              <a:avLst/>
              <a:gdLst>
                <a:gd name="T0" fmla="*/ 0 w 635"/>
                <a:gd name="T1" fmla="*/ 0 h 1028"/>
                <a:gd name="T2" fmla="*/ 0 w 635"/>
                <a:gd name="T3" fmla="*/ 88 h 1028"/>
                <a:gd name="T4" fmla="*/ 503 w 635"/>
                <a:gd name="T5" fmla="*/ 310 h 1028"/>
                <a:gd name="T6" fmla="*/ 503 w 635"/>
                <a:gd name="T7" fmla="*/ 988 h 1028"/>
                <a:gd name="T8" fmla="*/ 598 w 635"/>
                <a:gd name="T9" fmla="*/ 1028 h 1028"/>
                <a:gd name="T10" fmla="*/ 635 w 635"/>
                <a:gd name="T11" fmla="*/ 265 h 1028"/>
                <a:gd name="T12" fmla="*/ 0 w 635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5" h="1028">
                  <a:moveTo>
                    <a:pt x="0" y="0"/>
                  </a:moveTo>
                  <a:lnTo>
                    <a:pt x="0" y="88"/>
                  </a:lnTo>
                  <a:lnTo>
                    <a:pt x="503" y="310"/>
                  </a:lnTo>
                  <a:lnTo>
                    <a:pt x="503" y="988"/>
                  </a:lnTo>
                  <a:lnTo>
                    <a:pt x="598" y="1028"/>
                  </a:lnTo>
                  <a:lnTo>
                    <a:pt x="635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: Shape 15"/>
            <p:cNvSpPr/>
            <p:nvPr/>
          </p:nvSpPr>
          <p:spPr bwMode="auto">
            <a:xfrm>
              <a:off x="3089" y="1933"/>
              <a:ext cx="634" cy="1097"/>
            </a:xfrm>
            <a:custGeom>
              <a:avLst/>
              <a:gdLst>
                <a:gd name="T0" fmla="*/ 0 w 634"/>
                <a:gd name="T1" fmla="*/ 0 h 1097"/>
                <a:gd name="T2" fmla="*/ 27 w 634"/>
                <a:gd name="T3" fmla="*/ 767 h 1097"/>
                <a:gd name="T4" fmla="*/ 634 w 634"/>
                <a:gd name="T5" fmla="*/ 1097 h 1097"/>
                <a:gd name="T6" fmla="*/ 634 w 634"/>
                <a:gd name="T7" fmla="*/ 300 h 1097"/>
                <a:gd name="T8" fmla="*/ 0 w 634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97">
                  <a:moveTo>
                    <a:pt x="0" y="0"/>
                  </a:moveTo>
                  <a:lnTo>
                    <a:pt x="27" y="767"/>
                  </a:lnTo>
                  <a:lnTo>
                    <a:pt x="634" y="1097"/>
                  </a:lnTo>
                  <a:lnTo>
                    <a:pt x="634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: Shape 16"/>
            <p:cNvSpPr/>
            <p:nvPr/>
          </p:nvSpPr>
          <p:spPr bwMode="auto">
            <a:xfrm>
              <a:off x="3116" y="2775"/>
              <a:ext cx="607" cy="1057"/>
            </a:xfrm>
            <a:custGeom>
              <a:avLst/>
              <a:gdLst>
                <a:gd name="T0" fmla="*/ 607 w 607"/>
                <a:gd name="T1" fmla="*/ 1057 h 1057"/>
                <a:gd name="T2" fmla="*/ 607 w 607"/>
                <a:gd name="T3" fmla="*/ 341 h 1057"/>
                <a:gd name="T4" fmla="*/ 0 w 607"/>
                <a:gd name="T5" fmla="*/ 0 h 1057"/>
                <a:gd name="T6" fmla="*/ 30 w 607"/>
                <a:gd name="T7" fmla="*/ 693 h 1057"/>
                <a:gd name="T8" fmla="*/ 607 w 607"/>
                <a:gd name="T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057">
                  <a:moveTo>
                    <a:pt x="607" y="1057"/>
                  </a:moveTo>
                  <a:lnTo>
                    <a:pt x="607" y="341"/>
                  </a:lnTo>
                  <a:lnTo>
                    <a:pt x="0" y="0"/>
                  </a:lnTo>
                  <a:lnTo>
                    <a:pt x="30" y="693"/>
                  </a:lnTo>
                  <a:lnTo>
                    <a:pt x="607" y="10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: Shape 17"/>
            <p:cNvSpPr/>
            <p:nvPr/>
          </p:nvSpPr>
          <p:spPr bwMode="auto">
            <a:xfrm>
              <a:off x="3723" y="2775"/>
              <a:ext cx="604" cy="1057"/>
            </a:xfrm>
            <a:custGeom>
              <a:avLst/>
              <a:gdLst>
                <a:gd name="T0" fmla="*/ 0 w 604"/>
                <a:gd name="T1" fmla="*/ 341 h 1057"/>
                <a:gd name="T2" fmla="*/ 604 w 604"/>
                <a:gd name="T3" fmla="*/ 0 h 1057"/>
                <a:gd name="T4" fmla="*/ 580 w 604"/>
                <a:gd name="T5" fmla="*/ 693 h 1057"/>
                <a:gd name="T6" fmla="*/ 0 w 604"/>
                <a:gd name="T7" fmla="*/ 1057 h 1057"/>
                <a:gd name="T8" fmla="*/ 0 w 604"/>
                <a:gd name="T9" fmla="*/ 3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7">
                  <a:moveTo>
                    <a:pt x="0" y="341"/>
                  </a:moveTo>
                  <a:lnTo>
                    <a:pt x="604" y="0"/>
                  </a:lnTo>
                  <a:lnTo>
                    <a:pt x="580" y="693"/>
                  </a:lnTo>
                  <a:lnTo>
                    <a:pt x="0" y="1057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: Shape 18"/>
            <p:cNvSpPr/>
            <p:nvPr/>
          </p:nvSpPr>
          <p:spPr bwMode="auto">
            <a:xfrm>
              <a:off x="3723" y="1933"/>
              <a:ext cx="633" cy="1097"/>
            </a:xfrm>
            <a:custGeom>
              <a:avLst/>
              <a:gdLst>
                <a:gd name="T0" fmla="*/ 0 w 633"/>
                <a:gd name="T1" fmla="*/ 300 h 1097"/>
                <a:gd name="T2" fmla="*/ 633 w 633"/>
                <a:gd name="T3" fmla="*/ 0 h 1097"/>
                <a:gd name="T4" fmla="*/ 604 w 633"/>
                <a:gd name="T5" fmla="*/ 767 h 1097"/>
                <a:gd name="T6" fmla="*/ 0 w 633"/>
                <a:gd name="T7" fmla="*/ 1097 h 1097"/>
                <a:gd name="T8" fmla="*/ 0 w 633"/>
                <a:gd name="T9" fmla="*/ 30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97">
                  <a:moveTo>
                    <a:pt x="0" y="300"/>
                  </a:moveTo>
                  <a:lnTo>
                    <a:pt x="633" y="0"/>
                  </a:lnTo>
                  <a:lnTo>
                    <a:pt x="604" y="767"/>
                  </a:lnTo>
                  <a:lnTo>
                    <a:pt x="0" y="1097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: Shape 19"/>
            <p:cNvSpPr/>
            <p:nvPr/>
          </p:nvSpPr>
          <p:spPr bwMode="auto">
            <a:xfrm>
              <a:off x="4374" y="1639"/>
              <a:ext cx="593" cy="1028"/>
            </a:xfrm>
            <a:custGeom>
              <a:avLst/>
              <a:gdLst>
                <a:gd name="T0" fmla="*/ 37 w 593"/>
                <a:gd name="T1" fmla="*/ 265 h 1028"/>
                <a:gd name="T2" fmla="*/ 0 w 593"/>
                <a:gd name="T3" fmla="*/ 1028 h 1028"/>
                <a:gd name="T4" fmla="*/ 538 w 593"/>
                <a:gd name="T5" fmla="*/ 729 h 1028"/>
                <a:gd name="T6" fmla="*/ 593 w 593"/>
                <a:gd name="T7" fmla="*/ 0 h 1028"/>
                <a:gd name="T8" fmla="*/ 37 w 593"/>
                <a:gd name="T9" fmla="*/ 26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1028">
                  <a:moveTo>
                    <a:pt x="37" y="265"/>
                  </a:moveTo>
                  <a:lnTo>
                    <a:pt x="0" y="1028"/>
                  </a:lnTo>
                  <a:lnTo>
                    <a:pt x="538" y="729"/>
                  </a:lnTo>
                  <a:lnTo>
                    <a:pt x="593" y="0"/>
                  </a:lnTo>
                  <a:lnTo>
                    <a:pt x="37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: Shape 20"/>
            <p:cNvSpPr/>
            <p:nvPr/>
          </p:nvSpPr>
          <p:spPr bwMode="auto">
            <a:xfrm>
              <a:off x="4356" y="2445"/>
              <a:ext cx="560" cy="988"/>
            </a:xfrm>
            <a:custGeom>
              <a:avLst/>
              <a:gdLst>
                <a:gd name="T0" fmla="*/ 0 w 560"/>
                <a:gd name="T1" fmla="*/ 988 h 988"/>
                <a:gd name="T2" fmla="*/ 29 w 560"/>
                <a:gd name="T3" fmla="*/ 295 h 988"/>
                <a:gd name="T4" fmla="*/ 560 w 560"/>
                <a:gd name="T5" fmla="*/ 0 h 988"/>
                <a:gd name="T6" fmla="*/ 511 w 560"/>
                <a:gd name="T7" fmla="*/ 665 h 988"/>
                <a:gd name="T8" fmla="*/ 0 w 560"/>
                <a:gd name="T9" fmla="*/ 98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0" h="988">
                  <a:moveTo>
                    <a:pt x="0" y="988"/>
                  </a:moveTo>
                  <a:lnTo>
                    <a:pt x="29" y="295"/>
                  </a:lnTo>
                  <a:lnTo>
                    <a:pt x="560" y="0"/>
                  </a:lnTo>
                  <a:lnTo>
                    <a:pt x="511" y="665"/>
                  </a:lnTo>
                  <a:lnTo>
                    <a:pt x="0" y="9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: Shape 21"/>
            <p:cNvSpPr/>
            <p:nvPr/>
          </p:nvSpPr>
          <p:spPr bwMode="auto">
            <a:xfrm>
              <a:off x="3089" y="1663"/>
              <a:ext cx="1267" cy="570"/>
            </a:xfrm>
            <a:custGeom>
              <a:avLst/>
              <a:gdLst>
                <a:gd name="T0" fmla="*/ 0 w 1267"/>
                <a:gd name="T1" fmla="*/ 270 h 570"/>
                <a:gd name="T2" fmla="*/ 634 w 1267"/>
                <a:gd name="T3" fmla="*/ 0 h 570"/>
                <a:gd name="T4" fmla="*/ 1267 w 1267"/>
                <a:gd name="T5" fmla="*/ 270 h 570"/>
                <a:gd name="T6" fmla="*/ 634 w 1267"/>
                <a:gd name="T7" fmla="*/ 570 h 570"/>
                <a:gd name="T8" fmla="*/ 0 w 1267"/>
                <a:gd name="T9" fmla="*/ 2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70">
                  <a:moveTo>
                    <a:pt x="0" y="270"/>
                  </a:moveTo>
                  <a:lnTo>
                    <a:pt x="634" y="0"/>
                  </a:lnTo>
                  <a:lnTo>
                    <a:pt x="1267" y="270"/>
                  </a:lnTo>
                  <a:lnTo>
                    <a:pt x="634" y="5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: Shape 22"/>
            <p:cNvSpPr/>
            <p:nvPr/>
          </p:nvSpPr>
          <p:spPr bwMode="auto">
            <a:xfrm>
              <a:off x="2469" y="1399"/>
              <a:ext cx="1194" cy="503"/>
            </a:xfrm>
            <a:custGeom>
              <a:avLst/>
              <a:gdLst>
                <a:gd name="T0" fmla="*/ 0 w 1194"/>
                <a:gd name="T1" fmla="*/ 240 h 503"/>
                <a:gd name="T2" fmla="*/ 631 w 1194"/>
                <a:gd name="T3" fmla="*/ 0 h 503"/>
                <a:gd name="T4" fmla="*/ 1194 w 1194"/>
                <a:gd name="T5" fmla="*/ 235 h 503"/>
                <a:gd name="T6" fmla="*/ 556 w 1194"/>
                <a:gd name="T7" fmla="*/ 503 h 503"/>
                <a:gd name="T8" fmla="*/ 0 w 1194"/>
                <a:gd name="T9" fmla="*/ 24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503">
                  <a:moveTo>
                    <a:pt x="0" y="240"/>
                  </a:moveTo>
                  <a:lnTo>
                    <a:pt x="631" y="0"/>
                  </a:lnTo>
                  <a:lnTo>
                    <a:pt x="1194" y="235"/>
                  </a:lnTo>
                  <a:lnTo>
                    <a:pt x="556" y="503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: Shape 23"/>
            <p:cNvSpPr/>
            <p:nvPr/>
          </p:nvSpPr>
          <p:spPr bwMode="auto">
            <a:xfrm>
              <a:off x="3787" y="1399"/>
              <a:ext cx="1191" cy="505"/>
            </a:xfrm>
            <a:custGeom>
              <a:avLst/>
              <a:gdLst>
                <a:gd name="T0" fmla="*/ 635 w 1191"/>
                <a:gd name="T1" fmla="*/ 505 h 505"/>
                <a:gd name="T2" fmla="*/ 0 w 1191"/>
                <a:gd name="T3" fmla="*/ 240 h 505"/>
                <a:gd name="T4" fmla="*/ 564 w 1191"/>
                <a:gd name="T5" fmla="*/ 0 h 505"/>
                <a:gd name="T6" fmla="*/ 1191 w 1191"/>
                <a:gd name="T7" fmla="*/ 240 h 505"/>
                <a:gd name="T8" fmla="*/ 635 w 1191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1" h="505">
                  <a:moveTo>
                    <a:pt x="635" y="505"/>
                  </a:moveTo>
                  <a:lnTo>
                    <a:pt x="0" y="240"/>
                  </a:lnTo>
                  <a:lnTo>
                    <a:pt x="564" y="0"/>
                  </a:lnTo>
                  <a:lnTo>
                    <a:pt x="1191" y="240"/>
                  </a:lnTo>
                  <a:lnTo>
                    <a:pt x="635" y="5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: Shape 24"/>
            <p:cNvSpPr/>
            <p:nvPr/>
          </p:nvSpPr>
          <p:spPr bwMode="auto">
            <a:xfrm>
              <a:off x="3162" y="1167"/>
              <a:ext cx="1123" cy="445"/>
            </a:xfrm>
            <a:custGeom>
              <a:avLst/>
              <a:gdLst>
                <a:gd name="T0" fmla="*/ 560 w 1123"/>
                <a:gd name="T1" fmla="*/ 0 h 445"/>
                <a:gd name="T2" fmla="*/ 1123 w 1123"/>
                <a:gd name="T3" fmla="*/ 208 h 445"/>
                <a:gd name="T4" fmla="*/ 560 w 1123"/>
                <a:gd name="T5" fmla="*/ 445 h 445"/>
                <a:gd name="T6" fmla="*/ 0 w 1123"/>
                <a:gd name="T7" fmla="*/ 208 h 445"/>
                <a:gd name="T8" fmla="*/ 560 w 1123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45">
                  <a:moveTo>
                    <a:pt x="560" y="0"/>
                  </a:moveTo>
                  <a:lnTo>
                    <a:pt x="1123" y="208"/>
                  </a:lnTo>
                  <a:lnTo>
                    <a:pt x="560" y="445"/>
                  </a:lnTo>
                  <a:lnTo>
                    <a:pt x="0" y="20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千图PPT彼岸天：ID 8661124库_组合 26"/>
          <p:cNvGrpSpPr/>
          <p:nvPr>
            <p:custDataLst>
              <p:tags r:id="rId2"/>
            </p:custDataLst>
          </p:nvPr>
        </p:nvGrpSpPr>
        <p:grpSpPr>
          <a:xfrm>
            <a:off x="8301505" y="2337246"/>
            <a:ext cx="3171358" cy="836112"/>
            <a:chOff x="5370957" y="1569256"/>
            <a:chExt cx="3171358" cy="836112"/>
          </a:xfrm>
        </p:grpSpPr>
        <p:grpSp>
          <p:nvGrpSpPr>
            <p:cNvPr id="22" name="Group 37"/>
            <p:cNvGrpSpPr/>
            <p:nvPr/>
          </p:nvGrpSpPr>
          <p:grpSpPr>
            <a:xfrm>
              <a:off x="5900219" y="1569256"/>
              <a:ext cx="2642096" cy="836112"/>
              <a:chOff x="2591258" y="2102656"/>
              <a:chExt cx="2642096" cy="836112"/>
            </a:xfrm>
          </p:grpSpPr>
          <p:sp>
            <p:nvSpPr>
              <p:cNvPr id="24" name="Rectangle 39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25" name="TextBox 40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4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sp>
          <p:nvSpPr>
            <p:cNvPr id="23" name="Freeform: Shape 38"/>
            <p:cNvSpPr/>
            <p:nvPr/>
          </p:nvSpPr>
          <p:spPr>
            <a:xfrm>
              <a:off x="5370957" y="1640892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千图PPT彼岸天：ID 8661124库_组合 27"/>
          <p:cNvGrpSpPr/>
          <p:nvPr>
            <p:custDataLst>
              <p:tags r:id="rId3"/>
            </p:custDataLst>
          </p:nvPr>
        </p:nvGrpSpPr>
        <p:grpSpPr>
          <a:xfrm>
            <a:off x="8301393" y="3898298"/>
            <a:ext cx="3176233" cy="836112"/>
            <a:chOff x="5370845" y="2818618"/>
            <a:chExt cx="3176233" cy="836112"/>
          </a:xfrm>
        </p:grpSpPr>
        <p:grpSp>
          <p:nvGrpSpPr>
            <p:cNvPr id="18" name="Group 33"/>
            <p:cNvGrpSpPr/>
            <p:nvPr/>
          </p:nvGrpSpPr>
          <p:grpSpPr>
            <a:xfrm>
              <a:off x="5900219" y="2818618"/>
              <a:ext cx="2646859" cy="836112"/>
              <a:chOff x="2591258" y="3352018"/>
              <a:chExt cx="2646859" cy="836112"/>
            </a:xfrm>
          </p:grpSpPr>
          <p:sp>
            <p:nvSpPr>
              <p:cNvPr id="20" name="Rectangle 35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36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sp>
          <p:nvSpPr>
            <p:cNvPr id="19" name="Freeform: Shape 34"/>
            <p:cNvSpPr>
              <a:spLocks noChangeAspect="1"/>
            </p:cNvSpPr>
            <p:nvPr/>
          </p:nvSpPr>
          <p:spPr bwMode="auto">
            <a:xfrm>
              <a:off x="5370845" y="2882405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5069547" y="3898298"/>
            <a:ext cx="3191274" cy="836112"/>
            <a:chOff x="1136229" y="2818618"/>
            <a:chExt cx="3191274" cy="836112"/>
          </a:xfrm>
        </p:grpSpPr>
        <p:grpSp>
          <p:nvGrpSpPr>
            <p:cNvPr id="14" name="Group 53"/>
            <p:cNvGrpSpPr/>
            <p:nvPr/>
          </p:nvGrpSpPr>
          <p:grpSpPr>
            <a:xfrm>
              <a:off x="1680644" y="2818618"/>
              <a:ext cx="2646859" cy="836112"/>
              <a:chOff x="2591258" y="3352018"/>
              <a:chExt cx="2646859" cy="836112"/>
            </a:xfrm>
          </p:grpSpPr>
          <p:sp>
            <p:nvSpPr>
              <p:cNvPr id="16" name="Rectangle 55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56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sp>
          <p:nvSpPr>
            <p:cNvPr id="15" name="Freeform: Shape 54"/>
            <p:cNvSpPr/>
            <p:nvPr/>
          </p:nvSpPr>
          <p:spPr bwMode="auto">
            <a:xfrm>
              <a:off x="1136229" y="2882406"/>
              <a:ext cx="508494" cy="50849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5069547" y="2337246"/>
            <a:ext cx="3186511" cy="836112"/>
            <a:chOff x="5069547" y="2337246"/>
            <a:chExt cx="3186511" cy="836112"/>
          </a:xfrm>
        </p:grpSpPr>
        <p:grpSp>
          <p:nvGrpSpPr>
            <p:cNvPr id="10" name="Group 49"/>
            <p:cNvGrpSpPr/>
            <p:nvPr/>
          </p:nvGrpSpPr>
          <p:grpSpPr>
            <a:xfrm>
              <a:off x="5613962" y="2337246"/>
              <a:ext cx="2642096" cy="836112"/>
              <a:chOff x="2591258" y="2102656"/>
              <a:chExt cx="2642096" cy="836112"/>
            </a:xfrm>
          </p:grpSpPr>
          <p:sp>
            <p:nvSpPr>
              <p:cNvPr id="12" name="Rectangle 51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r>
                  <a:rPr lang="zh-CN" altLang="en-US" sz="10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3" name="TextBox 52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</p:grpSp>
        <p:sp>
          <p:nvSpPr>
            <p:cNvPr id="11" name="Freeform: Shape 50"/>
            <p:cNvSpPr>
              <a:spLocks noChangeAspect="1"/>
            </p:cNvSpPr>
            <p:nvPr/>
          </p:nvSpPr>
          <p:spPr bwMode="auto">
            <a:xfrm>
              <a:off x="5069547" y="2404177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9" name="千图PPT彼岸天：ID 8661124库_直接连接符 58"/>
          <p:cNvCxnSpPr/>
          <p:nvPr>
            <p:custDataLst>
              <p:tags r:id="rId6"/>
            </p:custDataLst>
          </p:nvPr>
        </p:nvCxnSpPr>
        <p:spPr>
          <a:xfrm>
            <a:off x="4790342" y="3537013"/>
            <a:ext cx="668252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千图PPT彼岸天：ID 8661124库_组合 2"/>
          <p:cNvGrpSpPr/>
          <p:nvPr>
            <p:custDataLst>
              <p:tags r:id="rId1"/>
            </p:custDataLst>
          </p:nvPr>
        </p:nvGrpSpPr>
        <p:grpSpPr>
          <a:xfrm>
            <a:off x="1327464" y="2339427"/>
            <a:ext cx="2616696" cy="912303"/>
            <a:chOff x="1217851" y="2721750"/>
            <a:chExt cx="2616696" cy="912303"/>
          </a:xfrm>
        </p:grpSpPr>
        <p:sp>
          <p:nvSpPr>
            <p:cNvPr id="26" name="TextBox 23"/>
            <p:cNvSpPr txBox="1"/>
            <p:nvPr/>
          </p:nvSpPr>
          <p:spPr bwMode="auto">
            <a:xfrm>
              <a:off x="2575571" y="272175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7" name="TextBox 26"/>
            <p:cNvSpPr txBox="1"/>
            <p:nvPr/>
          </p:nvSpPr>
          <p:spPr bwMode="auto">
            <a:xfrm>
              <a:off x="1217851" y="3031708"/>
              <a:ext cx="2616696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3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2320062" y="3914016"/>
            <a:ext cx="2616696" cy="912303"/>
            <a:chOff x="2210449" y="4296339"/>
            <a:chExt cx="2616696" cy="912303"/>
          </a:xfrm>
        </p:grpSpPr>
        <p:sp>
          <p:nvSpPr>
            <p:cNvPr id="24" name="TextBox 29"/>
            <p:cNvSpPr txBox="1"/>
            <p:nvPr/>
          </p:nvSpPr>
          <p:spPr bwMode="auto">
            <a:xfrm>
              <a:off x="3568169" y="4296339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5" name="TextBox 30"/>
            <p:cNvSpPr txBox="1"/>
            <p:nvPr/>
          </p:nvSpPr>
          <p:spPr bwMode="auto">
            <a:xfrm>
              <a:off x="2210449" y="4606297"/>
              <a:ext cx="2616696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千图PPT彼岸天：ID 8661124库_组合 4"/>
          <p:cNvGrpSpPr/>
          <p:nvPr>
            <p:custDataLst>
              <p:tags r:id="rId3"/>
            </p:custDataLst>
          </p:nvPr>
        </p:nvGrpSpPr>
        <p:grpSpPr>
          <a:xfrm>
            <a:off x="7503607" y="2279239"/>
            <a:ext cx="2616696" cy="912303"/>
            <a:chOff x="7393994" y="2661562"/>
            <a:chExt cx="2616696" cy="912303"/>
          </a:xfrm>
        </p:grpSpPr>
        <p:sp>
          <p:nvSpPr>
            <p:cNvPr id="22" name="TextBox 31"/>
            <p:cNvSpPr txBox="1"/>
            <p:nvPr/>
          </p:nvSpPr>
          <p:spPr bwMode="auto">
            <a:xfrm>
              <a:off x="7393994" y="266156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3" name="TextBox 32"/>
            <p:cNvSpPr txBox="1"/>
            <p:nvPr/>
          </p:nvSpPr>
          <p:spPr bwMode="auto">
            <a:xfrm>
              <a:off x="7393994" y="2971520"/>
              <a:ext cx="2616696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5" name="千图PPT彼岸天：ID 8661124库_组合 9"/>
          <p:cNvGrpSpPr/>
          <p:nvPr>
            <p:custDataLst>
              <p:tags r:id="rId4"/>
            </p:custDataLst>
          </p:nvPr>
        </p:nvGrpSpPr>
        <p:grpSpPr>
          <a:xfrm>
            <a:off x="8247841" y="3841959"/>
            <a:ext cx="2616696" cy="912303"/>
            <a:chOff x="8138228" y="4224282"/>
            <a:chExt cx="2616696" cy="912303"/>
          </a:xfrm>
        </p:grpSpPr>
        <p:sp>
          <p:nvSpPr>
            <p:cNvPr id="20" name="TextBox 33"/>
            <p:cNvSpPr txBox="1"/>
            <p:nvPr/>
          </p:nvSpPr>
          <p:spPr bwMode="auto">
            <a:xfrm>
              <a:off x="8138228" y="422428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1" name="TextBox 34"/>
            <p:cNvSpPr txBox="1"/>
            <p:nvPr/>
          </p:nvSpPr>
          <p:spPr bwMode="auto">
            <a:xfrm>
              <a:off x="8138228" y="4534240"/>
              <a:ext cx="2616696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5"/>
            </p:custDataLst>
          </p:nvPr>
        </p:nvGrpSpPr>
        <p:grpSpPr>
          <a:xfrm>
            <a:off x="5969713" y="2031681"/>
            <a:ext cx="1162339" cy="1162340"/>
            <a:chOff x="5969713" y="2031681"/>
            <a:chExt cx="1162339" cy="1162340"/>
          </a:xfrm>
        </p:grpSpPr>
        <p:sp>
          <p:nvSpPr>
            <p:cNvPr id="6" name="Rectangle: Rounded Corners 21"/>
            <p:cNvSpPr/>
            <p:nvPr/>
          </p:nvSpPr>
          <p:spPr>
            <a:xfrm rot="2700000">
              <a:off x="6132129" y="2194098"/>
              <a:ext cx="999923" cy="999923"/>
            </a:xfrm>
            <a:prstGeom prst="roundRect">
              <a:avLst>
                <a:gd name="adj" fmla="val 1507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: Shape 22"/>
            <p:cNvSpPr/>
            <p:nvPr/>
          </p:nvSpPr>
          <p:spPr>
            <a:xfrm>
              <a:off x="5969713" y="2031681"/>
              <a:ext cx="617704" cy="617704"/>
            </a:xfrm>
            <a:custGeom>
              <a:avLst/>
              <a:gdLst>
                <a:gd name="connsiteX0" fmla="*/ 308852 w 617704"/>
                <a:gd name="connsiteY0" fmla="*/ 0 h 617704"/>
                <a:gd name="connsiteX1" fmla="*/ 359907 w 617704"/>
                <a:gd name="connsiteY1" fmla="*/ 21147 h 617704"/>
                <a:gd name="connsiteX2" fmla="*/ 596557 w 617704"/>
                <a:gd name="connsiteY2" fmla="*/ 257798 h 617704"/>
                <a:gd name="connsiteX3" fmla="*/ 596557 w 617704"/>
                <a:gd name="connsiteY3" fmla="*/ 359907 h 617704"/>
                <a:gd name="connsiteX4" fmla="*/ 359907 w 617704"/>
                <a:gd name="connsiteY4" fmla="*/ 596557 h 617704"/>
                <a:gd name="connsiteX5" fmla="*/ 257798 w 617704"/>
                <a:gd name="connsiteY5" fmla="*/ 596557 h 617704"/>
                <a:gd name="connsiteX6" fmla="*/ 21147 w 617704"/>
                <a:gd name="connsiteY6" fmla="*/ 359907 h 617704"/>
                <a:gd name="connsiteX7" fmla="*/ 21147 w 617704"/>
                <a:gd name="connsiteY7" fmla="*/ 257798 h 617704"/>
                <a:gd name="connsiteX8" fmla="*/ 257798 w 617704"/>
                <a:gd name="connsiteY8" fmla="*/ 21147 h 617704"/>
                <a:gd name="connsiteX9" fmla="*/ 308852 w 617704"/>
                <a:gd name="connsiteY9" fmla="*/ 0 h 61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7704" h="617704">
                  <a:moveTo>
                    <a:pt x="308852" y="0"/>
                  </a:moveTo>
                  <a:cubicBezTo>
                    <a:pt x="327330" y="0"/>
                    <a:pt x="345808" y="7049"/>
                    <a:pt x="359907" y="21147"/>
                  </a:cubicBezTo>
                  <a:lnTo>
                    <a:pt x="596557" y="257798"/>
                  </a:lnTo>
                  <a:cubicBezTo>
                    <a:pt x="624754" y="285994"/>
                    <a:pt x="624754" y="331710"/>
                    <a:pt x="596557" y="359907"/>
                  </a:cubicBezTo>
                  <a:lnTo>
                    <a:pt x="359907" y="596557"/>
                  </a:lnTo>
                  <a:cubicBezTo>
                    <a:pt x="331710" y="624753"/>
                    <a:pt x="285994" y="624753"/>
                    <a:pt x="257798" y="596557"/>
                  </a:cubicBezTo>
                  <a:lnTo>
                    <a:pt x="21147" y="359907"/>
                  </a:lnTo>
                  <a:cubicBezTo>
                    <a:pt x="-7050" y="331710"/>
                    <a:pt x="-7050" y="285994"/>
                    <a:pt x="21147" y="257798"/>
                  </a:cubicBezTo>
                  <a:lnTo>
                    <a:pt x="257798" y="21147"/>
                  </a:lnTo>
                  <a:cubicBezTo>
                    <a:pt x="271896" y="7049"/>
                    <a:pt x="290374" y="0"/>
                    <a:pt x="308852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ar-SA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6" name="Freeform: Shape 39"/>
            <p:cNvSpPr/>
            <p:nvPr/>
          </p:nvSpPr>
          <p:spPr bwMode="auto">
            <a:xfrm>
              <a:off x="6473018" y="2508958"/>
              <a:ext cx="441232" cy="44123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4147383" y="2031681"/>
            <a:ext cx="1162339" cy="1162340"/>
            <a:chOff x="4147383" y="2031681"/>
            <a:chExt cx="1162339" cy="1162340"/>
          </a:xfrm>
        </p:grpSpPr>
        <p:sp>
          <p:nvSpPr>
            <p:cNvPr id="4" name="Rectangle: Rounded Corners 15"/>
            <p:cNvSpPr/>
            <p:nvPr/>
          </p:nvSpPr>
          <p:spPr>
            <a:xfrm rot="2700000">
              <a:off x="4309799" y="2194098"/>
              <a:ext cx="999923" cy="999923"/>
            </a:xfrm>
            <a:prstGeom prst="roundRect">
              <a:avLst>
                <a:gd name="adj" fmla="val 15071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: Shape 18"/>
            <p:cNvSpPr/>
            <p:nvPr/>
          </p:nvSpPr>
          <p:spPr>
            <a:xfrm>
              <a:off x="4147383" y="2031681"/>
              <a:ext cx="617704" cy="617704"/>
            </a:xfrm>
            <a:custGeom>
              <a:avLst/>
              <a:gdLst>
                <a:gd name="connsiteX0" fmla="*/ 308852 w 617704"/>
                <a:gd name="connsiteY0" fmla="*/ 0 h 617704"/>
                <a:gd name="connsiteX1" fmla="*/ 359907 w 617704"/>
                <a:gd name="connsiteY1" fmla="*/ 21147 h 617704"/>
                <a:gd name="connsiteX2" fmla="*/ 596557 w 617704"/>
                <a:gd name="connsiteY2" fmla="*/ 257798 h 617704"/>
                <a:gd name="connsiteX3" fmla="*/ 596557 w 617704"/>
                <a:gd name="connsiteY3" fmla="*/ 359907 h 617704"/>
                <a:gd name="connsiteX4" fmla="*/ 359907 w 617704"/>
                <a:gd name="connsiteY4" fmla="*/ 596557 h 617704"/>
                <a:gd name="connsiteX5" fmla="*/ 257798 w 617704"/>
                <a:gd name="connsiteY5" fmla="*/ 596557 h 617704"/>
                <a:gd name="connsiteX6" fmla="*/ 21147 w 617704"/>
                <a:gd name="connsiteY6" fmla="*/ 359907 h 617704"/>
                <a:gd name="connsiteX7" fmla="*/ 21147 w 617704"/>
                <a:gd name="connsiteY7" fmla="*/ 257798 h 617704"/>
                <a:gd name="connsiteX8" fmla="*/ 257798 w 617704"/>
                <a:gd name="connsiteY8" fmla="*/ 21147 h 617704"/>
                <a:gd name="connsiteX9" fmla="*/ 308852 w 617704"/>
                <a:gd name="connsiteY9" fmla="*/ 0 h 61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7704" h="617704">
                  <a:moveTo>
                    <a:pt x="308852" y="0"/>
                  </a:moveTo>
                  <a:cubicBezTo>
                    <a:pt x="327330" y="0"/>
                    <a:pt x="345808" y="7049"/>
                    <a:pt x="359907" y="21147"/>
                  </a:cubicBezTo>
                  <a:lnTo>
                    <a:pt x="596557" y="257798"/>
                  </a:lnTo>
                  <a:cubicBezTo>
                    <a:pt x="624754" y="285994"/>
                    <a:pt x="624754" y="331710"/>
                    <a:pt x="596557" y="359907"/>
                  </a:cubicBezTo>
                  <a:lnTo>
                    <a:pt x="359907" y="596557"/>
                  </a:lnTo>
                  <a:cubicBezTo>
                    <a:pt x="331710" y="624753"/>
                    <a:pt x="285994" y="624753"/>
                    <a:pt x="257798" y="596557"/>
                  </a:cubicBezTo>
                  <a:lnTo>
                    <a:pt x="21147" y="359907"/>
                  </a:lnTo>
                  <a:cubicBezTo>
                    <a:pt x="-7050" y="331710"/>
                    <a:pt x="-7050" y="285994"/>
                    <a:pt x="21147" y="257798"/>
                  </a:cubicBezTo>
                  <a:lnTo>
                    <a:pt x="257798" y="21147"/>
                  </a:lnTo>
                  <a:cubicBezTo>
                    <a:pt x="271896" y="7049"/>
                    <a:pt x="290374" y="0"/>
                    <a:pt x="308852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ar-SA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7" name="Freeform: Shape 40"/>
            <p:cNvSpPr/>
            <p:nvPr/>
          </p:nvSpPr>
          <p:spPr bwMode="auto">
            <a:xfrm>
              <a:off x="4662220" y="2508958"/>
              <a:ext cx="441232" cy="44123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7"/>
            </p:custDataLst>
          </p:nvPr>
        </p:nvGrpSpPr>
        <p:grpSpPr>
          <a:xfrm>
            <a:off x="5091920" y="3265549"/>
            <a:ext cx="1162337" cy="1162340"/>
            <a:chOff x="5091920" y="3265549"/>
            <a:chExt cx="1162337" cy="1162340"/>
          </a:xfrm>
        </p:grpSpPr>
        <p:sp>
          <p:nvSpPr>
            <p:cNvPr id="8" name="Rectangle: Rounded Corners 24"/>
            <p:cNvSpPr/>
            <p:nvPr/>
          </p:nvSpPr>
          <p:spPr>
            <a:xfrm rot="2700000">
              <a:off x="5254334" y="3427966"/>
              <a:ext cx="999923" cy="999923"/>
            </a:xfrm>
            <a:prstGeom prst="roundRect">
              <a:avLst>
                <a:gd name="adj" fmla="val 1507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25"/>
            <p:cNvSpPr/>
            <p:nvPr/>
          </p:nvSpPr>
          <p:spPr>
            <a:xfrm>
              <a:off x="5091920" y="3265549"/>
              <a:ext cx="617704" cy="617704"/>
            </a:xfrm>
            <a:custGeom>
              <a:avLst/>
              <a:gdLst>
                <a:gd name="connsiteX0" fmla="*/ 308852 w 617704"/>
                <a:gd name="connsiteY0" fmla="*/ 0 h 617704"/>
                <a:gd name="connsiteX1" fmla="*/ 359907 w 617704"/>
                <a:gd name="connsiteY1" fmla="*/ 21147 h 617704"/>
                <a:gd name="connsiteX2" fmla="*/ 596557 w 617704"/>
                <a:gd name="connsiteY2" fmla="*/ 257798 h 617704"/>
                <a:gd name="connsiteX3" fmla="*/ 596557 w 617704"/>
                <a:gd name="connsiteY3" fmla="*/ 359907 h 617704"/>
                <a:gd name="connsiteX4" fmla="*/ 359907 w 617704"/>
                <a:gd name="connsiteY4" fmla="*/ 596557 h 617704"/>
                <a:gd name="connsiteX5" fmla="*/ 257798 w 617704"/>
                <a:gd name="connsiteY5" fmla="*/ 596557 h 617704"/>
                <a:gd name="connsiteX6" fmla="*/ 21147 w 617704"/>
                <a:gd name="connsiteY6" fmla="*/ 359907 h 617704"/>
                <a:gd name="connsiteX7" fmla="*/ 21147 w 617704"/>
                <a:gd name="connsiteY7" fmla="*/ 257798 h 617704"/>
                <a:gd name="connsiteX8" fmla="*/ 257798 w 617704"/>
                <a:gd name="connsiteY8" fmla="*/ 21147 h 617704"/>
                <a:gd name="connsiteX9" fmla="*/ 308852 w 617704"/>
                <a:gd name="connsiteY9" fmla="*/ 0 h 61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7704" h="617704">
                  <a:moveTo>
                    <a:pt x="308852" y="0"/>
                  </a:moveTo>
                  <a:cubicBezTo>
                    <a:pt x="327330" y="0"/>
                    <a:pt x="345808" y="7049"/>
                    <a:pt x="359907" y="21147"/>
                  </a:cubicBezTo>
                  <a:lnTo>
                    <a:pt x="596557" y="257798"/>
                  </a:lnTo>
                  <a:cubicBezTo>
                    <a:pt x="624754" y="285994"/>
                    <a:pt x="624754" y="331710"/>
                    <a:pt x="596557" y="359907"/>
                  </a:cubicBezTo>
                  <a:lnTo>
                    <a:pt x="359907" y="596557"/>
                  </a:lnTo>
                  <a:cubicBezTo>
                    <a:pt x="331710" y="624753"/>
                    <a:pt x="285994" y="624753"/>
                    <a:pt x="257798" y="596557"/>
                  </a:cubicBezTo>
                  <a:lnTo>
                    <a:pt x="21147" y="359907"/>
                  </a:lnTo>
                  <a:cubicBezTo>
                    <a:pt x="-7050" y="331710"/>
                    <a:pt x="-7050" y="285994"/>
                    <a:pt x="21147" y="257798"/>
                  </a:cubicBezTo>
                  <a:lnTo>
                    <a:pt x="257798" y="21147"/>
                  </a:lnTo>
                  <a:cubicBezTo>
                    <a:pt x="271896" y="7049"/>
                    <a:pt x="290374" y="0"/>
                    <a:pt x="308852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ar-SA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8" name="Freeform: Shape 41"/>
            <p:cNvSpPr/>
            <p:nvPr/>
          </p:nvSpPr>
          <p:spPr bwMode="auto">
            <a:xfrm>
              <a:off x="5605602" y="3782742"/>
              <a:ext cx="441232" cy="44123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8"/>
            </p:custDataLst>
          </p:nvPr>
        </p:nvGrpSpPr>
        <p:grpSpPr>
          <a:xfrm>
            <a:off x="6914250" y="3265549"/>
            <a:ext cx="1162339" cy="1162340"/>
            <a:chOff x="6914250" y="3265549"/>
            <a:chExt cx="1162339" cy="1162340"/>
          </a:xfrm>
        </p:grpSpPr>
        <p:sp>
          <p:nvSpPr>
            <p:cNvPr id="10" name="Rectangle: Rounded Corners 27"/>
            <p:cNvSpPr/>
            <p:nvPr/>
          </p:nvSpPr>
          <p:spPr>
            <a:xfrm rot="2700000">
              <a:off x="7076666" y="3427966"/>
              <a:ext cx="999923" cy="999923"/>
            </a:xfrm>
            <a:prstGeom prst="roundRect">
              <a:avLst>
                <a:gd name="adj" fmla="val 1507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28"/>
            <p:cNvSpPr/>
            <p:nvPr/>
          </p:nvSpPr>
          <p:spPr>
            <a:xfrm>
              <a:off x="6914250" y="3265549"/>
              <a:ext cx="617704" cy="617704"/>
            </a:xfrm>
            <a:custGeom>
              <a:avLst/>
              <a:gdLst>
                <a:gd name="connsiteX0" fmla="*/ 308852 w 617704"/>
                <a:gd name="connsiteY0" fmla="*/ 0 h 617704"/>
                <a:gd name="connsiteX1" fmla="*/ 359907 w 617704"/>
                <a:gd name="connsiteY1" fmla="*/ 21147 h 617704"/>
                <a:gd name="connsiteX2" fmla="*/ 596557 w 617704"/>
                <a:gd name="connsiteY2" fmla="*/ 257798 h 617704"/>
                <a:gd name="connsiteX3" fmla="*/ 596557 w 617704"/>
                <a:gd name="connsiteY3" fmla="*/ 359907 h 617704"/>
                <a:gd name="connsiteX4" fmla="*/ 359907 w 617704"/>
                <a:gd name="connsiteY4" fmla="*/ 596557 h 617704"/>
                <a:gd name="connsiteX5" fmla="*/ 257798 w 617704"/>
                <a:gd name="connsiteY5" fmla="*/ 596557 h 617704"/>
                <a:gd name="connsiteX6" fmla="*/ 21147 w 617704"/>
                <a:gd name="connsiteY6" fmla="*/ 359907 h 617704"/>
                <a:gd name="connsiteX7" fmla="*/ 21147 w 617704"/>
                <a:gd name="connsiteY7" fmla="*/ 257798 h 617704"/>
                <a:gd name="connsiteX8" fmla="*/ 257798 w 617704"/>
                <a:gd name="connsiteY8" fmla="*/ 21147 h 617704"/>
                <a:gd name="connsiteX9" fmla="*/ 308852 w 617704"/>
                <a:gd name="connsiteY9" fmla="*/ 0 h 61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7704" h="617704">
                  <a:moveTo>
                    <a:pt x="308852" y="0"/>
                  </a:moveTo>
                  <a:cubicBezTo>
                    <a:pt x="327330" y="0"/>
                    <a:pt x="345808" y="7049"/>
                    <a:pt x="359907" y="21147"/>
                  </a:cubicBezTo>
                  <a:lnTo>
                    <a:pt x="596557" y="257798"/>
                  </a:lnTo>
                  <a:cubicBezTo>
                    <a:pt x="624754" y="285994"/>
                    <a:pt x="624754" y="331710"/>
                    <a:pt x="596557" y="359907"/>
                  </a:cubicBezTo>
                  <a:lnTo>
                    <a:pt x="359907" y="596557"/>
                  </a:lnTo>
                  <a:cubicBezTo>
                    <a:pt x="331710" y="624753"/>
                    <a:pt x="285994" y="624753"/>
                    <a:pt x="257798" y="596557"/>
                  </a:cubicBezTo>
                  <a:lnTo>
                    <a:pt x="21147" y="359907"/>
                  </a:lnTo>
                  <a:cubicBezTo>
                    <a:pt x="-7050" y="331710"/>
                    <a:pt x="-7050" y="285994"/>
                    <a:pt x="21147" y="257798"/>
                  </a:cubicBezTo>
                  <a:lnTo>
                    <a:pt x="257798" y="21147"/>
                  </a:lnTo>
                  <a:cubicBezTo>
                    <a:pt x="271896" y="7049"/>
                    <a:pt x="290374" y="0"/>
                    <a:pt x="308852" y="0"/>
                  </a:cubicBez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ar-SA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9" name="Freeform: Shape 52"/>
            <p:cNvSpPr/>
            <p:nvPr/>
          </p:nvSpPr>
          <p:spPr bwMode="auto">
            <a:xfrm>
              <a:off x="7425101" y="3772235"/>
              <a:ext cx="441232" cy="44123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5432" y="1984737"/>
            <a:ext cx="6541135" cy="1978660"/>
            <a:chOff x="4450" y="3372"/>
            <a:chExt cx="10301" cy="3116"/>
          </a:xfrm>
        </p:grpSpPr>
        <p:sp>
          <p:nvSpPr>
            <p:cNvPr id="3" name="矩形 2"/>
            <p:cNvSpPr/>
            <p:nvPr/>
          </p:nvSpPr>
          <p:spPr>
            <a:xfrm>
              <a:off x="4720" y="3642"/>
              <a:ext cx="9761" cy="25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50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81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481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50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231832" y="2313032"/>
            <a:ext cx="830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叁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88167" y="2382247"/>
            <a:ext cx="0" cy="11836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3923" y="2192838"/>
            <a:ext cx="363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13923" y="2591618"/>
            <a:ext cx="419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531604" y="1232756"/>
            <a:ext cx="7208119" cy="1257774"/>
            <a:chOff x="2531604" y="1232756"/>
            <a:chExt cx="7208119" cy="1257774"/>
          </a:xfrm>
        </p:grpSpPr>
        <p:grpSp>
          <p:nvGrpSpPr>
            <p:cNvPr id="6" name="组合 5"/>
            <p:cNvGrpSpPr/>
            <p:nvPr/>
          </p:nvGrpSpPr>
          <p:grpSpPr>
            <a:xfrm>
              <a:off x="2531604" y="1232756"/>
              <a:ext cx="2532663" cy="1174553"/>
              <a:chOff x="2329923" y="1232756"/>
              <a:chExt cx="3558662" cy="1650373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2329923" y="1232756"/>
                <a:ext cx="1515742" cy="1400986"/>
                <a:chOff x="1193800" y="840388"/>
                <a:chExt cx="1673945" cy="1547212"/>
              </a:xfrm>
            </p:grpSpPr>
            <p:sp>
              <p:nvSpPr>
                <p:cNvPr id="51" name="任意多边形 36"/>
                <p:cNvSpPr/>
                <p:nvPr/>
              </p:nvSpPr>
              <p:spPr bwMode="auto">
                <a:xfrm flipH="1">
                  <a:off x="1193800" y="840388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任意多边形 37"/>
                <p:cNvSpPr/>
                <p:nvPr/>
              </p:nvSpPr>
              <p:spPr bwMode="auto">
                <a:xfrm flipH="1">
                  <a:off x="1880577" y="1444863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305559" y="2097567"/>
                <a:ext cx="1746926" cy="785562"/>
                <a:chOff x="2271266" y="1795463"/>
                <a:chExt cx="1929259" cy="867554"/>
              </a:xfrm>
            </p:grpSpPr>
            <p:sp>
              <p:nvSpPr>
                <p:cNvPr id="49" name="任意多边形 30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7" name="矩形 46"/>
              <p:cNvSpPr/>
              <p:nvPr/>
            </p:nvSpPr>
            <p:spPr>
              <a:xfrm>
                <a:off x="5052485" y="2097567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任意多边形 25"/>
              <p:cNvSpPr>
                <a:spLocks noChangeAspect="1"/>
              </p:cNvSpPr>
              <p:nvPr/>
            </p:nvSpPr>
            <p:spPr bwMode="auto">
              <a:xfrm>
                <a:off x="4280107" y="2217022"/>
                <a:ext cx="542746" cy="542172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08068" y="1755072"/>
              <a:ext cx="3031655" cy="735458"/>
              <a:chOff x="6830423" y="1966633"/>
              <a:chExt cx="3031655" cy="735458"/>
            </a:xfrm>
          </p:grpSpPr>
          <p:sp>
            <p:nvSpPr>
              <p:cNvPr id="42" name="圆角矩形 5"/>
              <p:cNvSpPr/>
              <p:nvPr/>
            </p:nvSpPr>
            <p:spPr>
              <a:xfrm>
                <a:off x="6830423" y="2002365"/>
                <a:ext cx="597725" cy="597725"/>
              </a:xfrm>
              <a:prstGeom prst="roundRect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01</a:t>
                </a:r>
                <a:endPara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文本框 6"/>
              <p:cNvSpPr txBox="1"/>
              <p:nvPr/>
            </p:nvSpPr>
            <p:spPr>
              <a:xfrm>
                <a:off x="7551463" y="1966633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4" name="文本框 7"/>
              <p:cNvSpPr txBox="1"/>
              <p:nvPr/>
            </p:nvSpPr>
            <p:spPr>
              <a:xfrm>
                <a:off x="7551463" y="2170022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0" name="千图PPT彼岸天：ID 8661124库_组合 69"/>
          <p:cNvGrpSpPr/>
          <p:nvPr>
            <p:custDataLst>
              <p:tags r:id="rId2"/>
            </p:custDataLst>
          </p:nvPr>
        </p:nvGrpSpPr>
        <p:grpSpPr>
          <a:xfrm>
            <a:off x="2531604" y="3055374"/>
            <a:ext cx="7208119" cy="1254658"/>
            <a:chOff x="2531604" y="3055374"/>
            <a:chExt cx="7208119" cy="1254658"/>
          </a:xfrm>
        </p:grpSpPr>
        <p:grpSp>
          <p:nvGrpSpPr>
            <p:cNvPr id="5" name="组合 4"/>
            <p:cNvGrpSpPr/>
            <p:nvPr/>
          </p:nvGrpSpPr>
          <p:grpSpPr>
            <a:xfrm>
              <a:off x="2531604" y="3055374"/>
              <a:ext cx="2532663" cy="1176494"/>
              <a:chOff x="2329923" y="2633742"/>
              <a:chExt cx="3558662" cy="1653100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59" name="任意多边形 34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任意多边形 35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57" name="任意多边形 28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5" name="矩形 54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任意多边形 24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708068" y="3574574"/>
              <a:ext cx="3031655" cy="735458"/>
              <a:chOff x="6830423" y="3516777"/>
              <a:chExt cx="3031655" cy="735458"/>
            </a:xfrm>
          </p:grpSpPr>
          <p:sp>
            <p:nvSpPr>
              <p:cNvPr id="39" name="圆角矩形 8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03</a:t>
                </a:r>
                <a:endPara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文本框 9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3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41" name="文本框 10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1" name="千图PPT彼岸天：ID 8661124库_组合 70"/>
          <p:cNvGrpSpPr/>
          <p:nvPr>
            <p:custDataLst>
              <p:tags r:id="rId3"/>
            </p:custDataLst>
          </p:nvPr>
        </p:nvGrpSpPr>
        <p:grpSpPr>
          <a:xfrm>
            <a:off x="2531604" y="3993933"/>
            <a:ext cx="7208119" cy="1225851"/>
            <a:chOff x="2531604" y="3993933"/>
            <a:chExt cx="7208119" cy="1225851"/>
          </a:xfrm>
        </p:grpSpPr>
        <p:grpSp>
          <p:nvGrpSpPr>
            <p:cNvPr id="4" name="组合 3"/>
            <p:cNvGrpSpPr/>
            <p:nvPr/>
          </p:nvGrpSpPr>
          <p:grpSpPr>
            <a:xfrm>
              <a:off x="2531604" y="3993933"/>
              <a:ext cx="2532663" cy="1172296"/>
              <a:chOff x="2329923" y="4034728"/>
              <a:chExt cx="3558662" cy="164720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67" name="任意多边形 32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任意多边形 33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65" name="任意多边形 2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矩形 65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3" name="矩形 62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23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708068" y="4484326"/>
              <a:ext cx="3031655" cy="735458"/>
              <a:chOff x="6830423" y="3516777"/>
              <a:chExt cx="3031655" cy="735458"/>
            </a:xfrm>
          </p:grpSpPr>
          <p:sp>
            <p:nvSpPr>
              <p:cNvPr id="30" name="圆角矩形 49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04</a:t>
                </a:r>
                <a:endPara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文本框 50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2" name="文本框 51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9" name="千图PPT彼岸天：ID 8661124库_组合 68"/>
          <p:cNvGrpSpPr/>
          <p:nvPr>
            <p:custDataLst>
              <p:tags r:id="rId4"/>
            </p:custDataLst>
          </p:nvPr>
        </p:nvGrpSpPr>
        <p:grpSpPr>
          <a:xfrm>
            <a:off x="2531604" y="2147566"/>
            <a:ext cx="7208119" cy="1252715"/>
            <a:chOff x="2531604" y="2147566"/>
            <a:chExt cx="7208119" cy="1252715"/>
          </a:xfrm>
        </p:grpSpPr>
        <p:grpSp>
          <p:nvGrpSpPr>
            <p:cNvPr id="10" name="组合 9"/>
            <p:cNvGrpSpPr/>
            <p:nvPr/>
          </p:nvGrpSpPr>
          <p:grpSpPr>
            <a:xfrm>
              <a:off x="6708068" y="2664823"/>
              <a:ext cx="3031655" cy="735458"/>
              <a:chOff x="6830423" y="3516777"/>
              <a:chExt cx="3031655" cy="735458"/>
            </a:xfrm>
          </p:grpSpPr>
          <p:sp>
            <p:nvSpPr>
              <p:cNvPr id="33" name="圆角矩形 45"/>
              <p:cNvSpPr/>
              <p:nvPr/>
            </p:nvSpPr>
            <p:spPr>
              <a:xfrm>
                <a:off x="6830423" y="3552509"/>
                <a:ext cx="597725" cy="597725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02</a:t>
                </a:r>
                <a:endPara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文本框 46"/>
              <p:cNvSpPr txBox="1"/>
              <p:nvPr/>
            </p:nvSpPr>
            <p:spPr>
              <a:xfrm>
                <a:off x="7551463" y="3516777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5" name="文本框 47"/>
              <p:cNvSpPr txBox="1"/>
              <p:nvPr/>
            </p:nvSpPr>
            <p:spPr>
              <a:xfrm>
                <a:off x="7551463" y="3720166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531604" y="2147566"/>
              <a:ext cx="2532663" cy="1176494"/>
              <a:chOff x="2329923" y="2633742"/>
              <a:chExt cx="3558662" cy="165310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329923" y="2633742"/>
                <a:ext cx="1515742" cy="1400986"/>
                <a:chOff x="1193800" y="2387600"/>
                <a:chExt cx="1673945" cy="1547212"/>
              </a:xfrm>
            </p:grpSpPr>
            <p:sp>
              <p:nvSpPr>
                <p:cNvPr id="28" name="任意多边形 59"/>
                <p:cNvSpPr/>
                <p:nvPr/>
              </p:nvSpPr>
              <p:spPr bwMode="auto">
                <a:xfrm flipH="1">
                  <a:off x="1193800" y="2387600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任意多边形 60"/>
                <p:cNvSpPr/>
                <p:nvPr/>
              </p:nvSpPr>
              <p:spPr bwMode="auto">
                <a:xfrm flipH="1">
                  <a:off x="1880577" y="2992075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3305559" y="3501280"/>
                <a:ext cx="1746926" cy="785562"/>
                <a:chOff x="2271266" y="1795463"/>
                <a:chExt cx="1929259" cy="867554"/>
              </a:xfrm>
              <a:solidFill>
                <a:schemeClr val="accent2"/>
              </a:solidFill>
            </p:grpSpPr>
            <p:sp>
              <p:nvSpPr>
                <p:cNvPr id="26" name="任意多边形 57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矩形 23"/>
              <p:cNvSpPr/>
              <p:nvPr/>
            </p:nvSpPr>
            <p:spPr>
              <a:xfrm>
                <a:off x="5052485" y="3501280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任意多边形 56"/>
              <p:cNvSpPr/>
              <p:nvPr/>
            </p:nvSpPr>
            <p:spPr bwMode="auto">
              <a:xfrm>
                <a:off x="4295636" y="3683779"/>
                <a:ext cx="511688" cy="420564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千图PPT彼岸天：ID 8661124库_组合 71"/>
          <p:cNvGrpSpPr/>
          <p:nvPr>
            <p:custDataLst>
              <p:tags r:id="rId5"/>
            </p:custDataLst>
          </p:nvPr>
        </p:nvGrpSpPr>
        <p:grpSpPr>
          <a:xfrm>
            <a:off x="2540883" y="4869047"/>
            <a:ext cx="7198840" cy="1260487"/>
            <a:chOff x="2540883" y="4869047"/>
            <a:chExt cx="7198840" cy="1260487"/>
          </a:xfrm>
        </p:grpSpPr>
        <p:grpSp>
          <p:nvGrpSpPr>
            <p:cNvPr id="9" name="组合 8"/>
            <p:cNvGrpSpPr/>
            <p:nvPr/>
          </p:nvGrpSpPr>
          <p:grpSpPr>
            <a:xfrm>
              <a:off x="6708068" y="5394076"/>
              <a:ext cx="3031655" cy="735458"/>
              <a:chOff x="6830423" y="5064716"/>
              <a:chExt cx="3031655" cy="735458"/>
            </a:xfrm>
          </p:grpSpPr>
          <p:sp>
            <p:nvSpPr>
              <p:cNvPr id="36" name="圆角矩形 11"/>
              <p:cNvSpPr/>
              <p:nvPr/>
            </p:nvSpPr>
            <p:spPr>
              <a:xfrm>
                <a:off x="6830423" y="5100448"/>
                <a:ext cx="597725" cy="597725"/>
              </a:xfrm>
              <a:prstGeom prst="roundRect">
                <a:avLst/>
              </a:prstGeom>
              <a:solidFill>
                <a:schemeClr val="accent5">
                  <a:lumMod val="10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05</a:t>
                </a:r>
                <a:endPara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文本框 12"/>
              <p:cNvSpPr txBox="1"/>
              <p:nvPr/>
            </p:nvSpPr>
            <p:spPr>
              <a:xfrm>
                <a:off x="7551463" y="5064716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zh-CN" altLang="en-US" sz="1400" b="1" dirty="0">
                    <a:solidFill>
                      <a:schemeClr val="accent5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8" name="文本框 13"/>
              <p:cNvSpPr txBox="1"/>
              <p:nvPr/>
            </p:nvSpPr>
            <p:spPr>
              <a:xfrm>
                <a:off x="7551463" y="5268105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540883" y="4869047"/>
              <a:ext cx="2532663" cy="1172296"/>
              <a:chOff x="2329923" y="4034728"/>
              <a:chExt cx="3558662" cy="164720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2329923" y="4034728"/>
                <a:ext cx="1515742" cy="1400986"/>
                <a:chOff x="1193800" y="3934812"/>
                <a:chExt cx="1673945" cy="1547212"/>
              </a:xfrm>
            </p:grpSpPr>
            <p:sp>
              <p:nvSpPr>
                <p:cNvPr id="20" name="任意多边形 68"/>
                <p:cNvSpPr/>
                <p:nvPr/>
              </p:nvSpPr>
              <p:spPr bwMode="auto">
                <a:xfrm flipH="1">
                  <a:off x="1193800" y="3934812"/>
                  <a:ext cx="1253637" cy="1155569"/>
                </a:xfrm>
                <a:custGeom>
                  <a:avLst/>
                  <a:gdLst>
                    <a:gd name="connsiteX0" fmla="*/ 4805268 w 5554132"/>
                    <a:gd name="connsiteY0" fmla="*/ 313 h 5119649"/>
                    <a:gd name="connsiteX1" fmla="*/ 5490256 w 5554132"/>
                    <a:gd name="connsiteY1" fmla="*/ 64567 h 5119649"/>
                    <a:gd name="connsiteX2" fmla="*/ 5278097 w 5554132"/>
                    <a:gd name="connsiteY2" fmla="*/ 1505924 h 5119649"/>
                    <a:gd name="connsiteX3" fmla="*/ 3358319 w 5554132"/>
                    <a:gd name="connsiteY3" fmla="*/ 2683807 h 5119649"/>
                    <a:gd name="connsiteX4" fmla="*/ 3117700 w 5554132"/>
                    <a:gd name="connsiteY4" fmla="*/ 3884938 h 5119649"/>
                    <a:gd name="connsiteX5" fmla="*/ 3197906 w 5554132"/>
                    <a:gd name="connsiteY5" fmla="*/ 4654695 h 5119649"/>
                    <a:gd name="connsiteX6" fmla="*/ 2716668 w 5554132"/>
                    <a:gd name="connsiteY6" fmla="*/ 5119649 h 5119649"/>
                    <a:gd name="connsiteX7" fmla="*/ 0 w 5554132"/>
                    <a:gd name="connsiteY7" fmla="*/ 2451330 h 5119649"/>
                    <a:gd name="connsiteX8" fmla="*/ 450191 w 5554132"/>
                    <a:gd name="connsiteY8" fmla="*/ 1895969 h 5119649"/>
                    <a:gd name="connsiteX9" fmla="*/ 1399731 w 5554132"/>
                    <a:gd name="connsiteY9" fmla="*/ 2231769 h 5119649"/>
                    <a:gd name="connsiteX10" fmla="*/ 2582128 w 5554132"/>
                    <a:gd name="connsiteY10" fmla="*/ 2089700 h 5119649"/>
                    <a:gd name="connsiteX11" fmla="*/ 3891303 w 5554132"/>
                    <a:gd name="connsiteY11" fmla="*/ 263464 h 5119649"/>
                    <a:gd name="connsiteX12" fmla="*/ 4805268 w 5554132"/>
                    <a:gd name="connsiteY12" fmla="*/ 313 h 5119649"/>
                    <a:gd name="connsiteX13" fmla="*/ 4796632 w 5554132"/>
                    <a:gd name="connsiteY13" fmla="*/ 453987 h 5119649"/>
                    <a:gd name="connsiteX14" fmla="*/ 4552950 w 5554132"/>
                    <a:gd name="connsiteY14" fmla="*/ 695287 h 5119649"/>
                    <a:gd name="connsiteX15" fmla="*/ 4796632 w 5554132"/>
                    <a:gd name="connsiteY15" fmla="*/ 936587 h 5119649"/>
                    <a:gd name="connsiteX16" fmla="*/ 5040314 w 5554132"/>
                    <a:gd name="connsiteY16" fmla="*/ 695287 h 5119649"/>
                    <a:gd name="connsiteX17" fmla="*/ 4796632 w 5554132"/>
                    <a:gd name="connsiteY17" fmla="*/ 453987 h 5119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54132" h="5119649">
                      <a:moveTo>
                        <a:pt x="4805268" y="313"/>
                      </a:moveTo>
                      <a:cubicBezTo>
                        <a:pt x="5166843" y="5156"/>
                        <a:pt x="5490256" y="64567"/>
                        <a:pt x="5490256" y="64567"/>
                      </a:cubicBezTo>
                      <a:cubicBezTo>
                        <a:pt x="5490256" y="64567"/>
                        <a:pt x="5730875" y="1020306"/>
                        <a:pt x="5278097" y="1505924"/>
                      </a:cubicBezTo>
                      <a:cubicBezTo>
                        <a:pt x="3358319" y="2683807"/>
                        <a:pt x="3358319" y="2683807"/>
                        <a:pt x="3358319" y="2683807"/>
                      </a:cubicBezTo>
                      <a:cubicBezTo>
                        <a:pt x="3358319" y="2683807"/>
                        <a:pt x="2507096" y="3267583"/>
                        <a:pt x="3117700" y="3884938"/>
                      </a:cubicBezTo>
                      <a:cubicBezTo>
                        <a:pt x="3117700" y="3884938"/>
                        <a:pt x="3715366" y="4192325"/>
                        <a:pt x="3197906" y="4654695"/>
                      </a:cubicBezTo>
                      <a:cubicBezTo>
                        <a:pt x="3197906" y="4654695"/>
                        <a:pt x="2724430" y="5109317"/>
                        <a:pt x="2716668" y="5119649"/>
                      </a:cubicBezTo>
                      <a:cubicBezTo>
                        <a:pt x="0" y="2451330"/>
                        <a:pt x="0" y="2451330"/>
                        <a:pt x="0" y="2451330"/>
                      </a:cubicBezTo>
                      <a:cubicBezTo>
                        <a:pt x="12937" y="2438415"/>
                        <a:pt x="450191" y="1895969"/>
                        <a:pt x="450191" y="1895969"/>
                      </a:cubicBezTo>
                      <a:cubicBezTo>
                        <a:pt x="450191" y="1895969"/>
                        <a:pt x="809826" y="1418100"/>
                        <a:pt x="1399731" y="2231769"/>
                      </a:cubicBezTo>
                      <a:cubicBezTo>
                        <a:pt x="2222493" y="2893037"/>
                        <a:pt x="2582128" y="2089700"/>
                        <a:pt x="2582128" y="2089700"/>
                      </a:cubicBezTo>
                      <a:cubicBezTo>
                        <a:pt x="3891303" y="263464"/>
                        <a:pt x="3891303" y="263464"/>
                        <a:pt x="3891303" y="263464"/>
                      </a:cubicBezTo>
                      <a:cubicBezTo>
                        <a:pt x="4043954" y="45194"/>
                        <a:pt x="4443692" y="-4530"/>
                        <a:pt x="4805268" y="313"/>
                      </a:cubicBezTo>
                      <a:close/>
                      <a:moveTo>
                        <a:pt x="4796632" y="453987"/>
                      </a:moveTo>
                      <a:cubicBezTo>
                        <a:pt x="4662050" y="453987"/>
                        <a:pt x="4552950" y="562021"/>
                        <a:pt x="4552950" y="695287"/>
                      </a:cubicBezTo>
                      <a:cubicBezTo>
                        <a:pt x="4552950" y="828553"/>
                        <a:pt x="4662050" y="936587"/>
                        <a:pt x="4796632" y="936587"/>
                      </a:cubicBezTo>
                      <a:cubicBezTo>
                        <a:pt x="4931214" y="936587"/>
                        <a:pt x="5040314" y="828553"/>
                        <a:pt x="5040314" y="695287"/>
                      </a:cubicBezTo>
                      <a:cubicBezTo>
                        <a:pt x="5040314" y="562021"/>
                        <a:pt x="4931214" y="453987"/>
                        <a:pt x="4796632" y="453987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任意多边形 69"/>
                <p:cNvSpPr/>
                <p:nvPr/>
              </p:nvSpPr>
              <p:spPr bwMode="auto">
                <a:xfrm flipH="1">
                  <a:off x="1880577" y="4539287"/>
                  <a:ext cx="987168" cy="942737"/>
                </a:xfrm>
                <a:custGeom>
                  <a:avLst/>
                  <a:gdLst>
                    <a:gd name="T0" fmla="*/ 650 w 1691"/>
                    <a:gd name="T1" fmla="*/ 0 h 1617"/>
                    <a:gd name="T2" fmla="*/ 0 w 1691"/>
                    <a:gd name="T3" fmla="*/ 579 h 1617"/>
                    <a:gd name="T4" fmla="*/ 47 w 1691"/>
                    <a:gd name="T5" fmla="*/ 658 h 1617"/>
                    <a:gd name="T6" fmla="*/ 377 w 1691"/>
                    <a:gd name="T7" fmla="*/ 390 h 1617"/>
                    <a:gd name="T8" fmla="*/ 92 w 1691"/>
                    <a:gd name="T9" fmla="*/ 680 h 1617"/>
                    <a:gd name="T10" fmla="*/ 144 w 1691"/>
                    <a:gd name="T11" fmla="*/ 739 h 1617"/>
                    <a:gd name="T12" fmla="*/ 542 w 1691"/>
                    <a:gd name="T13" fmla="*/ 316 h 1617"/>
                    <a:gd name="T14" fmla="*/ 159 w 1691"/>
                    <a:gd name="T15" fmla="*/ 762 h 1617"/>
                    <a:gd name="T16" fmla="*/ 459 w 1691"/>
                    <a:gd name="T17" fmla="*/ 554 h 1617"/>
                    <a:gd name="T18" fmla="*/ 212 w 1691"/>
                    <a:gd name="T19" fmla="*/ 792 h 1617"/>
                    <a:gd name="T20" fmla="*/ 249 w 1691"/>
                    <a:gd name="T21" fmla="*/ 829 h 1617"/>
                    <a:gd name="T22" fmla="*/ 392 w 1691"/>
                    <a:gd name="T23" fmla="*/ 710 h 1617"/>
                    <a:gd name="T24" fmla="*/ 287 w 1691"/>
                    <a:gd name="T25" fmla="*/ 866 h 1617"/>
                    <a:gd name="T26" fmla="*/ 324 w 1691"/>
                    <a:gd name="T27" fmla="*/ 910 h 1617"/>
                    <a:gd name="T28" fmla="*/ 699 w 1691"/>
                    <a:gd name="T29" fmla="*/ 412 h 1617"/>
                    <a:gd name="T30" fmla="*/ 354 w 1691"/>
                    <a:gd name="T31" fmla="*/ 940 h 1617"/>
                    <a:gd name="T32" fmla="*/ 384 w 1691"/>
                    <a:gd name="T33" fmla="*/ 985 h 1617"/>
                    <a:gd name="T34" fmla="*/ 609 w 1691"/>
                    <a:gd name="T35" fmla="*/ 739 h 1617"/>
                    <a:gd name="T36" fmla="*/ 422 w 1691"/>
                    <a:gd name="T37" fmla="*/ 1007 h 1617"/>
                    <a:gd name="T38" fmla="*/ 759 w 1691"/>
                    <a:gd name="T39" fmla="*/ 635 h 1617"/>
                    <a:gd name="T40" fmla="*/ 459 w 1691"/>
                    <a:gd name="T41" fmla="*/ 1044 h 1617"/>
                    <a:gd name="T42" fmla="*/ 489 w 1691"/>
                    <a:gd name="T43" fmla="*/ 1067 h 1617"/>
                    <a:gd name="T44" fmla="*/ 752 w 1691"/>
                    <a:gd name="T45" fmla="*/ 754 h 1617"/>
                    <a:gd name="T46" fmla="*/ 534 w 1691"/>
                    <a:gd name="T47" fmla="*/ 1096 h 1617"/>
                    <a:gd name="T48" fmla="*/ 556 w 1691"/>
                    <a:gd name="T49" fmla="*/ 1128 h 1617"/>
                    <a:gd name="T50" fmla="*/ 992 w 1691"/>
                    <a:gd name="T51" fmla="*/ 635 h 1617"/>
                    <a:gd name="T52" fmla="*/ 587 w 1691"/>
                    <a:gd name="T53" fmla="*/ 1156 h 1617"/>
                    <a:gd name="T54" fmla="*/ 624 w 1691"/>
                    <a:gd name="T55" fmla="*/ 1193 h 1617"/>
                    <a:gd name="T56" fmla="*/ 744 w 1691"/>
                    <a:gd name="T57" fmla="*/ 1059 h 1617"/>
                    <a:gd name="T58" fmla="*/ 662 w 1691"/>
                    <a:gd name="T59" fmla="*/ 1238 h 1617"/>
                    <a:gd name="T60" fmla="*/ 939 w 1691"/>
                    <a:gd name="T61" fmla="*/ 925 h 1617"/>
                    <a:gd name="T62" fmla="*/ 699 w 1691"/>
                    <a:gd name="T63" fmla="*/ 1260 h 1617"/>
                    <a:gd name="T64" fmla="*/ 729 w 1691"/>
                    <a:gd name="T65" fmla="*/ 1304 h 1617"/>
                    <a:gd name="T66" fmla="*/ 1007 w 1691"/>
                    <a:gd name="T67" fmla="*/ 1059 h 1617"/>
                    <a:gd name="T68" fmla="*/ 767 w 1691"/>
                    <a:gd name="T69" fmla="*/ 1334 h 1617"/>
                    <a:gd name="T70" fmla="*/ 789 w 1691"/>
                    <a:gd name="T71" fmla="*/ 1371 h 1617"/>
                    <a:gd name="T72" fmla="*/ 1292 w 1691"/>
                    <a:gd name="T73" fmla="*/ 933 h 1617"/>
                    <a:gd name="T74" fmla="*/ 819 w 1691"/>
                    <a:gd name="T75" fmla="*/ 1416 h 1617"/>
                    <a:gd name="T76" fmla="*/ 864 w 1691"/>
                    <a:gd name="T77" fmla="*/ 1461 h 1617"/>
                    <a:gd name="T78" fmla="*/ 1247 w 1691"/>
                    <a:gd name="T79" fmla="*/ 1119 h 1617"/>
                    <a:gd name="T80" fmla="*/ 917 w 1691"/>
                    <a:gd name="T81" fmla="*/ 1498 h 1617"/>
                    <a:gd name="T82" fmla="*/ 954 w 1691"/>
                    <a:gd name="T83" fmla="*/ 1527 h 1617"/>
                    <a:gd name="T84" fmla="*/ 1419 w 1691"/>
                    <a:gd name="T85" fmla="*/ 1037 h 1617"/>
                    <a:gd name="T86" fmla="*/ 999 w 1691"/>
                    <a:gd name="T87" fmla="*/ 1565 h 1617"/>
                    <a:gd name="T88" fmla="*/ 1037 w 1691"/>
                    <a:gd name="T89" fmla="*/ 1617 h 1617"/>
                    <a:gd name="T90" fmla="*/ 1691 w 1691"/>
                    <a:gd name="T91" fmla="*/ 988 h 1617"/>
                    <a:gd name="T92" fmla="*/ 650 w 1691"/>
                    <a:gd name="T93" fmla="*/ 0 h 1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91" h="1617">
                      <a:moveTo>
                        <a:pt x="650" y="0"/>
                      </a:moveTo>
                      <a:cubicBezTo>
                        <a:pt x="0" y="579"/>
                        <a:pt x="0" y="579"/>
                        <a:pt x="0" y="579"/>
                      </a:cubicBezTo>
                      <a:cubicBezTo>
                        <a:pt x="47" y="658"/>
                        <a:pt x="47" y="658"/>
                        <a:pt x="47" y="658"/>
                      </a:cubicBezTo>
                      <a:cubicBezTo>
                        <a:pt x="377" y="390"/>
                        <a:pt x="377" y="390"/>
                        <a:pt x="377" y="390"/>
                      </a:cubicBezTo>
                      <a:cubicBezTo>
                        <a:pt x="92" y="680"/>
                        <a:pt x="92" y="680"/>
                        <a:pt x="92" y="680"/>
                      </a:cubicBezTo>
                      <a:cubicBezTo>
                        <a:pt x="144" y="739"/>
                        <a:pt x="144" y="739"/>
                        <a:pt x="144" y="739"/>
                      </a:cubicBezTo>
                      <a:cubicBezTo>
                        <a:pt x="542" y="316"/>
                        <a:pt x="542" y="316"/>
                        <a:pt x="542" y="316"/>
                      </a:cubicBezTo>
                      <a:cubicBezTo>
                        <a:pt x="159" y="762"/>
                        <a:pt x="159" y="762"/>
                        <a:pt x="159" y="762"/>
                      </a:cubicBezTo>
                      <a:cubicBezTo>
                        <a:pt x="459" y="554"/>
                        <a:pt x="459" y="554"/>
                        <a:pt x="459" y="554"/>
                      </a:cubicBezTo>
                      <a:cubicBezTo>
                        <a:pt x="212" y="792"/>
                        <a:pt x="212" y="792"/>
                        <a:pt x="212" y="792"/>
                      </a:cubicBezTo>
                      <a:cubicBezTo>
                        <a:pt x="249" y="829"/>
                        <a:pt x="249" y="829"/>
                        <a:pt x="249" y="829"/>
                      </a:cubicBezTo>
                      <a:cubicBezTo>
                        <a:pt x="392" y="710"/>
                        <a:pt x="392" y="710"/>
                        <a:pt x="392" y="710"/>
                      </a:cubicBezTo>
                      <a:cubicBezTo>
                        <a:pt x="287" y="866"/>
                        <a:pt x="287" y="866"/>
                        <a:pt x="287" y="866"/>
                      </a:cubicBezTo>
                      <a:cubicBezTo>
                        <a:pt x="324" y="910"/>
                        <a:pt x="324" y="910"/>
                        <a:pt x="324" y="910"/>
                      </a:cubicBezTo>
                      <a:cubicBezTo>
                        <a:pt x="699" y="412"/>
                        <a:pt x="699" y="412"/>
                        <a:pt x="699" y="412"/>
                      </a:cubicBezTo>
                      <a:cubicBezTo>
                        <a:pt x="354" y="940"/>
                        <a:pt x="354" y="940"/>
                        <a:pt x="354" y="940"/>
                      </a:cubicBezTo>
                      <a:cubicBezTo>
                        <a:pt x="384" y="985"/>
                        <a:pt x="384" y="985"/>
                        <a:pt x="384" y="985"/>
                      </a:cubicBezTo>
                      <a:cubicBezTo>
                        <a:pt x="609" y="739"/>
                        <a:pt x="609" y="739"/>
                        <a:pt x="609" y="739"/>
                      </a:cubicBezTo>
                      <a:cubicBezTo>
                        <a:pt x="422" y="1007"/>
                        <a:pt x="422" y="1007"/>
                        <a:pt x="422" y="1007"/>
                      </a:cubicBezTo>
                      <a:cubicBezTo>
                        <a:pt x="759" y="635"/>
                        <a:pt x="759" y="635"/>
                        <a:pt x="759" y="635"/>
                      </a:cubicBezTo>
                      <a:cubicBezTo>
                        <a:pt x="459" y="1044"/>
                        <a:pt x="459" y="1044"/>
                        <a:pt x="459" y="1044"/>
                      </a:cubicBezTo>
                      <a:cubicBezTo>
                        <a:pt x="489" y="1067"/>
                        <a:pt x="489" y="1067"/>
                        <a:pt x="489" y="1067"/>
                      </a:cubicBezTo>
                      <a:cubicBezTo>
                        <a:pt x="752" y="754"/>
                        <a:pt x="752" y="754"/>
                        <a:pt x="752" y="754"/>
                      </a:cubicBezTo>
                      <a:cubicBezTo>
                        <a:pt x="534" y="1096"/>
                        <a:pt x="534" y="1096"/>
                        <a:pt x="534" y="1096"/>
                      </a:cubicBezTo>
                      <a:cubicBezTo>
                        <a:pt x="556" y="1128"/>
                        <a:pt x="556" y="1128"/>
                        <a:pt x="556" y="1128"/>
                      </a:cubicBezTo>
                      <a:cubicBezTo>
                        <a:pt x="992" y="635"/>
                        <a:pt x="992" y="635"/>
                        <a:pt x="992" y="635"/>
                      </a:cubicBezTo>
                      <a:cubicBezTo>
                        <a:pt x="587" y="1156"/>
                        <a:pt x="587" y="1156"/>
                        <a:pt x="587" y="1156"/>
                      </a:cubicBezTo>
                      <a:cubicBezTo>
                        <a:pt x="624" y="1193"/>
                        <a:pt x="624" y="1193"/>
                        <a:pt x="624" y="1193"/>
                      </a:cubicBezTo>
                      <a:cubicBezTo>
                        <a:pt x="744" y="1059"/>
                        <a:pt x="744" y="1059"/>
                        <a:pt x="744" y="1059"/>
                      </a:cubicBezTo>
                      <a:cubicBezTo>
                        <a:pt x="662" y="1238"/>
                        <a:pt x="662" y="1238"/>
                        <a:pt x="662" y="1238"/>
                      </a:cubicBezTo>
                      <a:cubicBezTo>
                        <a:pt x="939" y="925"/>
                        <a:pt x="939" y="925"/>
                        <a:pt x="939" y="925"/>
                      </a:cubicBezTo>
                      <a:cubicBezTo>
                        <a:pt x="699" y="1260"/>
                        <a:pt x="699" y="1260"/>
                        <a:pt x="699" y="1260"/>
                      </a:cubicBezTo>
                      <a:cubicBezTo>
                        <a:pt x="729" y="1304"/>
                        <a:pt x="729" y="1304"/>
                        <a:pt x="729" y="1304"/>
                      </a:cubicBezTo>
                      <a:cubicBezTo>
                        <a:pt x="1007" y="1059"/>
                        <a:pt x="1007" y="1059"/>
                        <a:pt x="1007" y="1059"/>
                      </a:cubicBezTo>
                      <a:cubicBezTo>
                        <a:pt x="767" y="1334"/>
                        <a:pt x="767" y="1334"/>
                        <a:pt x="767" y="1334"/>
                      </a:cubicBezTo>
                      <a:cubicBezTo>
                        <a:pt x="789" y="1371"/>
                        <a:pt x="789" y="1371"/>
                        <a:pt x="789" y="1371"/>
                      </a:cubicBezTo>
                      <a:cubicBezTo>
                        <a:pt x="1292" y="933"/>
                        <a:pt x="1292" y="933"/>
                        <a:pt x="1292" y="933"/>
                      </a:cubicBezTo>
                      <a:cubicBezTo>
                        <a:pt x="1262" y="940"/>
                        <a:pt x="819" y="1416"/>
                        <a:pt x="819" y="1416"/>
                      </a:cubicBezTo>
                      <a:cubicBezTo>
                        <a:pt x="864" y="1461"/>
                        <a:pt x="864" y="1461"/>
                        <a:pt x="864" y="1461"/>
                      </a:cubicBezTo>
                      <a:cubicBezTo>
                        <a:pt x="1247" y="1119"/>
                        <a:pt x="1247" y="1119"/>
                        <a:pt x="1247" y="1119"/>
                      </a:cubicBezTo>
                      <a:cubicBezTo>
                        <a:pt x="917" y="1498"/>
                        <a:pt x="917" y="1498"/>
                        <a:pt x="917" y="1498"/>
                      </a:cubicBezTo>
                      <a:cubicBezTo>
                        <a:pt x="954" y="1527"/>
                        <a:pt x="954" y="1527"/>
                        <a:pt x="954" y="1527"/>
                      </a:cubicBezTo>
                      <a:cubicBezTo>
                        <a:pt x="1419" y="1037"/>
                        <a:pt x="1419" y="1037"/>
                        <a:pt x="1419" y="1037"/>
                      </a:cubicBezTo>
                      <a:cubicBezTo>
                        <a:pt x="999" y="1565"/>
                        <a:pt x="999" y="1565"/>
                        <a:pt x="999" y="1565"/>
                      </a:cubicBezTo>
                      <a:cubicBezTo>
                        <a:pt x="1037" y="1617"/>
                        <a:pt x="1037" y="1617"/>
                        <a:pt x="1037" y="1617"/>
                      </a:cubicBezTo>
                      <a:cubicBezTo>
                        <a:pt x="1691" y="988"/>
                        <a:pt x="1691" y="988"/>
                        <a:pt x="1691" y="988"/>
                      </a:cubicBezTo>
                      <a:cubicBezTo>
                        <a:pt x="650" y="0"/>
                        <a:pt x="650" y="0"/>
                        <a:pt x="650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305559" y="4896368"/>
                <a:ext cx="1746926" cy="785562"/>
                <a:chOff x="2271266" y="1795463"/>
                <a:chExt cx="1929259" cy="867554"/>
              </a:xfrm>
              <a:solidFill>
                <a:schemeClr val="accent4"/>
              </a:solidFill>
            </p:grpSpPr>
            <p:sp>
              <p:nvSpPr>
                <p:cNvPr id="18" name="任意多边形 66"/>
                <p:cNvSpPr/>
                <p:nvPr/>
              </p:nvSpPr>
              <p:spPr>
                <a:xfrm>
                  <a:off x="2271266" y="1795463"/>
                  <a:ext cx="1736212" cy="867554"/>
                </a:xfrm>
                <a:custGeom>
                  <a:avLst/>
                  <a:gdLst>
                    <a:gd name="connsiteX0" fmla="*/ 627788 w 1736212"/>
                    <a:gd name="connsiteY0" fmla="*/ 0 h 867554"/>
                    <a:gd name="connsiteX1" fmla="*/ 1736212 w 1736212"/>
                    <a:gd name="connsiteY1" fmla="*/ 0 h 867554"/>
                    <a:gd name="connsiteX2" fmla="*/ 1727862 w 1736212"/>
                    <a:gd name="connsiteY2" fmla="*/ 44850 h 867554"/>
                    <a:gd name="connsiteX3" fmla="*/ 649123 w 1736212"/>
                    <a:gd name="connsiteY3" fmla="*/ 866972 h 867554"/>
                    <a:gd name="connsiteX4" fmla="*/ 55413 w 1736212"/>
                    <a:gd name="connsiteY4" fmla="*/ 664221 h 867554"/>
                    <a:gd name="connsiteX5" fmla="*/ 0 w 1736212"/>
                    <a:gd name="connsiteY5" fmla="*/ 619894 h 867554"/>
                    <a:gd name="connsiteX6" fmla="*/ 627788 w 1736212"/>
                    <a:gd name="connsiteY6" fmla="*/ 0 h 867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736212" h="867554">
                      <a:moveTo>
                        <a:pt x="627788" y="0"/>
                      </a:moveTo>
                      <a:lnTo>
                        <a:pt x="1736212" y="0"/>
                      </a:lnTo>
                      <a:lnTo>
                        <a:pt x="1727862" y="44850"/>
                      </a:lnTo>
                      <a:cubicBezTo>
                        <a:pt x="1611897" y="530341"/>
                        <a:pt x="1167445" y="883889"/>
                        <a:pt x="649123" y="866972"/>
                      </a:cubicBezTo>
                      <a:cubicBezTo>
                        <a:pt x="426985" y="859722"/>
                        <a:pt x="222823" y="785458"/>
                        <a:pt x="55413" y="664221"/>
                      </a:cubicBezTo>
                      <a:lnTo>
                        <a:pt x="0" y="619894"/>
                      </a:lnTo>
                      <a:lnTo>
                        <a:pt x="627788" y="0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2957513" y="1795463"/>
                  <a:ext cx="1243012" cy="867554"/>
                </a:xfrm>
                <a:prstGeom prst="rect">
                  <a:avLst/>
                </a:prstGeom>
                <a:solidFill>
                  <a:schemeClr val="accent5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矩形 15"/>
              <p:cNvSpPr/>
              <p:nvPr/>
            </p:nvSpPr>
            <p:spPr>
              <a:xfrm>
                <a:off x="5052485" y="4896368"/>
                <a:ext cx="836100" cy="785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任意多边形 65"/>
              <p:cNvSpPr/>
              <p:nvPr/>
            </p:nvSpPr>
            <p:spPr bwMode="auto">
              <a:xfrm>
                <a:off x="4305238" y="5044735"/>
                <a:ext cx="492483" cy="49156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063632" y="1551526"/>
            <a:ext cx="2549181" cy="2881760"/>
            <a:chOff x="548708" y="1524540"/>
            <a:chExt cx="2549181" cy="2881760"/>
          </a:xfrm>
        </p:grpSpPr>
        <p:grpSp>
          <p:nvGrpSpPr>
            <p:cNvPr id="60" name="组合 59"/>
            <p:cNvGrpSpPr/>
            <p:nvPr/>
          </p:nvGrpSpPr>
          <p:grpSpPr>
            <a:xfrm>
              <a:off x="891818" y="2450986"/>
              <a:ext cx="1862957" cy="1955314"/>
              <a:chOff x="989461" y="1985775"/>
              <a:chExt cx="1673951" cy="1756937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989461" y="2099015"/>
                <a:ext cx="1673951" cy="1643697"/>
                <a:chOff x="1929719" y="2203878"/>
                <a:chExt cx="2231936" cy="2191594"/>
              </a:xfrm>
            </p:grpSpPr>
            <p:sp>
              <p:nvSpPr>
                <p:cNvPr id="70" name="任意多边形 46"/>
                <p:cNvSpPr/>
                <p:nvPr/>
              </p:nvSpPr>
              <p:spPr>
                <a:xfrm rot="15099353">
                  <a:off x="1785497" y="234810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任意多边形 47"/>
                <p:cNvSpPr/>
                <p:nvPr/>
              </p:nvSpPr>
              <p:spPr>
                <a:xfrm rot="4304382">
                  <a:off x="2036779" y="3292479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任意多边形 48"/>
                <p:cNvSpPr/>
                <p:nvPr/>
              </p:nvSpPr>
              <p:spPr>
                <a:xfrm rot="9623180" flipH="1" flipV="1">
                  <a:off x="2860707" y="319172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3" name="任意多边形 49"/>
                <p:cNvSpPr/>
                <p:nvPr/>
              </p:nvSpPr>
              <p:spPr>
                <a:xfrm rot="9660772">
                  <a:off x="2952049" y="2449507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1695687" y="1985775"/>
                <a:ext cx="316108" cy="269323"/>
                <a:chOff x="6738973" y="2269078"/>
                <a:chExt cx="1114524" cy="949566"/>
              </a:xfrm>
              <a:solidFill>
                <a:schemeClr val="accent3"/>
              </a:solidFill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6738973" y="2476583"/>
                  <a:ext cx="361536" cy="535055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流程图: 手动操作 66"/>
                <p:cNvSpPr/>
                <p:nvPr/>
              </p:nvSpPr>
              <p:spPr>
                <a:xfrm rot="16200000" flipV="1">
                  <a:off x="6771938" y="2625600"/>
                  <a:ext cx="893737" cy="236520"/>
                </a:xfrm>
                <a:prstGeom prst="flowChartManualOperation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弦形 67"/>
                <p:cNvSpPr/>
                <p:nvPr/>
              </p:nvSpPr>
              <p:spPr>
                <a:xfrm rot="12166380">
                  <a:off x="7225500" y="2500908"/>
                  <a:ext cx="445772" cy="445772"/>
                </a:xfrm>
                <a:prstGeom prst="chord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空心弧 68"/>
                <p:cNvSpPr/>
                <p:nvPr/>
              </p:nvSpPr>
              <p:spPr>
                <a:xfrm rot="5574077">
                  <a:off x="6903931" y="2269078"/>
                  <a:ext cx="949566" cy="949566"/>
                </a:xfrm>
                <a:prstGeom prst="blockArc">
                  <a:avLst>
                    <a:gd name="adj1" fmla="val 10800000"/>
                    <a:gd name="adj2" fmla="val 21371602"/>
                    <a:gd name="adj3" fmla="val 8832"/>
                  </a:avLst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" name="组合 60"/>
            <p:cNvGrpSpPr/>
            <p:nvPr/>
          </p:nvGrpSpPr>
          <p:grpSpPr>
            <a:xfrm>
              <a:off x="548708" y="1524540"/>
              <a:ext cx="2549181" cy="776023"/>
              <a:chOff x="1762632" y="1353271"/>
              <a:chExt cx="2549181" cy="776023"/>
            </a:xfrm>
          </p:grpSpPr>
          <p:sp>
            <p:nvSpPr>
              <p:cNvPr id="62" name="文本框 17"/>
              <p:cNvSpPr txBox="1"/>
              <p:nvPr/>
            </p:nvSpPr>
            <p:spPr>
              <a:xfrm>
                <a:off x="1762632" y="135327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63" name="文本框 18"/>
              <p:cNvSpPr txBox="1"/>
              <p:nvPr/>
            </p:nvSpPr>
            <p:spPr>
              <a:xfrm>
                <a:off x="1762632" y="174149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4821410" y="1478453"/>
            <a:ext cx="2549181" cy="2952329"/>
            <a:chOff x="4585767" y="1441461"/>
            <a:chExt cx="2549181" cy="2952329"/>
          </a:xfrm>
        </p:grpSpPr>
        <p:grpSp>
          <p:nvGrpSpPr>
            <p:cNvPr id="48" name="组合 47"/>
            <p:cNvGrpSpPr/>
            <p:nvPr/>
          </p:nvGrpSpPr>
          <p:grpSpPr>
            <a:xfrm>
              <a:off x="4928429" y="2367904"/>
              <a:ext cx="1863862" cy="2025886"/>
              <a:chOff x="4056929" y="1923464"/>
              <a:chExt cx="1674763" cy="1820348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56" name="任意多边形 54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任意多边形 55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任意多边形 56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任意多边形 57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组合 52"/>
              <p:cNvGrpSpPr/>
              <p:nvPr/>
            </p:nvGrpSpPr>
            <p:grpSpPr>
              <a:xfrm>
                <a:off x="4699648" y="1923464"/>
                <a:ext cx="389330" cy="387887"/>
                <a:chOff x="5100545" y="1975558"/>
                <a:chExt cx="660280" cy="657834"/>
              </a:xfrm>
              <a:solidFill>
                <a:schemeClr val="accent4"/>
              </a:solidFill>
            </p:grpSpPr>
            <p:sp>
              <p:nvSpPr>
                <p:cNvPr id="54" name="饼形 52"/>
                <p:cNvSpPr/>
                <p:nvPr/>
              </p:nvSpPr>
              <p:spPr>
                <a:xfrm>
                  <a:off x="5100545" y="2008778"/>
                  <a:ext cx="624614" cy="624614"/>
                </a:xfrm>
                <a:prstGeom prst="pi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饼形 53"/>
                <p:cNvSpPr/>
                <p:nvPr/>
              </p:nvSpPr>
              <p:spPr>
                <a:xfrm rot="16995039">
                  <a:off x="5136211" y="1975558"/>
                  <a:ext cx="624614" cy="624614"/>
                </a:xfrm>
                <a:prstGeom prst="pie">
                  <a:avLst>
                    <a:gd name="adj1" fmla="val 21036529"/>
                    <a:gd name="adj2" fmla="val 4417553"/>
                  </a:avLst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4585767" y="1441461"/>
              <a:ext cx="2549181" cy="776023"/>
              <a:chOff x="5877558" y="1353271"/>
              <a:chExt cx="2549181" cy="776023"/>
            </a:xfrm>
          </p:grpSpPr>
          <p:sp>
            <p:nvSpPr>
              <p:cNvPr id="50" name="文本框 15"/>
              <p:cNvSpPr txBox="1"/>
              <p:nvPr/>
            </p:nvSpPr>
            <p:spPr>
              <a:xfrm>
                <a:off x="5877558" y="135327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51" name="文本框 16"/>
              <p:cNvSpPr txBox="1"/>
              <p:nvPr/>
            </p:nvSpPr>
            <p:spPr>
              <a:xfrm>
                <a:off x="5877558" y="174149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942521" y="2602351"/>
            <a:ext cx="2549181" cy="2973736"/>
            <a:chOff x="2537878" y="2602351"/>
            <a:chExt cx="2549181" cy="2973736"/>
          </a:xfrm>
        </p:grpSpPr>
        <p:grpSp>
          <p:nvGrpSpPr>
            <p:cNvPr id="29" name="组合 28"/>
            <p:cNvGrpSpPr/>
            <p:nvPr/>
          </p:nvGrpSpPr>
          <p:grpSpPr>
            <a:xfrm>
              <a:off x="2874397" y="2602351"/>
              <a:ext cx="1876143" cy="1987262"/>
              <a:chOff x="2403046" y="2099299"/>
              <a:chExt cx="1685799" cy="1785643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403046" y="2099299"/>
                <a:ext cx="1685799" cy="1625303"/>
                <a:chOff x="3973046" y="2204258"/>
                <a:chExt cx="2247733" cy="2167070"/>
              </a:xfrm>
            </p:grpSpPr>
            <p:sp>
              <p:nvSpPr>
                <p:cNvPr id="44" name="任意多边形 36"/>
                <p:cNvSpPr/>
                <p:nvPr/>
              </p:nvSpPr>
              <p:spPr>
                <a:xfrm rot="6571606" flipV="1">
                  <a:off x="3823441" y="328167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任意多边形 37"/>
                <p:cNvSpPr/>
                <p:nvPr/>
              </p:nvSpPr>
              <p:spPr>
                <a:xfrm rot="17295618" flipV="1">
                  <a:off x="4071856" y="234848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任意多边形 38"/>
                <p:cNvSpPr/>
                <p:nvPr/>
              </p:nvSpPr>
              <p:spPr>
                <a:xfrm rot="11976820" flipH="1">
                  <a:off x="4895784" y="241356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任意多边形 39"/>
                <p:cNvSpPr/>
                <p:nvPr/>
              </p:nvSpPr>
              <p:spPr>
                <a:xfrm rot="11904031" flipV="1">
                  <a:off x="5011173" y="318716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3019493" y="3487059"/>
                <a:ext cx="352105" cy="397883"/>
                <a:chOff x="3413759" y="3230880"/>
                <a:chExt cx="2065662" cy="2334217"/>
              </a:xfrm>
              <a:solidFill>
                <a:schemeClr val="accent2"/>
              </a:solidFill>
            </p:grpSpPr>
            <p:sp>
              <p:nvSpPr>
                <p:cNvPr id="35" name="新月形 34"/>
                <p:cNvSpPr/>
                <p:nvPr/>
              </p:nvSpPr>
              <p:spPr>
                <a:xfrm rot="1328585">
                  <a:off x="4071435" y="3735976"/>
                  <a:ext cx="945943" cy="844732"/>
                </a:xfrm>
                <a:prstGeom prst="moon">
                  <a:avLst>
                    <a:gd name="adj" fmla="val 262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弦形 35"/>
                <p:cNvSpPr/>
                <p:nvPr/>
              </p:nvSpPr>
              <p:spPr>
                <a:xfrm rot="16956431">
                  <a:off x="3413759" y="3431176"/>
                  <a:ext cx="1968139" cy="1968139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4223657" y="3230880"/>
                  <a:ext cx="1184366" cy="118436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新月形 37"/>
                <p:cNvSpPr/>
                <p:nvPr/>
              </p:nvSpPr>
              <p:spPr>
                <a:xfrm rot="14732761">
                  <a:off x="3929190" y="4152589"/>
                  <a:ext cx="418950" cy="837900"/>
                </a:xfrm>
                <a:prstGeom prst="moon">
                  <a:avLst>
                    <a:gd name="adj" fmla="val 711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37816" y="3502691"/>
                  <a:ext cx="172326" cy="172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新月形 39"/>
                <p:cNvSpPr/>
                <p:nvPr/>
              </p:nvSpPr>
              <p:spPr>
                <a:xfrm rot="16931003">
                  <a:off x="4850996" y="3479191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新月形 40"/>
                <p:cNvSpPr/>
                <p:nvPr/>
              </p:nvSpPr>
              <p:spPr>
                <a:xfrm rot="2556512">
                  <a:off x="4920253" y="3512478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4223657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4476119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2537878" y="4800064"/>
              <a:ext cx="2549181" cy="776023"/>
              <a:chOff x="4948086" y="156224"/>
              <a:chExt cx="2549181" cy="776023"/>
            </a:xfrm>
          </p:grpSpPr>
          <p:sp>
            <p:nvSpPr>
              <p:cNvPr id="31" name="文本框 13"/>
              <p:cNvSpPr txBox="1"/>
              <p:nvPr/>
            </p:nvSpPr>
            <p:spPr>
              <a:xfrm>
                <a:off x="4948086" y="156224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32" name="文本框 14"/>
              <p:cNvSpPr txBox="1"/>
              <p:nvPr/>
            </p:nvSpPr>
            <p:spPr>
              <a:xfrm>
                <a:off x="4948086" y="544449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6700299" y="2598485"/>
            <a:ext cx="2549181" cy="2877803"/>
            <a:chOff x="6612761" y="2601937"/>
            <a:chExt cx="2549181" cy="2877803"/>
          </a:xfrm>
        </p:grpSpPr>
        <p:grpSp>
          <p:nvGrpSpPr>
            <p:cNvPr id="19" name="组合 18"/>
            <p:cNvGrpSpPr/>
            <p:nvPr/>
          </p:nvGrpSpPr>
          <p:grpSpPr>
            <a:xfrm>
              <a:off x="6949508" y="2601937"/>
              <a:ext cx="1875677" cy="1907190"/>
              <a:chOff x="5624406" y="2098985"/>
              <a:chExt cx="1685381" cy="1713692"/>
            </a:xfrm>
          </p:grpSpPr>
          <p:sp>
            <p:nvSpPr>
              <p:cNvPr id="23" name="任意多边形 19"/>
              <p:cNvSpPr/>
              <p:nvPr/>
            </p:nvSpPr>
            <p:spPr>
              <a:xfrm>
                <a:off x="6309679" y="3541406"/>
                <a:ext cx="314834" cy="271271"/>
              </a:xfrm>
              <a:custGeom>
                <a:avLst/>
                <a:gdLst>
                  <a:gd name="connsiteX0" fmla="*/ 860020 w 1730875"/>
                  <a:gd name="connsiteY0" fmla="*/ 0 h 1491374"/>
                  <a:gd name="connsiteX1" fmla="*/ 1147402 w 1730875"/>
                  <a:gd name="connsiteY1" fmla="*/ 287382 h 1491374"/>
                  <a:gd name="connsiteX2" fmla="*/ 860020 w 1730875"/>
                  <a:gd name="connsiteY2" fmla="*/ 574764 h 1491374"/>
                  <a:gd name="connsiteX3" fmla="*/ 802103 w 1730875"/>
                  <a:gd name="connsiteY3" fmla="*/ 568925 h 1491374"/>
                  <a:gd name="connsiteX4" fmla="*/ 772043 w 1730875"/>
                  <a:gd name="connsiteY4" fmla="*/ 559594 h 1491374"/>
                  <a:gd name="connsiteX5" fmla="*/ 493022 w 1730875"/>
                  <a:gd name="connsiteY5" fmla="*/ 1006545 h 1491374"/>
                  <a:gd name="connsiteX6" fmla="*/ 509140 w 1730875"/>
                  <a:gd name="connsiteY6" fmla="*/ 1021190 h 1491374"/>
                  <a:gd name="connsiteX7" fmla="*/ 552180 w 1730875"/>
                  <a:gd name="connsiteY7" fmla="*/ 1092130 h 1491374"/>
                  <a:gd name="connsiteX8" fmla="*/ 565286 w 1730875"/>
                  <a:gd name="connsiteY8" fmla="*/ 1134348 h 1491374"/>
                  <a:gd name="connsiteX9" fmla="*/ 1165590 w 1730875"/>
                  <a:gd name="connsiteY9" fmla="*/ 1134348 h 1491374"/>
                  <a:gd name="connsiteX10" fmla="*/ 1178695 w 1730875"/>
                  <a:gd name="connsiteY10" fmla="*/ 1092130 h 1491374"/>
                  <a:gd name="connsiteX11" fmla="*/ 1443493 w 1730875"/>
                  <a:gd name="connsiteY11" fmla="*/ 916610 h 1491374"/>
                  <a:gd name="connsiteX12" fmla="*/ 1730875 w 1730875"/>
                  <a:gd name="connsiteY12" fmla="*/ 1203992 h 1491374"/>
                  <a:gd name="connsiteX13" fmla="*/ 1443493 w 1730875"/>
                  <a:gd name="connsiteY13" fmla="*/ 1491374 h 1491374"/>
                  <a:gd name="connsiteX14" fmla="*/ 1178695 w 1730875"/>
                  <a:gd name="connsiteY14" fmla="*/ 1315854 h 1491374"/>
                  <a:gd name="connsiteX15" fmla="*/ 1165590 w 1730875"/>
                  <a:gd name="connsiteY15" fmla="*/ 1273636 h 1491374"/>
                  <a:gd name="connsiteX16" fmla="*/ 565286 w 1730875"/>
                  <a:gd name="connsiteY16" fmla="*/ 1273636 h 1491374"/>
                  <a:gd name="connsiteX17" fmla="*/ 552180 w 1730875"/>
                  <a:gd name="connsiteY17" fmla="*/ 1315854 h 1491374"/>
                  <a:gd name="connsiteX18" fmla="*/ 287382 w 1730875"/>
                  <a:gd name="connsiteY18" fmla="*/ 1491374 h 1491374"/>
                  <a:gd name="connsiteX19" fmla="*/ 0 w 1730875"/>
                  <a:gd name="connsiteY19" fmla="*/ 1203992 h 1491374"/>
                  <a:gd name="connsiteX20" fmla="*/ 287382 w 1730875"/>
                  <a:gd name="connsiteY20" fmla="*/ 916610 h 1491374"/>
                  <a:gd name="connsiteX21" fmla="*/ 372841 w 1730875"/>
                  <a:gd name="connsiteY21" fmla="*/ 929530 h 1491374"/>
                  <a:gd name="connsiteX22" fmla="*/ 399952 w 1730875"/>
                  <a:gd name="connsiteY22" fmla="*/ 942563 h 1491374"/>
                  <a:gd name="connsiteX23" fmla="*/ 673507 w 1730875"/>
                  <a:gd name="connsiteY23" fmla="*/ 504368 h 1491374"/>
                  <a:gd name="connsiteX24" fmla="*/ 656810 w 1730875"/>
                  <a:gd name="connsiteY24" fmla="*/ 490592 h 1491374"/>
                  <a:gd name="connsiteX25" fmla="*/ 572638 w 1730875"/>
                  <a:gd name="connsiteY25" fmla="*/ 287382 h 1491374"/>
                  <a:gd name="connsiteX26" fmla="*/ 860020 w 1730875"/>
                  <a:gd name="connsiteY26" fmla="*/ 0 h 149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30875" h="1491374">
                    <a:moveTo>
                      <a:pt x="860020" y="0"/>
                    </a:moveTo>
                    <a:cubicBezTo>
                      <a:pt x="1018737" y="0"/>
                      <a:pt x="1147402" y="128665"/>
                      <a:pt x="1147402" y="287382"/>
                    </a:cubicBezTo>
                    <a:cubicBezTo>
                      <a:pt x="1147402" y="446099"/>
                      <a:pt x="1018737" y="574764"/>
                      <a:pt x="860020" y="574764"/>
                    </a:cubicBezTo>
                    <a:cubicBezTo>
                      <a:pt x="840181" y="574764"/>
                      <a:pt x="820811" y="572754"/>
                      <a:pt x="802103" y="568925"/>
                    </a:cubicBezTo>
                    <a:lnTo>
                      <a:pt x="772043" y="559594"/>
                    </a:lnTo>
                    <a:lnTo>
                      <a:pt x="493022" y="1006545"/>
                    </a:lnTo>
                    <a:lnTo>
                      <a:pt x="509140" y="1021190"/>
                    </a:lnTo>
                    <a:cubicBezTo>
                      <a:pt x="526710" y="1042480"/>
                      <a:pt x="541274" y="1066343"/>
                      <a:pt x="552180" y="1092130"/>
                    </a:cubicBezTo>
                    <a:lnTo>
                      <a:pt x="565286" y="1134348"/>
                    </a:lnTo>
                    <a:lnTo>
                      <a:pt x="1165590" y="1134348"/>
                    </a:lnTo>
                    <a:lnTo>
                      <a:pt x="1178695" y="1092130"/>
                    </a:lnTo>
                    <a:cubicBezTo>
                      <a:pt x="1222322" y="988984"/>
                      <a:pt x="1324455" y="916610"/>
                      <a:pt x="1443493" y="916610"/>
                    </a:cubicBezTo>
                    <a:cubicBezTo>
                      <a:pt x="1602210" y="916610"/>
                      <a:pt x="1730875" y="1045275"/>
                      <a:pt x="1730875" y="1203992"/>
                    </a:cubicBezTo>
                    <a:cubicBezTo>
                      <a:pt x="1730875" y="1362709"/>
                      <a:pt x="1602210" y="1491374"/>
                      <a:pt x="1443493" y="1491374"/>
                    </a:cubicBezTo>
                    <a:cubicBezTo>
                      <a:pt x="1324455" y="1491374"/>
                      <a:pt x="1222322" y="1419000"/>
                      <a:pt x="1178695" y="1315854"/>
                    </a:cubicBezTo>
                    <a:lnTo>
                      <a:pt x="1165590" y="1273636"/>
                    </a:lnTo>
                    <a:lnTo>
                      <a:pt x="565286" y="1273636"/>
                    </a:lnTo>
                    <a:lnTo>
                      <a:pt x="552180" y="1315854"/>
                    </a:lnTo>
                    <a:cubicBezTo>
                      <a:pt x="508554" y="1419000"/>
                      <a:pt x="406420" y="1491374"/>
                      <a:pt x="287382" y="1491374"/>
                    </a:cubicBezTo>
                    <a:cubicBezTo>
                      <a:pt x="128665" y="1491374"/>
                      <a:pt x="0" y="1362709"/>
                      <a:pt x="0" y="1203992"/>
                    </a:cubicBezTo>
                    <a:cubicBezTo>
                      <a:pt x="0" y="1045275"/>
                      <a:pt x="128665" y="916610"/>
                      <a:pt x="287382" y="916610"/>
                    </a:cubicBezTo>
                    <a:cubicBezTo>
                      <a:pt x="317141" y="916610"/>
                      <a:pt x="345844" y="921133"/>
                      <a:pt x="372841" y="929530"/>
                    </a:cubicBezTo>
                    <a:lnTo>
                      <a:pt x="399952" y="942563"/>
                    </a:lnTo>
                    <a:lnTo>
                      <a:pt x="673507" y="504368"/>
                    </a:lnTo>
                    <a:lnTo>
                      <a:pt x="656810" y="490592"/>
                    </a:lnTo>
                    <a:cubicBezTo>
                      <a:pt x="604805" y="438586"/>
                      <a:pt x="572638" y="366740"/>
                      <a:pt x="572638" y="287382"/>
                    </a:cubicBezTo>
                    <a:cubicBezTo>
                      <a:pt x="572638" y="128665"/>
                      <a:pt x="701303" y="0"/>
                      <a:pt x="860020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5624406" y="2098985"/>
                <a:ext cx="1685381" cy="1622593"/>
                <a:chOff x="8078266" y="2223112"/>
                <a:chExt cx="2247175" cy="2163456"/>
              </a:xfrm>
            </p:grpSpPr>
            <p:sp>
              <p:nvSpPr>
                <p:cNvPr id="25" name="任意多边形 21"/>
                <p:cNvSpPr/>
                <p:nvPr/>
              </p:nvSpPr>
              <p:spPr>
                <a:xfrm rot="6571606" flipV="1">
                  <a:off x="7928661" y="329691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任意多边形 22"/>
                <p:cNvSpPr/>
                <p:nvPr/>
              </p:nvSpPr>
              <p:spPr>
                <a:xfrm rot="11904031" flipV="1">
                  <a:off x="9115835" y="320240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任意多边形 23"/>
                <p:cNvSpPr/>
                <p:nvPr/>
              </p:nvSpPr>
              <p:spPr>
                <a:xfrm rot="17295618" flipV="1">
                  <a:off x="8184889" y="2367334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任意多边形 24"/>
                <p:cNvSpPr/>
                <p:nvPr/>
              </p:nvSpPr>
              <p:spPr>
                <a:xfrm rot="11976820" flipH="1">
                  <a:off x="9008817" y="242880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>
              <a:off x="6612761" y="4703717"/>
              <a:ext cx="2549181" cy="776023"/>
              <a:chOff x="4948086" y="156224"/>
              <a:chExt cx="2549181" cy="776023"/>
            </a:xfrm>
          </p:grpSpPr>
          <p:sp>
            <p:nvSpPr>
              <p:cNvPr id="21" name="文本框 11"/>
              <p:cNvSpPr txBox="1"/>
              <p:nvPr/>
            </p:nvSpPr>
            <p:spPr>
              <a:xfrm>
                <a:off x="4948086" y="156224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2" name="文本框 12"/>
              <p:cNvSpPr txBox="1"/>
              <p:nvPr/>
            </p:nvSpPr>
            <p:spPr>
              <a:xfrm>
                <a:off x="4948086" y="544449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8579188" y="1478453"/>
            <a:ext cx="2549181" cy="2952326"/>
            <a:chOff x="8129699" y="1441461"/>
            <a:chExt cx="2549181" cy="2952326"/>
          </a:xfrm>
        </p:grpSpPr>
        <p:grpSp>
          <p:nvGrpSpPr>
            <p:cNvPr id="9" name="组合 8"/>
            <p:cNvGrpSpPr/>
            <p:nvPr/>
          </p:nvGrpSpPr>
          <p:grpSpPr>
            <a:xfrm>
              <a:off x="8472357" y="2389702"/>
              <a:ext cx="1863861" cy="2004085"/>
              <a:chOff x="4056929" y="1943052"/>
              <a:chExt cx="1674763" cy="180076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15" name="任意多边形 91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任意多边形 92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任意多边形 93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任意多边形 94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任意多边形 90"/>
              <p:cNvSpPr/>
              <p:nvPr/>
            </p:nvSpPr>
            <p:spPr>
              <a:xfrm>
                <a:off x="4752680" y="1943052"/>
                <a:ext cx="262234" cy="368299"/>
              </a:xfrm>
              <a:custGeom>
                <a:avLst/>
                <a:gdLst>
                  <a:gd name="connsiteX0" fmla="*/ 163450 w 239588"/>
                  <a:gd name="connsiteY0" fmla="*/ 147580 h 336493"/>
                  <a:gd name="connsiteX1" fmla="*/ 163450 w 239588"/>
                  <a:gd name="connsiteY1" fmla="*/ 307918 h 336493"/>
                  <a:gd name="connsiteX2" fmla="*/ 192025 w 239588"/>
                  <a:gd name="connsiteY2" fmla="*/ 307918 h 336493"/>
                  <a:gd name="connsiteX3" fmla="*/ 192025 w 239588"/>
                  <a:gd name="connsiteY3" fmla="*/ 147580 h 336493"/>
                  <a:gd name="connsiteX4" fmla="*/ 106300 w 239588"/>
                  <a:gd name="connsiteY4" fmla="*/ 147580 h 336493"/>
                  <a:gd name="connsiteX5" fmla="*/ 106300 w 239588"/>
                  <a:gd name="connsiteY5" fmla="*/ 307918 h 336493"/>
                  <a:gd name="connsiteX6" fmla="*/ 134875 w 239588"/>
                  <a:gd name="connsiteY6" fmla="*/ 307918 h 336493"/>
                  <a:gd name="connsiteX7" fmla="*/ 134875 w 239588"/>
                  <a:gd name="connsiteY7" fmla="*/ 147580 h 336493"/>
                  <a:gd name="connsiteX8" fmla="*/ 49150 w 239588"/>
                  <a:gd name="connsiteY8" fmla="*/ 147580 h 336493"/>
                  <a:gd name="connsiteX9" fmla="*/ 49150 w 239588"/>
                  <a:gd name="connsiteY9" fmla="*/ 307918 h 336493"/>
                  <a:gd name="connsiteX10" fmla="*/ 76138 w 239588"/>
                  <a:gd name="connsiteY10" fmla="*/ 307918 h 336493"/>
                  <a:gd name="connsiteX11" fmla="*/ 76138 w 239588"/>
                  <a:gd name="connsiteY11" fmla="*/ 147580 h 336493"/>
                  <a:gd name="connsiteX12" fmla="*/ 96775 w 239588"/>
                  <a:gd name="connsiteY12" fmla="*/ 33280 h 336493"/>
                  <a:gd name="connsiteX13" fmla="*/ 85663 w 239588"/>
                  <a:gd name="connsiteY13" fmla="*/ 58680 h 336493"/>
                  <a:gd name="connsiteX14" fmla="*/ 165039 w 239588"/>
                  <a:gd name="connsiteY14" fmla="*/ 92018 h 336493"/>
                  <a:gd name="connsiteX15" fmla="*/ 176151 w 239588"/>
                  <a:gd name="connsiteY15" fmla="*/ 65030 h 336493"/>
                  <a:gd name="connsiteX16" fmla="*/ 83493 w 239588"/>
                  <a:gd name="connsiteY16" fmla="*/ 986 h 336493"/>
                  <a:gd name="connsiteX17" fmla="*/ 94713 w 239588"/>
                  <a:gd name="connsiteY17" fmla="*/ 986 h 336493"/>
                  <a:gd name="connsiteX18" fmla="*/ 200317 w 239588"/>
                  <a:gd name="connsiteY18" fmla="*/ 44405 h 336493"/>
                  <a:gd name="connsiteX19" fmla="*/ 208237 w 239588"/>
                  <a:gd name="connsiteY19" fmla="*/ 62825 h 336493"/>
                  <a:gd name="connsiteX20" fmla="*/ 191077 w 239588"/>
                  <a:gd name="connsiteY20" fmla="*/ 102296 h 336493"/>
                  <a:gd name="connsiteX21" fmla="*/ 230678 w 239588"/>
                  <a:gd name="connsiteY21" fmla="*/ 119400 h 336493"/>
                  <a:gd name="connsiteX22" fmla="*/ 238598 w 239588"/>
                  <a:gd name="connsiteY22" fmla="*/ 137820 h 336493"/>
                  <a:gd name="connsiteX23" fmla="*/ 225398 w 239588"/>
                  <a:gd name="connsiteY23" fmla="*/ 147030 h 336493"/>
                  <a:gd name="connsiteX24" fmla="*/ 220118 w 239588"/>
                  <a:gd name="connsiteY24" fmla="*/ 145715 h 336493"/>
                  <a:gd name="connsiteX25" fmla="*/ 220118 w 239588"/>
                  <a:gd name="connsiteY25" fmla="*/ 322020 h 336493"/>
                  <a:gd name="connsiteX26" fmla="*/ 205597 w 239588"/>
                  <a:gd name="connsiteY26" fmla="*/ 336493 h 336493"/>
                  <a:gd name="connsiteX27" fmla="*/ 33991 w 239588"/>
                  <a:gd name="connsiteY27" fmla="*/ 336493 h 336493"/>
                  <a:gd name="connsiteX28" fmla="*/ 19470 w 239588"/>
                  <a:gd name="connsiteY28" fmla="*/ 322020 h 336493"/>
                  <a:gd name="connsiteX29" fmla="*/ 19470 w 239588"/>
                  <a:gd name="connsiteY29" fmla="*/ 132557 h 336493"/>
                  <a:gd name="connsiteX30" fmla="*/ 33991 w 239588"/>
                  <a:gd name="connsiteY30" fmla="*/ 118085 h 336493"/>
                  <a:gd name="connsiteX31" fmla="*/ 154115 w 239588"/>
                  <a:gd name="connsiteY31" fmla="*/ 118085 h 336493"/>
                  <a:gd name="connsiteX32" fmla="*/ 8910 w 239588"/>
                  <a:gd name="connsiteY32" fmla="*/ 57562 h 336493"/>
                  <a:gd name="connsiteX33" fmla="*/ 990 w 239588"/>
                  <a:gd name="connsiteY33" fmla="*/ 39142 h 336493"/>
                  <a:gd name="connsiteX34" fmla="*/ 19470 w 239588"/>
                  <a:gd name="connsiteY34" fmla="*/ 31248 h 336493"/>
                  <a:gd name="connsiteX35" fmla="*/ 59072 w 239588"/>
                  <a:gd name="connsiteY35" fmla="*/ 48352 h 336493"/>
                  <a:gd name="connsiteX36" fmla="*/ 76232 w 239588"/>
                  <a:gd name="connsiteY36" fmla="*/ 8880 h 336493"/>
                  <a:gd name="connsiteX37" fmla="*/ 83493 w 239588"/>
                  <a:gd name="connsiteY37" fmla="*/ 986 h 3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39588" h="336493">
                    <a:moveTo>
                      <a:pt x="163450" y="147580"/>
                    </a:moveTo>
                    <a:lnTo>
                      <a:pt x="163450" y="307918"/>
                    </a:lnTo>
                    <a:lnTo>
                      <a:pt x="192025" y="307918"/>
                    </a:lnTo>
                    <a:lnTo>
                      <a:pt x="192025" y="147580"/>
                    </a:lnTo>
                    <a:close/>
                    <a:moveTo>
                      <a:pt x="106300" y="147580"/>
                    </a:moveTo>
                    <a:lnTo>
                      <a:pt x="106300" y="307918"/>
                    </a:lnTo>
                    <a:lnTo>
                      <a:pt x="134875" y="307918"/>
                    </a:lnTo>
                    <a:lnTo>
                      <a:pt x="134875" y="147580"/>
                    </a:lnTo>
                    <a:close/>
                    <a:moveTo>
                      <a:pt x="49150" y="147580"/>
                    </a:moveTo>
                    <a:lnTo>
                      <a:pt x="49150" y="307918"/>
                    </a:lnTo>
                    <a:lnTo>
                      <a:pt x="76138" y="307918"/>
                    </a:lnTo>
                    <a:lnTo>
                      <a:pt x="76138" y="147580"/>
                    </a:lnTo>
                    <a:close/>
                    <a:moveTo>
                      <a:pt x="96775" y="33280"/>
                    </a:moveTo>
                    <a:lnTo>
                      <a:pt x="85663" y="58680"/>
                    </a:lnTo>
                    <a:lnTo>
                      <a:pt x="165039" y="92018"/>
                    </a:lnTo>
                    <a:lnTo>
                      <a:pt x="176151" y="65030"/>
                    </a:lnTo>
                    <a:close/>
                    <a:moveTo>
                      <a:pt x="83493" y="986"/>
                    </a:moveTo>
                    <a:cubicBezTo>
                      <a:pt x="86793" y="-329"/>
                      <a:pt x="90753" y="-329"/>
                      <a:pt x="94713" y="986"/>
                    </a:cubicBezTo>
                    <a:cubicBezTo>
                      <a:pt x="94713" y="986"/>
                      <a:pt x="94713" y="986"/>
                      <a:pt x="200317" y="44405"/>
                    </a:cubicBezTo>
                    <a:cubicBezTo>
                      <a:pt x="206917" y="47036"/>
                      <a:pt x="210877" y="56246"/>
                      <a:pt x="208237" y="62825"/>
                    </a:cubicBezTo>
                    <a:cubicBezTo>
                      <a:pt x="208237" y="62825"/>
                      <a:pt x="208237" y="62825"/>
                      <a:pt x="191077" y="102296"/>
                    </a:cubicBezTo>
                    <a:cubicBezTo>
                      <a:pt x="191077" y="102296"/>
                      <a:pt x="191077" y="102296"/>
                      <a:pt x="230678" y="119400"/>
                    </a:cubicBezTo>
                    <a:cubicBezTo>
                      <a:pt x="238598" y="122032"/>
                      <a:pt x="241238" y="129926"/>
                      <a:pt x="238598" y="137820"/>
                    </a:cubicBezTo>
                    <a:cubicBezTo>
                      <a:pt x="235958" y="143083"/>
                      <a:pt x="230678" y="147030"/>
                      <a:pt x="225398" y="147030"/>
                    </a:cubicBezTo>
                    <a:cubicBezTo>
                      <a:pt x="224078" y="147030"/>
                      <a:pt x="221438" y="145715"/>
                      <a:pt x="220118" y="145715"/>
                    </a:cubicBezTo>
                    <a:cubicBezTo>
                      <a:pt x="220118" y="145715"/>
                      <a:pt x="220118" y="145715"/>
                      <a:pt x="220118" y="322020"/>
                    </a:cubicBezTo>
                    <a:cubicBezTo>
                      <a:pt x="220118" y="329915"/>
                      <a:pt x="213517" y="336493"/>
                      <a:pt x="205597" y="336493"/>
                    </a:cubicBezTo>
                    <a:cubicBezTo>
                      <a:pt x="205597" y="336493"/>
                      <a:pt x="205597" y="336493"/>
                      <a:pt x="33991" y="336493"/>
                    </a:cubicBezTo>
                    <a:cubicBezTo>
                      <a:pt x="26071" y="336493"/>
                      <a:pt x="19470" y="329915"/>
                      <a:pt x="19470" y="322020"/>
                    </a:cubicBezTo>
                    <a:cubicBezTo>
                      <a:pt x="19470" y="322020"/>
                      <a:pt x="19470" y="322020"/>
                      <a:pt x="19470" y="132557"/>
                    </a:cubicBezTo>
                    <a:cubicBezTo>
                      <a:pt x="19470" y="124663"/>
                      <a:pt x="26071" y="118085"/>
                      <a:pt x="33991" y="118085"/>
                    </a:cubicBezTo>
                    <a:cubicBezTo>
                      <a:pt x="33991" y="118085"/>
                      <a:pt x="33991" y="118085"/>
                      <a:pt x="154115" y="118085"/>
                    </a:cubicBezTo>
                    <a:cubicBezTo>
                      <a:pt x="154115" y="118085"/>
                      <a:pt x="154115" y="118085"/>
                      <a:pt x="8910" y="57562"/>
                    </a:cubicBezTo>
                    <a:cubicBezTo>
                      <a:pt x="990" y="54930"/>
                      <a:pt x="-1650" y="47036"/>
                      <a:pt x="990" y="39142"/>
                    </a:cubicBezTo>
                    <a:cubicBezTo>
                      <a:pt x="3630" y="32563"/>
                      <a:pt x="12870" y="28616"/>
                      <a:pt x="19470" y="31248"/>
                    </a:cubicBezTo>
                    <a:cubicBezTo>
                      <a:pt x="19470" y="31248"/>
                      <a:pt x="19470" y="31248"/>
                      <a:pt x="59072" y="48352"/>
                    </a:cubicBezTo>
                    <a:cubicBezTo>
                      <a:pt x="59072" y="48352"/>
                      <a:pt x="59072" y="48352"/>
                      <a:pt x="76232" y="8880"/>
                    </a:cubicBezTo>
                    <a:cubicBezTo>
                      <a:pt x="77552" y="4933"/>
                      <a:pt x="80192" y="2302"/>
                      <a:pt x="83493" y="986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129699" y="1441461"/>
              <a:ext cx="2549181" cy="848727"/>
              <a:chOff x="5877558" y="1353271"/>
              <a:chExt cx="2549181" cy="848727"/>
            </a:xfrm>
          </p:grpSpPr>
          <p:sp>
            <p:nvSpPr>
              <p:cNvPr id="11" name="文本框 87"/>
              <p:cNvSpPr txBox="1"/>
              <p:nvPr/>
            </p:nvSpPr>
            <p:spPr>
              <a:xfrm>
                <a:off x="5877558" y="135327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2" name="文本框 88"/>
              <p:cNvSpPr txBox="1"/>
              <p:nvPr/>
            </p:nvSpPr>
            <p:spPr>
              <a:xfrm>
                <a:off x="5877558" y="1741496"/>
                <a:ext cx="2549181" cy="460502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千图PPT彼岸天：ID 8661124库_组合 47"/>
          <p:cNvGrpSpPr/>
          <p:nvPr>
            <p:custDataLst>
              <p:tags r:id="rId1"/>
            </p:custDataLst>
          </p:nvPr>
        </p:nvGrpSpPr>
        <p:grpSpPr>
          <a:xfrm>
            <a:off x="5792680" y="3685276"/>
            <a:ext cx="1097059" cy="1371324"/>
            <a:chOff x="5792680" y="3685276"/>
            <a:chExt cx="1097059" cy="1371324"/>
          </a:xfrm>
        </p:grpSpPr>
        <p:grpSp>
          <p:nvGrpSpPr>
            <p:cNvPr id="6" name="组合 5"/>
            <p:cNvGrpSpPr/>
            <p:nvPr/>
          </p:nvGrpSpPr>
          <p:grpSpPr>
            <a:xfrm>
              <a:off x="5792680" y="3685276"/>
              <a:ext cx="1097059" cy="1371324"/>
              <a:chOff x="1361326" y="1123950"/>
              <a:chExt cx="1219200" cy="1524000"/>
            </a:xfrm>
            <a:solidFill>
              <a:schemeClr val="accent2"/>
            </a:solidFill>
          </p:grpSpPr>
          <p:sp>
            <p:nvSpPr>
              <p:cNvPr id="42" name="平行四边形 41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椭圆 6"/>
            <p:cNvSpPr/>
            <p:nvPr/>
          </p:nvSpPr>
          <p:spPr>
            <a:xfrm>
              <a:off x="6246382" y="3814223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</a:t>
              </a:r>
              <a:endParaRPr lang="ar-SA" sz="1400" b="1" dirty="0">
                <a:solidFill>
                  <a:schemeClr val="accent2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任意多边形 11"/>
            <p:cNvSpPr/>
            <p:nvPr/>
          </p:nvSpPr>
          <p:spPr bwMode="auto">
            <a:xfrm>
              <a:off x="6050690" y="4557446"/>
              <a:ext cx="309571" cy="342830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6166222" y="4371482"/>
            <a:ext cx="1097059" cy="1371324"/>
            <a:chOff x="6166222" y="4371482"/>
            <a:chExt cx="1097059" cy="1371324"/>
          </a:xfrm>
        </p:grpSpPr>
        <p:grpSp>
          <p:nvGrpSpPr>
            <p:cNvPr id="4" name="组合 3"/>
            <p:cNvGrpSpPr/>
            <p:nvPr/>
          </p:nvGrpSpPr>
          <p:grpSpPr>
            <a:xfrm>
              <a:off x="6166222" y="4371482"/>
              <a:ext cx="1097059" cy="1371324"/>
              <a:chOff x="1361326" y="1123950"/>
              <a:chExt cx="1219200" cy="1524000"/>
            </a:xfrm>
            <a:solidFill>
              <a:schemeClr val="accent1"/>
            </a:solidFill>
          </p:grpSpPr>
          <p:sp>
            <p:nvSpPr>
              <p:cNvPr id="44" name="平行四边形 43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/>
            <p:cNvSpPr/>
            <p:nvPr/>
          </p:nvSpPr>
          <p:spPr>
            <a:xfrm>
              <a:off x="6634242" y="4507148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</a:t>
              </a:r>
              <a:endParaRPr lang="ar-SA" sz="1400" b="1" dirty="0">
                <a:solidFill>
                  <a:schemeClr val="accent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任意多边形 12"/>
            <p:cNvSpPr>
              <a:spLocks noChangeAspect="1"/>
            </p:cNvSpPr>
            <p:nvPr/>
          </p:nvSpPr>
          <p:spPr bwMode="auto">
            <a:xfrm>
              <a:off x="6373188" y="5292953"/>
              <a:ext cx="391105" cy="315405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3"/>
            </p:custDataLst>
          </p:nvPr>
        </p:nvGrpSpPr>
        <p:grpSpPr>
          <a:xfrm>
            <a:off x="5026585" y="2312876"/>
            <a:ext cx="1097059" cy="1371324"/>
            <a:chOff x="4786701" y="2312876"/>
            <a:chExt cx="1097059" cy="1371324"/>
          </a:xfrm>
        </p:grpSpPr>
        <p:grpSp>
          <p:nvGrpSpPr>
            <p:cNvPr id="35" name="组合 34"/>
            <p:cNvGrpSpPr/>
            <p:nvPr/>
          </p:nvGrpSpPr>
          <p:grpSpPr>
            <a:xfrm>
              <a:off x="4786701" y="2312876"/>
              <a:ext cx="1097059" cy="1371324"/>
              <a:chOff x="1371600" y="1123950"/>
              <a:chExt cx="1219200" cy="1524000"/>
            </a:xfrm>
            <a:solidFill>
              <a:schemeClr val="accent4"/>
            </a:solidFill>
          </p:grpSpPr>
          <p:sp>
            <p:nvSpPr>
              <p:cNvPr id="38" name="平行四边形 37"/>
              <p:cNvSpPr/>
              <p:nvPr/>
            </p:nvSpPr>
            <p:spPr>
              <a:xfrm>
                <a:off x="1371600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椭圆 35"/>
            <p:cNvSpPr/>
            <p:nvPr/>
          </p:nvSpPr>
          <p:spPr>
            <a:xfrm>
              <a:off x="5238974" y="2453462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4</a:t>
              </a:r>
              <a:endParaRPr lang="en-US" sz="1400" b="1" dirty="0">
                <a:solidFill>
                  <a:schemeClr val="accent4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7" name="任意多边形 13"/>
            <p:cNvSpPr/>
            <p:nvPr/>
          </p:nvSpPr>
          <p:spPr bwMode="auto">
            <a:xfrm>
              <a:off x="5002949" y="3162760"/>
              <a:ext cx="376838" cy="379365"/>
            </a:xfrm>
            <a:custGeom>
              <a:avLst/>
              <a:gdLst/>
              <a:ahLst/>
              <a:cxnLst>
                <a:cxn ang="0">
                  <a:pos x="31" y="67"/>
                </a:cxn>
                <a:cxn ang="0">
                  <a:pos x="23" y="67"/>
                </a:cxn>
                <a:cxn ang="0">
                  <a:pos x="18" y="62"/>
                </a:cxn>
                <a:cxn ang="0">
                  <a:pos x="18" y="51"/>
                </a:cxn>
                <a:cxn ang="0">
                  <a:pos x="7" y="51"/>
                </a:cxn>
                <a:cxn ang="0">
                  <a:pos x="2" y="46"/>
                </a:cxn>
                <a:cxn ang="0">
                  <a:pos x="2" y="38"/>
                </a:cxn>
                <a:cxn ang="0">
                  <a:pos x="39" y="2"/>
                </a:cxn>
                <a:cxn ang="0">
                  <a:pos x="46" y="2"/>
                </a:cxn>
                <a:cxn ang="0">
                  <a:pos x="51" y="7"/>
                </a:cxn>
                <a:cxn ang="0">
                  <a:pos x="51" y="18"/>
                </a:cxn>
                <a:cxn ang="0">
                  <a:pos x="62" y="18"/>
                </a:cxn>
                <a:cxn ang="0">
                  <a:pos x="67" y="23"/>
                </a:cxn>
                <a:cxn ang="0">
                  <a:pos x="67" y="30"/>
                </a:cxn>
                <a:cxn ang="0">
                  <a:pos x="31" y="67"/>
                </a:cxn>
                <a:cxn ang="0">
                  <a:pos x="56" y="31"/>
                </a:cxn>
                <a:cxn ang="0">
                  <a:pos x="56" y="27"/>
                </a:cxn>
                <a:cxn ang="0">
                  <a:pos x="42" y="13"/>
                </a:cxn>
                <a:cxn ang="0">
                  <a:pos x="38" y="13"/>
                </a:cxn>
                <a:cxn ang="0">
                  <a:pos x="13" y="38"/>
                </a:cxn>
                <a:cxn ang="0">
                  <a:pos x="13" y="41"/>
                </a:cxn>
                <a:cxn ang="0">
                  <a:pos x="28" y="56"/>
                </a:cxn>
                <a:cxn ang="0">
                  <a:pos x="30" y="57"/>
                </a:cxn>
                <a:cxn ang="0">
                  <a:pos x="31" y="56"/>
                </a:cxn>
                <a:cxn ang="0">
                  <a:pos x="56" y="31"/>
                </a:cxn>
                <a:cxn ang="0">
                  <a:pos x="53" y="29"/>
                </a:cxn>
                <a:cxn ang="0">
                  <a:pos x="30" y="52"/>
                </a:cxn>
                <a:cxn ang="0">
                  <a:pos x="17" y="39"/>
                </a:cxn>
                <a:cxn ang="0">
                  <a:pos x="40" y="16"/>
                </a:cxn>
                <a:cxn ang="0">
                  <a:pos x="53" y="29"/>
                </a:cxn>
              </a:cxnLst>
              <a:rect l="0" t="0" r="r" b="b"/>
              <a:pathLst>
                <a:path w="69" h="69">
                  <a:moveTo>
                    <a:pt x="31" y="67"/>
                  </a:moveTo>
                  <a:cubicBezTo>
                    <a:pt x="29" y="69"/>
                    <a:pt x="25" y="69"/>
                    <a:pt x="23" y="67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1" y="59"/>
                    <a:pt x="21" y="54"/>
                    <a:pt x="18" y="51"/>
                  </a:cubicBezTo>
                  <a:cubicBezTo>
                    <a:pt x="15" y="48"/>
                    <a:pt x="10" y="48"/>
                    <a:pt x="7" y="51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4"/>
                    <a:pt x="0" y="40"/>
                    <a:pt x="2" y="38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0"/>
                    <a:pt x="44" y="0"/>
                    <a:pt x="46" y="2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10"/>
                    <a:pt x="48" y="15"/>
                    <a:pt x="51" y="18"/>
                  </a:cubicBezTo>
                  <a:cubicBezTo>
                    <a:pt x="54" y="21"/>
                    <a:pt x="59" y="21"/>
                    <a:pt x="62" y="18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9" y="25"/>
                    <a:pt x="69" y="28"/>
                    <a:pt x="67" y="30"/>
                  </a:cubicBezTo>
                  <a:lnTo>
                    <a:pt x="31" y="67"/>
                  </a:lnTo>
                  <a:close/>
                  <a:moveTo>
                    <a:pt x="56" y="31"/>
                  </a:moveTo>
                  <a:cubicBezTo>
                    <a:pt x="57" y="30"/>
                    <a:pt x="57" y="28"/>
                    <a:pt x="56" y="2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39" y="12"/>
                    <a:pt x="38" y="13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9"/>
                    <a:pt x="12" y="40"/>
                    <a:pt x="13" y="41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9" y="57"/>
                    <a:pt x="30" y="57"/>
                  </a:cubicBezTo>
                  <a:cubicBezTo>
                    <a:pt x="30" y="57"/>
                    <a:pt x="31" y="56"/>
                    <a:pt x="31" y="56"/>
                  </a:cubicBezTo>
                  <a:lnTo>
                    <a:pt x="56" y="31"/>
                  </a:lnTo>
                  <a:close/>
                  <a:moveTo>
                    <a:pt x="53" y="29"/>
                  </a:moveTo>
                  <a:cubicBezTo>
                    <a:pt x="30" y="52"/>
                    <a:pt x="30" y="52"/>
                    <a:pt x="30" y="5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53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4"/>
            </p:custDataLst>
          </p:nvPr>
        </p:nvGrpSpPr>
        <p:grpSpPr>
          <a:xfrm>
            <a:off x="5411891" y="2987313"/>
            <a:ext cx="1097059" cy="1371324"/>
            <a:chOff x="5411891" y="2987313"/>
            <a:chExt cx="1097059" cy="1371324"/>
          </a:xfrm>
        </p:grpSpPr>
        <p:grpSp>
          <p:nvGrpSpPr>
            <p:cNvPr id="8" name="组合 7"/>
            <p:cNvGrpSpPr/>
            <p:nvPr/>
          </p:nvGrpSpPr>
          <p:grpSpPr>
            <a:xfrm>
              <a:off x="5411891" y="2987313"/>
              <a:ext cx="1097059" cy="1371324"/>
              <a:chOff x="1361326" y="1123950"/>
              <a:chExt cx="1219200" cy="1524000"/>
            </a:xfrm>
            <a:solidFill>
              <a:schemeClr val="accent3"/>
            </a:solidFill>
          </p:grpSpPr>
          <p:sp>
            <p:nvSpPr>
              <p:cNvPr id="40" name="平行四边形 39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椭圆 8"/>
            <p:cNvSpPr/>
            <p:nvPr/>
          </p:nvSpPr>
          <p:spPr>
            <a:xfrm>
              <a:off x="5879019" y="3102953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3</a:t>
              </a:r>
              <a:endParaRPr lang="en-US" sz="1400" b="1" dirty="0">
                <a:solidFill>
                  <a:schemeClr val="accent3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 14"/>
            <p:cNvSpPr/>
            <p:nvPr/>
          </p:nvSpPr>
          <p:spPr bwMode="auto">
            <a:xfrm>
              <a:off x="5666120" y="3890453"/>
              <a:ext cx="329974" cy="329974"/>
            </a:xfrm>
            <a:custGeom>
              <a:avLst/>
              <a:gdLst/>
              <a:ahLst/>
              <a:cxnLst>
                <a:cxn ang="0">
                  <a:pos x="72" y="68"/>
                </a:cxn>
                <a:cxn ang="0">
                  <a:pos x="68" y="72"/>
                </a:cxn>
                <a:cxn ang="0">
                  <a:pos x="29" y="72"/>
                </a:cxn>
                <a:cxn ang="0">
                  <a:pos x="25" y="68"/>
                </a:cxn>
                <a:cxn ang="0">
                  <a:pos x="25" y="62"/>
                </a:cxn>
                <a:cxn ang="0">
                  <a:pos x="4" y="62"/>
                </a:cxn>
                <a:cxn ang="0">
                  <a:pos x="0" y="5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7" y="0"/>
                </a:cxn>
                <a:cxn ang="0">
                  <a:pos x="51" y="4"/>
                </a:cxn>
                <a:cxn ang="0">
                  <a:pos x="51" y="17"/>
                </a:cxn>
                <a:cxn ang="0">
                  <a:pos x="53" y="18"/>
                </a:cxn>
                <a:cxn ang="0">
                  <a:pos x="69" y="35"/>
                </a:cxn>
                <a:cxn ang="0">
                  <a:pos x="72" y="41"/>
                </a:cxn>
                <a:cxn ang="0">
                  <a:pos x="72" y="68"/>
                </a:cxn>
                <a:cxn ang="0">
                  <a:pos x="41" y="7"/>
                </a:cxn>
                <a:cxn ang="0">
                  <a:pos x="40" y="5"/>
                </a:cxn>
                <a:cxn ang="0">
                  <a:pos x="11" y="5"/>
                </a:cxn>
                <a:cxn ang="0">
                  <a:pos x="10" y="7"/>
                </a:cxn>
                <a:cxn ang="0">
                  <a:pos x="10" y="9"/>
                </a:cxn>
                <a:cxn ang="0">
                  <a:pos x="11" y="11"/>
                </a:cxn>
                <a:cxn ang="0">
                  <a:pos x="40" y="11"/>
                </a:cxn>
                <a:cxn ang="0">
                  <a:pos x="41" y="9"/>
                </a:cxn>
                <a:cxn ang="0">
                  <a:pos x="41" y="7"/>
                </a:cxn>
                <a:cxn ang="0">
                  <a:pos x="67" y="67"/>
                </a:cxn>
                <a:cxn ang="0">
                  <a:pos x="67" y="41"/>
                </a:cxn>
                <a:cxn ang="0">
                  <a:pos x="50" y="41"/>
                </a:cxn>
                <a:cxn ang="0">
                  <a:pos x="46" y="38"/>
                </a:cxn>
                <a:cxn ang="0">
                  <a:pos x="46" y="21"/>
                </a:cxn>
                <a:cxn ang="0">
                  <a:pos x="31" y="21"/>
                </a:cxn>
                <a:cxn ang="0">
                  <a:pos x="31" y="67"/>
                </a:cxn>
                <a:cxn ang="0">
                  <a:pos x="67" y="67"/>
                </a:cxn>
                <a:cxn ang="0">
                  <a:pos x="63" y="36"/>
                </a:cxn>
                <a:cxn ang="0">
                  <a:pos x="51" y="24"/>
                </a:cxn>
                <a:cxn ang="0">
                  <a:pos x="51" y="36"/>
                </a:cxn>
                <a:cxn ang="0">
                  <a:pos x="63" y="36"/>
                </a:cxn>
              </a:cxnLst>
              <a:rect l="0" t="0" r="r" b="b"/>
              <a:pathLst>
                <a:path w="72" h="72">
                  <a:moveTo>
                    <a:pt x="72" y="68"/>
                  </a:moveTo>
                  <a:cubicBezTo>
                    <a:pt x="72" y="71"/>
                    <a:pt x="70" y="72"/>
                    <a:pt x="68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7" y="72"/>
                    <a:pt x="25" y="71"/>
                    <a:pt x="25" y="68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1" y="62"/>
                    <a:pt x="0" y="60"/>
                    <a:pt x="0" y="5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2"/>
                    <a:pt x="51" y="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2" y="18"/>
                    <a:pt x="53" y="18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1" y="36"/>
                    <a:pt x="72" y="39"/>
                    <a:pt x="72" y="41"/>
                  </a:cubicBezTo>
                  <a:lnTo>
                    <a:pt x="72" y="68"/>
                  </a:lnTo>
                  <a:close/>
                  <a:moveTo>
                    <a:pt x="41" y="7"/>
                  </a:moveTo>
                  <a:cubicBezTo>
                    <a:pt x="41" y="6"/>
                    <a:pt x="40" y="5"/>
                    <a:pt x="4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0"/>
                    <a:pt x="41" y="9"/>
                  </a:cubicBezTo>
                  <a:lnTo>
                    <a:pt x="41" y="7"/>
                  </a:lnTo>
                  <a:close/>
                  <a:moveTo>
                    <a:pt x="67" y="67"/>
                  </a:moveTo>
                  <a:cubicBezTo>
                    <a:pt x="67" y="41"/>
                    <a:pt x="67" y="41"/>
                    <a:pt x="67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8" y="41"/>
                    <a:pt x="46" y="40"/>
                    <a:pt x="46" y="3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67"/>
                    <a:pt x="31" y="67"/>
                    <a:pt x="31" y="67"/>
                  </a:cubicBezTo>
                  <a:lnTo>
                    <a:pt x="67" y="67"/>
                  </a:lnTo>
                  <a:close/>
                  <a:moveTo>
                    <a:pt x="63" y="36"/>
                  </a:moveTo>
                  <a:cubicBezTo>
                    <a:pt x="51" y="24"/>
                    <a:pt x="51" y="24"/>
                    <a:pt x="51" y="24"/>
                  </a:cubicBezTo>
                  <a:cubicBezTo>
                    <a:pt x="51" y="36"/>
                    <a:pt x="51" y="36"/>
                    <a:pt x="51" y="36"/>
                  </a:cubicBezTo>
                  <a:lnTo>
                    <a:pt x="63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千图PPT彼岸天：ID 8661124库_组合 13"/>
          <p:cNvGrpSpPr/>
          <p:nvPr>
            <p:custDataLst>
              <p:tags r:id="rId5"/>
            </p:custDataLst>
          </p:nvPr>
        </p:nvGrpSpPr>
        <p:grpSpPr>
          <a:xfrm>
            <a:off x="3215171" y="4425604"/>
            <a:ext cx="2292764" cy="912303"/>
            <a:chOff x="3088854" y="4101568"/>
            <a:chExt cx="2292764" cy="912303"/>
          </a:xfrm>
        </p:grpSpPr>
        <p:sp>
          <p:nvSpPr>
            <p:cNvPr id="33" name="文本框 25"/>
            <p:cNvSpPr txBox="1"/>
            <p:nvPr/>
          </p:nvSpPr>
          <p:spPr bwMode="auto">
            <a:xfrm>
              <a:off x="4122642" y="410156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34" name="文本框 26"/>
            <p:cNvSpPr txBox="1"/>
            <p:nvPr/>
          </p:nvSpPr>
          <p:spPr bwMode="auto">
            <a:xfrm>
              <a:off x="3088854" y="4411526"/>
              <a:ext cx="2292764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6"/>
            </p:custDataLst>
          </p:nvPr>
        </p:nvGrpSpPr>
        <p:grpSpPr>
          <a:xfrm>
            <a:off x="2556101" y="3085973"/>
            <a:ext cx="2292764" cy="912303"/>
            <a:chOff x="2301284" y="2233150"/>
            <a:chExt cx="2292764" cy="912303"/>
          </a:xfrm>
        </p:grpSpPr>
        <p:sp>
          <p:nvSpPr>
            <p:cNvPr id="31" name="文本框 23"/>
            <p:cNvSpPr txBox="1"/>
            <p:nvPr/>
          </p:nvSpPr>
          <p:spPr bwMode="auto">
            <a:xfrm>
              <a:off x="3335072" y="223315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4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32" name="文本框 24"/>
            <p:cNvSpPr txBox="1"/>
            <p:nvPr/>
          </p:nvSpPr>
          <p:spPr bwMode="auto">
            <a:xfrm>
              <a:off x="2301284" y="2543108"/>
              <a:ext cx="2292764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千图PPT彼岸天：ID 8661124库_组合 15"/>
          <p:cNvGrpSpPr/>
          <p:nvPr>
            <p:custDataLst>
              <p:tags r:id="rId7"/>
            </p:custDataLst>
          </p:nvPr>
        </p:nvGrpSpPr>
        <p:grpSpPr>
          <a:xfrm>
            <a:off x="7343136" y="4700752"/>
            <a:ext cx="2292764" cy="912303"/>
            <a:chOff x="7276060" y="4376716"/>
            <a:chExt cx="2292764" cy="912303"/>
          </a:xfrm>
        </p:grpSpPr>
        <p:sp>
          <p:nvSpPr>
            <p:cNvPr id="29" name="文本框 21"/>
            <p:cNvSpPr txBox="1"/>
            <p:nvPr/>
          </p:nvSpPr>
          <p:spPr bwMode="auto">
            <a:xfrm>
              <a:off x="7276060" y="4376716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30" name="文本框 22"/>
            <p:cNvSpPr txBox="1"/>
            <p:nvPr/>
          </p:nvSpPr>
          <p:spPr bwMode="auto">
            <a:xfrm>
              <a:off x="7276060" y="4686674"/>
              <a:ext cx="2292764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8"/>
            </p:custDataLst>
          </p:nvPr>
        </p:nvGrpSpPr>
        <p:grpSpPr>
          <a:xfrm>
            <a:off x="6714751" y="2832334"/>
            <a:ext cx="2292764" cy="912303"/>
            <a:chOff x="6888200" y="2508298"/>
            <a:chExt cx="2292764" cy="912303"/>
          </a:xfrm>
        </p:grpSpPr>
        <p:sp>
          <p:nvSpPr>
            <p:cNvPr id="27" name="文本框 19"/>
            <p:cNvSpPr txBox="1"/>
            <p:nvPr/>
          </p:nvSpPr>
          <p:spPr bwMode="auto">
            <a:xfrm>
              <a:off x="6888200" y="250829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8" name="文本框 20"/>
            <p:cNvSpPr txBox="1"/>
            <p:nvPr/>
          </p:nvSpPr>
          <p:spPr bwMode="auto">
            <a:xfrm>
              <a:off x="6888200" y="2818256"/>
              <a:ext cx="2292764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8" name="千图PPT彼岸天：ID 8661124库_组合 17"/>
          <p:cNvGrpSpPr/>
          <p:nvPr>
            <p:custDataLst>
              <p:tags r:id="rId9"/>
            </p:custDataLst>
          </p:nvPr>
        </p:nvGrpSpPr>
        <p:grpSpPr>
          <a:xfrm>
            <a:off x="4644574" y="1619438"/>
            <a:ext cx="1097059" cy="1371324"/>
            <a:chOff x="4786701" y="2312876"/>
            <a:chExt cx="1097059" cy="1371324"/>
          </a:xfrm>
        </p:grpSpPr>
        <p:grpSp>
          <p:nvGrpSpPr>
            <p:cNvPr id="22" name="组合 21"/>
            <p:cNvGrpSpPr/>
            <p:nvPr/>
          </p:nvGrpSpPr>
          <p:grpSpPr>
            <a:xfrm>
              <a:off x="4786701" y="2312876"/>
              <a:ext cx="1097059" cy="1371324"/>
              <a:chOff x="1371600" y="1123950"/>
              <a:chExt cx="1219200" cy="1524000"/>
            </a:xfrm>
            <a:solidFill>
              <a:schemeClr val="accent4"/>
            </a:solidFill>
          </p:grpSpPr>
          <p:sp>
            <p:nvSpPr>
              <p:cNvPr id="25" name="平行四边形 24"/>
              <p:cNvSpPr/>
              <p:nvPr/>
            </p:nvSpPr>
            <p:spPr>
              <a:xfrm>
                <a:off x="1371600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椭圆 22"/>
            <p:cNvSpPr/>
            <p:nvPr/>
          </p:nvSpPr>
          <p:spPr>
            <a:xfrm>
              <a:off x="5238974" y="2453462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5</a:t>
              </a:r>
              <a:endParaRPr lang="en-US" sz="1400" b="1" dirty="0">
                <a:solidFill>
                  <a:schemeClr val="accent4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任意多边形 38"/>
            <p:cNvSpPr/>
            <p:nvPr/>
          </p:nvSpPr>
          <p:spPr bwMode="auto">
            <a:xfrm>
              <a:off x="5002949" y="3162760"/>
              <a:ext cx="376838" cy="379365"/>
            </a:xfrm>
            <a:custGeom>
              <a:avLst/>
              <a:gdLst/>
              <a:ahLst/>
              <a:cxnLst>
                <a:cxn ang="0">
                  <a:pos x="31" y="67"/>
                </a:cxn>
                <a:cxn ang="0">
                  <a:pos x="23" y="67"/>
                </a:cxn>
                <a:cxn ang="0">
                  <a:pos x="18" y="62"/>
                </a:cxn>
                <a:cxn ang="0">
                  <a:pos x="18" y="51"/>
                </a:cxn>
                <a:cxn ang="0">
                  <a:pos x="7" y="51"/>
                </a:cxn>
                <a:cxn ang="0">
                  <a:pos x="2" y="46"/>
                </a:cxn>
                <a:cxn ang="0">
                  <a:pos x="2" y="38"/>
                </a:cxn>
                <a:cxn ang="0">
                  <a:pos x="39" y="2"/>
                </a:cxn>
                <a:cxn ang="0">
                  <a:pos x="46" y="2"/>
                </a:cxn>
                <a:cxn ang="0">
                  <a:pos x="51" y="7"/>
                </a:cxn>
                <a:cxn ang="0">
                  <a:pos x="51" y="18"/>
                </a:cxn>
                <a:cxn ang="0">
                  <a:pos x="62" y="18"/>
                </a:cxn>
                <a:cxn ang="0">
                  <a:pos x="67" y="23"/>
                </a:cxn>
                <a:cxn ang="0">
                  <a:pos x="67" y="30"/>
                </a:cxn>
                <a:cxn ang="0">
                  <a:pos x="31" y="67"/>
                </a:cxn>
                <a:cxn ang="0">
                  <a:pos x="56" y="31"/>
                </a:cxn>
                <a:cxn ang="0">
                  <a:pos x="56" y="27"/>
                </a:cxn>
                <a:cxn ang="0">
                  <a:pos x="42" y="13"/>
                </a:cxn>
                <a:cxn ang="0">
                  <a:pos x="38" y="13"/>
                </a:cxn>
                <a:cxn ang="0">
                  <a:pos x="13" y="38"/>
                </a:cxn>
                <a:cxn ang="0">
                  <a:pos x="13" y="41"/>
                </a:cxn>
                <a:cxn ang="0">
                  <a:pos x="28" y="56"/>
                </a:cxn>
                <a:cxn ang="0">
                  <a:pos x="30" y="57"/>
                </a:cxn>
                <a:cxn ang="0">
                  <a:pos x="31" y="56"/>
                </a:cxn>
                <a:cxn ang="0">
                  <a:pos x="56" y="31"/>
                </a:cxn>
                <a:cxn ang="0">
                  <a:pos x="53" y="29"/>
                </a:cxn>
                <a:cxn ang="0">
                  <a:pos x="30" y="52"/>
                </a:cxn>
                <a:cxn ang="0">
                  <a:pos x="17" y="39"/>
                </a:cxn>
                <a:cxn ang="0">
                  <a:pos x="40" y="16"/>
                </a:cxn>
                <a:cxn ang="0">
                  <a:pos x="53" y="29"/>
                </a:cxn>
              </a:cxnLst>
              <a:rect l="0" t="0" r="r" b="b"/>
              <a:pathLst>
                <a:path w="69" h="69">
                  <a:moveTo>
                    <a:pt x="31" y="67"/>
                  </a:moveTo>
                  <a:cubicBezTo>
                    <a:pt x="29" y="69"/>
                    <a:pt x="25" y="69"/>
                    <a:pt x="23" y="67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1" y="59"/>
                    <a:pt x="21" y="54"/>
                    <a:pt x="18" y="51"/>
                  </a:cubicBezTo>
                  <a:cubicBezTo>
                    <a:pt x="15" y="48"/>
                    <a:pt x="10" y="48"/>
                    <a:pt x="7" y="51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0" y="44"/>
                    <a:pt x="0" y="40"/>
                    <a:pt x="2" y="38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0"/>
                    <a:pt x="44" y="0"/>
                    <a:pt x="46" y="2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10"/>
                    <a:pt x="48" y="15"/>
                    <a:pt x="51" y="18"/>
                  </a:cubicBezTo>
                  <a:cubicBezTo>
                    <a:pt x="54" y="21"/>
                    <a:pt x="59" y="21"/>
                    <a:pt x="62" y="18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9" y="25"/>
                    <a:pt x="69" y="28"/>
                    <a:pt x="67" y="30"/>
                  </a:cubicBezTo>
                  <a:lnTo>
                    <a:pt x="31" y="67"/>
                  </a:lnTo>
                  <a:close/>
                  <a:moveTo>
                    <a:pt x="56" y="31"/>
                  </a:moveTo>
                  <a:cubicBezTo>
                    <a:pt x="57" y="30"/>
                    <a:pt x="57" y="28"/>
                    <a:pt x="56" y="2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39" y="12"/>
                    <a:pt x="38" y="13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9"/>
                    <a:pt x="12" y="40"/>
                    <a:pt x="13" y="41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9" y="57"/>
                    <a:pt x="30" y="57"/>
                  </a:cubicBezTo>
                  <a:cubicBezTo>
                    <a:pt x="30" y="57"/>
                    <a:pt x="31" y="56"/>
                    <a:pt x="31" y="56"/>
                  </a:cubicBezTo>
                  <a:lnTo>
                    <a:pt x="56" y="31"/>
                  </a:lnTo>
                  <a:close/>
                  <a:moveTo>
                    <a:pt x="53" y="29"/>
                  </a:moveTo>
                  <a:cubicBezTo>
                    <a:pt x="30" y="52"/>
                    <a:pt x="30" y="52"/>
                    <a:pt x="30" y="5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53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千图PPT彼岸天：ID 8661124库_组合 18"/>
          <p:cNvGrpSpPr/>
          <p:nvPr>
            <p:custDataLst>
              <p:tags r:id="rId10"/>
            </p:custDataLst>
          </p:nvPr>
        </p:nvGrpSpPr>
        <p:grpSpPr>
          <a:xfrm>
            <a:off x="6162694" y="1541159"/>
            <a:ext cx="2292764" cy="912303"/>
            <a:chOff x="6888200" y="2508298"/>
            <a:chExt cx="2292764" cy="912303"/>
          </a:xfrm>
        </p:grpSpPr>
        <p:sp>
          <p:nvSpPr>
            <p:cNvPr id="20" name="文本框 42"/>
            <p:cNvSpPr txBox="1"/>
            <p:nvPr/>
          </p:nvSpPr>
          <p:spPr bwMode="auto">
            <a:xfrm>
              <a:off x="6888200" y="250829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1" name="文本框 43"/>
            <p:cNvSpPr txBox="1"/>
            <p:nvPr/>
          </p:nvSpPr>
          <p:spPr bwMode="auto">
            <a:xfrm>
              <a:off x="6888200" y="2818256"/>
              <a:ext cx="2292764" cy="602345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11985" y="4180638"/>
            <a:ext cx="395484" cy="422173"/>
            <a:chOff x="8342313" y="10972800"/>
            <a:chExt cx="1293813" cy="1381125"/>
          </a:xfrm>
          <a:solidFill>
            <a:schemeClr val="bg1"/>
          </a:solidFill>
        </p:grpSpPr>
        <p:sp>
          <p:nvSpPr>
            <p:cNvPr id="30" name="任意多边形 32"/>
            <p:cNvSpPr/>
            <p:nvPr/>
          </p:nvSpPr>
          <p:spPr bwMode="auto">
            <a:xfrm>
              <a:off x="8342313" y="10972800"/>
              <a:ext cx="1293813" cy="1381125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1" name="任意多边形 33"/>
            <p:cNvSpPr/>
            <p:nvPr/>
          </p:nvSpPr>
          <p:spPr bwMode="auto">
            <a:xfrm>
              <a:off x="8513763" y="11145838"/>
              <a:ext cx="949325" cy="863600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任意多边形 34"/>
            <p:cNvSpPr/>
            <p:nvPr/>
          </p:nvSpPr>
          <p:spPr bwMode="auto">
            <a:xfrm>
              <a:off x="9032875" y="11272838"/>
              <a:ext cx="258763" cy="263525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1989807" y="1448780"/>
            <a:ext cx="2617788" cy="2889249"/>
            <a:chOff x="2528341" y="1448780"/>
            <a:chExt cx="2617788" cy="2889249"/>
          </a:xfrm>
        </p:grpSpPr>
        <p:sp>
          <p:nvSpPr>
            <p:cNvPr id="26" name="任意多边形 4"/>
            <p:cNvSpPr/>
            <p:nvPr/>
          </p:nvSpPr>
          <p:spPr bwMode="auto">
            <a:xfrm>
              <a:off x="2528341" y="1448780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任意多边形 5"/>
            <p:cNvSpPr/>
            <p:nvPr/>
          </p:nvSpPr>
          <p:spPr bwMode="auto">
            <a:xfrm>
              <a:off x="4572284" y="1960868"/>
              <a:ext cx="305987" cy="262662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8" name="文本框 6"/>
            <p:cNvSpPr txBox="1"/>
            <p:nvPr/>
          </p:nvSpPr>
          <p:spPr>
            <a:xfrm>
              <a:off x="2727527" y="2718431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931127" y="3044138"/>
              <a:ext cx="883777" cy="715581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。</a:t>
              </a: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2"/>
            </p:custDataLst>
          </p:nvPr>
        </p:nvGrpSpPr>
        <p:grpSpPr>
          <a:xfrm>
            <a:off x="2496509" y="2663839"/>
            <a:ext cx="2617788" cy="2889249"/>
            <a:chOff x="2755605" y="2663839"/>
            <a:chExt cx="2617788" cy="2889249"/>
          </a:xfrm>
        </p:grpSpPr>
        <p:sp>
          <p:nvSpPr>
            <p:cNvPr id="22" name="任意多边形 17"/>
            <p:cNvSpPr/>
            <p:nvPr/>
          </p:nvSpPr>
          <p:spPr bwMode="auto">
            <a:xfrm rot="10800000">
              <a:off x="2755605" y="2663839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18"/>
            <p:cNvSpPr txBox="1"/>
            <p:nvPr/>
          </p:nvSpPr>
          <p:spPr>
            <a:xfrm>
              <a:off x="3811227" y="3944869"/>
              <a:ext cx="131157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  <p:sp>
          <p:nvSpPr>
            <p:cNvPr id="24" name="任意多边形 19"/>
            <p:cNvSpPr/>
            <p:nvPr/>
          </p:nvSpPr>
          <p:spPr bwMode="auto">
            <a:xfrm>
              <a:off x="3075015" y="4727495"/>
              <a:ext cx="254537" cy="316075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078773" y="3044138"/>
              <a:ext cx="880082" cy="71558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容作为文字排版占位显示 。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4787106" y="1460723"/>
            <a:ext cx="2617788" cy="2889249"/>
            <a:chOff x="4787106" y="1460723"/>
            <a:chExt cx="2617788" cy="2889249"/>
          </a:xfrm>
        </p:grpSpPr>
        <p:sp>
          <p:nvSpPr>
            <p:cNvPr id="18" name="任意多边形 8"/>
            <p:cNvSpPr/>
            <p:nvPr/>
          </p:nvSpPr>
          <p:spPr bwMode="auto">
            <a:xfrm>
              <a:off x="4787106" y="1460723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任意多边形 9"/>
            <p:cNvSpPr/>
            <p:nvPr/>
          </p:nvSpPr>
          <p:spPr bwMode="auto">
            <a:xfrm>
              <a:off x="6832255" y="2004612"/>
              <a:ext cx="282679" cy="252659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0"/>
            <p:cNvSpPr txBox="1"/>
            <p:nvPr/>
          </p:nvSpPr>
          <p:spPr>
            <a:xfrm>
              <a:off x="4972644" y="2718431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5207066" y="3044138"/>
              <a:ext cx="883777" cy="715581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。</a:t>
              </a:r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4"/>
            </p:custDataLst>
          </p:nvPr>
        </p:nvGrpSpPr>
        <p:grpSpPr>
          <a:xfrm>
            <a:off x="7584405" y="1468660"/>
            <a:ext cx="2617788" cy="2887662"/>
            <a:chOff x="7045871" y="1468660"/>
            <a:chExt cx="2617788" cy="2887662"/>
          </a:xfrm>
        </p:grpSpPr>
        <p:sp>
          <p:nvSpPr>
            <p:cNvPr id="14" name="任意多边形 11"/>
            <p:cNvSpPr/>
            <p:nvPr/>
          </p:nvSpPr>
          <p:spPr bwMode="auto">
            <a:xfrm>
              <a:off x="7045871" y="1468660"/>
              <a:ext cx="2617788" cy="2887662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任意多边形 12"/>
            <p:cNvSpPr/>
            <p:nvPr/>
          </p:nvSpPr>
          <p:spPr bwMode="auto">
            <a:xfrm>
              <a:off x="9083602" y="1947301"/>
              <a:ext cx="314988" cy="303837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13"/>
            <p:cNvSpPr txBox="1"/>
            <p:nvPr/>
          </p:nvSpPr>
          <p:spPr>
            <a:xfrm>
              <a:off x="7222867" y="2718431"/>
              <a:ext cx="130489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455391" y="3044138"/>
              <a:ext cx="883777" cy="715581"/>
            </a:xfrm>
            <a:prstGeom prst="rect">
              <a:avLst/>
            </a:prstGeom>
          </p:spPr>
          <p:txBody>
            <a:bodyPr wrap="square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。</a:t>
              </a:r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5"/>
            </p:custDataLst>
          </p:nvPr>
        </p:nvGrpSpPr>
        <p:grpSpPr>
          <a:xfrm>
            <a:off x="5264548" y="2663839"/>
            <a:ext cx="2617788" cy="2889249"/>
            <a:chOff x="5008200" y="2663839"/>
            <a:chExt cx="2617788" cy="2889249"/>
          </a:xfrm>
        </p:grpSpPr>
        <p:sp>
          <p:nvSpPr>
            <p:cNvPr id="10" name="任意多边形 20"/>
            <p:cNvSpPr/>
            <p:nvPr/>
          </p:nvSpPr>
          <p:spPr bwMode="auto">
            <a:xfrm rot="10800000">
              <a:off x="5008200" y="2663839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文本框 21"/>
            <p:cNvSpPr txBox="1"/>
            <p:nvPr/>
          </p:nvSpPr>
          <p:spPr>
            <a:xfrm>
              <a:off x="6097866" y="3944869"/>
              <a:ext cx="1311576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  <p:sp>
          <p:nvSpPr>
            <p:cNvPr id="12" name="任意多边形 22"/>
            <p:cNvSpPr/>
            <p:nvPr/>
          </p:nvSpPr>
          <p:spPr bwMode="auto">
            <a:xfrm>
              <a:off x="5294233" y="4734897"/>
              <a:ext cx="266368" cy="276915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362788" y="3044138"/>
              <a:ext cx="880082" cy="71558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</a:t>
              </a:r>
              <a:b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容作为文字排版占位显示 。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5432" y="1984737"/>
            <a:ext cx="6541135" cy="1978660"/>
            <a:chOff x="4450" y="3372"/>
            <a:chExt cx="10301" cy="3116"/>
          </a:xfrm>
        </p:grpSpPr>
        <p:sp>
          <p:nvSpPr>
            <p:cNvPr id="3" name="矩形 2"/>
            <p:cNvSpPr/>
            <p:nvPr/>
          </p:nvSpPr>
          <p:spPr>
            <a:xfrm>
              <a:off x="4720" y="3642"/>
              <a:ext cx="9761" cy="257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50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81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481" y="3372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50" y="6218"/>
              <a:ext cx="270" cy="2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231832" y="2313032"/>
            <a:ext cx="8305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肆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388167" y="2382247"/>
            <a:ext cx="0" cy="118364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3923" y="2192838"/>
            <a:ext cx="363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13923" y="2591618"/>
            <a:ext cx="419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Arrow: Bent 1"/>
          <p:cNvSpPr/>
          <p:nvPr>
            <p:custDataLst>
              <p:tags r:id="rId1"/>
            </p:custDataLst>
          </p:nvPr>
        </p:nvSpPr>
        <p:spPr>
          <a:xfrm flipH="1">
            <a:off x="4766202" y="1889705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5" name="千图PPT彼岸天：ID 8661124库_Arrow: Bent 2"/>
          <p:cNvSpPr/>
          <p:nvPr>
            <p:custDataLst>
              <p:tags r:id="rId2"/>
            </p:custDataLst>
          </p:nvPr>
        </p:nvSpPr>
        <p:spPr>
          <a:xfrm flipH="1">
            <a:off x="4083410" y="4894561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6" name="千图PPT彼岸天：ID 8661124库_Arrow: Bent 3"/>
          <p:cNvSpPr/>
          <p:nvPr>
            <p:custDataLst>
              <p:tags r:id="rId3"/>
            </p:custDataLst>
          </p:nvPr>
        </p:nvSpPr>
        <p:spPr>
          <a:xfrm>
            <a:off x="5823293" y="2786071"/>
            <a:ext cx="3274855" cy="4827693"/>
          </a:xfrm>
          <a:prstGeom prst="bentArrow">
            <a:avLst>
              <a:gd name="adj1" fmla="val 7011"/>
              <a:gd name="adj2" fmla="val 9487"/>
              <a:gd name="adj3" fmla="val 13346"/>
              <a:gd name="adj4" fmla="val 2526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7" name="千图PPT彼岸天：ID 8661124库_Arrow: Bent 4"/>
          <p:cNvSpPr/>
          <p:nvPr>
            <p:custDataLst>
              <p:tags r:id="rId4"/>
            </p:custDataLst>
          </p:nvPr>
        </p:nvSpPr>
        <p:spPr>
          <a:xfrm flipH="1">
            <a:off x="3067493" y="3393040"/>
            <a:ext cx="4027164" cy="4827693"/>
          </a:xfrm>
          <a:prstGeom prst="bentArrow">
            <a:avLst>
              <a:gd name="adj1" fmla="val 5776"/>
              <a:gd name="adj2" fmla="val 9487"/>
              <a:gd name="adj3" fmla="val 13346"/>
              <a:gd name="adj4" fmla="val 252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8" name="千图PPT彼岸天：ID 8661124库_Arrow: Bent 5"/>
          <p:cNvSpPr/>
          <p:nvPr>
            <p:custDataLst>
              <p:tags r:id="rId5"/>
            </p:custDataLst>
          </p:nvPr>
        </p:nvSpPr>
        <p:spPr>
          <a:xfrm>
            <a:off x="6520430" y="4347273"/>
            <a:ext cx="1638079" cy="5015161"/>
          </a:xfrm>
          <a:prstGeom prst="bentArrow">
            <a:avLst>
              <a:gd name="adj1" fmla="val 13613"/>
              <a:gd name="adj2" fmla="val 19433"/>
              <a:gd name="adj3" fmla="val 25000"/>
              <a:gd name="adj4" fmla="val 4375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9" name="千图PPT彼岸天：ID 8661124库_组合 11"/>
          <p:cNvGrpSpPr/>
          <p:nvPr>
            <p:custDataLst>
              <p:tags r:id="rId6"/>
            </p:custDataLst>
          </p:nvPr>
        </p:nvGrpSpPr>
        <p:grpSpPr>
          <a:xfrm>
            <a:off x="784664" y="3330187"/>
            <a:ext cx="2147157" cy="863957"/>
            <a:chOff x="784663" y="3623154"/>
            <a:chExt cx="2147157" cy="863957"/>
          </a:xfrm>
        </p:grpSpPr>
        <p:sp>
          <p:nvSpPr>
            <p:cNvPr id="22" name="TextBox 21"/>
            <p:cNvSpPr txBox="1"/>
            <p:nvPr/>
          </p:nvSpPr>
          <p:spPr bwMode="auto">
            <a:xfrm>
              <a:off x="1672844" y="3623154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84663" y="3933113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2495503" y="1778893"/>
            <a:ext cx="2147157" cy="863957"/>
            <a:chOff x="2495502" y="2097851"/>
            <a:chExt cx="2147157" cy="863957"/>
          </a:xfrm>
        </p:grpSpPr>
        <p:sp>
          <p:nvSpPr>
            <p:cNvPr id="20" name="TextBox 23"/>
            <p:cNvSpPr txBox="1"/>
            <p:nvPr/>
          </p:nvSpPr>
          <p:spPr bwMode="auto">
            <a:xfrm>
              <a:off x="3383683" y="2097851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1" name="Rectangle 24"/>
            <p:cNvSpPr/>
            <p:nvPr/>
          </p:nvSpPr>
          <p:spPr>
            <a:xfrm>
              <a:off x="2495502" y="2407810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千图PPT彼岸天：ID 8661124库_组合 12"/>
          <p:cNvGrpSpPr/>
          <p:nvPr>
            <p:custDataLst>
              <p:tags r:id="rId8"/>
            </p:custDataLst>
          </p:nvPr>
        </p:nvGrpSpPr>
        <p:grpSpPr>
          <a:xfrm>
            <a:off x="1748428" y="4767938"/>
            <a:ext cx="2147157" cy="863957"/>
            <a:chOff x="1748427" y="5049223"/>
            <a:chExt cx="2147157" cy="863957"/>
          </a:xfrm>
        </p:grpSpPr>
        <p:sp>
          <p:nvSpPr>
            <p:cNvPr id="18" name="TextBox 25"/>
            <p:cNvSpPr txBox="1"/>
            <p:nvPr/>
          </p:nvSpPr>
          <p:spPr bwMode="auto">
            <a:xfrm>
              <a:off x="2636608" y="5049223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9" name="Rectangle 26"/>
            <p:cNvSpPr/>
            <p:nvPr/>
          </p:nvSpPr>
          <p:spPr>
            <a:xfrm>
              <a:off x="1748427" y="5359182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千图PPT彼岸天：ID 8661124库_组合 15"/>
          <p:cNvGrpSpPr/>
          <p:nvPr>
            <p:custDataLst>
              <p:tags r:id="rId9"/>
            </p:custDataLst>
          </p:nvPr>
        </p:nvGrpSpPr>
        <p:grpSpPr>
          <a:xfrm>
            <a:off x="8324052" y="4221087"/>
            <a:ext cx="2147157" cy="863957"/>
            <a:chOff x="8372581" y="4563537"/>
            <a:chExt cx="2147157" cy="863957"/>
          </a:xfrm>
        </p:grpSpPr>
        <p:sp>
          <p:nvSpPr>
            <p:cNvPr id="16" name="TextBox 27"/>
            <p:cNvSpPr txBox="1"/>
            <p:nvPr/>
          </p:nvSpPr>
          <p:spPr bwMode="auto">
            <a:xfrm>
              <a:off x="8372581" y="4563537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7" name="Rectangle 28"/>
            <p:cNvSpPr/>
            <p:nvPr/>
          </p:nvSpPr>
          <p:spPr>
            <a:xfrm>
              <a:off x="8372581" y="4873496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千图PPT彼岸天：ID 8661124库_组合 14"/>
          <p:cNvGrpSpPr/>
          <p:nvPr>
            <p:custDataLst>
              <p:tags r:id="rId10"/>
            </p:custDataLst>
          </p:nvPr>
        </p:nvGrpSpPr>
        <p:grpSpPr>
          <a:xfrm>
            <a:off x="9216855" y="2687225"/>
            <a:ext cx="2147157" cy="863957"/>
            <a:chOff x="9260180" y="3020230"/>
            <a:chExt cx="2147157" cy="863957"/>
          </a:xfrm>
        </p:grpSpPr>
        <p:sp>
          <p:nvSpPr>
            <p:cNvPr id="14" name="TextBox 29"/>
            <p:cNvSpPr txBox="1"/>
            <p:nvPr/>
          </p:nvSpPr>
          <p:spPr bwMode="auto">
            <a:xfrm>
              <a:off x="9260180" y="302023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5" name="Rectangle 30"/>
            <p:cNvSpPr/>
            <p:nvPr/>
          </p:nvSpPr>
          <p:spPr>
            <a:xfrm>
              <a:off x="9260180" y="3330189"/>
              <a:ext cx="2147157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24"/>
          <p:cNvGrpSpPr/>
          <p:nvPr>
            <p:custDataLst>
              <p:tags r:id="rId1"/>
            </p:custDataLst>
          </p:nvPr>
        </p:nvGrpSpPr>
        <p:grpSpPr>
          <a:xfrm>
            <a:off x="373063" y="3624263"/>
            <a:ext cx="11445875" cy="2492375"/>
            <a:chOff x="373063" y="3781965"/>
            <a:chExt cx="11445875" cy="2492375"/>
          </a:xfrm>
        </p:grpSpPr>
        <p:grpSp>
          <p:nvGrpSpPr>
            <p:cNvPr id="35" name="Group 3"/>
            <p:cNvGrpSpPr/>
            <p:nvPr/>
          </p:nvGrpSpPr>
          <p:grpSpPr>
            <a:xfrm>
              <a:off x="7436643" y="4520153"/>
              <a:ext cx="1311275" cy="1651000"/>
              <a:chOff x="7042150" y="4167188"/>
              <a:chExt cx="1311275" cy="1651000"/>
            </a:xfrm>
          </p:grpSpPr>
          <p:grpSp>
            <p:nvGrpSpPr>
              <p:cNvPr id="212" name="Group 4"/>
              <p:cNvGrpSpPr/>
              <p:nvPr/>
            </p:nvGrpSpPr>
            <p:grpSpPr>
              <a:xfrm>
                <a:off x="7042150" y="4167188"/>
                <a:ext cx="809625" cy="1643062"/>
                <a:chOff x="7042150" y="4167188"/>
                <a:chExt cx="809625" cy="1643062"/>
              </a:xfrm>
            </p:grpSpPr>
            <p:sp>
              <p:nvSpPr>
                <p:cNvPr id="232" name="Rectangle 24"/>
                <p:cNvSpPr/>
                <p:nvPr/>
              </p:nvSpPr>
              <p:spPr bwMode="auto">
                <a:xfrm>
                  <a:off x="704215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3" name="Rectangle 25"/>
                <p:cNvSpPr/>
                <p:nvPr/>
              </p:nvSpPr>
              <p:spPr bwMode="auto">
                <a:xfrm>
                  <a:off x="704215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4" name="Rectangle 26"/>
                <p:cNvSpPr/>
                <p:nvPr/>
              </p:nvSpPr>
              <p:spPr bwMode="auto">
                <a:xfrm>
                  <a:off x="704215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5" name="Rectangle 27"/>
                <p:cNvSpPr/>
                <p:nvPr/>
              </p:nvSpPr>
              <p:spPr bwMode="auto">
                <a:xfrm>
                  <a:off x="704215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6" name="Rectangle 28"/>
                <p:cNvSpPr/>
                <p:nvPr/>
              </p:nvSpPr>
              <p:spPr bwMode="auto">
                <a:xfrm>
                  <a:off x="704215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7" name="Rectangle 29"/>
                <p:cNvSpPr/>
                <p:nvPr/>
              </p:nvSpPr>
              <p:spPr bwMode="auto">
                <a:xfrm>
                  <a:off x="704215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8" name="Rectangle 30"/>
                <p:cNvSpPr/>
                <p:nvPr/>
              </p:nvSpPr>
              <p:spPr bwMode="auto">
                <a:xfrm>
                  <a:off x="7331075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9" name="Rectangle 31"/>
                <p:cNvSpPr/>
                <p:nvPr/>
              </p:nvSpPr>
              <p:spPr bwMode="auto">
                <a:xfrm>
                  <a:off x="7331075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0" name="Rectangle 32"/>
                <p:cNvSpPr/>
                <p:nvPr/>
              </p:nvSpPr>
              <p:spPr bwMode="auto">
                <a:xfrm>
                  <a:off x="7331075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1" name="Rectangle 33"/>
                <p:cNvSpPr/>
                <p:nvPr/>
              </p:nvSpPr>
              <p:spPr bwMode="auto">
                <a:xfrm>
                  <a:off x="7331075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2" name="Rectangle 34"/>
                <p:cNvSpPr/>
                <p:nvPr/>
              </p:nvSpPr>
              <p:spPr bwMode="auto">
                <a:xfrm>
                  <a:off x="7331075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3" name="Rectangle 35"/>
                <p:cNvSpPr/>
                <p:nvPr/>
              </p:nvSpPr>
              <p:spPr bwMode="auto">
                <a:xfrm>
                  <a:off x="7331075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4" name="Rectangle 36"/>
                <p:cNvSpPr/>
                <p:nvPr/>
              </p:nvSpPr>
              <p:spPr bwMode="auto">
                <a:xfrm>
                  <a:off x="762000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5" name="Rectangle 37"/>
                <p:cNvSpPr/>
                <p:nvPr/>
              </p:nvSpPr>
              <p:spPr bwMode="auto">
                <a:xfrm>
                  <a:off x="762000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6" name="Rectangle 38"/>
                <p:cNvSpPr/>
                <p:nvPr/>
              </p:nvSpPr>
              <p:spPr bwMode="auto">
                <a:xfrm>
                  <a:off x="762000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7" name="Rectangle 39"/>
                <p:cNvSpPr/>
                <p:nvPr/>
              </p:nvSpPr>
              <p:spPr bwMode="auto">
                <a:xfrm>
                  <a:off x="762000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8" name="Rectangle 40"/>
                <p:cNvSpPr/>
                <p:nvPr/>
              </p:nvSpPr>
              <p:spPr bwMode="auto">
                <a:xfrm>
                  <a:off x="762000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9" name="Rectangle 41"/>
                <p:cNvSpPr/>
                <p:nvPr/>
              </p:nvSpPr>
              <p:spPr bwMode="auto">
                <a:xfrm>
                  <a:off x="762000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13" name="Group 5"/>
              <p:cNvGrpSpPr/>
              <p:nvPr/>
            </p:nvGrpSpPr>
            <p:grpSpPr>
              <a:xfrm>
                <a:off x="7899400" y="4167188"/>
                <a:ext cx="454025" cy="1651000"/>
                <a:chOff x="7899400" y="4167188"/>
                <a:chExt cx="454025" cy="1651000"/>
              </a:xfrm>
            </p:grpSpPr>
            <p:sp>
              <p:nvSpPr>
                <p:cNvPr id="214" name="Freeform: Shape 6"/>
                <p:cNvSpPr/>
                <p:nvPr/>
              </p:nvSpPr>
              <p:spPr bwMode="auto">
                <a:xfrm>
                  <a:off x="7899400" y="4167188"/>
                  <a:ext cx="163513" cy="355600"/>
                </a:xfrm>
                <a:custGeom>
                  <a:avLst/>
                  <a:gdLst>
                    <a:gd name="T0" fmla="*/ 103 w 103"/>
                    <a:gd name="T1" fmla="*/ 91 h 224"/>
                    <a:gd name="T2" fmla="*/ 0 w 103"/>
                    <a:gd name="T3" fmla="*/ 0 h 224"/>
                    <a:gd name="T4" fmla="*/ 0 w 103"/>
                    <a:gd name="T5" fmla="*/ 146 h 224"/>
                    <a:gd name="T6" fmla="*/ 103 w 103"/>
                    <a:gd name="T7" fmla="*/ 224 h 224"/>
                    <a:gd name="T8" fmla="*/ 103 w 103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24">
                      <a:moveTo>
                        <a:pt x="103" y="91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24"/>
                      </a:lnTo>
                      <a:lnTo>
                        <a:pt x="103" y="91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: Shape 7"/>
                <p:cNvSpPr/>
                <p:nvPr/>
              </p:nvSpPr>
              <p:spPr bwMode="auto">
                <a:xfrm>
                  <a:off x="7899400" y="4449763"/>
                  <a:ext cx="163513" cy="330200"/>
                </a:xfrm>
                <a:custGeom>
                  <a:avLst/>
                  <a:gdLst>
                    <a:gd name="T0" fmla="*/ 103 w 103"/>
                    <a:gd name="T1" fmla="*/ 75 h 208"/>
                    <a:gd name="T2" fmla="*/ 0 w 103"/>
                    <a:gd name="T3" fmla="*/ 0 h 208"/>
                    <a:gd name="T4" fmla="*/ 0 w 103"/>
                    <a:gd name="T5" fmla="*/ 146 h 208"/>
                    <a:gd name="T6" fmla="*/ 103 w 103"/>
                    <a:gd name="T7" fmla="*/ 208 h 208"/>
                    <a:gd name="T8" fmla="*/ 103 w 103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08">
                      <a:moveTo>
                        <a:pt x="103" y="75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08"/>
                      </a:lnTo>
                      <a:lnTo>
                        <a:pt x="103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6" name="Freeform: Shape 8"/>
                <p:cNvSpPr/>
                <p:nvPr/>
              </p:nvSpPr>
              <p:spPr bwMode="auto">
                <a:xfrm>
                  <a:off x="7899400" y="4732338"/>
                  <a:ext cx="163513" cy="306388"/>
                </a:xfrm>
                <a:custGeom>
                  <a:avLst/>
                  <a:gdLst>
                    <a:gd name="T0" fmla="*/ 103 w 103"/>
                    <a:gd name="T1" fmla="*/ 59 h 193"/>
                    <a:gd name="T2" fmla="*/ 0 w 103"/>
                    <a:gd name="T3" fmla="*/ 0 h 193"/>
                    <a:gd name="T4" fmla="*/ 0 w 103"/>
                    <a:gd name="T5" fmla="*/ 146 h 193"/>
                    <a:gd name="T6" fmla="*/ 103 w 103"/>
                    <a:gd name="T7" fmla="*/ 193 h 193"/>
                    <a:gd name="T8" fmla="*/ 103 w 103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93">
                      <a:moveTo>
                        <a:pt x="103" y="59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93"/>
                      </a:lnTo>
                      <a:lnTo>
                        <a:pt x="103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7" name="Freeform: Shape 9"/>
                <p:cNvSpPr/>
                <p:nvPr/>
              </p:nvSpPr>
              <p:spPr bwMode="auto">
                <a:xfrm>
                  <a:off x="7899400" y="5014913"/>
                  <a:ext cx="163513" cy="282575"/>
                </a:xfrm>
                <a:custGeom>
                  <a:avLst/>
                  <a:gdLst>
                    <a:gd name="T0" fmla="*/ 103 w 103"/>
                    <a:gd name="T1" fmla="*/ 44 h 178"/>
                    <a:gd name="T2" fmla="*/ 0 w 103"/>
                    <a:gd name="T3" fmla="*/ 0 h 178"/>
                    <a:gd name="T4" fmla="*/ 0 w 103"/>
                    <a:gd name="T5" fmla="*/ 146 h 178"/>
                    <a:gd name="T6" fmla="*/ 103 w 103"/>
                    <a:gd name="T7" fmla="*/ 178 h 178"/>
                    <a:gd name="T8" fmla="*/ 103 w 103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78">
                      <a:moveTo>
                        <a:pt x="103" y="4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78"/>
                      </a:lnTo>
                      <a:lnTo>
                        <a:pt x="103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8" name="Freeform: Shape 10"/>
                <p:cNvSpPr/>
                <p:nvPr/>
              </p:nvSpPr>
              <p:spPr bwMode="auto">
                <a:xfrm>
                  <a:off x="7899400" y="5297488"/>
                  <a:ext cx="163513" cy="257175"/>
                </a:xfrm>
                <a:custGeom>
                  <a:avLst/>
                  <a:gdLst>
                    <a:gd name="T0" fmla="*/ 103 w 103"/>
                    <a:gd name="T1" fmla="*/ 29 h 162"/>
                    <a:gd name="T2" fmla="*/ 0 w 103"/>
                    <a:gd name="T3" fmla="*/ 0 h 162"/>
                    <a:gd name="T4" fmla="*/ 0 w 103"/>
                    <a:gd name="T5" fmla="*/ 145 h 162"/>
                    <a:gd name="T6" fmla="*/ 103 w 103"/>
                    <a:gd name="T7" fmla="*/ 162 h 162"/>
                    <a:gd name="T8" fmla="*/ 103 w 103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62">
                      <a:moveTo>
                        <a:pt x="103" y="29"/>
                      </a:moveTo>
                      <a:lnTo>
                        <a:pt x="0" y="0"/>
                      </a:lnTo>
                      <a:lnTo>
                        <a:pt x="0" y="145"/>
                      </a:lnTo>
                      <a:lnTo>
                        <a:pt x="103" y="162"/>
                      </a:lnTo>
                      <a:lnTo>
                        <a:pt x="103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9" name="Freeform: Shape 11"/>
                <p:cNvSpPr/>
                <p:nvPr/>
              </p:nvSpPr>
              <p:spPr bwMode="auto">
                <a:xfrm>
                  <a:off x="7899400" y="5578475"/>
                  <a:ext cx="163513" cy="233363"/>
                </a:xfrm>
                <a:custGeom>
                  <a:avLst/>
                  <a:gdLst>
                    <a:gd name="T0" fmla="*/ 103 w 103"/>
                    <a:gd name="T1" fmla="*/ 14 h 147"/>
                    <a:gd name="T2" fmla="*/ 0 w 103"/>
                    <a:gd name="T3" fmla="*/ 0 h 147"/>
                    <a:gd name="T4" fmla="*/ 0 w 103"/>
                    <a:gd name="T5" fmla="*/ 146 h 147"/>
                    <a:gd name="T6" fmla="*/ 103 w 103"/>
                    <a:gd name="T7" fmla="*/ 147 h 147"/>
                    <a:gd name="T8" fmla="*/ 103 w 103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47">
                      <a:moveTo>
                        <a:pt x="103" y="1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47"/>
                      </a:lnTo>
                      <a:lnTo>
                        <a:pt x="103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0" name="Freeform: Shape 12"/>
                <p:cNvSpPr/>
                <p:nvPr/>
              </p:nvSpPr>
              <p:spPr bwMode="auto">
                <a:xfrm>
                  <a:off x="8102600" y="4346575"/>
                  <a:ext cx="127000" cy="330200"/>
                </a:xfrm>
                <a:custGeom>
                  <a:avLst/>
                  <a:gdLst>
                    <a:gd name="T0" fmla="*/ 80 w 80"/>
                    <a:gd name="T1" fmla="*/ 90 h 208"/>
                    <a:gd name="T2" fmla="*/ 0 w 80"/>
                    <a:gd name="T3" fmla="*/ 0 h 208"/>
                    <a:gd name="T4" fmla="*/ 0 w 80"/>
                    <a:gd name="T5" fmla="*/ 130 h 208"/>
                    <a:gd name="T6" fmla="*/ 80 w 80"/>
                    <a:gd name="T7" fmla="*/ 208 h 208"/>
                    <a:gd name="T8" fmla="*/ 8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80" y="9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208"/>
                      </a:lnTo>
                      <a:lnTo>
                        <a:pt x="80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1" name="Freeform: Shape 13"/>
                <p:cNvSpPr/>
                <p:nvPr/>
              </p:nvSpPr>
              <p:spPr bwMode="auto">
                <a:xfrm>
                  <a:off x="8102600" y="4597400"/>
                  <a:ext cx="127000" cy="306388"/>
                </a:xfrm>
                <a:custGeom>
                  <a:avLst/>
                  <a:gdLst>
                    <a:gd name="T0" fmla="*/ 80 w 80"/>
                    <a:gd name="T1" fmla="*/ 75 h 193"/>
                    <a:gd name="T2" fmla="*/ 0 w 80"/>
                    <a:gd name="T3" fmla="*/ 0 h 193"/>
                    <a:gd name="T4" fmla="*/ 0 w 80"/>
                    <a:gd name="T5" fmla="*/ 131 h 193"/>
                    <a:gd name="T6" fmla="*/ 80 w 80"/>
                    <a:gd name="T7" fmla="*/ 193 h 193"/>
                    <a:gd name="T8" fmla="*/ 8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80" y="75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93"/>
                      </a:lnTo>
                      <a:lnTo>
                        <a:pt x="80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2" name="Freeform: Shape 14"/>
                <p:cNvSpPr/>
                <p:nvPr/>
              </p:nvSpPr>
              <p:spPr bwMode="auto">
                <a:xfrm>
                  <a:off x="8102600" y="4849813"/>
                  <a:ext cx="127000" cy="282575"/>
                </a:xfrm>
                <a:custGeom>
                  <a:avLst/>
                  <a:gdLst>
                    <a:gd name="T0" fmla="*/ 80 w 80"/>
                    <a:gd name="T1" fmla="*/ 60 h 178"/>
                    <a:gd name="T2" fmla="*/ 0 w 80"/>
                    <a:gd name="T3" fmla="*/ 0 h 178"/>
                    <a:gd name="T4" fmla="*/ 0 w 80"/>
                    <a:gd name="T5" fmla="*/ 130 h 178"/>
                    <a:gd name="T6" fmla="*/ 80 w 80"/>
                    <a:gd name="T7" fmla="*/ 178 h 178"/>
                    <a:gd name="T8" fmla="*/ 8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80" y="6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78"/>
                      </a:lnTo>
                      <a:lnTo>
                        <a:pt x="80" y="6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3" name="Freeform: Shape 15"/>
                <p:cNvSpPr/>
                <p:nvPr/>
              </p:nvSpPr>
              <p:spPr bwMode="auto">
                <a:xfrm>
                  <a:off x="8102600" y="5102225"/>
                  <a:ext cx="127000" cy="257175"/>
                </a:xfrm>
                <a:custGeom>
                  <a:avLst/>
                  <a:gdLst>
                    <a:gd name="T0" fmla="*/ 80 w 80"/>
                    <a:gd name="T1" fmla="*/ 44 h 162"/>
                    <a:gd name="T2" fmla="*/ 0 w 80"/>
                    <a:gd name="T3" fmla="*/ 0 h 162"/>
                    <a:gd name="T4" fmla="*/ 0 w 80"/>
                    <a:gd name="T5" fmla="*/ 130 h 162"/>
                    <a:gd name="T6" fmla="*/ 80 w 80"/>
                    <a:gd name="T7" fmla="*/ 162 h 162"/>
                    <a:gd name="T8" fmla="*/ 8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80" y="44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62"/>
                      </a:lnTo>
                      <a:lnTo>
                        <a:pt x="80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4" name="Freeform: Shape 16"/>
                <p:cNvSpPr/>
                <p:nvPr/>
              </p:nvSpPr>
              <p:spPr bwMode="auto">
                <a:xfrm>
                  <a:off x="8102600" y="5353050"/>
                  <a:ext cx="127000" cy="234950"/>
                </a:xfrm>
                <a:custGeom>
                  <a:avLst/>
                  <a:gdLst>
                    <a:gd name="T0" fmla="*/ 80 w 80"/>
                    <a:gd name="T1" fmla="*/ 30 h 148"/>
                    <a:gd name="T2" fmla="*/ 0 w 80"/>
                    <a:gd name="T3" fmla="*/ 0 h 148"/>
                    <a:gd name="T4" fmla="*/ 0 w 80"/>
                    <a:gd name="T5" fmla="*/ 131 h 148"/>
                    <a:gd name="T6" fmla="*/ 80 w 80"/>
                    <a:gd name="T7" fmla="*/ 148 h 148"/>
                    <a:gd name="T8" fmla="*/ 8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80" y="3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48"/>
                      </a:lnTo>
                      <a:lnTo>
                        <a:pt x="80" y="3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5" name="Freeform: Shape 17"/>
                <p:cNvSpPr/>
                <p:nvPr/>
              </p:nvSpPr>
              <p:spPr bwMode="auto">
                <a:xfrm>
                  <a:off x="8102600" y="5605463"/>
                  <a:ext cx="127000" cy="209550"/>
                </a:xfrm>
                <a:custGeom>
                  <a:avLst/>
                  <a:gdLst>
                    <a:gd name="T0" fmla="*/ 80 w 80"/>
                    <a:gd name="T1" fmla="*/ 14 h 132"/>
                    <a:gd name="T2" fmla="*/ 0 w 80"/>
                    <a:gd name="T3" fmla="*/ 0 h 132"/>
                    <a:gd name="T4" fmla="*/ 0 w 80"/>
                    <a:gd name="T5" fmla="*/ 131 h 132"/>
                    <a:gd name="T6" fmla="*/ 80 w 80"/>
                    <a:gd name="T7" fmla="*/ 132 h 132"/>
                    <a:gd name="T8" fmla="*/ 8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80" y="14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32"/>
                      </a:lnTo>
                      <a:lnTo>
                        <a:pt x="80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6" name="Freeform: Shape 18"/>
                <p:cNvSpPr/>
                <p:nvPr/>
              </p:nvSpPr>
              <p:spPr bwMode="auto">
                <a:xfrm>
                  <a:off x="8261350" y="4524375"/>
                  <a:ext cx="92075" cy="306388"/>
                </a:xfrm>
                <a:custGeom>
                  <a:avLst/>
                  <a:gdLst>
                    <a:gd name="T0" fmla="*/ 58 w 58"/>
                    <a:gd name="T1" fmla="*/ 90 h 193"/>
                    <a:gd name="T2" fmla="*/ 0 w 58"/>
                    <a:gd name="T3" fmla="*/ 0 h 193"/>
                    <a:gd name="T4" fmla="*/ 0 w 58"/>
                    <a:gd name="T5" fmla="*/ 115 h 193"/>
                    <a:gd name="T6" fmla="*/ 58 w 58"/>
                    <a:gd name="T7" fmla="*/ 193 h 193"/>
                    <a:gd name="T8" fmla="*/ 58 w 58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93">
                      <a:moveTo>
                        <a:pt x="58" y="90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93"/>
                      </a:lnTo>
                      <a:lnTo>
                        <a:pt x="58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7" name="Freeform: Shape 19"/>
                <p:cNvSpPr/>
                <p:nvPr/>
              </p:nvSpPr>
              <p:spPr bwMode="auto">
                <a:xfrm>
                  <a:off x="8261350" y="4746625"/>
                  <a:ext cx="92075" cy="280988"/>
                </a:xfrm>
                <a:custGeom>
                  <a:avLst/>
                  <a:gdLst>
                    <a:gd name="T0" fmla="*/ 58 w 58"/>
                    <a:gd name="T1" fmla="*/ 75 h 177"/>
                    <a:gd name="T2" fmla="*/ 0 w 58"/>
                    <a:gd name="T3" fmla="*/ 0 h 177"/>
                    <a:gd name="T4" fmla="*/ 0 w 58"/>
                    <a:gd name="T5" fmla="*/ 115 h 177"/>
                    <a:gd name="T6" fmla="*/ 58 w 58"/>
                    <a:gd name="T7" fmla="*/ 177 h 177"/>
                    <a:gd name="T8" fmla="*/ 58 w 58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77">
                      <a:moveTo>
                        <a:pt x="58" y="7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77"/>
                      </a:lnTo>
                      <a:lnTo>
                        <a:pt x="58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8" name="Freeform: Shape 20"/>
                <p:cNvSpPr/>
                <p:nvPr/>
              </p:nvSpPr>
              <p:spPr bwMode="auto">
                <a:xfrm>
                  <a:off x="8261350" y="4968875"/>
                  <a:ext cx="92075" cy="257175"/>
                </a:xfrm>
                <a:custGeom>
                  <a:avLst/>
                  <a:gdLst>
                    <a:gd name="T0" fmla="*/ 58 w 58"/>
                    <a:gd name="T1" fmla="*/ 59 h 162"/>
                    <a:gd name="T2" fmla="*/ 0 w 58"/>
                    <a:gd name="T3" fmla="*/ 0 h 162"/>
                    <a:gd name="T4" fmla="*/ 0 w 58"/>
                    <a:gd name="T5" fmla="*/ 114 h 162"/>
                    <a:gd name="T6" fmla="*/ 58 w 58"/>
                    <a:gd name="T7" fmla="*/ 162 h 162"/>
                    <a:gd name="T8" fmla="*/ 58 w 58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2">
                      <a:moveTo>
                        <a:pt x="58" y="59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62"/>
                      </a:lnTo>
                      <a:lnTo>
                        <a:pt x="58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9" name="Freeform: Shape 21"/>
                <p:cNvSpPr/>
                <p:nvPr/>
              </p:nvSpPr>
              <p:spPr bwMode="auto">
                <a:xfrm>
                  <a:off x="8261350" y="5189538"/>
                  <a:ext cx="92075" cy="233363"/>
                </a:xfrm>
                <a:custGeom>
                  <a:avLst/>
                  <a:gdLst>
                    <a:gd name="T0" fmla="*/ 58 w 58"/>
                    <a:gd name="T1" fmla="*/ 45 h 147"/>
                    <a:gd name="T2" fmla="*/ 0 w 58"/>
                    <a:gd name="T3" fmla="*/ 0 h 147"/>
                    <a:gd name="T4" fmla="*/ 0 w 58"/>
                    <a:gd name="T5" fmla="*/ 115 h 147"/>
                    <a:gd name="T6" fmla="*/ 58 w 58"/>
                    <a:gd name="T7" fmla="*/ 147 h 147"/>
                    <a:gd name="T8" fmla="*/ 58 w 58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47">
                      <a:moveTo>
                        <a:pt x="58" y="4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47"/>
                      </a:lnTo>
                      <a:lnTo>
                        <a:pt x="58" y="4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0" name="Freeform: Shape 22"/>
                <p:cNvSpPr/>
                <p:nvPr/>
              </p:nvSpPr>
              <p:spPr bwMode="auto">
                <a:xfrm>
                  <a:off x="8261350" y="5411788"/>
                  <a:ext cx="92075" cy="207963"/>
                </a:xfrm>
                <a:custGeom>
                  <a:avLst/>
                  <a:gdLst>
                    <a:gd name="T0" fmla="*/ 58 w 58"/>
                    <a:gd name="T1" fmla="*/ 29 h 131"/>
                    <a:gd name="T2" fmla="*/ 0 w 58"/>
                    <a:gd name="T3" fmla="*/ 0 h 131"/>
                    <a:gd name="T4" fmla="*/ 0 w 58"/>
                    <a:gd name="T5" fmla="*/ 115 h 131"/>
                    <a:gd name="T6" fmla="*/ 58 w 58"/>
                    <a:gd name="T7" fmla="*/ 131 h 131"/>
                    <a:gd name="T8" fmla="*/ 58 w 58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31">
                      <a:moveTo>
                        <a:pt x="58" y="29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31"/>
                      </a:lnTo>
                      <a:lnTo>
                        <a:pt x="58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1" name="Freeform: Shape 23"/>
                <p:cNvSpPr/>
                <p:nvPr/>
              </p:nvSpPr>
              <p:spPr bwMode="auto">
                <a:xfrm>
                  <a:off x="8261350" y="5634038"/>
                  <a:ext cx="92075" cy="184150"/>
                </a:xfrm>
                <a:custGeom>
                  <a:avLst/>
                  <a:gdLst>
                    <a:gd name="T0" fmla="*/ 58 w 58"/>
                    <a:gd name="T1" fmla="*/ 13 h 116"/>
                    <a:gd name="T2" fmla="*/ 0 w 58"/>
                    <a:gd name="T3" fmla="*/ 0 h 116"/>
                    <a:gd name="T4" fmla="*/ 0 w 58"/>
                    <a:gd name="T5" fmla="*/ 114 h 116"/>
                    <a:gd name="T6" fmla="*/ 58 w 58"/>
                    <a:gd name="T7" fmla="*/ 116 h 116"/>
                    <a:gd name="T8" fmla="*/ 58 w 58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16">
                      <a:moveTo>
                        <a:pt x="58" y="13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16"/>
                      </a:lnTo>
                      <a:lnTo>
                        <a:pt x="58" y="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6" name="Group 42"/>
            <p:cNvGrpSpPr/>
            <p:nvPr/>
          </p:nvGrpSpPr>
          <p:grpSpPr>
            <a:xfrm>
              <a:off x="8781256" y="5017040"/>
              <a:ext cx="922338" cy="1158876"/>
              <a:chOff x="8386763" y="4664075"/>
              <a:chExt cx="922338" cy="1158876"/>
            </a:xfrm>
          </p:grpSpPr>
          <p:grpSp>
            <p:nvGrpSpPr>
              <p:cNvPr id="174" name="Group 43"/>
              <p:cNvGrpSpPr/>
              <p:nvPr/>
            </p:nvGrpSpPr>
            <p:grpSpPr>
              <a:xfrm>
                <a:off x="8386763" y="4664075"/>
                <a:ext cx="568325" cy="1154113"/>
                <a:chOff x="8386763" y="4664075"/>
                <a:chExt cx="568325" cy="1154113"/>
              </a:xfrm>
            </p:grpSpPr>
            <p:sp>
              <p:nvSpPr>
                <p:cNvPr id="194" name="Rectangle 63"/>
                <p:cNvSpPr/>
                <p:nvPr/>
              </p:nvSpPr>
              <p:spPr bwMode="auto">
                <a:xfrm>
                  <a:off x="8386763" y="56546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5" name="Rectangle 64"/>
                <p:cNvSpPr/>
                <p:nvPr/>
              </p:nvSpPr>
              <p:spPr bwMode="auto">
                <a:xfrm>
                  <a:off x="8386763" y="5456238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Rectangle 65"/>
                <p:cNvSpPr/>
                <p:nvPr/>
              </p:nvSpPr>
              <p:spPr bwMode="auto">
                <a:xfrm>
                  <a:off x="8386763" y="5259388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Rectangle 66"/>
                <p:cNvSpPr/>
                <p:nvPr/>
              </p:nvSpPr>
              <p:spPr bwMode="auto">
                <a:xfrm>
                  <a:off x="8386763" y="5060950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Rectangle 67"/>
                <p:cNvSpPr/>
                <p:nvPr/>
              </p:nvSpPr>
              <p:spPr bwMode="auto">
                <a:xfrm>
                  <a:off x="8386763" y="4862513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Rectangle 68"/>
                <p:cNvSpPr/>
                <p:nvPr/>
              </p:nvSpPr>
              <p:spPr bwMode="auto">
                <a:xfrm>
                  <a:off x="8386763" y="46640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0" name="Rectangle 69"/>
                <p:cNvSpPr/>
                <p:nvPr/>
              </p:nvSpPr>
              <p:spPr bwMode="auto">
                <a:xfrm>
                  <a:off x="85899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Rectangle 70"/>
                <p:cNvSpPr/>
                <p:nvPr/>
              </p:nvSpPr>
              <p:spPr bwMode="auto">
                <a:xfrm>
                  <a:off x="85899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2" name="Rectangle 71"/>
                <p:cNvSpPr/>
                <p:nvPr/>
              </p:nvSpPr>
              <p:spPr bwMode="auto">
                <a:xfrm>
                  <a:off x="85899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3" name="Rectangle 72"/>
                <p:cNvSpPr/>
                <p:nvPr/>
              </p:nvSpPr>
              <p:spPr bwMode="auto">
                <a:xfrm>
                  <a:off x="85899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4" name="Rectangle 73"/>
                <p:cNvSpPr/>
                <p:nvPr/>
              </p:nvSpPr>
              <p:spPr bwMode="auto">
                <a:xfrm>
                  <a:off x="85899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5" name="Rectangle 74"/>
                <p:cNvSpPr/>
                <p:nvPr/>
              </p:nvSpPr>
              <p:spPr bwMode="auto">
                <a:xfrm>
                  <a:off x="85899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6" name="Rectangle 75"/>
                <p:cNvSpPr/>
                <p:nvPr/>
              </p:nvSpPr>
              <p:spPr bwMode="auto">
                <a:xfrm>
                  <a:off x="87931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7" name="Rectangle 76"/>
                <p:cNvSpPr/>
                <p:nvPr/>
              </p:nvSpPr>
              <p:spPr bwMode="auto">
                <a:xfrm>
                  <a:off x="87931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8" name="Rectangle 77"/>
                <p:cNvSpPr/>
                <p:nvPr/>
              </p:nvSpPr>
              <p:spPr bwMode="auto">
                <a:xfrm>
                  <a:off x="87931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9" name="Rectangle 78"/>
                <p:cNvSpPr/>
                <p:nvPr/>
              </p:nvSpPr>
              <p:spPr bwMode="auto">
                <a:xfrm>
                  <a:off x="87931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Rectangle 79"/>
                <p:cNvSpPr/>
                <p:nvPr/>
              </p:nvSpPr>
              <p:spPr bwMode="auto">
                <a:xfrm>
                  <a:off x="87931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Rectangle 80"/>
                <p:cNvSpPr/>
                <p:nvPr/>
              </p:nvSpPr>
              <p:spPr bwMode="auto">
                <a:xfrm>
                  <a:off x="87931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5" name="Group 44"/>
              <p:cNvGrpSpPr/>
              <p:nvPr/>
            </p:nvGrpSpPr>
            <p:grpSpPr>
              <a:xfrm>
                <a:off x="8990013" y="4664075"/>
                <a:ext cx="319088" cy="1158876"/>
                <a:chOff x="8990013" y="4664075"/>
                <a:chExt cx="319088" cy="1158876"/>
              </a:xfrm>
            </p:grpSpPr>
            <p:sp>
              <p:nvSpPr>
                <p:cNvPr id="176" name="Freeform: Shape 45"/>
                <p:cNvSpPr/>
                <p:nvPr/>
              </p:nvSpPr>
              <p:spPr bwMode="auto">
                <a:xfrm>
                  <a:off x="8990013" y="4664075"/>
                  <a:ext cx="114300" cy="249238"/>
                </a:xfrm>
                <a:custGeom>
                  <a:avLst/>
                  <a:gdLst>
                    <a:gd name="T0" fmla="*/ 72 w 72"/>
                    <a:gd name="T1" fmla="*/ 63 h 157"/>
                    <a:gd name="T2" fmla="*/ 0 w 72"/>
                    <a:gd name="T3" fmla="*/ 0 h 157"/>
                    <a:gd name="T4" fmla="*/ 0 w 72"/>
                    <a:gd name="T5" fmla="*/ 103 h 157"/>
                    <a:gd name="T6" fmla="*/ 72 w 72"/>
                    <a:gd name="T7" fmla="*/ 157 h 157"/>
                    <a:gd name="T8" fmla="*/ 72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72" y="6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57"/>
                      </a:lnTo>
                      <a:lnTo>
                        <a:pt x="72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7" name="Freeform: Shape 46"/>
                <p:cNvSpPr/>
                <p:nvPr/>
              </p:nvSpPr>
              <p:spPr bwMode="auto">
                <a:xfrm>
                  <a:off x="8990013" y="4862513"/>
                  <a:ext cx="114300" cy="231775"/>
                </a:xfrm>
                <a:custGeom>
                  <a:avLst/>
                  <a:gdLst>
                    <a:gd name="T0" fmla="*/ 72 w 72"/>
                    <a:gd name="T1" fmla="*/ 53 h 146"/>
                    <a:gd name="T2" fmla="*/ 0 w 72"/>
                    <a:gd name="T3" fmla="*/ 0 h 146"/>
                    <a:gd name="T4" fmla="*/ 0 w 72"/>
                    <a:gd name="T5" fmla="*/ 103 h 146"/>
                    <a:gd name="T6" fmla="*/ 72 w 72"/>
                    <a:gd name="T7" fmla="*/ 146 h 146"/>
                    <a:gd name="T8" fmla="*/ 72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72" y="5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46"/>
                      </a:lnTo>
                      <a:lnTo>
                        <a:pt x="72" y="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: Shape 47"/>
                <p:cNvSpPr/>
                <p:nvPr/>
              </p:nvSpPr>
              <p:spPr bwMode="auto">
                <a:xfrm>
                  <a:off x="8990013" y="5060950"/>
                  <a:ext cx="114300" cy="215900"/>
                </a:xfrm>
                <a:custGeom>
                  <a:avLst/>
                  <a:gdLst>
                    <a:gd name="T0" fmla="*/ 72 w 72"/>
                    <a:gd name="T1" fmla="*/ 42 h 136"/>
                    <a:gd name="T2" fmla="*/ 0 w 72"/>
                    <a:gd name="T3" fmla="*/ 0 h 136"/>
                    <a:gd name="T4" fmla="*/ 0 w 72"/>
                    <a:gd name="T5" fmla="*/ 102 h 136"/>
                    <a:gd name="T6" fmla="*/ 72 w 72"/>
                    <a:gd name="T7" fmla="*/ 136 h 136"/>
                    <a:gd name="T8" fmla="*/ 72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72" y="42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36"/>
                      </a:lnTo>
                      <a:lnTo>
                        <a:pt x="72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9" name="Freeform: Shape 48"/>
                <p:cNvSpPr/>
                <p:nvPr/>
              </p:nvSpPr>
              <p:spPr bwMode="auto">
                <a:xfrm>
                  <a:off x="8990013" y="5259388"/>
                  <a:ext cx="114300" cy="196850"/>
                </a:xfrm>
                <a:custGeom>
                  <a:avLst/>
                  <a:gdLst>
                    <a:gd name="T0" fmla="*/ 72 w 72"/>
                    <a:gd name="T1" fmla="*/ 31 h 124"/>
                    <a:gd name="T2" fmla="*/ 0 w 72"/>
                    <a:gd name="T3" fmla="*/ 0 h 124"/>
                    <a:gd name="T4" fmla="*/ 0 w 72"/>
                    <a:gd name="T5" fmla="*/ 102 h 124"/>
                    <a:gd name="T6" fmla="*/ 72 w 72"/>
                    <a:gd name="T7" fmla="*/ 124 h 124"/>
                    <a:gd name="T8" fmla="*/ 72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31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24"/>
                      </a:lnTo>
                      <a:lnTo>
                        <a:pt x="72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0" name="Freeform: Shape 49"/>
                <p:cNvSpPr/>
                <p:nvPr/>
              </p:nvSpPr>
              <p:spPr bwMode="auto">
                <a:xfrm>
                  <a:off x="8990013" y="5456238"/>
                  <a:ext cx="114300" cy="182563"/>
                </a:xfrm>
                <a:custGeom>
                  <a:avLst/>
                  <a:gdLst>
                    <a:gd name="T0" fmla="*/ 72 w 72"/>
                    <a:gd name="T1" fmla="*/ 21 h 115"/>
                    <a:gd name="T2" fmla="*/ 0 w 72"/>
                    <a:gd name="T3" fmla="*/ 0 h 115"/>
                    <a:gd name="T4" fmla="*/ 0 w 72"/>
                    <a:gd name="T5" fmla="*/ 103 h 115"/>
                    <a:gd name="T6" fmla="*/ 72 w 72"/>
                    <a:gd name="T7" fmla="*/ 115 h 115"/>
                    <a:gd name="T8" fmla="*/ 72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72" y="21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15"/>
                      </a:lnTo>
                      <a:lnTo>
                        <a:pt x="72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1" name="Freeform: Shape 50"/>
                <p:cNvSpPr/>
                <p:nvPr/>
              </p:nvSpPr>
              <p:spPr bwMode="auto">
                <a:xfrm>
                  <a:off x="8990013" y="5654675"/>
                  <a:ext cx="114300" cy="165100"/>
                </a:xfrm>
                <a:custGeom>
                  <a:avLst/>
                  <a:gdLst>
                    <a:gd name="T0" fmla="*/ 72 w 72"/>
                    <a:gd name="T1" fmla="*/ 10 h 104"/>
                    <a:gd name="T2" fmla="*/ 0 w 72"/>
                    <a:gd name="T3" fmla="*/ 0 h 104"/>
                    <a:gd name="T4" fmla="*/ 0 w 72"/>
                    <a:gd name="T5" fmla="*/ 103 h 104"/>
                    <a:gd name="T6" fmla="*/ 72 w 72"/>
                    <a:gd name="T7" fmla="*/ 104 h 104"/>
                    <a:gd name="T8" fmla="*/ 72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72" y="1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04"/>
                      </a:lnTo>
                      <a:lnTo>
                        <a:pt x="72" y="1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2" name="Freeform: Shape 51"/>
                <p:cNvSpPr/>
                <p:nvPr/>
              </p:nvSpPr>
              <p:spPr bwMode="auto">
                <a:xfrm>
                  <a:off x="9132888" y="4789488"/>
                  <a:ext cx="88900" cy="231775"/>
                </a:xfrm>
                <a:custGeom>
                  <a:avLst/>
                  <a:gdLst>
                    <a:gd name="T0" fmla="*/ 56 w 56"/>
                    <a:gd name="T1" fmla="*/ 64 h 146"/>
                    <a:gd name="T2" fmla="*/ 0 w 56"/>
                    <a:gd name="T3" fmla="*/ 0 h 146"/>
                    <a:gd name="T4" fmla="*/ 0 w 56"/>
                    <a:gd name="T5" fmla="*/ 92 h 146"/>
                    <a:gd name="T6" fmla="*/ 56 w 56"/>
                    <a:gd name="T7" fmla="*/ 146 h 146"/>
                    <a:gd name="T8" fmla="*/ 56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56" y="64"/>
                      </a:moveTo>
                      <a:lnTo>
                        <a:pt x="0" y="0"/>
                      </a:lnTo>
                      <a:lnTo>
                        <a:pt x="0" y="92"/>
                      </a:lnTo>
                      <a:lnTo>
                        <a:pt x="56" y="146"/>
                      </a:lnTo>
                      <a:lnTo>
                        <a:pt x="56" y="64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3" name="Freeform: Shape 52"/>
                <p:cNvSpPr/>
                <p:nvPr/>
              </p:nvSpPr>
              <p:spPr bwMode="auto">
                <a:xfrm>
                  <a:off x="9132888" y="4967288"/>
                  <a:ext cx="88900" cy="214313"/>
                </a:xfrm>
                <a:custGeom>
                  <a:avLst/>
                  <a:gdLst>
                    <a:gd name="T0" fmla="*/ 56 w 56"/>
                    <a:gd name="T1" fmla="*/ 52 h 135"/>
                    <a:gd name="T2" fmla="*/ 0 w 56"/>
                    <a:gd name="T3" fmla="*/ 0 h 135"/>
                    <a:gd name="T4" fmla="*/ 0 w 56"/>
                    <a:gd name="T5" fmla="*/ 91 h 135"/>
                    <a:gd name="T6" fmla="*/ 56 w 56"/>
                    <a:gd name="T7" fmla="*/ 135 h 135"/>
                    <a:gd name="T8" fmla="*/ 56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56" y="5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35"/>
                      </a:lnTo>
                      <a:lnTo>
                        <a:pt x="56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4" name="Freeform: Shape 53"/>
                <p:cNvSpPr/>
                <p:nvPr/>
              </p:nvSpPr>
              <p:spPr bwMode="auto">
                <a:xfrm>
                  <a:off x="9132888" y="5143500"/>
                  <a:ext cx="88900" cy="198438"/>
                </a:xfrm>
                <a:custGeom>
                  <a:avLst/>
                  <a:gdLst>
                    <a:gd name="T0" fmla="*/ 56 w 56"/>
                    <a:gd name="T1" fmla="*/ 42 h 125"/>
                    <a:gd name="T2" fmla="*/ 0 w 56"/>
                    <a:gd name="T3" fmla="*/ 0 h 125"/>
                    <a:gd name="T4" fmla="*/ 0 w 56"/>
                    <a:gd name="T5" fmla="*/ 91 h 125"/>
                    <a:gd name="T6" fmla="*/ 56 w 56"/>
                    <a:gd name="T7" fmla="*/ 125 h 125"/>
                    <a:gd name="T8" fmla="*/ 56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56" y="4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25"/>
                      </a:lnTo>
                      <a:lnTo>
                        <a:pt x="56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5" name="Freeform: Shape 54"/>
                <p:cNvSpPr/>
                <p:nvPr/>
              </p:nvSpPr>
              <p:spPr bwMode="auto">
                <a:xfrm>
                  <a:off x="9132888" y="5321300"/>
                  <a:ext cx="88900" cy="180975"/>
                </a:xfrm>
                <a:custGeom>
                  <a:avLst/>
                  <a:gdLst>
                    <a:gd name="T0" fmla="*/ 56 w 56"/>
                    <a:gd name="T1" fmla="*/ 31 h 114"/>
                    <a:gd name="T2" fmla="*/ 0 w 56"/>
                    <a:gd name="T3" fmla="*/ 0 h 114"/>
                    <a:gd name="T4" fmla="*/ 0 w 56"/>
                    <a:gd name="T5" fmla="*/ 91 h 114"/>
                    <a:gd name="T6" fmla="*/ 56 w 56"/>
                    <a:gd name="T7" fmla="*/ 114 h 114"/>
                    <a:gd name="T8" fmla="*/ 56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56" y="31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14"/>
                      </a:lnTo>
                      <a:lnTo>
                        <a:pt x="56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6" name="Freeform: Shape 55"/>
                <p:cNvSpPr/>
                <p:nvPr/>
              </p:nvSpPr>
              <p:spPr bwMode="auto">
                <a:xfrm>
                  <a:off x="9132888" y="5497513"/>
                  <a:ext cx="88900" cy="163513"/>
                </a:xfrm>
                <a:custGeom>
                  <a:avLst/>
                  <a:gdLst>
                    <a:gd name="T0" fmla="*/ 56 w 56"/>
                    <a:gd name="T1" fmla="*/ 20 h 103"/>
                    <a:gd name="T2" fmla="*/ 0 w 56"/>
                    <a:gd name="T3" fmla="*/ 0 h 103"/>
                    <a:gd name="T4" fmla="*/ 0 w 56"/>
                    <a:gd name="T5" fmla="*/ 91 h 103"/>
                    <a:gd name="T6" fmla="*/ 56 w 56"/>
                    <a:gd name="T7" fmla="*/ 103 h 103"/>
                    <a:gd name="T8" fmla="*/ 56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56" y="2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03"/>
                      </a:lnTo>
                      <a:lnTo>
                        <a:pt x="56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7" name="Freeform: Shape 56"/>
                <p:cNvSpPr/>
                <p:nvPr/>
              </p:nvSpPr>
              <p:spPr bwMode="auto">
                <a:xfrm>
                  <a:off x="9132888" y="5675313"/>
                  <a:ext cx="88900" cy="146050"/>
                </a:xfrm>
                <a:custGeom>
                  <a:avLst/>
                  <a:gdLst>
                    <a:gd name="T0" fmla="*/ 56 w 56"/>
                    <a:gd name="T1" fmla="*/ 9 h 92"/>
                    <a:gd name="T2" fmla="*/ 0 w 56"/>
                    <a:gd name="T3" fmla="*/ 0 h 92"/>
                    <a:gd name="T4" fmla="*/ 0 w 56"/>
                    <a:gd name="T5" fmla="*/ 91 h 92"/>
                    <a:gd name="T6" fmla="*/ 56 w 56"/>
                    <a:gd name="T7" fmla="*/ 92 h 92"/>
                    <a:gd name="T8" fmla="*/ 56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56" y="9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92"/>
                      </a:lnTo>
                      <a:lnTo>
                        <a:pt x="56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8" name="Freeform: Shape 57"/>
                <p:cNvSpPr/>
                <p:nvPr/>
              </p:nvSpPr>
              <p:spPr bwMode="auto">
                <a:xfrm>
                  <a:off x="9244013" y="4914900"/>
                  <a:ext cx="65088" cy="214313"/>
                </a:xfrm>
                <a:custGeom>
                  <a:avLst/>
                  <a:gdLst>
                    <a:gd name="T0" fmla="*/ 41 w 41"/>
                    <a:gd name="T1" fmla="*/ 63 h 135"/>
                    <a:gd name="T2" fmla="*/ 0 w 41"/>
                    <a:gd name="T3" fmla="*/ 0 h 135"/>
                    <a:gd name="T4" fmla="*/ 0 w 41"/>
                    <a:gd name="T5" fmla="*/ 81 h 135"/>
                    <a:gd name="T6" fmla="*/ 41 w 41"/>
                    <a:gd name="T7" fmla="*/ 135 h 135"/>
                    <a:gd name="T8" fmla="*/ 41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41" y="63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35"/>
                      </a:lnTo>
                      <a:lnTo>
                        <a:pt x="41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: Shape 58"/>
                <p:cNvSpPr/>
                <p:nvPr/>
              </p:nvSpPr>
              <p:spPr bwMode="auto">
                <a:xfrm>
                  <a:off x="9244013" y="5072063"/>
                  <a:ext cx="65088" cy="196850"/>
                </a:xfrm>
                <a:custGeom>
                  <a:avLst/>
                  <a:gdLst>
                    <a:gd name="T0" fmla="*/ 41 w 41"/>
                    <a:gd name="T1" fmla="*/ 52 h 124"/>
                    <a:gd name="T2" fmla="*/ 0 w 41"/>
                    <a:gd name="T3" fmla="*/ 0 h 124"/>
                    <a:gd name="T4" fmla="*/ 0 w 41"/>
                    <a:gd name="T5" fmla="*/ 80 h 124"/>
                    <a:gd name="T6" fmla="*/ 41 w 41"/>
                    <a:gd name="T7" fmla="*/ 124 h 124"/>
                    <a:gd name="T8" fmla="*/ 41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41" y="52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24"/>
                      </a:lnTo>
                      <a:lnTo>
                        <a:pt x="41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0" name="Freeform: Shape 59"/>
                <p:cNvSpPr/>
                <p:nvPr/>
              </p:nvSpPr>
              <p:spPr bwMode="auto">
                <a:xfrm>
                  <a:off x="9244013" y="5226050"/>
                  <a:ext cx="65088" cy="180975"/>
                </a:xfrm>
                <a:custGeom>
                  <a:avLst/>
                  <a:gdLst>
                    <a:gd name="T0" fmla="*/ 41 w 41"/>
                    <a:gd name="T1" fmla="*/ 42 h 114"/>
                    <a:gd name="T2" fmla="*/ 0 w 41"/>
                    <a:gd name="T3" fmla="*/ 0 h 114"/>
                    <a:gd name="T4" fmla="*/ 0 w 41"/>
                    <a:gd name="T5" fmla="*/ 81 h 114"/>
                    <a:gd name="T6" fmla="*/ 41 w 41"/>
                    <a:gd name="T7" fmla="*/ 114 h 114"/>
                    <a:gd name="T8" fmla="*/ 41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41" y="42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14"/>
                      </a:lnTo>
                      <a:lnTo>
                        <a:pt x="41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: Shape 60"/>
                <p:cNvSpPr/>
                <p:nvPr/>
              </p:nvSpPr>
              <p:spPr bwMode="auto">
                <a:xfrm>
                  <a:off x="9244013" y="5383213"/>
                  <a:ext cx="65088" cy="161925"/>
                </a:xfrm>
                <a:custGeom>
                  <a:avLst/>
                  <a:gdLst>
                    <a:gd name="T0" fmla="*/ 41 w 41"/>
                    <a:gd name="T1" fmla="*/ 31 h 102"/>
                    <a:gd name="T2" fmla="*/ 0 w 41"/>
                    <a:gd name="T3" fmla="*/ 0 h 102"/>
                    <a:gd name="T4" fmla="*/ 0 w 41"/>
                    <a:gd name="T5" fmla="*/ 80 h 102"/>
                    <a:gd name="T6" fmla="*/ 41 w 41"/>
                    <a:gd name="T7" fmla="*/ 102 h 102"/>
                    <a:gd name="T8" fmla="*/ 41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41" y="31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02"/>
                      </a:ln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2" name="Freeform: Shape 61"/>
                <p:cNvSpPr/>
                <p:nvPr/>
              </p:nvSpPr>
              <p:spPr bwMode="auto">
                <a:xfrm>
                  <a:off x="9244013" y="5537200"/>
                  <a:ext cx="65088" cy="147638"/>
                </a:xfrm>
                <a:custGeom>
                  <a:avLst/>
                  <a:gdLst>
                    <a:gd name="T0" fmla="*/ 41 w 41"/>
                    <a:gd name="T1" fmla="*/ 21 h 93"/>
                    <a:gd name="T2" fmla="*/ 0 w 41"/>
                    <a:gd name="T3" fmla="*/ 0 h 93"/>
                    <a:gd name="T4" fmla="*/ 0 w 41"/>
                    <a:gd name="T5" fmla="*/ 81 h 93"/>
                    <a:gd name="T6" fmla="*/ 41 w 41"/>
                    <a:gd name="T7" fmla="*/ 93 h 93"/>
                    <a:gd name="T8" fmla="*/ 41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41" y="21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93"/>
                      </a:lnTo>
                      <a:lnTo>
                        <a:pt x="41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3" name="Freeform: Shape 62"/>
                <p:cNvSpPr/>
                <p:nvPr/>
              </p:nvSpPr>
              <p:spPr bwMode="auto">
                <a:xfrm>
                  <a:off x="9244013" y="5694363"/>
                  <a:ext cx="65088" cy="128588"/>
                </a:xfrm>
                <a:custGeom>
                  <a:avLst/>
                  <a:gdLst>
                    <a:gd name="T0" fmla="*/ 41 w 41"/>
                    <a:gd name="T1" fmla="*/ 9 h 81"/>
                    <a:gd name="T2" fmla="*/ 0 w 41"/>
                    <a:gd name="T3" fmla="*/ 0 h 81"/>
                    <a:gd name="T4" fmla="*/ 0 w 41"/>
                    <a:gd name="T5" fmla="*/ 80 h 81"/>
                    <a:gd name="T6" fmla="*/ 41 w 41"/>
                    <a:gd name="T7" fmla="*/ 81 h 81"/>
                    <a:gd name="T8" fmla="*/ 41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41" y="9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81"/>
                      </a:lnTo>
                      <a:lnTo>
                        <a:pt x="41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81"/>
            <p:cNvGrpSpPr/>
            <p:nvPr/>
          </p:nvGrpSpPr>
          <p:grpSpPr>
            <a:xfrm>
              <a:off x="3444081" y="4520153"/>
              <a:ext cx="1309688" cy="1651000"/>
              <a:chOff x="3049588" y="4167188"/>
              <a:chExt cx="1309688" cy="1651000"/>
            </a:xfrm>
          </p:grpSpPr>
          <p:grpSp>
            <p:nvGrpSpPr>
              <p:cNvPr id="136" name="Group 82"/>
              <p:cNvGrpSpPr/>
              <p:nvPr/>
            </p:nvGrpSpPr>
            <p:grpSpPr>
              <a:xfrm>
                <a:off x="3551238" y="4167188"/>
                <a:ext cx="808038" cy="1643062"/>
                <a:chOff x="3551238" y="4167188"/>
                <a:chExt cx="808038" cy="1643062"/>
              </a:xfrm>
            </p:grpSpPr>
            <p:sp>
              <p:nvSpPr>
                <p:cNvPr id="156" name="Rectangle 102"/>
                <p:cNvSpPr/>
                <p:nvPr/>
              </p:nvSpPr>
              <p:spPr bwMode="auto">
                <a:xfrm>
                  <a:off x="4129088" y="5578475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7" name="Rectangle 103"/>
                <p:cNvSpPr/>
                <p:nvPr/>
              </p:nvSpPr>
              <p:spPr bwMode="auto">
                <a:xfrm>
                  <a:off x="4129088" y="5297488"/>
                  <a:ext cx="230188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8" name="Rectangle 104"/>
                <p:cNvSpPr/>
                <p:nvPr/>
              </p:nvSpPr>
              <p:spPr bwMode="auto">
                <a:xfrm>
                  <a:off x="4129088" y="501491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9" name="Rectangle 105"/>
                <p:cNvSpPr/>
                <p:nvPr/>
              </p:nvSpPr>
              <p:spPr bwMode="auto">
                <a:xfrm>
                  <a:off x="4129088" y="473233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0" name="Rectangle 106"/>
                <p:cNvSpPr/>
                <p:nvPr/>
              </p:nvSpPr>
              <p:spPr bwMode="auto">
                <a:xfrm>
                  <a:off x="4129088" y="444976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1" name="Rectangle 107"/>
                <p:cNvSpPr/>
                <p:nvPr/>
              </p:nvSpPr>
              <p:spPr bwMode="auto">
                <a:xfrm>
                  <a:off x="4129088" y="416718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2" name="Rectangle 108"/>
                <p:cNvSpPr/>
                <p:nvPr/>
              </p:nvSpPr>
              <p:spPr bwMode="auto">
                <a:xfrm>
                  <a:off x="3840163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3" name="Rectangle 109"/>
                <p:cNvSpPr/>
                <p:nvPr/>
              </p:nvSpPr>
              <p:spPr bwMode="auto">
                <a:xfrm>
                  <a:off x="3840163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4" name="Rectangle 110"/>
                <p:cNvSpPr/>
                <p:nvPr/>
              </p:nvSpPr>
              <p:spPr bwMode="auto">
                <a:xfrm>
                  <a:off x="3840163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5" name="Rectangle 111"/>
                <p:cNvSpPr/>
                <p:nvPr/>
              </p:nvSpPr>
              <p:spPr bwMode="auto">
                <a:xfrm>
                  <a:off x="3840163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Rectangle 112"/>
                <p:cNvSpPr/>
                <p:nvPr/>
              </p:nvSpPr>
              <p:spPr bwMode="auto">
                <a:xfrm>
                  <a:off x="3840163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7" name="Rectangle 113"/>
                <p:cNvSpPr/>
                <p:nvPr/>
              </p:nvSpPr>
              <p:spPr bwMode="auto">
                <a:xfrm>
                  <a:off x="3840163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8" name="Rectangle 114"/>
                <p:cNvSpPr/>
                <p:nvPr/>
              </p:nvSpPr>
              <p:spPr bwMode="auto">
                <a:xfrm>
                  <a:off x="3551238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9" name="Rectangle 115"/>
                <p:cNvSpPr/>
                <p:nvPr/>
              </p:nvSpPr>
              <p:spPr bwMode="auto">
                <a:xfrm>
                  <a:off x="3551238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0" name="Rectangle 116"/>
                <p:cNvSpPr/>
                <p:nvPr/>
              </p:nvSpPr>
              <p:spPr bwMode="auto">
                <a:xfrm>
                  <a:off x="3551238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1" name="Rectangle 117"/>
                <p:cNvSpPr/>
                <p:nvPr/>
              </p:nvSpPr>
              <p:spPr bwMode="auto">
                <a:xfrm>
                  <a:off x="3551238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2" name="Rectangle 118"/>
                <p:cNvSpPr/>
                <p:nvPr/>
              </p:nvSpPr>
              <p:spPr bwMode="auto">
                <a:xfrm>
                  <a:off x="3551238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Rectangle 119"/>
                <p:cNvSpPr/>
                <p:nvPr/>
              </p:nvSpPr>
              <p:spPr bwMode="auto">
                <a:xfrm>
                  <a:off x="3551238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7" name="Group 83"/>
              <p:cNvGrpSpPr/>
              <p:nvPr/>
            </p:nvGrpSpPr>
            <p:grpSpPr>
              <a:xfrm>
                <a:off x="3049588" y="4167188"/>
                <a:ext cx="452437" cy="1651000"/>
                <a:chOff x="3049588" y="4167188"/>
                <a:chExt cx="452437" cy="1651000"/>
              </a:xfrm>
            </p:grpSpPr>
            <p:sp>
              <p:nvSpPr>
                <p:cNvPr id="138" name="Freeform: Shape 84"/>
                <p:cNvSpPr/>
                <p:nvPr/>
              </p:nvSpPr>
              <p:spPr bwMode="auto">
                <a:xfrm>
                  <a:off x="3340100" y="4167188"/>
                  <a:ext cx="161925" cy="355600"/>
                </a:xfrm>
                <a:custGeom>
                  <a:avLst/>
                  <a:gdLst>
                    <a:gd name="T0" fmla="*/ 0 w 102"/>
                    <a:gd name="T1" fmla="*/ 91 h 224"/>
                    <a:gd name="T2" fmla="*/ 102 w 102"/>
                    <a:gd name="T3" fmla="*/ 0 h 224"/>
                    <a:gd name="T4" fmla="*/ 102 w 102"/>
                    <a:gd name="T5" fmla="*/ 146 h 224"/>
                    <a:gd name="T6" fmla="*/ 0 w 102"/>
                    <a:gd name="T7" fmla="*/ 224 h 224"/>
                    <a:gd name="T8" fmla="*/ 0 w 102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24">
                      <a:moveTo>
                        <a:pt x="0" y="91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24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: Shape 85"/>
                <p:cNvSpPr/>
                <p:nvPr/>
              </p:nvSpPr>
              <p:spPr bwMode="auto">
                <a:xfrm>
                  <a:off x="3340100" y="4449763"/>
                  <a:ext cx="161925" cy="330200"/>
                </a:xfrm>
                <a:custGeom>
                  <a:avLst/>
                  <a:gdLst>
                    <a:gd name="T0" fmla="*/ 0 w 102"/>
                    <a:gd name="T1" fmla="*/ 75 h 208"/>
                    <a:gd name="T2" fmla="*/ 102 w 102"/>
                    <a:gd name="T3" fmla="*/ 0 h 208"/>
                    <a:gd name="T4" fmla="*/ 102 w 102"/>
                    <a:gd name="T5" fmla="*/ 146 h 208"/>
                    <a:gd name="T6" fmla="*/ 0 w 102"/>
                    <a:gd name="T7" fmla="*/ 208 h 208"/>
                    <a:gd name="T8" fmla="*/ 0 w 102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08">
                      <a:moveTo>
                        <a:pt x="0" y="75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0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0" name="Freeform: Shape 86"/>
                <p:cNvSpPr/>
                <p:nvPr/>
              </p:nvSpPr>
              <p:spPr bwMode="auto">
                <a:xfrm>
                  <a:off x="3340100" y="4732338"/>
                  <a:ext cx="161925" cy="306388"/>
                </a:xfrm>
                <a:custGeom>
                  <a:avLst/>
                  <a:gdLst>
                    <a:gd name="T0" fmla="*/ 0 w 102"/>
                    <a:gd name="T1" fmla="*/ 59 h 193"/>
                    <a:gd name="T2" fmla="*/ 102 w 102"/>
                    <a:gd name="T3" fmla="*/ 0 h 193"/>
                    <a:gd name="T4" fmla="*/ 102 w 102"/>
                    <a:gd name="T5" fmla="*/ 146 h 193"/>
                    <a:gd name="T6" fmla="*/ 0 w 102"/>
                    <a:gd name="T7" fmla="*/ 193 h 193"/>
                    <a:gd name="T8" fmla="*/ 0 w 102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93">
                      <a:moveTo>
                        <a:pt x="0" y="59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93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: Shape 87"/>
                <p:cNvSpPr/>
                <p:nvPr/>
              </p:nvSpPr>
              <p:spPr bwMode="auto">
                <a:xfrm>
                  <a:off x="3340100" y="5014913"/>
                  <a:ext cx="161925" cy="282575"/>
                </a:xfrm>
                <a:custGeom>
                  <a:avLst/>
                  <a:gdLst>
                    <a:gd name="T0" fmla="*/ 0 w 102"/>
                    <a:gd name="T1" fmla="*/ 44 h 178"/>
                    <a:gd name="T2" fmla="*/ 102 w 102"/>
                    <a:gd name="T3" fmla="*/ 0 h 178"/>
                    <a:gd name="T4" fmla="*/ 102 w 102"/>
                    <a:gd name="T5" fmla="*/ 146 h 178"/>
                    <a:gd name="T6" fmla="*/ 0 w 102"/>
                    <a:gd name="T7" fmla="*/ 178 h 178"/>
                    <a:gd name="T8" fmla="*/ 0 w 102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78">
                      <a:moveTo>
                        <a:pt x="0" y="4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7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2" name="Freeform: Shape 88"/>
                <p:cNvSpPr/>
                <p:nvPr/>
              </p:nvSpPr>
              <p:spPr bwMode="auto">
                <a:xfrm>
                  <a:off x="3340100" y="5297488"/>
                  <a:ext cx="161925" cy="257175"/>
                </a:xfrm>
                <a:custGeom>
                  <a:avLst/>
                  <a:gdLst>
                    <a:gd name="T0" fmla="*/ 0 w 102"/>
                    <a:gd name="T1" fmla="*/ 29 h 162"/>
                    <a:gd name="T2" fmla="*/ 102 w 102"/>
                    <a:gd name="T3" fmla="*/ 0 h 162"/>
                    <a:gd name="T4" fmla="*/ 102 w 102"/>
                    <a:gd name="T5" fmla="*/ 145 h 162"/>
                    <a:gd name="T6" fmla="*/ 0 w 102"/>
                    <a:gd name="T7" fmla="*/ 162 h 162"/>
                    <a:gd name="T8" fmla="*/ 0 w 102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62">
                      <a:moveTo>
                        <a:pt x="0" y="29"/>
                      </a:moveTo>
                      <a:lnTo>
                        <a:pt x="102" y="0"/>
                      </a:lnTo>
                      <a:lnTo>
                        <a:pt x="102" y="145"/>
                      </a:lnTo>
                      <a:lnTo>
                        <a:pt x="0" y="162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3" name="Freeform: Shape 89"/>
                <p:cNvSpPr/>
                <p:nvPr/>
              </p:nvSpPr>
              <p:spPr bwMode="auto">
                <a:xfrm>
                  <a:off x="3340100" y="5578475"/>
                  <a:ext cx="161925" cy="233363"/>
                </a:xfrm>
                <a:custGeom>
                  <a:avLst/>
                  <a:gdLst>
                    <a:gd name="T0" fmla="*/ 0 w 102"/>
                    <a:gd name="T1" fmla="*/ 14 h 147"/>
                    <a:gd name="T2" fmla="*/ 102 w 102"/>
                    <a:gd name="T3" fmla="*/ 0 h 147"/>
                    <a:gd name="T4" fmla="*/ 102 w 102"/>
                    <a:gd name="T5" fmla="*/ 146 h 147"/>
                    <a:gd name="T6" fmla="*/ 0 w 102"/>
                    <a:gd name="T7" fmla="*/ 147 h 147"/>
                    <a:gd name="T8" fmla="*/ 0 w 102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47">
                      <a:moveTo>
                        <a:pt x="0" y="1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47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4" name="Freeform: Shape 90"/>
                <p:cNvSpPr/>
                <p:nvPr/>
              </p:nvSpPr>
              <p:spPr bwMode="auto">
                <a:xfrm>
                  <a:off x="3171825" y="4346575"/>
                  <a:ext cx="127000" cy="330200"/>
                </a:xfrm>
                <a:custGeom>
                  <a:avLst/>
                  <a:gdLst>
                    <a:gd name="T0" fmla="*/ 0 w 80"/>
                    <a:gd name="T1" fmla="*/ 90 h 208"/>
                    <a:gd name="T2" fmla="*/ 80 w 80"/>
                    <a:gd name="T3" fmla="*/ 0 h 208"/>
                    <a:gd name="T4" fmla="*/ 80 w 80"/>
                    <a:gd name="T5" fmla="*/ 130 h 208"/>
                    <a:gd name="T6" fmla="*/ 0 w 80"/>
                    <a:gd name="T7" fmla="*/ 208 h 208"/>
                    <a:gd name="T8" fmla="*/ 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0" y="9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20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: Shape 91"/>
                <p:cNvSpPr/>
                <p:nvPr/>
              </p:nvSpPr>
              <p:spPr bwMode="auto">
                <a:xfrm>
                  <a:off x="3171825" y="4597400"/>
                  <a:ext cx="127000" cy="306388"/>
                </a:xfrm>
                <a:custGeom>
                  <a:avLst/>
                  <a:gdLst>
                    <a:gd name="T0" fmla="*/ 0 w 80"/>
                    <a:gd name="T1" fmla="*/ 75 h 193"/>
                    <a:gd name="T2" fmla="*/ 80 w 80"/>
                    <a:gd name="T3" fmla="*/ 0 h 193"/>
                    <a:gd name="T4" fmla="*/ 80 w 80"/>
                    <a:gd name="T5" fmla="*/ 131 h 193"/>
                    <a:gd name="T6" fmla="*/ 0 w 80"/>
                    <a:gd name="T7" fmla="*/ 193 h 193"/>
                    <a:gd name="T8" fmla="*/ 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0" y="75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93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Freeform: Shape 92"/>
                <p:cNvSpPr/>
                <p:nvPr/>
              </p:nvSpPr>
              <p:spPr bwMode="auto">
                <a:xfrm>
                  <a:off x="3171825" y="4849813"/>
                  <a:ext cx="127000" cy="282575"/>
                </a:xfrm>
                <a:custGeom>
                  <a:avLst/>
                  <a:gdLst>
                    <a:gd name="T0" fmla="*/ 0 w 80"/>
                    <a:gd name="T1" fmla="*/ 60 h 178"/>
                    <a:gd name="T2" fmla="*/ 80 w 80"/>
                    <a:gd name="T3" fmla="*/ 0 h 178"/>
                    <a:gd name="T4" fmla="*/ 80 w 80"/>
                    <a:gd name="T5" fmla="*/ 130 h 178"/>
                    <a:gd name="T6" fmla="*/ 0 w 80"/>
                    <a:gd name="T7" fmla="*/ 178 h 178"/>
                    <a:gd name="T8" fmla="*/ 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0" y="6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78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: Shape 93"/>
                <p:cNvSpPr/>
                <p:nvPr/>
              </p:nvSpPr>
              <p:spPr bwMode="auto">
                <a:xfrm>
                  <a:off x="3171825" y="5102225"/>
                  <a:ext cx="127000" cy="257175"/>
                </a:xfrm>
                <a:custGeom>
                  <a:avLst/>
                  <a:gdLst>
                    <a:gd name="T0" fmla="*/ 0 w 80"/>
                    <a:gd name="T1" fmla="*/ 44 h 162"/>
                    <a:gd name="T2" fmla="*/ 80 w 80"/>
                    <a:gd name="T3" fmla="*/ 0 h 162"/>
                    <a:gd name="T4" fmla="*/ 80 w 80"/>
                    <a:gd name="T5" fmla="*/ 130 h 162"/>
                    <a:gd name="T6" fmla="*/ 0 w 80"/>
                    <a:gd name="T7" fmla="*/ 162 h 162"/>
                    <a:gd name="T8" fmla="*/ 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0" y="44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6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: Shape 94"/>
                <p:cNvSpPr/>
                <p:nvPr/>
              </p:nvSpPr>
              <p:spPr bwMode="auto">
                <a:xfrm>
                  <a:off x="3171825" y="5353050"/>
                  <a:ext cx="127000" cy="234950"/>
                </a:xfrm>
                <a:custGeom>
                  <a:avLst/>
                  <a:gdLst>
                    <a:gd name="T0" fmla="*/ 0 w 80"/>
                    <a:gd name="T1" fmla="*/ 30 h 148"/>
                    <a:gd name="T2" fmla="*/ 80 w 80"/>
                    <a:gd name="T3" fmla="*/ 0 h 148"/>
                    <a:gd name="T4" fmla="*/ 80 w 80"/>
                    <a:gd name="T5" fmla="*/ 131 h 148"/>
                    <a:gd name="T6" fmla="*/ 0 w 80"/>
                    <a:gd name="T7" fmla="*/ 148 h 148"/>
                    <a:gd name="T8" fmla="*/ 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0" y="30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4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: Shape 95"/>
                <p:cNvSpPr/>
                <p:nvPr/>
              </p:nvSpPr>
              <p:spPr bwMode="auto">
                <a:xfrm>
                  <a:off x="3171825" y="5605463"/>
                  <a:ext cx="127000" cy="209550"/>
                </a:xfrm>
                <a:custGeom>
                  <a:avLst/>
                  <a:gdLst>
                    <a:gd name="T0" fmla="*/ 0 w 80"/>
                    <a:gd name="T1" fmla="*/ 14 h 132"/>
                    <a:gd name="T2" fmla="*/ 80 w 80"/>
                    <a:gd name="T3" fmla="*/ 0 h 132"/>
                    <a:gd name="T4" fmla="*/ 80 w 80"/>
                    <a:gd name="T5" fmla="*/ 131 h 132"/>
                    <a:gd name="T6" fmla="*/ 0 w 80"/>
                    <a:gd name="T7" fmla="*/ 132 h 132"/>
                    <a:gd name="T8" fmla="*/ 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0" y="14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3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Freeform: Shape 96"/>
                <p:cNvSpPr/>
                <p:nvPr/>
              </p:nvSpPr>
              <p:spPr bwMode="auto">
                <a:xfrm>
                  <a:off x="3049588" y="4524375"/>
                  <a:ext cx="90488" cy="306388"/>
                </a:xfrm>
                <a:custGeom>
                  <a:avLst/>
                  <a:gdLst>
                    <a:gd name="T0" fmla="*/ 0 w 57"/>
                    <a:gd name="T1" fmla="*/ 90 h 193"/>
                    <a:gd name="T2" fmla="*/ 57 w 57"/>
                    <a:gd name="T3" fmla="*/ 0 h 193"/>
                    <a:gd name="T4" fmla="*/ 57 w 57"/>
                    <a:gd name="T5" fmla="*/ 115 h 193"/>
                    <a:gd name="T6" fmla="*/ 0 w 57"/>
                    <a:gd name="T7" fmla="*/ 193 h 193"/>
                    <a:gd name="T8" fmla="*/ 0 w 57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3">
                      <a:moveTo>
                        <a:pt x="0" y="90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93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: Shape 97"/>
                <p:cNvSpPr/>
                <p:nvPr/>
              </p:nvSpPr>
              <p:spPr bwMode="auto">
                <a:xfrm>
                  <a:off x="3049588" y="4746625"/>
                  <a:ext cx="90488" cy="280988"/>
                </a:xfrm>
                <a:custGeom>
                  <a:avLst/>
                  <a:gdLst>
                    <a:gd name="T0" fmla="*/ 0 w 57"/>
                    <a:gd name="T1" fmla="*/ 75 h 177"/>
                    <a:gd name="T2" fmla="*/ 57 w 57"/>
                    <a:gd name="T3" fmla="*/ 0 h 177"/>
                    <a:gd name="T4" fmla="*/ 57 w 57"/>
                    <a:gd name="T5" fmla="*/ 115 h 177"/>
                    <a:gd name="T6" fmla="*/ 0 w 57"/>
                    <a:gd name="T7" fmla="*/ 177 h 177"/>
                    <a:gd name="T8" fmla="*/ 0 w 57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77">
                      <a:moveTo>
                        <a:pt x="0" y="7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: Shape 98"/>
                <p:cNvSpPr/>
                <p:nvPr/>
              </p:nvSpPr>
              <p:spPr bwMode="auto">
                <a:xfrm>
                  <a:off x="3049588" y="4968875"/>
                  <a:ext cx="90488" cy="257175"/>
                </a:xfrm>
                <a:custGeom>
                  <a:avLst/>
                  <a:gdLst>
                    <a:gd name="T0" fmla="*/ 0 w 57"/>
                    <a:gd name="T1" fmla="*/ 59 h 162"/>
                    <a:gd name="T2" fmla="*/ 57 w 57"/>
                    <a:gd name="T3" fmla="*/ 0 h 162"/>
                    <a:gd name="T4" fmla="*/ 57 w 57"/>
                    <a:gd name="T5" fmla="*/ 114 h 162"/>
                    <a:gd name="T6" fmla="*/ 0 w 57"/>
                    <a:gd name="T7" fmla="*/ 162 h 162"/>
                    <a:gd name="T8" fmla="*/ 0 w 57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62">
                      <a:moveTo>
                        <a:pt x="0" y="59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62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eform: Shape 99"/>
                <p:cNvSpPr/>
                <p:nvPr/>
              </p:nvSpPr>
              <p:spPr bwMode="auto">
                <a:xfrm>
                  <a:off x="3049588" y="5189538"/>
                  <a:ext cx="90488" cy="233363"/>
                </a:xfrm>
                <a:custGeom>
                  <a:avLst/>
                  <a:gdLst>
                    <a:gd name="T0" fmla="*/ 0 w 57"/>
                    <a:gd name="T1" fmla="*/ 45 h 147"/>
                    <a:gd name="T2" fmla="*/ 57 w 57"/>
                    <a:gd name="T3" fmla="*/ 0 h 147"/>
                    <a:gd name="T4" fmla="*/ 57 w 57"/>
                    <a:gd name="T5" fmla="*/ 115 h 147"/>
                    <a:gd name="T6" fmla="*/ 0 w 57"/>
                    <a:gd name="T7" fmla="*/ 147 h 147"/>
                    <a:gd name="T8" fmla="*/ 0 w 57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47">
                      <a:moveTo>
                        <a:pt x="0" y="4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4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: Shape 100"/>
                <p:cNvSpPr/>
                <p:nvPr/>
              </p:nvSpPr>
              <p:spPr bwMode="auto">
                <a:xfrm>
                  <a:off x="3049588" y="5411788"/>
                  <a:ext cx="90488" cy="207963"/>
                </a:xfrm>
                <a:custGeom>
                  <a:avLst/>
                  <a:gdLst>
                    <a:gd name="T0" fmla="*/ 0 w 57"/>
                    <a:gd name="T1" fmla="*/ 29 h 131"/>
                    <a:gd name="T2" fmla="*/ 57 w 57"/>
                    <a:gd name="T3" fmla="*/ 0 h 131"/>
                    <a:gd name="T4" fmla="*/ 57 w 57"/>
                    <a:gd name="T5" fmla="*/ 115 h 131"/>
                    <a:gd name="T6" fmla="*/ 0 w 57"/>
                    <a:gd name="T7" fmla="*/ 131 h 131"/>
                    <a:gd name="T8" fmla="*/ 0 w 57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31">
                      <a:moveTo>
                        <a:pt x="0" y="29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3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5" name="Freeform: Shape 101"/>
                <p:cNvSpPr/>
                <p:nvPr/>
              </p:nvSpPr>
              <p:spPr bwMode="auto">
                <a:xfrm>
                  <a:off x="3049588" y="5634038"/>
                  <a:ext cx="90488" cy="184150"/>
                </a:xfrm>
                <a:custGeom>
                  <a:avLst/>
                  <a:gdLst>
                    <a:gd name="T0" fmla="*/ 0 w 57"/>
                    <a:gd name="T1" fmla="*/ 13 h 116"/>
                    <a:gd name="T2" fmla="*/ 57 w 57"/>
                    <a:gd name="T3" fmla="*/ 0 h 116"/>
                    <a:gd name="T4" fmla="*/ 57 w 57"/>
                    <a:gd name="T5" fmla="*/ 114 h 116"/>
                    <a:gd name="T6" fmla="*/ 0 w 57"/>
                    <a:gd name="T7" fmla="*/ 116 h 116"/>
                    <a:gd name="T8" fmla="*/ 0 w 57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6">
                      <a:moveTo>
                        <a:pt x="0" y="13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1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8" name="Group 120"/>
            <p:cNvGrpSpPr/>
            <p:nvPr/>
          </p:nvGrpSpPr>
          <p:grpSpPr>
            <a:xfrm>
              <a:off x="2488406" y="5017040"/>
              <a:ext cx="920750" cy="1158876"/>
              <a:chOff x="2093913" y="4664075"/>
              <a:chExt cx="920750" cy="1158876"/>
            </a:xfrm>
          </p:grpSpPr>
          <p:grpSp>
            <p:nvGrpSpPr>
              <p:cNvPr id="98" name="Group 121"/>
              <p:cNvGrpSpPr/>
              <p:nvPr/>
            </p:nvGrpSpPr>
            <p:grpSpPr>
              <a:xfrm>
                <a:off x="2447925" y="4664075"/>
                <a:ext cx="566738" cy="1154113"/>
                <a:chOff x="2447925" y="4664075"/>
                <a:chExt cx="566738" cy="1154113"/>
              </a:xfrm>
            </p:grpSpPr>
            <p:sp>
              <p:nvSpPr>
                <p:cNvPr id="118" name="Rectangle 141"/>
                <p:cNvSpPr/>
                <p:nvPr/>
              </p:nvSpPr>
              <p:spPr bwMode="auto">
                <a:xfrm>
                  <a:off x="2852738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9" name="Rectangle 142"/>
                <p:cNvSpPr/>
                <p:nvPr/>
              </p:nvSpPr>
              <p:spPr bwMode="auto">
                <a:xfrm>
                  <a:off x="2852738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0" name="Rectangle 143"/>
                <p:cNvSpPr/>
                <p:nvPr/>
              </p:nvSpPr>
              <p:spPr bwMode="auto">
                <a:xfrm>
                  <a:off x="2852738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1" name="Rectangle 144"/>
                <p:cNvSpPr/>
                <p:nvPr/>
              </p:nvSpPr>
              <p:spPr bwMode="auto">
                <a:xfrm>
                  <a:off x="2852738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2" name="Rectangle 145"/>
                <p:cNvSpPr/>
                <p:nvPr/>
              </p:nvSpPr>
              <p:spPr bwMode="auto">
                <a:xfrm>
                  <a:off x="2852738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3" name="Rectangle 146"/>
                <p:cNvSpPr/>
                <p:nvPr/>
              </p:nvSpPr>
              <p:spPr bwMode="auto">
                <a:xfrm>
                  <a:off x="2852738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4" name="Rectangle 147"/>
                <p:cNvSpPr/>
                <p:nvPr/>
              </p:nvSpPr>
              <p:spPr bwMode="auto">
                <a:xfrm>
                  <a:off x="26511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Rectangle 148"/>
                <p:cNvSpPr/>
                <p:nvPr/>
              </p:nvSpPr>
              <p:spPr bwMode="auto">
                <a:xfrm>
                  <a:off x="26511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Rectangle 149"/>
                <p:cNvSpPr/>
                <p:nvPr/>
              </p:nvSpPr>
              <p:spPr bwMode="auto">
                <a:xfrm>
                  <a:off x="26511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Rectangle 150"/>
                <p:cNvSpPr/>
                <p:nvPr/>
              </p:nvSpPr>
              <p:spPr bwMode="auto">
                <a:xfrm>
                  <a:off x="26511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Rectangle 151"/>
                <p:cNvSpPr/>
                <p:nvPr/>
              </p:nvSpPr>
              <p:spPr bwMode="auto">
                <a:xfrm>
                  <a:off x="26511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9" name="Rectangle 152"/>
                <p:cNvSpPr/>
                <p:nvPr/>
              </p:nvSpPr>
              <p:spPr bwMode="auto">
                <a:xfrm>
                  <a:off x="26511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0" name="Rectangle 153"/>
                <p:cNvSpPr/>
                <p:nvPr/>
              </p:nvSpPr>
              <p:spPr bwMode="auto">
                <a:xfrm>
                  <a:off x="24479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Rectangle 154"/>
                <p:cNvSpPr/>
                <p:nvPr/>
              </p:nvSpPr>
              <p:spPr bwMode="auto">
                <a:xfrm>
                  <a:off x="24479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2" name="Rectangle 155"/>
                <p:cNvSpPr/>
                <p:nvPr/>
              </p:nvSpPr>
              <p:spPr bwMode="auto">
                <a:xfrm>
                  <a:off x="24479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3" name="Rectangle 156"/>
                <p:cNvSpPr/>
                <p:nvPr/>
              </p:nvSpPr>
              <p:spPr bwMode="auto">
                <a:xfrm>
                  <a:off x="24479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4" name="Rectangle 157"/>
                <p:cNvSpPr/>
                <p:nvPr/>
              </p:nvSpPr>
              <p:spPr bwMode="auto">
                <a:xfrm>
                  <a:off x="24479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158"/>
                <p:cNvSpPr/>
                <p:nvPr/>
              </p:nvSpPr>
              <p:spPr bwMode="auto">
                <a:xfrm>
                  <a:off x="24479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9" name="Group 122"/>
              <p:cNvGrpSpPr/>
              <p:nvPr/>
            </p:nvGrpSpPr>
            <p:grpSpPr>
              <a:xfrm>
                <a:off x="2093913" y="4664075"/>
                <a:ext cx="319087" cy="1158876"/>
                <a:chOff x="2093913" y="4664075"/>
                <a:chExt cx="319087" cy="1158876"/>
              </a:xfrm>
            </p:grpSpPr>
            <p:sp>
              <p:nvSpPr>
                <p:cNvPr id="100" name="Freeform: Shape 123"/>
                <p:cNvSpPr/>
                <p:nvPr/>
              </p:nvSpPr>
              <p:spPr bwMode="auto">
                <a:xfrm>
                  <a:off x="2298700" y="4664075"/>
                  <a:ext cx="114300" cy="249238"/>
                </a:xfrm>
                <a:custGeom>
                  <a:avLst/>
                  <a:gdLst>
                    <a:gd name="T0" fmla="*/ 0 w 72"/>
                    <a:gd name="T1" fmla="*/ 63 h 157"/>
                    <a:gd name="T2" fmla="*/ 72 w 72"/>
                    <a:gd name="T3" fmla="*/ 0 h 157"/>
                    <a:gd name="T4" fmla="*/ 72 w 72"/>
                    <a:gd name="T5" fmla="*/ 103 h 157"/>
                    <a:gd name="T6" fmla="*/ 0 w 72"/>
                    <a:gd name="T7" fmla="*/ 157 h 157"/>
                    <a:gd name="T8" fmla="*/ 0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0" y="6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57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1" name="Freeform: Shape 124"/>
                <p:cNvSpPr/>
                <p:nvPr/>
              </p:nvSpPr>
              <p:spPr bwMode="auto">
                <a:xfrm>
                  <a:off x="2298700" y="4862513"/>
                  <a:ext cx="114300" cy="231775"/>
                </a:xfrm>
                <a:custGeom>
                  <a:avLst/>
                  <a:gdLst>
                    <a:gd name="T0" fmla="*/ 0 w 72"/>
                    <a:gd name="T1" fmla="*/ 53 h 146"/>
                    <a:gd name="T2" fmla="*/ 72 w 72"/>
                    <a:gd name="T3" fmla="*/ 0 h 146"/>
                    <a:gd name="T4" fmla="*/ 72 w 72"/>
                    <a:gd name="T5" fmla="*/ 103 h 146"/>
                    <a:gd name="T6" fmla="*/ 0 w 72"/>
                    <a:gd name="T7" fmla="*/ 146 h 146"/>
                    <a:gd name="T8" fmla="*/ 0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0" y="5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46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" name="Freeform: Shape 125"/>
                <p:cNvSpPr/>
                <p:nvPr/>
              </p:nvSpPr>
              <p:spPr bwMode="auto">
                <a:xfrm>
                  <a:off x="2298700" y="5060950"/>
                  <a:ext cx="114300" cy="215900"/>
                </a:xfrm>
                <a:custGeom>
                  <a:avLst/>
                  <a:gdLst>
                    <a:gd name="T0" fmla="*/ 0 w 72"/>
                    <a:gd name="T1" fmla="*/ 42 h 136"/>
                    <a:gd name="T2" fmla="*/ 72 w 72"/>
                    <a:gd name="T3" fmla="*/ 0 h 136"/>
                    <a:gd name="T4" fmla="*/ 72 w 72"/>
                    <a:gd name="T5" fmla="*/ 102 h 136"/>
                    <a:gd name="T6" fmla="*/ 0 w 72"/>
                    <a:gd name="T7" fmla="*/ 136 h 136"/>
                    <a:gd name="T8" fmla="*/ 0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0" y="42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36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: Shape 126"/>
                <p:cNvSpPr/>
                <p:nvPr/>
              </p:nvSpPr>
              <p:spPr bwMode="auto">
                <a:xfrm>
                  <a:off x="2298700" y="5259388"/>
                  <a:ext cx="114300" cy="196850"/>
                </a:xfrm>
                <a:custGeom>
                  <a:avLst/>
                  <a:gdLst>
                    <a:gd name="T0" fmla="*/ 0 w 72"/>
                    <a:gd name="T1" fmla="*/ 31 h 124"/>
                    <a:gd name="T2" fmla="*/ 72 w 72"/>
                    <a:gd name="T3" fmla="*/ 0 h 124"/>
                    <a:gd name="T4" fmla="*/ 72 w 72"/>
                    <a:gd name="T5" fmla="*/ 102 h 124"/>
                    <a:gd name="T6" fmla="*/ 0 w 72"/>
                    <a:gd name="T7" fmla="*/ 124 h 124"/>
                    <a:gd name="T8" fmla="*/ 0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0" y="31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2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: Shape 127"/>
                <p:cNvSpPr/>
                <p:nvPr/>
              </p:nvSpPr>
              <p:spPr bwMode="auto">
                <a:xfrm>
                  <a:off x="2298700" y="5456238"/>
                  <a:ext cx="114300" cy="182563"/>
                </a:xfrm>
                <a:custGeom>
                  <a:avLst/>
                  <a:gdLst>
                    <a:gd name="T0" fmla="*/ 0 w 72"/>
                    <a:gd name="T1" fmla="*/ 21 h 115"/>
                    <a:gd name="T2" fmla="*/ 72 w 72"/>
                    <a:gd name="T3" fmla="*/ 0 h 115"/>
                    <a:gd name="T4" fmla="*/ 72 w 72"/>
                    <a:gd name="T5" fmla="*/ 103 h 115"/>
                    <a:gd name="T6" fmla="*/ 0 w 72"/>
                    <a:gd name="T7" fmla="*/ 115 h 115"/>
                    <a:gd name="T8" fmla="*/ 0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0" y="21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: Shape 128"/>
                <p:cNvSpPr/>
                <p:nvPr/>
              </p:nvSpPr>
              <p:spPr bwMode="auto">
                <a:xfrm>
                  <a:off x="2298700" y="5654675"/>
                  <a:ext cx="114300" cy="165100"/>
                </a:xfrm>
                <a:custGeom>
                  <a:avLst/>
                  <a:gdLst>
                    <a:gd name="T0" fmla="*/ 0 w 72"/>
                    <a:gd name="T1" fmla="*/ 10 h 104"/>
                    <a:gd name="T2" fmla="*/ 72 w 72"/>
                    <a:gd name="T3" fmla="*/ 0 h 104"/>
                    <a:gd name="T4" fmla="*/ 72 w 72"/>
                    <a:gd name="T5" fmla="*/ 103 h 104"/>
                    <a:gd name="T6" fmla="*/ 0 w 72"/>
                    <a:gd name="T7" fmla="*/ 104 h 104"/>
                    <a:gd name="T8" fmla="*/ 0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0" y="10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0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Freeform: Shape 129"/>
                <p:cNvSpPr/>
                <p:nvPr/>
              </p:nvSpPr>
              <p:spPr bwMode="auto">
                <a:xfrm>
                  <a:off x="2181225" y="4789488"/>
                  <a:ext cx="88900" cy="231775"/>
                </a:xfrm>
                <a:custGeom>
                  <a:avLst/>
                  <a:gdLst>
                    <a:gd name="T0" fmla="*/ 0 w 56"/>
                    <a:gd name="T1" fmla="*/ 64 h 146"/>
                    <a:gd name="T2" fmla="*/ 56 w 56"/>
                    <a:gd name="T3" fmla="*/ 0 h 146"/>
                    <a:gd name="T4" fmla="*/ 56 w 56"/>
                    <a:gd name="T5" fmla="*/ 92 h 146"/>
                    <a:gd name="T6" fmla="*/ 0 w 56"/>
                    <a:gd name="T7" fmla="*/ 146 h 146"/>
                    <a:gd name="T8" fmla="*/ 0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0" y="64"/>
                      </a:moveTo>
                      <a:lnTo>
                        <a:pt x="56" y="0"/>
                      </a:lnTo>
                      <a:lnTo>
                        <a:pt x="56" y="92"/>
                      </a:lnTo>
                      <a:lnTo>
                        <a:pt x="0" y="14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" name="Freeform: Shape 130"/>
                <p:cNvSpPr/>
                <p:nvPr/>
              </p:nvSpPr>
              <p:spPr bwMode="auto">
                <a:xfrm>
                  <a:off x="2181225" y="4967288"/>
                  <a:ext cx="88900" cy="214313"/>
                </a:xfrm>
                <a:custGeom>
                  <a:avLst/>
                  <a:gdLst>
                    <a:gd name="T0" fmla="*/ 0 w 56"/>
                    <a:gd name="T1" fmla="*/ 52 h 135"/>
                    <a:gd name="T2" fmla="*/ 56 w 56"/>
                    <a:gd name="T3" fmla="*/ 0 h 135"/>
                    <a:gd name="T4" fmla="*/ 56 w 56"/>
                    <a:gd name="T5" fmla="*/ 91 h 135"/>
                    <a:gd name="T6" fmla="*/ 0 w 56"/>
                    <a:gd name="T7" fmla="*/ 135 h 135"/>
                    <a:gd name="T8" fmla="*/ 0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0" y="5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35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: Shape 131"/>
                <p:cNvSpPr/>
                <p:nvPr/>
              </p:nvSpPr>
              <p:spPr bwMode="auto">
                <a:xfrm>
                  <a:off x="2181225" y="5143500"/>
                  <a:ext cx="88900" cy="198438"/>
                </a:xfrm>
                <a:custGeom>
                  <a:avLst/>
                  <a:gdLst>
                    <a:gd name="T0" fmla="*/ 0 w 56"/>
                    <a:gd name="T1" fmla="*/ 42 h 125"/>
                    <a:gd name="T2" fmla="*/ 56 w 56"/>
                    <a:gd name="T3" fmla="*/ 0 h 125"/>
                    <a:gd name="T4" fmla="*/ 56 w 56"/>
                    <a:gd name="T5" fmla="*/ 91 h 125"/>
                    <a:gd name="T6" fmla="*/ 0 w 56"/>
                    <a:gd name="T7" fmla="*/ 125 h 125"/>
                    <a:gd name="T8" fmla="*/ 0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0" y="4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2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9" name="Freeform: Shape 132"/>
                <p:cNvSpPr/>
                <p:nvPr/>
              </p:nvSpPr>
              <p:spPr bwMode="auto">
                <a:xfrm>
                  <a:off x="2181225" y="5321300"/>
                  <a:ext cx="88900" cy="180975"/>
                </a:xfrm>
                <a:custGeom>
                  <a:avLst/>
                  <a:gdLst>
                    <a:gd name="T0" fmla="*/ 0 w 56"/>
                    <a:gd name="T1" fmla="*/ 31 h 114"/>
                    <a:gd name="T2" fmla="*/ 56 w 56"/>
                    <a:gd name="T3" fmla="*/ 0 h 114"/>
                    <a:gd name="T4" fmla="*/ 56 w 56"/>
                    <a:gd name="T5" fmla="*/ 91 h 114"/>
                    <a:gd name="T6" fmla="*/ 0 w 56"/>
                    <a:gd name="T7" fmla="*/ 114 h 114"/>
                    <a:gd name="T8" fmla="*/ 0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0" y="31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1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0" name="Freeform: Shape 133"/>
                <p:cNvSpPr/>
                <p:nvPr/>
              </p:nvSpPr>
              <p:spPr bwMode="auto">
                <a:xfrm>
                  <a:off x="2181225" y="5497513"/>
                  <a:ext cx="88900" cy="163513"/>
                </a:xfrm>
                <a:custGeom>
                  <a:avLst/>
                  <a:gdLst>
                    <a:gd name="T0" fmla="*/ 0 w 56"/>
                    <a:gd name="T1" fmla="*/ 20 h 103"/>
                    <a:gd name="T2" fmla="*/ 56 w 56"/>
                    <a:gd name="T3" fmla="*/ 0 h 103"/>
                    <a:gd name="T4" fmla="*/ 56 w 56"/>
                    <a:gd name="T5" fmla="*/ 91 h 103"/>
                    <a:gd name="T6" fmla="*/ 0 w 56"/>
                    <a:gd name="T7" fmla="*/ 103 h 103"/>
                    <a:gd name="T8" fmla="*/ 0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0" y="20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0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1" name="Freeform: Shape 134"/>
                <p:cNvSpPr/>
                <p:nvPr/>
              </p:nvSpPr>
              <p:spPr bwMode="auto">
                <a:xfrm>
                  <a:off x="2181225" y="5675313"/>
                  <a:ext cx="88900" cy="146050"/>
                </a:xfrm>
                <a:custGeom>
                  <a:avLst/>
                  <a:gdLst>
                    <a:gd name="T0" fmla="*/ 0 w 56"/>
                    <a:gd name="T1" fmla="*/ 9 h 92"/>
                    <a:gd name="T2" fmla="*/ 56 w 56"/>
                    <a:gd name="T3" fmla="*/ 0 h 92"/>
                    <a:gd name="T4" fmla="*/ 56 w 56"/>
                    <a:gd name="T5" fmla="*/ 91 h 92"/>
                    <a:gd name="T6" fmla="*/ 0 w 56"/>
                    <a:gd name="T7" fmla="*/ 92 h 92"/>
                    <a:gd name="T8" fmla="*/ 0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0" y="9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9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: Shape 135"/>
                <p:cNvSpPr/>
                <p:nvPr/>
              </p:nvSpPr>
              <p:spPr bwMode="auto">
                <a:xfrm>
                  <a:off x="2093913" y="4914900"/>
                  <a:ext cx="65088" cy="214313"/>
                </a:xfrm>
                <a:custGeom>
                  <a:avLst/>
                  <a:gdLst>
                    <a:gd name="T0" fmla="*/ 0 w 41"/>
                    <a:gd name="T1" fmla="*/ 63 h 135"/>
                    <a:gd name="T2" fmla="*/ 41 w 41"/>
                    <a:gd name="T3" fmla="*/ 0 h 135"/>
                    <a:gd name="T4" fmla="*/ 41 w 41"/>
                    <a:gd name="T5" fmla="*/ 81 h 135"/>
                    <a:gd name="T6" fmla="*/ 0 w 41"/>
                    <a:gd name="T7" fmla="*/ 135 h 135"/>
                    <a:gd name="T8" fmla="*/ 0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0" y="63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35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: Shape 136"/>
                <p:cNvSpPr/>
                <p:nvPr/>
              </p:nvSpPr>
              <p:spPr bwMode="auto">
                <a:xfrm>
                  <a:off x="2093913" y="5072063"/>
                  <a:ext cx="65088" cy="196850"/>
                </a:xfrm>
                <a:custGeom>
                  <a:avLst/>
                  <a:gdLst>
                    <a:gd name="T0" fmla="*/ 0 w 41"/>
                    <a:gd name="T1" fmla="*/ 52 h 124"/>
                    <a:gd name="T2" fmla="*/ 41 w 41"/>
                    <a:gd name="T3" fmla="*/ 0 h 124"/>
                    <a:gd name="T4" fmla="*/ 41 w 41"/>
                    <a:gd name="T5" fmla="*/ 80 h 124"/>
                    <a:gd name="T6" fmla="*/ 0 w 41"/>
                    <a:gd name="T7" fmla="*/ 124 h 124"/>
                    <a:gd name="T8" fmla="*/ 0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0" y="52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2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: Shape 137"/>
                <p:cNvSpPr/>
                <p:nvPr/>
              </p:nvSpPr>
              <p:spPr bwMode="auto">
                <a:xfrm>
                  <a:off x="2093913" y="5226050"/>
                  <a:ext cx="65088" cy="180975"/>
                </a:xfrm>
                <a:custGeom>
                  <a:avLst/>
                  <a:gdLst>
                    <a:gd name="T0" fmla="*/ 0 w 41"/>
                    <a:gd name="T1" fmla="*/ 42 h 114"/>
                    <a:gd name="T2" fmla="*/ 41 w 41"/>
                    <a:gd name="T3" fmla="*/ 0 h 114"/>
                    <a:gd name="T4" fmla="*/ 41 w 41"/>
                    <a:gd name="T5" fmla="*/ 81 h 114"/>
                    <a:gd name="T6" fmla="*/ 0 w 41"/>
                    <a:gd name="T7" fmla="*/ 114 h 114"/>
                    <a:gd name="T8" fmla="*/ 0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0" y="42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1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: Shape 138"/>
                <p:cNvSpPr/>
                <p:nvPr/>
              </p:nvSpPr>
              <p:spPr bwMode="auto">
                <a:xfrm>
                  <a:off x="2093913" y="5383213"/>
                  <a:ext cx="65088" cy="161925"/>
                </a:xfrm>
                <a:custGeom>
                  <a:avLst/>
                  <a:gdLst>
                    <a:gd name="T0" fmla="*/ 0 w 41"/>
                    <a:gd name="T1" fmla="*/ 31 h 102"/>
                    <a:gd name="T2" fmla="*/ 41 w 41"/>
                    <a:gd name="T3" fmla="*/ 0 h 102"/>
                    <a:gd name="T4" fmla="*/ 41 w 41"/>
                    <a:gd name="T5" fmla="*/ 80 h 102"/>
                    <a:gd name="T6" fmla="*/ 0 w 41"/>
                    <a:gd name="T7" fmla="*/ 102 h 102"/>
                    <a:gd name="T8" fmla="*/ 0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0" y="31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02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6" name="Freeform: Shape 139"/>
                <p:cNvSpPr/>
                <p:nvPr/>
              </p:nvSpPr>
              <p:spPr bwMode="auto">
                <a:xfrm>
                  <a:off x="2093913" y="5537200"/>
                  <a:ext cx="65088" cy="147638"/>
                </a:xfrm>
                <a:custGeom>
                  <a:avLst/>
                  <a:gdLst>
                    <a:gd name="T0" fmla="*/ 0 w 41"/>
                    <a:gd name="T1" fmla="*/ 21 h 93"/>
                    <a:gd name="T2" fmla="*/ 41 w 41"/>
                    <a:gd name="T3" fmla="*/ 0 h 93"/>
                    <a:gd name="T4" fmla="*/ 41 w 41"/>
                    <a:gd name="T5" fmla="*/ 81 h 93"/>
                    <a:gd name="T6" fmla="*/ 0 w 41"/>
                    <a:gd name="T7" fmla="*/ 93 h 93"/>
                    <a:gd name="T8" fmla="*/ 0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0" y="21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9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: Shape 140"/>
                <p:cNvSpPr/>
                <p:nvPr/>
              </p:nvSpPr>
              <p:spPr bwMode="auto">
                <a:xfrm>
                  <a:off x="2093913" y="5694363"/>
                  <a:ext cx="65088" cy="128588"/>
                </a:xfrm>
                <a:custGeom>
                  <a:avLst/>
                  <a:gdLst>
                    <a:gd name="T0" fmla="*/ 0 w 41"/>
                    <a:gd name="T1" fmla="*/ 9 h 81"/>
                    <a:gd name="T2" fmla="*/ 41 w 41"/>
                    <a:gd name="T3" fmla="*/ 0 h 81"/>
                    <a:gd name="T4" fmla="*/ 41 w 41"/>
                    <a:gd name="T5" fmla="*/ 80 h 81"/>
                    <a:gd name="T6" fmla="*/ 0 w 41"/>
                    <a:gd name="T7" fmla="*/ 81 h 81"/>
                    <a:gd name="T8" fmla="*/ 0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0" y="9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81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9" name="Group 159"/>
            <p:cNvGrpSpPr/>
            <p:nvPr/>
          </p:nvGrpSpPr>
          <p:grpSpPr>
            <a:xfrm>
              <a:off x="4787106" y="3781965"/>
              <a:ext cx="2617788" cy="2381250"/>
              <a:chOff x="4392613" y="3429000"/>
              <a:chExt cx="2617788" cy="2381250"/>
            </a:xfrm>
          </p:grpSpPr>
          <p:grpSp>
            <p:nvGrpSpPr>
              <p:cNvPr id="41" name="Group 160"/>
              <p:cNvGrpSpPr/>
              <p:nvPr/>
            </p:nvGrpSpPr>
            <p:grpSpPr>
              <a:xfrm>
                <a:off x="5119688" y="3429000"/>
                <a:ext cx="1165225" cy="2370138"/>
                <a:chOff x="5119688" y="3429000"/>
                <a:chExt cx="1165225" cy="2370138"/>
              </a:xfrm>
            </p:grpSpPr>
            <p:sp>
              <p:nvSpPr>
                <p:cNvPr id="80" name="Rectangle 199"/>
                <p:cNvSpPr/>
                <p:nvPr/>
              </p:nvSpPr>
              <p:spPr bwMode="auto">
                <a:xfrm>
                  <a:off x="511968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Rectangle 200"/>
                <p:cNvSpPr/>
                <p:nvPr/>
              </p:nvSpPr>
              <p:spPr bwMode="auto">
                <a:xfrm>
                  <a:off x="511968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Rectangle 201"/>
                <p:cNvSpPr/>
                <p:nvPr/>
              </p:nvSpPr>
              <p:spPr bwMode="auto">
                <a:xfrm>
                  <a:off x="511968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Rectangle 202"/>
                <p:cNvSpPr/>
                <p:nvPr/>
              </p:nvSpPr>
              <p:spPr bwMode="auto">
                <a:xfrm>
                  <a:off x="511968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Rectangle 203"/>
                <p:cNvSpPr/>
                <p:nvPr/>
              </p:nvSpPr>
              <p:spPr bwMode="auto">
                <a:xfrm>
                  <a:off x="511968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Rectangle 204"/>
                <p:cNvSpPr/>
                <p:nvPr/>
              </p:nvSpPr>
              <p:spPr bwMode="auto">
                <a:xfrm>
                  <a:off x="511968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Rectangle 205"/>
                <p:cNvSpPr/>
                <p:nvPr/>
              </p:nvSpPr>
              <p:spPr bwMode="auto">
                <a:xfrm>
                  <a:off x="5534025" y="5465763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Rectangle 206"/>
                <p:cNvSpPr/>
                <p:nvPr/>
              </p:nvSpPr>
              <p:spPr bwMode="auto">
                <a:xfrm>
                  <a:off x="5534025" y="50577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Rectangle 207"/>
                <p:cNvSpPr/>
                <p:nvPr/>
              </p:nvSpPr>
              <p:spPr bwMode="auto">
                <a:xfrm>
                  <a:off x="5534025" y="46513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Rectangle 208"/>
                <p:cNvSpPr/>
                <p:nvPr/>
              </p:nvSpPr>
              <p:spPr bwMode="auto">
                <a:xfrm>
                  <a:off x="5534025" y="4243388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209"/>
                <p:cNvSpPr/>
                <p:nvPr/>
              </p:nvSpPr>
              <p:spPr bwMode="auto">
                <a:xfrm>
                  <a:off x="5534025" y="3836988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1" name="Rectangle 210"/>
                <p:cNvSpPr/>
                <p:nvPr/>
              </p:nvSpPr>
              <p:spPr bwMode="auto">
                <a:xfrm>
                  <a:off x="5534025" y="3429000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Rectangle 211"/>
                <p:cNvSpPr/>
                <p:nvPr/>
              </p:nvSpPr>
              <p:spPr bwMode="auto">
                <a:xfrm>
                  <a:off x="595153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Rectangle 212"/>
                <p:cNvSpPr/>
                <p:nvPr/>
              </p:nvSpPr>
              <p:spPr bwMode="auto">
                <a:xfrm>
                  <a:off x="595153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Rectangle 213"/>
                <p:cNvSpPr/>
                <p:nvPr/>
              </p:nvSpPr>
              <p:spPr bwMode="auto">
                <a:xfrm>
                  <a:off x="595153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Rectangle 214"/>
                <p:cNvSpPr/>
                <p:nvPr/>
              </p:nvSpPr>
              <p:spPr bwMode="auto">
                <a:xfrm>
                  <a:off x="595153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215"/>
                <p:cNvSpPr/>
                <p:nvPr/>
              </p:nvSpPr>
              <p:spPr bwMode="auto">
                <a:xfrm>
                  <a:off x="595153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Rectangle 216"/>
                <p:cNvSpPr/>
                <p:nvPr/>
              </p:nvSpPr>
              <p:spPr bwMode="auto">
                <a:xfrm>
                  <a:off x="595153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2" name="Group 161"/>
              <p:cNvGrpSpPr/>
              <p:nvPr/>
            </p:nvGrpSpPr>
            <p:grpSpPr>
              <a:xfrm>
                <a:off x="6354763" y="3429000"/>
                <a:ext cx="655638" cy="2381250"/>
                <a:chOff x="6354763" y="3429000"/>
                <a:chExt cx="655638" cy="2381250"/>
              </a:xfrm>
            </p:grpSpPr>
            <p:sp>
              <p:nvSpPr>
                <p:cNvPr id="62" name="Freeform: Shape 181"/>
                <p:cNvSpPr/>
                <p:nvPr/>
              </p:nvSpPr>
              <p:spPr bwMode="auto">
                <a:xfrm>
                  <a:off x="6354763" y="3429000"/>
                  <a:ext cx="236538" cy="512763"/>
                </a:xfrm>
                <a:custGeom>
                  <a:avLst/>
                  <a:gdLst>
                    <a:gd name="T0" fmla="*/ 149 w 149"/>
                    <a:gd name="T1" fmla="*/ 131 h 323"/>
                    <a:gd name="T2" fmla="*/ 0 w 149"/>
                    <a:gd name="T3" fmla="*/ 0 h 323"/>
                    <a:gd name="T4" fmla="*/ 0 w 149"/>
                    <a:gd name="T5" fmla="*/ 211 h 323"/>
                    <a:gd name="T6" fmla="*/ 149 w 149"/>
                    <a:gd name="T7" fmla="*/ 323 h 323"/>
                    <a:gd name="T8" fmla="*/ 149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149" y="131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323"/>
                      </a:lnTo>
                      <a:lnTo>
                        <a:pt x="149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: Shape 182"/>
                <p:cNvSpPr/>
                <p:nvPr/>
              </p:nvSpPr>
              <p:spPr bwMode="auto">
                <a:xfrm>
                  <a:off x="6354763" y="3836988"/>
                  <a:ext cx="236538" cy="477838"/>
                </a:xfrm>
                <a:custGeom>
                  <a:avLst/>
                  <a:gdLst>
                    <a:gd name="T0" fmla="*/ 149 w 149"/>
                    <a:gd name="T1" fmla="*/ 108 h 301"/>
                    <a:gd name="T2" fmla="*/ 0 w 149"/>
                    <a:gd name="T3" fmla="*/ 0 h 301"/>
                    <a:gd name="T4" fmla="*/ 0 w 149"/>
                    <a:gd name="T5" fmla="*/ 210 h 301"/>
                    <a:gd name="T6" fmla="*/ 149 w 149"/>
                    <a:gd name="T7" fmla="*/ 301 h 301"/>
                    <a:gd name="T8" fmla="*/ 149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149" y="108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301"/>
                      </a:lnTo>
                      <a:lnTo>
                        <a:pt x="149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: Shape 183"/>
                <p:cNvSpPr/>
                <p:nvPr/>
              </p:nvSpPr>
              <p:spPr bwMode="auto">
                <a:xfrm>
                  <a:off x="6354763" y="4243388"/>
                  <a:ext cx="236538" cy="442913"/>
                </a:xfrm>
                <a:custGeom>
                  <a:avLst/>
                  <a:gdLst>
                    <a:gd name="T0" fmla="*/ 149 w 149"/>
                    <a:gd name="T1" fmla="*/ 87 h 279"/>
                    <a:gd name="T2" fmla="*/ 0 w 149"/>
                    <a:gd name="T3" fmla="*/ 0 h 279"/>
                    <a:gd name="T4" fmla="*/ 0 w 149"/>
                    <a:gd name="T5" fmla="*/ 211 h 279"/>
                    <a:gd name="T6" fmla="*/ 149 w 149"/>
                    <a:gd name="T7" fmla="*/ 279 h 279"/>
                    <a:gd name="T8" fmla="*/ 149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149" y="87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279"/>
                      </a:lnTo>
                      <a:lnTo>
                        <a:pt x="149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: Shape 184"/>
                <p:cNvSpPr/>
                <p:nvPr/>
              </p:nvSpPr>
              <p:spPr bwMode="auto">
                <a:xfrm>
                  <a:off x="6354763" y="4651375"/>
                  <a:ext cx="236538" cy="406400"/>
                </a:xfrm>
                <a:custGeom>
                  <a:avLst/>
                  <a:gdLst>
                    <a:gd name="T0" fmla="*/ 149 w 149"/>
                    <a:gd name="T1" fmla="*/ 64 h 256"/>
                    <a:gd name="T2" fmla="*/ 0 w 149"/>
                    <a:gd name="T3" fmla="*/ 0 h 256"/>
                    <a:gd name="T4" fmla="*/ 0 w 149"/>
                    <a:gd name="T5" fmla="*/ 210 h 256"/>
                    <a:gd name="T6" fmla="*/ 149 w 149"/>
                    <a:gd name="T7" fmla="*/ 256 h 256"/>
                    <a:gd name="T8" fmla="*/ 149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149" y="64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56"/>
                      </a:lnTo>
                      <a:lnTo>
                        <a:pt x="149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: Shape 185"/>
                <p:cNvSpPr/>
                <p:nvPr/>
              </p:nvSpPr>
              <p:spPr bwMode="auto">
                <a:xfrm>
                  <a:off x="6354763" y="5057775"/>
                  <a:ext cx="236538" cy="373063"/>
                </a:xfrm>
                <a:custGeom>
                  <a:avLst/>
                  <a:gdLst>
                    <a:gd name="T0" fmla="*/ 149 w 149"/>
                    <a:gd name="T1" fmla="*/ 42 h 235"/>
                    <a:gd name="T2" fmla="*/ 0 w 149"/>
                    <a:gd name="T3" fmla="*/ 0 h 235"/>
                    <a:gd name="T4" fmla="*/ 0 w 149"/>
                    <a:gd name="T5" fmla="*/ 210 h 235"/>
                    <a:gd name="T6" fmla="*/ 149 w 149"/>
                    <a:gd name="T7" fmla="*/ 235 h 235"/>
                    <a:gd name="T8" fmla="*/ 149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149" y="42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35"/>
                      </a:lnTo>
                      <a:lnTo>
                        <a:pt x="149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: Shape 186"/>
                <p:cNvSpPr/>
                <p:nvPr/>
              </p:nvSpPr>
              <p:spPr bwMode="auto">
                <a:xfrm>
                  <a:off x="6354763" y="5465763"/>
                  <a:ext cx="236538" cy="336550"/>
                </a:xfrm>
                <a:custGeom>
                  <a:avLst/>
                  <a:gdLst>
                    <a:gd name="T0" fmla="*/ 149 w 149"/>
                    <a:gd name="T1" fmla="*/ 19 h 212"/>
                    <a:gd name="T2" fmla="*/ 0 w 149"/>
                    <a:gd name="T3" fmla="*/ 0 h 212"/>
                    <a:gd name="T4" fmla="*/ 0 w 149"/>
                    <a:gd name="T5" fmla="*/ 210 h 212"/>
                    <a:gd name="T6" fmla="*/ 149 w 149"/>
                    <a:gd name="T7" fmla="*/ 212 h 212"/>
                    <a:gd name="T8" fmla="*/ 149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149" y="19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12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: Shape 187"/>
                <p:cNvSpPr/>
                <p:nvPr/>
              </p:nvSpPr>
              <p:spPr bwMode="auto">
                <a:xfrm>
                  <a:off x="6648450" y="3687763"/>
                  <a:ext cx="184150" cy="474663"/>
                </a:xfrm>
                <a:custGeom>
                  <a:avLst/>
                  <a:gdLst>
                    <a:gd name="T0" fmla="*/ 116 w 116"/>
                    <a:gd name="T1" fmla="*/ 130 h 299"/>
                    <a:gd name="T2" fmla="*/ 0 w 116"/>
                    <a:gd name="T3" fmla="*/ 0 h 299"/>
                    <a:gd name="T4" fmla="*/ 0 w 116"/>
                    <a:gd name="T5" fmla="*/ 188 h 299"/>
                    <a:gd name="T6" fmla="*/ 116 w 116"/>
                    <a:gd name="T7" fmla="*/ 299 h 299"/>
                    <a:gd name="T8" fmla="*/ 116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116" y="130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99"/>
                      </a:lnTo>
                      <a:lnTo>
                        <a:pt x="116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: Shape 188"/>
                <p:cNvSpPr/>
                <p:nvPr/>
              </p:nvSpPr>
              <p:spPr bwMode="auto">
                <a:xfrm>
                  <a:off x="6648450" y="4051300"/>
                  <a:ext cx="184150" cy="439738"/>
                </a:xfrm>
                <a:custGeom>
                  <a:avLst/>
                  <a:gdLst>
                    <a:gd name="T0" fmla="*/ 116 w 116"/>
                    <a:gd name="T1" fmla="*/ 108 h 277"/>
                    <a:gd name="T2" fmla="*/ 0 w 116"/>
                    <a:gd name="T3" fmla="*/ 0 h 277"/>
                    <a:gd name="T4" fmla="*/ 0 w 116"/>
                    <a:gd name="T5" fmla="*/ 188 h 277"/>
                    <a:gd name="T6" fmla="*/ 116 w 116"/>
                    <a:gd name="T7" fmla="*/ 277 h 277"/>
                    <a:gd name="T8" fmla="*/ 116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116" y="108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77"/>
                      </a:lnTo>
                      <a:lnTo>
                        <a:pt x="116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: Shape 189"/>
                <p:cNvSpPr/>
                <p:nvPr/>
              </p:nvSpPr>
              <p:spPr bwMode="auto">
                <a:xfrm>
                  <a:off x="6648450" y="4414838"/>
                  <a:ext cx="184150" cy="406400"/>
                </a:xfrm>
                <a:custGeom>
                  <a:avLst/>
                  <a:gdLst>
                    <a:gd name="T0" fmla="*/ 116 w 116"/>
                    <a:gd name="T1" fmla="*/ 85 h 256"/>
                    <a:gd name="T2" fmla="*/ 0 w 116"/>
                    <a:gd name="T3" fmla="*/ 0 h 256"/>
                    <a:gd name="T4" fmla="*/ 0 w 116"/>
                    <a:gd name="T5" fmla="*/ 188 h 256"/>
                    <a:gd name="T6" fmla="*/ 116 w 116"/>
                    <a:gd name="T7" fmla="*/ 256 h 256"/>
                    <a:gd name="T8" fmla="*/ 116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116" y="85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56"/>
                      </a:lnTo>
                      <a:lnTo>
                        <a:pt x="116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: Shape 190"/>
                <p:cNvSpPr/>
                <p:nvPr/>
              </p:nvSpPr>
              <p:spPr bwMode="auto">
                <a:xfrm>
                  <a:off x="6648450" y="4776788"/>
                  <a:ext cx="184150" cy="371475"/>
                </a:xfrm>
                <a:custGeom>
                  <a:avLst/>
                  <a:gdLst>
                    <a:gd name="T0" fmla="*/ 116 w 116"/>
                    <a:gd name="T1" fmla="*/ 64 h 234"/>
                    <a:gd name="T2" fmla="*/ 0 w 116"/>
                    <a:gd name="T3" fmla="*/ 0 h 234"/>
                    <a:gd name="T4" fmla="*/ 0 w 116"/>
                    <a:gd name="T5" fmla="*/ 188 h 234"/>
                    <a:gd name="T6" fmla="*/ 116 w 116"/>
                    <a:gd name="T7" fmla="*/ 234 h 234"/>
                    <a:gd name="T8" fmla="*/ 116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116" y="64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34"/>
                      </a:lnTo>
                      <a:lnTo>
                        <a:pt x="116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: Shape 191"/>
                <p:cNvSpPr/>
                <p:nvPr/>
              </p:nvSpPr>
              <p:spPr bwMode="auto">
                <a:xfrm>
                  <a:off x="6648450" y="5140325"/>
                  <a:ext cx="184150" cy="336550"/>
                </a:xfrm>
                <a:custGeom>
                  <a:avLst/>
                  <a:gdLst>
                    <a:gd name="T0" fmla="*/ 116 w 116"/>
                    <a:gd name="T1" fmla="*/ 43 h 212"/>
                    <a:gd name="T2" fmla="*/ 0 w 116"/>
                    <a:gd name="T3" fmla="*/ 0 h 212"/>
                    <a:gd name="T4" fmla="*/ 0 w 116"/>
                    <a:gd name="T5" fmla="*/ 188 h 212"/>
                    <a:gd name="T6" fmla="*/ 116 w 116"/>
                    <a:gd name="T7" fmla="*/ 212 h 212"/>
                    <a:gd name="T8" fmla="*/ 116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116" y="43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12"/>
                      </a:lnTo>
                      <a:lnTo>
                        <a:pt x="116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3" name="Freeform: Shape 192"/>
                <p:cNvSpPr/>
                <p:nvPr/>
              </p:nvSpPr>
              <p:spPr bwMode="auto">
                <a:xfrm>
                  <a:off x="6648450" y="5503863"/>
                  <a:ext cx="184150" cy="301625"/>
                </a:xfrm>
                <a:custGeom>
                  <a:avLst/>
                  <a:gdLst>
                    <a:gd name="T0" fmla="*/ 116 w 116"/>
                    <a:gd name="T1" fmla="*/ 21 h 190"/>
                    <a:gd name="T2" fmla="*/ 0 w 116"/>
                    <a:gd name="T3" fmla="*/ 0 h 190"/>
                    <a:gd name="T4" fmla="*/ 0 w 116"/>
                    <a:gd name="T5" fmla="*/ 188 h 190"/>
                    <a:gd name="T6" fmla="*/ 116 w 116"/>
                    <a:gd name="T7" fmla="*/ 190 h 190"/>
                    <a:gd name="T8" fmla="*/ 116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116" y="21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190"/>
                      </a:lnTo>
                      <a:lnTo>
                        <a:pt x="116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: Shape 193"/>
                <p:cNvSpPr/>
                <p:nvPr/>
              </p:nvSpPr>
              <p:spPr bwMode="auto">
                <a:xfrm>
                  <a:off x="6878638" y="3944938"/>
                  <a:ext cx="131763" cy="441325"/>
                </a:xfrm>
                <a:custGeom>
                  <a:avLst/>
                  <a:gdLst>
                    <a:gd name="T0" fmla="*/ 83 w 83"/>
                    <a:gd name="T1" fmla="*/ 130 h 278"/>
                    <a:gd name="T2" fmla="*/ 0 w 83"/>
                    <a:gd name="T3" fmla="*/ 0 h 278"/>
                    <a:gd name="T4" fmla="*/ 0 w 83"/>
                    <a:gd name="T5" fmla="*/ 165 h 278"/>
                    <a:gd name="T6" fmla="*/ 83 w 83"/>
                    <a:gd name="T7" fmla="*/ 278 h 278"/>
                    <a:gd name="T8" fmla="*/ 83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83" y="130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78"/>
                      </a:lnTo>
                      <a:lnTo>
                        <a:pt x="83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5" name="Freeform: Shape 194"/>
                <p:cNvSpPr/>
                <p:nvPr/>
              </p:nvSpPr>
              <p:spPr bwMode="auto">
                <a:xfrm>
                  <a:off x="6878638" y="4265613"/>
                  <a:ext cx="131763" cy="404813"/>
                </a:xfrm>
                <a:custGeom>
                  <a:avLst/>
                  <a:gdLst>
                    <a:gd name="T0" fmla="*/ 83 w 83"/>
                    <a:gd name="T1" fmla="*/ 108 h 255"/>
                    <a:gd name="T2" fmla="*/ 0 w 83"/>
                    <a:gd name="T3" fmla="*/ 0 h 255"/>
                    <a:gd name="T4" fmla="*/ 0 w 83"/>
                    <a:gd name="T5" fmla="*/ 165 h 255"/>
                    <a:gd name="T6" fmla="*/ 83 w 83"/>
                    <a:gd name="T7" fmla="*/ 255 h 255"/>
                    <a:gd name="T8" fmla="*/ 83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83" y="108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55"/>
                      </a:lnTo>
                      <a:lnTo>
                        <a:pt x="83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6" name="Freeform: Shape 195"/>
                <p:cNvSpPr/>
                <p:nvPr/>
              </p:nvSpPr>
              <p:spPr bwMode="auto">
                <a:xfrm>
                  <a:off x="6878638" y="4584700"/>
                  <a:ext cx="131763" cy="369888"/>
                </a:xfrm>
                <a:custGeom>
                  <a:avLst/>
                  <a:gdLst>
                    <a:gd name="T0" fmla="*/ 83 w 83"/>
                    <a:gd name="T1" fmla="*/ 86 h 233"/>
                    <a:gd name="T2" fmla="*/ 0 w 83"/>
                    <a:gd name="T3" fmla="*/ 0 h 233"/>
                    <a:gd name="T4" fmla="*/ 0 w 83"/>
                    <a:gd name="T5" fmla="*/ 165 h 233"/>
                    <a:gd name="T6" fmla="*/ 83 w 83"/>
                    <a:gd name="T7" fmla="*/ 233 h 233"/>
                    <a:gd name="T8" fmla="*/ 83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83" y="86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33"/>
                      </a:lnTo>
                      <a:lnTo>
                        <a:pt x="83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Freeform: Shape 196"/>
                <p:cNvSpPr/>
                <p:nvPr/>
              </p:nvSpPr>
              <p:spPr bwMode="auto">
                <a:xfrm>
                  <a:off x="6878638" y="4903788"/>
                  <a:ext cx="131763" cy="336550"/>
                </a:xfrm>
                <a:custGeom>
                  <a:avLst/>
                  <a:gdLst>
                    <a:gd name="T0" fmla="*/ 83 w 83"/>
                    <a:gd name="T1" fmla="*/ 64 h 212"/>
                    <a:gd name="T2" fmla="*/ 0 w 83"/>
                    <a:gd name="T3" fmla="*/ 0 h 212"/>
                    <a:gd name="T4" fmla="*/ 0 w 83"/>
                    <a:gd name="T5" fmla="*/ 166 h 212"/>
                    <a:gd name="T6" fmla="*/ 83 w 83"/>
                    <a:gd name="T7" fmla="*/ 212 h 212"/>
                    <a:gd name="T8" fmla="*/ 83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83" y="64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212"/>
                      </a:lnTo>
                      <a:lnTo>
                        <a:pt x="83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: Shape 197"/>
                <p:cNvSpPr/>
                <p:nvPr/>
              </p:nvSpPr>
              <p:spPr bwMode="auto">
                <a:xfrm>
                  <a:off x="6878638" y="5224463"/>
                  <a:ext cx="131763" cy="300038"/>
                </a:xfrm>
                <a:custGeom>
                  <a:avLst/>
                  <a:gdLst>
                    <a:gd name="T0" fmla="*/ 83 w 83"/>
                    <a:gd name="T1" fmla="*/ 42 h 189"/>
                    <a:gd name="T2" fmla="*/ 0 w 83"/>
                    <a:gd name="T3" fmla="*/ 0 h 189"/>
                    <a:gd name="T4" fmla="*/ 0 w 83"/>
                    <a:gd name="T5" fmla="*/ 165 h 189"/>
                    <a:gd name="T6" fmla="*/ 83 w 83"/>
                    <a:gd name="T7" fmla="*/ 189 h 189"/>
                    <a:gd name="T8" fmla="*/ 83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83" y="42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189"/>
                      </a:lnTo>
                      <a:lnTo>
                        <a:pt x="83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9" name="Freeform: Shape 198"/>
                <p:cNvSpPr/>
                <p:nvPr/>
              </p:nvSpPr>
              <p:spPr bwMode="auto">
                <a:xfrm>
                  <a:off x="6878638" y="5543550"/>
                  <a:ext cx="131763" cy="266700"/>
                </a:xfrm>
                <a:custGeom>
                  <a:avLst/>
                  <a:gdLst>
                    <a:gd name="T0" fmla="*/ 83 w 83"/>
                    <a:gd name="T1" fmla="*/ 20 h 168"/>
                    <a:gd name="T2" fmla="*/ 0 w 83"/>
                    <a:gd name="T3" fmla="*/ 0 h 168"/>
                    <a:gd name="T4" fmla="*/ 0 w 83"/>
                    <a:gd name="T5" fmla="*/ 166 h 168"/>
                    <a:gd name="T6" fmla="*/ 83 w 83"/>
                    <a:gd name="T7" fmla="*/ 168 h 168"/>
                    <a:gd name="T8" fmla="*/ 83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83" y="20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168"/>
                      </a:lnTo>
                      <a:lnTo>
                        <a:pt x="83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Group 162"/>
              <p:cNvGrpSpPr/>
              <p:nvPr/>
            </p:nvGrpSpPr>
            <p:grpSpPr>
              <a:xfrm>
                <a:off x="4392613" y="3429000"/>
                <a:ext cx="655638" cy="2381250"/>
                <a:chOff x="4392613" y="3429000"/>
                <a:chExt cx="655638" cy="2381250"/>
              </a:xfrm>
            </p:grpSpPr>
            <p:sp>
              <p:nvSpPr>
                <p:cNvPr id="44" name="Freeform: Shape 163"/>
                <p:cNvSpPr/>
                <p:nvPr/>
              </p:nvSpPr>
              <p:spPr bwMode="auto">
                <a:xfrm>
                  <a:off x="4811713" y="3429000"/>
                  <a:ext cx="236538" cy="512763"/>
                </a:xfrm>
                <a:custGeom>
                  <a:avLst/>
                  <a:gdLst>
                    <a:gd name="T0" fmla="*/ 0 w 149"/>
                    <a:gd name="T1" fmla="*/ 131 h 323"/>
                    <a:gd name="T2" fmla="*/ 149 w 149"/>
                    <a:gd name="T3" fmla="*/ 0 h 323"/>
                    <a:gd name="T4" fmla="*/ 149 w 149"/>
                    <a:gd name="T5" fmla="*/ 211 h 323"/>
                    <a:gd name="T6" fmla="*/ 0 w 149"/>
                    <a:gd name="T7" fmla="*/ 323 h 323"/>
                    <a:gd name="T8" fmla="*/ 0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0" y="131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323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Freeform: Shape 164"/>
                <p:cNvSpPr/>
                <p:nvPr/>
              </p:nvSpPr>
              <p:spPr bwMode="auto">
                <a:xfrm>
                  <a:off x="4811713" y="3836988"/>
                  <a:ext cx="236538" cy="477838"/>
                </a:xfrm>
                <a:custGeom>
                  <a:avLst/>
                  <a:gdLst>
                    <a:gd name="T0" fmla="*/ 0 w 149"/>
                    <a:gd name="T1" fmla="*/ 108 h 301"/>
                    <a:gd name="T2" fmla="*/ 149 w 149"/>
                    <a:gd name="T3" fmla="*/ 0 h 301"/>
                    <a:gd name="T4" fmla="*/ 149 w 149"/>
                    <a:gd name="T5" fmla="*/ 210 h 301"/>
                    <a:gd name="T6" fmla="*/ 0 w 149"/>
                    <a:gd name="T7" fmla="*/ 301 h 301"/>
                    <a:gd name="T8" fmla="*/ 0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0" y="108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301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: Shape 165"/>
                <p:cNvSpPr/>
                <p:nvPr/>
              </p:nvSpPr>
              <p:spPr bwMode="auto">
                <a:xfrm>
                  <a:off x="4811713" y="4243388"/>
                  <a:ext cx="236538" cy="442913"/>
                </a:xfrm>
                <a:custGeom>
                  <a:avLst/>
                  <a:gdLst>
                    <a:gd name="T0" fmla="*/ 0 w 149"/>
                    <a:gd name="T1" fmla="*/ 87 h 279"/>
                    <a:gd name="T2" fmla="*/ 149 w 149"/>
                    <a:gd name="T3" fmla="*/ 0 h 279"/>
                    <a:gd name="T4" fmla="*/ 149 w 149"/>
                    <a:gd name="T5" fmla="*/ 211 h 279"/>
                    <a:gd name="T6" fmla="*/ 0 w 149"/>
                    <a:gd name="T7" fmla="*/ 279 h 279"/>
                    <a:gd name="T8" fmla="*/ 0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0" y="87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279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: Shape 166"/>
                <p:cNvSpPr/>
                <p:nvPr/>
              </p:nvSpPr>
              <p:spPr bwMode="auto">
                <a:xfrm>
                  <a:off x="4811713" y="4651375"/>
                  <a:ext cx="236538" cy="406400"/>
                </a:xfrm>
                <a:custGeom>
                  <a:avLst/>
                  <a:gdLst>
                    <a:gd name="T0" fmla="*/ 0 w 149"/>
                    <a:gd name="T1" fmla="*/ 64 h 256"/>
                    <a:gd name="T2" fmla="*/ 149 w 149"/>
                    <a:gd name="T3" fmla="*/ 0 h 256"/>
                    <a:gd name="T4" fmla="*/ 149 w 149"/>
                    <a:gd name="T5" fmla="*/ 210 h 256"/>
                    <a:gd name="T6" fmla="*/ 0 w 149"/>
                    <a:gd name="T7" fmla="*/ 256 h 256"/>
                    <a:gd name="T8" fmla="*/ 0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0" y="64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5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: Shape 167"/>
                <p:cNvSpPr/>
                <p:nvPr/>
              </p:nvSpPr>
              <p:spPr bwMode="auto">
                <a:xfrm>
                  <a:off x="4811713" y="5057775"/>
                  <a:ext cx="236538" cy="373063"/>
                </a:xfrm>
                <a:custGeom>
                  <a:avLst/>
                  <a:gdLst>
                    <a:gd name="T0" fmla="*/ 0 w 149"/>
                    <a:gd name="T1" fmla="*/ 42 h 235"/>
                    <a:gd name="T2" fmla="*/ 149 w 149"/>
                    <a:gd name="T3" fmla="*/ 0 h 235"/>
                    <a:gd name="T4" fmla="*/ 149 w 149"/>
                    <a:gd name="T5" fmla="*/ 210 h 235"/>
                    <a:gd name="T6" fmla="*/ 0 w 149"/>
                    <a:gd name="T7" fmla="*/ 235 h 235"/>
                    <a:gd name="T8" fmla="*/ 0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0" y="42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3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: Shape 168"/>
                <p:cNvSpPr/>
                <p:nvPr/>
              </p:nvSpPr>
              <p:spPr bwMode="auto">
                <a:xfrm>
                  <a:off x="4811713" y="5465763"/>
                  <a:ext cx="236538" cy="336550"/>
                </a:xfrm>
                <a:custGeom>
                  <a:avLst/>
                  <a:gdLst>
                    <a:gd name="T0" fmla="*/ 0 w 149"/>
                    <a:gd name="T1" fmla="*/ 19 h 212"/>
                    <a:gd name="T2" fmla="*/ 149 w 149"/>
                    <a:gd name="T3" fmla="*/ 0 h 212"/>
                    <a:gd name="T4" fmla="*/ 149 w 149"/>
                    <a:gd name="T5" fmla="*/ 210 h 212"/>
                    <a:gd name="T6" fmla="*/ 0 w 149"/>
                    <a:gd name="T7" fmla="*/ 212 h 212"/>
                    <a:gd name="T8" fmla="*/ 0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0" y="19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1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: Shape 169"/>
                <p:cNvSpPr/>
                <p:nvPr/>
              </p:nvSpPr>
              <p:spPr bwMode="auto">
                <a:xfrm>
                  <a:off x="4570413" y="3687763"/>
                  <a:ext cx="184150" cy="474663"/>
                </a:xfrm>
                <a:custGeom>
                  <a:avLst/>
                  <a:gdLst>
                    <a:gd name="T0" fmla="*/ 0 w 116"/>
                    <a:gd name="T1" fmla="*/ 130 h 299"/>
                    <a:gd name="T2" fmla="*/ 116 w 116"/>
                    <a:gd name="T3" fmla="*/ 0 h 299"/>
                    <a:gd name="T4" fmla="*/ 116 w 116"/>
                    <a:gd name="T5" fmla="*/ 188 h 299"/>
                    <a:gd name="T6" fmla="*/ 0 w 116"/>
                    <a:gd name="T7" fmla="*/ 299 h 299"/>
                    <a:gd name="T8" fmla="*/ 0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0" y="130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9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Freeform: Shape 170"/>
                <p:cNvSpPr/>
                <p:nvPr/>
              </p:nvSpPr>
              <p:spPr bwMode="auto">
                <a:xfrm>
                  <a:off x="4570413" y="4051300"/>
                  <a:ext cx="184150" cy="439738"/>
                </a:xfrm>
                <a:custGeom>
                  <a:avLst/>
                  <a:gdLst>
                    <a:gd name="T0" fmla="*/ 0 w 116"/>
                    <a:gd name="T1" fmla="*/ 108 h 277"/>
                    <a:gd name="T2" fmla="*/ 116 w 116"/>
                    <a:gd name="T3" fmla="*/ 0 h 277"/>
                    <a:gd name="T4" fmla="*/ 116 w 116"/>
                    <a:gd name="T5" fmla="*/ 188 h 277"/>
                    <a:gd name="T6" fmla="*/ 0 w 116"/>
                    <a:gd name="T7" fmla="*/ 277 h 277"/>
                    <a:gd name="T8" fmla="*/ 0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0" y="108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7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Freeform: Shape 171"/>
                <p:cNvSpPr/>
                <p:nvPr/>
              </p:nvSpPr>
              <p:spPr bwMode="auto">
                <a:xfrm>
                  <a:off x="4570413" y="4414838"/>
                  <a:ext cx="184150" cy="406400"/>
                </a:xfrm>
                <a:custGeom>
                  <a:avLst/>
                  <a:gdLst>
                    <a:gd name="T0" fmla="*/ 0 w 116"/>
                    <a:gd name="T1" fmla="*/ 85 h 256"/>
                    <a:gd name="T2" fmla="*/ 116 w 116"/>
                    <a:gd name="T3" fmla="*/ 0 h 256"/>
                    <a:gd name="T4" fmla="*/ 116 w 116"/>
                    <a:gd name="T5" fmla="*/ 188 h 256"/>
                    <a:gd name="T6" fmla="*/ 0 w 116"/>
                    <a:gd name="T7" fmla="*/ 256 h 256"/>
                    <a:gd name="T8" fmla="*/ 0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0" y="85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56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: Shape 172"/>
                <p:cNvSpPr/>
                <p:nvPr/>
              </p:nvSpPr>
              <p:spPr bwMode="auto">
                <a:xfrm>
                  <a:off x="4570413" y="4776788"/>
                  <a:ext cx="184150" cy="371475"/>
                </a:xfrm>
                <a:custGeom>
                  <a:avLst/>
                  <a:gdLst>
                    <a:gd name="T0" fmla="*/ 0 w 116"/>
                    <a:gd name="T1" fmla="*/ 64 h 234"/>
                    <a:gd name="T2" fmla="*/ 116 w 116"/>
                    <a:gd name="T3" fmla="*/ 0 h 234"/>
                    <a:gd name="T4" fmla="*/ 116 w 116"/>
                    <a:gd name="T5" fmla="*/ 188 h 234"/>
                    <a:gd name="T6" fmla="*/ 0 w 116"/>
                    <a:gd name="T7" fmla="*/ 234 h 234"/>
                    <a:gd name="T8" fmla="*/ 0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0" y="64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34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: Shape 173"/>
                <p:cNvSpPr/>
                <p:nvPr/>
              </p:nvSpPr>
              <p:spPr bwMode="auto">
                <a:xfrm>
                  <a:off x="4570413" y="5140325"/>
                  <a:ext cx="184150" cy="336550"/>
                </a:xfrm>
                <a:custGeom>
                  <a:avLst/>
                  <a:gdLst>
                    <a:gd name="T0" fmla="*/ 0 w 116"/>
                    <a:gd name="T1" fmla="*/ 43 h 212"/>
                    <a:gd name="T2" fmla="*/ 116 w 116"/>
                    <a:gd name="T3" fmla="*/ 0 h 212"/>
                    <a:gd name="T4" fmla="*/ 116 w 116"/>
                    <a:gd name="T5" fmla="*/ 188 h 212"/>
                    <a:gd name="T6" fmla="*/ 0 w 116"/>
                    <a:gd name="T7" fmla="*/ 212 h 212"/>
                    <a:gd name="T8" fmla="*/ 0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0" y="43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: Shape 174"/>
                <p:cNvSpPr/>
                <p:nvPr/>
              </p:nvSpPr>
              <p:spPr bwMode="auto">
                <a:xfrm>
                  <a:off x="4570413" y="5503863"/>
                  <a:ext cx="184150" cy="301625"/>
                </a:xfrm>
                <a:custGeom>
                  <a:avLst/>
                  <a:gdLst>
                    <a:gd name="T0" fmla="*/ 0 w 116"/>
                    <a:gd name="T1" fmla="*/ 21 h 190"/>
                    <a:gd name="T2" fmla="*/ 116 w 116"/>
                    <a:gd name="T3" fmla="*/ 0 h 190"/>
                    <a:gd name="T4" fmla="*/ 116 w 116"/>
                    <a:gd name="T5" fmla="*/ 188 h 190"/>
                    <a:gd name="T6" fmla="*/ 0 w 116"/>
                    <a:gd name="T7" fmla="*/ 190 h 190"/>
                    <a:gd name="T8" fmla="*/ 0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0" y="21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19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Freeform: Shape 175"/>
                <p:cNvSpPr/>
                <p:nvPr/>
              </p:nvSpPr>
              <p:spPr bwMode="auto">
                <a:xfrm>
                  <a:off x="4392613" y="3944938"/>
                  <a:ext cx="131763" cy="441325"/>
                </a:xfrm>
                <a:custGeom>
                  <a:avLst/>
                  <a:gdLst>
                    <a:gd name="T0" fmla="*/ 0 w 83"/>
                    <a:gd name="T1" fmla="*/ 130 h 278"/>
                    <a:gd name="T2" fmla="*/ 83 w 83"/>
                    <a:gd name="T3" fmla="*/ 0 h 278"/>
                    <a:gd name="T4" fmla="*/ 83 w 83"/>
                    <a:gd name="T5" fmla="*/ 165 h 278"/>
                    <a:gd name="T6" fmla="*/ 0 w 83"/>
                    <a:gd name="T7" fmla="*/ 278 h 278"/>
                    <a:gd name="T8" fmla="*/ 0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0" y="130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78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Freeform: Shape 176"/>
                <p:cNvSpPr/>
                <p:nvPr/>
              </p:nvSpPr>
              <p:spPr bwMode="auto">
                <a:xfrm>
                  <a:off x="4392613" y="4265613"/>
                  <a:ext cx="131763" cy="404813"/>
                </a:xfrm>
                <a:custGeom>
                  <a:avLst/>
                  <a:gdLst>
                    <a:gd name="T0" fmla="*/ 0 w 83"/>
                    <a:gd name="T1" fmla="*/ 108 h 255"/>
                    <a:gd name="T2" fmla="*/ 83 w 83"/>
                    <a:gd name="T3" fmla="*/ 0 h 255"/>
                    <a:gd name="T4" fmla="*/ 83 w 83"/>
                    <a:gd name="T5" fmla="*/ 165 h 255"/>
                    <a:gd name="T6" fmla="*/ 0 w 83"/>
                    <a:gd name="T7" fmla="*/ 255 h 255"/>
                    <a:gd name="T8" fmla="*/ 0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0" y="108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55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: Shape 177"/>
                <p:cNvSpPr/>
                <p:nvPr/>
              </p:nvSpPr>
              <p:spPr bwMode="auto">
                <a:xfrm>
                  <a:off x="4392613" y="4584700"/>
                  <a:ext cx="131763" cy="369888"/>
                </a:xfrm>
                <a:custGeom>
                  <a:avLst/>
                  <a:gdLst>
                    <a:gd name="T0" fmla="*/ 0 w 83"/>
                    <a:gd name="T1" fmla="*/ 86 h 233"/>
                    <a:gd name="T2" fmla="*/ 83 w 83"/>
                    <a:gd name="T3" fmla="*/ 0 h 233"/>
                    <a:gd name="T4" fmla="*/ 83 w 83"/>
                    <a:gd name="T5" fmla="*/ 165 h 233"/>
                    <a:gd name="T6" fmla="*/ 0 w 83"/>
                    <a:gd name="T7" fmla="*/ 233 h 233"/>
                    <a:gd name="T8" fmla="*/ 0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0" y="86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33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: Shape 178"/>
                <p:cNvSpPr/>
                <p:nvPr/>
              </p:nvSpPr>
              <p:spPr bwMode="auto">
                <a:xfrm>
                  <a:off x="4392613" y="4903788"/>
                  <a:ext cx="131763" cy="336550"/>
                </a:xfrm>
                <a:custGeom>
                  <a:avLst/>
                  <a:gdLst>
                    <a:gd name="T0" fmla="*/ 0 w 83"/>
                    <a:gd name="T1" fmla="*/ 64 h 212"/>
                    <a:gd name="T2" fmla="*/ 83 w 83"/>
                    <a:gd name="T3" fmla="*/ 0 h 212"/>
                    <a:gd name="T4" fmla="*/ 83 w 83"/>
                    <a:gd name="T5" fmla="*/ 166 h 212"/>
                    <a:gd name="T6" fmla="*/ 0 w 83"/>
                    <a:gd name="T7" fmla="*/ 212 h 212"/>
                    <a:gd name="T8" fmla="*/ 0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0" y="64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212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: Shape 179"/>
                <p:cNvSpPr/>
                <p:nvPr/>
              </p:nvSpPr>
              <p:spPr bwMode="auto">
                <a:xfrm>
                  <a:off x="4392613" y="5224463"/>
                  <a:ext cx="131763" cy="300038"/>
                </a:xfrm>
                <a:custGeom>
                  <a:avLst/>
                  <a:gdLst>
                    <a:gd name="T0" fmla="*/ 0 w 83"/>
                    <a:gd name="T1" fmla="*/ 42 h 189"/>
                    <a:gd name="T2" fmla="*/ 83 w 83"/>
                    <a:gd name="T3" fmla="*/ 0 h 189"/>
                    <a:gd name="T4" fmla="*/ 83 w 83"/>
                    <a:gd name="T5" fmla="*/ 165 h 189"/>
                    <a:gd name="T6" fmla="*/ 0 w 83"/>
                    <a:gd name="T7" fmla="*/ 189 h 189"/>
                    <a:gd name="T8" fmla="*/ 0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0" y="42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189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: Shape 180"/>
                <p:cNvSpPr/>
                <p:nvPr/>
              </p:nvSpPr>
              <p:spPr bwMode="auto">
                <a:xfrm>
                  <a:off x="4392613" y="5543550"/>
                  <a:ext cx="131763" cy="266700"/>
                </a:xfrm>
                <a:custGeom>
                  <a:avLst/>
                  <a:gdLst>
                    <a:gd name="T0" fmla="*/ 0 w 83"/>
                    <a:gd name="T1" fmla="*/ 20 h 168"/>
                    <a:gd name="T2" fmla="*/ 83 w 83"/>
                    <a:gd name="T3" fmla="*/ 0 h 168"/>
                    <a:gd name="T4" fmla="*/ 83 w 83"/>
                    <a:gd name="T5" fmla="*/ 166 h 168"/>
                    <a:gd name="T6" fmla="*/ 0 w 83"/>
                    <a:gd name="T7" fmla="*/ 168 h 168"/>
                    <a:gd name="T8" fmla="*/ 0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0" y="20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168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0" name="Freeform: Shape 217"/>
            <p:cNvSpPr/>
            <p:nvPr/>
          </p:nvSpPr>
          <p:spPr bwMode="auto">
            <a:xfrm>
              <a:off x="373063" y="6163215"/>
              <a:ext cx="11445875" cy="111125"/>
            </a:xfrm>
            <a:custGeom>
              <a:avLst/>
              <a:gdLst>
                <a:gd name="T0" fmla="*/ 0 w 16666"/>
                <a:gd name="T1" fmla="*/ 81 h 161"/>
                <a:gd name="T2" fmla="*/ 1041 w 16666"/>
                <a:gd name="T3" fmla="*/ 58 h 161"/>
                <a:gd name="T4" fmla="*/ 2083 w 16666"/>
                <a:gd name="T5" fmla="*/ 41 h 161"/>
                <a:gd name="T6" fmla="*/ 4166 w 16666"/>
                <a:gd name="T7" fmla="*/ 18 h 161"/>
                <a:gd name="T8" fmla="*/ 8333 w 16666"/>
                <a:gd name="T9" fmla="*/ 1 h 161"/>
                <a:gd name="T10" fmla="*/ 12500 w 16666"/>
                <a:gd name="T11" fmla="*/ 18 h 161"/>
                <a:gd name="T12" fmla="*/ 14583 w 16666"/>
                <a:gd name="T13" fmla="*/ 41 h 161"/>
                <a:gd name="T14" fmla="*/ 15625 w 16666"/>
                <a:gd name="T15" fmla="*/ 58 h 161"/>
                <a:gd name="T16" fmla="*/ 16666 w 16666"/>
                <a:gd name="T17" fmla="*/ 81 h 161"/>
                <a:gd name="T18" fmla="*/ 15625 w 16666"/>
                <a:gd name="T19" fmla="*/ 103 h 161"/>
                <a:gd name="T20" fmla="*/ 14583 w 16666"/>
                <a:gd name="T21" fmla="*/ 120 h 161"/>
                <a:gd name="T22" fmla="*/ 12500 w 16666"/>
                <a:gd name="T23" fmla="*/ 143 h 161"/>
                <a:gd name="T24" fmla="*/ 8333 w 16666"/>
                <a:gd name="T25" fmla="*/ 160 h 161"/>
                <a:gd name="T26" fmla="*/ 4166 w 16666"/>
                <a:gd name="T27" fmla="*/ 143 h 161"/>
                <a:gd name="T28" fmla="*/ 2083 w 16666"/>
                <a:gd name="T29" fmla="*/ 120 h 161"/>
                <a:gd name="T30" fmla="*/ 1041 w 16666"/>
                <a:gd name="T31" fmla="*/ 103 h 161"/>
                <a:gd name="T32" fmla="*/ 0 w 16666"/>
                <a:gd name="T33" fmla="*/ 8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66" h="161">
                  <a:moveTo>
                    <a:pt x="0" y="81"/>
                  </a:moveTo>
                  <a:cubicBezTo>
                    <a:pt x="347" y="72"/>
                    <a:pt x="694" y="65"/>
                    <a:pt x="1041" y="58"/>
                  </a:cubicBezTo>
                  <a:cubicBezTo>
                    <a:pt x="1389" y="52"/>
                    <a:pt x="1736" y="47"/>
                    <a:pt x="2083" y="41"/>
                  </a:cubicBezTo>
                  <a:cubicBezTo>
                    <a:pt x="2777" y="31"/>
                    <a:pt x="3472" y="24"/>
                    <a:pt x="4166" y="18"/>
                  </a:cubicBezTo>
                  <a:cubicBezTo>
                    <a:pt x="5555" y="6"/>
                    <a:pt x="6944" y="1"/>
                    <a:pt x="8333" y="1"/>
                  </a:cubicBezTo>
                  <a:cubicBezTo>
                    <a:pt x="9722" y="0"/>
                    <a:pt x="11111" y="6"/>
                    <a:pt x="12500" y="18"/>
                  </a:cubicBezTo>
                  <a:cubicBezTo>
                    <a:pt x="13194" y="24"/>
                    <a:pt x="13889" y="31"/>
                    <a:pt x="14583" y="41"/>
                  </a:cubicBezTo>
                  <a:cubicBezTo>
                    <a:pt x="14930" y="46"/>
                    <a:pt x="15277" y="52"/>
                    <a:pt x="15625" y="58"/>
                  </a:cubicBezTo>
                  <a:cubicBezTo>
                    <a:pt x="15972" y="65"/>
                    <a:pt x="16319" y="72"/>
                    <a:pt x="16666" y="81"/>
                  </a:cubicBezTo>
                  <a:cubicBezTo>
                    <a:pt x="16319" y="89"/>
                    <a:pt x="15972" y="96"/>
                    <a:pt x="15625" y="103"/>
                  </a:cubicBezTo>
                  <a:cubicBezTo>
                    <a:pt x="15277" y="109"/>
                    <a:pt x="14930" y="115"/>
                    <a:pt x="14583" y="120"/>
                  </a:cubicBezTo>
                  <a:cubicBezTo>
                    <a:pt x="13889" y="130"/>
                    <a:pt x="13194" y="137"/>
                    <a:pt x="12500" y="143"/>
                  </a:cubicBezTo>
                  <a:cubicBezTo>
                    <a:pt x="11111" y="155"/>
                    <a:pt x="9722" y="161"/>
                    <a:pt x="8333" y="160"/>
                  </a:cubicBezTo>
                  <a:cubicBezTo>
                    <a:pt x="6944" y="160"/>
                    <a:pt x="5555" y="155"/>
                    <a:pt x="4166" y="143"/>
                  </a:cubicBezTo>
                  <a:cubicBezTo>
                    <a:pt x="3472" y="137"/>
                    <a:pt x="2777" y="130"/>
                    <a:pt x="2083" y="120"/>
                  </a:cubicBezTo>
                  <a:cubicBezTo>
                    <a:pt x="1736" y="115"/>
                    <a:pt x="1389" y="109"/>
                    <a:pt x="1041" y="103"/>
                  </a:cubicBezTo>
                  <a:cubicBezTo>
                    <a:pt x="694" y="96"/>
                    <a:pt x="347" y="89"/>
                    <a:pt x="0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67902" y="2780539"/>
            <a:ext cx="1974516" cy="1402906"/>
            <a:chOff x="867902" y="2780539"/>
            <a:chExt cx="1974516" cy="1402906"/>
          </a:xfrm>
        </p:grpSpPr>
        <p:grpSp>
          <p:nvGrpSpPr>
            <p:cNvPr id="8" name="Group 242"/>
            <p:cNvGrpSpPr/>
            <p:nvPr/>
          </p:nvGrpSpPr>
          <p:grpSpPr>
            <a:xfrm>
              <a:off x="1645926" y="2780539"/>
              <a:ext cx="469617" cy="469617"/>
              <a:chOff x="1645926" y="2963191"/>
              <a:chExt cx="469617" cy="469617"/>
            </a:xfrm>
          </p:grpSpPr>
          <p:sp>
            <p:nvSpPr>
              <p:cNvPr id="27" name="Rectangle 243"/>
              <p:cNvSpPr/>
              <p:nvPr/>
            </p:nvSpPr>
            <p:spPr>
              <a:xfrm flipH="1">
                <a:off x="1645926" y="2963191"/>
                <a:ext cx="469617" cy="46961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: Shape 244"/>
              <p:cNvSpPr>
                <a:spLocks noChangeAspect="1"/>
              </p:cNvSpPr>
              <p:nvPr/>
            </p:nvSpPr>
            <p:spPr bwMode="auto">
              <a:xfrm>
                <a:off x="1724704" y="3041928"/>
                <a:ext cx="312061" cy="312142"/>
              </a:xfrm>
              <a:custGeom>
                <a:avLst/>
                <a:gdLst>
                  <a:gd name="T0" fmla="+- 0 10798 9"/>
                  <a:gd name="T1" fmla="*/ T0 w 21578"/>
                  <a:gd name="T2" fmla="*/ 10800 h 21600"/>
                  <a:gd name="T3" fmla="+- 0 10798 9"/>
                  <a:gd name="T4" fmla="*/ T3 w 21578"/>
                  <a:gd name="T5" fmla="*/ 10800 h 21600"/>
                  <a:gd name="T6" fmla="+- 0 10798 9"/>
                  <a:gd name="T7" fmla="*/ T6 w 21578"/>
                  <a:gd name="T8" fmla="*/ 10800 h 21600"/>
                  <a:gd name="T9" fmla="+- 0 10798 9"/>
                  <a:gd name="T10" fmla="*/ T9 w 2157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78" h="21600">
                    <a:moveTo>
                      <a:pt x="21416" y="10074"/>
                    </a:moveTo>
                    <a:cubicBezTo>
                      <a:pt x="21507" y="10166"/>
                      <a:pt x="21562" y="10284"/>
                      <a:pt x="21574" y="10428"/>
                    </a:cubicBezTo>
                    <a:cubicBezTo>
                      <a:pt x="21590" y="10569"/>
                      <a:pt x="21562" y="10702"/>
                      <a:pt x="21483" y="10820"/>
                    </a:cubicBezTo>
                    <a:lnTo>
                      <a:pt x="20967" y="11551"/>
                    </a:lnTo>
                    <a:cubicBezTo>
                      <a:pt x="20891" y="11678"/>
                      <a:pt x="20778" y="11744"/>
                      <a:pt x="20634" y="11744"/>
                    </a:cubicBezTo>
                    <a:lnTo>
                      <a:pt x="19889" y="11744"/>
                    </a:lnTo>
                    <a:cubicBezTo>
                      <a:pt x="19769" y="11744"/>
                      <a:pt x="19671" y="11704"/>
                      <a:pt x="19601" y="11632"/>
                    </a:cubicBezTo>
                    <a:lnTo>
                      <a:pt x="11078" y="3253"/>
                    </a:lnTo>
                    <a:cubicBezTo>
                      <a:pt x="10884" y="3072"/>
                      <a:pt x="10695" y="3072"/>
                      <a:pt x="10503" y="3253"/>
                    </a:cubicBezTo>
                    <a:lnTo>
                      <a:pt x="1980" y="11632"/>
                    </a:lnTo>
                    <a:cubicBezTo>
                      <a:pt x="1918" y="11704"/>
                      <a:pt x="1819" y="11744"/>
                      <a:pt x="1692" y="11744"/>
                    </a:cubicBezTo>
                    <a:lnTo>
                      <a:pt x="944" y="11744"/>
                    </a:lnTo>
                    <a:cubicBezTo>
                      <a:pt x="808" y="11744"/>
                      <a:pt x="695" y="11678"/>
                      <a:pt x="611" y="11551"/>
                    </a:cubicBezTo>
                    <a:lnTo>
                      <a:pt x="96" y="10820"/>
                    </a:lnTo>
                    <a:cubicBezTo>
                      <a:pt x="19" y="10710"/>
                      <a:pt x="-9" y="10584"/>
                      <a:pt x="2" y="10440"/>
                    </a:cubicBezTo>
                    <a:cubicBezTo>
                      <a:pt x="19" y="10298"/>
                      <a:pt x="74" y="10175"/>
                      <a:pt x="165" y="10074"/>
                    </a:cubicBezTo>
                    <a:lnTo>
                      <a:pt x="10112" y="287"/>
                    </a:lnTo>
                    <a:cubicBezTo>
                      <a:pt x="10321" y="106"/>
                      <a:pt x="10546" y="8"/>
                      <a:pt x="10788" y="0"/>
                    </a:cubicBezTo>
                    <a:cubicBezTo>
                      <a:pt x="11042" y="0"/>
                      <a:pt x="11267" y="97"/>
                      <a:pt x="11469" y="287"/>
                    </a:cubicBezTo>
                    <a:lnTo>
                      <a:pt x="14220" y="2991"/>
                    </a:lnTo>
                    <a:lnTo>
                      <a:pt x="14220" y="1586"/>
                    </a:lnTo>
                    <a:cubicBezTo>
                      <a:pt x="14220" y="1436"/>
                      <a:pt x="14266" y="1313"/>
                      <a:pt x="14352" y="1206"/>
                    </a:cubicBezTo>
                    <a:cubicBezTo>
                      <a:pt x="14441" y="1099"/>
                      <a:pt x="14546" y="1048"/>
                      <a:pt x="14669" y="1048"/>
                    </a:cubicBezTo>
                    <a:lnTo>
                      <a:pt x="17226" y="1048"/>
                    </a:lnTo>
                    <a:cubicBezTo>
                      <a:pt x="17348" y="1048"/>
                      <a:pt x="17451" y="1099"/>
                      <a:pt x="17530" y="1206"/>
                    </a:cubicBezTo>
                    <a:cubicBezTo>
                      <a:pt x="17609" y="1312"/>
                      <a:pt x="17653" y="1436"/>
                      <a:pt x="17653" y="1586"/>
                    </a:cubicBezTo>
                    <a:lnTo>
                      <a:pt x="17653" y="6383"/>
                    </a:lnTo>
                    <a:lnTo>
                      <a:pt x="21416" y="10074"/>
                    </a:lnTo>
                    <a:close/>
                    <a:moveTo>
                      <a:pt x="18523" y="11977"/>
                    </a:moveTo>
                    <a:lnTo>
                      <a:pt x="18523" y="20551"/>
                    </a:lnTo>
                    <a:cubicBezTo>
                      <a:pt x="18523" y="20854"/>
                      <a:pt x="18441" y="21104"/>
                      <a:pt x="18276" y="21300"/>
                    </a:cubicBezTo>
                    <a:cubicBezTo>
                      <a:pt x="18110" y="21502"/>
                      <a:pt x="17904" y="21599"/>
                      <a:pt x="17653" y="21599"/>
                    </a:cubicBezTo>
                    <a:lnTo>
                      <a:pt x="12809" y="21599"/>
                    </a:lnTo>
                    <a:lnTo>
                      <a:pt x="12809" y="14736"/>
                    </a:lnTo>
                    <a:lnTo>
                      <a:pt x="8772" y="14736"/>
                    </a:lnTo>
                    <a:lnTo>
                      <a:pt x="8772" y="21599"/>
                    </a:lnTo>
                    <a:lnTo>
                      <a:pt x="3928" y="21599"/>
                    </a:lnTo>
                    <a:cubicBezTo>
                      <a:pt x="3677" y="21599"/>
                      <a:pt x="3468" y="21502"/>
                      <a:pt x="3303" y="21300"/>
                    </a:cubicBezTo>
                    <a:cubicBezTo>
                      <a:pt x="3140" y="21104"/>
                      <a:pt x="3056" y="20854"/>
                      <a:pt x="3056" y="20551"/>
                    </a:cubicBezTo>
                    <a:lnTo>
                      <a:pt x="3056" y="11977"/>
                    </a:lnTo>
                    <a:lnTo>
                      <a:pt x="10788" y="4356"/>
                    </a:lnTo>
                    <a:lnTo>
                      <a:pt x="18523" y="119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227"/>
            <p:cNvGrpSpPr/>
            <p:nvPr/>
          </p:nvGrpSpPr>
          <p:grpSpPr>
            <a:xfrm>
              <a:off x="867902" y="3250156"/>
              <a:ext cx="1974516" cy="933289"/>
              <a:chOff x="867902" y="3340710"/>
              <a:chExt cx="1974516" cy="933289"/>
            </a:xfrm>
          </p:grpSpPr>
          <p:sp>
            <p:nvSpPr>
              <p:cNvPr id="23" name="TextBox 249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4" name="TextBox 250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千图PPT彼岸天：ID 8661124库_组合 249"/>
          <p:cNvGrpSpPr/>
          <p:nvPr>
            <p:custDataLst>
              <p:tags r:id="rId3"/>
            </p:custDataLst>
          </p:nvPr>
        </p:nvGrpSpPr>
        <p:grpSpPr>
          <a:xfrm>
            <a:off x="2990390" y="2009286"/>
            <a:ext cx="1974516" cy="1402906"/>
            <a:chOff x="2990390" y="2009286"/>
            <a:chExt cx="1974516" cy="1402906"/>
          </a:xfrm>
        </p:grpSpPr>
        <p:grpSp>
          <p:nvGrpSpPr>
            <p:cNvPr id="5" name="Group 233"/>
            <p:cNvGrpSpPr/>
            <p:nvPr/>
          </p:nvGrpSpPr>
          <p:grpSpPr>
            <a:xfrm>
              <a:off x="3739271" y="2009286"/>
              <a:ext cx="469617" cy="469617"/>
              <a:chOff x="3739271" y="2191938"/>
              <a:chExt cx="469617" cy="469617"/>
            </a:xfrm>
          </p:grpSpPr>
          <p:sp>
            <p:nvSpPr>
              <p:cNvPr id="33" name="Rectangle 234"/>
              <p:cNvSpPr/>
              <p:nvPr/>
            </p:nvSpPr>
            <p:spPr>
              <a:xfrm flipH="1">
                <a:off x="3739271" y="2191938"/>
                <a:ext cx="469617" cy="46961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235"/>
              <p:cNvSpPr>
                <a:spLocks noChangeAspect="1"/>
              </p:cNvSpPr>
              <p:nvPr/>
            </p:nvSpPr>
            <p:spPr bwMode="auto">
              <a:xfrm>
                <a:off x="3824159" y="2306928"/>
                <a:ext cx="299841" cy="2396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84" y="0"/>
                    </a:moveTo>
                    <a:cubicBezTo>
                      <a:pt x="20941" y="0"/>
                      <a:pt x="21159" y="103"/>
                      <a:pt x="21335" y="310"/>
                    </a:cubicBezTo>
                    <a:cubicBezTo>
                      <a:pt x="21511" y="518"/>
                      <a:pt x="21599" y="760"/>
                      <a:pt x="21599" y="1048"/>
                    </a:cubicBezTo>
                    <a:lnTo>
                      <a:pt x="21599" y="16238"/>
                    </a:lnTo>
                    <a:cubicBezTo>
                      <a:pt x="21599" y="16523"/>
                      <a:pt x="21511" y="16767"/>
                      <a:pt x="21335" y="16969"/>
                    </a:cubicBezTo>
                    <a:cubicBezTo>
                      <a:pt x="21161" y="17173"/>
                      <a:pt x="20943" y="17274"/>
                      <a:pt x="20684" y="17274"/>
                    </a:cubicBezTo>
                    <a:lnTo>
                      <a:pt x="19807" y="17274"/>
                    </a:lnTo>
                    <a:lnTo>
                      <a:pt x="19807" y="17369"/>
                    </a:lnTo>
                    <a:cubicBezTo>
                      <a:pt x="19807" y="17948"/>
                      <a:pt x="19709" y="18498"/>
                      <a:pt x="19513" y="19017"/>
                    </a:cubicBezTo>
                    <a:cubicBezTo>
                      <a:pt x="19317" y="19535"/>
                      <a:pt x="19060" y="19984"/>
                      <a:pt x="18746" y="20361"/>
                    </a:cubicBezTo>
                    <a:cubicBezTo>
                      <a:pt x="18433" y="20738"/>
                      <a:pt x="18051" y="21038"/>
                      <a:pt x="17608" y="21263"/>
                    </a:cubicBezTo>
                    <a:cubicBezTo>
                      <a:pt x="17167" y="21487"/>
                      <a:pt x="16697" y="21599"/>
                      <a:pt x="16197" y="21599"/>
                    </a:cubicBezTo>
                    <a:cubicBezTo>
                      <a:pt x="15705" y="21599"/>
                      <a:pt x="15237" y="21487"/>
                      <a:pt x="14796" y="21263"/>
                    </a:cubicBezTo>
                    <a:cubicBezTo>
                      <a:pt x="14353" y="21038"/>
                      <a:pt x="13973" y="20738"/>
                      <a:pt x="13653" y="20361"/>
                    </a:cubicBezTo>
                    <a:cubicBezTo>
                      <a:pt x="13332" y="19984"/>
                      <a:pt x="13077" y="19535"/>
                      <a:pt x="12886" y="19017"/>
                    </a:cubicBezTo>
                    <a:cubicBezTo>
                      <a:pt x="12695" y="18498"/>
                      <a:pt x="12600" y="17948"/>
                      <a:pt x="12600" y="17369"/>
                    </a:cubicBezTo>
                    <a:lnTo>
                      <a:pt x="12600" y="17274"/>
                    </a:lnTo>
                    <a:lnTo>
                      <a:pt x="9000" y="17274"/>
                    </a:lnTo>
                    <a:lnTo>
                      <a:pt x="9000" y="17369"/>
                    </a:lnTo>
                    <a:cubicBezTo>
                      <a:pt x="9000" y="17948"/>
                      <a:pt x="8904" y="18498"/>
                      <a:pt x="8713" y="19017"/>
                    </a:cubicBezTo>
                    <a:cubicBezTo>
                      <a:pt x="8522" y="19535"/>
                      <a:pt x="8265" y="19984"/>
                      <a:pt x="7946" y="20361"/>
                    </a:cubicBezTo>
                    <a:cubicBezTo>
                      <a:pt x="7628" y="20738"/>
                      <a:pt x="7244" y="21038"/>
                      <a:pt x="6803" y="21263"/>
                    </a:cubicBezTo>
                    <a:cubicBezTo>
                      <a:pt x="6360" y="21487"/>
                      <a:pt x="5894" y="21599"/>
                      <a:pt x="5402" y="21599"/>
                    </a:cubicBezTo>
                    <a:cubicBezTo>
                      <a:pt x="4910" y="21599"/>
                      <a:pt x="4442" y="21487"/>
                      <a:pt x="4004" y="21263"/>
                    </a:cubicBezTo>
                    <a:cubicBezTo>
                      <a:pt x="3558" y="21038"/>
                      <a:pt x="3178" y="20738"/>
                      <a:pt x="2857" y="20361"/>
                    </a:cubicBezTo>
                    <a:cubicBezTo>
                      <a:pt x="2537" y="19984"/>
                      <a:pt x="2282" y="19535"/>
                      <a:pt x="2091" y="19017"/>
                    </a:cubicBezTo>
                    <a:cubicBezTo>
                      <a:pt x="1900" y="18498"/>
                      <a:pt x="1804" y="17948"/>
                      <a:pt x="1804" y="17369"/>
                    </a:cubicBezTo>
                    <a:lnTo>
                      <a:pt x="1804" y="17274"/>
                    </a:lnTo>
                    <a:lnTo>
                      <a:pt x="891" y="17274"/>
                    </a:lnTo>
                    <a:cubicBezTo>
                      <a:pt x="646" y="17274"/>
                      <a:pt x="438" y="17168"/>
                      <a:pt x="262" y="16960"/>
                    </a:cubicBezTo>
                    <a:cubicBezTo>
                      <a:pt x="88" y="16756"/>
                      <a:pt x="0" y="16514"/>
                      <a:pt x="0" y="16238"/>
                    </a:cubicBezTo>
                    <a:lnTo>
                      <a:pt x="0" y="10668"/>
                    </a:lnTo>
                    <a:cubicBezTo>
                      <a:pt x="0" y="10441"/>
                      <a:pt x="26" y="10205"/>
                      <a:pt x="68" y="9960"/>
                    </a:cubicBezTo>
                    <a:cubicBezTo>
                      <a:pt x="117" y="9715"/>
                      <a:pt x="186" y="9474"/>
                      <a:pt x="274" y="9229"/>
                    </a:cubicBezTo>
                    <a:cubicBezTo>
                      <a:pt x="364" y="8984"/>
                      <a:pt x="470" y="8751"/>
                      <a:pt x="592" y="8526"/>
                    </a:cubicBezTo>
                    <a:cubicBezTo>
                      <a:pt x="712" y="8301"/>
                      <a:pt x="837" y="8114"/>
                      <a:pt x="959" y="7964"/>
                    </a:cubicBezTo>
                    <a:lnTo>
                      <a:pt x="3573" y="4906"/>
                    </a:lnTo>
                    <a:cubicBezTo>
                      <a:pt x="3697" y="4759"/>
                      <a:pt x="3857" y="4613"/>
                      <a:pt x="4053" y="4474"/>
                    </a:cubicBezTo>
                    <a:cubicBezTo>
                      <a:pt x="4248" y="4330"/>
                      <a:pt x="4449" y="4209"/>
                      <a:pt x="4657" y="4109"/>
                    </a:cubicBezTo>
                    <a:cubicBezTo>
                      <a:pt x="4863" y="4005"/>
                      <a:pt x="5071" y="3927"/>
                      <a:pt x="5277" y="3867"/>
                    </a:cubicBezTo>
                    <a:cubicBezTo>
                      <a:pt x="5485" y="3806"/>
                      <a:pt x="5686" y="3775"/>
                      <a:pt x="5882" y="3775"/>
                    </a:cubicBezTo>
                    <a:lnTo>
                      <a:pt x="6820" y="3775"/>
                    </a:lnTo>
                    <a:lnTo>
                      <a:pt x="6820" y="1048"/>
                    </a:lnTo>
                    <a:cubicBezTo>
                      <a:pt x="6820" y="760"/>
                      <a:pt x="6908" y="518"/>
                      <a:pt x="7082" y="310"/>
                    </a:cubicBezTo>
                    <a:cubicBezTo>
                      <a:pt x="7258" y="103"/>
                      <a:pt x="7464" y="0"/>
                      <a:pt x="7699" y="0"/>
                    </a:cubicBezTo>
                    <a:lnTo>
                      <a:pt x="20684" y="0"/>
                    </a:lnTo>
                    <a:close/>
                    <a:moveTo>
                      <a:pt x="6791" y="6438"/>
                    </a:moveTo>
                    <a:lnTo>
                      <a:pt x="5877" y="6438"/>
                    </a:lnTo>
                    <a:cubicBezTo>
                      <a:pt x="5799" y="6438"/>
                      <a:pt x="5676" y="6478"/>
                      <a:pt x="5510" y="6550"/>
                    </a:cubicBezTo>
                    <a:cubicBezTo>
                      <a:pt x="5341" y="6625"/>
                      <a:pt x="5223" y="6703"/>
                      <a:pt x="5152" y="6784"/>
                    </a:cubicBezTo>
                    <a:lnTo>
                      <a:pt x="2539" y="9830"/>
                    </a:lnTo>
                    <a:cubicBezTo>
                      <a:pt x="2478" y="9902"/>
                      <a:pt x="2412" y="10040"/>
                      <a:pt x="2351" y="10239"/>
                    </a:cubicBezTo>
                    <a:cubicBezTo>
                      <a:pt x="2289" y="10435"/>
                      <a:pt x="2257" y="10579"/>
                      <a:pt x="2257" y="10671"/>
                    </a:cubicBezTo>
                    <a:lnTo>
                      <a:pt x="2257" y="11527"/>
                    </a:lnTo>
                    <a:lnTo>
                      <a:pt x="6795" y="11527"/>
                    </a:lnTo>
                    <a:lnTo>
                      <a:pt x="6795" y="6438"/>
                    </a:lnTo>
                    <a:close/>
                    <a:moveTo>
                      <a:pt x="5395" y="18942"/>
                    </a:moveTo>
                    <a:cubicBezTo>
                      <a:pt x="5760" y="18942"/>
                      <a:pt x="6075" y="18789"/>
                      <a:pt x="6340" y="18481"/>
                    </a:cubicBezTo>
                    <a:cubicBezTo>
                      <a:pt x="6600" y="18173"/>
                      <a:pt x="6732" y="17804"/>
                      <a:pt x="6732" y="17372"/>
                    </a:cubicBezTo>
                    <a:cubicBezTo>
                      <a:pt x="6732" y="16940"/>
                      <a:pt x="6600" y="16569"/>
                      <a:pt x="6340" y="16252"/>
                    </a:cubicBezTo>
                    <a:cubicBezTo>
                      <a:pt x="6078" y="15944"/>
                      <a:pt x="5762" y="15786"/>
                      <a:pt x="5395" y="15786"/>
                    </a:cubicBezTo>
                    <a:cubicBezTo>
                      <a:pt x="5027" y="15786"/>
                      <a:pt x="4714" y="15941"/>
                      <a:pt x="4444" y="16246"/>
                    </a:cubicBezTo>
                    <a:cubicBezTo>
                      <a:pt x="4180" y="16557"/>
                      <a:pt x="4045" y="16932"/>
                      <a:pt x="4045" y="17372"/>
                    </a:cubicBezTo>
                    <a:cubicBezTo>
                      <a:pt x="4045" y="17804"/>
                      <a:pt x="4180" y="18173"/>
                      <a:pt x="4444" y="18481"/>
                    </a:cubicBezTo>
                    <a:cubicBezTo>
                      <a:pt x="4714" y="18789"/>
                      <a:pt x="5027" y="18942"/>
                      <a:pt x="5395" y="18942"/>
                    </a:cubicBezTo>
                    <a:moveTo>
                      <a:pt x="16195" y="18942"/>
                    </a:moveTo>
                    <a:cubicBezTo>
                      <a:pt x="16560" y="18942"/>
                      <a:pt x="16878" y="18789"/>
                      <a:pt x="17145" y="18481"/>
                    </a:cubicBezTo>
                    <a:cubicBezTo>
                      <a:pt x="17409" y="18173"/>
                      <a:pt x="17544" y="17804"/>
                      <a:pt x="17544" y="17372"/>
                    </a:cubicBezTo>
                    <a:cubicBezTo>
                      <a:pt x="17544" y="16940"/>
                      <a:pt x="17412" y="16569"/>
                      <a:pt x="17150" y="16252"/>
                    </a:cubicBezTo>
                    <a:cubicBezTo>
                      <a:pt x="16890" y="15944"/>
                      <a:pt x="16572" y="15786"/>
                      <a:pt x="16195" y="15786"/>
                    </a:cubicBezTo>
                    <a:cubicBezTo>
                      <a:pt x="15827" y="15786"/>
                      <a:pt x="15514" y="15941"/>
                      <a:pt x="15249" y="16246"/>
                    </a:cubicBezTo>
                    <a:cubicBezTo>
                      <a:pt x="14990" y="16557"/>
                      <a:pt x="14857" y="16932"/>
                      <a:pt x="14857" y="17372"/>
                    </a:cubicBezTo>
                    <a:cubicBezTo>
                      <a:pt x="14857" y="17804"/>
                      <a:pt x="14990" y="18173"/>
                      <a:pt x="15249" y="18481"/>
                    </a:cubicBezTo>
                    <a:cubicBezTo>
                      <a:pt x="15511" y="18789"/>
                      <a:pt x="15825" y="18942"/>
                      <a:pt x="16195" y="189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251"/>
            <p:cNvGrpSpPr/>
            <p:nvPr/>
          </p:nvGrpSpPr>
          <p:grpSpPr>
            <a:xfrm>
              <a:off x="2990390" y="2478903"/>
              <a:ext cx="1974516" cy="933289"/>
              <a:chOff x="867902" y="3340710"/>
              <a:chExt cx="1974516" cy="933289"/>
            </a:xfrm>
          </p:grpSpPr>
          <p:sp>
            <p:nvSpPr>
              <p:cNvPr id="21" name="TextBox 252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2" name="TextBox 253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2" name="千图PPT彼岸天：ID 8661124库_组合 251"/>
          <p:cNvGrpSpPr/>
          <p:nvPr>
            <p:custDataLst>
              <p:tags r:id="rId4"/>
            </p:custDataLst>
          </p:nvPr>
        </p:nvGrpSpPr>
        <p:grpSpPr>
          <a:xfrm>
            <a:off x="7294102" y="2009286"/>
            <a:ext cx="1974516" cy="1402906"/>
            <a:chOff x="7294102" y="2009286"/>
            <a:chExt cx="1974516" cy="1402906"/>
          </a:xfrm>
        </p:grpSpPr>
        <p:grpSp>
          <p:nvGrpSpPr>
            <p:cNvPr id="6" name="Group 236"/>
            <p:cNvGrpSpPr/>
            <p:nvPr/>
          </p:nvGrpSpPr>
          <p:grpSpPr>
            <a:xfrm>
              <a:off x="8027476" y="2009286"/>
              <a:ext cx="469617" cy="469617"/>
              <a:chOff x="8027476" y="2191938"/>
              <a:chExt cx="469617" cy="469617"/>
            </a:xfrm>
          </p:grpSpPr>
          <p:sp>
            <p:nvSpPr>
              <p:cNvPr id="31" name="Rectangle 237"/>
              <p:cNvSpPr/>
              <p:nvPr/>
            </p:nvSpPr>
            <p:spPr>
              <a:xfrm>
                <a:off x="8027476" y="2191938"/>
                <a:ext cx="469617" cy="46961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: Shape 238"/>
              <p:cNvSpPr>
                <a:spLocks noChangeAspect="1"/>
              </p:cNvSpPr>
              <p:nvPr/>
            </p:nvSpPr>
            <p:spPr bwMode="auto">
              <a:xfrm>
                <a:off x="8130654" y="2300804"/>
                <a:ext cx="263261" cy="25188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20" y="19326"/>
                    </a:moveTo>
                    <a:cubicBezTo>
                      <a:pt x="21574" y="19434"/>
                      <a:pt x="21599" y="19552"/>
                      <a:pt x="21599" y="19677"/>
                    </a:cubicBezTo>
                    <a:cubicBezTo>
                      <a:pt x="21599" y="19974"/>
                      <a:pt x="21492" y="20237"/>
                      <a:pt x="21274" y="20463"/>
                    </a:cubicBezTo>
                    <a:lnTo>
                      <a:pt x="20490" y="21235"/>
                    </a:lnTo>
                    <a:cubicBezTo>
                      <a:pt x="20281" y="21461"/>
                      <a:pt x="20026" y="21574"/>
                      <a:pt x="19720" y="21574"/>
                    </a:cubicBezTo>
                    <a:lnTo>
                      <a:pt x="19664" y="21574"/>
                    </a:lnTo>
                    <a:cubicBezTo>
                      <a:pt x="19350" y="21537"/>
                      <a:pt x="19081" y="21396"/>
                      <a:pt x="18866" y="21153"/>
                    </a:cubicBezTo>
                    <a:lnTo>
                      <a:pt x="12700" y="13222"/>
                    </a:lnTo>
                    <a:cubicBezTo>
                      <a:pt x="11958" y="13870"/>
                      <a:pt x="11265" y="14438"/>
                      <a:pt x="10623" y="14927"/>
                    </a:cubicBezTo>
                    <a:cubicBezTo>
                      <a:pt x="9975" y="15413"/>
                      <a:pt x="9366" y="15835"/>
                      <a:pt x="8789" y="16188"/>
                    </a:cubicBezTo>
                    <a:lnTo>
                      <a:pt x="9261" y="19988"/>
                    </a:lnTo>
                    <a:lnTo>
                      <a:pt x="9261" y="20124"/>
                    </a:lnTo>
                    <a:cubicBezTo>
                      <a:pt x="9261" y="20423"/>
                      <a:pt x="9162" y="20672"/>
                      <a:pt x="8964" y="20870"/>
                    </a:cubicBezTo>
                    <a:lnTo>
                      <a:pt x="8546" y="21289"/>
                    </a:lnTo>
                    <a:cubicBezTo>
                      <a:pt x="8339" y="21498"/>
                      <a:pt x="8076" y="21599"/>
                      <a:pt x="7762" y="21599"/>
                    </a:cubicBezTo>
                    <a:lnTo>
                      <a:pt x="7705" y="21599"/>
                    </a:lnTo>
                    <a:cubicBezTo>
                      <a:pt x="7354" y="21563"/>
                      <a:pt x="7088" y="21424"/>
                      <a:pt x="6907" y="21178"/>
                    </a:cubicBezTo>
                    <a:lnTo>
                      <a:pt x="4131" y="17500"/>
                    </a:lnTo>
                    <a:lnTo>
                      <a:pt x="418" y="14695"/>
                    </a:lnTo>
                    <a:cubicBezTo>
                      <a:pt x="155" y="14472"/>
                      <a:pt x="16" y="14201"/>
                      <a:pt x="0" y="13884"/>
                    </a:cubicBezTo>
                    <a:lnTo>
                      <a:pt x="0" y="13833"/>
                    </a:lnTo>
                    <a:cubicBezTo>
                      <a:pt x="0" y="13550"/>
                      <a:pt x="104" y="13293"/>
                      <a:pt x="311" y="13059"/>
                    </a:cubicBezTo>
                    <a:lnTo>
                      <a:pt x="715" y="12668"/>
                    </a:lnTo>
                    <a:cubicBezTo>
                      <a:pt x="897" y="12439"/>
                      <a:pt x="1151" y="12332"/>
                      <a:pt x="1477" y="12340"/>
                    </a:cubicBezTo>
                    <a:cubicBezTo>
                      <a:pt x="1550" y="12340"/>
                      <a:pt x="1596" y="12352"/>
                      <a:pt x="1612" y="12369"/>
                    </a:cubicBezTo>
                    <a:lnTo>
                      <a:pt x="5407" y="12801"/>
                    </a:lnTo>
                    <a:cubicBezTo>
                      <a:pt x="5761" y="12233"/>
                      <a:pt x="6180" y="11625"/>
                      <a:pt x="6672" y="10983"/>
                    </a:cubicBezTo>
                    <a:cubicBezTo>
                      <a:pt x="7167" y="10336"/>
                      <a:pt x="7733" y="9655"/>
                      <a:pt x="8376" y="8931"/>
                    </a:cubicBezTo>
                    <a:lnTo>
                      <a:pt x="478" y="2748"/>
                    </a:lnTo>
                    <a:cubicBezTo>
                      <a:pt x="195" y="2521"/>
                      <a:pt x="59" y="2256"/>
                      <a:pt x="59" y="1950"/>
                    </a:cubicBezTo>
                    <a:lnTo>
                      <a:pt x="59" y="1894"/>
                    </a:lnTo>
                    <a:cubicBezTo>
                      <a:pt x="59" y="1614"/>
                      <a:pt x="161" y="1354"/>
                      <a:pt x="370" y="1111"/>
                    </a:cubicBezTo>
                    <a:lnTo>
                      <a:pt x="1140" y="336"/>
                    </a:lnTo>
                    <a:cubicBezTo>
                      <a:pt x="1383" y="130"/>
                      <a:pt x="1641" y="25"/>
                      <a:pt x="1910" y="25"/>
                    </a:cubicBezTo>
                    <a:lnTo>
                      <a:pt x="2088" y="25"/>
                    </a:lnTo>
                    <a:cubicBezTo>
                      <a:pt x="2153" y="25"/>
                      <a:pt x="2215" y="45"/>
                      <a:pt x="2269" y="79"/>
                    </a:cubicBezTo>
                    <a:lnTo>
                      <a:pt x="13147" y="4045"/>
                    </a:lnTo>
                    <a:lnTo>
                      <a:pt x="15193" y="2030"/>
                    </a:lnTo>
                    <a:cubicBezTo>
                      <a:pt x="15827" y="1396"/>
                      <a:pt x="16551" y="901"/>
                      <a:pt x="17375" y="540"/>
                    </a:cubicBezTo>
                    <a:cubicBezTo>
                      <a:pt x="18195" y="180"/>
                      <a:pt x="18951" y="0"/>
                      <a:pt x="19636" y="0"/>
                    </a:cubicBezTo>
                    <a:cubicBezTo>
                      <a:pt x="20284" y="0"/>
                      <a:pt x="20779" y="166"/>
                      <a:pt x="21113" y="500"/>
                    </a:cubicBezTo>
                    <a:cubicBezTo>
                      <a:pt x="21291" y="661"/>
                      <a:pt x="21418" y="870"/>
                      <a:pt x="21492" y="1125"/>
                    </a:cubicBezTo>
                    <a:cubicBezTo>
                      <a:pt x="21563" y="1374"/>
                      <a:pt x="21599" y="1659"/>
                      <a:pt x="21599" y="1973"/>
                    </a:cubicBezTo>
                    <a:cubicBezTo>
                      <a:pt x="21599" y="2660"/>
                      <a:pt x="21424" y="3415"/>
                      <a:pt x="21076" y="4235"/>
                    </a:cubicBezTo>
                    <a:cubicBezTo>
                      <a:pt x="20728" y="5055"/>
                      <a:pt x="20230" y="5778"/>
                      <a:pt x="19582" y="6400"/>
                    </a:cubicBezTo>
                    <a:lnTo>
                      <a:pt x="17547" y="8456"/>
                    </a:lnTo>
                    <a:lnTo>
                      <a:pt x="21520" y="193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254"/>
            <p:cNvGrpSpPr/>
            <p:nvPr/>
          </p:nvGrpSpPr>
          <p:grpSpPr>
            <a:xfrm>
              <a:off x="7294102" y="2478903"/>
              <a:ext cx="1974516" cy="933289"/>
              <a:chOff x="867902" y="3340710"/>
              <a:chExt cx="1974516" cy="933289"/>
            </a:xfrm>
          </p:grpSpPr>
          <p:sp>
            <p:nvSpPr>
              <p:cNvPr id="19" name="TextBox 255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20" name="TextBox 256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3" name="千图PPT彼岸天：ID 8661124库_组合 252"/>
          <p:cNvGrpSpPr/>
          <p:nvPr>
            <p:custDataLst>
              <p:tags r:id="rId5"/>
            </p:custDataLst>
          </p:nvPr>
        </p:nvGrpSpPr>
        <p:grpSpPr>
          <a:xfrm>
            <a:off x="9368371" y="2780539"/>
            <a:ext cx="1974516" cy="1402906"/>
            <a:chOff x="9368371" y="2780539"/>
            <a:chExt cx="1974516" cy="1402906"/>
          </a:xfrm>
        </p:grpSpPr>
        <p:grpSp>
          <p:nvGrpSpPr>
            <p:cNvPr id="9" name="Group 245"/>
            <p:cNvGrpSpPr/>
            <p:nvPr/>
          </p:nvGrpSpPr>
          <p:grpSpPr>
            <a:xfrm>
              <a:off x="10120821" y="2780539"/>
              <a:ext cx="469617" cy="469617"/>
              <a:chOff x="10120821" y="2963191"/>
              <a:chExt cx="469617" cy="469617"/>
            </a:xfrm>
          </p:grpSpPr>
          <p:sp>
            <p:nvSpPr>
              <p:cNvPr id="25" name="Rectangle 246"/>
              <p:cNvSpPr/>
              <p:nvPr/>
            </p:nvSpPr>
            <p:spPr>
              <a:xfrm>
                <a:off x="10120821" y="2963191"/>
                <a:ext cx="469617" cy="469617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: Shape 247"/>
              <p:cNvSpPr>
                <a:spLocks noChangeAspect="1"/>
              </p:cNvSpPr>
              <p:nvPr/>
            </p:nvSpPr>
            <p:spPr bwMode="auto">
              <a:xfrm>
                <a:off x="10216488" y="3058822"/>
                <a:ext cx="278282" cy="27835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257"/>
            <p:cNvGrpSpPr/>
            <p:nvPr/>
          </p:nvGrpSpPr>
          <p:grpSpPr>
            <a:xfrm>
              <a:off x="9368371" y="3250156"/>
              <a:ext cx="1974516" cy="933289"/>
              <a:chOff x="867902" y="3340710"/>
              <a:chExt cx="1974516" cy="933289"/>
            </a:xfrm>
          </p:grpSpPr>
          <p:sp>
            <p:nvSpPr>
              <p:cNvPr id="17" name="TextBox 258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8" name="TextBox 259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1" name="千图PPT彼岸天：ID 8661124库_组合 250"/>
          <p:cNvGrpSpPr/>
          <p:nvPr>
            <p:custDataLst>
              <p:tags r:id="rId6"/>
            </p:custDataLst>
          </p:nvPr>
        </p:nvGrpSpPr>
        <p:grpSpPr>
          <a:xfrm>
            <a:off x="5079798" y="1577279"/>
            <a:ext cx="1974516" cy="1402906"/>
            <a:chOff x="5079798" y="1577279"/>
            <a:chExt cx="1974516" cy="1402906"/>
          </a:xfrm>
        </p:grpSpPr>
        <p:grpSp>
          <p:nvGrpSpPr>
            <p:cNvPr id="7" name="Group 239"/>
            <p:cNvGrpSpPr/>
            <p:nvPr/>
          </p:nvGrpSpPr>
          <p:grpSpPr>
            <a:xfrm>
              <a:off x="5861192" y="1577279"/>
              <a:ext cx="469617" cy="469617"/>
              <a:chOff x="5861192" y="1759931"/>
              <a:chExt cx="469617" cy="469617"/>
            </a:xfrm>
          </p:grpSpPr>
          <p:sp>
            <p:nvSpPr>
              <p:cNvPr id="29" name="Rectangle 240"/>
              <p:cNvSpPr/>
              <p:nvPr/>
            </p:nvSpPr>
            <p:spPr>
              <a:xfrm>
                <a:off x="5861192" y="1759931"/>
                <a:ext cx="469617" cy="469617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: Shape 241"/>
              <p:cNvSpPr>
                <a:spLocks noChangeAspect="1"/>
              </p:cNvSpPr>
              <p:nvPr/>
            </p:nvSpPr>
            <p:spPr bwMode="auto">
              <a:xfrm>
                <a:off x="5968307" y="1841909"/>
                <a:ext cx="255387" cy="305660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260"/>
            <p:cNvGrpSpPr/>
            <p:nvPr/>
          </p:nvGrpSpPr>
          <p:grpSpPr>
            <a:xfrm>
              <a:off x="5079798" y="2046896"/>
              <a:ext cx="1974516" cy="933289"/>
              <a:chOff x="867902" y="3340710"/>
              <a:chExt cx="1974516" cy="933289"/>
            </a:xfrm>
          </p:grpSpPr>
          <p:sp>
            <p:nvSpPr>
              <p:cNvPr id="15" name="TextBox 261"/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输入标题文本</a:t>
                </a:r>
              </a:p>
            </p:txBody>
          </p:sp>
          <p:sp>
            <p:nvSpPr>
              <p:cNvPr id="16" name="TextBox 262"/>
              <p:cNvSpPr txBox="1"/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106744" y="2475069"/>
            <a:ext cx="4303836" cy="4247169"/>
            <a:chOff x="4705060" y="2462889"/>
            <a:chExt cx="3107196" cy="3266702"/>
          </a:xfrm>
        </p:grpSpPr>
        <p:sp>
          <p:nvSpPr>
            <p:cNvPr id="20" name="Freeform: Shape 164"/>
            <p:cNvSpPr/>
            <p:nvPr/>
          </p:nvSpPr>
          <p:spPr bwMode="auto">
            <a:xfrm>
              <a:off x="5886027" y="2462889"/>
              <a:ext cx="746707" cy="952196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21" name="Freeform: Shape 165"/>
            <p:cNvSpPr/>
            <p:nvPr/>
          </p:nvSpPr>
          <p:spPr bwMode="auto">
            <a:xfrm>
              <a:off x="6861505" y="3938979"/>
              <a:ext cx="950751" cy="683034"/>
            </a:xfrm>
            <a:custGeom>
              <a:avLst/>
              <a:gdLst>
                <a:gd name="T0" fmla="*/ 222 w 443"/>
                <a:gd name="T1" fmla="*/ 0 h 318"/>
                <a:gd name="T2" fmla="*/ 115 w 443"/>
                <a:gd name="T3" fmla="*/ 44 h 318"/>
                <a:gd name="T4" fmla="*/ 0 w 443"/>
                <a:gd name="T5" fmla="*/ 159 h 318"/>
                <a:gd name="T6" fmla="*/ 115 w 443"/>
                <a:gd name="T7" fmla="*/ 274 h 318"/>
                <a:gd name="T8" fmla="*/ 222 w 443"/>
                <a:gd name="T9" fmla="*/ 318 h 318"/>
                <a:gd name="T10" fmla="*/ 328 w 443"/>
                <a:gd name="T11" fmla="*/ 274 h 318"/>
                <a:gd name="T12" fmla="*/ 443 w 443"/>
                <a:gd name="T13" fmla="*/ 159 h 318"/>
                <a:gd name="T14" fmla="*/ 328 w 443"/>
                <a:gd name="T15" fmla="*/ 44 h 318"/>
                <a:gd name="T16" fmla="*/ 222 w 443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3" h="318">
                  <a:moveTo>
                    <a:pt x="222" y="0"/>
                  </a:moveTo>
                  <a:cubicBezTo>
                    <a:pt x="183" y="0"/>
                    <a:pt x="144" y="14"/>
                    <a:pt x="115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44" y="304"/>
                    <a:pt x="183" y="318"/>
                    <a:pt x="222" y="318"/>
                  </a:cubicBezTo>
                  <a:cubicBezTo>
                    <a:pt x="260" y="318"/>
                    <a:pt x="299" y="304"/>
                    <a:pt x="328" y="274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328" y="44"/>
                    <a:pt x="328" y="44"/>
                    <a:pt x="328" y="44"/>
                  </a:cubicBezTo>
                  <a:cubicBezTo>
                    <a:pt x="299" y="14"/>
                    <a:pt x="260" y="0"/>
                    <a:pt x="22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</a:p>
          </p:txBody>
        </p:sp>
        <p:sp>
          <p:nvSpPr>
            <p:cNvPr id="22" name="Freeform: Shape 173"/>
            <p:cNvSpPr/>
            <p:nvPr/>
          </p:nvSpPr>
          <p:spPr bwMode="auto">
            <a:xfrm>
              <a:off x="4705060" y="3938979"/>
              <a:ext cx="952195" cy="683034"/>
            </a:xfrm>
            <a:custGeom>
              <a:avLst/>
              <a:gdLst>
                <a:gd name="T0" fmla="*/ 222 w 444"/>
                <a:gd name="T1" fmla="*/ 0 h 318"/>
                <a:gd name="T2" fmla="*/ 116 w 444"/>
                <a:gd name="T3" fmla="*/ 44 h 318"/>
                <a:gd name="T4" fmla="*/ 0 w 444"/>
                <a:gd name="T5" fmla="*/ 159 h 318"/>
                <a:gd name="T6" fmla="*/ 116 w 444"/>
                <a:gd name="T7" fmla="*/ 274 h 318"/>
                <a:gd name="T8" fmla="*/ 222 w 444"/>
                <a:gd name="T9" fmla="*/ 318 h 318"/>
                <a:gd name="T10" fmla="*/ 329 w 444"/>
                <a:gd name="T11" fmla="*/ 274 h 318"/>
                <a:gd name="T12" fmla="*/ 444 w 444"/>
                <a:gd name="T13" fmla="*/ 159 h 318"/>
                <a:gd name="T14" fmla="*/ 329 w 444"/>
                <a:gd name="T15" fmla="*/ 44 h 318"/>
                <a:gd name="T16" fmla="*/ 222 w 444"/>
                <a:gd name="T17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4" h="318">
                  <a:moveTo>
                    <a:pt x="222" y="0"/>
                  </a:moveTo>
                  <a:cubicBezTo>
                    <a:pt x="184" y="0"/>
                    <a:pt x="145" y="14"/>
                    <a:pt x="116" y="44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16" y="274"/>
                    <a:pt x="116" y="274"/>
                    <a:pt x="116" y="274"/>
                  </a:cubicBezTo>
                  <a:cubicBezTo>
                    <a:pt x="145" y="304"/>
                    <a:pt x="184" y="318"/>
                    <a:pt x="222" y="318"/>
                  </a:cubicBezTo>
                  <a:cubicBezTo>
                    <a:pt x="261" y="318"/>
                    <a:pt x="299" y="304"/>
                    <a:pt x="329" y="274"/>
                  </a:cubicBezTo>
                  <a:cubicBezTo>
                    <a:pt x="444" y="159"/>
                    <a:pt x="444" y="159"/>
                    <a:pt x="444" y="159"/>
                  </a:cubicBezTo>
                  <a:cubicBezTo>
                    <a:pt x="329" y="44"/>
                    <a:pt x="329" y="44"/>
                    <a:pt x="329" y="44"/>
                  </a:cubicBezTo>
                  <a:cubicBezTo>
                    <a:pt x="299" y="14"/>
                    <a:pt x="261" y="0"/>
                    <a:pt x="22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23" name="Freeform: Shape 174"/>
            <p:cNvSpPr/>
            <p:nvPr/>
          </p:nvSpPr>
          <p:spPr bwMode="auto">
            <a:xfrm>
              <a:off x="5152046" y="3063571"/>
              <a:ext cx="677246" cy="670009"/>
            </a:xfrm>
            <a:custGeom>
              <a:avLst/>
              <a:gdLst>
                <a:gd name="T0" fmla="*/ 162 w 316"/>
                <a:gd name="T1" fmla="*/ 0 h 312"/>
                <a:gd name="T2" fmla="*/ 0 w 316"/>
                <a:gd name="T3" fmla="*/ 0 h 312"/>
                <a:gd name="T4" fmla="*/ 0 w 316"/>
                <a:gd name="T5" fmla="*/ 164 h 312"/>
                <a:gd name="T6" fmla="*/ 150 w 316"/>
                <a:gd name="T7" fmla="*/ 312 h 312"/>
                <a:gd name="T8" fmla="*/ 316 w 316"/>
                <a:gd name="T9" fmla="*/ 312 h 312"/>
                <a:gd name="T10" fmla="*/ 316 w 316"/>
                <a:gd name="T11" fmla="*/ 152 h 312"/>
                <a:gd name="T12" fmla="*/ 162 w 316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2">
                  <a:moveTo>
                    <a:pt x="16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47"/>
                    <a:pt x="67" y="312"/>
                    <a:pt x="150" y="312"/>
                  </a:cubicBezTo>
                  <a:cubicBezTo>
                    <a:pt x="316" y="312"/>
                    <a:pt x="316" y="312"/>
                    <a:pt x="316" y="312"/>
                  </a:cubicBezTo>
                  <a:cubicBezTo>
                    <a:pt x="316" y="152"/>
                    <a:pt x="316" y="152"/>
                    <a:pt x="316" y="152"/>
                  </a:cubicBezTo>
                  <a:cubicBezTo>
                    <a:pt x="316" y="68"/>
                    <a:pt x="245" y="0"/>
                    <a:pt x="16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24" name="Freeform: Shape 175"/>
            <p:cNvSpPr/>
            <p:nvPr/>
          </p:nvSpPr>
          <p:spPr bwMode="auto">
            <a:xfrm>
              <a:off x="6689469" y="3063571"/>
              <a:ext cx="670009" cy="670009"/>
            </a:xfrm>
            <a:custGeom>
              <a:avLst/>
              <a:gdLst>
                <a:gd name="T0" fmla="*/ 312 w 312"/>
                <a:gd name="T1" fmla="*/ 0 h 312"/>
                <a:gd name="T2" fmla="*/ 153 w 312"/>
                <a:gd name="T3" fmla="*/ 0 h 312"/>
                <a:gd name="T4" fmla="*/ 0 w 312"/>
                <a:gd name="T5" fmla="*/ 152 h 312"/>
                <a:gd name="T6" fmla="*/ 0 w 312"/>
                <a:gd name="T7" fmla="*/ 312 h 312"/>
                <a:gd name="T8" fmla="*/ 165 w 312"/>
                <a:gd name="T9" fmla="*/ 312 h 312"/>
                <a:gd name="T10" fmla="*/ 312 w 312"/>
                <a:gd name="T11" fmla="*/ 164 h 312"/>
                <a:gd name="T12" fmla="*/ 312 w 312"/>
                <a:gd name="T1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312">
                  <a:moveTo>
                    <a:pt x="312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69" y="0"/>
                    <a:pt x="0" y="68"/>
                    <a:pt x="0" y="15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65" y="312"/>
                    <a:pt x="165" y="312"/>
                    <a:pt x="165" y="312"/>
                  </a:cubicBezTo>
                  <a:cubicBezTo>
                    <a:pt x="248" y="312"/>
                    <a:pt x="312" y="247"/>
                    <a:pt x="312" y="164"/>
                  </a:cubicBezTo>
                  <a:cubicBezTo>
                    <a:pt x="312" y="0"/>
                    <a:pt x="312" y="0"/>
                    <a:pt x="31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en-US" sz="200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25" name="Freeform: Shape 177"/>
            <p:cNvSpPr/>
            <p:nvPr/>
          </p:nvSpPr>
          <p:spPr bwMode="auto">
            <a:xfrm>
              <a:off x="5809439" y="3482211"/>
              <a:ext cx="984880" cy="1895036"/>
            </a:xfrm>
            <a:custGeom>
              <a:avLst/>
              <a:gdLst/>
              <a:ahLst/>
              <a:cxnLst>
                <a:cxn ang="0">
                  <a:pos x="670" y="551"/>
                </a:cxn>
                <a:cxn ang="0">
                  <a:pos x="659" y="545"/>
                </a:cxn>
                <a:cxn ang="0">
                  <a:pos x="652" y="551"/>
                </a:cxn>
                <a:cxn ang="0">
                  <a:pos x="518" y="719"/>
                </a:cxn>
                <a:cxn ang="0">
                  <a:pos x="424" y="720"/>
                </a:cxn>
                <a:cxn ang="0">
                  <a:pos x="428" y="647"/>
                </a:cxn>
                <a:cxn ang="0">
                  <a:pos x="528" y="305"/>
                </a:cxn>
                <a:cxn ang="0">
                  <a:pos x="524" y="301"/>
                </a:cxn>
                <a:cxn ang="0">
                  <a:pos x="511" y="308"/>
                </a:cxn>
                <a:cxn ang="0">
                  <a:pos x="419" y="415"/>
                </a:cxn>
                <a:cxn ang="0">
                  <a:pos x="376" y="291"/>
                </a:cxn>
                <a:cxn ang="0">
                  <a:pos x="360" y="121"/>
                </a:cxn>
                <a:cxn ang="0">
                  <a:pos x="342" y="72"/>
                </a:cxn>
                <a:cxn ang="0">
                  <a:pos x="338" y="64"/>
                </a:cxn>
                <a:cxn ang="0">
                  <a:pos x="300" y="7"/>
                </a:cxn>
                <a:cxn ang="0">
                  <a:pos x="299" y="5"/>
                </a:cxn>
                <a:cxn ang="0">
                  <a:pos x="292" y="1"/>
                </a:cxn>
                <a:cxn ang="0">
                  <a:pos x="284" y="4"/>
                </a:cxn>
                <a:cxn ang="0">
                  <a:pos x="282" y="15"/>
                </a:cxn>
                <a:cxn ang="0">
                  <a:pos x="315" y="150"/>
                </a:cxn>
                <a:cxn ang="0">
                  <a:pos x="305" y="279"/>
                </a:cxn>
                <a:cxn ang="0">
                  <a:pos x="138" y="202"/>
                </a:cxn>
                <a:cxn ang="0">
                  <a:pos x="136" y="198"/>
                </a:cxn>
                <a:cxn ang="0">
                  <a:pos x="136" y="198"/>
                </a:cxn>
                <a:cxn ang="0">
                  <a:pos x="126" y="198"/>
                </a:cxn>
                <a:cxn ang="0">
                  <a:pos x="161" y="356"/>
                </a:cxn>
                <a:cxn ang="0">
                  <a:pos x="242" y="420"/>
                </a:cxn>
                <a:cxn ang="0">
                  <a:pos x="297" y="527"/>
                </a:cxn>
                <a:cxn ang="0">
                  <a:pos x="285" y="648"/>
                </a:cxn>
                <a:cxn ang="0">
                  <a:pos x="181" y="699"/>
                </a:cxn>
                <a:cxn ang="0">
                  <a:pos x="102" y="671"/>
                </a:cxn>
                <a:cxn ang="0">
                  <a:pos x="13" y="616"/>
                </a:cxn>
                <a:cxn ang="0">
                  <a:pos x="3" y="619"/>
                </a:cxn>
                <a:cxn ang="0">
                  <a:pos x="4" y="619"/>
                </a:cxn>
                <a:cxn ang="0">
                  <a:pos x="1" y="627"/>
                </a:cxn>
                <a:cxn ang="0">
                  <a:pos x="108" y="748"/>
                </a:cxn>
                <a:cxn ang="0">
                  <a:pos x="221" y="908"/>
                </a:cxn>
                <a:cxn ang="0">
                  <a:pos x="197" y="1295"/>
                </a:cxn>
                <a:cxn ang="0">
                  <a:pos x="200" y="1307"/>
                </a:cxn>
                <a:cxn ang="0">
                  <a:pos x="202" y="1310"/>
                </a:cxn>
                <a:cxn ang="0">
                  <a:pos x="294" y="1313"/>
                </a:cxn>
                <a:cxn ang="0">
                  <a:pos x="445" y="1310"/>
                </a:cxn>
                <a:cxn ang="0">
                  <a:pos x="450" y="1304"/>
                </a:cxn>
                <a:cxn ang="0">
                  <a:pos x="455" y="1296"/>
                </a:cxn>
                <a:cxn ang="0">
                  <a:pos x="422" y="1147"/>
                </a:cxn>
                <a:cxn ang="0">
                  <a:pos x="445" y="879"/>
                </a:cxn>
                <a:cxn ang="0">
                  <a:pos x="592" y="717"/>
                </a:cxn>
                <a:cxn ang="0">
                  <a:pos x="670" y="551"/>
                </a:cxn>
              </a:cxnLst>
              <a:rect l="0" t="0" r="r" b="b"/>
              <a:pathLst>
                <a:path w="687" h="1324">
                  <a:moveTo>
                    <a:pt x="670" y="551"/>
                  </a:moveTo>
                  <a:cubicBezTo>
                    <a:pt x="669" y="545"/>
                    <a:pt x="664" y="543"/>
                    <a:pt x="659" y="545"/>
                  </a:cubicBezTo>
                  <a:cubicBezTo>
                    <a:pt x="656" y="545"/>
                    <a:pt x="653" y="547"/>
                    <a:pt x="652" y="551"/>
                  </a:cubicBezTo>
                  <a:cubicBezTo>
                    <a:pt x="629" y="624"/>
                    <a:pt x="580" y="675"/>
                    <a:pt x="518" y="719"/>
                  </a:cubicBezTo>
                  <a:cubicBezTo>
                    <a:pt x="493" y="737"/>
                    <a:pt x="439" y="763"/>
                    <a:pt x="424" y="720"/>
                  </a:cubicBezTo>
                  <a:cubicBezTo>
                    <a:pt x="416" y="698"/>
                    <a:pt x="423" y="670"/>
                    <a:pt x="428" y="647"/>
                  </a:cubicBezTo>
                  <a:cubicBezTo>
                    <a:pt x="454" y="529"/>
                    <a:pt x="575" y="435"/>
                    <a:pt x="528" y="305"/>
                  </a:cubicBezTo>
                  <a:cubicBezTo>
                    <a:pt x="528" y="302"/>
                    <a:pt x="526" y="301"/>
                    <a:pt x="524" y="301"/>
                  </a:cubicBezTo>
                  <a:cubicBezTo>
                    <a:pt x="520" y="298"/>
                    <a:pt x="512" y="300"/>
                    <a:pt x="511" y="308"/>
                  </a:cubicBezTo>
                  <a:cubicBezTo>
                    <a:pt x="505" y="354"/>
                    <a:pt x="478" y="426"/>
                    <a:pt x="419" y="415"/>
                  </a:cubicBezTo>
                  <a:cubicBezTo>
                    <a:pt x="372" y="407"/>
                    <a:pt x="376" y="326"/>
                    <a:pt x="376" y="291"/>
                  </a:cubicBezTo>
                  <a:cubicBezTo>
                    <a:pt x="375" y="235"/>
                    <a:pt x="373" y="177"/>
                    <a:pt x="360" y="121"/>
                  </a:cubicBezTo>
                  <a:cubicBezTo>
                    <a:pt x="356" y="104"/>
                    <a:pt x="350" y="88"/>
                    <a:pt x="342" y="72"/>
                  </a:cubicBezTo>
                  <a:cubicBezTo>
                    <a:pt x="341" y="69"/>
                    <a:pt x="340" y="66"/>
                    <a:pt x="338" y="64"/>
                  </a:cubicBezTo>
                  <a:cubicBezTo>
                    <a:pt x="330" y="41"/>
                    <a:pt x="317" y="23"/>
                    <a:pt x="300" y="7"/>
                  </a:cubicBezTo>
                  <a:cubicBezTo>
                    <a:pt x="299" y="6"/>
                    <a:pt x="299" y="6"/>
                    <a:pt x="299" y="5"/>
                  </a:cubicBezTo>
                  <a:cubicBezTo>
                    <a:pt x="298" y="2"/>
                    <a:pt x="295" y="1"/>
                    <a:pt x="292" y="1"/>
                  </a:cubicBezTo>
                  <a:cubicBezTo>
                    <a:pt x="289" y="0"/>
                    <a:pt x="286" y="1"/>
                    <a:pt x="284" y="4"/>
                  </a:cubicBezTo>
                  <a:cubicBezTo>
                    <a:pt x="281" y="6"/>
                    <a:pt x="279" y="10"/>
                    <a:pt x="282" y="15"/>
                  </a:cubicBezTo>
                  <a:cubicBezTo>
                    <a:pt x="308" y="53"/>
                    <a:pt x="311" y="105"/>
                    <a:pt x="315" y="150"/>
                  </a:cubicBezTo>
                  <a:cubicBezTo>
                    <a:pt x="318" y="193"/>
                    <a:pt x="317" y="237"/>
                    <a:pt x="305" y="279"/>
                  </a:cubicBezTo>
                  <a:cubicBezTo>
                    <a:pt x="273" y="395"/>
                    <a:pt x="152" y="267"/>
                    <a:pt x="138" y="202"/>
                  </a:cubicBezTo>
                  <a:cubicBezTo>
                    <a:pt x="138" y="201"/>
                    <a:pt x="137" y="199"/>
                    <a:pt x="136" y="198"/>
                  </a:cubicBezTo>
                  <a:cubicBezTo>
                    <a:pt x="136" y="198"/>
                    <a:pt x="136" y="198"/>
                    <a:pt x="136" y="198"/>
                  </a:cubicBezTo>
                  <a:cubicBezTo>
                    <a:pt x="134" y="195"/>
                    <a:pt x="128" y="193"/>
                    <a:pt x="126" y="198"/>
                  </a:cubicBezTo>
                  <a:cubicBezTo>
                    <a:pt x="100" y="258"/>
                    <a:pt x="118" y="311"/>
                    <a:pt x="161" y="356"/>
                  </a:cubicBezTo>
                  <a:cubicBezTo>
                    <a:pt x="184" y="381"/>
                    <a:pt x="215" y="399"/>
                    <a:pt x="242" y="420"/>
                  </a:cubicBezTo>
                  <a:cubicBezTo>
                    <a:pt x="276" y="448"/>
                    <a:pt x="292" y="484"/>
                    <a:pt x="297" y="527"/>
                  </a:cubicBezTo>
                  <a:cubicBezTo>
                    <a:pt x="303" y="568"/>
                    <a:pt x="298" y="609"/>
                    <a:pt x="285" y="648"/>
                  </a:cubicBezTo>
                  <a:cubicBezTo>
                    <a:pt x="268" y="700"/>
                    <a:pt x="231" y="712"/>
                    <a:pt x="181" y="699"/>
                  </a:cubicBezTo>
                  <a:cubicBezTo>
                    <a:pt x="155" y="691"/>
                    <a:pt x="128" y="680"/>
                    <a:pt x="102" y="671"/>
                  </a:cubicBezTo>
                  <a:cubicBezTo>
                    <a:pt x="74" y="661"/>
                    <a:pt x="25" y="646"/>
                    <a:pt x="13" y="616"/>
                  </a:cubicBezTo>
                  <a:cubicBezTo>
                    <a:pt x="10" y="611"/>
                    <a:pt x="1" y="613"/>
                    <a:pt x="3" y="619"/>
                  </a:cubicBezTo>
                  <a:cubicBezTo>
                    <a:pt x="3" y="619"/>
                    <a:pt x="4" y="619"/>
                    <a:pt x="4" y="619"/>
                  </a:cubicBezTo>
                  <a:cubicBezTo>
                    <a:pt x="1" y="621"/>
                    <a:pt x="0" y="624"/>
                    <a:pt x="1" y="627"/>
                  </a:cubicBezTo>
                  <a:cubicBezTo>
                    <a:pt x="27" y="677"/>
                    <a:pt x="68" y="711"/>
                    <a:pt x="108" y="748"/>
                  </a:cubicBezTo>
                  <a:cubicBezTo>
                    <a:pt x="156" y="792"/>
                    <a:pt x="197" y="847"/>
                    <a:pt x="221" y="908"/>
                  </a:cubicBezTo>
                  <a:cubicBezTo>
                    <a:pt x="268" y="1029"/>
                    <a:pt x="254" y="1180"/>
                    <a:pt x="197" y="1295"/>
                  </a:cubicBezTo>
                  <a:cubicBezTo>
                    <a:pt x="194" y="1300"/>
                    <a:pt x="196" y="1304"/>
                    <a:pt x="200" y="1307"/>
                  </a:cubicBezTo>
                  <a:cubicBezTo>
                    <a:pt x="200" y="1308"/>
                    <a:pt x="201" y="1309"/>
                    <a:pt x="202" y="1310"/>
                  </a:cubicBezTo>
                  <a:cubicBezTo>
                    <a:pt x="225" y="1324"/>
                    <a:pt x="269" y="1315"/>
                    <a:pt x="294" y="1313"/>
                  </a:cubicBezTo>
                  <a:cubicBezTo>
                    <a:pt x="343" y="1309"/>
                    <a:pt x="398" y="1322"/>
                    <a:pt x="445" y="1310"/>
                  </a:cubicBezTo>
                  <a:cubicBezTo>
                    <a:pt x="448" y="1310"/>
                    <a:pt x="450" y="1307"/>
                    <a:pt x="450" y="1304"/>
                  </a:cubicBezTo>
                  <a:cubicBezTo>
                    <a:pt x="455" y="1306"/>
                    <a:pt x="459" y="1299"/>
                    <a:pt x="455" y="1296"/>
                  </a:cubicBezTo>
                  <a:cubicBezTo>
                    <a:pt x="420" y="1263"/>
                    <a:pt x="427" y="1191"/>
                    <a:pt x="422" y="1147"/>
                  </a:cubicBezTo>
                  <a:cubicBezTo>
                    <a:pt x="413" y="1057"/>
                    <a:pt x="408" y="964"/>
                    <a:pt x="445" y="879"/>
                  </a:cubicBezTo>
                  <a:cubicBezTo>
                    <a:pt x="475" y="812"/>
                    <a:pt x="540" y="767"/>
                    <a:pt x="592" y="717"/>
                  </a:cubicBezTo>
                  <a:cubicBezTo>
                    <a:pt x="637" y="675"/>
                    <a:pt x="687" y="617"/>
                    <a:pt x="670" y="55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: Shape 178"/>
            <p:cNvSpPr/>
            <p:nvPr/>
          </p:nvSpPr>
          <p:spPr bwMode="auto">
            <a:xfrm>
              <a:off x="4972515" y="4867620"/>
              <a:ext cx="2626550" cy="861971"/>
            </a:xfrm>
            <a:custGeom>
              <a:avLst/>
              <a:gdLst/>
              <a:ahLst/>
              <a:cxnLst>
                <a:cxn ang="0">
                  <a:pos x="1229" y="237"/>
                </a:cxn>
                <a:cxn ang="0">
                  <a:pos x="0" y="272"/>
                </a:cxn>
                <a:cxn ang="0">
                  <a:pos x="1229" y="237"/>
                </a:cxn>
              </a:cxnLst>
              <a:rect l="0" t="0" r="r" b="b"/>
              <a:pathLst>
                <a:path w="1229" h="272">
                  <a:moveTo>
                    <a:pt x="1229" y="237"/>
                  </a:moveTo>
                  <a:cubicBezTo>
                    <a:pt x="1229" y="237"/>
                    <a:pt x="463" y="138"/>
                    <a:pt x="0" y="272"/>
                  </a:cubicBezTo>
                  <a:cubicBezTo>
                    <a:pt x="0" y="272"/>
                    <a:pt x="516" y="0"/>
                    <a:pt x="1229" y="23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893186" y="3880634"/>
            <a:ext cx="2935893" cy="1006991"/>
            <a:chOff x="8328246" y="2276873"/>
            <a:chExt cx="2198694" cy="1006991"/>
          </a:xfrm>
        </p:grpSpPr>
        <p:sp>
          <p:nvSpPr>
            <p:cNvPr id="18" name="TextBox 29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8705134" y="3880634"/>
            <a:ext cx="2823587" cy="1006991"/>
            <a:chOff x="1197898" y="2503545"/>
            <a:chExt cx="2198693" cy="1006991"/>
          </a:xfrm>
        </p:grpSpPr>
        <p:sp>
          <p:nvSpPr>
            <p:cNvPr id="16" name="TextBox 32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7" name="TextBox 33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5159896" y="1352841"/>
            <a:ext cx="2204170" cy="1110049"/>
            <a:chOff x="4685471" y="1120457"/>
            <a:chExt cx="2823587" cy="1110049"/>
          </a:xfrm>
        </p:grpSpPr>
        <p:sp>
          <p:nvSpPr>
            <p:cNvPr id="14" name="TextBox 35"/>
            <p:cNvSpPr txBox="1"/>
            <p:nvPr/>
          </p:nvSpPr>
          <p:spPr>
            <a:xfrm>
              <a:off x="4685471" y="1120457"/>
              <a:ext cx="2823587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5" name="TextBox 36"/>
            <p:cNvSpPr txBox="1"/>
            <p:nvPr/>
          </p:nvSpPr>
          <p:spPr>
            <a:xfrm>
              <a:off x="4685471" y="1508682"/>
              <a:ext cx="2823587" cy="721824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1340172" y="2780929"/>
            <a:ext cx="2935893" cy="1006991"/>
            <a:chOff x="8328246" y="2276873"/>
            <a:chExt cx="2198694" cy="1006991"/>
          </a:xfrm>
        </p:grpSpPr>
        <p:sp>
          <p:nvSpPr>
            <p:cNvPr id="12" name="TextBox 38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3" name="TextBox 39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千图PPT彼岸天：ID 8661124库_组合 40"/>
          <p:cNvGrpSpPr/>
          <p:nvPr>
            <p:custDataLst>
              <p:tags r:id="rId6"/>
            </p:custDataLst>
          </p:nvPr>
        </p:nvGrpSpPr>
        <p:grpSpPr>
          <a:xfrm>
            <a:off x="8252356" y="2780929"/>
            <a:ext cx="2823587" cy="1006991"/>
            <a:chOff x="1197898" y="2503545"/>
            <a:chExt cx="2198693" cy="1006991"/>
          </a:xfrm>
        </p:grpSpPr>
        <p:sp>
          <p:nvSpPr>
            <p:cNvPr id="10" name="TextBox 4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11" name="TextBox 4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千图PPT彼岸天：ID 8661124库_组合 38"/>
          <p:cNvGrpSpPr/>
          <p:nvPr>
            <p:custDataLst>
              <p:tags r:id="rId1"/>
            </p:custDataLst>
          </p:nvPr>
        </p:nvGrpSpPr>
        <p:grpSpPr>
          <a:xfrm>
            <a:off x="4398726" y="1316245"/>
            <a:ext cx="3393511" cy="770279"/>
            <a:chOff x="4398726" y="1316245"/>
            <a:chExt cx="3393511" cy="770279"/>
          </a:xfrm>
        </p:grpSpPr>
        <p:grpSp>
          <p:nvGrpSpPr>
            <p:cNvPr id="18" name="Group 38"/>
            <p:cNvGrpSpPr/>
            <p:nvPr/>
          </p:nvGrpSpPr>
          <p:grpSpPr>
            <a:xfrm>
              <a:off x="4443287" y="1316245"/>
              <a:ext cx="3304387" cy="421158"/>
              <a:chOff x="2943846" y="3589710"/>
              <a:chExt cx="1731446" cy="421158"/>
            </a:xfrm>
          </p:grpSpPr>
          <p:cxnSp>
            <p:nvCxnSpPr>
              <p:cNvPr id="31" name="Straight Connector 39"/>
              <p:cNvCxnSpPr/>
              <p:nvPr/>
            </p:nvCxnSpPr>
            <p:spPr>
              <a:xfrm>
                <a:off x="2943846" y="3589710"/>
                <a:ext cx="173144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40"/>
              <p:cNvCxnSpPr/>
              <p:nvPr/>
            </p:nvCxnSpPr>
            <p:spPr>
              <a:xfrm>
                <a:off x="2943846" y="4010868"/>
                <a:ext cx="173144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41"/>
            <p:cNvSpPr/>
            <p:nvPr/>
          </p:nvSpPr>
          <p:spPr>
            <a:xfrm>
              <a:off x="4398726" y="1763359"/>
              <a:ext cx="3393511" cy="3231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请替换文字内容复制你的内容到此 </a:t>
              </a:r>
            </a:p>
          </p:txBody>
        </p:sp>
        <p:sp>
          <p:nvSpPr>
            <p:cNvPr id="20" name="TextBox 42"/>
            <p:cNvSpPr txBox="1"/>
            <p:nvPr/>
          </p:nvSpPr>
          <p:spPr bwMode="auto">
            <a:xfrm>
              <a:off x="5456684" y="1406943"/>
              <a:ext cx="1277594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 </a:t>
              </a: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2278632" y="2523666"/>
            <a:ext cx="7580785" cy="3460463"/>
            <a:chOff x="2278632" y="2523666"/>
            <a:chExt cx="7580785" cy="3460463"/>
          </a:xfrm>
        </p:grpSpPr>
        <p:sp>
          <p:nvSpPr>
            <p:cNvPr id="4" name="Oval 1"/>
            <p:cNvSpPr/>
            <p:nvPr/>
          </p:nvSpPr>
          <p:spPr>
            <a:xfrm>
              <a:off x="6240016" y="2670446"/>
              <a:ext cx="1696520" cy="1696519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329962" y="3681032"/>
              <a:ext cx="1426797" cy="14267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Oval 4"/>
            <p:cNvSpPr/>
            <p:nvPr/>
          </p:nvSpPr>
          <p:spPr>
            <a:xfrm>
              <a:off x="2278632" y="3681032"/>
              <a:ext cx="1426797" cy="14267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432619" y="3681032"/>
              <a:ext cx="1426797" cy="14267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8" name="Straight Arrow Connector 8"/>
            <p:cNvCxnSpPr>
              <a:stCxn id="6" idx="6"/>
            </p:cNvCxnSpPr>
            <p:nvPr/>
          </p:nvCxnSpPr>
          <p:spPr>
            <a:xfrm flipV="1">
              <a:off x="3705429" y="4394432"/>
              <a:ext cx="564915" cy="1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9"/>
            <p:cNvGrpSpPr/>
            <p:nvPr/>
          </p:nvGrpSpPr>
          <p:grpSpPr>
            <a:xfrm>
              <a:off x="2959650" y="2523666"/>
              <a:ext cx="4013200" cy="1073831"/>
              <a:chOff x="1452530" y="2251239"/>
              <a:chExt cx="4013200" cy="1318462"/>
            </a:xfrm>
            <a:effectLst/>
          </p:grpSpPr>
          <p:cxnSp>
            <p:nvCxnSpPr>
              <p:cNvPr id="36" name="Straight Arrow Connector 10"/>
              <p:cNvCxnSpPr/>
              <p:nvPr/>
            </p:nvCxnSpPr>
            <p:spPr>
              <a:xfrm>
                <a:off x="1452530" y="2251239"/>
                <a:ext cx="0" cy="1318462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11"/>
              <p:cNvCxnSpPr/>
              <p:nvPr/>
            </p:nvCxnSpPr>
            <p:spPr>
              <a:xfrm>
                <a:off x="5465730" y="2251239"/>
                <a:ext cx="0" cy="333196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12"/>
              <p:cNvCxnSpPr/>
              <p:nvPr/>
            </p:nvCxnSpPr>
            <p:spPr>
              <a:xfrm>
                <a:off x="1452530" y="2251239"/>
                <a:ext cx="4013200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13"/>
            <p:cNvSpPr/>
            <p:nvPr/>
          </p:nvSpPr>
          <p:spPr>
            <a:xfrm>
              <a:off x="6381291" y="2804732"/>
              <a:ext cx="1426797" cy="14267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5"/>
            <p:cNvSpPr/>
            <p:nvPr/>
          </p:nvSpPr>
          <p:spPr>
            <a:xfrm>
              <a:off x="6381291" y="4557332"/>
              <a:ext cx="1426797" cy="14267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cxnSp>
          <p:nvCxnSpPr>
            <p:cNvPr id="12" name="Straight Arrow Connector 17"/>
            <p:cNvCxnSpPr>
              <a:endCxn id="4" idx="2"/>
            </p:cNvCxnSpPr>
            <p:nvPr/>
          </p:nvCxnSpPr>
          <p:spPr>
            <a:xfrm>
              <a:off x="5980161" y="3518131"/>
              <a:ext cx="259857" cy="57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8"/>
            <p:cNvCxnSpPr/>
            <p:nvPr/>
          </p:nvCxnSpPr>
          <p:spPr>
            <a:xfrm>
              <a:off x="5980159" y="5270731"/>
              <a:ext cx="363531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9"/>
            <p:cNvCxnSpPr/>
            <p:nvPr/>
          </p:nvCxnSpPr>
          <p:spPr>
            <a:xfrm>
              <a:off x="5980159" y="3518131"/>
              <a:ext cx="0" cy="175260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20"/>
            <p:cNvCxnSpPr/>
            <p:nvPr/>
          </p:nvCxnSpPr>
          <p:spPr>
            <a:xfrm>
              <a:off x="5710435" y="4394431"/>
              <a:ext cx="26972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21"/>
            <p:cNvGrpSpPr/>
            <p:nvPr/>
          </p:nvGrpSpPr>
          <p:grpSpPr>
            <a:xfrm flipH="1">
              <a:off x="7843382" y="4394431"/>
              <a:ext cx="543631" cy="876300"/>
              <a:chOff x="4276876" y="4219739"/>
              <a:chExt cx="494434" cy="876300"/>
            </a:xfrm>
            <a:effectLst/>
          </p:grpSpPr>
          <p:cxnSp>
            <p:nvCxnSpPr>
              <p:cNvPr id="33" name="Straight Arrow Connector 22"/>
              <p:cNvCxnSpPr/>
              <p:nvPr/>
            </p:nvCxnSpPr>
            <p:spPr>
              <a:xfrm>
                <a:off x="4546600" y="5096039"/>
                <a:ext cx="224710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23"/>
              <p:cNvCxnSpPr/>
              <p:nvPr/>
            </p:nvCxnSpPr>
            <p:spPr>
              <a:xfrm flipH="1">
                <a:off x="4546600" y="4219739"/>
                <a:ext cx="0" cy="87630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24"/>
              <p:cNvCxnSpPr/>
              <p:nvPr/>
            </p:nvCxnSpPr>
            <p:spPr>
              <a:xfrm>
                <a:off x="4276876" y="4219739"/>
                <a:ext cx="269724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25"/>
            <p:cNvSpPr txBox="1"/>
            <p:nvPr/>
          </p:nvSpPr>
          <p:spPr bwMode="auto">
            <a:xfrm>
              <a:off x="4496701" y="2829703"/>
              <a:ext cx="1093319" cy="2154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 eaLnBrk="1" hangingPunct="1"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1" name="TextBox 43"/>
            <p:cNvSpPr txBox="1"/>
            <p:nvPr/>
          </p:nvSpPr>
          <p:spPr>
            <a:xfrm>
              <a:off x="6381290" y="5388641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2" name="TextBox 45"/>
            <p:cNvSpPr txBox="1"/>
            <p:nvPr/>
          </p:nvSpPr>
          <p:spPr>
            <a:xfrm>
              <a:off x="8464322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3" name="TextBox 46"/>
            <p:cNvSpPr txBox="1"/>
            <p:nvPr/>
          </p:nvSpPr>
          <p:spPr>
            <a:xfrm>
              <a:off x="4366429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4" name="TextBox 47"/>
            <p:cNvSpPr txBox="1"/>
            <p:nvPr/>
          </p:nvSpPr>
          <p:spPr>
            <a:xfrm>
              <a:off x="2342038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  <p:sp>
          <p:nvSpPr>
            <p:cNvPr id="25" name="Freeform: Shape 48"/>
            <p:cNvSpPr/>
            <p:nvPr/>
          </p:nvSpPr>
          <p:spPr bwMode="auto">
            <a:xfrm>
              <a:off x="6846642" y="4749318"/>
              <a:ext cx="568775" cy="56877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: Shape 49"/>
            <p:cNvSpPr/>
            <p:nvPr/>
          </p:nvSpPr>
          <p:spPr bwMode="auto">
            <a:xfrm>
              <a:off x="2698374" y="3907353"/>
              <a:ext cx="568775" cy="568775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: Shape 50"/>
            <p:cNvSpPr/>
            <p:nvPr/>
          </p:nvSpPr>
          <p:spPr bwMode="auto">
            <a:xfrm>
              <a:off x="8883094" y="3849983"/>
              <a:ext cx="568775" cy="56877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: Shape 51"/>
            <p:cNvSpPr/>
            <p:nvPr/>
          </p:nvSpPr>
          <p:spPr bwMode="auto">
            <a:xfrm>
              <a:off x="4735194" y="3904289"/>
              <a:ext cx="568775" cy="568775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: Shape 52"/>
            <p:cNvSpPr/>
            <p:nvPr/>
          </p:nvSpPr>
          <p:spPr bwMode="auto">
            <a:xfrm>
              <a:off x="6803890" y="3034374"/>
              <a:ext cx="568775" cy="56877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53"/>
            <p:cNvSpPr txBox="1"/>
            <p:nvPr/>
          </p:nvSpPr>
          <p:spPr>
            <a:xfrm>
              <a:off x="6397142" y="3692066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273" y="1673024"/>
            <a:ext cx="4397054" cy="24955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53883" y="771356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07094" y="1743814"/>
            <a:ext cx="146386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谢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11825" y="3021071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您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378081" y="895184"/>
            <a:ext cx="860404" cy="654073"/>
            <a:chOff x="7249121" y="555448"/>
            <a:chExt cx="1546536" cy="1175666"/>
          </a:xfrm>
        </p:grpSpPr>
        <p:cxnSp>
          <p:nvCxnSpPr>
            <p:cNvPr id="8" name="直接连接符 7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4151422" y="4117356"/>
            <a:ext cx="860404" cy="654073"/>
            <a:chOff x="7249121" y="555448"/>
            <a:chExt cx="1546536" cy="1175666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7249121" y="777914"/>
              <a:ext cx="1003980" cy="95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7628706" y="555448"/>
              <a:ext cx="1166951" cy="11079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7086768" y="3313474"/>
            <a:ext cx="325730" cy="1420271"/>
            <a:chOff x="8235681" y="3300774"/>
            <a:chExt cx="325730" cy="1420271"/>
          </a:xfrm>
        </p:grpSpPr>
        <p:grpSp>
          <p:nvGrpSpPr>
            <p:cNvPr id="14" name="组合 13"/>
            <p:cNvGrpSpPr/>
            <p:nvPr/>
          </p:nvGrpSpPr>
          <p:grpSpPr>
            <a:xfrm>
              <a:off x="8235681" y="3300774"/>
              <a:ext cx="325730" cy="267500"/>
              <a:chOff x="8235681" y="3300774"/>
              <a:chExt cx="325730" cy="2675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235681" y="3588967"/>
              <a:ext cx="325730" cy="267500"/>
              <a:chOff x="8235681" y="3300774"/>
              <a:chExt cx="325730" cy="2675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235681" y="3877160"/>
              <a:ext cx="325730" cy="267500"/>
              <a:chOff x="8235681" y="3300774"/>
              <a:chExt cx="325730" cy="26750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8235681" y="4165353"/>
              <a:ext cx="325730" cy="267500"/>
              <a:chOff x="8235681" y="3300774"/>
              <a:chExt cx="325730" cy="2675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235681" y="4453545"/>
              <a:ext cx="325730" cy="267500"/>
              <a:chOff x="8235681" y="3300774"/>
              <a:chExt cx="325730" cy="2675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8264795" y="3300774"/>
                <a:ext cx="267500" cy="2675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/>
                <a:endParaRPr lang="zh-CN" altLang="en-US" sz="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235681" y="3303717"/>
                <a:ext cx="325730" cy="261611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algn="ctr"/>
                <a:r>
                  <a:rPr lang="zh-CN" altLang="en-US" sz="1100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冬</a:t>
                </a:r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6238719" y="3313474"/>
            <a:ext cx="877163" cy="155090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设计格式规范一致的</a:t>
            </a:r>
            <a:r>
              <a:rPr lang="en-US" altLang="zh-CN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PPT</a:t>
            </a: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，一方面可以使项目组成员各自撰写的</a:t>
            </a:r>
            <a:r>
              <a:rPr lang="en-US" altLang="zh-CN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PPT</a:t>
            </a:r>
            <a:r>
              <a:rPr lang="zh-CN" altLang="en-US" sz="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能得到有效融合，一方面也可以给客户带来良好的客户体验，显示项目组的专业性；</a:t>
            </a:r>
          </a:p>
          <a:p>
            <a:pPr algn="ctr">
              <a:lnSpc>
                <a:spcPct val="150000"/>
              </a:lnSpc>
            </a:pPr>
            <a:endParaRPr lang="zh-CN" altLang="en-US" sz="6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076510" y="3342658"/>
            <a:ext cx="0" cy="1457955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4186443" y="2319356"/>
            <a:ext cx="198321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感谢一路有你</a:t>
            </a:r>
          </a:p>
        </p:txBody>
      </p:sp>
      <p:sp>
        <p:nvSpPr>
          <p:cNvPr id="32" name="矩形 31"/>
          <p:cNvSpPr/>
          <p:nvPr/>
        </p:nvSpPr>
        <p:spPr>
          <a:xfrm>
            <a:off x="4186442" y="2521942"/>
            <a:ext cx="198321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THANKS OF YOU</a:t>
            </a:r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75" y="1451788"/>
            <a:ext cx="2188197" cy="55721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73" y="3735324"/>
            <a:ext cx="1551200" cy="989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9" grpId="0"/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28C6E"/>
      </a:accent1>
      <a:accent2>
        <a:srgbClr val="629066"/>
      </a:accent2>
      <a:accent3>
        <a:srgbClr val="9CB9A2"/>
      </a:accent3>
      <a:accent4>
        <a:srgbClr val="728C6E"/>
      </a:accent4>
      <a:accent5>
        <a:srgbClr val="629066"/>
      </a:accent5>
      <a:accent6>
        <a:srgbClr val="9CB9A2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5</TotalTime>
  <Words>2888</Words>
  <Application>Microsoft Office PowerPoint</Application>
  <PresentationFormat>宽屏</PresentationFormat>
  <Paragraphs>301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楷体</vt:lpstr>
      <vt:lpstr>宋体</vt:lpstr>
      <vt:lpstr>Arial</vt:lpstr>
      <vt:lpstr>Calibri</vt:lpstr>
      <vt:lpstr>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vian</dc:creator>
  <cp:lastModifiedBy>vian</cp:lastModifiedBy>
  <cp:revision>3</cp:revision>
  <dcterms:created xsi:type="dcterms:W3CDTF">2018-01-08T08:31:00Z</dcterms:created>
  <dcterms:modified xsi:type="dcterms:W3CDTF">2022-12-21T11:27:59Z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