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  <p:sldMasterId id="2147483652" r:id="rId2"/>
  </p:sldMasterIdLst>
  <p:notesMasterIdLst>
    <p:notesMasterId r:id="rId22"/>
  </p:notesMasterIdLst>
  <p:handoutMasterIdLst>
    <p:handoutMasterId r:id="rId23"/>
  </p:handoutMasterIdLst>
  <p:sldIdLst>
    <p:sldId id="257" r:id="rId3"/>
    <p:sldId id="3105" r:id="rId4"/>
    <p:sldId id="3106" r:id="rId5"/>
    <p:sldId id="3086" r:id="rId6"/>
    <p:sldId id="3087" r:id="rId7"/>
    <p:sldId id="3089" r:id="rId8"/>
    <p:sldId id="3143" r:id="rId9"/>
    <p:sldId id="3091" r:id="rId10"/>
    <p:sldId id="3108" r:id="rId11"/>
    <p:sldId id="3101" r:id="rId12"/>
    <p:sldId id="3144" r:id="rId13"/>
    <p:sldId id="3126" r:id="rId14"/>
    <p:sldId id="3127" r:id="rId15"/>
    <p:sldId id="3093" r:id="rId16"/>
    <p:sldId id="3145" r:id="rId17"/>
    <p:sldId id="3146" r:id="rId18"/>
    <p:sldId id="3147" r:id="rId19"/>
    <p:sldId id="3148" r:id="rId20"/>
    <p:sldId id="3149" r:id="rId21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D501"/>
    <a:srgbClr val="EFE9D8"/>
    <a:srgbClr val="F7D73A"/>
    <a:srgbClr val="404040"/>
    <a:srgbClr val="977F07"/>
    <a:srgbClr val="D1B009"/>
    <a:srgbClr val="3A3838"/>
    <a:srgbClr val="705500"/>
    <a:srgbClr val="2D2D2D"/>
    <a:srgbClr val="2AB2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9" autoAdjust="0"/>
    <p:restoredTop sz="95317" autoAdjust="0"/>
  </p:normalViewPr>
  <p:slideViewPr>
    <p:cSldViewPr>
      <p:cViewPr varScale="1">
        <p:scale>
          <a:sx n="95" d="100"/>
          <a:sy n="95" d="100"/>
        </p:scale>
        <p:origin x="102" y="414"/>
      </p:cViewPr>
      <p:guideLst/>
    </p:cSldViewPr>
  </p:slideViewPr>
  <p:outlineViewPr>
    <p:cViewPr>
      <p:scale>
        <a:sx n="100" d="100"/>
        <a:sy n="100" d="100"/>
      </p:scale>
      <p:origin x="0" y="-997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t>2022/12/21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13</a:t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3000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0"/>
            </a:lvl1pPr>
            <a:lvl2pPr marL="481965" indent="0" algn="ctr">
              <a:buNone/>
              <a:defRPr sz="2110"/>
            </a:lvl2pPr>
            <a:lvl3pPr marL="964565" indent="0" algn="ctr">
              <a:buNone/>
              <a:defRPr sz="1900"/>
            </a:lvl3pPr>
            <a:lvl4pPr marL="1446530" indent="0" algn="ctr">
              <a:buNone/>
              <a:defRPr sz="1685"/>
            </a:lvl4pPr>
            <a:lvl5pPr marL="1928495" indent="0" algn="ctr">
              <a:buNone/>
              <a:defRPr sz="1685"/>
            </a:lvl5pPr>
            <a:lvl6pPr marL="2411095" indent="0" algn="ctr">
              <a:buNone/>
              <a:defRPr sz="1685"/>
            </a:lvl6pPr>
            <a:lvl7pPr marL="2893060" indent="0" algn="ctr">
              <a:buNone/>
              <a:defRPr sz="1685"/>
            </a:lvl7pPr>
            <a:lvl8pPr marL="3375025" indent="0" algn="ctr">
              <a:buNone/>
              <a:defRPr sz="1685"/>
            </a:lvl8pPr>
            <a:lvl9pPr marL="3856990" indent="0" algn="ctr">
              <a:buNone/>
              <a:defRPr sz="1685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7342" y="1803141"/>
            <a:ext cx="11090672" cy="3008581"/>
          </a:xfrm>
        </p:spPr>
        <p:txBody>
          <a:bodyPr anchor="b"/>
          <a:lstStyle>
            <a:lvl1pPr>
              <a:defRPr sz="633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77342" y="4840184"/>
            <a:ext cx="11090672" cy="1582142"/>
          </a:xfrm>
        </p:spPr>
        <p:txBody>
          <a:bodyPr/>
          <a:lstStyle>
            <a:lvl1pPr marL="0" indent="0">
              <a:buNone/>
              <a:defRPr sz="2530">
                <a:solidFill>
                  <a:schemeClr val="tx1">
                    <a:tint val="75000"/>
                  </a:schemeClr>
                </a:solidFill>
              </a:defRPr>
            </a:lvl1pPr>
            <a:lvl2pPr marL="481965" indent="0">
              <a:buNone/>
              <a:defRPr sz="2110">
                <a:solidFill>
                  <a:schemeClr val="tx1">
                    <a:tint val="75000"/>
                  </a:schemeClr>
                </a:solidFill>
              </a:defRPr>
            </a:lvl2pPr>
            <a:lvl3pPr marL="96456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44653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4pPr>
            <a:lvl5pPr marL="19284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5pPr>
            <a:lvl6pPr marL="241109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6pPr>
            <a:lvl7pPr marL="289306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7pPr>
            <a:lvl8pPr marL="3375025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8pPr>
            <a:lvl9pPr marL="3856990" indent="0">
              <a:buNone/>
              <a:defRPr sz="168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84039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509742" y="1925358"/>
            <a:ext cx="5464969" cy="4589050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4" y="385072"/>
            <a:ext cx="11090672" cy="139797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85715" y="1773004"/>
            <a:ext cx="5439853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85715" y="2641926"/>
            <a:ext cx="5439853" cy="388587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509742" y="1773004"/>
            <a:ext cx="5466644" cy="868922"/>
          </a:xfrm>
        </p:spPr>
        <p:txBody>
          <a:bodyPr anchor="b"/>
          <a:lstStyle>
            <a:lvl1pPr marL="0" indent="0">
              <a:buNone/>
              <a:defRPr sz="2530" b="1"/>
            </a:lvl1pPr>
            <a:lvl2pPr marL="481965" indent="0">
              <a:buNone/>
              <a:defRPr sz="2110" b="1"/>
            </a:lvl2pPr>
            <a:lvl3pPr marL="964565" indent="0">
              <a:buNone/>
              <a:defRPr sz="1900" b="1"/>
            </a:lvl3pPr>
            <a:lvl4pPr marL="1446530" indent="0">
              <a:buNone/>
              <a:defRPr sz="1685" b="1"/>
            </a:lvl4pPr>
            <a:lvl5pPr marL="1928495" indent="0">
              <a:buNone/>
              <a:defRPr sz="1685" b="1"/>
            </a:lvl5pPr>
            <a:lvl6pPr marL="2411095" indent="0">
              <a:buNone/>
              <a:defRPr sz="1685" b="1"/>
            </a:lvl6pPr>
            <a:lvl7pPr marL="2893060" indent="0">
              <a:buNone/>
              <a:defRPr sz="1685" b="1"/>
            </a:lvl7pPr>
            <a:lvl8pPr marL="3375025" indent="0">
              <a:buNone/>
              <a:defRPr sz="1685" b="1"/>
            </a:lvl8pPr>
            <a:lvl9pPr marL="3856990" indent="0">
              <a:buNone/>
              <a:defRPr sz="1685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509742" y="2641926"/>
            <a:ext cx="5466644" cy="3885876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>
              <a:defRPr sz="3375"/>
            </a:lvl1pPr>
            <a:lvl2pPr>
              <a:defRPr sz="2955"/>
            </a:lvl2pPr>
            <a:lvl3pPr>
              <a:defRPr sz="2530"/>
            </a:lvl3pPr>
            <a:lvl4pPr>
              <a:defRPr sz="2110"/>
            </a:lvl4pPr>
            <a:lvl5pPr>
              <a:defRPr sz="2110"/>
            </a:lvl5pPr>
            <a:lvl6pPr>
              <a:defRPr sz="2110"/>
            </a:lvl6pPr>
            <a:lvl7pPr>
              <a:defRPr sz="2110"/>
            </a:lvl7pPr>
            <a:lvl8pPr>
              <a:defRPr sz="2110"/>
            </a:lvl8pPr>
            <a:lvl9pPr>
              <a:defRPr sz="211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5715" y="482177"/>
            <a:ext cx="4147281" cy="1687618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466644" y="1041368"/>
            <a:ext cx="6509742" cy="5139869"/>
          </a:xfrm>
        </p:spPr>
        <p:txBody>
          <a:bodyPr/>
          <a:lstStyle>
            <a:lvl1pPr marL="0" indent="0">
              <a:buNone/>
              <a:defRPr sz="3375"/>
            </a:lvl1pPr>
            <a:lvl2pPr marL="481965" indent="0">
              <a:buNone/>
              <a:defRPr sz="2955"/>
            </a:lvl2pPr>
            <a:lvl3pPr marL="964565" indent="0">
              <a:buNone/>
              <a:defRPr sz="2530"/>
            </a:lvl3pPr>
            <a:lvl4pPr marL="1446530" indent="0">
              <a:buNone/>
              <a:defRPr sz="2110"/>
            </a:lvl4pPr>
            <a:lvl5pPr marL="1928495" indent="0">
              <a:buNone/>
              <a:defRPr sz="2110"/>
            </a:lvl5pPr>
            <a:lvl6pPr marL="2411095" indent="0">
              <a:buNone/>
              <a:defRPr sz="2110"/>
            </a:lvl6pPr>
            <a:lvl7pPr marL="2893060" indent="0">
              <a:buNone/>
              <a:defRPr sz="2110"/>
            </a:lvl7pPr>
            <a:lvl8pPr marL="3375025" indent="0">
              <a:buNone/>
              <a:defRPr sz="2110"/>
            </a:lvl8pPr>
            <a:lvl9pPr marL="3856990" indent="0">
              <a:buNone/>
              <a:defRPr sz="211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85715" y="2169795"/>
            <a:ext cx="4147281" cy="4019814"/>
          </a:xfrm>
        </p:spPr>
        <p:txBody>
          <a:bodyPr/>
          <a:lstStyle>
            <a:lvl1pPr marL="0" indent="0">
              <a:buNone/>
              <a:defRPr sz="1685"/>
            </a:lvl1pPr>
            <a:lvl2pPr marL="481965" indent="0">
              <a:buNone/>
              <a:defRPr sz="1475"/>
            </a:lvl2pPr>
            <a:lvl3pPr marL="964565" indent="0">
              <a:buNone/>
              <a:defRPr sz="1265"/>
            </a:lvl3pPr>
            <a:lvl4pPr marL="1446530" indent="0">
              <a:buNone/>
              <a:defRPr sz="1055"/>
            </a:lvl4pPr>
            <a:lvl5pPr marL="1928495" indent="0">
              <a:buNone/>
              <a:defRPr sz="1055"/>
            </a:lvl5pPr>
            <a:lvl6pPr marL="2411095" indent="0">
              <a:buNone/>
              <a:defRPr sz="1055"/>
            </a:lvl6pPr>
            <a:lvl7pPr marL="2893060" indent="0">
              <a:buNone/>
              <a:defRPr sz="1055"/>
            </a:lvl7pPr>
            <a:lvl8pPr marL="3375025" indent="0">
              <a:buNone/>
              <a:defRPr sz="1055"/>
            </a:lvl8pPr>
            <a:lvl9pPr marL="3856990" indent="0">
              <a:buNone/>
              <a:defRPr sz="1055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202043" y="385071"/>
            <a:ext cx="2772668" cy="612933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84039" y="385071"/>
            <a:ext cx="8157270" cy="6129337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med" advClick="0" advTm="3000">
    <p:pull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 advClick="0" advTm="3000">
    <p:pull/>
  </p:transition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89AC3-8127-4E6F-B71D-6E8DD14057D5}" type="datetimeFigureOut">
              <a:rPr lang="zh-CN" altLang="en-US" smtClean="0"/>
              <a:t>2022/12/21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EC2DC-7BCF-48C8-9812-A1A5EE0A347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ransition spd="med" advClick="0" advTm="3000">
    <p:pull/>
  </p:transition>
  <p:txStyles>
    <p:titleStyle>
      <a:lvl1pPr algn="l" defTabSz="963930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300" indent="-241300" algn="l" defTabSz="963930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5" kern="1200">
          <a:solidFill>
            <a:schemeClr val="tx1"/>
          </a:solidFill>
          <a:latin typeface="+mn-lt"/>
          <a:ea typeface="+mn-ea"/>
          <a:cs typeface="+mn-cs"/>
        </a:defRPr>
      </a:lvl1pPr>
      <a:lvl2pPr marL="72326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30" kern="1200">
          <a:solidFill>
            <a:schemeClr val="tx1"/>
          </a:solidFill>
          <a:latin typeface="+mn-lt"/>
          <a:ea typeface="+mn-ea"/>
          <a:cs typeface="+mn-cs"/>
        </a:defRPr>
      </a:lvl2pPr>
      <a:lvl3pPr marL="12052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10" kern="1200">
          <a:solidFill>
            <a:schemeClr val="tx1"/>
          </a:solidFill>
          <a:latin typeface="+mn-lt"/>
          <a:ea typeface="+mn-ea"/>
          <a:cs typeface="+mn-cs"/>
        </a:defRPr>
      </a:lvl3pPr>
      <a:lvl4pPr marL="168783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6979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6517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3436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16325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98290" indent="-241300" algn="l" defTabSz="96393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19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456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653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84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1109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9306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75025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990" algn="l" defTabSz="963930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光盘2"/>
          <p:cNvPicPr>
            <a:picLocks noChangeAspect="1"/>
          </p:cNvPicPr>
          <p:nvPr/>
        </p:nvPicPr>
        <p:blipFill>
          <a:blip r:embed="rId5"/>
          <a:srcRect l="24799" t="12400"/>
          <a:stretch>
            <a:fillRect/>
          </a:stretch>
        </p:blipFill>
        <p:spPr>
          <a:xfrm rot="16200000">
            <a:off x="2037080" y="-2015490"/>
            <a:ext cx="7232650" cy="11264265"/>
          </a:xfrm>
          <a:prstGeom prst="rect">
            <a:avLst/>
          </a:prstGeom>
        </p:spPr>
      </p:pic>
      <p:sp>
        <p:nvSpPr>
          <p:cNvPr id="68" name="任意多边形: 形状 67"/>
          <p:cNvSpPr/>
          <p:nvPr/>
        </p:nvSpPr>
        <p:spPr>
          <a:xfrm rot="2745622">
            <a:off x="10011735" y="5530519"/>
            <a:ext cx="1306311" cy="117103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rgbClr val="EF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9" name="矩形: 圆角 68"/>
          <p:cNvSpPr/>
          <p:nvPr/>
        </p:nvSpPr>
        <p:spPr>
          <a:xfrm>
            <a:off x="10728254" y="4876348"/>
            <a:ext cx="1750325" cy="582690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D73A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0488129" y="4991728"/>
            <a:ext cx="1990449" cy="3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汇报人</a:t>
            </a:r>
            <a:r>
              <a:rPr lang="zh-CN" altLang="en-US" sz="1685" dirty="0" smtClean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：</a:t>
            </a:r>
            <a:r>
              <a:rPr lang="zh-CN" altLang="en-US" sz="1685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轻</a:t>
            </a:r>
            <a:r>
              <a:rPr lang="zh-CN" altLang="en-US" sz="1685" dirty="0" smtClean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松办公</a:t>
            </a:r>
            <a:endParaRPr lang="en-US" altLang="zh-CN" sz="1685" dirty="0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049454" y="2548883"/>
            <a:ext cx="6429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5400" b="1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商务计划书模板</a:t>
            </a:r>
            <a:r>
              <a:rPr lang="en-US" altLang="zh-CN" sz="540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 </a:t>
            </a:r>
            <a:endParaRPr lang="zh-CN" altLang="en-US" sz="5400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6575425" y="4069715"/>
            <a:ext cx="590359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792582" y="3676246"/>
            <a:ext cx="1789945" cy="61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685">
                <a:solidFill>
                  <a:prstClr val="black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COMPANY LOGO</a:t>
            </a:r>
            <a:endParaRPr lang="zh-CN" altLang="en-US" sz="1685">
              <a:solidFill>
                <a:prstClr val="black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89637" y="3634553"/>
            <a:ext cx="442056" cy="435342"/>
            <a:chOff x="2480387" y="1419102"/>
            <a:chExt cx="442056" cy="435342"/>
          </a:xfrm>
        </p:grpSpPr>
        <p:sp>
          <p:nvSpPr>
            <p:cNvPr id="51" name="矩形 50"/>
            <p:cNvSpPr/>
            <p:nvPr/>
          </p:nvSpPr>
          <p:spPr>
            <a:xfrm>
              <a:off x="2596092" y="1419102"/>
              <a:ext cx="326351" cy="326351"/>
            </a:xfrm>
            <a:prstGeom prst="rect">
              <a:avLst/>
            </a:prstGeom>
            <a:noFill/>
            <a:ln>
              <a:solidFill>
                <a:srgbClr val="F7D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480387" y="1528093"/>
              <a:ext cx="326351" cy="326351"/>
            </a:xfrm>
            <a:prstGeom prst="rect">
              <a:avLst/>
            </a:prstGeom>
            <a:solidFill>
              <a:srgbClr val="F7D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419465" y="1350010"/>
            <a:ext cx="40595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72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光盘行动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11424444" y="3906515"/>
            <a:ext cx="93856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2855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4557167" cy="7232650"/>
          </a:xfrm>
          <a:prstGeom prst="rect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18443" y="1240061"/>
            <a:ext cx="25202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目录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18443" y="2680221"/>
            <a:ext cx="26746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CONTENT</a:t>
            </a:r>
            <a:endParaRPr lang="zh-CN" altLang="en-US" sz="400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044708" y="1402953"/>
            <a:ext cx="5445486" cy="1009144"/>
            <a:chOff x="6520958" y="1445498"/>
            <a:chExt cx="5445486" cy="1009144"/>
          </a:xfrm>
        </p:grpSpPr>
        <p:sp>
          <p:nvSpPr>
            <p:cNvPr id="51" name="任意多边形: 形状 50"/>
            <p:cNvSpPr/>
            <p:nvPr/>
          </p:nvSpPr>
          <p:spPr>
            <a:xfrm rot="1500135">
              <a:off x="6677312" y="1490106"/>
              <a:ext cx="879592" cy="788504"/>
            </a:xfrm>
            <a:custGeom>
              <a:avLst/>
              <a:gdLst>
                <a:gd name="connsiteX0" fmla="*/ 389308 w 834029"/>
                <a:gd name="connsiteY0" fmla="*/ 3286 h 747660"/>
                <a:gd name="connsiteX1" fmla="*/ 489662 w 834029"/>
                <a:gd name="connsiteY1" fmla="*/ 36938 h 747660"/>
                <a:gd name="connsiteX2" fmla="*/ 495679 w 834029"/>
                <a:gd name="connsiteY2" fmla="*/ 49054 h 747660"/>
                <a:gd name="connsiteX3" fmla="*/ 499119 w 834029"/>
                <a:gd name="connsiteY3" fmla="*/ 47181 h 747660"/>
                <a:gd name="connsiteX4" fmla="*/ 810823 w 834029"/>
                <a:gd name="connsiteY4" fmla="*/ 584601 h 747660"/>
                <a:gd name="connsiteX5" fmla="*/ 808713 w 834029"/>
                <a:gd name="connsiteY5" fmla="*/ 586594 h 747660"/>
                <a:gd name="connsiteX6" fmla="*/ 813828 w 834029"/>
                <a:gd name="connsiteY6" fmla="*/ 591043 h 747660"/>
                <a:gd name="connsiteX7" fmla="*/ 830743 w 834029"/>
                <a:gd name="connsiteY7" fmla="*/ 625096 h 747660"/>
                <a:gd name="connsiteX8" fmla="*/ 763038 w 834029"/>
                <a:gd name="connsiteY8" fmla="*/ 742364 h 747660"/>
                <a:gd name="connsiteX9" fmla="*/ 732018 w 834029"/>
                <a:gd name="connsiteY9" fmla="*/ 744308 h 747660"/>
                <a:gd name="connsiteX10" fmla="*/ 732086 w 834029"/>
                <a:gd name="connsiteY10" fmla="*/ 747660 h 747660"/>
                <a:gd name="connsiteX11" fmla="*/ 95078 w 834029"/>
                <a:gd name="connsiteY11" fmla="*/ 747660 h 747660"/>
                <a:gd name="connsiteX12" fmla="*/ 94883 w 834029"/>
                <a:gd name="connsiteY12" fmla="*/ 741915 h 747660"/>
                <a:gd name="connsiteX13" fmla="*/ 82607 w 834029"/>
                <a:gd name="connsiteY13" fmla="*/ 742684 h 747660"/>
                <a:gd name="connsiteX14" fmla="*/ 3286 w 834029"/>
                <a:gd name="connsiteY14" fmla="*/ 672601 h 747660"/>
                <a:gd name="connsiteX15" fmla="*/ 12851 w 834029"/>
                <a:gd name="connsiteY15" fmla="*/ 599945 h 747660"/>
                <a:gd name="connsiteX16" fmla="*/ 15134 w 834029"/>
                <a:gd name="connsiteY16" fmla="*/ 597320 h 747660"/>
                <a:gd name="connsiteX17" fmla="*/ 14216 w 834029"/>
                <a:gd name="connsiteY17" fmla="*/ 596755 h 747660"/>
                <a:gd name="connsiteX18" fmla="*/ 329149 w 834029"/>
                <a:gd name="connsiteY18" fmla="*/ 53768 h 747660"/>
                <a:gd name="connsiteX19" fmla="*/ 331168 w 834029"/>
                <a:gd name="connsiteY19" fmla="*/ 47898 h 747660"/>
                <a:gd name="connsiteX20" fmla="*/ 335326 w 834029"/>
                <a:gd name="connsiteY20" fmla="*/ 43117 h 747660"/>
                <a:gd name="connsiteX21" fmla="*/ 336345 w 834029"/>
                <a:gd name="connsiteY21" fmla="*/ 41360 h 747660"/>
                <a:gd name="connsiteX22" fmla="*/ 336717 w 834029"/>
                <a:gd name="connsiteY22" fmla="*/ 41517 h 747660"/>
                <a:gd name="connsiteX23" fmla="*/ 355255 w 834029"/>
                <a:gd name="connsiteY23" fmla="*/ 20200 h 747660"/>
                <a:gd name="connsiteX24" fmla="*/ 389308 w 834029"/>
                <a:gd name="connsiteY24" fmla="*/ 3286 h 7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34029" h="747660">
                  <a:moveTo>
                    <a:pt x="389308" y="3286"/>
                  </a:moveTo>
                  <a:cubicBezTo>
                    <a:pt x="427617" y="-6979"/>
                    <a:pt x="466727" y="7505"/>
                    <a:pt x="489662" y="36938"/>
                  </a:cubicBezTo>
                  <a:lnTo>
                    <a:pt x="495679" y="49054"/>
                  </a:lnTo>
                  <a:lnTo>
                    <a:pt x="499119" y="47181"/>
                  </a:lnTo>
                  <a:lnTo>
                    <a:pt x="810823" y="584601"/>
                  </a:lnTo>
                  <a:lnTo>
                    <a:pt x="808713" y="586594"/>
                  </a:lnTo>
                  <a:lnTo>
                    <a:pt x="813828" y="591043"/>
                  </a:lnTo>
                  <a:cubicBezTo>
                    <a:pt x="821473" y="600854"/>
                    <a:pt x="827321" y="612326"/>
                    <a:pt x="830743" y="625096"/>
                  </a:cubicBezTo>
                  <a:cubicBezTo>
                    <a:pt x="844429" y="676175"/>
                    <a:pt x="814117" y="728677"/>
                    <a:pt x="763038" y="742364"/>
                  </a:cubicBezTo>
                  <a:lnTo>
                    <a:pt x="732018" y="744308"/>
                  </a:lnTo>
                  <a:lnTo>
                    <a:pt x="732086" y="747660"/>
                  </a:lnTo>
                  <a:lnTo>
                    <a:pt x="95078" y="747660"/>
                  </a:lnTo>
                  <a:lnTo>
                    <a:pt x="94883" y="741915"/>
                  </a:lnTo>
                  <a:lnTo>
                    <a:pt x="82607" y="742684"/>
                  </a:lnTo>
                  <a:cubicBezTo>
                    <a:pt x="45650" y="737538"/>
                    <a:pt x="13551" y="710911"/>
                    <a:pt x="3286" y="672601"/>
                  </a:cubicBezTo>
                  <a:cubicBezTo>
                    <a:pt x="-3557" y="647062"/>
                    <a:pt x="599" y="621166"/>
                    <a:pt x="12851" y="599945"/>
                  </a:cubicBezTo>
                  <a:lnTo>
                    <a:pt x="15134" y="597320"/>
                  </a:lnTo>
                  <a:lnTo>
                    <a:pt x="14216" y="596755"/>
                  </a:lnTo>
                  <a:lnTo>
                    <a:pt x="329149" y="53768"/>
                  </a:lnTo>
                  <a:lnTo>
                    <a:pt x="331168" y="47898"/>
                  </a:lnTo>
                  <a:lnTo>
                    <a:pt x="335326" y="43117"/>
                  </a:lnTo>
                  <a:lnTo>
                    <a:pt x="336345" y="41360"/>
                  </a:lnTo>
                  <a:lnTo>
                    <a:pt x="336717" y="41517"/>
                  </a:lnTo>
                  <a:lnTo>
                    <a:pt x="355255" y="20200"/>
                  </a:lnTo>
                  <a:cubicBezTo>
                    <a:pt x="365066" y="12555"/>
                    <a:pt x="376538" y="6708"/>
                    <a:pt x="389308" y="3286"/>
                  </a:cubicBezTo>
                  <a:close/>
                </a:path>
              </a:pathLst>
            </a:custGeom>
            <a:solidFill>
              <a:schemeClr val="accent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9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7726090" y="1445498"/>
              <a:ext cx="32403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8" name="MH_Other_1"/>
            <p:cNvSpPr txBox="1"/>
            <p:nvPr>
              <p:custDataLst>
                <p:tags r:id="rId4"/>
              </p:custDataLst>
            </p:nvPr>
          </p:nvSpPr>
          <p:spPr>
            <a:xfrm flipH="1">
              <a:off x="6520958" y="1660942"/>
              <a:ext cx="1117600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defRPr/>
              </a:pPr>
              <a:r>
                <a:rPr lang="en-US" altLang="zh-CN" sz="4000" dirty="0">
                  <a:solidFill>
                    <a:srgbClr val="2D2D2D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  <a:sym typeface="思源黑体旧字形 Normal" panose="020B0400000000000000" pitchFamily="34" charset="-128"/>
                </a:rPr>
                <a:t>01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726090" y="1884358"/>
              <a:ext cx="4240354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Lorem ipsum dolor sit amet, consectetuer adipiscing elit. Maecenas porttitor congue massa. 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48" name="任意多边形: 形状 47"/>
          <p:cNvSpPr/>
          <p:nvPr/>
        </p:nvSpPr>
        <p:spPr>
          <a:xfrm rot="20606853">
            <a:off x="11353507" y="-554646"/>
            <a:ext cx="2030792" cy="1820490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49" name="任意多边形: 形状 48"/>
          <p:cNvSpPr/>
          <p:nvPr/>
        </p:nvSpPr>
        <p:spPr>
          <a:xfrm rot="900001">
            <a:off x="4127276" y="4069118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29" name="任意多边形: 形状 28"/>
          <p:cNvSpPr/>
          <p:nvPr/>
        </p:nvSpPr>
        <p:spPr>
          <a:xfrm rot="900001">
            <a:off x="979361" y="2512231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2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53" name="任意多边形: 形状 52"/>
          <p:cNvSpPr/>
          <p:nvPr/>
        </p:nvSpPr>
        <p:spPr>
          <a:xfrm rot="19407144">
            <a:off x="6077368" y="2761365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7249840" y="2716757"/>
            <a:ext cx="324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输入标题内容</a:t>
            </a:r>
          </a:p>
        </p:txBody>
      </p:sp>
      <p:sp>
        <p:nvSpPr>
          <p:cNvPr id="55" name="MH_Other_1"/>
          <p:cNvSpPr txBox="1"/>
          <p:nvPr>
            <p:custDataLst>
              <p:tags r:id="rId1"/>
            </p:custDataLst>
          </p:nvPr>
        </p:nvSpPr>
        <p:spPr>
          <a:xfrm flipH="1">
            <a:off x="6044708" y="2932201"/>
            <a:ext cx="1117600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>
                <a:solidFill>
                  <a:srgbClr val="2D2D2D"/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思源黑体旧字形 Normal" panose="020B0400000000000000" pitchFamily="34" charset="-128"/>
              </a:rPr>
              <a:t>02</a:t>
            </a:r>
            <a:endParaRPr lang="en-US" altLang="zh-CN" sz="4000" dirty="0">
              <a:solidFill>
                <a:srgbClr val="2D2D2D"/>
              </a:solidFill>
              <a:latin typeface="微软雅黑" panose="020B0503020204020204" pitchFamily="34" charset="-122"/>
              <a:cs typeface="Times New Roman" panose="02020603050405020304" pitchFamily="18" charset="0"/>
              <a:sym typeface="思源黑体旧字形 Normal" panose="020B0400000000000000" pitchFamily="34" charset="-128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7249840" y="3155617"/>
            <a:ext cx="4240354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6044708" y="4030561"/>
            <a:ext cx="5445486" cy="1009144"/>
            <a:chOff x="6520958" y="1445498"/>
            <a:chExt cx="5445486" cy="1009144"/>
          </a:xfrm>
        </p:grpSpPr>
        <p:sp>
          <p:nvSpPr>
            <p:cNvPr id="58" name="任意多边形: 形状 57"/>
            <p:cNvSpPr/>
            <p:nvPr/>
          </p:nvSpPr>
          <p:spPr>
            <a:xfrm rot="1500135">
              <a:off x="6677312" y="1490106"/>
              <a:ext cx="879592" cy="788504"/>
            </a:xfrm>
            <a:custGeom>
              <a:avLst/>
              <a:gdLst>
                <a:gd name="connsiteX0" fmla="*/ 389308 w 834029"/>
                <a:gd name="connsiteY0" fmla="*/ 3286 h 747660"/>
                <a:gd name="connsiteX1" fmla="*/ 489662 w 834029"/>
                <a:gd name="connsiteY1" fmla="*/ 36938 h 747660"/>
                <a:gd name="connsiteX2" fmla="*/ 495679 w 834029"/>
                <a:gd name="connsiteY2" fmla="*/ 49054 h 747660"/>
                <a:gd name="connsiteX3" fmla="*/ 499119 w 834029"/>
                <a:gd name="connsiteY3" fmla="*/ 47181 h 747660"/>
                <a:gd name="connsiteX4" fmla="*/ 810823 w 834029"/>
                <a:gd name="connsiteY4" fmla="*/ 584601 h 747660"/>
                <a:gd name="connsiteX5" fmla="*/ 808713 w 834029"/>
                <a:gd name="connsiteY5" fmla="*/ 586594 h 747660"/>
                <a:gd name="connsiteX6" fmla="*/ 813828 w 834029"/>
                <a:gd name="connsiteY6" fmla="*/ 591043 h 747660"/>
                <a:gd name="connsiteX7" fmla="*/ 830743 w 834029"/>
                <a:gd name="connsiteY7" fmla="*/ 625096 h 747660"/>
                <a:gd name="connsiteX8" fmla="*/ 763038 w 834029"/>
                <a:gd name="connsiteY8" fmla="*/ 742364 h 747660"/>
                <a:gd name="connsiteX9" fmla="*/ 732018 w 834029"/>
                <a:gd name="connsiteY9" fmla="*/ 744308 h 747660"/>
                <a:gd name="connsiteX10" fmla="*/ 732086 w 834029"/>
                <a:gd name="connsiteY10" fmla="*/ 747660 h 747660"/>
                <a:gd name="connsiteX11" fmla="*/ 95078 w 834029"/>
                <a:gd name="connsiteY11" fmla="*/ 747660 h 747660"/>
                <a:gd name="connsiteX12" fmla="*/ 94883 w 834029"/>
                <a:gd name="connsiteY12" fmla="*/ 741915 h 747660"/>
                <a:gd name="connsiteX13" fmla="*/ 82607 w 834029"/>
                <a:gd name="connsiteY13" fmla="*/ 742684 h 747660"/>
                <a:gd name="connsiteX14" fmla="*/ 3286 w 834029"/>
                <a:gd name="connsiteY14" fmla="*/ 672601 h 747660"/>
                <a:gd name="connsiteX15" fmla="*/ 12851 w 834029"/>
                <a:gd name="connsiteY15" fmla="*/ 599945 h 747660"/>
                <a:gd name="connsiteX16" fmla="*/ 15134 w 834029"/>
                <a:gd name="connsiteY16" fmla="*/ 597320 h 747660"/>
                <a:gd name="connsiteX17" fmla="*/ 14216 w 834029"/>
                <a:gd name="connsiteY17" fmla="*/ 596755 h 747660"/>
                <a:gd name="connsiteX18" fmla="*/ 329149 w 834029"/>
                <a:gd name="connsiteY18" fmla="*/ 53768 h 747660"/>
                <a:gd name="connsiteX19" fmla="*/ 331168 w 834029"/>
                <a:gd name="connsiteY19" fmla="*/ 47898 h 747660"/>
                <a:gd name="connsiteX20" fmla="*/ 335326 w 834029"/>
                <a:gd name="connsiteY20" fmla="*/ 43117 h 747660"/>
                <a:gd name="connsiteX21" fmla="*/ 336345 w 834029"/>
                <a:gd name="connsiteY21" fmla="*/ 41360 h 747660"/>
                <a:gd name="connsiteX22" fmla="*/ 336717 w 834029"/>
                <a:gd name="connsiteY22" fmla="*/ 41517 h 747660"/>
                <a:gd name="connsiteX23" fmla="*/ 355255 w 834029"/>
                <a:gd name="connsiteY23" fmla="*/ 20200 h 747660"/>
                <a:gd name="connsiteX24" fmla="*/ 389308 w 834029"/>
                <a:gd name="connsiteY24" fmla="*/ 3286 h 747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834029" h="747660">
                  <a:moveTo>
                    <a:pt x="389308" y="3286"/>
                  </a:moveTo>
                  <a:cubicBezTo>
                    <a:pt x="427617" y="-6979"/>
                    <a:pt x="466727" y="7505"/>
                    <a:pt x="489662" y="36938"/>
                  </a:cubicBezTo>
                  <a:lnTo>
                    <a:pt x="495679" y="49054"/>
                  </a:lnTo>
                  <a:lnTo>
                    <a:pt x="499119" y="47181"/>
                  </a:lnTo>
                  <a:lnTo>
                    <a:pt x="810823" y="584601"/>
                  </a:lnTo>
                  <a:lnTo>
                    <a:pt x="808713" y="586594"/>
                  </a:lnTo>
                  <a:lnTo>
                    <a:pt x="813828" y="591043"/>
                  </a:lnTo>
                  <a:cubicBezTo>
                    <a:pt x="821473" y="600854"/>
                    <a:pt x="827321" y="612326"/>
                    <a:pt x="830743" y="625096"/>
                  </a:cubicBezTo>
                  <a:cubicBezTo>
                    <a:pt x="844429" y="676175"/>
                    <a:pt x="814117" y="728677"/>
                    <a:pt x="763038" y="742364"/>
                  </a:cubicBezTo>
                  <a:lnTo>
                    <a:pt x="732018" y="744308"/>
                  </a:lnTo>
                  <a:lnTo>
                    <a:pt x="732086" y="747660"/>
                  </a:lnTo>
                  <a:lnTo>
                    <a:pt x="95078" y="747660"/>
                  </a:lnTo>
                  <a:lnTo>
                    <a:pt x="94883" y="741915"/>
                  </a:lnTo>
                  <a:lnTo>
                    <a:pt x="82607" y="742684"/>
                  </a:lnTo>
                  <a:cubicBezTo>
                    <a:pt x="45650" y="737538"/>
                    <a:pt x="13551" y="710911"/>
                    <a:pt x="3286" y="672601"/>
                  </a:cubicBezTo>
                  <a:cubicBezTo>
                    <a:pt x="-3557" y="647062"/>
                    <a:pt x="599" y="621166"/>
                    <a:pt x="12851" y="599945"/>
                  </a:cubicBezTo>
                  <a:lnTo>
                    <a:pt x="15134" y="597320"/>
                  </a:lnTo>
                  <a:lnTo>
                    <a:pt x="14216" y="596755"/>
                  </a:lnTo>
                  <a:lnTo>
                    <a:pt x="329149" y="53768"/>
                  </a:lnTo>
                  <a:lnTo>
                    <a:pt x="331168" y="47898"/>
                  </a:lnTo>
                  <a:lnTo>
                    <a:pt x="335326" y="43117"/>
                  </a:lnTo>
                  <a:lnTo>
                    <a:pt x="336345" y="41360"/>
                  </a:lnTo>
                  <a:lnTo>
                    <a:pt x="336717" y="41517"/>
                  </a:lnTo>
                  <a:lnTo>
                    <a:pt x="355255" y="20200"/>
                  </a:lnTo>
                  <a:cubicBezTo>
                    <a:pt x="365066" y="12555"/>
                    <a:pt x="376538" y="6708"/>
                    <a:pt x="389308" y="3286"/>
                  </a:cubicBezTo>
                  <a:close/>
                </a:path>
              </a:pathLst>
            </a:custGeom>
            <a:solidFill>
              <a:schemeClr val="accent1">
                <a:alpha val="4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63930" fontAlgn="auto">
                <a:spcBef>
                  <a:spcPts val="0"/>
                </a:spcBef>
                <a:spcAft>
                  <a:spcPts val="0"/>
                </a:spcAft>
              </a:pPr>
              <a:endParaRPr lang="zh-CN" altLang="en-US" sz="19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726090" y="1445498"/>
              <a:ext cx="324036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spc="300"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60" name="MH_Other_1"/>
            <p:cNvSpPr txBox="1"/>
            <p:nvPr>
              <p:custDataLst>
                <p:tags r:id="rId3"/>
              </p:custDataLst>
            </p:nvPr>
          </p:nvSpPr>
          <p:spPr>
            <a:xfrm flipH="1">
              <a:off x="6520958" y="1660942"/>
              <a:ext cx="1117600" cy="615553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  <a:defRPr/>
              </a:pPr>
              <a:r>
                <a:rPr lang="en-US" altLang="zh-CN" sz="4000">
                  <a:solidFill>
                    <a:srgbClr val="2D2D2D"/>
                  </a:solidFill>
                  <a:latin typeface="微软雅黑" panose="020B0503020204020204" pitchFamily="34" charset="-122"/>
                  <a:cs typeface="Times New Roman" panose="02020603050405020304" pitchFamily="18" charset="0"/>
                  <a:sym typeface="思源黑体旧字形 Normal" panose="020B0400000000000000" pitchFamily="34" charset="-128"/>
                </a:rPr>
                <a:t>03</a:t>
              </a:r>
              <a:endParaRPr lang="en-US" altLang="zh-CN" sz="4000" dirty="0">
                <a:solidFill>
                  <a:srgbClr val="2D2D2D"/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思源黑体旧字形 Normal" panose="020B0400000000000000" pitchFamily="34" charset="-128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726090" y="1884358"/>
              <a:ext cx="4240354" cy="5702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just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1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Lorem ipsum dolor sit amet, consectetuer adipiscing elit. Maecenas porttitor congue massa. </a:t>
              </a:r>
              <a:endPara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63" name="任意多边形: 形状 62"/>
          <p:cNvSpPr/>
          <p:nvPr/>
        </p:nvSpPr>
        <p:spPr>
          <a:xfrm rot="19239040">
            <a:off x="6075390" y="5388972"/>
            <a:ext cx="879592" cy="78850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chemeClr val="accent1"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249840" y="5344364"/>
            <a:ext cx="32403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300"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输入标题内容</a:t>
            </a:r>
          </a:p>
        </p:txBody>
      </p:sp>
      <p:sp>
        <p:nvSpPr>
          <p:cNvPr id="65" name="MH_Other_1"/>
          <p:cNvSpPr txBox="1"/>
          <p:nvPr>
            <p:custDataLst>
              <p:tags r:id="rId2"/>
            </p:custDataLst>
          </p:nvPr>
        </p:nvSpPr>
        <p:spPr>
          <a:xfrm flipH="1">
            <a:off x="6044708" y="5559808"/>
            <a:ext cx="1117600" cy="61555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 anchorCtr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en-US" altLang="zh-CN" sz="4000">
                <a:solidFill>
                  <a:srgbClr val="2D2D2D"/>
                </a:solidFill>
                <a:latin typeface="微软雅黑" panose="020B0503020204020204" pitchFamily="34" charset="-122"/>
                <a:cs typeface="Times New Roman" panose="02020603050405020304" pitchFamily="18" charset="0"/>
                <a:sym typeface="思源黑体旧字形 Normal" panose="020B0400000000000000" pitchFamily="34" charset="-128"/>
              </a:rPr>
              <a:t>04</a:t>
            </a:r>
            <a:endParaRPr lang="en-US" altLang="zh-CN" sz="4000" dirty="0">
              <a:solidFill>
                <a:srgbClr val="2D2D2D"/>
              </a:solidFill>
              <a:latin typeface="微软雅黑" panose="020B0503020204020204" pitchFamily="34" charset="-122"/>
              <a:cs typeface="Times New Roman" panose="02020603050405020304" pitchFamily="18" charset="0"/>
              <a:sym typeface="思源黑体旧字形 Normal" panose="020B0400000000000000" pitchFamily="34" charset="-128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7249840" y="5783224"/>
            <a:ext cx="4240354" cy="570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1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1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489710" y="4485640"/>
            <a:ext cx="36118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966" name="任意多边形 965"/>
          <p:cNvSpPr/>
          <p:nvPr userDrawn="1"/>
        </p:nvSpPr>
        <p:spPr>
          <a:xfrm>
            <a:off x="2111375" y="1778000"/>
            <a:ext cx="2368550" cy="2368550"/>
          </a:xfrm>
          <a:custGeom>
            <a:avLst/>
            <a:gdLst>
              <a:gd name="ir" fmla="*/ w 3 4"/>
              <a:gd name="ib" fmla="*/ h 3 4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41" h="1641">
                <a:moveTo>
                  <a:pt x="0" y="821"/>
                </a:moveTo>
                <a:lnTo>
                  <a:pt x="821" y="0"/>
                </a:lnTo>
                <a:lnTo>
                  <a:pt x="1641" y="821"/>
                </a:lnTo>
                <a:lnTo>
                  <a:pt x="821" y="1641"/>
                </a:lnTo>
                <a:lnTo>
                  <a:pt x="0" y="821"/>
                </a:lnTo>
                <a:close/>
                <a:moveTo>
                  <a:pt x="87" y="821"/>
                </a:moveTo>
                <a:lnTo>
                  <a:pt x="821" y="87"/>
                </a:lnTo>
                <a:lnTo>
                  <a:pt x="1555" y="821"/>
                </a:lnTo>
                <a:lnTo>
                  <a:pt x="821" y="1555"/>
                </a:lnTo>
                <a:lnTo>
                  <a:pt x="87" y="82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67" name="文本框 1266"/>
          <p:cNvSpPr txBox="1"/>
          <p:nvPr/>
        </p:nvSpPr>
        <p:spPr>
          <a:xfrm>
            <a:off x="2294255" y="2408555"/>
            <a:ext cx="20027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01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67" y="294597"/>
            <a:ext cx="4943241" cy="743444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175430" y="5192697"/>
            <a:ext cx="424035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1" name="平行四边形 10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21" name="文本框 20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" name="ïśľiḑè"/>
          <p:cNvSpPr/>
          <p:nvPr/>
        </p:nvSpPr>
        <p:spPr bwMode="auto">
          <a:xfrm>
            <a:off x="924690" y="2492346"/>
            <a:ext cx="2501104" cy="3224648"/>
          </a:xfrm>
          <a:custGeom>
            <a:avLst/>
            <a:gdLst>
              <a:gd name="T0" fmla="*/ 1869 w 2000"/>
              <a:gd name="T1" fmla="*/ 406 h 2592"/>
              <a:gd name="T2" fmla="*/ 1767 w 2000"/>
              <a:gd name="T3" fmla="*/ 359 h 2592"/>
              <a:gd name="T4" fmla="*/ 1000 w 2000"/>
              <a:gd name="T5" fmla="*/ 0 h 2592"/>
              <a:gd name="T6" fmla="*/ 1000 w 2000"/>
              <a:gd name="T7" fmla="*/ 0 h 2592"/>
              <a:gd name="T8" fmla="*/ 233 w 2000"/>
              <a:gd name="T9" fmla="*/ 359 h 2592"/>
              <a:gd name="T10" fmla="*/ 132 w 2000"/>
              <a:gd name="T11" fmla="*/ 406 h 2592"/>
              <a:gd name="T12" fmla="*/ 132 w 2000"/>
              <a:gd name="T13" fmla="*/ 406 h 2592"/>
              <a:gd name="T14" fmla="*/ 0 w 2000"/>
              <a:gd name="T15" fmla="*/ 538 h 2592"/>
              <a:gd name="T16" fmla="*/ 0 w 2000"/>
              <a:gd name="T17" fmla="*/ 1001 h 2592"/>
              <a:gd name="T18" fmla="*/ 0 w 2000"/>
              <a:gd name="T19" fmla="*/ 1295 h 2592"/>
              <a:gd name="T20" fmla="*/ 0 w 2000"/>
              <a:gd name="T21" fmla="*/ 1298 h 2592"/>
              <a:gd name="T22" fmla="*/ 0 w 2000"/>
              <a:gd name="T23" fmla="*/ 1592 h 2592"/>
              <a:gd name="T24" fmla="*/ 0 w 2000"/>
              <a:gd name="T25" fmla="*/ 2054 h 2592"/>
              <a:gd name="T26" fmla="*/ 132 w 2000"/>
              <a:gd name="T27" fmla="*/ 2186 h 2592"/>
              <a:gd name="T28" fmla="*/ 132 w 2000"/>
              <a:gd name="T29" fmla="*/ 2186 h 2592"/>
              <a:gd name="T30" fmla="*/ 233 w 2000"/>
              <a:gd name="T31" fmla="*/ 2234 h 2592"/>
              <a:gd name="T32" fmla="*/ 1000 w 2000"/>
              <a:gd name="T33" fmla="*/ 2592 h 2592"/>
              <a:gd name="T34" fmla="*/ 1000 w 2000"/>
              <a:gd name="T35" fmla="*/ 2592 h 2592"/>
              <a:gd name="T36" fmla="*/ 1767 w 2000"/>
              <a:gd name="T37" fmla="*/ 2234 h 2592"/>
              <a:gd name="T38" fmla="*/ 1869 w 2000"/>
              <a:gd name="T39" fmla="*/ 2186 h 2592"/>
              <a:gd name="T40" fmla="*/ 1869 w 2000"/>
              <a:gd name="T41" fmla="*/ 2186 h 2592"/>
              <a:gd name="T42" fmla="*/ 2000 w 2000"/>
              <a:gd name="T43" fmla="*/ 2054 h 2592"/>
              <a:gd name="T44" fmla="*/ 2000 w 2000"/>
              <a:gd name="T45" fmla="*/ 1592 h 2592"/>
              <a:gd name="T46" fmla="*/ 2000 w 2000"/>
              <a:gd name="T47" fmla="*/ 1298 h 2592"/>
              <a:gd name="T48" fmla="*/ 2000 w 2000"/>
              <a:gd name="T49" fmla="*/ 1295 h 2592"/>
              <a:gd name="T50" fmla="*/ 2000 w 2000"/>
              <a:gd name="T51" fmla="*/ 1001 h 2592"/>
              <a:gd name="T52" fmla="*/ 2000 w 2000"/>
              <a:gd name="T53" fmla="*/ 538 h 2592"/>
              <a:gd name="T54" fmla="*/ 1869 w 2000"/>
              <a:gd name="T55" fmla="*/ 406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0" h="2592">
                <a:moveTo>
                  <a:pt x="1869" y="406"/>
                </a:moveTo>
                <a:cubicBezTo>
                  <a:pt x="1829" y="406"/>
                  <a:pt x="1792" y="389"/>
                  <a:pt x="1767" y="359"/>
                </a:cubicBezTo>
                <a:cubicBezTo>
                  <a:pt x="1584" y="140"/>
                  <a:pt x="1308" y="0"/>
                  <a:pt x="1000" y="0"/>
                </a:cubicBezTo>
                <a:cubicBezTo>
                  <a:pt x="1000" y="0"/>
                  <a:pt x="1000" y="0"/>
                  <a:pt x="1000" y="0"/>
                </a:cubicBezTo>
                <a:cubicBezTo>
                  <a:pt x="692" y="0"/>
                  <a:pt x="417" y="140"/>
                  <a:pt x="233" y="359"/>
                </a:cubicBezTo>
                <a:cubicBezTo>
                  <a:pt x="208" y="389"/>
                  <a:pt x="171" y="406"/>
                  <a:pt x="132" y="406"/>
                </a:cubicBezTo>
                <a:cubicBezTo>
                  <a:pt x="132" y="406"/>
                  <a:pt x="132" y="406"/>
                  <a:pt x="132" y="406"/>
                </a:cubicBezTo>
                <a:cubicBezTo>
                  <a:pt x="59" y="406"/>
                  <a:pt x="0" y="465"/>
                  <a:pt x="0" y="538"/>
                </a:cubicBezTo>
                <a:cubicBezTo>
                  <a:pt x="0" y="1001"/>
                  <a:pt x="0" y="1001"/>
                  <a:pt x="0" y="1001"/>
                </a:cubicBezTo>
                <a:cubicBezTo>
                  <a:pt x="0" y="1295"/>
                  <a:pt x="0" y="1295"/>
                  <a:pt x="0" y="1295"/>
                </a:cubicBezTo>
                <a:cubicBezTo>
                  <a:pt x="0" y="1298"/>
                  <a:pt x="0" y="1298"/>
                  <a:pt x="0" y="1298"/>
                </a:cubicBezTo>
                <a:cubicBezTo>
                  <a:pt x="0" y="1592"/>
                  <a:pt x="0" y="1592"/>
                  <a:pt x="0" y="1592"/>
                </a:cubicBezTo>
                <a:cubicBezTo>
                  <a:pt x="0" y="2054"/>
                  <a:pt x="0" y="2054"/>
                  <a:pt x="0" y="2054"/>
                </a:cubicBezTo>
                <a:cubicBezTo>
                  <a:pt x="0" y="2127"/>
                  <a:pt x="59" y="2186"/>
                  <a:pt x="132" y="2186"/>
                </a:cubicBezTo>
                <a:cubicBezTo>
                  <a:pt x="132" y="2186"/>
                  <a:pt x="132" y="2186"/>
                  <a:pt x="132" y="2186"/>
                </a:cubicBezTo>
                <a:cubicBezTo>
                  <a:pt x="171" y="2186"/>
                  <a:pt x="208" y="2204"/>
                  <a:pt x="233" y="2234"/>
                </a:cubicBezTo>
                <a:cubicBezTo>
                  <a:pt x="417" y="2453"/>
                  <a:pt x="692" y="2592"/>
                  <a:pt x="1000" y="2592"/>
                </a:cubicBezTo>
                <a:cubicBezTo>
                  <a:pt x="1000" y="2592"/>
                  <a:pt x="1000" y="2592"/>
                  <a:pt x="1000" y="2592"/>
                </a:cubicBezTo>
                <a:cubicBezTo>
                  <a:pt x="1308" y="2592"/>
                  <a:pt x="1584" y="2453"/>
                  <a:pt x="1767" y="2234"/>
                </a:cubicBezTo>
                <a:cubicBezTo>
                  <a:pt x="1792" y="2204"/>
                  <a:pt x="1829" y="2186"/>
                  <a:pt x="1869" y="2186"/>
                </a:cubicBezTo>
                <a:cubicBezTo>
                  <a:pt x="1869" y="2186"/>
                  <a:pt x="1869" y="2186"/>
                  <a:pt x="1869" y="2186"/>
                </a:cubicBezTo>
                <a:cubicBezTo>
                  <a:pt x="1941" y="2186"/>
                  <a:pt x="2000" y="2127"/>
                  <a:pt x="2000" y="2054"/>
                </a:cubicBezTo>
                <a:cubicBezTo>
                  <a:pt x="2000" y="1592"/>
                  <a:pt x="2000" y="1592"/>
                  <a:pt x="2000" y="1592"/>
                </a:cubicBezTo>
                <a:cubicBezTo>
                  <a:pt x="2000" y="1298"/>
                  <a:pt x="2000" y="1298"/>
                  <a:pt x="2000" y="1298"/>
                </a:cubicBezTo>
                <a:cubicBezTo>
                  <a:pt x="2000" y="1295"/>
                  <a:pt x="2000" y="1295"/>
                  <a:pt x="2000" y="1295"/>
                </a:cubicBezTo>
                <a:cubicBezTo>
                  <a:pt x="2000" y="1001"/>
                  <a:pt x="2000" y="1001"/>
                  <a:pt x="2000" y="1001"/>
                </a:cubicBezTo>
                <a:cubicBezTo>
                  <a:pt x="2000" y="538"/>
                  <a:pt x="2000" y="538"/>
                  <a:pt x="2000" y="538"/>
                </a:cubicBezTo>
                <a:cubicBezTo>
                  <a:pt x="2000" y="465"/>
                  <a:pt x="1941" y="406"/>
                  <a:pt x="1869" y="406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en-ID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îṩḷîḑê"/>
          <p:cNvSpPr/>
          <p:nvPr/>
        </p:nvSpPr>
        <p:spPr bwMode="auto">
          <a:xfrm>
            <a:off x="3707314" y="2492346"/>
            <a:ext cx="2501104" cy="3224648"/>
          </a:xfrm>
          <a:custGeom>
            <a:avLst/>
            <a:gdLst>
              <a:gd name="T0" fmla="*/ 1869 w 2000"/>
              <a:gd name="T1" fmla="*/ 406 h 2592"/>
              <a:gd name="T2" fmla="*/ 1767 w 2000"/>
              <a:gd name="T3" fmla="*/ 359 h 2592"/>
              <a:gd name="T4" fmla="*/ 1000 w 2000"/>
              <a:gd name="T5" fmla="*/ 0 h 2592"/>
              <a:gd name="T6" fmla="*/ 1000 w 2000"/>
              <a:gd name="T7" fmla="*/ 0 h 2592"/>
              <a:gd name="T8" fmla="*/ 233 w 2000"/>
              <a:gd name="T9" fmla="*/ 359 h 2592"/>
              <a:gd name="T10" fmla="*/ 132 w 2000"/>
              <a:gd name="T11" fmla="*/ 406 h 2592"/>
              <a:gd name="T12" fmla="*/ 132 w 2000"/>
              <a:gd name="T13" fmla="*/ 406 h 2592"/>
              <a:gd name="T14" fmla="*/ 0 w 2000"/>
              <a:gd name="T15" fmla="*/ 538 h 2592"/>
              <a:gd name="T16" fmla="*/ 0 w 2000"/>
              <a:gd name="T17" fmla="*/ 1001 h 2592"/>
              <a:gd name="T18" fmla="*/ 0 w 2000"/>
              <a:gd name="T19" fmla="*/ 1295 h 2592"/>
              <a:gd name="T20" fmla="*/ 0 w 2000"/>
              <a:gd name="T21" fmla="*/ 1298 h 2592"/>
              <a:gd name="T22" fmla="*/ 0 w 2000"/>
              <a:gd name="T23" fmla="*/ 1592 h 2592"/>
              <a:gd name="T24" fmla="*/ 0 w 2000"/>
              <a:gd name="T25" fmla="*/ 2054 h 2592"/>
              <a:gd name="T26" fmla="*/ 132 w 2000"/>
              <a:gd name="T27" fmla="*/ 2186 h 2592"/>
              <a:gd name="T28" fmla="*/ 132 w 2000"/>
              <a:gd name="T29" fmla="*/ 2186 h 2592"/>
              <a:gd name="T30" fmla="*/ 233 w 2000"/>
              <a:gd name="T31" fmla="*/ 2234 h 2592"/>
              <a:gd name="T32" fmla="*/ 1000 w 2000"/>
              <a:gd name="T33" fmla="*/ 2592 h 2592"/>
              <a:gd name="T34" fmla="*/ 1000 w 2000"/>
              <a:gd name="T35" fmla="*/ 2592 h 2592"/>
              <a:gd name="T36" fmla="*/ 1767 w 2000"/>
              <a:gd name="T37" fmla="*/ 2234 h 2592"/>
              <a:gd name="T38" fmla="*/ 1869 w 2000"/>
              <a:gd name="T39" fmla="*/ 2186 h 2592"/>
              <a:gd name="T40" fmla="*/ 1869 w 2000"/>
              <a:gd name="T41" fmla="*/ 2186 h 2592"/>
              <a:gd name="T42" fmla="*/ 2000 w 2000"/>
              <a:gd name="T43" fmla="*/ 2054 h 2592"/>
              <a:gd name="T44" fmla="*/ 2000 w 2000"/>
              <a:gd name="T45" fmla="*/ 1592 h 2592"/>
              <a:gd name="T46" fmla="*/ 2000 w 2000"/>
              <a:gd name="T47" fmla="*/ 1298 h 2592"/>
              <a:gd name="T48" fmla="*/ 2000 w 2000"/>
              <a:gd name="T49" fmla="*/ 1295 h 2592"/>
              <a:gd name="T50" fmla="*/ 2000 w 2000"/>
              <a:gd name="T51" fmla="*/ 1001 h 2592"/>
              <a:gd name="T52" fmla="*/ 2000 w 2000"/>
              <a:gd name="T53" fmla="*/ 538 h 2592"/>
              <a:gd name="T54" fmla="*/ 1869 w 2000"/>
              <a:gd name="T55" fmla="*/ 406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0" h="2592">
                <a:moveTo>
                  <a:pt x="1869" y="406"/>
                </a:moveTo>
                <a:cubicBezTo>
                  <a:pt x="1829" y="406"/>
                  <a:pt x="1792" y="389"/>
                  <a:pt x="1767" y="359"/>
                </a:cubicBezTo>
                <a:cubicBezTo>
                  <a:pt x="1584" y="140"/>
                  <a:pt x="1308" y="0"/>
                  <a:pt x="1000" y="0"/>
                </a:cubicBezTo>
                <a:cubicBezTo>
                  <a:pt x="1000" y="0"/>
                  <a:pt x="1000" y="0"/>
                  <a:pt x="1000" y="0"/>
                </a:cubicBezTo>
                <a:cubicBezTo>
                  <a:pt x="692" y="0"/>
                  <a:pt x="417" y="140"/>
                  <a:pt x="233" y="359"/>
                </a:cubicBezTo>
                <a:cubicBezTo>
                  <a:pt x="208" y="389"/>
                  <a:pt x="171" y="406"/>
                  <a:pt x="132" y="406"/>
                </a:cubicBezTo>
                <a:cubicBezTo>
                  <a:pt x="132" y="406"/>
                  <a:pt x="132" y="406"/>
                  <a:pt x="132" y="406"/>
                </a:cubicBezTo>
                <a:cubicBezTo>
                  <a:pt x="59" y="406"/>
                  <a:pt x="0" y="465"/>
                  <a:pt x="0" y="538"/>
                </a:cubicBezTo>
                <a:cubicBezTo>
                  <a:pt x="0" y="1001"/>
                  <a:pt x="0" y="1001"/>
                  <a:pt x="0" y="1001"/>
                </a:cubicBezTo>
                <a:cubicBezTo>
                  <a:pt x="0" y="1295"/>
                  <a:pt x="0" y="1295"/>
                  <a:pt x="0" y="1295"/>
                </a:cubicBezTo>
                <a:cubicBezTo>
                  <a:pt x="0" y="1298"/>
                  <a:pt x="0" y="1298"/>
                  <a:pt x="0" y="1298"/>
                </a:cubicBezTo>
                <a:cubicBezTo>
                  <a:pt x="0" y="1592"/>
                  <a:pt x="0" y="1592"/>
                  <a:pt x="0" y="1592"/>
                </a:cubicBezTo>
                <a:cubicBezTo>
                  <a:pt x="0" y="2054"/>
                  <a:pt x="0" y="2054"/>
                  <a:pt x="0" y="2054"/>
                </a:cubicBezTo>
                <a:cubicBezTo>
                  <a:pt x="0" y="2127"/>
                  <a:pt x="59" y="2186"/>
                  <a:pt x="132" y="2186"/>
                </a:cubicBezTo>
                <a:cubicBezTo>
                  <a:pt x="132" y="2186"/>
                  <a:pt x="132" y="2186"/>
                  <a:pt x="132" y="2186"/>
                </a:cubicBezTo>
                <a:cubicBezTo>
                  <a:pt x="171" y="2186"/>
                  <a:pt x="208" y="2204"/>
                  <a:pt x="233" y="2234"/>
                </a:cubicBezTo>
                <a:cubicBezTo>
                  <a:pt x="417" y="2453"/>
                  <a:pt x="692" y="2592"/>
                  <a:pt x="1000" y="2592"/>
                </a:cubicBezTo>
                <a:cubicBezTo>
                  <a:pt x="1000" y="2592"/>
                  <a:pt x="1000" y="2592"/>
                  <a:pt x="1000" y="2592"/>
                </a:cubicBezTo>
                <a:cubicBezTo>
                  <a:pt x="1308" y="2592"/>
                  <a:pt x="1584" y="2453"/>
                  <a:pt x="1767" y="2234"/>
                </a:cubicBezTo>
                <a:cubicBezTo>
                  <a:pt x="1792" y="2204"/>
                  <a:pt x="1829" y="2186"/>
                  <a:pt x="1869" y="2186"/>
                </a:cubicBezTo>
                <a:cubicBezTo>
                  <a:pt x="1869" y="2186"/>
                  <a:pt x="1869" y="2186"/>
                  <a:pt x="1869" y="2186"/>
                </a:cubicBezTo>
                <a:cubicBezTo>
                  <a:pt x="1941" y="2186"/>
                  <a:pt x="2000" y="2127"/>
                  <a:pt x="2000" y="2054"/>
                </a:cubicBezTo>
                <a:cubicBezTo>
                  <a:pt x="2000" y="1592"/>
                  <a:pt x="2000" y="1592"/>
                  <a:pt x="2000" y="1592"/>
                </a:cubicBezTo>
                <a:cubicBezTo>
                  <a:pt x="2000" y="1298"/>
                  <a:pt x="2000" y="1298"/>
                  <a:pt x="2000" y="1298"/>
                </a:cubicBezTo>
                <a:cubicBezTo>
                  <a:pt x="2000" y="1295"/>
                  <a:pt x="2000" y="1295"/>
                  <a:pt x="2000" y="1295"/>
                </a:cubicBezTo>
                <a:cubicBezTo>
                  <a:pt x="2000" y="1001"/>
                  <a:pt x="2000" y="1001"/>
                  <a:pt x="2000" y="1001"/>
                </a:cubicBezTo>
                <a:cubicBezTo>
                  <a:pt x="2000" y="538"/>
                  <a:pt x="2000" y="538"/>
                  <a:pt x="2000" y="538"/>
                </a:cubicBezTo>
                <a:cubicBezTo>
                  <a:pt x="2000" y="465"/>
                  <a:pt x="1941" y="406"/>
                  <a:pt x="1869" y="406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en-ID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iṩḷîḍè"/>
          <p:cNvSpPr/>
          <p:nvPr/>
        </p:nvSpPr>
        <p:spPr bwMode="auto">
          <a:xfrm>
            <a:off x="6489938" y="2492346"/>
            <a:ext cx="2501104" cy="3224648"/>
          </a:xfrm>
          <a:custGeom>
            <a:avLst/>
            <a:gdLst>
              <a:gd name="T0" fmla="*/ 1869 w 2000"/>
              <a:gd name="T1" fmla="*/ 406 h 2592"/>
              <a:gd name="T2" fmla="*/ 1767 w 2000"/>
              <a:gd name="T3" fmla="*/ 359 h 2592"/>
              <a:gd name="T4" fmla="*/ 1000 w 2000"/>
              <a:gd name="T5" fmla="*/ 0 h 2592"/>
              <a:gd name="T6" fmla="*/ 1000 w 2000"/>
              <a:gd name="T7" fmla="*/ 0 h 2592"/>
              <a:gd name="T8" fmla="*/ 233 w 2000"/>
              <a:gd name="T9" fmla="*/ 359 h 2592"/>
              <a:gd name="T10" fmla="*/ 132 w 2000"/>
              <a:gd name="T11" fmla="*/ 406 h 2592"/>
              <a:gd name="T12" fmla="*/ 132 w 2000"/>
              <a:gd name="T13" fmla="*/ 406 h 2592"/>
              <a:gd name="T14" fmla="*/ 0 w 2000"/>
              <a:gd name="T15" fmla="*/ 538 h 2592"/>
              <a:gd name="T16" fmla="*/ 0 w 2000"/>
              <a:gd name="T17" fmla="*/ 1001 h 2592"/>
              <a:gd name="T18" fmla="*/ 0 w 2000"/>
              <a:gd name="T19" fmla="*/ 1295 h 2592"/>
              <a:gd name="T20" fmla="*/ 0 w 2000"/>
              <a:gd name="T21" fmla="*/ 1298 h 2592"/>
              <a:gd name="T22" fmla="*/ 0 w 2000"/>
              <a:gd name="T23" fmla="*/ 1592 h 2592"/>
              <a:gd name="T24" fmla="*/ 0 w 2000"/>
              <a:gd name="T25" fmla="*/ 2054 h 2592"/>
              <a:gd name="T26" fmla="*/ 132 w 2000"/>
              <a:gd name="T27" fmla="*/ 2186 h 2592"/>
              <a:gd name="T28" fmla="*/ 132 w 2000"/>
              <a:gd name="T29" fmla="*/ 2186 h 2592"/>
              <a:gd name="T30" fmla="*/ 233 w 2000"/>
              <a:gd name="T31" fmla="*/ 2234 h 2592"/>
              <a:gd name="T32" fmla="*/ 1000 w 2000"/>
              <a:gd name="T33" fmla="*/ 2592 h 2592"/>
              <a:gd name="T34" fmla="*/ 1000 w 2000"/>
              <a:gd name="T35" fmla="*/ 2592 h 2592"/>
              <a:gd name="T36" fmla="*/ 1767 w 2000"/>
              <a:gd name="T37" fmla="*/ 2234 h 2592"/>
              <a:gd name="T38" fmla="*/ 1869 w 2000"/>
              <a:gd name="T39" fmla="*/ 2186 h 2592"/>
              <a:gd name="T40" fmla="*/ 1869 w 2000"/>
              <a:gd name="T41" fmla="*/ 2186 h 2592"/>
              <a:gd name="T42" fmla="*/ 2000 w 2000"/>
              <a:gd name="T43" fmla="*/ 2054 h 2592"/>
              <a:gd name="T44" fmla="*/ 2000 w 2000"/>
              <a:gd name="T45" fmla="*/ 1592 h 2592"/>
              <a:gd name="T46" fmla="*/ 2000 w 2000"/>
              <a:gd name="T47" fmla="*/ 1298 h 2592"/>
              <a:gd name="T48" fmla="*/ 2000 w 2000"/>
              <a:gd name="T49" fmla="*/ 1295 h 2592"/>
              <a:gd name="T50" fmla="*/ 2000 w 2000"/>
              <a:gd name="T51" fmla="*/ 1001 h 2592"/>
              <a:gd name="T52" fmla="*/ 2000 w 2000"/>
              <a:gd name="T53" fmla="*/ 538 h 2592"/>
              <a:gd name="T54" fmla="*/ 1869 w 2000"/>
              <a:gd name="T55" fmla="*/ 406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0" h="2592">
                <a:moveTo>
                  <a:pt x="1869" y="406"/>
                </a:moveTo>
                <a:cubicBezTo>
                  <a:pt x="1829" y="406"/>
                  <a:pt x="1792" y="389"/>
                  <a:pt x="1767" y="359"/>
                </a:cubicBezTo>
                <a:cubicBezTo>
                  <a:pt x="1584" y="140"/>
                  <a:pt x="1308" y="0"/>
                  <a:pt x="1000" y="0"/>
                </a:cubicBezTo>
                <a:cubicBezTo>
                  <a:pt x="1000" y="0"/>
                  <a:pt x="1000" y="0"/>
                  <a:pt x="1000" y="0"/>
                </a:cubicBezTo>
                <a:cubicBezTo>
                  <a:pt x="692" y="0"/>
                  <a:pt x="417" y="140"/>
                  <a:pt x="233" y="359"/>
                </a:cubicBezTo>
                <a:cubicBezTo>
                  <a:pt x="208" y="389"/>
                  <a:pt x="171" y="406"/>
                  <a:pt x="132" y="406"/>
                </a:cubicBezTo>
                <a:cubicBezTo>
                  <a:pt x="132" y="406"/>
                  <a:pt x="132" y="406"/>
                  <a:pt x="132" y="406"/>
                </a:cubicBezTo>
                <a:cubicBezTo>
                  <a:pt x="59" y="406"/>
                  <a:pt x="0" y="465"/>
                  <a:pt x="0" y="538"/>
                </a:cubicBezTo>
                <a:cubicBezTo>
                  <a:pt x="0" y="1001"/>
                  <a:pt x="0" y="1001"/>
                  <a:pt x="0" y="1001"/>
                </a:cubicBezTo>
                <a:cubicBezTo>
                  <a:pt x="0" y="1295"/>
                  <a:pt x="0" y="1295"/>
                  <a:pt x="0" y="1295"/>
                </a:cubicBezTo>
                <a:cubicBezTo>
                  <a:pt x="0" y="1298"/>
                  <a:pt x="0" y="1298"/>
                  <a:pt x="0" y="1298"/>
                </a:cubicBezTo>
                <a:cubicBezTo>
                  <a:pt x="0" y="1592"/>
                  <a:pt x="0" y="1592"/>
                  <a:pt x="0" y="1592"/>
                </a:cubicBezTo>
                <a:cubicBezTo>
                  <a:pt x="0" y="2054"/>
                  <a:pt x="0" y="2054"/>
                  <a:pt x="0" y="2054"/>
                </a:cubicBezTo>
                <a:cubicBezTo>
                  <a:pt x="0" y="2127"/>
                  <a:pt x="59" y="2186"/>
                  <a:pt x="132" y="2186"/>
                </a:cubicBezTo>
                <a:cubicBezTo>
                  <a:pt x="132" y="2186"/>
                  <a:pt x="132" y="2186"/>
                  <a:pt x="132" y="2186"/>
                </a:cubicBezTo>
                <a:cubicBezTo>
                  <a:pt x="171" y="2186"/>
                  <a:pt x="208" y="2204"/>
                  <a:pt x="233" y="2234"/>
                </a:cubicBezTo>
                <a:cubicBezTo>
                  <a:pt x="417" y="2453"/>
                  <a:pt x="692" y="2592"/>
                  <a:pt x="1000" y="2592"/>
                </a:cubicBezTo>
                <a:cubicBezTo>
                  <a:pt x="1000" y="2592"/>
                  <a:pt x="1000" y="2592"/>
                  <a:pt x="1000" y="2592"/>
                </a:cubicBezTo>
                <a:cubicBezTo>
                  <a:pt x="1308" y="2592"/>
                  <a:pt x="1584" y="2453"/>
                  <a:pt x="1767" y="2234"/>
                </a:cubicBezTo>
                <a:cubicBezTo>
                  <a:pt x="1792" y="2204"/>
                  <a:pt x="1829" y="2186"/>
                  <a:pt x="1869" y="2186"/>
                </a:cubicBezTo>
                <a:cubicBezTo>
                  <a:pt x="1869" y="2186"/>
                  <a:pt x="1869" y="2186"/>
                  <a:pt x="1869" y="2186"/>
                </a:cubicBezTo>
                <a:cubicBezTo>
                  <a:pt x="1941" y="2186"/>
                  <a:pt x="2000" y="2127"/>
                  <a:pt x="2000" y="2054"/>
                </a:cubicBezTo>
                <a:cubicBezTo>
                  <a:pt x="2000" y="1592"/>
                  <a:pt x="2000" y="1592"/>
                  <a:pt x="2000" y="1592"/>
                </a:cubicBezTo>
                <a:cubicBezTo>
                  <a:pt x="2000" y="1298"/>
                  <a:pt x="2000" y="1298"/>
                  <a:pt x="2000" y="1298"/>
                </a:cubicBezTo>
                <a:cubicBezTo>
                  <a:pt x="2000" y="1295"/>
                  <a:pt x="2000" y="1295"/>
                  <a:pt x="2000" y="1295"/>
                </a:cubicBezTo>
                <a:cubicBezTo>
                  <a:pt x="2000" y="1001"/>
                  <a:pt x="2000" y="1001"/>
                  <a:pt x="2000" y="1001"/>
                </a:cubicBezTo>
                <a:cubicBezTo>
                  <a:pt x="2000" y="538"/>
                  <a:pt x="2000" y="538"/>
                  <a:pt x="2000" y="538"/>
                </a:cubicBezTo>
                <a:cubicBezTo>
                  <a:pt x="2000" y="465"/>
                  <a:pt x="1941" y="406"/>
                  <a:pt x="1869" y="406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en-ID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iśḻïḋê"/>
          <p:cNvSpPr/>
          <p:nvPr/>
        </p:nvSpPr>
        <p:spPr bwMode="auto">
          <a:xfrm>
            <a:off x="9272561" y="2492346"/>
            <a:ext cx="2501104" cy="3224648"/>
          </a:xfrm>
          <a:custGeom>
            <a:avLst/>
            <a:gdLst>
              <a:gd name="T0" fmla="*/ 1869 w 2000"/>
              <a:gd name="T1" fmla="*/ 406 h 2592"/>
              <a:gd name="T2" fmla="*/ 1767 w 2000"/>
              <a:gd name="T3" fmla="*/ 359 h 2592"/>
              <a:gd name="T4" fmla="*/ 1000 w 2000"/>
              <a:gd name="T5" fmla="*/ 0 h 2592"/>
              <a:gd name="T6" fmla="*/ 1000 w 2000"/>
              <a:gd name="T7" fmla="*/ 0 h 2592"/>
              <a:gd name="T8" fmla="*/ 233 w 2000"/>
              <a:gd name="T9" fmla="*/ 359 h 2592"/>
              <a:gd name="T10" fmla="*/ 132 w 2000"/>
              <a:gd name="T11" fmla="*/ 406 h 2592"/>
              <a:gd name="T12" fmla="*/ 132 w 2000"/>
              <a:gd name="T13" fmla="*/ 406 h 2592"/>
              <a:gd name="T14" fmla="*/ 0 w 2000"/>
              <a:gd name="T15" fmla="*/ 538 h 2592"/>
              <a:gd name="T16" fmla="*/ 0 w 2000"/>
              <a:gd name="T17" fmla="*/ 1001 h 2592"/>
              <a:gd name="T18" fmla="*/ 0 w 2000"/>
              <a:gd name="T19" fmla="*/ 1295 h 2592"/>
              <a:gd name="T20" fmla="*/ 0 w 2000"/>
              <a:gd name="T21" fmla="*/ 1298 h 2592"/>
              <a:gd name="T22" fmla="*/ 0 w 2000"/>
              <a:gd name="T23" fmla="*/ 1592 h 2592"/>
              <a:gd name="T24" fmla="*/ 0 w 2000"/>
              <a:gd name="T25" fmla="*/ 2054 h 2592"/>
              <a:gd name="T26" fmla="*/ 132 w 2000"/>
              <a:gd name="T27" fmla="*/ 2186 h 2592"/>
              <a:gd name="T28" fmla="*/ 132 w 2000"/>
              <a:gd name="T29" fmla="*/ 2186 h 2592"/>
              <a:gd name="T30" fmla="*/ 233 w 2000"/>
              <a:gd name="T31" fmla="*/ 2234 h 2592"/>
              <a:gd name="T32" fmla="*/ 1000 w 2000"/>
              <a:gd name="T33" fmla="*/ 2592 h 2592"/>
              <a:gd name="T34" fmla="*/ 1000 w 2000"/>
              <a:gd name="T35" fmla="*/ 2592 h 2592"/>
              <a:gd name="T36" fmla="*/ 1767 w 2000"/>
              <a:gd name="T37" fmla="*/ 2234 h 2592"/>
              <a:gd name="T38" fmla="*/ 1869 w 2000"/>
              <a:gd name="T39" fmla="*/ 2186 h 2592"/>
              <a:gd name="T40" fmla="*/ 1869 w 2000"/>
              <a:gd name="T41" fmla="*/ 2186 h 2592"/>
              <a:gd name="T42" fmla="*/ 2000 w 2000"/>
              <a:gd name="T43" fmla="*/ 2054 h 2592"/>
              <a:gd name="T44" fmla="*/ 2000 w 2000"/>
              <a:gd name="T45" fmla="*/ 1592 h 2592"/>
              <a:gd name="T46" fmla="*/ 2000 w 2000"/>
              <a:gd name="T47" fmla="*/ 1298 h 2592"/>
              <a:gd name="T48" fmla="*/ 2000 w 2000"/>
              <a:gd name="T49" fmla="*/ 1295 h 2592"/>
              <a:gd name="T50" fmla="*/ 2000 w 2000"/>
              <a:gd name="T51" fmla="*/ 1001 h 2592"/>
              <a:gd name="T52" fmla="*/ 2000 w 2000"/>
              <a:gd name="T53" fmla="*/ 538 h 2592"/>
              <a:gd name="T54" fmla="*/ 1869 w 2000"/>
              <a:gd name="T55" fmla="*/ 406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0" h="2592">
                <a:moveTo>
                  <a:pt x="1869" y="406"/>
                </a:moveTo>
                <a:cubicBezTo>
                  <a:pt x="1829" y="406"/>
                  <a:pt x="1792" y="389"/>
                  <a:pt x="1767" y="359"/>
                </a:cubicBezTo>
                <a:cubicBezTo>
                  <a:pt x="1584" y="140"/>
                  <a:pt x="1308" y="0"/>
                  <a:pt x="1000" y="0"/>
                </a:cubicBezTo>
                <a:cubicBezTo>
                  <a:pt x="1000" y="0"/>
                  <a:pt x="1000" y="0"/>
                  <a:pt x="1000" y="0"/>
                </a:cubicBezTo>
                <a:cubicBezTo>
                  <a:pt x="692" y="0"/>
                  <a:pt x="417" y="140"/>
                  <a:pt x="233" y="359"/>
                </a:cubicBezTo>
                <a:cubicBezTo>
                  <a:pt x="208" y="389"/>
                  <a:pt x="171" y="406"/>
                  <a:pt x="132" y="406"/>
                </a:cubicBezTo>
                <a:cubicBezTo>
                  <a:pt x="132" y="406"/>
                  <a:pt x="132" y="406"/>
                  <a:pt x="132" y="406"/>
                </a:cubicBezTo>
                <a:cubicBezTo>
                  <a:pt x="59" y="406"/>
                  <a:pt x="0" y="465"/>
                  <a:pt x="0" y="538"/>
                </a:cubicBezTo>
                <a:cubicBezTo>
                  <a:pt x="0" y="1001"/>
                  <a:pt x="0" y="1001"/>
                  <a:pt x="0" y="1001"/>
                </a:cubicBezTo>
                <a:cubicBezTo>
                  <a:pt x="0" y="1295"/>
                  <a:pt x="0" y="1295"/>
                  <a:pt x="0" y="1295"/>
                </a:cubicBezTo>
                <a:cubicBezTo>
                  <a:pt x="0" y="1298"/>
                  <a:pt x="0" y="1298"/>
                  <a:pt x="0" y="1298"/>
                </a:cubicBezTo>
                <a:cubicBezTo>
                  <a:pt x="0" y="1592"/>
                  <a:pt x="0" y="1592"/>
                  <a:pt x="0" y="1592"/>
                </a:cubicBezTo>
                <a:cubicBezTo>
                  <a:pt x="0" y="2054"/>
                  <a:pt x="0" y="2054"/>
                  <a:pt x="0" y="2054"/>
                </a:cubicBezTo>
                <a:cubicBezTo>
                  <a:pt x="0" y="2127"/>
                  <a:pt x="59" y="2186"/>
                  <a:pt x="132" y="2186"/>
                </a:cubicBezTo>
                <a:cubicBezTo>
                  <a:pt x="132" y="2186"/>
                  <a:pt x="132" y="2186"/>
                  <a:pt x="132" y="2186"/>
                </a:cubicBezTo>
                <a:cubicBezTo>
                  <a:pt x="171" y="2186"/>
                  <a:pt x="208" y="2204"/>
                  <a:pt x="233" y="2234"/>
                </a:cubicBezTo>
                <a:cubicBezTo>
                  <a:pt x="417" y="2453"/>
                  <a:pt x="692" y="2592"/>
                  <a:pt x="1000" y="2592"/>
                </a:cubicBezTo>
                <a:cubicBezTo>
                  <a:pt x="1000" y="2592"/>
                  <a:pt x="1000" y="2592"/>
                  <a:pt x="1000" y="2592"/>
                </a:cubicBezTo>
                <a:cubicBezTo>
                  <a:pt x="1308" y="2592"/>
                  <a:pt x="1584" y="2453"/>
                  <a:pt x="1767" y="2234"/>
                </a:cubicBezTo>
                <a:cubicBezTo>
                  <a:pt x="1792" y="2204"/>
                  <a:pt x="1829" y="2186"/>
                  <a:pt x="1869" y="2186"/>
                </a:cubicBezTo>
                <a:cubicBezTo>
                  <a:pt x="1869" y="2186"/>
                  <a:pt x="1869" y="2186"/>
                  <a:pt x="1869" y="2186"/>
                </a:cubicBezTo>
                <a:cubicBezTo>
                  <a:pt x="1941" y="2186"/>
                  <a:pt x="2000" y="2127"/>
                  <a:pt x="2000" y="2054"/>
                </a:cubicBezTo>
                <a:cubicBezTo>
                  <a:pt x="2000" y="1592"/>
                  <a:pt x="2000" y="1592"/>
                  <a:pt x="2000" y="1592"/>
                </a:cubicBezTo>
                <a:cubicBezTo>
                  <a:pt x="2000" y="1298"/>
                  <a:pt x="2000" y="1298"/>
                  <a:pt x="2000" y="1298"/>
                </a:cubicBezTo>
                <a:cubicBezTo>
                  <a:pt x="2000" y="1295"/>
                  <a:pt x="2000" y="1295"/>
                  <a:pt x="2000" y="1295"/>
                </a:cubicBezTo>
                <a:cubicBezTo>
                  <a:pt x="2000" y="1001"/>
                  <a:pt x="2000" y="1001"/>
                  <a:pt x="2000" y="1001"/>
                </a:cubicBezTo>
                <a:cubicBezTo>
                  <a:pt x="2000" y="538"/>
                  <a:pt x="2000" y="538"/>
                  <a:pt x="2000" y="538"/>
                </a:cubicBezTo>
                <a:cubicBezTo>
                  <a:pt x="2000" y="465"/>
                  <a:pt x="1941" y="406"/>
                  <a:pt x="1869" y="406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endParaRPr lang="en-ID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305063" y="3842744"/>
            <a:ext cx="1739348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155123" y="3841715"/>
            <a:ext cx="1685460" cy="1245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786654" y="3822114"/>
            <a:ext cx="197883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658409" y="3851122"/>
            <a:ext cx="1729408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59907" y="2834798"/>
            <a:ext cx="12894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4620733" y="2834798"/>
            <a:ext cx="12894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7476062" y="2834798"/>
            <a:ext cx="12894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0229201" y="2834798"/>
            <a:ext cx="1289424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3" name="平行四边形 2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" name="平行四边形 5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15950" y="3567430"/>
            <a:ext cx="10960100" cy="2366645"/>
            <a:chOff x="970" y="5618"/>
            <a:chExt cx="17260" cy="3727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9" name="矩形 8"/>
            <p:cNvSpPr/>
            <p:nvPr/>
          </p:nvSpPr>
          <p:spPr>
            <a:xfrm>
              <a:off x="970" y="8656"/>
              <a:ext cx="3452" cy="68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4422" y="7921"/>
              <a:ext cx="3452" cy="142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7874" y="7162"/>
              <a:ext cx="3452" cy="218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1326" y="6426"/>
              <a:ext cx="3452" cy="291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14778" y="5618"/>
              <a:ext cx="3452" cy="37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2" name="直接连接符 31"/>
          <p:cNvCxnSpPr>
            <a:stCxn id="9" idx="0"/>
          </p:cNvCxnSpPr>
          <p:nvPr/>
        </p:nvCxnSpPr>
        <p:spPr>
          <a:xfrm flipV="1">
            <a:off x="1711960" y="5056505"/>
            <a:ext cx="0" cy="440055"/>
          </a:xfrm>
          <a:prstGeom prst="line">
            <a:avLst/>
          </a:prstGeom>
          <a:ln>
            <a:solidFill>
              <a:srgbClr val="FED5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1193165" y="4547870"/>
            <a:ext cx="1037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1XXX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22630" y="3764280"/>
            <a:ext cx="197866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cxnSp>
        <p:nvCxnSpPr>
          <p:cNvPr id="37" name="直接连接符 36"/>
          <p:cNvCxnSpPr/>
          <p:nvPr/>
        </p:nvCxnSpPr>
        <p:spPr>
          <a:xfrm flipV="1">
            <a:off x="3903980" y="4589780"/>
            <a:ext cx="0" cy="440055"/>
          </a:xfrm>
          <a:prstGeom prst="line">
            <a:avLst/>
          </a:prstGeom>
          <a:ln>
            <a:solidFill>
              <a:srgbClr val="FED5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3385185" y="4081145"/>
            <a:ext cx="1037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1XXX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914650" y="3297555"/>
            <a:ext cx="197866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6096000" y="4107815"/>
            <a:ext cx="0" cy="440055"/>
          </a:xfrm>
          <a:prstGeom prst="line">
            <a:avLst/>
          </a:prstGeom>
          <a:ln>
            <a:solidFill>
              <a:srgbClr val="FED5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5577205" y="3599180"/>
            <a:ext cx="1037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1XXX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106670" y="2815590"/>
            <a:ext cx="197866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cxnSp>
        <p:nvCxnSpPr>
          <p:cNvPr id="54" name="直接连接符 53"/>
          <p:cNvCxnSpPr/>
          <p:nvPr/>
        </p:nvCxnSpPr>
        <p:spPr>
          <a:xfrm flipV="1">
            <a:off x="8288020" y="3567430"/>
            <a:ext cx="0" cy="440055"/>
          </a:xfrm>
          <a:prstGeom prst="line">
            <a:avLst/>
          </a:prstGeom>
          <a:ln>
            <a:solidFill>
              <a:srgbClr val="FED5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7769225" y="3058795"/>
            <a:ext cx="1037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1XXX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298690" y="2275205"/>
            <a:ext cx="197866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cxnSp>
        <p:nvCxnSpPr>
          <p:cNvPr id="57" name="直接连接符 56"/>
          <p:cNvCxnSpPr/>
          <p:nvPr/>
        </p:nvCxnSpPr>
        <p:spPr>
          <a:xfrm flipV="1">
            <a:off x="10480040" y="3127375"/>
            <a:ext cx="0" cy="440055"/>
          </a:xfrm>
          <a:prstGeom prst="line">
            <a:avLst/>
          </a:prstGeom>
          <a:ln>
            <a:solidFill>
              <a:srgbClr val="FED50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9961245" y="2618740"/>
            <a:ext cx="10375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1XXX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9490710" y="1835150"/>
            <a:ext cx="197866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1193165" y="3978910"/>
            <a:ext cx="10960100" cy="2366645"/>
            <a:chOff x="970" y="5618"/>
            <a:chExt cx="17260" cy="3727"/>
          </a:xfrm>
          <a:solidFill>
            <a:srgbClr val="FED501"/>
          </a:solidFill>
        </p:grpSpPr>
        <p:sp>
          <p:nvSpPr>
            <p:cNvPr id="61" name="矩形 60"/>
            <p:cNvSpPr/>
            <p:nvPr/>
          </p:nvSpPr>
          <p:spPr>
            <a:xfrm>
              <a:off x="970" y="8656"/>
              <a:ext cx="3452" cy="68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4422" y="7921"/>
              <a:ext cx="3452" cy="142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7874" y="7162"/>
              <a:ext cx="3452" cy="218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>
              <a:off x="11326" y="6426"/>
              <a:ext cx="3452" cy="2919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矩形 64"/>
            <p:cNvSpPr/>
            <p:nvPr/>
          </p:nvSpPr>
          <p:spPr>
            <a:xfrm>
              <a:off x="14778" y="5618"/>
              <a:ext cx="3452" cy="3727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62"/>
          <p:cNvSpPr txBox="1"/>
          <p:nvPr/>
        </p:nvSpPr>
        <p:spPr>
          <a:xfrm>
            <a:off x="6200266" y="1983455"/>
            <a:ext cx="1325880" cy="423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请输入文本</a:t>
            </a:r>
          </a:p>
        </p:txBody>
      </p:sp>
      <p:sp>
        <p:nvSpPr>
          <p:cNvPr id="73" name="Rectangle 64"/>
          <p:cNvSpPr/>
          <p:nvPr/>
        </p:nvSpPr>
        <p:spPr>
          <a:xfrm>
            <a:off x="6195341" y="2415767"/>
            <a:ext cx="4927941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en-US" altLang="zh-CN"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 lvl="0" algn="l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4" name="Donut 65"/>
          <p:cNvSpPr/>
          <p:nvPr/>
        </p:nvSpPr>
        <p:spPr>
          <a:xfrm>
            <a:off x="6283390" y="3478537"/>
            <a:ext cx="724494" cy="724494"/>
          </a:xfrm>
          <a:prstGeom prst="donut">
            <a:avLst>
              <a:gd name="adj" fmla="val 6804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5" name="Freeform 66"/>
          <p:cNvSpPr>
            <a:spLocks noEditPoints="1"/>
          </p:cNvSpPr>
          <p:nvPr/>
        </p:nvSpPr>
        <p:spPr bwMode="auto">
          <a:xfrm>
            <a:off x="6489146" y="367597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F7D73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6" name="Freeform 67"/>
          <p:cNvSpPr>
            <a:spLocks noEditPoints="1"/>
          </p:cNvSpPr>
          <p:nvPr/>
        </p:nvSpPr>
        <p:spPr bwMode="auto">
          <a:xfrm>
            <a:off x="6460795" y="520112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F7D73A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7" name="Freeform 68"/>
          <p:cNvSpPr>
            <a:spLocks noEditPoints="1"/>
          </p:cNvSpPr>
          <p:nvPr/>
        </p:nvSpPr>
        <p:spPr bwMode="auto">
          <a:xfrm>
            <a:off x="9200349" y="519860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8" name="Freeform 69"/>
          <p:cNvSpPr>
            <a:spLocks noEditPoints="1"/>
          </p:cNvSpPr>
          <p:nvPr/>
        </p:nvSpPr>
        <p:spPr bwMode="auto">
          <a:xfrm>
            <a:off x="9190217" y="368883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79" name="Donut 70"/>
          <p:cNvSpPr/>
          <p:nvPr/>
        </p:nvSpPr>
        <p:spPr>
          <a:xfrm>
            <a:off x="8956794" y="4995576"/>
            <a:ext cx="724494" cy="724494"/>
          </a:xfrm>
          <a:prstGeom prst="donut">
            <a:avLst>
              <a:gd name="adj" fmla="val 6804"/>
            </a:avLst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80" name="Donut 71"/>
          <p:cNvSpPr/>
          <p:nvPr/>
        </p:nvSpPr>
        <p:spPr>
          <a:xfrm>
            <a:off x="6277970" y="4995727"/>
            <a:ext cx="724494" cy="724494"/>
          </a:xfrm>
          <a:prstGeom prst="donut">
            <a:avLst>
              <a:gd name="adj" fmla="val 6804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81" name="Donut 72"/>
          <p:cNvSpPr/>
          <p:nvPr/>
        </p:nvSpPr>
        <p:spPr>
          <a:xfrm>
            <a:off x="8951088" y="3478537"/>
            <a:ext cx="724494" cy="724494"/>
          </a:xfrm>
          <a:prstGeom prst="donut">
            <a:avLst>
              <a:gd name="adj" fmla="val 6804"/>
            </a:avLst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82" name="TextBox 73"/>
          <p:cNvSpPr txBox="1"/>
          <p:nvPr/>
        </p:nvSpPr>
        <p:spPr>
          <a:xfrm>
            <a:off x="7026043" y="3786540"/>
            <a:ext cx="902811" cy="332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文字内容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思源黑体旧字形 Normal" panose="020B0400000000000000" pitchFamily="34" charset="-128"/>
            </a:endParaRPr>
          </a:p>
        </p:txBody>
      </p:sp>
      <p:sp>
        <p:nvSpPr>
          <p:cNvPr id="83" name="TextBox 74"/>
          <p:cNvSpPr txBox="1"/>
          <p:nvPr/>
        </p:nvSpPr>
        <p:spPr>
          <a:xfrm>
            <a:off x="7026043" y="3517317"/>
            <a:ext cx="546945" cy="333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80%</a:t>
            </a:r>
          </a:p>
        </p:txBody>
      </p:sp>
      <p:sp>
        <p:nvSpPr>
          <p:cNvPr id="84" name="TextBox 75"/>
          <p:cNvSpPr txBox="1"/>
          <p:nvPr/>
        </p:nvSpPr>
        <p:spPr>
          <a:xfrm>
            <a:off x="9724047" y="3786541"/>
            <a:ext cx="902811" cy="332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85" name="TextBox 76"/>
          <p:cNvSpPr txBox="1"/>
          <p:nvPr/>
        </p:nvSpPr>
        <p:spPr>
          <a:xfrm>
            <a:off x="9724047" y="3517317"/>
            <a:ext cx="546945" cy="333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60%</a:t>
            </a:r>
          </a:p>
        </p:txBody>
      </p:sp>
      <p:sp>
        <p:nvSpPr>
          <p:cNvPr id="86" name="TextBox 77"/>
          <p:cNvSpPr txBox="1"/>
          <p:nvPr/>
        </p:nvSpPr>
        <p:spPr>
          <a:xfrm>
            <a:off x="7026043" y="5312487"/>
            <a:ext cx="902811" cy="332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87" name="TextBox 78"/>
          <p:cNvSpPr txBox="1"/>
          <p:nvPr/>
        </p:nvSpPr>
        <p:spPr>
          <a:xfrm>
            <a:off x="7026043" y="5026687"/>
            <a:ext cx="546945" cy="333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93%</a:t>
            </a:r>
          </a:p>
        </p:txBody>
      </p:sp>
      <p:sp>
        <p:nvSpPr>
          <p:cNvPr id="88" name="TextBox 79"/>
          <p:cNvSpPr txBox="1"/>
          <p:nvPr/>
        </p:nvSpPr>
        <p:spPr>
          <a:xfrm>
            <a:off x="9724047" y="5312487"/>
            <a:ext cx="902811" cy="3321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89" name="TextBox 80"/>
          <p:cNvSpPr txBox="1"/>
          <p:nvPr/>
        </p:nvSpPr>
        <p:spPr>
          <a:xfrm>
            <a:off x="9724047" y="5026687"/>
            <a:ext cx="546945" cy="333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55%</a:t>
            </a:r>
          </a:p>
        </p:txBody>
      </p:sp>
      <p:sp>
        <p:nvSpPr>
          <p:cNvPr id="90" name="Rectangle 81"/>
          <p:cNvSpPr/>
          <p:nvPr/>
        </p:nvSpPr>
        <p:spPr>
          <a:xfrm>
            <a:off x="6230271" y="4213340"/>
            <a:ext cx="2400274" cy="604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点击添加相关标题文字，点击添加相关标题文字，点击添加相关标题文，</a:t>
            </a:r>
          </a:p>
        </p:txBody>
      </p:sp>
      <p:sp>
        <p:nvSpPr>
          <p:cNvPr id="91" name="Rectangle 82"/>
          <p:cNvSpPr/>
          <p:nvPr/>
        </p:nvSpPr>
        <p:spPr>
          <a:xfrm>
            <a:off x="6230271" y="5736885"/>
            <a:ext cx="2400274" cy="604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defTabSz="913765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defRPr/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点击添加相关标题文字，点击添加相关标题文字，点击添加相关标题文，</a:t>
            </a:r>
          </a:p>
        </p:txBody>
      </p:sp>
      <p:sp>
        <p:nvSpPr>
          <p:cNvPr id="92" name="Rectangle 83"/>
          <p:cNvSpPr/>
          <p:nvPr/>
        </p:nvSpPr>
        <p:spPr>
          <a:xfrm>
            <a:off x="8894583" y="4213340"/>
            <a:ext cx="2400274" cy="5561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</a:t>
            </a:r>
          </a:p>
        </p:txBody>
      </p:sp>
      <p:sp>
        <p:nvSpPr>
          <p:cNvPr id="93" name="Rectangle 84"/>
          <p:cNvSpPr/>
          <p:nvPr/>
        </p:nvSpPr>
        <p:spPr>
          <a:xfrm>
            <a:off x="8888454" y="5736885"/>
            <a:ext cx="2400274" cy="580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9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rPr>
              <a:t>点击添加相关标题文字，点击添加相关标题文字，点击添加相关标题文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95" y="2670810"/>
            <a:ext cx="5213985" cy="3396615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56" name="平行四边形 55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7" name="平行四边形 56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58" name="平行四边形 57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59" name="文本框 58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489710" y="4485640"/>
            <a:ext cx="36118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966" name="任意多边形 965"/>
          <p:cNvSpPr/>
          <p:nvPr userDrawn="1"/>
        </p:nvSpPr>
        <p:spPr>
          <a:xfrm>
            <a:off x="2111375" y="1778000"/>
            <a:ext cx="2368550" cy="2368550"/>
          </a:xfrm>
          <a:custGeom>
            <a:avLst/>
            <a:gdLst>
              <a:gd name="ir" fmla="*/ w 3 4"/>
              <a:gd name="ib" fmla="*/ h 3 4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41" h="1641">
                <a:moveTo>
                  <a:pt x="0" y="821"/>
                </a:moveTo>
                <a:lnTo>
                  <a:pt x="821" y="0"/>
                </a:lnTo>
                <a:lnTo>
                  <a:pt x="1641" y="821"/>
                </a:lnTo>
                <a:lnTo>
                  <a:pt x="821" y="1641"/>
                </a:lnTo>
                <a:lnTo>
                  <a:pt x="0" y="821"/>
                </a:lnTo>
                <a:close/>
                <a:moveTo>
                  <a:pt x="87" y="821"/>
                </a:moveTo>
                <a:lnTo>
                  <a:pt x="821" y="87"/>
                </a:lnTo>
                <a:lnTo>
                  <a:pt x="1555" y="821"/>
                </a:lnTo>
                <a:lnTo>
                  <a:pt x="821" y="1555"/>
                </a:lnTo>
                <a:lnTo>
                  <a:pt x="87" y="82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67" name="文本框 1266"/>
          <p:cNvSpPr txBox="1"/>
          <p:nvPr/>
        </p:nvSpPr>
        <p:spPr>
          <a:xfrm>
            <a:off x="2294255" y="2408555"/>
            <a:ext cx="20027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02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67" y="294597"/>
            <a:ext cx="4943241" cy="743444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175430" y="5192697"/>
            <a:ext cx="424035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5" name="组合 4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0" name="平行四边形 9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3" name="平行四边形 2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" name="平行四边形 5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" name="椭圆 3"/>
          <p:cNvSpPr/>
          <p:nvPr/>
        </p:nvSpPr>
        <p:spPr>
          <a:xfrm>
            <a:off x="5155565" y="1776095"/>
            <a:ext cx="2547620" cy="2547620"/>
          </a:xfrm>
          <a:prstGeom prst="ellipse">
            <a:avLst/>
          </a:prstGeom>
          <a:noFill/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3980815" y="3082925"/>
            <a:ext cx="864235" cy="0"/>
          </a:xfrm>
          <a:prstGeom prst="line">
            <a:avLst/>
          </a:prstGeom>
          <a:ln>
            <a:solidFill>
              <a:srgbClr val="FED5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7892415" y="2999740"/>
            <a:ext cx="833755" cy="0"/>
          </a:xfrm>
          <a:prstGeom prst="line">
            <a:avLst/>
          </a:prstGeom>
          <a:ln>
            <a:solidFill>
              <a:srgbClr val="FED5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4980305" y="4304665"/>
            <a:ext cx="460375" cy="591185"/>
          </a:xfrm>
          <a:prstGeom prst="line">
            <a:avLst/>
          </a:prstGeom>
          <a:ln>
            <a:solidFill>
              <a:srgbClr val="FED5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7548880" y="4304665"/>
            <a:ext cx="343535" cy="570865"/>
          </a:xfrm>
          <a:prstGeom prst="line">
            <a:avLst/>
          </a:prstGeom>
          <a:ln>
            <a:solidFill>
              <a:srgbClr val="FED5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573895" y="2581275"/>
            <a:ext cx="1549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工作重点展示</a:t>
            </a:r>
          </a:p>
        </p:txBody>
      </p:sp>
      <p:sp>
        <p:nvSpPr>
          <p:cNvPr id="15" name="矩形 14"/>
          <p:cNvSpPr/>
          <p:nvPr/>
        </p:nvSpPr>
        <p:spPr>
          <a:xfrm>
            <a:off x="9573895" y="2952115"/>
            <a:ext cx="27260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Aenean commodo ligula eget dolor. </a:t>
            </a:r>
          </a:p>
        </p:txBody>
      </p:sp>
      <p:sp>
        <p:nvSpPr>
          <p:cNvPr id="17" name="椭圆 16"/>
          <p:cNvSpPr/>
          <p:nvPr/>
        </p:nvSpPr>
        <p:spPr>
          <a:xfrm>
            <a:off x="8778240" y="2655570"/>
            <a:ext cx="688340" cy="688340"/>
          </a:xfrm>
          <a:prstGeom prst="ellipse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7801610" y="4909185"/>
            <a:ext cx="688340" cy="688340"/>
          </a:xfrm>
          <a:prstGeom prst="ellipse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394835" y="4916170"/>
            <a:ext cx="688340" cy="688340"/>
          </a:xfrm>
          <a:prstGeom prst="ellipse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3228340" y="2739390"/>
            <a:ext cx="688340" cy="688340"/>
          </a:xfrm>
          <a:prstGeom prst="ellipse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hape 23333"/>
          <p:cNvSpPr/>
          <p:nvPr/>
        </p:nvSpPr>
        <p:spPr>
          <a:xfrm>
            <a:off x="4562475" y="5055870"/>
            <a:ext cx="368935" cy="379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88" y="0"/>
                </a:moveTo>
                <a:lnTo>
                  <a:pt x="8188" y="1678"/>
                </a:lnTo>
                <a:cubicBezTo>
                  <a:pt x="3519" y="2857"/>
                  <a:pt x="0" y="6901"/>
                  <a:pt x="0" y="11744"/>
                </a:cubicBezTo>
                <a:cubicBezTo>
                  <a:pt x="0" y="12428"/>
                  <a:pt x="68" y="13107"/>
                  <a:pt x="196" y="13726"/>
                </a:cubicBezTo>
                <a:lnTo>
                  <a:pt x="393" y="12735"/>
                </a:lnTo>
                <a:cubicBezTo>
                  <a:pt x="393" y="12735"/>
                  <a:pt x="2297" y="14279"/>
                  <a:pt x="2297" y="14279"/>
                </a:cubicBezTo>
                <a:cubicBezTo>
                  <a:pt x="2040" y="13473"/>
                  <a:pt x="1924" y="12614"/>
                  <a:pt x="1924" y="11744"/>
                </a:cubicBezTo>
                <a:cubicBezTo>
                  <a:pt x="1924" y="7957"/>
                  <a:pt x="4542" y="4717"/>
                  <a:pt x="8188" y="3660"/>
                </a:cubicBezTo>
                <a:lnTo>
                  <a:pt x="8188" y="4728"/>
                </a:lnTo>
                <a:lnTo>
                  <a:pt x="12980" y="2364"/>
                </a:lnTo>
                <a:lnTo>
                  <a:pt x="8188" y="0"/>
                </a:lnTo>
                <a:close/>
                <a:moveTo>
                  <a:pt x="13471" y="1830"/>
                </a:moveTo>
                <a:lnTo>
                  <a:pt x="14236" y="2383"/>
                </a:lnTo>
                <a:lnTo>
                  <a:pt x="11939" y="3317"/>
                </a:lnTo>
                <a:cubicBezTo>
                  <a:pt x="15776" y="4186"/>
                  <a:pt x="18655" y="7541"/>
                  <a:pt x="18655" y="11515"/>
                </a:cubicBezTo>
                <a:cubicBezTo>
                  <a:pt x="18655" y="12199"/>
                  <a:pt x="18527" y="12877"/>
                  <a:pt x="18399" y="13498"/>
                </a:cubicBezTo>
                <a:cubicBezTo>
                  <a:pt x="18399" y="13498"/>
                  <a:pt x="17437" y="13002"/>
                  <a:pt x="17437" y="13002"/>
                </a:cubicBezTo>
                <a:lnTo>
                  <a:pt x="17123" y="18226"/>
                </a:lnTo>
                <a:lnTo>
                  <a:pt x="21600" y="15366"/>
                </a:lnTo>
                <a:lnTo>
                  <a:pt x="20127" y="14508"/>
                </a:lnTo>
                <a:cubicBezTo>
                  <a:pt x="20447" y="13577"/>
                  <a:pt x="20579" y="12572"/>
                  <a:pt x="20579" y="11515"/>
                </a:cubicBezTo>
                <a:cubicBezTo>
                  <a:pt x="20579" y="7044"/>
                  <a:pt x="17564" y="3259"/>
                  <a:pt x="13471" y="1830"/>
                </a:cubicBezTo>
                <a:close/>
                <a:moveTo>
                  <a:pt x="9543" y="5491"/>
                </a:moveTo>
                <a:lnTo>
                  <a:pt x="9543" y="6863"/>
                </a:lnTo>
                <a:cubicBezTo>
                  <a:pt x="7944" y="7175"/>
                  <a:pt x="7049" y="8157"/>
                  <a:pt x="7049" y="9399"/>
                </a:cubicBezTo>
                <a:cubicBezTo>
                  <a:pt x="7049" y="10766"/>
                  <a:pt x="8125" y="11514"/>
                  <a:pt x="9661" y="12011"/>
                </a:cubicBezTo>
                <a:cubicBezTo>
                  <a:pt x="10748" y="12384"/>
                  <a:pt x="11193" y="12690"/>
                  <a:pt x="11193" y="13250"/>
                </a:cubicBezTo>
                <a:cubicBezTo>
                  <a:pt x="11193" y="13807"/>
                  <a:pt x="10629" y="14127"/>
                  <a:pt x="9799" y="14127"/>
                </a:cubicBezTo>
                <a:cubicBezTo>
                  <a:pt x="8839" y="14127"/>
                  <a:pt x="8004" y="13808"/>
                  <a:pt x="7364" y="13498"/>
                </a:cubicBezTo>
                <a:lnTo>
                  <a:pt x="6912" y="15175"/>
                </a:lnTo>
                <a:cubicBezTo>
                  <a:pt x="7488" y="15484"/>
                  <a:pt x="8447" y="15744"/>
                  <a:pt x="9406" y="15804"/>
                </a:cubicBezTo>
                <a:lnTo>
                  <a:pt x="9406" y="17158"/>
                </a:lnTo>
                <a:lnTo>
                  <a:pt x="10879" y="17158"/>
                </a:lnTo>
                <a:lnTo>
                  <a:pt x="10879" y="15671"/>
                </a:lnTo>
                <a:cubicBezTo>
                  <a:pt x="12542" y="15361"/>
                  <a:pt x="13510" y="14302"/>
                  <a:pt x="13510" y="13059"/>
                </a:cubicBezTo>
                <a:cubicBezTo>
                  <a:pt x="13510" y="11756"/>
                  <a:pt x="12801" y="11010"/>
                  <a:pt x="11075" y="10390"/>
                </a:cubicBezTo>
                <a:cubicBezTo>
                  <a:pt x="9795" y="9955"/>
                  <a:pt x="9288" y="9648"/>
                  <a:pt x="9288" y="9151"/>
                </a:cubicBezTo>
                <a:cubicBezTo>
                  <a:pt x="9288" y="8779"/>
                  <a:pt x="9604" y="8350"/>
                  <a:pt x="10564" y="8350"/>
                </a:cubicBezTo>
                <a:cubicBezTo>
                  <a:pt x="11652" y="8350"/>
                  <a:pt x="12281" y="8659"/>
                  <a:pt x="12665" y="8846"/>
                </a:cubicBezTo>
                <a:lnTo>
                  <a:pt x="13117" y="7225"/>
                </a:lnTo>
                <a:cubicBezTo>
                  <a:pt x="12605" y="6978"/>
                  <a:pt x="11975" y="6793"/>
                  <a:pt x="11016" y="6730"/>
                </a:cubicBezTo>
                <a:lnTo>
                  <a:pt x="11016" y="5491"/>
                </a:lnTo>
                <a:cubicBezTo>
                  <a:pt x="11016" y="5491"/>
                  <a:pt x="9543" y="5491"/>
                  <a:pt x="9543" y="5491"/>
                </a:cubicBezTo>
                <a:close/>
                <a:moveTo>
                  <a:pt x="628" y="14031"/>
                </a:moveTo>
                <a:lnTo>
                  <a:pt x="943" y="19255"/>
                </a:lnTo>
                <a:lnTo>
                  <a:pt x="2415" y="18378"/>
                </a:lnTo>
                <a:cubicBezTo>
                  <a:pt x="4336" y="20365"/>
                  <a:pt x="7088" y="21600"/>
                  <a:pt x="10093" y="21600"/>
                </a:cubicBezTo>
                <a:cubicBezTo>
                  <a:pt x="12716" y="21600"/>
                  <a:pt x="15091" y="20674"/>
                  <a:pt x="16946" y="19122"/>
                </a:cubicBezTo>
                <a:lnTo>
                  <a:pt x="16180" y="19369"/>
                </a:lnTo>
                <a:cubicBezTo>
                  <a:pt x="16180" y="19369"/>
                  <a:pt x="16495" y="17005"/>
                  <a:pt x="16495" y="17005"/>
                </a:cubicBezTo>
                <a:cubicBezTo>
                  <a:pt x="14895" y="18683"/>
                  <a:pt x="12652" y="19751"/>
                  <a:pt x="10093" y="19751"/>
                </a:cubicBezTo>
                <a:cubicBezTo>
                  <a:pt x="7791" y="19751"/>
                  <a:pt x="5678" y="18815"/>
                  <a:pt x="4143" y="17387"/>
                </a:cubicBezTo>
                <a:lnTo>
                  <a:pt x="5105" y="16891"/>
                </a:lnTo>
                <a:lnTo>
                  <a:pt x="628" y="14031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Shape 23348"/>
          <p:cNvSpPr/>
          <p:nvPr/>
        </p:nvSpPr>
        <p:spPr>
          <a:xfrm>
            <a:off x="8942705" y="2814320"/>
            <a:ext cx="379730" cy="379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2" h="21548" extrusionOk="0">
                <a:moveTo>
                  <a:pt x="12223" y="99"/>
                </a:moveTo>
                <a:cubicBezTo>
                  <a:pt x="11135" y="-52"/>
                  <a:pt x="10021" y="-28"/>
                  <a:pt x="8950" y="159"/>
                </a:cubicBezTo>
                <a:cubicBezTo>
                  <a:pt x="8785" y="185"/>
                  <a:pt x="8643" y="280"/>
                  <a:pt x="8551" y="419"/>
                </a:cubicBezTo>
                <a:cubicBezTo>
                  <a:pt x="8459" y="558"/>
                  <a:pt x="8432" y="736"/>
                  <a:pt x="8471" y="899"/>
                </a:cubicBezTo>
                <a:cubicBezTo>
                  <a:pt x="8562" y="1267"/>
                  <a:pt x="8525" y="1630"/>
                  <a:pt x="8391" y="1978"/>
                </a:cubicBezTo>
                <a:cubicBezTo>
                  <a:pt x="8120" y="2685"/>
                  <a:pt x="7451" y="3158"/>
                  <a:pt x="6695" y="3158"/>
                </a:cubicBezTo>
                <a:cubicBezTo>
                  <a:pt x="6471" y="3158"/>
                  <a:pt x="6248" y="3121"/>
                  <a:pt x="6036" y="3038"/>
                </a:cubicBezTo>
                <a:cubicBezTo>
                  <a:pt x="5677" y="2901"/>
                  <a:pt x="5375" y="2653"/>
                  <a:pt x="5158" y="2318"/>
                </a:cubicBezTo>
                <a:cubicBezTo>
                  <a:pt x="5068" y="2179"/>
                  <a:pt x="4924" y="2088"/>
                  <a:pt x="4759" y="2058"/>
                </a:cubicBezTo>
                <a:cubicBezTo>
                  <a:pt x="4595" y="2028"/>
                  <a:pt x="4414" y="2079"/>
                  <a:pt x="4280" y="2178"/>
                </a:cubicBezTo>
                <a:cubicBezTo>
                  <a:pt x="3399" y="2842"/>
                  <a:pt x="2622" y="3617"/>
                  <a:pt x="1985" y="4517"/>
                </a:cubicBezTo>
                <a:cubicBezTo>
                  <a:pt x="1887" y="4654"/>
                  <a:pt x="1870" y="4831"/>
                  <a:pt x="1905" y="4997"/>
                </a:cubicBezTo>
                <a:cubicBezTo>
                  <a:pt x="1939" y="5162"/>
                  <a:pt x="2041" y="5310"/>
                  <a:pt x="2185" y="5396"/>
                </a:cubicBezTo>
                <a:cubicBezTo>
                  <a:pt x="2512" y="5591"/>
                  <a:pt x="2750" y="5871"/>
                  <a:pt x="2903" y="6216"/>
                </a:cubicBezTo>
                <a:cubicBezTo>
                  <a:pt x="3103" y="6665"/>
                  <a:pt x="3118" y="7175"/>
                  <a:pt x="2943" y="7635"/>
                </a:cubicBezTo>
                <a:cubicBezTo>
                  <a:pt x="2766" y="8094"/>
                  <a:pt x="2434" y="8454"/>
                  <a:pt x="1985" y="8655"/>
                </a:cubicBezTo>
                <a:cubicBezTo>
                  <a:pt x="1626" y="8814"/>
                  <a:pt x="1212" y="8840"/>
                  <a:pt x="827" y="8755"/>
                </a:cubicBezTo>
                <a:cubicBezTo>
                  <a:pt x="662" y="8717"/>
                  <a:pt x="507" y="8760"/>
                  <a:pt x="368" y="8855"/>
                </a:cubicBezTo>
                <a:cubicBezTo>
                  <a:pt x="231" y="8951"/>
                  <a:pt x="133" y="9108"/>
                  <a:pt x="109" y="9274"/>
                </a:cubicBezTo>
                <a:cubicBezTo>
                  <a:pt x="-48" y="10377"/>
                  <a:pt x="-35" y="11487"/>
                  <a:pt x="149" y="12573"/>
                </a:cubicBezTo>
                <a:cubicBezTo>
                  <a:pt x="177" y="12739"/>
                  <a:pt x="267" y="12881"/>
                  <a:pt x="408" y="12972"/>
                </a:cubicBezTo>
                <a:cubicBezTo>
                  <a:pt x="551" y="13065"/>
                  <a:pt x="723" y="13096"/>
                  <a:pt x="887" y="13052"/>
                </a:cubicBezTo>
                <a:cubicBezTo>
                  <a:pt x="1262" y="12954"/>
                  <a:pt x="1670" y="12974"/>
                  <a:pt x="2025" y="13112"/>
                </a:cubicBezTo>
                <a:cubicBezTo>
                  <a:pt x="2482" y="13289"/>
                  <a:pt x="2844" y="13624"/>
                  <a:pt x="3043" y="14072"/>
                </a:cubicBezTo>
                <a:cubicBezTo>
                  <a:pt x="3243" y="14520"/>
                  <a:pt x="3238" y="15011"/>
                  <a:pt x="3063" y="15471"/>
                </a:cubicBezTo>
                <a:cubicBezTo>
                  <a:pt x="2922" y="15837"/>
                  <a:pt x="2671" y="16152"/>
                  <a:pt x="2324" y="16371"/>
                </a:cubicBezTo>
                <a:cubicBezTo>
                  <a:pt x="2181" y="16458"/>
                  <a:pt x="2075" y="16604"/>
                  <a:pt x="2045" y="16770"/>
                </a:cubicBezTo>
                <a:cubicBezTo>
                  <a:pt x="2013" y="16937"/>
                  <a:pt x="2062" y="17115"/>
                  <a:pt x="2165" y="17250"/>
                </a:cubicBezTo>
                <a:cubicBezTo>
                  <a:pt x="2832" y="18141"/>
                  <a:pt x="3635" y="18910"/>
                  <a:pt x="4540" y="19549"/>
                </a:cubicBezTo>
                <a:cubicBezTo>
                  <a:pt x="4677" y="19646"/>
                  <a:pt x="4853" y="19686"/>
                  <a:pt x="5019" y="19649"/>
                </a:cubicBezTo>
                <a:cubicBezTo>
                  <a:pt x="5183" y="19613"/>
                  <a:pt x="5314" y="19517"/>
                  <a:pt x="5398" y="19369"/>
                </a:cubicBezTo>
                <a:cubicBezTo>
                  <a:pt x="5594" y="19029"/>
                  <a:pt x="5884" y="18769"/>
                  <a:pt x="6236" y="18610"/>
                </a:cubicBezTo>
                <a:cubicBezTo>
                  <a:pt x="6474" y="18505"/>
                  <a:pt x="6737" y="18450"/>
                  <a:pt x="6994" y="18450"/>
                </a:cubicBezTo>
                <a:cubicBezTo>
                  <a:pt x="7719" y="18450"/>
                  <a:pt x="8376" y="18865"/>
                  <a:pt x="8671" y="19529"/>
                </a:cubicBezTo>
                <a:cubicBezTo>
                  <a:pt x="8833" y="19896"/>
                  <a:pt x="8862" y="20314"/>
                  <a:pt x="8771" y="20708"/>
                </a:cubicBezTo>
                <a:cubicBezTo>
                  <a:pt x="8734" y="20874"/>
                  <a:pt x="8774" y="21048"/>
                  <a:pt x="8870" y="21188"/>
                </a:cubicBezTo>
                <a:cubicBezTo>
                  <a:pt x="8967" y="21327"/>
                  <a:pt x="9122" y="21405"/>
                  <a:pt x="9290" y="21428"/>
                </a:cubicBezTo>
                <a:cubicBezTo>
                  <a:pt x="9780" y="21497"/>
                  <a:pt x="10271" y="21548"/>
                  <a:pt x="10766" y="21548"/>
                </a:cubicBezTo>
                <a:cubicBezTo>
                  <a:pt x="11374" y="21548"/>
                  <a:pt x="11984" y="21492"/>
                  <a:pt x="12583" y="21388"/>
                </a:cubicBezTo>
                <a:cubicBezTo>
                  <a:pt x="12750" y="21359"/>
                  <a:pt x="12890" y="21251"/>
                  <a:pt x="12982" y="21108"/>
                </a:cubicBezTo>
                <a:cubicBezTo>
                  <a:pt x="13072" y="20965"/>
                  <a:pt x="13107" y="20794"/>
                  <a:pt x="13062" y="20628"/>
                </a:cubicBezTo>
                <a:cubicBezTo>
                  <a:pt x="12960" y="20247"/>
                  <a:pt x="12982" y="19848"/>
                  <a:pt x="13122" y="19489"/>
                </a:cubicBezTo>
                <a:cubicBezTo>
                  <a:pt x="13392" y="18784"/>
                  <a:pt x="14082" y="18310"/>
                  <a:pt x="14838" y="18310"/>
                </a:cubicBezTo>
                <a:cubicBezTo>
                  <a:pt x="15061" y="18310"/>
                  <a:pt x="15286" y="18370"/>
                  <a:pt x="15497" y="18450"/>
                </a:cubicBezTo>
                <a:cubicBezTo>
                  <a:pt x="15863" y="18592"/>
                  <a:pt x="16159" y="18843"/>
                  <a:pt x="16375" y="19189"/>
                </a:cubicBezTo>
                <a:cubicBezTo>
                  <a:pt x="16465" y="19332"/>
                  <a:pt x="16610" y="19420"/>
                  <a:pt x="16774" y="19449"/>
                </a:cubicBezTo>
                <a:cubicBezTo>
                  <a:pt x="16942" y="19482"/>
                  <a:pt x="17119" y="19451"/>
                  <a:pt x="17253" y="19349"/>
                </a:cubicBezTo>
                <a:cubicBezTo>
                  <a:pt x="18139" y="18677"/>
                  <a:pt x="18913" y="17875"/>
                  <a:pt x="19548" y="16970"/>
                </a:cubicBezTo>
                <a:cubicBezTo>
                  <a:pt x="19645" y="16830"/>
                  <a:pt x="19683" y="16656"/>
                  <a:pt x="19648" y="16491"/>
                </a:cubicBezTo>
                <a:cubicBezTo>
                  <a:pt x="19610" y="16326"/>
                  <a:pt x="19513" y="16176"/>
                  <a:pt x="19368" y="16091"/>
                </a:cubicBezTo>
                <a:cubicBezTo>
                  <a:pt x="19033" y="15895"/>
                  <a:pt x="18765" y="15622"/>
                  <a:pt x="18610" y="15271"/>
                </a:cubicBezTo>
                <a:cubicBezTo>
                  <a:pt x="18198" y="14344"/>
                  <a:pt x="18624" y="13244"/>
                  <a:pt x="19548" y="12833"/>
                </a:cubicBezTo>
                <a:cubicBezTo>
                  <a:pt x="19907" y="12673"/>
                  <a:pt x="20301" y="12646"/>
                  <a:pt x="20686" y="12733"/>
                </a:cubicBezTo>
                <a:cubicBezTo>
                  <a:pt x="20851" y="12768"/>
                  <a:pt x="21026" y="12729"/>
                  <a:pt x="21165" y="12633"/>
                </a:cubicBezTo>
                <a:cubicBezTo>
                  <a:pt x="21304" y="12536"/>
                  <a:pt x="21382" y="12380"/>
                  <a:pt x="21404" y="12213"/>
                </a:cubicBezTo>
                <a:cubicBezTo>
                  <a:pt x="21552" y="11115"/>
                  <a:pt x="21534" y="10002"/>
                  <a:pt x="21344" y="8915"/>
                </a:cubicBezTo>
                <a:cubicBezTo>
                  <a:pt x="21317" y="8750"/>
                  <a:pt x="21226" y="8605"/>
                  <a:pt x="21085" y="8515"/>
                </a:cubicBezTo>
                <a:cubicBezTo>
                  <a:pt x="20944" y="8424"/>
                  <a:pt x="20769" y="8395"/>
                  <a:pt x="20606" y="8435"/>
                </a:cubicBezTo>
                <a:cubicBezTo>
                  <a:pt x="20235" y="8529"/>
                  <a:pt x="19857" y="8511"/>
                  <a:pt x="19508" y="8375"/>
                </a:cubicBezTo>
                <a:cubicBezTo>
                  <a:pt x="18562" y="8011"/>
                  <a:pt x="18087" y="6944"/>
                  <a:pt x="18450" y="5996"/>
                </a:cubicBezTo>
                <a:cubicBezTo>
                  <a:pt x="18588" y="5638"/>
                  <a:pt x="18837" y="5333"/>
                  <a:pt x="19169" y="5117"/>
                </a:cubicBezTo>
                <a:cubicBezTo>
                  <a:pt x="19308" y="5026"/>
                  <a:pt x="19398" y="4884"/>
                  <a:pt x="19428" y="4717"/>
                </a:cubicBezTo>
                <a:cubicBezTo>
                  <a:pt x="19458" y="4551"/>
                  <a:pt x="19411" y="4391"/>
                  <a:pt x="19309" y="4257"/>
                </a:cubicBezTo>
                <a:cubicBezTo>
                  <a:pt x="18644" y="3378"/>
                  <a:pt x="17850" y="2612"/>
                  <a:pt x="16954" y="1978"/>
                </a:cubicBezTo>
                <a:cubicBezTo>
                  <a:pt x="16816" y="1881"/>
                  <a:pt x="16658" y="1845"/>
                  <a:pt x="16494" y="1878"/>
                </a:cubicBezTo>
                <a:cubicBezTo>
                  <a:pt x="16331" y="1912"/>
                  <a:pt x="16181" y="2016"/>
                  <a:pt x="16095" y="2158"/>
                </a:cubicBezTo>
                <a:cubicBezTo>
                  <a:pt x="15901" y="2481"/>
                  <a:pt x="15621" y="2724"/>
                  <a:pt x="15277" y="2878"/>
                </a:cubicBezTo>
                <a:cubicBezTo>
                  <a:pt x="15039" y="2982"/>
                  <a:pt x="14774" y="3038"/>
                  <a:pt x="14519" y="3038"/>
                </a:cubicBezTo>
                <a:cubicBezTo>
                  <a:pt x="13793" y="3038"/>
                  <a:pt x="13137" y="2603"/>
                  <a:pt x="12842" y="1938"/>
                </a:cubicBezTo>
                <a:cubicBezTo>
                  <a:pt x="12685" y="1585"/>
                  <a:pt x="12644" y="1200"/>
                  <a:pt x="12722" y="819"/>
                </a:cubicBezTo>
                <a:cubicBezTo>
                  <a:pt x="12757" y="653"/>
                  <a:pt x="12739" y="496"/>
                  <a:pt x="12643" y="359"/>
                </a:cubicBezTo>
                <a:cubicBezTo>
                  <a:pt x="12547" y="222"/>
                  <a:pt x="12389" y="122"/>
                  <a:pt x="12223" y="99"/>
                </a:cubicBezTo>
                <a:close/>
                <a:moveTo>
                  <a:pt x="11485" y="1239"/>
                </a:moveTo>
                <a:cubicBezTo>
                  <a:pt x="11489" y="1651"/>
                  <a:pt x="11574" y="2055"/>
                  <a:pt x="11744" y="2438"/>
                </a:cubicBezTo>
                <a:cubicBezTo>
                  <a:pt x="12233" y="3537"/>
                  <a:pt x="13317" y="4257"/>
                  <a:pt x="14519" y="4257"/>
                </a:cubicBezTo>
                <a:cubicBezTo>
                  <a:pt x="14945" y="4257"/>
                  <a:pt x="15364" y="4153"/>
                  <a:pt x="15756" y="3977"/>
                </a:cubicBezTo>
                <a:cubicBezTo>
                  <a:pt x="16119" y="3814"/>
                  <a:pt x="16443" y="3603"/>
                  <a:pt x="16714" y="3317"/>
                </a:cubicBezTo>
                <a:cubicBezTo>
                  <a:pt x="17174" y="3685"/>
                  <a:pt x="17609" y="4090"/>
                  <a:pt x="17991" y="4537"/>
                </a:cubicBezTo>
                <a:cubicBezTo>
                  <a:pt x="17699" y="4831"/>
                  <a:pt x="17464" y="5185"/>
                  <a:pt x="17313" y="5576"/>
                </a:cubicBezTo>
                <a:cubicBezTo>
                  <a:pt x="16712" y="7146"/>
                  <a:pt x="17503" y="8913"/>
                  <a:pt x="19069" y="9514"/>
                </a:cubicBezTo>
                <a:cubicBezTo>
                  <a:pt x="19444" y="9659"/>
                  <a:pt x="19842" y="9724"/>
                  <a:pt x="20247" y="9714"/>
                </a:cubicBezTo>
                <a:cubicBezTo>
                  <a:pt x="20310" y="10299"/>
                  <a:pt x="20311" y="10887"/>
                  <a:pt x="20267" y="11473"/>
                </a:cubicBezTo>
                <a:cubicBezTo>
                  <a:pt x="19842" y="11473"/>
                  <a:pt x="19438" y="11561"/>
                  <a:pt x="19049" y="11733"/>
                </a:cubicBezTo>
                <a:cubicBezTo>
                  <a:pt x="17516" y="12417"/>
                  <a:pt x="16832" y="14217"/>
                  <a:pt x="17512" y="15751"/>
                </a:cubicBezTo>
                <a:cubicBezTo>
                  <a:pt x="17679" y="16128"/>
                  <a:pt x="17914" y="16473"/>
                  <a:pt x="18211" y="16750"/>
                </a:cubicBezTo>
                <a:cubicBezTo>
                  <a:pt x="17844" y="17210"/>
                  <a:pt x="17441" y="17624"/>
                  <a:pt x="16993" y="18010"/>
                </a:cubicBezTo>
                <a:cubicBezTo>
                  <a:pt x="16693" y="17702"/>
                  <a:pt x="16319" y="17466"/>
                  <a:pt x="15916" y="17310"/>
                </a:cubicBezTo>
                <a:cubicBezTo>
                  <a:pt x="15566" y="17175"/>
                  <a:pt x="15211" y="17110"/>
                  <a:pt x="14838" y="17110"/>
                </a:cubicBezTo>
                <a:cubicBezTo>
                  <a:pt x="13587" y="17110"/>
                  <a:pt x="12431" y="17899"/>
                  <a:pt x="11984" y="19069"/>
                </a:cubicBezTo>
                <a:cubicBezTo>
                  <a:pt x="11834" y="19458"/>
                  <a:pt x="11784" y="19856"/>
                  <a:pt x="11804" y="20269"/>
                </a:cubicBezTo>
                <a:cubicBezTo>
                  <a:pt x="11219" y="20334"/>
                  <a:pt x="10617" y="20354"/>
                  <a:pt x="10028" y="20309"/>
                </a:cubicBezTo>
                <a:cubicBezTo>
                  <a:pt x="10032" y="19876"/>
                  <a:pt x="9948" y="19450"/>
                  <a:pt x="9769" y="19049"/>
                </a:cubicBezTo>
                <a:cubicBezTo>
                  <a:pt x="9282" y="17949"/>
                  <a:pt x="8194" y="17230"/>
                  <a:pt x="6994" y="17230"/>
                </a:cubicBezTo>
                <a:cubicBezTo>
                  <a:pt x="6567" y="17230"/>
                  <a:pt x="6150" y="17315"/>
                  <a:pt x="5757" y="17490"/>
                </a:cubicBezTo>
                <a:cubicBezTo>
                  <a:pt x="5377" y="17658"/>
                  <a:pt x="5037" y="17907"/>
                  <a:pt x="4759" y="18210"/>
                </a:cubicBezTo>
                <a:cubicBezTo>
                  <a:pt x="4299" y="17837"/>
                  <a:pt x="3884" y="17421"/>
                  <a:pt x="3502" y="16970"/>
                </a:cubicBezTo>
                <a:cubicBezTo>
                  <a:pt x="3810" y="16670"/>
                  <a:pt x="4045" y="16316"/>
                  <a:pt x="4200" y="15911"/>
                </a:cubicBezTo>
                <a:cubicBezTo>
                  <a:pt x="4493" y="15150"/>
                  <a:pt x="4470" y="14315"/>
                  <a:pt x="4140" y="13572"/>
                </a:cubicBezTo>
                <a:cubicBezTo>
                  <a:pt x="3809" y="12827"/>
                  <a:pt x="3203" y="12263"/>
                  <a:pt x="2444" y="11973"/>
                </a:cubicBezTo>
                <a:cubicBezTo>
                  <a:pt x="2064" y="11825"/>
                  <a:pt x="1674" y="11756"/>
                  <a:pt x="1266" y="11773"/>
                </a:cubicBezTo>
                <a:cubicBezTo>
                  <a:pt x="1206" y="11189"/>
                  <a:pt x="1178" y="10605"/>
                  <a:pt x="1227" y="10014"/>
                </a:cubicBezTo>
                <a:cubicBezTo>
                  <a:pt x="1656" y="10014"/>
                  <a:pt x="2075" y="9927"/>
                  <a:pt x="2464" y="9754"/>
                </a:cubicBezTo>
                <a:cubicBezTo>
                  <a:pt x="3206" y="9422"/>
                  <a:pt x="3791" y="8817"/>
                  <a:pt x="4081" y="8055"/>
                </a:cubicBezTo>
                <a:cubicBezTo>
                  <a:pt x="4372" y="7297"/>
                  <a:pt x="4331" y="6482"/>
                  <a:pt x="4001" y="5736"/>
                </a:cubicBezTo>
                <a:cubicBezTo>
                  <a:pt x="3837" y="5369"/>
                  <a:pt x="3611" y="5030"/>
                  <a:pt x="3322" y="4757"/>
                </a:cubicBezTo>
                <a:cubicBezTo>
                  <a:pt x="3691" y="4299"/>
                  <a:pt x="4112" y="3880"/>
                  <a:pt x="4560" y="3497"/>
                </a:cubicBezTo>
                <a:cubicBezTo>
                  <a:pt x="4856" y="3792"/>
                  <a:pt x="5204" y="4028"/>
                  <a:pt x="5597" y="4177"/>
                </a:cubicBezTo>
                <a:cubicBezTo>
                  <a:pt x="5947" y="4313"/>
                  <a:pt x="6321" y="4377"/>
                  <a:pt x="6695" y="4377"/>
                </a:cubicBezTo>
                <a:cubicBezTo>
                  <a:pt x="7943" y="4377"/>
                  <a:pt x="9081" y="3589"/>
                  <a:pt x="9529" y="2418"/>
                </a:cubicBezTo>
                <a:cubicBezTo>
                  <a:pt x="9673" y="2047"/>
                  <a:pt x="9739" y="1652"/>
                  <a:pt x="9729" y="1259"/>
                </a:cubicBezTo>
                <a:cubicBezTo>
                  <a:pt x="10312" y="1196"/>
                  <a:pt x="10897" y="1191"/>
                  <a:pt x="11485" y="1239"/>
                </a:cubicBezTo>
                <a:close/>
                <a:moveTo>
                  <a:pt x="10367" y="5756"/>
                </a:moveTo>
                <a:cubicBezTo>
                  <a:pt x="9719" y="5756"/>
                  <a:pt x="9088" y="5891"/>
                  <a:pt x="8491" y="6156"/>
                </a:cubicBezTo>
                <a:cubicBezTo>
                  <a:pt x="6161" y="7194"/>
                  <a:pt x="5100" y="9942"/>
                  <a:pt x="6136" y="12273"/>
                </a:cubicBezTo>
                <a:cubicBezTo>
                  <a:pt x="6878" y="13944"/>
                  <a:pt x="8542" y="15011"/>
                  <a:pt x="10367" y="15011"/>
                </a:cubicBezTo>
                <a:cubicBezTo>
                  <a:pt x="11017" y="15011"/>
                  <a:pt x="11645" y="14877"/>
                  <a:pt x="12243" y="14612"/>
                </a:cubicBezTo>
                <a:cubicBezTo>
                  <a:pt x="14571" y="13573"/>
                  <a:pt x="15635" y="10847"/>
                  <a:pt x="14598" y="8515"/>
                </a:cubicBezTo>
                <a:cubicBezTo>
                  <a:pt x="13857" y="6845"/>
                  <a:pt x="12192" y="5756"/>
                  <a:pt x="10367" y="5756"/>
                </a:cubicBezTo>
                <a:close/>
                <a:moveTo>
                  <a:pt x="10367" y="6956"/>
                </a:moveTo>
                <a:cubicBezTo>
                  <a:pt x="11718" y="6956"/>
                  <a:pt x="12951" y="7760"/>
                  <a:pt x="13501" y="8995"/>
                </a:cubicBezTo>
                <a:cubicBezTo>
                  <a:pt x="14266" y="10720"/>
                  <a:pt x="13486" y="12743"/>
                  <a:pt x="11764" y="13512"/>
                </a:cubicBezTo>
                <a:cubicBezTo>
                  <a:pt x="11322" y="13706"/>
                  <a:pt x="10847" y="13812"/>
                  <a:pt x="10367" y="13812"/>
                </a:cubicBezTo>
                <a:cubicBezTo>
                  <a:pt x="9019" y="13812"/>
                  <a:pt x="7802" y="13009"/>
                  <a:pt x="7254" y="11773"/>
                </a:cubicBezTo>
                <a:cubicBezTo>
                  <a:pt x="6489" y="10049"/>
                  <a:pt x="7269" y="8024"/>
                  <a:pt x="8990" y="7255"/>
                </a:cubicBezTo>
                <a:cubicBezTo>
                  <a:pt x="9432" y="7060"/>
                  <a:pt x="9891" y="6956"/>
                  <a:pt x="10367" y="695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Shape 23350"/>
          <p:cNvSpPr/>
          <p:nvPr/>
        </p:nvSpPr>
        <p:spPr>
          <a:xfrm>
            <a:off x="7962265" y="5063490"/>
            <a:ext cx="380365" cy="379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10" y="0"/>
                </a:moveTo>
                <a:cubicBezTo>
                  <a:pt x="7928" y="0"/>
                  <a:pt x="5203" y="1128"/>
                  <a:pt x="3165" y="3168"/>
                </a:cubicBezTo>
                <a:cubicBezTo>
                  <a:pt x="1127" y="5208"/>
                  <a:pt x="0" y="7915"/>
                  <a:pt x="0" y="10800"/>
                </a:cubicBezTo>
                <a:cubicBezTo>
                  <a:pt x="0" y="13685"/>
                  <a:pt x="1127" y="16392"/>
                  <a:pt x="3165" y="18432"/>
                </a:cubicBezTo>
                <a:cubicBezTo>
                  <a:pt x="5203" y="20472"/>
                  <a:pt x="7928" y="21600"/>
                  <a:pt x="10810" y="21600"/>
                </a:cubicBezTo>
                <a:cubicBezTo>
                  <a:pt x="13693" y="21600"/>
                  <a:pt x="16396" y="20472"/>
                  <a:pt x="18435" y="18432"/>
                </a:cubicBezTo>
                <a:cubicBezTo>
                  <a:pt x="20474" y="16392"/>
                  <a:pt x="21600" y="13685"/>
                  <a:pt x="21600" y="10800"/>
                </a:cubicBezTo>
                <a:cubicBezTo>
                  <a:pt x="21600" y="7915"/>
                  <a:pt x="20474" y="5208"/>
                  <a:pt x="18435" y="3168"/>
                </a:cubicBezTo>
                <a:cubicBezTo>
                  <a:pt x="16396" y="1128"/>
                  <a:pt x="13693" y="0"/>
                  <a:pt x="10810" y="0"/>
                </a:cubicBezTo>
                <a:close/>
                <a:moveTo>
                  <a:pt x="10810" y="1810"/>
                </a:moveTo>
                <a:cubicBezTo>
                  <a:pt x="15761" y="1810"/>
                  <a:pt x="19771" y="5845"/>
                  <a:pt x="19771" y="10800"/>
                </a:cubicBezTo>
                <a:cubicBezTo>
                  <a:pt x="19771" y="15756"/>
                  <a:pt x="15761" y="19790"/>
                  <a:pt x="10810" y="19790"/>
                </a:cubicBezTo>
                <a:cubicBezTo>
                  <a:pt x="5860" y="19790"/>
                  <a:pt x="1829" y="15756"/>
                  <a:pt x="1829" y="10800"/>
                </a:cubicBezTo>
                <a:cubicBezTo>
                  <a:pt x="1829" y="5845"/>
                  <a:pt x="5860" y="1810"/>
                  <a:pt x="10810" y="1810"/>
                </a:cubicBezTo>
                <a:close/>
                <a:moveTo>
                  <a:pt x="11262" y="2633"/>
                </a:moveTo>
                <a:cubicBezTo>
                  <a:pt x="10861" y="2633"/>
                  <a:pt x="10522" y="2950"/>
                  <a:pt x="10523" y="3353"/>
                </a:cubicBezTo>
                <a:cubicBezTo>
                  <a:pt x="10523" y="3756"/>
                  <a:pt x="10860" y="4094"/>
                  <a:pt x="11262" y="4094"/>
                </a:cubicBezTo>
                <a:cubicBezTo>
                  <a:pt x="11666" y="4092"/>
                  <a:pt x="11982" y="3756"/>
                  <a:pt x="11982" y="3353"/>
                </a:cubicBezTo>
                <a:cubicBezTo>
                  <a:pt x="11980" y="2951"/>
                  <a:pt x="11664" y="2631"/>
                  <a:pt x="11262" y="2633"/>
                </a:cubicBezTo>
                <a:close/>
                <a:moveTo>
                  <a:pt x="7501" y="3970"/>
                </a:moveTo>
                <a:cubicBezTo>
                  <a:pt x="7321" y="3922"/>
                  <a:pt x="7120" y="3951"/>
                  <a:pt x="6947" y="4053"/>
                </a:cubicBezTo>
                <a:cubicBezTo>
                  <a:pt x="6599" y="4254"/>
                  <a:pt x="6477" y="4691"/>
                  <a:pt x="6679" y="5040"/>
                </a:cubicBezTo>
                <a:cubicBezTo>
                  <a:pt x="6815" y="5272"/>
                  <a:pt x="7066" y="5410"/>
                  <a:pt x="7316" y="5410"/>
                </a:cubicBezTo>
                <a:cubicBezTo>
                  <a:pt x="7440" y="5410"/>
                  <a:pt x="7572" y="5374"/>
                  <a:pt x="7686" y="5307"/>
                </a:cubicBezTo>
                <a:cubicBezTo>
                  <a:pt x="8034" y="5106"/>
                  <a:pt x="8155" y="4668"/>
                  <a:pt x="7954" y="4320"/>
                </a:cubicBezTo>
                <a:cubicBezTo>
                  <a:pt x="7852" y="4146"/>
                  <a:pt x="7681" y="4018"/>
                  <a:pt x="7501" y="3970"/>
                </a:cubicBezTo>
                <a:close/>
                <a:moveTo>
                  <a:pt x="14366" y="3970"/>
                </a:moveTo>
                <a:cubicBezTo>
                  <a:pt x="14186" y="4019"/>
                  <a:pt x="14014" y="4145"/>
                  <a:pt x="13914" y="4320"/>
                </a:cubicBezTo>
                <a:cubicBezTo>
                  <a:pt x="13713" y="4668"/>
                  <a:pt x="13833" y="5108"/>
                  <a:pt x="14181" y="5307"/>
                </a:cubicBezTo>
                <a:cubicBezTo>
                  <a:pt x="14296" y="5374"/>
                  <a:pt x="14427" y="5410"/>
                  <a:pt x="14551" y="5410"/>
                </a:cubicBezTo>
                <a:cubicBezTo>
                  <a:pt x="14802" y="5410"/>
                  <a:pt x="15053" y="5274"/>
                  <a:pt x="15188" y="5040"/>
                </a:cubicBezTo>
                <a:cubicBezTo>
                  <a:pt x="15389" y="4690"/>
                  <a:pt x="15269" y="4254"/>
                  <a:pt x="14921" y="4053"/>
                </a:cubicBezTo>
                <a:cubicBezTo>
                  <a:pt x="14747" y="3952"/>
                  <a:pt x="14546" y="3922"/>
                  <a:pt x="14366" y="3970"/>
                </a:cubicBezTo>
                <a:close/>
                <a:moveTo>
                  <a:pt x="10892" y="5266"/>
                </a:moveTo>
                <a:cubicBezTo>
                  <a:pt x="10700" y="5266"/>
                  <a:pt x="10535" y="5424"/>
                  <a:pt x="10523" y="5616"/>
                </a:cubicBezTo>
                <a:lnTo>
                  <a:pt x="10153" y="11109"/>
                </a:lnTo>
                <a:lnTo>
                  <a:pt x="9536" y="11067"/>
                </a:lnTo>
                <a:cubicBezTo>
                  <a:pt x="9455" y="11062"/>
                  <a:pt x="9370" y="11094"/>
                  <a:pt x="9310" y="11150"/>
                </a:cubicBezTo>
                <a:cubicBezTo>
                  <a:pt x="9250" y="11206"/>
                  <a:pt x="9207" y="11274"/>
                  <a:pt x="9207" y="11355"/>
                </a:cubicBezTo>
                <a:lnTo>
                  <a:pt x="9207" y="12178"/>
                </a:lnTo>
                <a:cubicBezTo>
                  <a:pt x="9207" y="12260"/>
                  <a:pt x="9250" y="12328"/>
                  <a:pt x="9310" y="12384"/>
                </a:cubicBezTo>
                <a:cubicBezTo>
                  <a:pt x="9364" y="12435"/>
                  <a:pt x="9442" y="12466"/>
                  <a:pt x="9516" y="12466"/>
                </a:cubicBezTo>
                <a:cubicBezTo>
                  <a:pt x="9523" y="12466"/>
                  <a:pt x="9530" y="12466"/>
                  <a:pt x="9536" y="12466"/>
                </a:cubicBezTo>
                <a:lnTo>
                  <a:pt x="10050" y="12425"/>
                </a:lnTo>
                <a:lnTo>
                  <a:pt x="10009" y="12981"/>
                </a:lnTo>
                <a:cubicBezTo>
                  <a:pt x="10002" y="13083"/>
                  <a:pt x="10042" y="13174"/>
                  <a:pt x="10112" y="13248"/>
                </a:cubicBezTo>
                <a:cubicBezTo>
                  <a:pt x="10181" y="13323"/>
                  <a:pt x="10277" y="13371"/>
                  <a:pt x="10379" y="13371"/>
                </a:cubicBezTo>
                <a:lnTo>
                  <a:pt x="11386" y="13371"/>
                </a:lnTo>
                <a:cubicBezTo>
                  <a:pt x="11588" y="13371"/>
                  <a:pt x="11756" y="13204"/>
                  <a:pt x="11756" y="13001"/>
                </a:cubicBezTo>
                <a:cubicBezTo>
                  <a:pt x="11756" y="12983"/>
                  <a:pt x="11715" y="12322"/>
                  <a:pt x="11715" y="12322"/>
                </a:cubicBezTo>
                <a:lnTo>
                  <a:pt x="15455" y="12055"/>
                </a:lnTo>
                <a:cubicBezTo>
                  <a:pt x="15610" y="12045"/>
                  <a:pt x="15722" y="11921"/>
                  <a:pt x="15722" y="11767"/>
                </a:cubicBezTo>
                <a:cubicBezTo>
                  <a:pt x="15722" y="11611"/>
                  <a:pt x="15610" y="11490"/>
                  <a:pt x="15455" y="11479"/>
                </a:cubicBezTo>
                <a:lnTo>
                  <a:pt x="11632" y="11211"/>
                </a:lnTo>
                <a:lnTo>
                  <a:pt x="11242" y="5616"/>
                </a:lnTo>
                <a:cubicBezTo>
                  <a:pt x="11228" y="5424"/>
                  <a:pt x="11086" y="5266"/>
                  <a:pt x="10892" y="5266"/>
                </a:cubicBezTo>
                <a:close/>
                <a:moveTo>
                  <a:pt x="4501" y="6603"/>
                </a:moveTo>
                <a:cubicBezTo>
                  <a:pt x="4321" y="6652"/>
                  <a:pt x="4150" y="6779"/>
                  <a:pt x="4049" y="6953"/>
                </a:cubicBezTo>
                <a:cubicBezTo>
                  <a:pt x="3848" y="7302"/>
                  <a:pt x="3968" y="7738"/>
                  <a:pt x="4316" y="7941"/>
                </a:cubicBezTo>
                <a:cubicBezTo>
                  <a:pt x="4431" y="8005"/>
                  <a:pt x="4563" y="8043"/>
                  <a:pt x="4686" y="8043"/>
                </a:cubicBezTo>
                <a:cubicBezTo>
                  <a:pt x="4938" y="8043"/>
                  <a:pt x="5189" y="7906"/>
                  <a:pt x="5323" y="7673"/>
                </a:cubicBezTo>
                <a:cubicBezTo>
                  <a:pt x="5524" y="7324"/>
                  <a:pt x="5404" y="6886"/>
                  <a:pt x="5056" y="6686"/>
                </a:cubicBezTo>
                <a:cubicBezTo>
                  <a:pt x="4882" y="6585"/>
                  <a:pt x="4681" y="6555"/>
                  <a:pt x="4501" y="6603"/>
                </a:cubicBezTo>
                <a:close/>
                <a:moveTo>
                  <a:pt x="17366" y="6603"/>
                </a:moveTo>
                <a:cubicBezTo>
                  <a:pt x="17186" y="6556"/>
                  <a:pt x="16985" y="6584"/>
                  <a:pt x="16811" y="6686"/>
                </a:cubicBezTo>
                <a:cubicBezTo>
                  <a:pt x="16465" y="6888"/>
                  <a:pt x="16342" y="7325"/>
                  <a:pt x="16544" y="7673"/>
                </a:cubicBezTo>
                <a:cubicBezTo>
                  <a:pt x="16679" y="7906"/>
                  <a:pt x="16931" y="8043"/>
                  <a:pt x="17181" y="8043"/>
                </a:cubicBezTo>
                <a:cubicBezTo>
                  <a:pt x="17306" y="8043"/>
                  <a:pt x="17435" y="8007"/>
                  <a:pt x="17551" y="7941"/>
                </a:cubicBezTo>
                <a:cubicBezTo>
                  <a:pt x="17898" y="7738"/>
                  <a:pt x="18000" y="7302"/>
                  <a:pt x="17798" y="6953"/>
                </a:cubicBezTo>
                <a:cubicBezTo>
                  <a:pt x="17697" y="6779"/>
                  <a:pt x="17546" y="6651"/>
                  <a:pt x="17366" y="6603"/>
                </a:cubicBezTo>
                <a:close/>
                <a:moveTo>
                  <a:pt x="4028" y="9874"/>
                </a:moveTo>
                <a:cubicBezTo>
                  <a:pt x="3626" y="9875"/>
                  <a:pt x="3287" y="10191"/>
                  <a:pt x="3288" y="10594"/>
                </a:cubicBezTo>
                <a:cubicBezTo>
                  <a:pt x="3288" y="10995"/>
                  <a:pt x="3626" y="11335"/>
                  <a:pt x="4028" y="11335"/>
                </a:cubicBezTo>
                <a:cubicBezTo>
                  <a:pt x="4430" y="11334"/>
                  <a:pt x="4748" y="10995"/>
                  <a:pt x="4747" y="10594"/>
                </a:cubicBezTo>
                <a:cubicBezTo>
                  <a:pt x="4747" y="10191"/>
                  <a:pt x="4431" y="9874"/>
                  <a:pt x="4028" y="9874"/>
                </a:cubicBezTo>
                <a:close/>
                <a:moveTo>
                  <a:pt x="18497" y="9874"/>
                </a:moveTo>
                <a:cubicBezTo>
                  <a:pt x="18095" y="9875"/>
                  <a:pt x="17756" y="10192"/>
                  <a:pt x="17757" y="10594"/>
                </a:cubicBezTo>
                <a:lnTo>
                  <a:pt x="17757" y="10615"/>
                </a:lnTo>
                <a:cubicBezTo>
                  <a:pt x="17757" y="11017"/>
                  <a:pt x="18095" y="11355"/>
                  <a:pt x="18497" y="11355"/>
                </a:cubicBezTo>
                <a:cubicBezTo>
                  <a:pt x="18899" y="11355"/>
                  <a:pt x="19216" y="11017"/>
                  <a:pt x="19216" y="10615"/>
                </a:cubicBezTo>
                <a:lnTo>
                  <a:pt x="19216" y="10594"/>
                </a:lnTo>
                <a:cubicBezTo>
                  <a:pt x="19215" y="10191"/>
                  <a:pt x="18898" y="9874"/>
                  <a:pt x="18497" y="9874"/>
                </a:cubicBezTo>
                <a:close/>
                <a:moveTo>
                  <a:pt x="4871" y="13845"/>
                </a:moveTo>
                <a:cubicBezTo>
                  <a:pt x="4691" y="13797"/>
                  <a:pt x="4490" y="13826"/>
                  <a:pt x="4316" y="13927"/>
                </a:cubicBezTo>
                <a:cubicBezTo>
                  <a:pt x="3968" y="14128"/>
                  <a:pt x="3846" y="14567"/>
                  <a:pt x="4049" y="14914"/>
                </a:cubicBezTo>
                <a:cubicBezTo>
                  <a:pt x="4184" y="15148"/>
                  <a:pt x="4435" y="15285"/>
                  <a:pt x="4686" y="15285"/>
                </a:cubicBezTo>
                <a:cubicBezTo>
                  <a:pt x="4810" y="15285"/>
                  <a:pt x="4941" y="15248"/>
                  <a:pt x="5056" y="15182"/>
                </a:cubicBezTo>
                <a:cubicBezTo>
                  <a:pt x="5403" y="14980"/>
                  <a:pt x="5525" y="14542"/>
                  <a:pt x="5323" y="14194"/>
                </a:cubicBezTo>
                <a:cubicBezTo>
                  <a:pt x="5222" y="14020"/>
                  <a:pt x="5051" y="13893"/>
                  <a:pt x="4871" y="13845"/>
                </a:cubicBezTo>
                <a:close/>
                <a:moveTo>
                  <a:pt x="16996" y="13845"/>
                </a:moveTo>
                <a:cubicBezTo>
                  <a:pt x="16816" y="13893"/>
                  <a:pt x="16645" y="14020"/>
                  <a:pt x="16544" y="14194"/>
                </a:cubicBezTo>
                <a:cubicBezTo>
                  <a:pt x="16344" y="14542"/>
                  <a:pt x="16463" y="14980"/>
                  <a:pt x="16811" y="15182"/>
                </a:cubicBezTo>
                <a:cubicBezTo>
                  <a:pt x="16926" y="15248"/>
                  <a:pt x="17058" y="15285"/>
                  <a:pt x="17181" y="15285"/>
                </a:cubicBezTo>
                <a:cubicBezTo>
                  <a:pt x="17434" y="15285"/>
                  <a:pt x="17683" y="15148"/>
                  <a:pt x="17818" y="14914"/>
                </a:cubicBezTo>
                <a:cubicBezTo>
                  <a:pt x="18019" y="14566"/>
                  <a:pt x="17898" y="14129"/>
                  <a:pt x="17551" y="13927"/>
                </a:cubicBezTo>
                <a:cubicBezTo>
                  <a:pt x="17378" y="13826"/>
                  <a:pt x="17176" y="13796"/>
                  <a:pt x="16996" y="13845"/>
                </a:cubicBezTo>
                <a:close/>
                <a:moveTo>
                  <a:pt x="7131" y="16478"/>
                </a:moveTo>
                <a:cubicBezTo>
                  <a:pt x="6952" y="16526"/>
                  <a:pt x="6780" y="16654"/>
                  <a:pt x="6679" y="16827"/>
                </a:cubicBezTo>
                <a:cubicBezTo>
                  <a:pt x="6479" y="17176"/>
                  <a:pt x="6599" y="17613"/>
                  <a:pt x="6947" y="17815"/>
                </a:cubicBezTo>
                <a:cubicBezTo>
                  <a:pt x="7061" y="17882"/>
                  <a:pt x="7193" y="17918"/>
                  <a:pt x="7316" y="17918"/>
                </a:cubicBezTo>
                <a:cubicBezTo>
                  <a:pt x="7568" y="17918"/>
                  <a:pt x="7819" y="17781"/>
                  <a:pt x="7954" y="17547"/>
                </a:cubicBezTo>
                <a:cubicBezTo>
                  <a:pt x="8155" y="17198"/>
                  <a:pt x="8034" y="16761"/>
                  <a:pt x="7686" y="16560"/>
                </a:cubicBezTo>
                <a:cubicBezTo>
                  <a:pt x="7512" y="16460"/>
                  <a:pt x="7311" y="16430"/>
                  <a:pt x="7131" y="16478"/>
                </a:cubicBezTo>
                <a:close/>
                <a:moveTo>
                  <a:pt x="14736" y="16478"/>
                </a:moveTo>
                <a:cubicBezTo>
                  <a:pt x="14556" y="16430"/>
                  <a:pt x="14355" y="16459"/>
                  <a:pt x="14181" y="16560"/>
                </a:cubicBezTo>
                <a:cubicBezTo>
                  <a:pt x="13833" y="16762"/>
                  <a:pt x="13711" y="17200"/>
                  <a:pt x="13914" y="17547"/>
                </a:cubicBezTo>
                <a:cubicBezTo>
                  <a:pt x="14048" y="17781"/>
                  <a:pt x="14300" y="17918"/>
                  <a:pt x="14551" y="17918"/>
                </a:cubicBezTo>
                <a:cubicBezTo>
                  <a:pt x="14674" y="17918"/>
                  <a:pt x="14807" y="17882"/>
                  <a:pt x="14921" y="17815"/>
                </a:cubicBezTo>
                <a:cubicBezTo>
                  <a:pt x="15269" y="17614"/>
                  <a:pt x="15389" y="17176"/>
                  <a:pt x="15188" y="16827"/>
                </a:cubicBezTo>
                <a:cubicBezTo>
                  <a:pt x="15087" y="16653"/>
                  <a:pt x="14916" y="16526"/>
                  <a:pt x="14736" y="16478"/>
                </a:cubicBezTo>
                <a:close/>
                <a:moveTo>
                  <a:pt x="11262" y="17774"/>
                </a:moveTo>
                <a:cubicBezTo>
                  <a:pt x="10861" y="17774"/>
                  <a:pt x="10523" y="18091"/>
                  <a:pt x="10523" y="18494"/>
                </a:cubicBezTo>
                <a:cubicBezTo>
                  <a:pt x="10524" y="18896"/>
                  <a:pt x="10861" y="19235"/>
                  <a:pt x="11262" y="19234"/>
                </a:cubicBezTo>
                <a:cubicBezTo>
                  <a:pt x="11664" y="19234"/>
                  <a:pt x="11983" y="18896"/>
                  <a:pt x="11982" y="18494"/>
                </a:cubicBezTo>
                <a:cubicBezTo>
                  <a:pt x="11982" y="18092"/>
                  <a:pt x="11664" y="17774"/>
                  <a:pt x="11262" y="1777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Shape 23371"/>
          <p:cNvSpPr/>
          <p:nvPr/>
        </p:nvSpPr>
        <p:spPr>
          <a:xfrm>
            <a:off x="3383280" y="2882900"/>
            <a:ext cx="379730" cy="379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1" y="8957"/>
                </a:moveTo>
                <a:cubicBezTo>
                  <a:pt x="9783" y="8957"/>
                  <a:pt x="8956" y="9784"/>
                  <a:pt x="8956" y="10801"/>
                </a:cubicBezTo>
                <a:cubicBezTo>
                  <a:pt x="8956" y="11816"/>
                  <a:pt x="9783" y="12644"/>
                  <a:pt x="10801" y="12644"/>
                </a:cubicBezTo>
                <a:cubicBezTo>
                  <a:pt x="11816" y="12644"/>
                  <a:pt x="12642" y="11816"/>
                  <a:pt x="12642" y="10801"/>
                </a:cubicBezTo>
                <a:cubicBezTo>
                  <a:pt x="12642" y="9784"/>
                  <a:pt x="11816" y="8957"/>
                  <a:pt x="10801" y="8957"/>
                </a:cubicBezTo>
                <a:cubicBezTo>
                  <a:pt x="10801" y="8957"/>
                  <a:pt x="10801" y="8957"/>
                  <a:pt x="10801" y="8957"/>
                </a:cubicBezTo>
                <a:close/>
                <a:moveTo>
                  <a:pt x="10801" y="13975"/>
                </a:moveTo>
                <a:cubicBezTo>
                  <a:pt x="9048" y="13975"/>
                  <a:pt x="7626" y="12550"/>
                  <a:pt x="7626" y="10801"/>
                </a:cubicBezTo>
                <a:cubicBezTo>
                  <a:pt x="7626" y="9049"/>
                  <a:pt x="9048" y="7625"/>
                  <a:pt x="10801" y="7625"/>
                </a:cubicBezTo>
                <a:cubicBezTo>
                  <a:pt x="12550" y="7625"/>
                  <a:pt x="13975" y="9049"/>
                  <a:pt x="13975" y="10801"/>
                </a:cubicBezTo>
                <a:cubicBezTo>
                  <a:pt x="13975" y="12550"/>
                  <a:pt x="12550" y="13975"/>
                  <a:pt x="10801" y="13975"/>
                </a:cubicBezTo>
                <a:cubicBezTo>
                  <a:pt x="10801" y="13975"/>
                  <a:pt x="10801" y="13975"/>
                  <a:pt x="10801" y="13975"/>
                </a:cubicBezTo>
                <a:close/>
                <a:moveTo>
                  <a:pt x="7843" y="16032"/>
                </a:moveTo>
                <a:cubicBezTo>
                  <a:pt x="7946" y="16032"/>
                  <a:pt x="8047" y="16055"/>
                  <a:pt x="8143" y="16102"/>
                </a:cubicBezTo>
                <a:cubicBezTo>
                  <a:pt x="8404" y="16233"/>
                  <a:pt x="8668" y="16345"/>
                  <a:pt x="8929" y="16430"/>
                </a:cubicBezTo>
                <a:cubicBezTo>
                  <a:pt x="9202" y="16521"/>
                  <a:pt x="9387" y="16776"/>
                  <a:pt x="9387" y="17063"/>
                </a:cubicBezTo>
                <a:lnTo>
                  <a:pt x="9387" y="19991"/>
                </a:lnTo>
                <a:cubicBezTo>
                  <a:pt x="9387" y="20144"/>
                  <a:pt x="9510" y="20269"/>
                  <a:pt x="9663" y="20269"/>
                </a:cubicBezTo>
                <a:lnTo>
                  <a:pt x="11936" y="20269"/>
                </a:lnTo>
                <a:cubicBezTo>
                  <a:pt x="12089" y="20269"/>
                  <a:pt x="12213" y="20144"/>
                  <a:pt x="12213" y="19991"/>
                </a:cubicBezTo>
                <a:lnTo>
                  <a:pt x="12213" y="17063"/>
                </a:lnTo>
                <a:cubicBezTo>
                  <a:pt x="12213" y="16776"/>
                  <a:pt x="12397" y="16521"/>
                  <a:pt x="12671" y="16430"/>
                </a:cubicBezTo>
                <a:cubicBezTo>
                  <a:pt x="12930" y="16344"/>
                  <a:pt x="13195" y="16233"/>
                  <a:pt x="13456" y="16102"/>
                </a:cubicBezTo>
                <a:cubicBezTo>
                  <a:pt x="13713" y="15974"/>
                  <a:pt x="14024" y="16024"/>
                  <a:pt x="14227" y="16228"/>
                </a:cubicBezTo>
                <a:lnTo>
                  <a:pt x="16299" y="18299"/>
                </a:lnTo>
                <a:cubicBezTo>
                  <a:pt x="16370" y="18370"/>
                  <a:pt x="16453" y="18382"/>
                  <a:pt x="16496" y="18382"/>
                </a:cubicBezTo>
                <a:cubicBezTo>
                  <a:pt x="16539" y="18382"/>
                  <a:pt x="16622" y="18370"/>
                  <a:pt x="16692" y="18300"/>
                </a:cubicBezTo>
                <a:lnTo>
                  <a:pt x="18300" y="16694"/>
                </a:lnTo>
                <a:cubicBezTo>
                  <a:pt x="18408" y="16585"/>
                  <a:pt x="18408" y="16409"/>
                  <a:pt x="18299" y="16301"/>
                </a:cubicBezTo>
                <a:lnTo>
                  <a:pt x="16227" y="14227"/>
                </a:lnTo>
                <a:cubicBezTo>
                  <a:pt x="16024" y="14024"/>
                  <a:pt x="15974" y="13714"/>
                  <a:pt x="16102" y="13457"/>
                </a:cubicBezTo>
                <a:cubicBezTo>
                  <a:pt x="16233" y="13195"/>
                  <a:pt x="16343" y="12931"/>
                  <a:pt x="16430" y="12671"/>
                </a:cubicBezTo>
                <a:cubicBezTo>
                  <a:pt x="16521" y="12398"/>
                  <a:pt x="16776" y="12215"/>
                  <a:pt x="17061" y="12215"/>
                </a:cubicBezTo>
                <a:lnTo>
                  <a:pt x="19992" y="12215"/>
                </a:lnTo>
                <a:cubicBezTo>
                  <a:pt x="20092" y="12215"/>
                  <a:pt x="20158" y="12164"/>
                  <a:pt x="20188" y="12133"/>
                </a:cubicBezTo>
                <a:cubicBezTo>
                  <a:pt x="20219" y="12102"/>
                  <a:pt x="20269" y="12037"/>
                  <a:pt x="20269" y="11936"/>
                </a:cubicBezTo>
                <a:lnTo>
                  <a:pt x="20269" y="9664"/>
                </a:lnTo>
                <a:cubicBezTo>
                  <a:pt x="20269" y="9511"/>
                  <a:pt x="20143" y="9386"/>
                  <a:pt x="19992" y="9386"/>
                </a:cubicBezTo>
                <a:lnTo>
                  <a:pt x="17061" y="9386"/>
                </a:lnTo>
                <a:cubicBezTo>
                  <a:pt x="16776" y="9386"/>
                  <a:pt x="16521" y="9202"/>
                  <a:pt x="16430" y="8931"/>
                </a:cubicBezTo>
                <a:cubicBezTo>
                  <a:pt x="16343" y="8669"/>
                  <a:pt x="16233" y="8404"/>
                  <a:pt x="16102" y="8143"/>
                </a:cubicBezTo>
                <a:cubicBezTo>
                  <a:pt x="15974" y="7886"/>
                  <a:pt x="16024" y="7578"/>
                  <a:pt x="16227" y="7374"/>
                </a:cubicBezTo>
                <a:lnTo>
                  <a:pt x="18300" y="5300"/>
                </a:lnTo>
                <a:cubicBezTo>
                  <a:pt x="18370" y="5230"/>
                  <a:pt x="18381" y="5147"/>
                  <a:pt x="18381" y="5105"/>
                </a:cubicBezTo>
                <a:cubicBezTo>
                  <a:pt x="18381" y="5062"/>
                  <a:pt x="18370" y="4978"/>
                  <a:pt x="18300" y="4908"/>
                </a:cubicBezTo>
                <a:lnTo>
                  <a:pt x="16692" y="3299"/>
                </a:lnTo>
                <a:cubicBezTo>
                  <a:pt x="16622" y="3230"/>
                  <a:pt x="16539" y="3220"/>
                  <a:pt x="16496" y="3220"/>
                </a:cubicBezTo>
                <a:cubicBezTo>
                  <a:pt x="16453" y="3220"/>
                  <a:pt x="16370" y="3230"/>
                  <a:pt x="16299" y="3301"/>
                </a:cubicBezTo>
                <a:lnTo>
                  <a:pt x="14227" y="5374"/>
                </a:lnTo>
                <a:cubicBezTo>
                  <a:pt x="14024" y="5577"/>
                  <a:pt x="13713" y="5628"/>
                  <a:pt x="13456" y="5498"/>
                </a:cubicBezTo>
                <a:cubicBezTo>
                  <a:pt x="13195" y="5366"/>
                  <a:pt x="12930" y="5256"/>
                  <a:pt x="12671" y="5169"/>
                </a:cubicBezTo>
                <a:cubicBezTo>
                  <a:pt x="12397" y="5079"/>
                  <a:pt x="12213" y="4825"/>
                  <a:pt x="12213" y="4538"/>
                </a:cubicBezTo>
                <a:lnTo>
                  <a:pt x="12213" y="1609"/>
                </a:lnTo>
                <a:cubicBezTo>
                  <a:pt x="12213" y="1456"/>
                  <a:pt x="12089" y="1331"/>
                  <a:pt x="11936" y="1331"/>
                </a:cubicBezTo>
                <a:lnTo>
                  <a:pt x="9663" y="1331"/>
                </a:lnTo>
                <a:cubicBezTo>
                  <a:pt x="9510" y="1331"/>
                  <a:pt x="9387" y="1456"/>
                  <a:pt x="9387" y="1609"/>
                </a:cubicBezTo>
                <a:lnTo>
                  <a:pt x="9387" y="4538"/>
                </a:lnTo>
                <a:cubicBezTo>
                  <a:pt x="9387" y="4825"/>
                  <a:pt x="9202" y="5079"/>
                  <a:pt x="8931" y="5169"/>
                </a:cubicBezTo>
                <a:cubicBezTo>
                  <a:pt x="8668" y="5256"/>
                  <a:pt x="8404" y="5366"/>
                  <a:pt x="8143" y="5498"/>
                </a:cubicBezTo>
                <a:cubicBezTo>
                  <a:pt x="7888" y="5628"/>
                  <a:pt x="7577" y="5577"/>
                  <a:pt x="7374" y="5374"/>
                </a:cubicBezTo>
                <a:lnTo>
                  <a:pt x="5301" y="3301"/>
                </a:lnTo>
                <a:cubicBezTo>
                  <a:pt x="5229" y="3230"/>
                  <a:pt x="5146" y="3220"/>
                  <a:pt x="5104" y="3220"/>
                </a:cubicBezTo>
                <a:cubicBezTo>
                  <a:pt x="5060" y="3220"/>
                  <a:pt x="4977" y="3230"/>
                  <a:pt x="4908" y="3301"/>
                </a:cubicBezTo>
                <a:lnTo>
                  <a:pt x="3301" y="4908"/>
                </a:lnTo>
                <a:cubicBezTo>
                  <a:pt x="3192" y="5015"/>
                  <a:pt x="3192" y="5192"/>
                  <a:pt x="3301" y="5302"/>
                </a:cubicBezTo>
                <a:lnTo>
                  <a:pt x="5374" y="7374"/>
                </a:lnTo>
                <a:cubicBezTo>
                  <a:pt x="5575" y="7575"/>
                  <a:pt x="5625" y="7886"/>
                  <a:pt x="5497" y="8143"/>
                </a:cubicBezTo>
                <a:cubicBezTo>
                  <a:pt x="5365" y="8404"/>
                  <a:pt x="5256" y="8669"/>
                  <a:pt x="5169" y="8931"/>
                </a:cubicBezTo>
                <a:cubicBezTo>
                  <a:pt x="5079" y="9202"/>
                  <a:pt x="4825" y="9386"/>
                  <a:pt x="4537" y="9386"/>
                </a:cubicBezTo>
                <a:lnTo>
                  <a:pt x="1607" y="9386"/>
                </a:lnTo>
                <a:cubicBezTo>
                  <a:pt x="1456" y="9386"/>
                  <a:pt x="1330" y="9511"/>
                  <a:pt x="1330" y="9664"/>
                </a:cubicBezTo>
                <a:lnTo>
                  <a:pt x="1330" y="11936"/>
                </a:lnTo>
                <a:cubicBezTo>
                  <a:pt x="1330" y="12089"/>
                  <a:pt x="1456" y="12215"/>
                  <a:pt x="1607" y="12215"/>
                </a:cubicBezTo>
                <a:lnTo>
                  <a:pt x="4537" y="12215"/>
                </a:lnTo>
                <a:cubicBezTo>
                  <a:pt x="4825" y="12215"/>
                  <a:pt x="5079" y="12398"/>
                  <a:pt x="5169" y="12671"/>
                </a:cubicBezTo>
                <a:cubicBezTo>
                  <a:pt x="5256" y="12931"/>
                  <a:pt x="5365" y="13197"/>
                  <a:pt x="5497" y="13457"/>
                </a:cubicBezTo>
                <a:cubicBezTo>
                  <a:pt x="5625" y="13714"/>
                  <a:pt x="5575" y="14024"/>
                  <a:pt x="5374" y="14227"/>
                </a:cubicBezTo>
                <a:lnTo>
                  <a:pt x="3301" y="16301"/>
                </a:lnTo>
                <a:cubicBezTo>
                  <a:pt x="3192" y="16409"/>
                  <a:pt x="3192" y="16585"/>
                  <a:pt x="3301" y="16692"/>
                </a:cubicBezTo>
                <a:lnTo>
                  <a:pt x="4908" y="18300"/>
                </a:lnTo>
                <a:cubicBezTo>
                  <a:pt x="4977" y="18370"/>
                  <a:pt x="5060" y="18382"/>
                  <a:pt x="5104" y="18382"/>
                </a:cubicBezTo>
                <a:cubicBezTo>
                  <a:pt x="5146" y="18382"/>
                  <a:pt x="5229" y="18370"/>
                  <a:pt x="5301" y="18300"/>
                </a:cubicBezTo>
                <a:lnTo>
                  <a:pt x="7374" y="16228"/>
                </a:lnTo>
                <a:cubicBezTo>
                  <a:pt x="7501" y="16099"/>
                  <a:pt x="7671" y="16032"/>
                  <a:pt x="7843" y="16032"/>
                </a:cubicBezTo>
                <a:cubicBezTo>
                  <a:pt x="7843" y="16032"/>
                  <a:pt x="7843" y="16032"/>
                  <a:pt x="7843" y="16032"/>
                </a:cubicBezTo>
                <a:close/>
                <a:moveTo>
                  <a:pt x="11936" y="21600"/>
                </a:moveTo>
                <a:lnTo>
                  <a:pt x="9663" y="21600"/>
                </a:lnTo>
                <a:cubicBezTo>
                  <a:pt x="8776" y="21600"/>
                  <a:pt x="8055" y="20879"/>
                  <a:pt x="8055" y="19991"/>
                </a:cubicBezTo>
                <a:lnTo>
                  <a:pt x="8055" y="17524"/>
                </a:lnTo>
                <a:cubicBezTo>
                  <a:pt x="8032" y="17515"/>
                  <a:pt x="8010" y="17506"/>
                  <a:pt x="7987" y="17496"/>
                </a:cubicBezTo>
                <a:lnTo>
                  <a:pt x="6242" y="19240"/>
                </a:lnTo>
                <a:cubicBezTo>
                  <a:pt x="5937" y="19545"/>
                  <a:pt x="5534" y="19710"/>
                  <a:pt x="5104" y="19710"/>
                </a:cubicBezTo>
                <a:cubicBezTo>
                  <a:pt x="4676" y="19710"/>
                  <a:pt x="4271" y="19545"/>
                  <a:pt x="3967" y="19240"/>
                </a:cubicBezTo>
                <a:lnTo>
                  <a:pt x="2360" y="17632"/>
                </a:lnTo>
                <a:cubicBezTo>
                  <a:pt x="1733" y="17006"/>
                  <a:pt x="1733" y="15986"/>
                  <a:pt x="2360" y="15358"/>
                </a:cubicBezTo>
                <a:lnTo>
                  <a:pt x="4103" y="13615"/>
                </a:lnTo>
                <a:cubicBezTo>
                  <a:pt x="4094" y="13590"/>
                  <a:pt x="4084" y="13568"/>
                  <a:pt x="4076" y="13545"/>
                </a:cubicBezTo>
                <a:lnTo>
                  <a:pt x="1607" y="13545"/>
                </a:lnTo>
                <a:cubicBezTo>
                  <a:pt x="721" y="13545"/>
                  <a:pt x="0" y="12824"/>
                  <a:pt x="0" y="11936"/>
                </a:cubicBezTo>
                <a:lnTo>
                  <a:pt x="0" y="9664"/>
                </a:lnTo>
                <a:cubicBezTo>
                  <a:pt x="0" y="8777"/>
                  <a:pt x="721" y="8055"/>
                  <a:pt x="1607" y="8055"/>
                </a:cubicBezTo>
                <a:lnTo>
                  <a:pt x="4076" y="8055"/>
                </a:lnTo>
                <a:cubicBezTo>
                  <a:pt x="4084" y="8032"/>
                  <a:pt x="4094" y="8010"/>
                  <a:pt x="4103" y="7987"/>
                </a:cubicBezTo>
                <a:lnTo>
                  <a:pt x="2359" y="6241"/>
                </a:lnTo>
                <a:cubicBezTo>
                  <a:pt x="1731" y="5615"/>
                  <a:pt x="1731" y="4594"/>
                  <a:pt x="2359" y="3967"/>
                </a:cubicBezTo>
                <a:lnTo>
                  <a:pt x="3967" y="2359"/>
                </a:lnTo>
                <a:cubicBezTo>
                  <a:pt x="4271" y="2055"/>
                  <a:pt x="4674" y="1888"/>
                  <a:pt x="5104" y="1888"/>
                </a:cubicBezTo>
                <a:cubicBezTo>
                  <a:pt x="5534" y="1888"/>
                  <a:pt x="5937" y="2057"/>
                  <a:pt x="6242" y="2361"/>
                </a:cubicBezTo>
                <a:lnTo>
                  <a:pt x="7987" y="4104"/>
                </a:lnTo>
                <a:cubicBezTo>
                  <a:pt x="8010" y="4094"/>
                  <a:pt x="8032" y="4084"/>
                  <a:pt x="8055" y="4076"/>
                </a:cubicBezTo>
                <a:lnTo>
                  <a:pt x="8055" y="1609"/>
                </a:lnTo>
                <a:cubicBezTo>
                  <a:pt x="8055" y="722"/>
                  <a:pt x="8776" y="0"/>
                  <a:pt x="9663" y="0"/>
                </a:cubicBezTo>
                <a:lnTo>
                  <a:pt x="11936" y="0"/>
                </a:lnTo>
                <a:cubicBezTo>
                  <a:pt x="12822" y="0"/>
                  <a:pt x="13544" y="722"/>
                  <a:pt x="13544" y="1609"/>
                </a:cubicBezTo>
                <a:lnTo>
                  <a:pt x="13544" y="4076"/>
                </a:lnTo>
                <a:cubicBezTo>
                  <a:pt x="13568" y="4084"/>
                  <a:pt x="13591" y="4094"/>
                  <a:pt x="13614" y="4104"/>
                </a:cubicBezTo>
                <a:lnTo>
                  <a:pt x="15360" y="2359"/>
                </a:lnTo>
                <a:cubicBezTo>
                  <a:pt x="15663" y="2055"/>
                  <a:pt x="16066" y="1888"/>
                  <a:pt x="16496" y="1888"/>
                </a:cubicBezTo>
                <a:cubicBezTo>
                  <a:pt x="16926" y="1888"/>
                  <a:pt x="17330" y="2055"/>
                  <a:pt x="17634" y="2359"/>
                </a:cubicBezTo>
                <a:lnTo>
                  <a:pt x="19240" y="3967"/>
                </a:lnTo>
                <a:cubicBezTo>
                  <a:pt x="19545" y="4272"/>
                  <a:pt x="19712" y="4674"/>
                  <a:pt x="19712" y="5105"/>
                </a:cubicBezTo>
                <a:cubicBezTo>
                  <a:pt x="19712" y="5535"/>
                  <a:pt x="19545" y="5939"/>
                  <a:pt x="19239" y="6241"/>
                </a:cubicBezTo>
                <a:lnTo>
                  <a:pt x="17496" y="7987"/>
                </a:lnTo>
                <a:cubicBezTo>
                  <a:pt x="17506" y="8010"/>
                  <a:pt x="17515" y="8032"/>
                  <a:pt x="17524" y="8055"/>
                </a:cubicBezTo>
                <a:lnTo>
                  <a:pt x="19992" y="8055"/>
                </a:lnTo>
                <a:cubicBezTo>
                  <a:pt x="20878" y="8055"/>
                  <a:pt x="21600" y="8777"/>
                  <a:pt x="21600" y="9664"/>
                </a:cubicBezTo>
                <a:lnTo>
                  <a:pt x="21600" y="11936"/>
                </a:lnTo>
                <a:cubicBezTo>
                  <a:pt x="21600" y="12366"/>
                  <a:pt x="21433" y="12770"/>
                  <a:pt x="21128" y="13074"/>
                </a:cubicBezTo>
                <a:cubicBezTo>
                  <a:pt x="20825" y="13377"/>
                  <a:pt x="20421" y="13545"/>
                  <a:pt x="19993" y="13545"/>
                </a:cubicBezTo>
                <a:lnTo>
                  <a:pt x="17525" y="13545"/>
                </a:lnTo>
                <a:cubicBezTo>
                  <a:pt x="17515" y="13568"/>
                  <a:pt x="17506" y="13590"/>
                  <a:pt x="17496" y="13613"/>
                </a:cubicBezTo>
                <a:lnTo>
                  <a:pt x="19240" y="15358"/>
                </a:lnTo>
                <a:cubicBezTo>
                  <a:pt x="19868" y="15986"/>
                  <a:pt x="19868" y="17006"/>
                  <a:pt x="19240" y="17634"/>
                </a:cubicBezTo>
                <a:lnTo>
                  <a:pt x="17634" y="19241"/>
                </a:lnTo>
                <a:cubicBezTo>
                  <a:pt x="17329" y="19545"/>
                  <a:pt x="16926" y="19712"/>
                  <a:pt x="16496" y="19712"/>
                </a:cubicBezTo>
                <a:cubicBezTo>
                  <a:pt x="16066" y="19712"/>
                  <a:pt x="15662" y="19545"/>
                  <a:pt x="15357" y="19240"/>
                </a:cubicBezTo>
                <a:lnTo>
                  <a:pt x="13614" y="17496"/>
                </a:lnTo>
                <a:cubicBezTo>
                  <a:pt x="13591" y="17506"/>
                  <a:pt x="13568" y="17515"/>
                  <a:pt x="13544" y="17524"/>
                </a:cubicBezTo>
                <a:lnTo>
                  <a:pt x="13544" y="19991"/>
                </a:lnTo>
                <a:cubicBezTo>
                  <a:pt x="13544" y="20879"/>
                  <a:pt x="12822" y="21600"/>
                  <a:pt x="11936" y="21600"/>
                </a:cubicBezTo>
                <a:cubicBezTo>
                  <a:pt x="11936" y="21600"/>
                  <a:pt x="11936" y="21600"/>
                  <a:pt x="11936" y="2160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51" tIns="19051" rIns="19051" bIns="1905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4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458075" y="5700395"/>
            <a:ext cx="15709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工作重点展示</a:t>
            </a:r>
          </a:p>
        </p:txBody>
      </p:sp>
      <p:sp>
        <p:nvSpPr>
          <p:cNvPr id="38" name="矩形 37"/>
          <p:cNvSpPr/>
          <p:nvPr/>
        </p:nvSpPr>
        <p:spPr>
          <a:xfrm>
            <a:off x="6880225" y="6034405"/>
            <a:ext cx="27260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Aenean commodo ligula eget dolor. 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980180" y="5700395"/>
            <a:ext cx="1549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工作重点展示</a:t>
            </a:r>
          </a:p>
        </p:txBody>
      </p:sp>
      <p:sp>
        <p:nvSpPr>
          <p:cNvPr id="40" name="矩形 39"/>
          <p:cNvSpPr/>
          <p:nvPr/>
        </p:nvSpPr>
        <p:spPr>
          <a:xfrm>
            <a:off x="3375660" y="6034405"/>
            <a:ext cx="27260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Aenean commodo ligula eget dolor. 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1527175" y="2581275"/>
            <a:ext cx="154940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工作重点展示</a:t>
            </a:r>
          </a:p>
        </p:txBody>
      </p:sp>
      <p:sp>
        <p:nvSpPr>
          <p:cNvPr id="42" name="矩形 41"/>
          <p:cNvSpPr/>
          <p:nvPr/>
        </p:nvSpPr>
        <p:spPr>
          <a:xfrm>
            <a:off x="419735" y="2999740"/>
            <a:ext cx="272605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amet, consectetuer adipiscing elit. Aenean commodo ligula eget dolor. </a:t>
            </a:r>
          </a:p>
        </p:txBody>
      </p:sp>
      <p:sp>
        <p:nvSpPr>
          <p:cNvPr id="43" name="Shape 23422"/>
          <p:cNvSpPr/>
          <p:nvPr/>
        </p:nvSpPr>
        <p:spPr>
          <a:xfrm>
            <a:off x="5952490" y="2317115"/>
            <a:ext cx="826770" cy="634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39" y="18137"/>
                </a:moveTo>
                <a:lnTo>
                  <a:pt x="8039" y="21600"/>
                </a:lnTo>
                <a:lnTo>
                  <a:pt x="4893" y="21600"/>
                </a:lnTo>
                <a:lnTo>
                  <a:pt x="4893" y="18501"/>
                </a:lnTo>
                <a:lnTo>
                  <a:pt x="5243" y="18501"/>
                </a:lnTo>
                <a:lnTo>
                  <a:pt x="5522" y="18592"/>
                </a:lnTo>
                <a:lnTo>
                  <a:pt x="6361" y="18592"/>
                </a:lnTo>
                <a:lnTo>
                  <a:pt x="6571" y="18501"/>
                </a:lnTo>
                <a:lnTo>
                  <a:pt x="7410" y="18319"/>
                </a:lnTo>
                <a:lnTo>
                  <a:pt x="8039" y="18137"/>
                </a:lnTo>
                <a:close/>
                <a:moveTo>
                  <a:pt x="8878" y="13033"/>
                </a:moveTo>
                <a:lnTo>
                  <a:pt x="8668" y="13853"/>
                </a:lnTo>
                <a:lnTo>
                  <a:pt x="8388" y="14491"/>
                </a:lnTo>
                <a:lnTo>
                  <a:pt x="8039" y="15129"/>
                </a:lnTo>
                <a:lnTo>
                  <a:pt x="9157" y="14309"/>
                </a:lnTo>
                <a:lnTo>
                  <a:pt x="10136" y="13033"/>
                </a:lnTo>
                <a:lnTo>
                  <a:pt x="8878" y="13033"/>
                </a:lnTo>
                <a:close/>
                <a:moveTo>
                  <a:pt x="6361" y="13033"/>
                </a:moveTo>
                <a:lnTo>
                  <a:pt x="6361" y="15767"/>
                </a:lnTo>
                <a:lnTo>
                  <a:pt x="7340" y="14765"/>
                </a:lnTo>
                <a:lnTo>
                  <a:pt x="8039" y="13033"/>
                </a:lnTo>
                <a:lnTo>
                  <a:pt x="6361" y="13033"/>
                </a:lnTo>
                <a:close/>
                <a:moveTo>
                  <a:pt x="3775" y="13033"/>
                </a:moveTo>
                <a:lnTo>
                  <a:pt x="4544" y="14765"/>
                </a:lnTo>
                <a:lnTo>
                  <a:pt x="5522" y="15767"/>
                </a:lnTo>
                <a:lnTo>
                  <a:pt x="5522" y="13033"/>
                </a:lnTo>
                <a:lnTo>
                  <a:pt x="3775" y="13033"/>
                </a:lnTo>
                <a:close/>
                <a:moveTo>
                  <a:pt x="1678" y="13033"/>
                </a:moveTo>
                <a:lnTo>
                  <a:pt x="2656" y="14309"/>
                </a:lnTo>
                <a:lnTo>
                  <a:pt x="3775" y="15129"/>
                </a:lnTo>
                <a:lnTo>
                  <a:pt x="3425" y="14491"/>
                </a:lnTo>
                <a:lnTo>
                  <a:pt x="3146" y="13853"/>
                </a:lnTo>
                <a:lnTo>
                  <a:pt x="2936" y="13033"/>
                </a:lnTo>
                <a:lnTo>
                  <a:pt x="1678" y="13033"/>
                </a:lnTo>
                <a:close/>
                <a:moveTo>
                  <a:pt x="12792" y="11939"/>
                </a:moveTo>
                <a:lnTo>
                  <a:pt x="12792" y="21600"/>
                </a:lnTo>
                <a:lnTo>
                  <a:pt x="9507" y="21600"/>
                </a:lnTo>
                <a:lnTo>
                  <a:pt x="9507" y="17316"/>
                </a:lnTo>
                <a:lnTo>
                  <a:pt x="10835" y="15949"/>
                </a:lnTo>
                <a:lnTo>
                  <a:pt x="12093" y="14035"/>
                </a:lnTo>
                <a:lnTo>
                  <a:pt x="12233" y="13853"/>
                </a:lnTo>
                <a:lnTo>
                  <a:pt x="12303" y="13489"/>
                </a:lnTo>
                <a:lnTo>
                  <a:pt x="12583" y="12759"/>
                </a:lnTo>
                <a:lnTo>
                  <a:pt x="12792" y="11939"/>
                </a:lnTo>
                <a:close/>
                <a:moveTo>
                  <a:pt x="9367" y="9752"/>
                </a:moveTo>
                <a:lnTo>
                  <a:pt x="9297" y="10846"/>
                </a:lnTo>
                <a:lnTo>
                  <a:pt x="9157" y="11939"/>
                </a:lnTo>
                <a:lnTo>
                  <a:pt x="10485" y="11939"/>
                </a:lnTo>
                <a:lnTo>
                  <a:pt x="10835" y="10846"/>
                </a:lnTo>
                <a:lnTo>
                  <a:pt x="10975" y="9752"/>
                </a:lnTo>
                <a:lnTo>
                  <a:pt x="9367" y="9752"/>
                </a:lnTo>
                <a:close/>
                <a:moveTo>
                  <a:pt x="6361" y="9752"/>
                </a:moveTo>
                <a:lnTo>
                  <a:pt x="6361" y="11939"/>
                </a:lnTo>
                <a:lnTo>
                  <a:pt x="8318" y="11939"/>
                </a:lnTo>
                <a:lnTo>
                  <a:pt x="8388" y="10846"/>
                </a:lnTo>
                <a:lnTo>
                  <a:pt x="8528" y="9752"/>
                </a:lnTo>
                <a:lnTo>
                  <a:pt x="6361" y="9752"/>
                </a:lnTo>
                <a:close/>
                <a:moveTo>
                  <a:pt x="3285" y="9752"/>
                </a:moveTo>
                <a:lnTo>
                  <a:pt x="3565" y="11939"/>
                </a:lnTo>
                <a:lnTo>
                  <a:pt x="5522" y="11939"/>
                </a:lnTo>
                <a:lnTo>
                  <a:pt x="5522" y="9752"/>
                </a:lnTo>
                <a:lnTo>
                  <a:pt x="3285" y="9752"/>
                </a:lnTo>
                <a:close/>
                <a:moveTo>
                  <a:pt x="839" y="9752"/>
                </a:moveTo>
                <a:lnTo>
                  <a:pt x="979" y="10846"/>
                </a:lnTo>
                <a:lnTo>
                  <a:pt x="1328" y="11939"/>
                </a:lnTo>
                <a:lnTo>
                  <a:pt x="2656" y="11939"/>
                </a:lnTo>
                <a:lnTo>
                  <a:pt x="2586" y="10846"/>
                </a:lnTo>
                <a:lnTo>
                  <a:pt x="2447" y="9752"/>
                </a:lnTo>
                <a:lnTo>
                  <a:pt x="839" y="9752"/>
                </a:lnTo>
                <a:close/>
                <a:moveTo>
                  <a:pt x="9157" y="6380"/>
                </a:moveTo>
                <a:lnTo>
                  <a:pt x="9297" y="7473"/>
                </a:lnTo>
                <a:lnTo>
                  <a:pt x="9367" y="8749"/>
                </a:lnTo>
                <a:lnTo>
                  <a:pt x="10975" y="8749"/>
                </a:lnTo>
                <a:lnTo>
                  <a:pt x="10835" y="7473"/>
                </a:lnTo>
                <a:lnTo>
                  <a:pt x="10485" y="6380"/>
                </a:lnTo>
                <a:lnTo>
                  <a:pt x="9157" y="6380"/>
                </a:lnTo>
                <a:close/>
                <a:moveTo>
                  <a:pt x="6361" y="6380"/>
                </a:moveTo>
                <a:lnTo>
                  <a:pt x="6361" y="8749"/>
                </a:lnTo>
                <a:lnTo>
                  <a:pt x="8528" y="8749"/>
                </a:lnTo>
                <a:lnTo>
                  <a:pt x="8388" y="7473"/>
                </a:lnTo>
                <a:lnTo>
                  <a:pt x="8318" y="6380"/>
                </a:lnTo>
                <a:lnTo>
                  <a:pt x="6361" y="6380"/>
                </a:lnTo>
                <a:close/>
                <a:moveTo>
                  <a:pt x="3565" y="6380"/>
                </a:moveTo>
                <a:lnTo>
                  <a:pt x="3425" y="7473"/>
                </a:lnTo>
                <a:lnTo>
                  <a:pt x="3285" y="8749"/>
                </a:lnTo>
                <a:lnTo>
                  <a:pt x="5522" y="8749"/>
                </a:lnTo>
                <a:lnTo>
                  <a:pt x="5522" y="6380"/>
                </a:lnTo>
                <a:lnTo>
                  <a:pt x="3565" y="6380"/>
                </a:lnTo>
                <a:close/>
                <a:moveTo>
                  <a:pt x="1328" y="6380"/>
                </a:moveTo>
                <a:lnTo>
                  <a:pt x="979" y="7473"/>
                </a:lnTo>
                <a:lnTo>
                  <a:pt x="839" y="8749"/>
                </a:lnTo>
                <a:lnTo>
                  <a:pt x="2447" y="8749"/>
                </a:lnTo>
                <a:lnTo>
                  <a:pt x="2586" y="7473"/>
                </a:lnTo>
                <a:lnTo>
                  <a:pt x="2656" y="6380"/>
                </a:lnTo>
                <a:lnTo>
                  <a:pt x="1328" y="6380"/>
                </a:lnTo>
                <a:close/>
                <a:moveTo>
                  <a:pt x="13631" y="5377"/>
                </a:moveTo>
                <a:lnTo>
                  <a:pt x="16986" y="5377"/>
                </a:lnTo>
                <a:lnTo>
                  <a:pt x="16986" y="21600"/>
                </a:lnTo>
                <a:lnTo>
                  <a:pt x="13631" y="21600"/>
                </a:lnTo>
                <a:lnTo>
                  <a:pt x="13631" y="5377"/>
                </a:lnTo>
                <a:close/>
                <a:moveTo>
                  <a:pt x="8039" y="3190"/>
                </a:moveTo>
                <a:lnTo>
                  <a:pt x="8388" y="3828"/>
                </a:lnTo>
                <a:lnTo>
                  <a:pt x="8668" y="4648"/>
                </a:lnTo>
                <a:lnTo>
                  <a:pt x="8878" y="5377"/>
                </a:lnTo>
                <a:lnTo>
                  <a:pt x="10136" y="5377"/>
                </a:lnTo>
                <a:lnTo>
                  <a:pt x="9157" y="4101"/>
                </a:lnTo>
                <a:lnTo>
                  <a:pt x="8039" y="3190"/>
                </a:lnTo>
                <a:close/>
                <a:moveTo>
                  <a:pt x="3775" y="3190"/>
                </a:moveTo>
                <a:lnTo>
                  <a:pt x="2656" y="4101"/>
                </a:lnTo>
                <a:lnTo>
                  <a:pt x="1678" y="5377"/>
                </a:lnTo>
                <a:lnTo>
                  <a:pt x="2936" y="5377"/>
                </a:lnTo>
                <a:lnTo>
                  <a:pt x="3146" y="4648"/>
                </a:lnTo>
                <a:lnTo>
                  <a:pt x="3425" y="3828"/>
                </a:lnTo>
                <a:lnTo>
                  <a:pt x="3775" y="3190"/>
                </a:lnTo>
                <a:close/>
                <a:moveTo>
                  <a:pt x="6361" y="2734"/>
                </a:moveTo>
                <a:lnTo>
                  <a:pt x="6361" y="5377"/>
                </a:lnTo>
                <a:lnTo>
                  <a:pt x="8039" y="5377"/>
                </a:lnTo>
                <a:lnTo>
                  <a:pt x="7340" y="3463"/>
                </a:lnTo>
                <a:lnTo>
                  <a:pt x="6361" y="2734"/>
                </a:lnTo>
                <a:close/>
                <a:moveTo>
                  <a:pt x="5522" y="2734"/>
                </a:moveTo>
                <a:lnTo>
                  <a:pt x="4544" y="3463"/>
                </a:lnTo>
                <a:lnTo>
                  <a:pt x="3775" y="5377"/>
                </a:lnTo>
                <a:lnTo>
                  <a:pt x="5522" y="5377"/>
                </a:lnTo>
                <a:lnTo>
                  <a:pt x="5522" y="2734"/>
                </a:lnTo>
                <a:close/>
                <a:moveTo>
                  <a:pt x="5522" y="1641"/>
                </a:moveTo>
                <a:lnTo>
                  <a:pt x="6361" y="1641"/>
                </a:lnTo>
                <a:lnTo>
                  <a:pt x="8179" y="2096"/>
                </a:lnTo>
                <a:lnTo>
                  <a:pt x="9786" y="3463"/>
                </a:lnTo>
                <a:lnTo>
                  <a:pt x="10975" y="5377"/>
                </a:lnTo>
                <a:lnTo>
                  <a:pt x="11115" y="5742"/>
                </a:lnTo>
                <a:lnTo>
                  <a:pt x="11464" y="6380"/>
                </a:lnTo>
                <a:lnTo>
                  <a:pt x="11324" y="6380"/>
                </a:lnTo>
                <a:lnTo>
                  <a:pt x="11744" y="7473"/>
                </a:lnTo>
                <a:lnTo>
                  <a:pt x="11814" y="8749"/>
                </a:lnTo>
                <a:lnTo>
                  <a:pt x="11814" y="9752"/>
                </a:lnTo>
                <a:lnTo>
                  <a:pt x="11744" y="10846"/>
                </a:lnTo>
                <a:lnTo>
                  <a:pt x="11324" y="11939"/>
                </a:lnTo>
                <a:lnTo>
                  <a:pt x="11464" y="11939"/>
                </a:lnTo>
                <a:lnTo>
                  <a:pt x="11115" y="12759"/>
                </a:lnTo>
                <a:lnTo>
                  <a:pt x="10975" y="13033"/>
                </a:lnTo>
                <a:lnTo>
                  <a:pt x="9786" y="14947"/>
                </a:lnTo>
                <a:lnTo>
                  <a:pt x="8179" y="16223"/>
                </a:lnTo>
                <a:lnTo>
                  <a:pt x="6361" y="16861"/>
                </a:lnTo>
                <a:lnTo>
                  <a:pt x="5522" y="16861"/>
                </a:lnTo>
                <a:lnTo>
                  <a:pt x="3635" y="16223"/>
                </a:lnTo>
                <a:lnTo>
                  <a:pt x="2097" y="14947"/>
                </a:lnTo>
                <a:lnTo>
                  <a:pt x="839" y="13033"/>
                </a:lnTo>
                <a:lnTo>
                  <a:pt x="699" y="12759"/>
                </a:lnTo>
                <a:lnTo>
                  <a:pt x="350" y="11939"/>
                </a:lnTo>
                <a:lnTo>
                  <a:pt x="489" y="11939"/>
                </a:lnTo>
                <a:lnTo>
                  <a:pt x="140" y="10846"/>
                </a:lnTo>
                <a:lnTo>
                  <a:pt x="0" y="9752"/>
                </a:lnTo>
                <a:lnTo>
                  <a:pt x="0" y="8749"/>
                </a:lnTo>
                <a:lnTo>
                  <a:pt x="140" y="7473"/>
                </a:lnTo>
                <a:lnTo>
                  <a:pt x="489" y="6380"/>
                </a:lnTo>
                <a:lnTo>
                  <a:pt x="350" y="6380"/>
                </a:lnTo>
                <a:lnTo>
                  <a:pt x="699" y="5742"/>
                </a:lnTo>
                <a:lnTo>
                  <a:pt x="839" y="5377"/>
                </a:lnTo>
                <a:lnTo>
                  <a:pt x="2097" y="3463"/>
                </a:lnTo>
                <a:lnTo>
                  <a:pt x="3635" y="2096"/>
                </a:lnTo>
                <a:lnTo>
                  <a:pt x="5522" y="1641"/>
                </a:lnTo>
                <a:close/>
                <a:moveTo>
                  <a:pt x="18315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18315" y="21600"/>
                </a:lnTo>
                <a:lnTo>
                  <a:pt x="18315" y="0"/>
                </a:lnTo>
                <a:close/>
              </a:path>
            </a:pathLst>
          </a:custGeom>
          <a:solidFill>
            <a:srgbClr val="FED501"/>
          </a:solidFill>
          <a:ln w="12700">
            <a:miter lim="400000"/>
          </a:ln>
        </p:spPr>
        <p:txBody>
          <a:bodyPr lIns="22860" tIns="22860" rIns="22860" bIns="2286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>
              <a:defRPr sz="1800"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pPr>
            <a:endParaRPr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528310" y="3136265"/>
            <a:ext cx="18942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工作重点展示</a:t>
            </a: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34" name="Hexagon 4"/>
          <p:cNvSpPr/>
          <p:nvPr/>
        </p:nvSpPr>
        <p:spPr>
          <a:xfrm>
            <a:off x="1430655" y="3465195"/>
            <a:ext cx="2807970" cy="2420620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35" name="Hexagon 6"/>
          <p:cNvSpPr/>
          <p:nvPr/>
        </p:nvSpPr>
        <p:spPr>
          <a:xfrm>
            <a:off x="8383905" y="2161540"/>
            <a:ext cx="2807970" cy="2420620"/>
          </a:xfrm>
          <a:prstGeom prst="hexagon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36" name="Hexagon 7"/>
          <p:cNvSpPr/>
          <p:nvPr/>
        </p:nvSpPr>
        <p:spPr>
          <a:xfrm>
            <a:off x="3747135" y="2162175"/>
            <a:ext cx="2807970" cy="2420620"/>
          </a:xfrm>
          <a:prstGeom prst="hexagon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37" name="Hexagon 10"/>
          <p:cNvSpPr/>
          <p:nvPr/>
        </p:nvSpPr>
        <p:spPr>
          <a:xfrm>
            <a:off x="6064885" y="3418840"/>
            <a:ext cx="2807970" cy="2420620"/>
          </a:xfrm>
          <a:prstGeom prst="hexagon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38" name="Freeform 83"/>
          <p:cNvSpPr/>
          <p:nvPr/>
        </p:nvSpPr>
        <p:spPr bwMode="auto">
          <a:xfrm>
            <a:off x="2487930" y="4061460"/>
            <a:ext cx="693420" cy="693420"/>
          </a:xfrm>
          <a:custGeom>
            <a:avLst/>
            <a:gdLst/>
            <a:ahLst/>
            <a:cxnLst>
              <a:cxn ang="0">
                <a:pos x="44" y="55"/>
              </a:cxn>
              <a:cxn ang="0">
                <a:pos x="37" y="55"/>
              </a:cxn>
              <a:cxn ang="0">
                <a:pos x="37" y="33"/>
              </a:cxn>
              <a:cxn ang="0">
                <a:pos x="45" y="33"/>
              </a:cxn>
              <a:cxn ang="0">
                <a:pos x="46" y="25"/>
              </a:cxn>
              <a:cxn ang="0">
                <a:pos x="37" y="25"/>
              </a:cxn>
              <a:cxn ang="0">
                <a:pos x="37" y="20"/>
              </a:cxn>
              <a:cxn ang="0">
                <a:pos x="42" y="16"/>
              </a:cxn>
              <a:cxn ang="0">
                <a:pos x="47" y="16"/>
              </a:cxn>
              <a:cxn ang="0">
                <a:pos x="47" y="9"/>
              </a:cxn>
              <a:cxn ang="0">
                <a:pos x="40" y="8"/>
              </a:cxn>
              <a:cxn ang="0">
                <a:pos x="29" y="19"/>
              </a:cxn>
              <a:cxn ang="0">
                <a:pos x="29" y="25"/>
              </a:cxn>
              <a:cxn ang="0">
                <a:pos x="21" y="25"/>
              </a:cxn>
              <a:cxn ang="0">
                <a:pos x="21" y="33"/>
              </a:cxn>
              <a:cxn ang="0">
                <a:pos x="29" y="33"/>
              </a:cxn>
              <a:cxn ang="0">
                <a:pos x="29" y="55"/>
              </a:cxn>
              <a:cxn ang="0">
                <a:pos x="10" y="55"/>
              </a:cxn>
              <a:cxn ang="0">
                <a:pos x="0" y="45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5"/>
              </a:cxn>
              <a:cxn ang="0">
                <a:pos x="44" y="55"/>
              </a:cxn>
            </a:cxnLst>
            <a:rect l="0" t="0" r="r" b="b"/>
            <a:pathLst>
              <a:path w="55" h="55">
                <a:moveTo>
                  <a:pt x="44" y="55"/>
                </a:moveTo>
                <a:cubicBezTo>
                  <a:pt x="37" y="55"/>
                  <a:pt x="37" y="55"/>
                  <a:pt x="37" y="55"/>
                </a:cubicBezTo>
                <a:cubicBezTo>
                  <a:pt x="37" y="33"/>
                  <a:pt x="37" y="33"/>
                  <a:pt x="3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6" y="25"/>
                  <a:pt x="46" y="25"/>
                  <a:pt x="4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0"/>
                  <a:pt x="37" y="20"/>
                  <a:pt x="37" y="20"/>
                </a:cubicBezTo>
                <a:cubicBezTo>
                  <a:pt x="37" y="18"/>
                  <a:pt x="38" y="16"/>
                  <a:pt x="42" y="16"/>
                </a:cubicBezTo>
                <a:cubicBezTo>
                  <a:pt x="47" y="16"/>
                  <a:pt x="47" y="16"/>
                  <a:pt x="47" y="16"/>
                </a:cubicBezTo>
                <a:cubicBezTo>
                  <a:pt x="47" y="9"/>
                  <a:pt x="47" y="9"/>
                  <a:pt x="47" y="9"/>
                </a:cubicBezTo>
                <a:cubicBezTo>
                  <a:pt x="45" y="9"/>
                  <a:pt x="43" y="8"/>
                  <a:pt x="40" y="8"/>
                </a:cubicBezTo>
                <a:cubicBezTo>
                  <a:pt x="34" y="8"/>
                  <a:pt x="29" y="12"/>
                  <a:pt x="29" y="19"/>
                </a:cubicBezTo>
                <a:cubicBezTo>
                  <a:pt x="29" y="25"/>
                  <a:pt x="29" y="25"/>
                  <a:pt x="29" y="25"/>
                </a:cubicBezTo>
                <a:cubicBezTo>
                  <a:pt x="21" y="25"/>
                  <a:pt x="21" y="25"/>
                  <a:pt x="21" y="25"/>
                </a:cubicBezTo>
                <a:cubicBezTo>
                  <a:pt x="21" y="33"/>
                  <a:pt x="21" y="33"/>
                  <a:pt x="21" y="33"/>
                </a:cubicBezTo>
                <a:cubicBezTo>
                  <a:pt x="29" y="33"/>
                  <a:pt x="29" y="33"/>
                  <a:pt x="29" y="33"/>
                </a:cubicBezTo>
                <a:cubicBezTo>
                  <a:pt x="29" y="55"/>
                  <a:pt x="29" y="55"/>
                  <a:pt x="29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5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cubicBezTo>
                  <a:pt x="55" y="45"/>
                  <a:pt x="55" y="45"/>
                  <a:pt x="55" y="45"/>
                </a:cubicBezTo>
                <a:cubicBezTo>
                  <a:pt x="55" y="50"/>
                  <a:pt x="50" y="55"/>
                  <a:pt x="44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39" name="Freeform 23"/>
          <p:cNvSpPr>
            <a:spLocks noEditPoints="1"/>
          </p:cNvSpPr>
          <p:nvPr/>
        </p:nvSpPr>
        <p:spPr bwMode="auto">
          <a:xfrm>
            <a:off x="4828540" y="2791460"/>
            <a:ext cx="645795" cy="645795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47" y="21"/>
              </a:cxn>
              <a:cxn ang="0">
                <a:pos x="51" y="16"/>
              </a:cxn>
              <a:cxn ang="0">
                <a:pos x="45" y="19"/>
              </a:cxn>
              <a:cxn ang="0">
                <a:pos x="39" y="16"/>
              </a:cxn>
              <a:cxn ang="0">
                <a:pos x="31" y="24"/>
              </a:cxn>
              <a:cxn ang="0">
                <a:pos x="31" y="26"/>
              </a:cxn>
              <a:cxn ang="0">
                <a:pos x="14" y="17"/>
              </a:cxn>
              <a:cxn ang="0">
                <a:pos x="12" y="22"/>
              </a:cxn>
              <a:cxn ang="0">
                <a:pos x="16" y="29"/>
              </a:cxn>
              <a:cxn ang="0">
                <a:pos x="12" y="28"/>
              </a:cxn>
              <a:cxn ang="0">
                <a:pos x="12" y="28"/>
              </a:cxn>
              <a:cxn ang="0">
                <a:pos x="19" y="36"/>
              </a:cxn>
              <a:cxn ang="0">
                <a:pos x="17" y="36"/>
              </a:cxn>
              <a:cxn ang="0">
                <a:pos x="15" y="36"/>
              </a:cxn>
              <a:cxn ang="0">
                <a:pos x="23" y="42"/>
              </a:cxn>
              <a:cxn ang="0">
                <a:pos x="13" y="46"/>
              </a:cxn>
              <a:cxn ang="0">
                <a:pos x="11" y="46"/>
              </a:cxn>
              <a:cxn ang="0">
                <a:pos x="24" y="49"/>
              </a:cxn>
              <a:cxn ang="0">
                <a:pos x="48" y="25"/>
              </a:cxn>
              <a:cxn ang="0">
                <a:pos x="48" y="24"/>
              </a:cxn>
              <a:cxn ang="0">
                <a:pos x="52" y="20"/>
              </a:cxn>
              <a:cxn ang="0">
                <a:pos x="47" y="21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47" y="21"/>
                </a:moveTo>
                <a:cubicBezTo>
                  <a:pt x="49" y="20"/>
                  <a:pt x="50" y="18"/>
                  <a:pt x="51" y="16"/>
                </a:cubicBezTo>
                <a:cubicBezTo>
                  <a:pt x="49" y="17"/>
                  <a:pt x="47" y="18"/>
                  <a:pt x="45" y="19"/>
                </a:cubicBezTo>
                <a:cubicBezTo>
                  <a:pt x="44" y="17"/>
                  <a:pt x="42" y="16"/>
                  <a:pt x="39" y="16"/>
                </a:cubicBezTo>
                <a:cubicBezTo>
                  <a:pt x="35" y="16"/>
                  <a:pt x="31" y="20"/>
                  <a:pt x="31" y="24"/>
                </a:cubicBezTo>
                <a:cubicBezTo>
                  <a:pt x="31" y="25"/>
                  <a:pt x="31" y="26"/>
                  <a:pt x="31" y="26"/>
                </a:cubicBezTo>
                <a:cubicBezTo>
                  <a:pt x="24" y="26"/>
                  <a:pt x="18" y="23"/>
                  <a:pt x="14" y="17"/>
                </a:cubicBezTo>
                <a:cubicBezTo>
                  <a:pt x="13" y="19"/>
                  <a:pt x="12" y="20"/>
                  <a:pt x="12" y="22"/>
                </a:cubicBezTo>
                <a:cubicBezTo>
                  <a:pt x="12" y="25"/>
                  <a:pt x="14" y="27"/>
                  <a:pt x="16" y="29"/>
                </a:cubicBezTo>
                <a:cubicBezTo>
                  <a:pt x="15" y="29"/>
                  <a:pt x="13" y="28"/>
                  <a:pt x="12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2"/>
                  <a:pt x="15" y="35"/>
                  <a:pt x="19" y="36"/>
                </a:cubicBezTo>
                <a:cubicBezTo>
                  <a:pt x="18" y="36"/>
                  <a:pt x="18" y="36"/>
                  <a:pt x="17" y="36"/>
                </a:cubicBezTo>
                <a:cubicBezTo>
                  <a:pt x="16" y="36"/>
                  <a:pt x="16" y="36"/>
                  <a:pt x="15" y="36"/>
                </a:cubicBezTo>
                <a:cubicBezTo>
                  <a:pt x="16" y="39"/>
                  <a:pt x="20" y="42"/>
                  <a:pt x="23" y="42"/>
                </a:cubicBezTo>
                <a:cubicBezTo>
                  <a:pt x="20" y="44"/>
                  <a:pt x="17" y="46"/>
                  <a:pt x="13" y="46"/>
                </a:cubicBezTo>
                <a:cubicBezTo>
                  <a:pt x="12" y="46"/>
                  <a:pt x="11" y="46"/>
                  <a:pt x="11" y="46"/>
                </a:cubicBezTo>
                <a:cubicBezTo>
                  <a:pt x="14" y="48"/>
                  <a:pt x="19" y="49"/>
                  <a:pt x="24" y="49"/>
                </a:cubicBezTo>
                <a:cubicBezTo>
                  <a:pt x="39" y="49"/>
                  <a:pt x="48" y="36"/>
                  <a:pt x="48" y="25"/>
                </a:cubicBezTo>
                <a:cubicBezTo>
                  <a:pt x="48" y="25"/>
                  <a:pt x="48" y="25"/>
                  <a:pt x="48" y="24"/>
                </a:cubicBezTo>
                <a:cubicBezTo>
                  <a:pt x="49" y="23"/>
                  <a:pt x="51" y="22"/>
                  <a:pt x="52" y="20"/>
                </a:cubicBezTo>
                <a:cubicBezTo>
                  <a:pt x="50" y="20"/>
                  <a:pt x="49" y="21"/>
                  <a:pt x="47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40" name="Freeform 104"/>
          <p:cNvSpPr>
            <a:spLocks noEditPoints="1"/>
          </p:cNvSpPr>
          <p:nvPr/>
        </p:nvSpPr>
        <p:spPr bwMode="auto">
          <a:xfrm>
            <a:off x="9441180" y="2752090"/>
            <a:ext cx="693420" cy="693420"/>
          </a:xfrm>
          <a:custGeom>
            <a:avLst/>
            <a:gdLst/>
            <a:ahLst/>
            <a:cxnLst>
              <a:cxn ang="0">
                <a:pos x="62" y="51"/>
              </a:cxn>
              <a:cxn ang="0">
                <a:pos x="51" y="62"/>
              </a:cxn>
              <a:cxn ang="0">
                <a:pos x="12" y="62"/>
              </a:cxn>
              <a:cxn ang="0">
                <a:pos x="0" y="51"/>
              </a:cxn>
              <a:cxn ang="0">
                <a:pos x="0" y="12"/>
              </a:cxn>
              <a:cxn ang="0">
                <a:pos x="12" y="0"/>
              </a:cxn>
              <a:cxn ang="0">
                <a:pos x="51" y="0"/>
              </a:cxn>
              <a:cxn ang="0">
                <a:pos x="62" y="12"/>
              </a:cxn>
              <a:cxn ang="0">
                <a:pos x="62" y="51"/>
              </a:cxn>
              <a:cxn ang="0">
                <a:pos x="15" y="11"/>
              </a:cxn>
              <a:cxn ang="0">
                <a:pos x="9" y="16"/>
              </a:cxn>
              <a:cxn ang="0">
                <a:pos x="15" y="20"/>
              </a:cxn>
              <a:cxn ang="0">
                <a:pos x="15" y="20"/>
              </a:cxn>
              <a:cxn ang="0">
                <a:pos x="20" y="16"/>
              </a:cxn>
              <a:cxn ang="0">
                <a:pos x="15" y="11"/>
              </a:cxn>
              <a:cxn ang="0">
                <a:pos x="19" y="52"/>
              </a:cxn>
              <a:cxn ang="0">
                <a:pos x="19" y="24"/>
              </a:cxn>
              <a:cxn ang="0">
                <a:pos x="10" y="24"/>
              </a:cxn>
              <a:cxn ang="0">
                <a:pos x="10" y="52"/>
              </a:cxn>
              <a:cxn ang="0">
                <a:pos x="19" y="52"/>
              </a:cxn>
              <a:cxn ang="0">
                <a:pos x="53" y="52"/>
              </a:cxn>
              <a:cxn ang="0">
                <a:pos x="53" y="36"/>
              </a:cxn>
              <a:cxn ang="0">
                <a:pos x="42" y="24"/>
              </a:cxn>
              <a:cxn ang="0">
                <a:pos x="34" y="28"/>
              </a:cxn>
              <a:cxn ang="0">
                <a:pos x="34" y="28"/>
              </a:cxn>
              <a:cxn ang="0">
                <a:pos x="34" y="24"/>
              </a:cxn>
              <a:cxn ang="0">
                <a:pos x="24" y="24"/>
              </a:cxn>
              <a:cxn ang="0">
                <a:pos x="24" y="52"/>
              </a:cxn>
              <a:cxn ang="0">
                <a:pos x="34" y="52"/>
              </a:cxn>
              <a:cxn ang="0">
                <a:pos x="34" y="37"/>
              </a:cxn>
              <a:cxn ang="0">
                <a:pos x="34" y="34"/>
              </a:cxn>
              <a:cxn ang="0">
                <a:pos x="39" y="31"/>
              </a:cxn>
              <a:cxn ang="0">
                <a:pos x="43" y="37"/>
              </a:cxn>
              <a:cxn ang="0">
                <a:pos x="43" y="52"/>
              </a:cxn>
              <a:cxn ang="0">
                <a:pos x="53" y="52"/>
              </a:cxn>
            </a:cxnLst>
            <a:rect l="0" t="0" r="r" b="b"/>
            <a:pathLst>
              <a:path w="62" h="62">
                <a:moveTo>
                  <a:pt x="62" y="51"/>
                </a:moveTo>
                <a:cubicBezTo>
                  <a:pt x="62" y="57"/>
                  <a:pt x="57" y="62"/>
                  <a:pt x="51" y="62"/>
                </a:cubicBezTo>
                <a:cubicBezTo>
                  <a:pt x="12" y="62"/>
                  <a:pt x="12" y="62"/>
                  <a:pt x="12" y="62"/>
                </a:cubicBezTo>
                <a:cubicBezTo>
                  <a:pt x="6" y="62"/>
                  <a:pt x="0" y="57"/>
                  <a:pt x="0" y="51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6"/>
                  <a:pt x="6" y="0"/>
                  <a:pt x="1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7" y="0"/>
                  <a:pt x="62" y="6"/>
                  <a:pt x="62" y="12"/>
                </a:cubicBezTo>
                <a:lnTo>
                  <a:pt x="62" y="51"/>
                </a:lnTo>
                <a:close/>
                <a:moveTo>
                  <a:pt x="15" y="11"/>
                </a:moveTo>
                <a:cubicBezTo>
                  <a:pt x="12" y="11"/>
                  <a:pt x="9" y="13"/>
                  <a:pt x="9" y="16"/>
                </a:cubicBezTo>
                <a:cubicBezTo>
                  <a:pt x="9" y="18"/>
                  <a:pt x="11" y="20"/>
                  <a:pt x="15" y="20"/>
                </a:cubicBezTo>
                <a:cubicBezTo>
                  <a:pt x="15" y="20"/>
                  <a:pt x="15" y="20"/>
                  <a:pt x="15" y="20"/>
                </a:cubicBezTo>
                <a:cubicBezTo>
                  <a:pt x="18" y="20"/>
                  <a:pt x="20" y="18"/>
                  <a:pt x="20" y="16"/>
                </a:cubicBezTo>
                <a:cubicBezTo>
                  <a:pt x="20" y="13"/>
                  <a:pt x="18" y="11"/>
                  <a:pt x="15" y="11"/>
                </a:cubicBezTo>
                <a:close/>
                <a:moveTo>
                  <a:pt x="19" y="52"/>
                </a:moveTo>
                <a:cubicBezTo>
                  <a:pt x="19" y="24"/>
                  <a:pt x="19" y="24"/>
                  <a:pt x="19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10" y="52"/>
                  <a:pt x="10" y="52"/>
                  <a:pt x="10" y="52"/>
                </a:cubicBezTo>
                <a:lnTo>
                  <a:pt x="19" y="52"/>
                </a:lnTo>
                <a:close/>
                <a:moveTo>
                  <a:pt x="53" y="52"/>
                </a:moveTo>
                <a:cubicBezTo>
                  <a:pt x="53" y="36"/>
                  <a:pt x="53" y="36"/>
                  <a:pt x="53" y="36"/>
                </a:cubicBezTo>
                <a:cubicBezTo>
                  <a:pt x="53" y="28"/>
                  <a:pt x="48" y="24"/>
                  <a:pt x="42" y="24"/>
                </a:cubicBezTo>
                <a:cubicBezTo>
                  <a:pt x="37" y="24"/>
                  <a:pt x="35" y="26"/>
                  <a:pt x="34" y="28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24"/>
                  <a:pt x="34" y="24"/>
                  <a:pt x="3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7"/>
                  <a:pt x="24" y="52"/>
                </a:cubicBezTo>
                <a:cubicBezTo>
                  <a:pt x="34" y="52"/>
                  <a:pt x="34" y="52"/>
                  <a:pt x="34" y="52"/>
                </a:cubicBezTo>
                <a:cubicBezTo>
                  <a:pt x="34" y="37"/>
                  <a:pt x="34" y="37"/>
                  <a:pt x="34" y="37"/>
                </a:cubicBezTo>
                <a:cubicBezTo>
                  <a:pt x="34" y="36"/>
                  <a:pt x="34" y="35"/>
                  <a:pt x="34" y="34"/>
                </a:cubicBezTo>
                <a:cubicBezTo>
                  <a:pt x="35" y="33"/>
                  <a:pt x="36" y="31"/>
                  <a:pt x="39" y="31"/>
                </a:cubicBezTo>
                <a:cubicBezTo>
                  <a:pt x="42" y="31"/>
                  <a:pt x="43" y="33"/>
                  <a:pt x="43" y="37"/>
                </a:cubicBezTo>
                <a:cubicBezTo>
                  <a:pt x="43" y="52"/>
                  <a:pt x="43" y="52"/>
                  <a:pt x="43" y="52"/>
                </a:cubicBezTo>
                <a:lnTo>
                  <a:pt x="53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sp>
        <p:nvSpPr>
          <p:cNvPr id="41" name="Freeform 211"/>
          <p:cNvSpPr>
            <a:spLocks noEditPoints="1"/>
          </p:cNvSpPr>
          <p:nvPr/>
        </p:nvSpPr>
        <p:spPr bwMode="auto">
          <a:xfrm>
            <a:off x="7143750" y="4055745"/>
            <a:ext cx="650875" cy="645795"/>
          </a:xfrm>
          <a:custGeom>
            <a:avLst/>
            <a:gdLst/>
            <a:ahLst/>
            <a:cxnLst>
              <a:cxn ang="0">
                <a:pos x="58" y="50"/>
              </a:cxn>
              <a:cxn ang="0">
                <a:pos x="51" y="58"/>
              </a:cxn>
              <a:cxn ang="0">
                <a:pos x="7" y="58"/>
              </a:cxn>
              <a:cxn ang="0">
                <a:pos x="0" y="50"/>
              </a:cxn>
              <a:cxn ang="0">
                <a:pos x="0" y="7"/>
              </a:cxn>
              <a:cxn ang="0">
                <a:pos x="7" y="0"/>
              </a:cxn>
              <a:cxn ang="0">
                <a:pos x="51" y="0"/>
              </a:cxn>
              <a:cxn ang="0">
                <a:pos x="58" y="7"/>
              </a:cxn>
              <a:cxn ang="0">
                <a:pos x="58" y="50"/>
              </a:cxn>
              <a:cxn ang="0">
                <a:pos x="51" y="24"/>
              </a:cxn>
              <a:cxn ang="0">
                <a:pos x="46" y="24"/>
              </a:cxn>
              <a:cxn ang="0">
                <a:pos x="47" y="29"/>
              </a:cxn>
              <a:cxn ang="0">
                <a:pos x="29" y="47"/>
              </a:cxn>
              <a:cxn ang="0">
                <a:pos x="11" y="29"/>
              </a:cxn>
              <a:cxn ang="0">
                <a:pos x="12" y="24"/>
              </a:cxn>
              <a:cxn ang="0">
                <a:pos x="6" y="24"/>
              </a:cxn>
              <a:cxn ang="0">
                <a:pos x="6" y="49"/>
              </a:cxn>
              <a:cxn ang="0">
                <a:pos x="9" y="51"/>
              </a:cxn>
              <a:cxn ang="0">
                <a:pos x="49" y="51"/>
              </a:cxn>
              <a:cxn ang="0">
                <a:pos x="51" y="49"/>
              </a:cxn>
              <a:cxn ang="0">
                <a:pos x="51" y="24"/>
              </a:cxn>
              <a:cxn ang="0">
                <a:pos x="29" y="17"/>
              </a:cxn>
              <a:cxn ang="0">
                <a:pos x="17" y="29"/>
              </a:cxn>
              <a:cxn ang="0">
                <a:pos x="29" y="40"/>
              </a:cxn>
              <a:cxn ang="0">
                <a:pos x="41" y="29"/>
              </a:cxn>
              <a:cxn ang="0">
                <a:pos x="29" y="17"/>
              </a:cxn>
              <a:cxn ang="0">
                <a:pos x="51" y="9"/>
              </a:cxn>
              <a:cxn ang="0">
                <a:pos x="49" y="6"/>
              </a:cxn>
              <a:cxn ang="0">
                <a:pos x="42" y="6"/>
              </a:cxn>
              <a:cxn ang="0">
                <a:pos x="40" y="9"/>
              </a:cxn>
              <a:cxn ang="0">
                <a:pos x="40" y="15"/>
              </a:cxn>
              <a:cxn ang="0">
                <a:pos x="42" y="18"/>
              </a:cxn>
              <a:cxn ang="0">
                <a:pos x="49" y="18"/>
              </a:cxn>
              <a:cxn ang="0">
                <a:pos x="51" y="15"/>
              </a:cxn>
              <a:cxn ang="0">
                <a:pos x="51" y="9"/>
              </a:cxn>
            </a:cxnLst>
            <a:rect l="0" t="0" r="r" b="b"/>
            <a:pathLst>
              <a:path w="58" h="58">
                <a:moveTo>
                  <a:pt x="58" y="50"/>
                </a:moveTo>
                <a:cubicBezTo>
                  <a:pt x="58" y="54"/>
                  <a:pt x="55" y="58"/>
                  <a:pt x="51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3" y="58"/>
                  <a:pt x="0" y="54"/>
                  <a:pt x="0" y="50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5" y="0"/>
                  <a:pt x="58" y="3"/>
                  <a:pt x="58" y="7"/>
                </a:cubicBezTo>
                <a:lnTo>
                  <a:pt x="58" y="50"/>
                </a:lnTo>
                <a:close/>
                <a:moveTo>
                  <a:pt x="51" y="24"/>
                </a:moveTo>
                <a:cubicBezTo>
                  <a:pt x="46" y="24"/>
                  <a:pt x="46" y="24"/>
                  <a:pt x="46" y="24"/>
                </a:cubicBezTo>
                <a:cubicBezTo>
                  <a:pt x="47" y="26"/>
                  <a:pt x="47" y="27"/>
                  <a:pt x="47" y="29"/>
                </a:cubicBezTo>
                <a:cubicBezTo>
                  <a:pt x="47" y="39"/>
                  <a:pt x="39" y="47"/>
                  <a:pt x="29" y="47"/>
                </a:cubicBezTo>
                <a:cubicBezTo>
                  <a:pt x="19" y="47"/>
                  <a:pt x="11" y="39"/>
                  <a:pt x="11" y="29"/>
                </a:cubicBezTo>
                <a:cubicBezTo>
                  <a:pt x="11" y="27"/>
                  <a:pt x="11" y="26"/>
                  <a:pt x="12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49"/>
                  <a:pt x="6" y="49"/>
                  <a:pt x="6" y="49"/>
                </a:cubicBezTo>
                <a:cubicBezTo>
                  <a:pt x="6" y="50"/>
                  <a:pt x="7" y="51"/>
                  <a:pt x="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50" y="51"/>
                  <a:pt x="51" y="50"/>
                  <a:pt x="51" y="49"/>
                </a:cubicBezTo>
                <a:lnTo>
                  <a:pt x="51" y="24"/>
                </a:lnTo>
                <a:close/>
                <a:moveTo>
                  <a:pt x="29" y="17"/>
                </a:moveTo>
                <a:cubicBezTo>
                  <a:pt x="23" y="17"/>
                  <a:pt x="17" y="22"/>
                  <a:pt x="17" y="29"/>
                </a:cubicBezTo>
                <a:cubicBezTo>
                  <a:pt x="17" y="35"/>
                  <a:pt x="23" y="40"/>
                  <a:pt x="29" y="40"/>
                </a:cubicBezTo>
                <a:cubicBezTo>
                  <a:pt x="35" y="40"/>
                  <a:pt x="41" y="35"/>
                  <a:pt x="41" y="29"/>
                </a:cubicBezTo>
                <a:cubicBezTo>
                  <a:pt x="41" y="22"/>
                  <a:pt x="35" y="17"/>
                  <a:pt x="29" y="17"/>
                </a:cubicBezTo>
                <a:close/>
                <a:moveTo>
                  <a:pt x="51" y="9"/>
                </a:moveTo>
                <a:cubicBezTo>
                  <a:pt x="51" y="7"/>
                  <a:pt x="50" y="6"/>
                  <a:pt x="49" y="6"/>
                </a:cubicBezTo>
                <a:cubicBezTo>
                  <a:pt x="42" y="6"/>
                  <a:pt x="42" y="6"/>
                  <a:pt x="42" y="6"/>
                </a:cubicBezTo>
                <a:cubicBezTo>
                  <a:pt x="41" y="6"/>
                  <a:pt x="40" y="7"/>
                  <a:pt x="40" y="9"/>
                </a:cubicBezTo>
                <a:cubicBezTo>
                  <a:pt x="40" y="15"/>
                  <a:pt x="40" y="15"/>
                  <a:pt x="40" y="15"/>
                </a:cubicBezTo>
                <a:cubicBezTo>
                  <a:pt x="40" y="16"/>
                  <a:pt x="41" y="18"/>
                  <a:pt x="42" y="18"/>
                </a:cubicBezTo>
                <a:cubicBezTo>
                  <a:pt x="49" y="18"/>
                  <a:pt x="49" y="18"/>
                  <a:pt x="49" y="18"/>
                </a:cubicBezTo>
                <a:cubicBezTo>
                  <a:pt x="50" y="18"/>
                  <a:pt x="51" y="16"/>
                  <a:pt x="51" y="15"/>
                </a:cubicBezTo>
                <a:lnTo>
                  <a:pt x="51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字魂36号-正文宋楷" panose="02000000000000000000" pitchFamily="2" charset="-122"/>
            </a:endParaRPr>
          </a:p>
        </p:txBody>
      </p:sp>
      <p:grpSp>
        <p:nvGrpSpPr>
          <p:cNvPr id="42" name="Group 31"/>
          <p:cNvGrpSpPr/>
          <p:nvPr/>
        </p:nvGrpSpPr>
        <p:grpSpPr>
          <a:xfrm>
            <a:off x="1165225" y="3535045"/>
            <a:ext cx="996315" cy="996315"/>
            <a:chOff x="2138721" y="2867884"/>
            <a:chExt cx="616408" cy="616408"/>
          </a:xfrm>
        </p:grpSpPr>
        <p:grpSp>
          <p:nvGrpSpPr>
            <p:cNvPr id="43" name="Group 21"/>
            <p:cNvGrpSpPr/>
            <p:nvPr/>
          </p:nvGrpSpPr>
          <p:grpSpPr>
            <a:xfrm>
              <a:off x="2138721" y="2867884"/>
              <a:ext cx="616408" cy="616408"/>
              <a:chOff x="2786183" y="1189182"/>
              <a:chExt cx="921712" cy="921712"/>
            </a:xfrm>
          </p:grpSpPr>
          <p:sp>
            <p:nvSpPr>
              <p:cNvPr id="44" name="Oval 22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45" name="Oval 23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  <p:sp>
          <p:nvSpPr>
            <p:cNvPr id="46" name="Freeform 9"/>
            <p:cNvSpPr>
              <a:spLocks noEditPoints="1"/>
            </p:cNvSpPr>
            <p:nvPr/>
          </p:nvSpPr>
          <p:spPr bwMode="auto">
            <a:xfrm>
              <a:off x="2299058" y="2994314"/>
              <a:ext cx="284074" cy="32405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28" y="82"/>
                </a:cxn>
                <a:cxn ang="0">
                  <a:pos x="148" y="109"/>
                </a:cxn>
                <a:cxn ang="0">
                  <a:pos x="146" y="84"/>
                </a:cxn>
                <a:cxn ang="0">
                  <a:pos x="100" y="86"/>
                </a:cxn>
                <a:cxn ang="0">
                  <a:pos x="130" y="106"/>
                </a:cxn>
                <a:cxn ang="0">
                  <a:pos x="155" y="113"/>
                </a:cxn>
                <a:cxn ang="0">
                  <a:pos x="192" y="151"/>
                </a:cxn>
                <a:cxn ang="0">
                  <a:pos x="192" y="76"/>
                </a:cxn>
                <a:cxn ang="0">
                  <a:pos x="130" y="190"/>
                </a:cxn>
                <a:cxn ang="0">
                  <a:pos x="130" y="115"/>
                </a:cxn>
                <a:cxn ang="0">
                  <a:pos x="130" y="190"/>
                </a:cxn>
                <a:cxn ang="0">
                  <a:pos x="114" y="193"/>
                </a:cxn>
                <a:cxn ang="0">
                  <a:pos x="66" y="280"/>
                </a:cxn>
                <a:cxn ang="0">
                  <a:pos x="69" y="281"/>
                </a:cxn>
                <a:cxn ang="0">
                  <a:pos x="191" y="281"/>
                </a:cxn>
                <a:cxn ang="0">
                  <a:pos x="194" y="280"/>
                </a:cxn>
                <a:cxn ang="0">
                  <a:pos x="146" y="193"/>
                </a:cxn>
                <a:cxn ang="0">
                  <a:pos x="177" y="154"/>
                </a:cxn>
                <a:cxn ang="0">
                  <a:pos x="203" y="241"/>
                </a:cxn>
                <a:cxn ang="0">
                  <a:pos x="254" y="242"/>
                </a:cxn>
                <a:cxn ang="0">
                  <a:pos x="256" y="241"/>
                </a:cxn>
                <a:cxn ang="0">
                  <a:pos x="208" y="154"/>
                </a:cxn>
                <a:cxn ang="0">
                  <a:pos x="84" y="145"/>
                </a:cxn>
                <a:cxn ang="0">
                  <a:pos x="102" y="114"/>
                </a:cxn>
                <a:cxn ang="0">
                  <a:pos x="27" y="114"/>
                </a:cxn>
                <a:cxn ang="0">
                  <a:pos x="98" y="186"/>
                </a:cxn>
                <a:cxn ang="0">
                  <a:pos x="80" y="154"/>
                </a:cxn>
                <a:cxn ang="0">
                  <a:pos x="0" y="202"/>
                </a:cxn>
                <a:cxn ang="0">
                  <a:pos x="0" y="242"/>
                </a:cxn>
                <a:cxn ang="0">
                  <a:pos x="57" y="253"/>
                </a:cxn>
                <a:cxn ang="0">
                  <a:pos x="98" y="186"/>
                </a:cxn>
                <a:cxn ang="0">
                  <a:pos x="98" y="186"/>
                </a:cxn>
              </a:cxnLst>
              <a:rect l="0" t="0" r="r" b="b"/>
              <a:pathLst>
                <a:path w="256" h="292">
                  <a:moveTo>
                    <a:pt x="87" y="41"/>
                  </a:moveTo>
                  <a:cubicBezTo>
                    <a:pt x="87" y="18"/>
                    <a:pt x="106" y="0"/>
                    <a:pt x="128" y="0"/>
                  </a:cubicBezTo>
                  <a:cubicBezTo>
                    <a:pt x="151" y="0"/>
                    <a:pt x="169" y="18"/>
                    <a:pt x="169" y="41"/>
                  </a:cubicBezTo>
                  <a:cubicBezTo>
                    <a:pt x="169" y="63"/>
                    <a:pt x="151" y="82"/>
                    <a:pt x="128" y="82"/>
                  </a:cubicBezTo>
                  <a:cubicBezTo>
                    <a:pt x="106" y="82"/>
                    <a:pt x="87" y="63"/>
                    <a:pt x="87" y="41"/>
                  </a:cubicBezTo>
                  <a:close/>
                  <a:moveTo>
                    <a:pt x="148" y="109"/>
                  </a:moveTo>
                  <a:cubicBezTo>
                    <a:pt x="148" y="101"/>
                    <a:pt x="151" y="92"/>
                    <a:pt x="156" y="86"/>
                  </a:cubicBezTo>
                  <a:cubicBezTo>
                    <a:pt x="153" y="85"/>
                    <a:pt x="149" y="84"/>
                    <a:pt x="146" y="84"/>
                  </a:cubicBezTo>
                  <a:cubicBezTo>
                    <a:pt x="111" y="84"/>
                    <a:pt x="111" y="84"/>
                    <a:pt x="111" y="84"/>
                  </a:cubicBezTo>
                  <a:cubicBezTo>
                    <a:pt x="107" y="84"/>
                    <a:pt x="104" y="85"/>
                    <a:pt x="100" y="86"/>
                  </a:cubicBezTo>
                  <a:cubicBezTo>
                    <a:pt x="105" y="93"/>
                    <a:pt x="109" y="102"/>
                    <a:pt x="109" y="111"/>
                  </a:cubicBezTo>
                  <a:cubicBezTo>
                    <a:pt x="115" y="108"/>
                    <a:pt x="122" y="106"/>
                    <a:pt x="130" y="106"/>
                  </a:cubicBezTo>
                  <a:cubicBezTo>
                    <a:pt x="136" y="106"/>
                    <a:pt x="142" y="107"/>
                    <a:pt x="148" y="109"/>
                  </a:cubicBezTo>
                  <a:close/>
                  <a:moveTo>
                    <a:pt x="155" y="113"/>
                  </a:moveTo>
                  <a:cubicBezTo>
                    <a:pt x="167" y="121"/>
                    <a:pt x="175" y="133"/>
                    <a:pt x="176" y="148"/>
                  </a:cubicBezTo>
                  <a:cubicBezTo>
                    <a:pt x="181" y="150"/>
                    <a:pt x="187" y="151"/>
                    <a:pt x="192" y="151"/>
                  </a:cubicBezTo>
                  <a:cubicBezTo>
                    <a:pt x="213" y="151"/>
                    <a:pt x="230" y="134"/>
                    <a:pt x="230" y="114"/>
                  </a:cubicBezTo>
                  <a:cubicBezTo>
                    <a:pt x="230" y="93"/>
                    <a:pt x="213" y="76"/>
                    <a:pt x="192" y="76"/>
                  </a:cubicBezTo>
                  <a:cubicBezTo>
                    <a:pt x="172" y="76"/>
                    <a:pt x="155" y="93"/>
                    <a:pt x="155" y="113"/>
                  </a:cubicBezTo>
                  <a:close/>
                  <a:moveTo>
                    <a:pt x="130" y="190"/>
                  </a:moveTo>
                  <a:cubicBezTo>
                    <a:pt x="151" y="190"/>
                    <a:pt x="168" y="173"/>
                    <a:pt x="168" y="152"/>
                  </a:cubicBezTo>
                  <a:cubicBezTo>
                    <a:pt x="168" y="132"/>
                    <a:pt x="151" y="115"/>
                    <a:pt x="130" y="115"/>
                  </a:cubicBezTo>
                  <a:cubicBezTo>
                    <a:pt x="109" y="115"/>
                    <a:pt x="92" y="132"/>
                    <a:pt x="92" y="152"/>
                  </a:cubicBezTo>
                  <a:cubicBezTo>
                    <a:pt x="92" y="173"/>
                    <a:pt x="109" y="190"/>
                    <a:pt x="130" y="190"/>
                  </a:cubicBezTo>
                  <a:close/>
                  <a:moveTo>
                    <a:pt x="146" y="193"/>
                  </a:moveTo>
                  <a:cubicBezTo>
                    <a:pt x="114" y="193"/>
                    <a:pt x="114" y="193"/>
                    <a:pt x="114" y="193"/>
                  </a:cubicBezTo>
                  <a:cubicBezTo>
                    <a:pt x="88" y="193"/>
                    <a:pt x="66" y="214"/>
                    <a:pt x="66" y="241"/>
                  </a:cubicBezTo>
                  <a:cubicBezTo>
                    <a:pt x="66" y="280"/>
                    <a:pt x="66" y="280"/>
                    <a:pt x="66" y="280"/>
                  </a:cubicBezTo>
                  <a:cubicBezTo>
                    <a:pt x="66" y="280"/>
                    <a:pt x="66" y="280"/>
                    <a:pt x="66" y="280"/>
                  </a:cubicBezTo>
                  <a:cubicBezTo>
                    <a:pt x="69" y="281"/>
                    <a:pt x="69" y="281"/>
                    <a:pt x="69" y="281"/>
                  </a:cubicBezTo>
                  <a:cubicBezTo>
                    <a:pt x="94" y="289"/>
                    <a:pt x="116" y="292"/>
                    <a:pt x="134" y="292"/>
                  </a:cubicBezTo>
                  <a:cubicBezTo>
                    <a:pt x="170" y="292"/>
                    <a:pt x="190" y="282"/>
                    <a:pt x="191" y="281"/>
                  </a:cubicBezTo>
                  <a:cubicBezTo>
                    <a:pt x="194" y="280"/>
                    <a:pt x="194" y="280"/>
                    <a:pt x="194" y="280"/>
                  </a:cubicBezTo>
                  <a:cubicBezTo>
                    <a:pt x="194" y="280"/>
                    <a:pt x="194" y="280"/>
                    <a:pt x="194" y="280"/>
                  </a:cubicBezTo>
                  <a:cubicBezTo>
                    <a:pt x="194" y="241"/>
                    <a:pt x="194" y="241"/>
                    <a:pt x="194" y="241"/>
                  </a:cubicBezTo>
                  <a:cubicBezTo>
                    <a:pt x="194" y="214"/>
                    <a:pt x="173" y="193"/>
                    <a:pt x="146" y="193"/>
                  </a:cubicBezTo>
                  <a:close/>
                  <a:moveTo>
                    <a:pt x="208" y="154"/>
                  </a:moveTo>
                  <a:cubicBezTo>
                    <a:pt x="177" y="154"/>
                    <a:pt x="177" y="154"/>
                    <a:pt x="177" y="154"/>
                  </a:cubicBezTo>
                  <a:cubicBezTo>
                    <a:pt x="176" y="167"/>
                    <a:pt x="171" y="178"/>
                    <a:pt x="162" y="186"/>
                  </a:cubicBezTo>
                  <a:cubicBezTo>
                    <a:pt x="186" y="193"/>
                    <a:pt x="203" y="215"/>
                    <a:pt x="203" y="241"/>
                  </a:cubicBezTo>
                  <a:cubicBezTo>
                    <a:pt x="203" y="253"/>
                    <a:pt x="203" y="253"/>
                    <a:pt x="203" y="253"/>
                  </a:cubicBezTo>
                  <a:cubicBezTo>
                    <a:pt x="234" y="252"/>
                    <a:pt x="252" y="243"/>
                    <a:pt x="254" y="242"/>
                  </a:cubicBezTo>
                  <a:cubicBezTo>
                    <a:pt x="256" y="241"/>
                    <a:pt x="256" y="241"/>
                    <a:pt x="256" y="241"/>
                  </a:cubicBezTo>
                  <a:cubicBezTo>
                    <a:pt x="256" y="241"/>
                    <a:pt x="256" y="241"/>
                    <a:pt x="256" y="241"/>
                  </a:cubicBezTo>
                  <a:cubicBezTo>
                    <a:pt x="256" y="202"/>
                    <a:pt x="256" y="202"/>
                    <a:pt x="256" y="202"/>
                  </a:cubicBezTo>
                  <a:cubicBezTo>
                    <a:pt x="256" y="175"/>
                    <a:pt x="235" y="154"/>
                    <a:pt x="208" y="154"/>
                  </a:cubicBezTo>
                  <a:close/>
                  <a:moveTo>
                    <a:pt x="64" y="151"/>
                  </a:moveTo>
                  <a:cubicBezTo>
                    <a:pt x="71" y="151"/>
                    <a:pt x="78" y="149"/>
                    <a:pt x="84" y="145"/>
                  </a:cubicBezTo>
                  <a:cubicBezTo>
                    <a:pt x="86" y="133"/>
                    <a:pt x="92" y="123"/>
                    <a:pt x="102" y="116"/>
                  </a:cubicBezTo>
                  <a:cubicBezTo>
                    <a:pt x="102" y="115"/>
                    <a:pt x="102" y="114"/>
                    <a:pt x="102" y="114"/>
                  </a:cubicBezTo>
                  <a:cubicBezTo>
                    <a:pt x="102" y="93"/>
                    <a:pt x="85" y="76"/>
                    <a:pt x="64" y="76"/>
                  </a:cubicBezTo>
                  <a:cubicBezTo>
                    <a:pt x="43" y="76"/>
                    <a:pt x="27" y="93"/>
                    <a:pt x="27" y="114"/>
                  </a:cubicBezTo>
                  <a:cubicBezTo>
                    <a:pt x="27" y="134"/>
                    <a:pt x="43" y="151"/>
                    <a:pt x="64" y="151"/>
                  </a:cubicBezTo>
                  <a:close/>
                  <a:moveTo>
                    <a:pt x="98" y="186"/>
                  </a:moveTo>
                  <a:cubicBezTo>
                    <a:pt x="89" y="178"/>
                    <a:pt x="84" y="167"/>
                    <a:pt x="84" y="154"/>
                  </a:cubicBezTo>
                  <a:cubicBezTo>
                    <a:pt x="82" y="154"/>
                    <a:pt x="81" y="154"/>
                    <a:pt x="80" y="154"/>
                  </a:cubicBezTo>
                  <a:cubicBezTo>
                    <a:pt x="48" y="154"/>
                    <a:pt x="48" y="154"/>
                    <a:pt x="48" y="154"/>
                  </a:cubicBezTo>
                  <a:cubicBezTo>
                    <a:pt x="22" y="154"/>
                    <a:pt x="0" y="175"/>
                    <a:pt x="0" y="202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2"/>
                    <a:pt x="0" y="242"/>
                    <a:pt x="0" y="242"/>
                  </a:cubicBezTo>
                  <a:cubicBezTo>
                    <a:pt x="3" y="242"/>
                    <a:pt x="3" y="242"/>
                    <a:pt x="3" y="242"/>
                  </a:cubicBezTo>
                  <a:cubicBezTo>
                    <a:pt x="23" y="249"/>
                    <a:pt x="41" y="252"/>
                    <a:pt x="57" y="253"/>
                  </a:cubicBezTo>
                  <a:cubicBezTo>
                    <a:pt x="57" y="241"/>
                    <a:pt x="57" y="241"/>
                    <a:pt x="57" y="241"/>
                  </a:cubicBezTo>
                  <a:cubicBezTo>
                    <a:pt x="57" y="215"/>
                    <a:pt x="74" y="193"/>
                    <a:pt x="98" y="186"/>
                  </a:cubicBezTo>
                  <a:close/>
                  <a:moveTo>
                    <a:pt x="98" y="186"/>
                  </a:moveTo>
                  <a:cubicBezTo>
                    <a:pt x="98" y="186"/>
                    <a:pt x="98" y="186"/>
                    <a:pt x="98" y="186"/>
                  </a:cubicBezTo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36号-正文宋楷" panose="02000000000000000000" pitchFamily="2" charset="-122"/>
              </a:endParaRPr>
            </a:p>
          </p:txBody>
        </p:sp>
      </p:grpSp>
      <p:grpSp>
        <p:nvGrpSpPr>
          <p:cNvPr id="47" name="Group 32"/>
          <p:cNvGrpSpPr/>
          <p:nvPr/>
        </p:nvGrpSpPr>
        <p:grpSpPr>
          <a:xfrm>
            <a:off x="4653280" y="1696085"/>
            <a:ext cx="996315" cy="996315"/>
            <a:chOff x="6412691" y="2896967"/>
            <a:chExt cx="616408" cy="616408"/>
          </a:xfrm>
        </p:grpSpPr>
        <p:grpSp>
          <p:nvGrpSpPr>
            <p:cNvPr id="48" name="Group 25"/>
            <p:cNvGrpSpPr/>
            <p:nvPr/>
          </p:nvGrpSpPr>
          <p:grpSpPr>
            <a:xfrm>
              <a:off x="6412691" y="2896967"/>
              <a:ext cx="616408" cy="616408"/>
              <a:chOff x="2786183" y="1189182"/>
              <a:chExt cx="921712" cy="921712"/>
            </a:xfrm>
          </p:grpSpPr>
          <p:sp>
            <p:nvSpPr>
              <p:cNvPr id="49" name="Oval 26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50" name="Oval 27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51" name="Group 28"/>
            <p:cNvGrpSpPr/>
            <p:nvPr/>
          </p:nvGrpSpPr>
          <p:grpSpPr>
            <a:xfrm>
              <a:off x="6566423" y="3063819"/>
              <a:ext cx="319678" cy="300106"/>
              <a:chOff x="504825" y="971550"/>
              <a:chExt cx="1089026" cy="1022350"/>
            </a:xfrm>
            <a:solidFill>
              <a:schemeClr val="accent4"/>
            </a:solidFill>
          </p:grpSpPr>
          <p:sp>
            <p:nvSpPr>
              <p:cNvPr id="52" name="Freeform 29"/>
              <p:cNvSpPr>
                <a:spLocks noEditPoints="1"/>
              </p:cNvSpPr>
              <p:nvPr/>
            </p:nvSpPr>
            <p:spPr bwMode="auto">
              <a:xfrm>
                <a:off x="782638" y="971550"/>
                <a:ext cx="811213" cy="8413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82"/>
                  </a:cxn>
                  <a:cxn ang="0">
                    <a:pos x="286" y="382"/>
                  </a:cxn>
                  <a:cxn ang="0">
                    <a:pos x="420" y="530"/>
                  </a:cxn>
                  <a:cxn ang="0">
                    <a:pos x="420" y="382"/>
                  </a:cxn>
                  <a:cxn ang="0">
                    <a:pos x="511" y="382"/>
                  </a:cxn>
                  <a:cxn ang="0">
                    <a:pos x="511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11" h="530">
                    <a:moveTo>
                      <a:pt x="0" y="0"/>
                    </a:moveTo>
                    <a:lnTo>
                      <a:pt x="0" y="382"/>
                    </a:lnTo>
                    <a:lnTo>
                      <a:pt x="286" y="382"/>
                    </a:lnTo>
                    <a:lnTo>
                      <a:pt x="420" y="530"/>
                    </a:lnTo>
                    <a:lnTo>
                      <a:pt x="420" y="382"/>
                    </a:lnTo>
                    <a:lnTo>
                      <a:pt x="511" y="382"/>
                    </a:lnTo>
                    <a:lnTo>
                      <a:pt x="511" y="0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53" name="Freeform 31"/>
              <p:cNvSpPr>
                <a:spLocks noEditPoints="1"/>
              </p:cNvSpPr>
              <p:nvPr/>
            </p:nvSpPr>
            <p:spPr bwMode="auto">
              <a:xfrm>
                <a:off x="504825" y="1274763"/>
                <a:ext cx="695325" cy="719137"/>
              </a:xfrm>
              <a:custGeom>
                <a:avLst/>
                <a:gdLst/>
                <a:ahLst/>
                <a:cxnLst>
                  <a:cxn ang="0">
                    <a:pos x="426" y="226"/>
                  </a:cxn>
                  <a:cxn ang="0">
                    <a:pos x="139" y="226"/>
                  </a:cxn>
                  <a:cxn ang="0">
                    <a:pos x="139" y="0"/>
                  </a:cxn>
                  <a:cxn ang="0">
                    <a:pos x="0" y="0"/>
                  </a:cxn>
                  <a:cxn ang="0">
                    <a:pos x="0" y="327"/>
                  </a:cxn>
                  <a:cxn ang="0">
                    <a:pos x="79" y="327"/>
                  </a:cxn>
                  <a:cxn ang="0">
                    <a:pos x="79" y="453"/>
                  </a:cxn>
                  <a:cxn ang="0">
                    <a:pos x="192" y="327"/>
                  </a:cxn>
                  <a:cxn ang="0">
                    <a:pos x="438" y="327"/>
                  </a:cxn>
                  <a:cxn ang="0">
                    <a:pos x="438" y="241"/>
                  </a:cxn>
                  <a:cxn ang="0">
                    <a:pos x="426" y="226"/>
                  </a:cxn>
                  <a:cxn ang="0">
                    <a:pos x="426" y="226"/>
                  </a:cxn>
                  <a:cxn ang="0">
                    <a:pos x="426" y="226"/>
                  </a:cxn>
                </a:cxnLst>
                <a:rect l="0" t="0" r="r" b="b"/>
                <a:pathLst>
                  <a:path w="438" h="453">
                    <a:moveTo>
                      <a:pt x="426" y="226"/>
                    </a:moveTo>
                    <a:lnTo>
                      <a:pt x="139" y="226"/>
                    </a:lnTo>
                    <a:lnTo>
                      <a:pt x="139" y="0"/>
                    </a:lnTo>
                    <a:lnTo>
                      <a:pt x="0" y="0"/>
                    </a:lnTo>
                    <a:lnTo>
                      <a:pt x="0" y="327"/>
                    </a:lnTo>
                    <a:lnTo>
                      <a:pt x="79" y="327"/>
                    </a:lnTo>
                    <a:lnTo>
                      <a:pt x="79" y="453"/>
                    </a:lnTo>
                    <a:lnTo>
                      <a:pt x="192" y="327"/>
                    </a:lnTo>
                    <a:lnTo>
                      <a:pt x="438" y="327"/>
                    </a:lnTo>
                    <a:lnTo>
                      <a:pt x="438" y="241"/>
                    </a:lnTo>
                    <a:lnTo>
                      <a:pt x="426" y="226"/>
                    </a:lnTo>
                    <a:close/>
                    <a:moveTo>
                      <a:pt x="426" y="226"/>
                    </a:moveTo>
                    <a:lnTo>
                      <a:pt x="426" y="226"/>
                    </a:lnTo>
                    <a:close/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54" name="Group 41"/>
          <p:cNvGrpSpPr/>
          <p:nvPr/>
        </p:nvGrpSpPr>
        <p:grpSpPr>
          <a:xfrm>
            <a:off x="6971030" y="5328285"/>
            <a:ext cx="996315" cy="996315"/>
            <a:chOff x="5664096" y="2537414"/>
            <a:chExt cx="616408" cy="616408"/>
          </a:xfrm>
        </p:grpSpPr>
        <p:grpSp>
          <p:nvGrpSpPr>
            <p:cNvPr id="55" name="Group 33"/>
            <p:cNvGrpSpPr/>
            <p:nvPr/>
          </p:nvGrpSpPr>
          <p:grpSpPr>
            <a:xfrm>
              <a:off x="5664096" y="2537414"/>
              <a:ext cx="616408" cy="616408"/>
              <a:chOff x="2786183" y="1189182"/>
              <a:chExt cx="921712" cy="921712"/>
            </a:xfrm>
          </p:grpSpPr>
          <p:sp>
            <p:nvSpPr>
              <p:cNvPr id="56" name="Oval 34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57" name="Oval 35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58" name="Group 36"/>
            <p:cNvGrpSpPr/>
            <p:nvPr/>
          </p:nvGrpSpPr>
          <p:grpSpPr>
            <a:xfrm>
              <a:off x="5828448" y="2733085"/>
              <a:ext cx="308466" cy="233388"/>
              <a:chOff x="6629400" y="2008188"/>
              <a:chExt cx="600075" cy="454025"/>
            </a:xfrm>
            <a:solidFill>
              <a:schemeClr val="accent3"/>
            </a:solidFill>
          </p:grpSpPr>
          <p:sp>
            <p:nvSpPr>
              <p:cNvPr id="59" name="Freeform 17"/>
              <p:cNvSpPr>
                <a:spLocks noEditPoints="1"/>
              </p:cNvSpPr>
              <p:nvPr/>
            </p:nvSpPr>
            <p:spPr bwMode="auto">
              <a:xfrm>
                <a:off x="6629400" y="2008188"/>
                <a:ext cx="600075" cy="4540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6"/>
                  </a:cxn>
                  <a:cxn ang="0">
                    <a:pos x="378" y="286"/>
                  </a:cxn>
                  <a:cxn ang="0">
                    <a:pos x="378" y="0"/>
                  </a:cxn>
                  <a:cxn ang="0">
                    <a:pos x="0" y="0"/>
                  </a:cxn>
                  <a:cxn ang="0">
                    <a:pos x="354" y="262"/>
                  </a:cxn>
                  <a:cxn ang="0">
                    <a:pos x="24" y="262"/>
                  </a:cxn>
                  <a:cxn ang="0">
                    <a:pos x="24" y="24"/>
                  </a:cxn>
                  <a:cxn ang="0">
                    <a:pos x="354" y="24"/>
                  </a:cxn>
                  <a:cxn ang="0">
                    <a:pos x="354" y="262"/>
                  </a:cxn>
                  <a:cxn ang="0">
                    <a:pos x="354" y="262"/>
                  </a:cxn>
                  <a:cxn ang="0">
                    <a:pos x="354" y="262"/>
                  </a:cxn>
                </a:cxnLst>
                <a:rect l="0" t="0" r="r" b="b"/>
                <a:pathLst>
                  <a:path w="378" h="286">
                    <a:moveTo>
                      <a:pt x="0" y="0"/>
                    </a:moveTo>
                    <a:lnTo>
                      <a:pt x="0" y="286"/>
                    </a:lnTo>
                    <a:lnTo>
                      <a:pt x="378" y="286"/>
                    </a:lnTo>
                    <a:lnTo>
                      <a:pt x="378" y="0"/>
                    </a:lnTo>
                    <a:lnTo>
                      <a:pt x="0" y="0"/>
                    </a:lnTo>
                    <a:close/>
                    <a:moveTo>
                      <a:pt x="354" y="262"/>
                    </a:moveTo>
                    <a:lnTo>
                      <a:pt x="24" y="262"/>
                    </a:lnTo>
                    <a:lnTo>
                      <a:pt x="24" y="24"/>
                    </a:lnTo>
                    <a:lnTo>
                      <a:pt x="354" y="24"/>
                    </a:lnTo>
                    <a:lnTo>
                      <a:pt x="354" y="262"/>
                    </a:lnTo>
                    <a:close/>
                    <a:moveTo>
                      <a:pt x="354" y="262"/>
                    </a:moveTo>
                    <a:lnTo>
                      <a:pt x="354" y="2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0" name="Freeform 18"/>
              <p:cNvSpPr>
                <a:spLocks noEditPoints="1"/>
              </p:cNvSpPr>
              <p:nvPr/>
            </p:nvSpPr>
            <p:spPr bwMode="auto">
              <a:xfrm>
                <a:off x="6629400" y="2008188"/>
                <a:ext cx="600075" cy="45402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86"/>
                  </a:cxn>
                  <a:cxn ang="0">
                    <a:pos x="378" y="286"/>
                  </a:cxn>
                  <a:cxn ang="0">
                    <a:pos x="378" y="0"/>
                  </a:cxn>
                  <a:cxn ang="0">
                    <a:pos x="0" y="0"/>
                  </a:cxn>
                  <a:cxn ang="0">
                    <a:pos x="354" y="262"/>
                  </a:cxn>
                  <a:cxn ang="0">
                    <a:pos x="24" y="262"/>
                  </a:cxn>
                  <a:cxn ang="0">
                    <a:pos x="24" y="24"/>
                  </a:cxn>
                  <a:cxn ang="0">
                    <a:pos x="354" y="24"/>
                  </a:cxn>
                  <a:cxn ang="0">
                    <a:pos x="354" y="262"/>
                  </a:cxn>
                  <a:cxn ang="0">
                    <a:pos x="354" y="262"/>
                  </a:cxn>
                  <a:cxn ang="0">
                    <a:pos x="354" y="262"/>
                  </a:cxn>
                </a:cxnLst>
                <a:rect l="0" t="0" r="r" b="b"/>
                <a:pathLst>
                  <a:path w="378" h="286">
                    <a:moveTo>
                      <a:pt x="0" y="0"/>
                    </a:moveTo>
                    <a:lnTo>
                      <a:pt x="0" y="286"/>
                    </a:lnTo>
                    <a:lnTo>
                      <a:pt x="378" y="286"/>
                    </a:lnTo>
                    <a:lnTo>
                      <a:pt x="378" y="0"/>
                    </a:lnTo>
                    <a:lnTo>
                      <a:pt x="0" y="0"/>
                    </a:lnTo>
                    <a:moveTo>
                      <a:pt x="354" y="262"/>
                    </a:moveTo>
                    <a:lnTo>
                      <a:pt x="24" y="262"/>
                    </a:lnTo>
                    <a:lnTo>
                      <a:pt x="24" y="24"/>
                    </a:lnTo>
                    <a:lnTo>
                      <a:pt x="354" y="24"/>
                    </a:lnTo>
                    <a:lnTo>
                      <a:pt x="354" y="262"/>
                    </a:lnTo>
                    <a:moveTo>
                      <a:pt x="354" y="262"/>
                    </a:moveTo>
                    <a:lnTo>
                      <a:pt x="354" y="262"/>
                    </a:lnTo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1" name="Freeform 19"/>
              <p:cNvSpPr>
                <a:spLocks noEditPoints="1"/>
              </p:cNvSpPr>
              <p:nvPr/>
            </p:nvSpPr>
            <p:spPr bwMode="auto">
              <a:xfrm>
                <a:off x="7042150" y="2084388"/>
                <a:ext cx="111125" cy="112713"/>
              </a:xfrm>
              <a:custGeom>
                <a:avLst/>
                <a:gdLst/>
                <a:ahLst/>
                <a:cxnLst>
                  <a:cxn ang="0">
                    <a:pos x="29" y="15"/>
                  </a:cxn>
                  <a:cxn ang="0">
                    <a:pos x="15" y="29"/>
                  </a:cxn>
                  <a:cxn ang="0">
                    <a:pos x="0" y="15"/>
                  </a:cxn>
                  <a:cxn ang="0">
                    <a:pos x="15" y="0"/>
                  </a:cxn>
                  <a:cxn ang="0">
                    <a:pos x="29" y="15"/>
                  </a:cxn>
                  <a:cxn ang="0">
                    <a:pos x="29" y="15"/>
                  </a:cxn>
                  <a:cxn ang="0">
                    <a:pos x="29" y="15"/>
                  </a:cxn>
                </a:cxnLst>
                <a:rect l="0" t="0" r="r" b="b"/>
                <a:pathLst>
                  <a:path w="29" h="29">
                    <a:moveTo>
                      <a:pt x="29" y="15"/>
                    </a:moveTo>
                    <a:cubicBezTo>
                      <a:pt x="29" y="23"/>
                      <a:pt x="23" y="29"/>
                      <a:pt x="15" y="29"/>
                    </a:cubicBezTo>
                    <a:cubicBezTo>
                      <a:pt x="7" y="29"/>
                      <a:pt x="0" y="23"/>
                      <a:pt x="0" y="15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3" y="0"/>
                      <a:pt x="29" y="7"/>
                      <a:pt x="29" y="15"/>
                    </a:cubicBezTo>
                    <a:close/>
                    <a:moveTo>
                      <a:pt x="29" y="15"/>
                    </a:moveTo>
                    <a:cubicBezTo>
                      <a:pt x="29" y="15"/>
                      <a:pt x="29" y="15"/>
                      <a:pt x="29" y="15"/>
                    </a:cubicBezTo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2" name="Freeform 20"/>
              <p:cNvSpPr>
                <a:spLocks noEditPoints="1"/>
              </p:cNvSpPr>
              <p:nvPr/>
            </p:nvSpPr>
            <p:spPr bwMode="auto">
              <a:xfrm>
                <a:off x="6705600" y="2122488"/>
                <a:ext cx="455613" cy="266700"/>
              </a:xfrm>
              <a:custGeom>
                <a:avLst/>
                <a:gdLst/>
                <a:ahLst/>
                <a:cxnLst>
                  <a:cxn ang="0">
                    <a:pos x="79" y="29"/>
                  </a:cxn>
                  <a:cxn ang="0">
                    <a:pos x="59" y="48"/>
                  </a:cxn>
                  <a:cxn ang="0">
                    <a:pos x="25" y="0"/>
                  </a:cxn>
                  <a:cxn ang="0">
                    <a:pos x="0" y="69"/>
                  </a:cxn>
                  <a:cxn ang="0">
                    <a:pos x="119" y="69"/>
                  </a:cxn>
                  <a:cxn ang="0">
                    <a:pos x="79" y="29"/>
                  </a:cxn>
                  <a:cxn ang="0">
                    <a:pos x="79" y="29"/>
                  </a:cxn>
                  <a:cxn ang="0">
                    <a:pos x="79" y="29"/>
                  </a:cxn>
                </a:cxnLst>
                <a:rect l="0" t="0" r="r" b="b"/>
                <a:pathLst>
                  <a:path w="119" h="69">
                    <a:moveTo>
                      <a:pt x="79" y="29"/>
                    </a:moveTo>
                    <a:cubicBezTo>
                      <a:pt x="70" y="29"/>
                      <a:pt x="71" y="48"/>
                      <a:pt x="59" y="48"/>
                    </a:cubicBezTo>
                    <a:cubicBezTo>
                      <a:pt x="47" y="48"/>
                      <a:pt x="40" y="0"/>
                      <a:pt x="25" y="0"/>
                    </a:cubicBezTo>
                    <a:cubicBezTo>
                      <a:pt x="10" y="0"/>
                      <a:pt x="0" y="69"/>
                      <a:pt x="0" y="69"/>
                    </a:cubicBezTo>
                    <a:cubicBezTo>
                      <a:pt x="119" y="69"/>
                      <a:pt x="119" y="69"/>
                      <a:pt x="119" y="69"/>
                    </a:cubicBezTo>
                    <a:cubicBezTo>
                      <a:pt x="119" y="69"/>
                      <a:pt x="88" y="29"/>
                      <a:pt x="79" y="29"/>
                    </a:cubicBezTo>
                    <a:close/>
                    <a:moveTo>
                      <a:pt x="79" y="29"/>
                    </a:moveTo>
                    <a:cubicBezTo>
                      <a:pt x="79" y="29"/>
                      <a:pt x="79" y="29"/>
                      <a:pt x="79" y="29"/>
                    </a:cubicBezTo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</p:grpSp>
      <p:grpSp>
        <p:nvGrpSpPr>
          <p:cNvPr id="63" name="Group 48"/>
          <p:cNvGrpSpPr/>
          <p:nvPr/>
        </p:nvGrpSpPr>
        <p:grpSpPr>
          <a:xfrm>
            <a:off x="10456545" y="2211705"/>
            <a:ext cx="1021715" cy="1021715"/>
            <a:chOff x="3323671" y="3667874"/>
            <a:chExt cx="632086" cy="632086"/>
          </a:xfrm>
        </p:grpSpPr>
        <p:grpSp>
          <p:nvGrpSpPr>
            <p:cNvPr id="64" name="Group 42"/>
            <p:cNvGrpSpPr/>
            <p:nvPr/>
          </p:nvGrpSpPr>
          <p:grpSpPr>
            <a:xfrm>
              <a:off x="3323671" y="3667874"/>
              <a:ext cx="632086" cy="632086"/>
              <a:chOff x="2786183" y="1189182"/>
              <a:chExt cx="921712" cy="921712"/>
            </a:xfrm>
          </p:grpSpPr>
          <p:sp>
            <p:nvSpPr>
              <p:cNvPr id="65" name="Oval 43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6" name="Oval 44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  <p:grpSp>
          <p:nvGrpSpPr>
            <p:cNvPr id="67" name="Group 45"/>
            <p:cNvGrpSpPr/>
            <p:nvPr/>
          </p:nvGrpSpPr>
          <p:grpSpPr>
            <a:xfrm>
              <a:off x="3534447" y="3803607"/>
              <a:ext cx="210535" cy="360620"/>
              <a:chOff x="1668463" y="3354388"/>
              <a:chExt cx="641350" cy="1098550"/>
            </a:xfrm>
            <a:solidFill>
              <a:schemeClr val="accent3"/>
            </a:solidFill>
          </p:grpSpPr>
          <p:sp>
            <p:nvSpPr>
              <p:cNvPr id="68" name="Freeform 36"/>
              <p:cNvSpPr>
                <a:spLocks noEditPoints="1"/>
              </p:cNvSpPr>
              <p:nvPr/>
            </p:nvSpPr>
            <p:spPr bwMode="auto">
              <a:xfrm>
                <a:off x="1752600" y="3438526"/>
                <a:ext cx="473075" cy="768350"/>
              </a:xfrm>
              <a:custGeom>
                <a:avLst/>
                <a:gdLst/>
                <a:ahLst/>
                <a:cxnLst>
                  <a:cxn ang="0">
                    <a:pos x="13" y="197"/>
                  </a:cxn>
                  <a:cxn ang="0">
                    <a:pos x="27" y="191"/>
                  </a:cxn>
                  <a:cxn ang="0">
                    <a:pos x="29" y="189"/>
                  </a:cxn>
                  <a:cxn ang="0">
                    <a:pos x="32" y="181"/>
                  </a:cxn>
                  <a:cxn ang="0">
                    <a:pos x="36" y="176"/>
                  </a:cxn>
                  <a:cxn ang="0">
                    <a:pos x="37" y="174"/>
                  </a:cxn>
                  <a:cxn ang="0">
                    <a:pos x="39" y="162"/>
                  </a:cxn>
                  <a:cxn ang="0">
                    <a:pos x="38" y="160"/>
                  </a:cxn>
                  <a:cxn ang="0">
                    <a:pos x="31" y="146"/>
                  </a:cxn>
                  <a:cxn ang="0">
                    <a:pos x="29" y="138"/>
                  </a:cxn>
                  <a:cxn ang="0">
                    <a:pos x="26" y="127"/>
                  </a:cxn>
                  <a:cxn ang="0">
                    <a:pos x="26" y="124"/>
                  </a:cxn>
                  <a:cxn ang="0">
                    <a:pos x="28" y="119"/>
                  </a:cxn>
                  <a:cxn ang="0">
                    <a:pos x="29" y="117"/>
                  </a:cxn>
                  <a:cxn ang="0">
                    <a:pos x="29" y="100"/>
                  </a:cxn>
                  <a:cxn ang="0">
                    <a:pos x="29" y="89"/>
                  </a:cxn>
                  <a:cxn ang="0">
                    <a:pos x="38" y="74"/>
                  </a:cxn>
                  <a:cxn ang="0">
                    <a:pos x="63" y="63"/>
                  </a:cxn>
                  <a:cxn ang="0">
                    <a:pos x="77" y="61"/>
                  </a:cxn>
                  <a:cxn ang="0">
                    <a:pos x="81" y="61"/>
                  </a:cxn>
                  <a:cxn ang="0">
                    <a:pos x="81" y="62"/>
                  </a:cxn>
                  <a:cxn ang="0">
                    <a:pos x="78" y="64"/>
                  </a:cxn>
                  <a:cxn ang="0">
                    <a:pos x="79" y="69"/>
                  </a:cxn>
                  <a:cxn ang="0">
                    <a:pos x="91" y="80"/>
                  </a:cxn>
                  <a:cxn ang="0">
                    <a:pos x="96" y="92"/>
                  </a:cxn>
                  <a:cxn ang="0">
                    <a:pos x="96" y="117"/>
                  </a:cxn>
                  <a:cxn ang="0">
                    <a:pos x="98" y="121"/>
                  </a:cxn>
                  <a:cxn ang="0">
                    <a:pos x="99" y="122"/>
                  </a:cxn>
                  <a:cxn ang="0">
                    <a:pos x="98" y="135"/>
                  </a:cxn>
                  <a:cxn ang="0">
                    <a:pos x="98" y="136"/>
                  </a:cxn>
                  <a:cxn ang="0">
                    <a:pos x="91" y="154"/>
                  </a:cxn>
                  <a:cxn ang="0">
                    <a:pos x="90" y="155"/>
                  </a:cxn>
                  <a:cxn ang="0">
                    <a:pos x="87" y="174"/>
                  </a:cxn>
                  <a:cxn ang="0">
                    <a:pos x="88" y="176"/>
                  </a:cxn>
                  <a:cxn ang="0">
                    <a:pos x="91" y="181"/>
                  </a:cxn>
                  <a:cxn ang="0">
                    <a:pos x="94" y="190"/>
                  </a:cxn>
                  <a:cxn ang="0">
                    <a:pos x="97" y="192"/>
                  </a:cxn>
                  <a:cxn ang="0">
                    <a:pos x="124" y="203"/>
                  </a:cxn>
                  <a:cxn ang="0">
                    <a:pos x="124" y="0"/>
                  </a:cxn>
                  <a:cxn ang="0">
                    <a:pos x="0" y="0"/>
                  </a:cxn>
                  <a:cxn ang="0">
                    <a:pos x="0" y="203"/>
                  </a:cxn>
                  <a:cxn ang="0">
                    <a:pos x="13" y="197"/>
                  </a:cxn>
                  <a:cxn ang="0">
                    <a:pos x="13" y="197"/>
                  </a:cxn>
                  <a:cxn ang="0">
                    <a:pos x="13" y="197"/>
                  </a:cxn>
                </a:cxnLst>
                <a:rect l="0" t="0" r="r" b="b"/>
                <a:pathLst>
                  <a:path w="124" h="203">
                    <a:moveTo>
                      <a:pt x="13" y="197"/>
                    </a:moveTo>
                    <a:cubicBezTo>
                      <a:pt x="17" y="195"/>
                      <a:pt x="22" y="194"/>
                      <a:pt x="27" y="191"/>
                    </a:cubicBezTo>
                    <a:cubicBezTo>
                      <a:pt x="28" y="191"/>
                      <a:pt x="29" y="190"/>
                      <a:pt x="29" y="189"/>
                    </a:cubicBezTo>
                    <a:cubicBezTo>
                      <a:pt x="30" y="187"/>
                      <a:pt x="31" y="184"/>
                      <a:pt x="32" y="181"/>
                    </a:cubicBezTo>
                    <a:cubicBezTo>
                      <a:pt x="33" y="179"/>
                      <a:pt x="33" y="177"/>
                      <a:pt x="36" y="176"/>
                    </a:cubicBezTo>
                    <a:cubicBezTo>
                      <a:pt x="36" y="176"/>
                      <a:pt x="37" y="175"/>
                      <a:pt x="37" y="174"/>
                    </a:cubicBezTo>
                    <a:cubicBezTo>
                      <a:pt x="38" y="170"/>
                      <a:pt x="38" y="166"/>
                      <a:pt x="39" y="162"/>
                    </a:cubicBezTo>
                    <a:cubicBezTo>
                      <a:pt x="39" y="161"/>
                      <a:pt x="38" y="160"/>
                      <a:pt x="38" y="160"/>
                    </a:cubicBezTo>
                    <a:cubicBezTo>
                      <a:pt x="34" y="156"/>
                      <a:pt x="32" y="151"/>
                      <a:pt x="31" y="146"/>
                    </a:cubicBezTo>
                    <a:cubicBezTo>
                      <a:pt x="31" y="143"/>
                      <a:pt x="29" y="141"/>
                      <a:pt x="29" y="138"/>
                    </a:cubicBezTo>
                    <a:cubicBezTo>
                      <a:pt x="28" y="135"/>
                      <a:pt x="27" y="131"/>
                      <a:pt x="26" y="127"/>
                    </a:cubicBezTo>
                    <a:cubicBezTo>
                      <a:pt x="26" y="126"/>
                      <a:pt x="26" y="125"/>
                      <a:pt x="26" y="124"/>
                    </a:cubicBezTo>
                    <a:cubicBezTo>
                      <a:pt x="25" y="122"/>
                      <a:pt x="25" y="120"/>
                      <a:pt x="28" y="119"/>
                    </a:cubicBezTo>
                    <a:cubicBezTo>
                      <a:pt x="28" y="119"/>
                      <a:pt x="29" y="118"/>
                      <a:pt x="29" y="117"/>
                    </a:cubicBezTo>
                    <a:cubicBezTo>
                      <a:pt x="29" y="111"/>
                      <a:pt x="29" y="105"/>
                      <a:pt x="29" y="100"/>
                    </a:cubicBezTo>
                    <a:cubicBezTo>
                      <a:pt x="29" y="96"/>
                      <a:pt x="29" y="93"/>
                      <a:pt x="29" y="89"/>
                    </a:cubicBezTo>
                    <a:cubicBezTo>
                      <a:pt x="30" y="83"/>
                      <a:pt x="34" y="78"/>
                      <a:pt x="38" y="74"/>
                    </a:cubicBezTo>
                    <a:cubicBezTo>
                      <a:pt x="46" y="68"/>
                      <a:pt x="54" y="65"/>
                      <a:pt x="63" y="63"/>
                    </a:cubicBezTo>
                    <a:cubicBezTo>
                      <a:pt x="68" y="62"/>
                      <a:pt x="72" y="62"/>
                      <a:pt x="77" y="61"/>
                    </a:cubicBezTo>
                    <a:cubicBezTo>
                      <a:pt x="78" y="61"/>
                      <a:pt x="79" y="61"/>
                      <a:pt x="81" y="61"/>
                    </a:cubicBezTo>
                    <a:cubicBezTo>
                      <a:pt x="81" y="61"/>
                      <a:pt x="81" y="61"/>
                      <a:pt x="81" y="62"/>
                    </a:cubicBezTo>
                    <a:cubicBezTo>
                      <a:pt x="80" y="62"/>
                      <a:pt x="79" y="63"/>
                      <a:pt x="78" y="64"/>
                    </a:cubicBezTo>
                    <a:cubicBezTo>
                      <a:pt x="77" y="66"/>
                      <a:pt x="77" y="67"/>
                      <a:pt x="79" y="69"/>
                    </a:cubicBezTo>
                    <a:cubicBezTo>
                      <a:pt x="83" y="72"/>
                      <a:pt x="87" y="76"/>
                      <a:pt x="91" y="80"/>
                    </a:cubicBezTo>
                    <a:cubicBezTo>
                      <a:pt x="95" y="83"/>
                      <a:pt x="96" y="87"/>
                      <a:pt x="96" y="92"/>
                    </a:cubicBezTo>
                    <a:cubicBezTo>
                      <a:pt x="96" y="100"/>
                      <a:pt x="96" y="109"/>
                      <a:pt x="96" y="117"/>
                    </a:cubicBezTo>
                    <a:cubicBezTo>
                      <a:pt x="96" y="118"/>
                      <a:pt x="96" y="120"/>
                      <a:pt x="98" y="121"/>
                    </a:cubicBezTo>
                    <a:cubicBezTo>
                      <a:pt x="99" y="121"/>
                      <a:pt x="99" y="122"/>
                      <a:pt x="99" y="122"/>
                    </a:cubicBezTo>
                    <a:cubicBezTo>
                      <a:pt x="99" y="127"/>
                      <a:pt x="98" y="131"/>
                      <a:pt x="98" y="135"/>
                    </a:cubicBezTo>
                    <a:cubicBezTo>
                      <a:pt x="98" y="135"/>
                      <a:pt x="98" y="135"/>
                      <a:pt x="98" y="136"/>
                    </a:cubicBezTo>
                    <a:cubicBezTo>
                      <a:pt x="94" y="141"/>
                      <a:pt x="93" y="148"/>
                      <a:pt x="91" y="154"/>
                    </a:cubicBezTo>
                    <a:cubicBezTo>
                      <a:pt x="91" y="154"/>
                      <a:pt x="91" y="154"/>
                      <a:pt x="90" y="155"/>
                    </a:cubicBezTo>
                    <a:cubicBezTo>
                      <a:pt x="85" y="160"/>
                      <a:pt x="87" y="168"/>
                      <a:pt x="87" y="174"/>
                    </a:cubicBezTo>
                    <a:cubicBezTo>
                      <a:pt x="87" y="175"/>
                      <a:pt x="87" y="176"/>
                      <a:pt x="88" y="176"/>
                    </a:cubicBezTo>
                    <a:cubicBezTo>
                      <a:pt x="90" y="177"/>
                      <a:pt x="91" y="179"/>
                      <a:pt x="91" y="181"/>
                    </a:cubicBezTo>
                    <a:cubicBezTo>
                      <a:pt x="92" y="184"/>
                      <a:pt x="93" y="187"/>
                      <a:pt x="94" y="190"/>
                    </a:cubicBezTo>
                    <a:cubicBezTo>
                      <a:pt x="95" y="191"/>
                      <a:pt x="96" y="191"/>
                      <a:pt x="97" y="192"/>
                    </a:cubicBezTo>
                    <a:cubicBezTo>
                      <a:pt x="106" y="195"/>
                      <a:pt x="115" y="199"/>
                      <a:pt x="124" y="203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4" y="201"/>
                      <a:pt x="8" y="199"/>
                      <a:pt x="13" y="197"/>
                    </a:cubicBezTo>
                    <a:close/>
                    <a:moveTo>
                      <a:pt x="13" y="197"/>
                    </a:moveTo>
                    <a:cubicBezTo>
                      <a:pt x="13" y="197"/>
                      <a:pt x="13" y="197"/>
                      <a:pt x="13" y="197"/>
                    </a:cubicBezTo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  <p:sp>
            <p:nvSpPr>
              <p:cNvPr id="69" name="Freeform 37"/>
              <p:cNvSpPr>
                <a:spLocks noEditPoints="1"/>
              </p:cNvSpPr>
              <p:nvPr/>
            </p:nvSpPr>
            <p:spPr bwMode="auto">
              <a:xfrm>
                <a:off x="1668463" y="3354388"/>
                <a:ext cx="641350" cy="1098550"/>
              </a:xfrm>
              <a:custGeom>
                <a:avLst/>
                <a:gdLst/>
                <a:ahLst/>
                <a:cxnLst>
                  <a:cxn ang="0">
                    <a:pos x="149" y="0"/>
                  </a:cxn>
                  <a:cxn ang="0">
                    <a:pos x="20" y="0"/>
                  </a:cxn>
                  <a:cxn ang="0">
                    <a:pos x="0" y="20"/>
                  </a:cxn>
                  <a:cxn ang="0">
                    <a:pos x="0" y="270"/>
                  </a:cxn>
                  <a:cxn ang="0">
                    <a:pos x="20" y="290"/>
                  </a:cxn>
                  <a:cxn ang="0">
                    <a:pos x="149" y="290"/>
                  </a:cxn>
                  <a:cxn ang="0">
                    <a:pos x="168" y="270"/>
                  </a:cxn>
                  <a:cxn ang="0">
                    <a:pos x="168" y="20"/>
                  </a:cxn>
                  <a:cxn ang="0">
                    <a:pos x="149" y="0"/>
                  </a:cxn>
                  <a:cxn ang="0">
                    <a:pos x="55" y="276"/>
                  </a:cxn>
                  <a:cxn ang="0">
                    <a:pos x="39" y="276"/>
                  </a:cxn>
                  <a:cxn ang="0">
                    <a:pos x="33" y="270"/>
                  </a:cxn>
                  <a:cxn ang="0">
                    <a:pos x="39" y="265"/>
                  </a:cxn>
                  <a:cxn ang="0">
                    <a:pos x="55" y="265"/>
                  </a:cxn>
                  <a:cxn ang="0">
                    <a:pos x="61" y="270"/>
                  </a:cxn>
                  <a:cxn ang="0">
                    <a:pos x="55" y="276"/>
                  </a:cxn>
                  <a:cxn ang="0">
                    <a:pos x="84" y="280"/>
                  </a:cxn>
                  <a:cxn ang="0">
                    <a:pos x="74" y="270"/>
                  </a:cxn>
                  <a:cxn ang="0">
                    <a:pos x="84" y="261"/>
                  </a:cxn>
                  <a:cxn ang="0">
                    <a:pos x="94" y="270"/>
                  </a:cxn>
                  <a:cxn ang="0">
                    <a:pos x="84" y="280"/>
                  </a:cxn>
                  <a:cxn ang="0">
                    <a:pos x="129" y="276"/>
                  </a:cxn>
                  <a:cxn ang="0">
                    <a:pos x="113" y="276"/>
                  </a:cxn>
                  <a:cxn ang="0">
                    <a:pos x="107" y="270"/>
                  </a:cxn>
                  <a:cxn ang="0">
                    <a:pos x="113" y="265"/>
                  </a:cxn>
                  <a:cxn ang="0">
                    <a:pos x="129" y="265"/>
                  </a:cxn>
                  <a:cxn ang="0">
                    <a:pos x="135" y="270"/>
                  </a:cxn>
                  <a:cxn ang="0">
                    <a:pos x="129" y="276"/>
                  </a:cxn>
                  <a:cxn ang="0">
                    <a:pos x="155" y="254"/>
                  </a:cxn>
                  <a:cxn ang="0">
                    <a:pos x="14" y="254"/>
                  </a:cxn>
                  <a:cxn ang="0">
                    <a:pos x="14" y="13"/>
                  </a:cxn>
                  <a:cxn ang="0">
                    <a:pos x="155" y="13"/>
                  </a:cxn>
                  <a:cxn ang="0">
                    <a:pos x="155" y="254"/>
                  </a:cxn>
                  <a:cxn ang="0">
                    <a:pos x="155" y="254"/>
                  </a:cxn>
                  <a:cxn ang="0">
                    <a:pos x="155" y="254"/>
                  </a:cxn>
                </a:cxnLst>
                <a:rect l="0" t="0" r="r" b="b"/>
                <a:pathLst>
                  <a:path w="168" h="290">
                    <a:moveTo>
                      <a:pt x="14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270"/>
                      <a:pt x="0" y="270"/>
                      <a:pt x="0" y="270"/>
                    </a:cubicBezTo>
                    <a:cubicBezTo>
                      <a:pt x="0" y="281"/>
                      <a:pt x="9" y="290"/>
                      <a:pt x="20" y="290"/>
                    </a:cubicBezTo>
                    <a:cubicBezTo>
                      <a:pt x="149" y="290"/>
                      <a:pt x="149" y="290"/>
                      <a:pt x="149" y="290"/>
                    </a:cubicBezTo>
                    <a:cubicBezTo>
                      <a:pt x="159" y="290"/>
                      <a:pt x="168" y="281"/>
                      <a:pt x="168" y="270"/>
                    </a:cubicBezTo>
                    <a:cubicBezTo>
                      <a:pt x="168" y="20"/>
                      <a:pt x="168" y="20"/>
                      <a:pt x="168" y="20"/>
                    </a:cubicBezTo>
                    <a:cubicBezTo>
                      <a:pt x="168" y="9"/>
                      <a:pt x="159" y="0"/>
                      <a:pt x="149" y="0"/>
                    </a:cubicBezTo>
                    <a:close/>
                    <a:moveTo>
                      <a:pt x="55" y="276"/>
                    </a:moveTo>
                    <a:cubicBezTo>
                      <a:pt x="39" y="276"/>
                      <a:pt x="39" y="276"/>
                      <a:pt x="39" y="276"/>
                    </a:cubicBezTo>
                    <a:cubicBezTo>
                      <a:pt x="36" y="276"/>
                      <a:pt x="33" y="273"/>
                      <a:pt x="33" y="270"/>
                    </a:cubicBezTo>
                    <a:cubicBezTo>
                      <a:pt x="33" y="267"/>
                      <a:pt x="36" y="265"/>
                      <a:pt x="39" y="265"/>
                    </a:cubicBezTo>
                    <a:cubicBezTo>
                      <a:pt x="55" y="265"/>
                      <a:pt x="55" y="265"/>
                      <a:pt x="55" y="265"/>
                    </a:cubicBezTo>
                    <a:cubicBezTo>
                      <a:pt x="58" y="265"/>
                      <a:pt x="61" y="267"/>
                      <a:pt x="61" y="270"/>
                    </a:cubicBezTo>
                    <a:cubicBezTo>
                      <a:pt x="61" y="273"/>
                      <a:pt x="58" y="276"/>
                      <a:pt x="55" y="276"/>
                    </a:cubicBezTo>
                    <a:close/>
                    <a:moveTo>
                      <a:pt x="84" y="280"/>
                    </a:moveTo>
                    <a:cubicBezTo>
                      <a:pt x="79" y="280"/>
                      <a:pt x="74" y="276"/>
                      <a:pt x="74" y="270"/>
                    </a:cubicBezTo>
                    <a:cubicBezTo>
                      <a:pt x="74" y="265"/>
                      <a:pt x="79" y="261"/>
                      <a:pt x="84" y="261"/>
                    </a:cubicBezTo>
                    <a:cubicBezTo>
                      <a:pt x="90" y="261"/>
                      <a:pt x="94" y="265"/>
                      <a:pt x="94" y="270"/>
                    </a:cubicBezTo>
                    <a:cubicBezTo>
                      <a:pt x="94" y="276"/>
                      <a:pt x="90" y="280"/>
                      <a:pt x="84" y="280"/>
                    </a:cubicBezTo>
                    <a:close/>
                    <a:moveTo>
                      <a:pt x="129" y="276"/>
                    </a:moveTo>
                    <a:cubicBezTo>
                      <a:pt x="113" y="276"/>
                      <a:pt x="113" y="276"/>
                      <a:pt x="113" y="276"/>
                    </a:cubicBezTo>
                    <a:cubicBezTo>
                      <a:pt x="110" y="276"/>
                      <a:pt x="107" y="273"/>
                      <a:pt x="107" y="270"/>
                    </a:cubicBezTo>
                    <a:cubicBezTo>
                      <a:pt x="107" y="267"/>
                      <a:pt x="110" y="265"/>
                      <a:pt x="113" y="265"/>
                    </a:cubicBezTo>
                    <a:cubicBezTo>
                      <a:pt x="129" y="265"/>
                      <a:pt x="129" y="265"/>
                      <a:pt x="129" y="265"/>
                    </a:cubicBezTo>
                    <a:cubicBezTo>
                      <a:pt x="132" y="265"/>
                      <a:pt x="135" y="267"/>
                      <a:pt x="135" y="270"/>
                    </a:cubicBezTo>
                    <a:cubicBezTo>
                      <a:pt x="135" y="273"/>
                      <a:pt x="132" y="276"/>
                      <a:pt x="129" y="276"/>
                    </a:cubicBezTo>
                    <a:close/>
                    <a:moveTo>
                      <a:pt x="155" y="254"/>
                    </a:moveTo>
                    <a:cubicBezTo>
                      <a:pt x="14" y="254"/>
                      <a:pt x="14" y="254"/>
                      <a:pt x="14" y="25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55" y="13"/>
                      <a:pt x="155" y="13"/>
                      <a:pt x="155" y="13"/>
                    </a:cubicBezTo>
                    <a:lnTo>
                      <a:pt x="155" y="254"/>
                    </a:lnTo>
                    <a:close/>
                    <a:moveTo>
                      <a:pt x="155" y="254"/>
                    </a:moveTo>
                    <a:cubicBezTo>
                      <a:pt x="155" y="254"/>
                      <a:pt x="155" y="254"/>
                      <a:pt x="155" y="254"/>
                    </a:cubicBezTo>
                  </a:path>
                </a:pathLst>
              </a:custGeom>
              <a:solidFill>
                <a:srgbClr val="FED50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字魂36号-正文宋楷" panose="02000000000000000000" pitchFamily="2" charset="-122"/>
                </a:endParaRPr>
              </a:p>
            </p:txBody>
          </p:sp>
        </p:grpSp>
      </p:grpSp>
      <p:sp>
        <p:nvSpPr>
          <p:cNvPr id="70" name="矩形 69"/>
          <p:cNvSpPr/>
          <p:nvPr/>
        </p:nvSpPr>
        <p:spPr>
          <a:xfrm>
            <a:off x="1948815" y="4954270"/>
            <a:ext cx="19284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36号-正文宋楷" panose="02000000000000000000" pitchFamily="2" charset="-122"/>
              </a:rPr>
              <a:t>双击输入替换内容编辑文字</a:t>
            </a:r>
          </a:p>
        </p:txBody>
      </p:sp>
      <p:sp>
        <p:nvSpPr>
          <p:cNvPr id="71" name="矩形 70"/>
          <p:cNvSpPr/>
          <p:nvPr/>
        </p:nvSpPr>
        <p:spPr>
          <a:xfrm>
            <a:off x="4201795" y="3632200"/>
            <a:ext cx="19284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36号-正文宋楷" panose="02000000000000000000" pitchFamily="2" charset="-122"/>
              </a:rPr>
              <a:t>双击输入替换内容编辑文字</a:t>
            </a:r>
          </a:p>
        </p:txBody>
      </p:sp>
      <p:sp>
        <p:nvSpPr>
          <p:cNvPr id="72" name="矩形 71"/>
          <p:cNvSpPr/>
          <p:nvPr/>
        </p:nvSpPr>
        <p:spPr>
          <a:xfrm>
            <a:off x="6570345" y="4779010"/>
            <a:ext cx="19284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36号-正文宋楷" panose="02000000000000000000" pitchFamily="2" charset="-122"/>
              </a:rPr>
              <a:t>双击输入替换内容编辑文字</a:t>
            </a:r>
          </a:p>
        </p:txBody>
      </p:sp>
      <p:sp>
        <p:nvSpPr>
          <p:cNvPr id="73" name="矩形 72"/>
          <p:cNvSpPr/>
          <p:nvPr/>
        </p:nvSpPr>
        <p:spPr>
          <a:xfrm>
            <a:off x="8791575" y="3632200"/>
            <a:ext cx="192849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字魂36号-正文宋楷" panose="02000000000000000000" pitchFamily="2" charset="-122"/>
              </a:rPr>
              <a:t>双击输入替换内容编辑文字</a:t>
            </a: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29374" y="0"/>
            <a:ext cx="6429023" cy="7232650"/>
          </a:xfrm>
          <a:prstGeom prst="rect">
            <a:avLst/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pic>
        <p:nvPicPr>
          <p:cNvPr id="30733" name="图片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405" y="1542326"/>
            <a:ext cx="3727940" cy="4821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本框 66"/>
          <p:cNvSpPr txBox="1">
            <a:spLocks noChangeArrowheads="1"/>
          </p:cNvSpPr>
          <p:nvPr/>
        </p:nvSpPr>
        <p:spPr bwMode="auto">
          <a:xfrm>
            <a:off x="812800" y="2585057"/>
            <a:ext cx="3342105" cy="553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</a:p>
        </p:txBody>
      </p:sp>
      <p:sp>
        <p:nvSpPr>
          <p:cNvPr id="32" name="文本框 13"/>
          <p:cNvSpPr txBox="1">
            <a:spLocks noChangeArrowheads="1"/>
          </p:cNvSpPr>
          <p:nvPr/>
        </p:nvSpPr>
        <p:spPr bwMode="auto">
          <a:xfrm>
            <a:off x="1883510" y="2201498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</a:p>
        </p:txBody>
      </p:sp>
      <p:sp>
        <p:nvSpPr>
          <p:cNvPr id="35" name="文本框 66"/>
          <p:cNvSpPr txBox="1">
            <a:spLocks noChangeArrowheads="1"/>
          </p:cNvSpPr>
          <p:nvPr/>
        </p:nvSpPr>
        <p:spPr bwMode="auto">
          <a:xfrm>
            <a:off x="812800" y="5033329"/>
            <a:ext cx="3342105" cy="5537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</a:p>
        </p:txBody>
      </p:sp>
      <p:sp>
        <p:nvSpPr>
          <p:cNvPr id="36" name="文本框 13"/>
          <p:cNvSpPr txBox="1">
            <a:spLocks noChangeArrowheads="1"/>
          </p:cNvSpPr>
          <p:nvPr/>
        </p:nvSpPr>
        <p:spPr bwMode="auto">
          <a:xfrm>
            <a:off x="1883510" y="4649770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</a:p>
        </p:txBody>
      </p:sp>
      <p:sp>
        <p:nvSpPr>
          <p:cNvPr id="37" name="文本框 66"/>
          <p:cNvSpPr txBox="1">
            <a:spLocks noChangeArrowheads="1"/>
          </p:cNvSpPr>
          <p:nvPr/>
        </p:nvSpPr>
        <p:spPr bwMode="auto">
          <a:xfrm>
            <a:off x="8705516" y="2585057"/>
            <a:ext cx="3342105" cy="1384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38" name="文本框 13"/>
          <p:cNvSpPr txBox="1">
            <a:spLocks noChangeArrowheads="1"/>
          </p:cNvSpPr>
          <p:nvPr/>
        </p:nvSpPr>
        <p:spPr bwMode="auto">
          <a:xfrm>
            <a:off x="8485846" y="2201498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</a:p>
        </p:txBody>
      </p: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8705516" y="5033329"/>
            <a:ext cx="3342105" cy="1384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sz="12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40" name="文本框 13"/>
          <p:cNvSpPr txBox="1">
            <a:spLocks noChangeArrowheads="1"/>
          </p:cNvSpPr>
          <p:nvPr/>
        </p:nvSpPr>
        <p:spPr bwMode="auto">
          <a:xfrm>
            <a:off x="8485846" y="4649770"/>
            <a:ext cx="2286000" cy="3073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点击请替换文字内容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t="28348"/>
          <a:stretch>
            <a:fillRect/>
          </a:stretch>
        </p:blipFill>
        <p:spPr>
          <a:xfrm>
            <a:off x="4753610" y="1917065"/>
            <a:ext cx="3352800" cy="4013835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489710" y="4485640"/>
            <a:ext cx="36118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966" name="任意多边形 965"/>
          <p:cNvSpPr/>
          <p:nvPr userDrawn="1"/>
        </p:nvSpPr>
        <p:spPr>
          <a:xfrm>
            <a:off x="2111375" y="1778000"/>
            <a:ext cx="2368550" cy="2368550"/>
          </a:xfrm>
          <a:custGeom>
            <a:avLst/>
            <a:gdLst>
              <a:gd name="ir" fmla="*/ w 3 4"/>
              <a:gd name="ib" fmla="*/ h 3 4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41" h="1641">
                <a:moveTo>
                  <a:pt x="0" y="821"/>
                </a:moveTo>
                <a:lnTo>
                  <a:pt x="821" y="0"/>
                </a:lnTo>
                <a:lnTo>
                  <a:pt x="1641" y="821"/>
                </a:lnTo>
                <a:lnTo>
                  <a:pt x="821" y="1641"/>
                </a:lnTo>
                <a:lnTo>
                  <a:pt x="0" y="821"/>
                </a:lnTo>
                <a:close/>
                <a:moveTo>
                  <a:pt x="87" y="821"/>
                </a:moveTo>
                <a:lnTo>
                  <a:pt x="821" y="87"/>
                </a:lnTo>
                <a:lnTo>
                  <a:pt x="1555" y="821"/>
                </a:lnTo>
                <a:lnTo>
                  <a:pt x="821" y="1555"/>
                </a:lnTo>
                <a:lnTo>
                  <a:pt x="87" y="82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67" name="文本框 1266"/>
          <p:cNvSpPr txBox="1"/>
          <p:nvPr/>
        </p:nvSpPr>
        <p:spPr>
          <a:xfrm>
            <a:off x="2294255" y="2408555"/>
            <a:ext cx="20027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03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67" y="294597"/>
            <a:ext cx="4943241" cy="743444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175430" y="5192697"/>
            <a:ext cx="424035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3A38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F7D7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16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21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9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请替换文字内容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/>
            </a:r>
            <a:b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</a:br>
            <a:endParaRPr lang="en-US" sz="9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09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/>
            </a:r>
            <a:b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</a:br>
            <a:endParaRPr lang="en-US" altLang="zh-CN" sz="9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请替换文字内容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/>
            </a:r>
            <a:b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</a:b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099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/>
            </a:r>
            <a:b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</a:br>
            <a:endParaRPr lang="en-US" altLang="zh-CN" sz="9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029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>请替换文字内容</a:t>
            </a:r>
            <a: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  <a:t/>
            </a:r>
            <a:br>
              <a:rPr lang="en-US" altLang="zh-CN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思源黑体旧字形 Normal" panose="020B0400000000000000" pitchFamily="34" charset="-128"/>
              </a:rPr>
            </a:br>
            <a:endParaRPr lang="en-US" altLang="zh-CN" sz="9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  <a:p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9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  <a:p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3" name="Freeform 245"/>
          <p:cNvSpPr/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ED50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3A3838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F7D73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FED501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F7D73A"/>
          </a:solidFill>
          <a:ln w="9525">
            <a:noFill/>
            <a:round/>
          </a:ln>
        </p:spPr>
        <p:txBody>
          <a:bodyPr vert="horz" wrap="square" lIns="128580" tIns="64290" rIns="128580" bIns="64290" numCol="1" anchor="t" anchorCtr="0" compatLnSpc="1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2" name="文本框 1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86675" y="5057775"/>
            <a:ext cx="1045210" cy="894080"/>
            <a:chOff x="2208213" y="4308475"/>
            <a:chExt cx="1313851" cy="1123184"/>
          </a:xfrm>
          <a:solidFill>
            <a:srgbClr val="FED501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3908425" y="5004435"/>
            <a:ext cx="1045845" cy="893445"/>
            <a:chOff x="2208213" y="4308475"/>
            <a:chExt cx="1313851" cy="1123184"/>
          </a:xfrm>
          <a:solidFill>
            <a:srgbClr val="F7D73A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3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88885" y="2203450"/>
            <a:ext cx="1045210" cy="894080"/>
            <a:chOff x="2208213" y="4308475"/>
            <a:chExt cx="1313851" cy="1123184"/>
          </a:xfrm>
          <a:solidFill>
            <a:srgbClr val="FED501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40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3996690" y="2185670"/>
            <a:ext cx="1045210" cy="894080"/>
            <a:chOff x="2208213" y="4308475"/>
            <a:chExt cx="1313851" cy="1123184"/>
          </a:xfrm>
          <a:solidFill>
            <a:srgbClr val="F7D73A"/>
          </a:solidFill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" name="Freeform 31"/>
            <p:cNvSpPr/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/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3" name="Text Placeholder 7"/>
          <p:cNvSpPr txBox="1"/>
          <p:nvPr/>
        </p:nvSpPr>
        <p:spPr>
          <a:xfrm>
            <a:off x="3996690" y="2282190"/>
            <a:ext cx="685800" cy="53276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01</a:t>
            </a:r>
          </a:p>
        </p:txBody>
      </p:sp>
      <p:sp>
        <p:nvSpPr>
          <p:cNvPr id="45" name="Text Placeholder 2"/>
          <p:cNvSpPr txBox="1"/>
          <p:nvPr/>
        </p:nvSpPr>
        <p:spPr>
          <a:xfrm>
            <a:off x="635000" y="2233930"/>
            <a:ext cx="3105785" cy="96901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46" name="Text Placeholder 7"/>
          <p:cNvSpPr txBox="1"/>
          <p:nvPr/>
        </p:nvSpPr>
        <p:spPr>
          <a:xfrm>
            <a:off x="3950970" y="5317490"/>
            <a:ext cx="685800" cy="53276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03</a:t>
            </a:r>
          </a:p>
        </p:txBody>
      </p:sp>
      <p:sp>
        <p:nvSpPr>
          <p:cNvPr id="5" name="Text Placeholder 7"/>
          <p:cNvSpPr txBox="1"/>
          <p:nvPr/>
        </p:nvSpPr>
        <p:spPr>
          <a:xfrm>
            <a:off x="7947660" y="2282190"/>
            <a:ext cx="685800" cy="53276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02</a:t>
            </a:r>
          </a:p>
        </p:txBody>
      </p:sp>
      <p:sp>
        <p:nvSpPr>
          <p:cNvPr id="50" name="Text Placeholder 7"/>
          <p:cNvSpPr txBox="1"/>
          <p:nvPr/>
        </p:nvSpPr>
        <p:spPr>
          <a:xfrm>
            <a:off x="8039100" y="5281295"/>
            <a:ext cx="685800" cy="532765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5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04</a:t>
            </a:r>
          </a:p>
        </p:txBody>
      </p:sp>
      <p:sp>
        <p:nvSpPr>
          <p:cNvPr id="52" name="Shape 1719"/>
          <p:cNvSpPr/>
          <p:nvPr/>
        </p:nvSpPr>
        <p:spPr>
          <a:xfrm>
            <a:off x="4592320" y="3717925"/>
            <a:ext cx="1712595" cy="205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rgbClr val="F7D73A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098540" y="4062730"/>
            <a:ext cx="2054860" cy="1713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rgbClr val="FED50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30645" y="2230755"/>
            <a:ext cx="1712595" cy="2055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rgbClr val="FED50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592320" y="2230755"/>
            <a:ext cx="2054860" cy="17132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rgbClr val="F7D73A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47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  <p:sp>
        <p:nvSpPr>
          <p:cNvPr id="6" name="Text Placeholder 7"/>
          <p:cNvSpPr txBox="1"/>
          <p:nvPr/>
        </p:nvSpPr>
        <p:spPr>
          <a:xfrm>
            <a:off x="5322570" y="2698115"/>
            <a:ext cx="553720" cy="744855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7" name="Text Placeholder 7"/>
          <p:cNvSpPr txBox="1"/>
          <p:nvPr/>
        </p:nvSpPr>
        <p:spPr>
          <a:xfrm>
            <a:off x="5053330" y="4315460"/>
            <a:ext cx="553720" cy="744855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8" name="Text Placeholder 7"/>
          <p:cNvSpPr txBox="1"/>
          <p:nvPr/>
        </p:nvSpPr>
        <p:spPr>
          <a:xfrm>
            <a:off x="7144385" y="3016885"/>
            <a:ext cx="558800" cy="74676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9" name="Text Placeholder 7"/>
          <p:cNvSpPr txBox="1"/>
          <p:nvPr/>
        </p:nvSpPr>
        <p:spPr>
          <a:xfrm>
            <a:off x="6875780" y="4570730"/>
            <a:ext cx="558800" cy="746760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70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文字内容</a:t>
            </a:r>
          </a:p>
        </p:txBody>
      </p:sp>
      <p:sp>
        <p:nvSpPr>
          <p:cNvPr id="26" name="Text Placeholder 2"/>
          <p:cNvSpPr txBox="1"/>
          <p:nvPr/>
        </p:nvSpPr>
        <p:spPr>
          <a:xfrm>
            <a:off x="634365" y="5223510"/>
            <a:ext cx="3105785" cy="96901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7" name="Text Placeholder 2"/>
          <p:cNvSpPr txBox="1"/>
          <p:nvPr/>
        </p:nvSpPr>
        <p:spPr>
          <a:xfrm>
            <a:off x="8908415" y="2132965"/>
            <a:ext cx="3105785" cy="96901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8" name="Text Placeholder 2"/>
          <p:cNvSpPr txBox="1"/>
          <p:nvPr/>
        </p:nvSpPr>
        <p:spPr>
          <a:xfrm>
            <a:off x="8908415" y="5203190"/>
            <a:ext cx="3105785" cy="969010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83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4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342"/>
          <p:cNvGrpSpPr/>
          <p:nvPr/>
        </p:nvGrpSpPr>
        <p:grpSpPr>
          <a:xfrm>
            <a:off x="3181743" y="2464197"/>
            <a:ext cx="2316294" cy="1514496"/>
            <a:chOff x="0" y="0"/>
            <a:chExt cx="4392859" cy="2872248"/>
          </a:xfrm>
          <a:solidFill>
            <a:srgbClr val="FED501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464197"/>
            <a:ext cx="2316291" cy="1514496"/>
            <a:chOff x="0" y="0"/>
            <a:chExt cx="4392859" cy="2872248"/>
          </a:xfrm>
          <a:solidFill>
            <a:srgbClr val="FED501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8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输入文本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64369" y="2464197"/>
            <a:ext cx="2316294" cy="1746552"/>
            <a:chOff x="1164369" y="2680221"/>
            <a:chExt cx="2316294" cy="1746552"/>
          </a:xfrm>
        </p:grpSpPr>
        <p:grpSp>
          <p:nvGrpSpPr>
            <p:cNvPr id="2" name="Group 337"/>
            <p:cNvGrpSpPr/>
            <p:nvPr/>
          </p:nvGrpSpPr>
          <p:grpSpPr>
            <a:xfrm>
              <a:off x="1164369" y="2680221"/>
              <a:ext cx="2316294" cy="1514496"/>
              <a:chOff x="1" y="0"/>
              <a:chExt cx="4392858" cy="2872248"/>
            </a:xfrm>
            <a:solidFill>
              <a:srgbClr val="F7D73A"/>
            </a:solidFill>
          </p:grpSpPr>
          <p:sp>
            <p:nvSpPr>
              <p:cNvPr id="3" name="Shape 333"/>
              <p:cNvSpPr/>
              <p:nvPr/>
            </p:nvSpPr>
            <p:spPr>
              <a:xfrm>
                <a:off x="1" y="0"/>
                <a:ext cx="4392858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" name="Shape 335"/>
              <p:cNvSpPr/>
              <p:nvPr/>
            </p:nvSpPr>
            <p:spPr>
              <a:xfrm>
                <a:off x="1652949" y="1138946"/>
                <a:ext cx="1734162" cy="62983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输入文本</a:t>
                </a: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</p:grpSp>
        <p:grpSp>
          <p:nvGrpSpPr>
            <p:cNvPr id="27" name="Group 360"/>
            <p:cNvGrpSpPr/>
            <p:nvPr/>
          </p:nvGrpSpPr>
          <p:grpSpPr>
            <a:xfrm>
              <a:off x="2098263" y="3978266"/>
              <a:ext cx="448507" cy="448507"/>
              <a:chOff x="0" y="0"/>
              <a:chExt cx="850594" cy="850594"/>
            </a:xfrm>
            <a:solidFill>
              <a:srgbClr val="F7D73A"/>
            </a:solidFill>
          </p:grpSpPr>
          <p:sp>
            <p:nvSpPr>
              <p:cNvPr id="28" name="Shape 358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57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29" name="Shape 359"/>
              <p:cNvSpPr/>
              <p:nvPr/>
            </p:nvSpPr>
            <p:spPr>
              <a:xfrm>
                <a:off x="300082" y="114147"/>
                <a:ext cx="250430" cy="62230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 algn="ctr">
                  <a:lnSpc>
                    <a:spcPct val="120000"/>
                  </a:lnSpc>
                  <a:defRPr sz="1800" b="0">
                    <a:solidFill>
                      <a:srgbClr val="000000"/>
                    </a:solidFill>
                  </a:defRPr>
                </a:pPr>
                <a:r>
                  <a:rPr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1</a:t>
                </a:r>
              </a:p>
            </p:txBody>
          </p:sp>
        </p:grpSp>
      </p:grpSp>
      <p:grpSp>
        <p:nvGrpSpPr>
          <p:cNvPr id="30" name="Group 363"/>
          <p:cNvGrpSpPr/>
          <p:nvPr/>
        </p:nvGrpSpPr>
        <p:grpSpPr>
          <a:xfrm>
            <a:off x="4119893" y="3762242"/>
            <a:ext cx="448507" cy="448507"/>
            <a:chOff x="0" y="0"/>
            <a:chExt cx="850594" cy="850594"/>
          </a:xfrm>
          <a:solidFill>
            <a:srgbClr val="FED501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57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298434" y="110379"/>
              <a:ext cx="254103" cy="629837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2</a:t>
              </a: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762242"/>
            <a:ext cx="448507" cy="448507"/>
            <a:chOff x="0" y="0"/>
            <a:chExt cx="850594" cy="850594"/>
          </a:xfrm>
          <a:solidFill>
            <a:srgbClr val="FED501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pFill/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57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rPr>
                <a:t>4</a:t>
              </a: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1384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5265038" y="2464197"/>
            <a:ext cx="2316294" cy="1746552"/>
            <a:chOff x="1164369" y="2680221"/>
            <a:chExt cx="2316294" cy="1746552"/>
          </a:xfrm>
        </p:grpSpPr>
        <p:grpSp>
          <p:nvGrpSpPr>
            <p:cNvPr id="60" name="Group 337"/>
            <p:cNvGrpSpPr/>
            <p:nvPr/>
          </p:nvGrpSpPr>
          <p:grpSpPr>
            <a:xfrm>
              <a:off x="1164369" y="2680221"/>
              <a:ext cx="2316294" cy="1514496"/>
              <a:chOff x="1" y="0"/>
              <a:chExt cx="4392858" cy="2872248"/>
            </a:xfrm>
            <a:solidFill>
              <a:srgbClr val="F7D73A"/>
            </a:solidFill>
          </p:grpSpPr>
          <p:sp>
            <p:nvSpPr>
              <p:cNvPr id="64" name="Shape 333"/>
              <p:cNvSpPr/>
              <p:nvPr/>
            </p:nvSpPr>
            <p:spPr>
              <a:xfrm>
                <a:off x="1" y="0"/>
                <a:ext cx="4392858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5" name="Shape 335"/>
              <p:cNvSpPr/>
              <p:nvPr/>
            </p:nvSpPr>
            <p:spPr>
              <a:xfrm>
                <a:off x="1652944" y="1138946"/>
                <a:ext cx="1734162" cy="62983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输入文本</a:t>
                </a: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</p:grpSp>
        <p:grpSp>
          <p:nvGrpSpPr>
            <p:cNvPr id="61" name="Group 360"/>
            <p:cNvGrpSpPr/>
            <p:nvPr/>
          </p:nvGrpSpPr>
          <p:grpSpPr>
            <a:xfrm>
              <a:off x="2098263" y="3978266"/>
              <a:ext cx="448507" cy="448507"/>
              <a:chOff x="0" y="0"/>
              <a:chExt cx="850594" cy="850594"/>
            </a:xfrm>
            <a:solidFill>
              <a:srgbClr val="F7D73A"/>
            </a:solidFill>
          </p:grpSpPr>
          <p:sp>
            <p:nvSpPr>
              <p:cNvPr id="62" name="Shape 358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57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63" name="Shape 359"/>
              <p:cNvSpPr/>
              <p:nvPr/>
            </p:nvSpPr>
            <p:spPr>
              <a:xfrm>
                <a:off x="300082" y="114147"/>
                <a:ext cx="250430" cy="62230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 algn="ctr">
                  <a:lnSpc>
                    <a:spcPct val="120000"/>
                  </a:lnSpc>
                  <a:defRPr sz="1800" b="0">
                    <a:solidFill>
                      <a:srgbClr val="000000"/>
                    </a:solidFill>
                  </a:defRPr>
                </a:pPr>
                <a:r>
                  <a:rPr lang="en-US" altLang="zh-CN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3</a:t>
                </a: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9325797" y="2464197"/>
            <a:ext cx="2316294" cy="1746552"/>
            <a:chOff x="1164369" y="2680221"/>
            <a:chExt cx="2316294" cy="1746552"/>
          </a:xfrm>
        </p:grpSpPr>
        <p:grpSp>
          <p:nvGrpSpPr>
            <p:cNvPr id="67" name="Group 337"/>
            <p:cNvGrpSpPr/>
            <p:nvPr/>
          </p:nvGrpSpPr>
          <p:grpSpPr>
            <a:xfrm>
              <a:off x="1164369" y="2680221"/>
              <a:ext cx="2316294" cy="1514496"/>
              <a:chOff x="1" y="0"/>
              <a:chExt cx="4392858" cy="2872248"/>
            </a:xfrm>
            <a:solidFill>
              <a:srgbClr val="F7D73A"/>
            </a:solidFill>
          </p:grpSpPr>
          <p:sp>
            <p:nvSpPr>
              <p:cNvPr id="71" name="Shape 333"/>
              <p:cNvSpPr/>
              <p:nvPr/>
            </p:nvSpPr>
            <p:spPr>
              <a:xfrm>
                <a:off x="1" y="0"/>
                <a:ext cx="4392858" cy="2872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5030" y="10904"/>
                    </a:lnTo>
                    <a:lnTo>
                      <a:pt x="0" y="21600"/>
                    </a:lnTo>
                    <a:lnTo>
                      <a:pt x="16497" y="21600"/>
                    </a:lnTo>
                    <a:lnTo>
                      <a:pt x="21600" y="10886"/>
                    </a:lnTo>
                    <a:lnTo>
                      <a:pt x="16483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8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72" name="Shape 335"/>
              <p:cNvSpPr/>
              <p:nvPr/>
            </p:nvSpPr>
            <p:spPr>
              <a:xfrm>
                <a:off x="1652944" y="1138946"/>
                <a:ext cx="1734162" cy="62983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numCol="1" anchor="ctr">
                <a:spAutoFit/>
              </a:bodyPr>
              <a:lstStyle>
                <a:lvl1pPr>
                  <a:defRPr sz="2000">
                    <a:solidFill>
                      <a:srgbClr val="FAF9FC"/>
                    </a:solidFill>
                    <a:latin typeface="STIXGeneral-Bold"/>
                    <a:ea typeface="STIXGeneral-Bold"/>
                    <a:cs typeface="STIXGeneral-Bold"/>
                    <a:sym typeface="STIXGeneral-Bold"/>
                  </a:defRPr>
                </a:lvl1pPr>
              </a:lstStyle>
              <a:p>
                <a:pPr algn="ctr">
                  <a:lnSpc>
                    <a:spcPct val="120000"/>
                  </a:lnSpc>
                </a:pPr>
                <a:r>
                  <a:rPr lang="zh-CN" altLang="en-US" sz="1800"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输入文本</a:t>
                </a:r>
                <a:endParaRPr lang="zh-CN" altLang="en-US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</p:grpSp>
        <p:grpSp>
          <p:nvGrpSpPr>
            <p:cNvPr id="68" name="Group 360"/>
            <p:cNvGrpSpPr/>
            <p:nvPr/>
          </p:nvGrpSpPr>
          <p:grpSpPr>
            <a:xfrm>
              <a:off x="2098263" y="3978266"/>
              <a:ext cx="448507" cy="448507"/>
              <a:chOff x="0" y="0"/>
              <a:chExt cx="850594" cy="850594"/>
            </a:xfrm>
            <a:solidFill>
              <a:srgbClr val="F7D73A"/>
            </a:solidFill>
          </p:grpSpPr>
          <p:sp>
            <p:nvSpPr>
              <p:cNvPr id="69" name="Shape 358"/>
              <p:cNvSpPr/>
              <p:nvPr/>
            </p:nvSpPr>
            <p:spPr>
              <a:xfrm>
                <a:off x="0" y="0"/>
                <a:ext cx="850594" cy="8505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50800" cap="flat">
                <a:solidFill>
                  <a:srgbClr val="FBF9FC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lnSpc>
                    <a:spcPct val="120000"/>
                  </a:lnSpc>
                  <a:defRPr sz="11200"/>
                </a:pPr>
                <a:endParaRPr sz="157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70" name="Shape 359"/>
              <p:cNvSpPr/>
              <p:nvPr/>
            </p:nvSpPr>
            <p:spPr>
              <a:xfrm>
                <a:off x="300082" y="114147"/>
                <a:ext cx="250430" cy="622301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lvl1pPr>
                  <a:defRPr sz="3200" b="1">
                    <a:solidFill>
                      <a:srgbClr val="FAF9FC"/>
                    </a:solidFill>
                    <a:latin typeface="Oxygen"/>
                    <a:ea typeface="Oxygen"/>
                    <a:cs typeface="Oxygen"/>
                    <a:sym typeface="Oxygen"/>
                  </a:defRPr>
                </a:lvl1pPr>
              </a:lstStyle>
              <a:p>
                <a:pPr lvl="0" algn="ctr">
                  <a:lnSpc>
                    <a:spcPct val="120000"/>
                  </a:lnSpc>
                  <a:defRPr sz="1800" b="0">
                    <a:solidFill>
                      <a:srgbClr val="000000"/>
                    </a:solidFill>
                  </a:defRPr>
                </a:pPr>
                <a:r>
                  <a:rPr lang="en-US" altLang="zh-CN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思源黑体旧字形 Normal" panose="020B0400000000000000" pitchFamily="34" charset="-128"/>
                  </a:rPr>
                  <a:t>5</a:t>
                </a:r>
              </a:p>
            </p:txBody>
          </p:sp>
        </p:grpSp>
      </p:grpSp>
      <p:sp>
        <p:nvSpPr>
          <p:cNvPr id="73" name="Shape 373"/>
          <p:cNvSpPr/>
          <p:nvPr/>
        </p:nvSpPr>
        <p:spPr>
          <a:xfrm>
            <a:off x="3437431" y="4794002"/>
            <a:ext cx="1804918" cy="1384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4" name="Shape 373"/>
          <p:cNvSpPr/>
          <p:nvPr/>
        </p:nvSpPr>
        <p:spPr>
          <a:xfrm>
            <a:off x="5481214" y="4794002"/>
            <a:ext cx="1804918" cy="1384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5" name="Shape 373"/>
          <p:cNvSpPr/>
          <p:nvPr/>
        </p:nvSpPr>
        <p:spPr>
          <a:xfrm>
            <a:off x="7524997" y="4794002"/>
            <a:ext cx="1804918" cy="1384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76" name="Shape 373"/>
          <p:cNvSpPr/>
          <p:nvPr/>
        </p:nvSpPr>
        <p:spPr>
          <a:xfrm>
            <a:off x="9568780" y="4794002"/>
            <a:ext cx="1804918" cy="1384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Lorem ipsum dolor sit amet, consectetuer adipiscing elit. Aenean commodo ligula eget dolor. 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文本框 21"/>
          <p:cNvSpPr txBox="1"/>
          <p:nvPr/>
        </p:nvSpPr>
        <p:spPr>
          <a:xfrm>
            <a:off x="1489710" y="4485640"/>
            <a:ext cx="361188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</a:p>
        </p:txBody>
      </p:sp>
      <p:sp>
        <p:nvSpPr>
          <p:cNvPr id="966" name="任意多边形 965"/>
          <p:cNvSpPr/>
          <p:nvPr userDrawn="1"/>
        </p:nvSpPr>
        <p:spPr>
          <a:xfrm>
            <a:off x="2111375" y="1778000"/>
            <a:ext cx="2368550" cy="2368550"/>
          </a:xfrm>
          <a:custGeom>
            <a:avLst/>
            <a:gdLst>
              <a:gd name="ir" fmla="*/ w 3 4"/>
              <a:gd name="ib" fmla="*/ h 3 4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641" h="1641">
                <a:moveTo>
                  <a:pt x="0" y="821"/>
                </a:moveTo>
                <a:lnTo>
                  <a:pt x="821" y="0"/>
                </a:lnTo>
                <a:lnTo>
                  <a:pt x="1641" y="821"/>
                </a:lnTo>
                <a:lnTo>
                  <a:pt x="821" y="1641"/>
                </a:lnTo>
                <a:lnTo>
                  <a:pt x="0" y="821"/>
                </a:lnTo>
                <a:close/>
                <a:moveTo>
                  <a:pt x="87" y="821"/>
                </a:moveTo>
                <a:lnTo>
                  <a:pt x="821" y="87"/>
                </a:lnTo>
                <a:lnTo>
                  <a:pt x="1555" y="821"/>
                </a:lnTo>
                <a:lnTo>
                  <a:pt x="821" y="1555"/>
                </a:lnTo>
                <a:lnTo>
                  <a:pt x="87" y="821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267" name="文本框 1266"/>
          <p:cNvSpPr txBox="1"/>
          <p:nvPr/>
        </p:nvSpPr>
        <p:spPr>
          <a:xfrm>
            <a:off x="2294255" y="2408555"/>
            <a:ext cx="20027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>
                <a:solidFill>
                  <a:schemeClr val="tx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04</a:t>
            </a: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567" y="294597"/>
            <a:ext cx="4943241" cy="7434445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1175430" y="5192697"/>
            <a:ext cx="424035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旧字形 Normal" panose="020B0400000000000000" pitchFamily="34" charset="-128"/>
            </a:endParaRPr>
          </a:p>
        </p:txBody>
      </p: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1167765" y="1596390"/>
            <a:ext cx="10815955" cy="5060379"/>
            <a:chOff x="2884" y="2940"/>
            <a:chExt cx="13442" cy="6289"/>
          </a:xfrm>
        </p:grpSpPr>
        <p:sp>
          <p:nvSpPr>
            <p:cNvPr id="90" name="组合"/>
            <p:cNvSpPr/>
            <p:nvPr/>
          </p:nvSpPr>
          <p:spPr bwMode="auto">
            <a:xfrm>
              <a:off x="4082" y="6372"/>
              <a:ext cx="554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91" name="组合"/>
            <p:cNvSpPr/>
            <p:nvPr/>
          </p:nvSpPr>
          <p:spPr bwMode="auto">
            <a:xfrm>
              <a:off x="3310" y="5622"/>
              <a:ext cx="2098" cy="2340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39" y="18260"/>
                    <a:pt x="6897" y="19188"/>
                    <a:pt x="9197" y="19335"/>
                  </a:cubicBezTo>
                  <a:cubicBezTo>
                    <a:pt x="8918" y="20157"/>
                    <a:pt x="8453" y="20930"/>
                    <a:pt x="7797" y="21600"/>
                  </a:cubicBezTo>
                  <a:cubicBezTo>
                    <a:pt x="8874" y="21508"/>
                    <a:pt x="9927" y="21069"/>
                    <a:pt x="10751" y="20282"/>
                  </a:cubicBezTo>
                  <a:cubicBezTo>
                    <a:pt x="11091" y="19958"/>
                    <a:pt x="11357" y="19595"/>
                    <a:pt x="11572" y="19211"/>
                  </a:cubicBezTo>
                  <a:cubicBezTo>
                    <a:pt x="13486" y="18876"/>
                    <a:pt x="15317" y="17986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组合"/>
            <p:cNvSpPr/>
            <p:nvPr/>
          </p:nvSpPr>
          <p:spPr bwMode="auto">
            <a:xfrm>
              <a:off x="5408" y="4303"/>
              <a:ext cx="2098" cy="2369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100" y="2860"/>
                    <a:pt x="4322" y="3700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组合"/>
            <p:cNvSpPr/>
            <p:nvPr/>
          </p:nvSpPr>
          <p:spPr bwMode="auto">
            <a:xfrm>
              <a:off x="7506" y="5622"/>
              <a:ext cx="2099" cy="2340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48" y="18270"/>
                    <a:pt x="6921" y="19199"/>
                    <a:pt x="9234" y="19338"/>
                  </a:cubicBezTo>
                  <a:cubicBezTo>
                    <a:pt x="8955" y="20157"/>
                    <a:pt x="8491" y="20932"/>
                    <a:pt x="7837" y="21600"/>
                  </a:cubicBezTo>
                  <a:cubicBezTo>
                    <a:pt x="8914" y="21508"/>
                    <a:pt x="9967" y="21069"/>
                    <a:pt x="10791" y="20282"/>
                  </a:cubicBezTo>
                  <a:cubicBezTo>
                    <a:pt x="11132" y="19957"/>
                    <a:pt x="11400" y="19590"/>
                    <a:pt x="11615" y="19205"/>
                  </a:cubicBezTo>
                  <a:cubicBezTo>
                    <a:pt x="13512" y="18863"/>
                    <a:pt x="15329" y="17974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3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组合"/>
            <p:cNvSpPr/>
            <p:nvPr/>
          </p:nvSpPr>
          <p:spPr bwMode="auto">
            <a:xfrm>
              <a:off x="9604" y="4303"/>
              <a:ext cx="2099" cy="2369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963" y="0"/>
                  </a:moveTo>
                  <a:cubicBezTo>
                    <a:pt x="10886" y="87"/>
                    <a:pt x="9837" y="505"/>
                    <a:pt x="9012" y="1250"/>
                  </a:cubicBezTo>
                  <a:cubicBezTo>
                    <a:pt x="8596" y="1626"/>
                    <a:pt x="8279" y="2055"/>
                    <a:pt x="8050" y="2513"/>
                  </a:cubicBezTo>
                  <a:cubicBezTo>
                    <a:pt x="6157" y="2837"/>
                    <a:pt x="4344" y="3678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42" y="3408"/>
                    <a:pt x="12790" y="2528"/>
                    <a:pt x="10495" y="2386"/>
                  </a:cubicBezTo>
                  <a:cubicBezTo>
                    <a:pt x="10761" y="1521"/>
                    <a:pt x="11241" y="697"/>
                    <a:pt x="11963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组合"/>
            <p:cNvSpPr/>
            <p:nvPr/>
          </p:nvSpPr>
          <p:spPr bwMode="auto">
            <a:xfrm>
              <a:off x="11704" y="5622"/>
              <a:ext cx="2098" cy="2340"/>
            </a:xfrm>
            <a:custGeom>
              <a:avLst/>
              <a:gdLst>
                <a:gd name="T0" fmla="+- 0 10800 961"/>
                <a:gd name="T1" fmla="*/ T0 w 19679"/>
                <a:gd name="T2" fmla="*/ 10800 h 21600"/>
                <a:gd name="T3" fmla="+- 0 10800 961"/>
                <a:gd name="T4" fmla="*/ T3 w 19679"/>
                <a:gd name="T5" fmla="*/ 10800 h 21600"/>
                <a:gd name="T6" fmla="+- 0 10800 961"/>
                <a:gd name="T7" fmla="*/ T6 w 19679"/>
                <a:gd name="T8" fmla="*/ 10800 h 21600"/>
                <a:gd name="T9" fmla="+- 0 10800 961"/>
                <a:gd name="T10" fmla="*/ T9 w 1967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1600">
                  <a:moveTo>
                    <a:pt x="9838" y="0"/>
                  </a:moveTo>
                  <a:cubicBezTo>
                    <a:pt x="7321" y="0"/>
                    <a:pt x="4802" y="944"/>
                    <a:pt x="2881" y="2835"/>
                  </a:cubicBezTo>
                  <a:cubicBezTo>
                    <a:pt x="-961" y="6616"/>
                    <a:pt x="-961" y="12749"/>
                    <a:pt x="2881" y="16530"/>
                  </a:cubicBezTo>
                  <a:cubicBezTo>
                    <a:pt x="4617" y="18240"/>
                    <a:pt x="6842" y="19168"/>
                    <a:pt x="9114" y="19332"/>
                  </a:cubicBezTo>
                  <a:cubicBezTo>
                    <a:pt x="8835" y="20154"/>
                    <a:pt x="8369" y="20930"/>
                    <a:pt x="7714" y="21600"/>
                  </a:cubicBezTo>
                  <a:cubicBezTo>
                    <a:pt x="8791" y="21508"/>
                    <a:pt x="9844" y="21069"/>
                    <a:pt x="10668" y="20282"/>
                  </a:cubicBezTo>
                  <a:cubicBezTo>
                    <a:pt x="11003" y="19962"/>
                    <a:pt x="11269" y="19602"/>
                    <a:pt x="11482" y="19223"/>
                  </a:cubicBezTo>
                  <a:cubicBezTo>
                    <a:pt x="13428" y="18900"/>
                    <a:pt x="15295" y="18008"/>
                    <a:pt x="16796" y="16530"/>
                  </a:cubicBezTo>
                  <a:cubicBezTo>
                    <a:pt x="20638" y="12749"/>
                    <a:pt x="20638" y="6616"/>
                    <a:pt x="16796" y="2835"/>
                  </a:cubicBezTo>
                  <a:cubicBezTo>
                    <a:pt x="14875" y="944"/>
                    <a:pt x="12356" y="0"/>
                    <a:pt x="9838" y="0"/>
                  </a:cubicBezTo>
                  <a:close/>
                  <a:moveTo>
                    <a:pt x="9838" y="3047"/>
                  </a:moveTo>
                  <a:cubicBezTo>
                    <a:pt x="11564" y="3047"/>
                    <a:pt x="13290" y="3694"/>
                    <a:pt x="14607" y="4990"/>
                  </a:cubicBezTo>
                  <a:cubicBezTo>
                    <a:pt x="17240" y="7581"/>
                    <a:pt x="17240" y="11784"/>
                    <a:pt x="14607" y="14375"/>
                  </a:cubicBezTo>
                  <a:cubicBezTo>
                    <a:pt x="11974" y="16967"/>
                    <a:pt x="7703" y="16967"/>
                    <a:pt x="5070" y="14375"/>
                  </a:cubicBezTo>
                  <a:cubicBezTo>
                    <a:pt x="2437" y="11784"/>
                    <a:pt x="2437" y="7581"/>
                    <a:pt x="5070" y="4990"/>
                  </a:cubicBezTo>
                  <a:cubicBezTo>
                    <a:pt x="6387" y="3694"/>
                    <a:pt x="8113" y="3047"/>
                    <a:pt x="9838" y="3047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组合"/>
            <p:cNvSpPr/>
            <p:nvPr/>
          </p:nvSpPr>
          <p:spPr bwMode="auto">
            <a:xfrm>
              <a:off x="13802" y="4303"/>
              <a:ext cx="2098" cy="2369"/>
            </a:xfrm>
            <a:custGeom>
              <a:avLst/>
              <a:gdLst>
                <a:gd name="T0" fmla="+- 0 10800 961"/>
                <a:gd name="T1" fmla="*/ T0 w 19679"/>
                <a:gd name="T2" fmla="*/ 10352 h 20704"/>
                <a:gd name="T3" fmla="+- 0 10800 961"/>
                <a:gd name="T4" fmla="*/ T3 w 19679"/>
                <a:gd name="T5" fmla="*/ 10352 h 20704"/>
                <a:gd name="T6" fmla="+- 0 10800 961"/>
                <a:gd name="T7" fmla="*/ T6 w 19679"/>
                <a:gd name="T8" fmla="*/ 10352 h 20704"/>
                <a:gd name="T9" fmla="+- 0 10800 961"/>
                <a:gd name="T10" fmla="*/ T9 w 19679"/>
                <a:gd name="T11" fmla="*/ 10352 h 2070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679" h="20704">
                  <a:moveTo>
                    <a:pt x="11880" y="0"/>
                  </a:moveTo>
                  <a:cubicBezTo>
                    <a:pt x="10803" y="87"/>
                    <a:pt x="9750" y="505"/>
                    <a:pt x="8926" y="1250"/>
                  </a:cubicBezTo>
                  <a:cubicBezTo>
                    <a:pt x="8506" y="1629"/>
                    <a:pt x="8190" y="2063"/>
                    <a:pt x="7960" y="2524"/>
                  </a:cubicBezTo>
                  <a:cubicBezTo>
                    <a:pt x="6098" y="2859"/>
                    <a:pt x="4322" y="3699"/>
                    <a:pt x="2881" y="5043"/>
                  </a:cubicBezTo>
                  <a:cubicBezTo>
                    <a:pt x="-961" y="8625"/>
                    <a:pt x="-961" y="14435"/>
                    <a:pt x="2881" y="18017"/>
                  </a:cubicBezTo>
                  <a:cubicBezTo>
                    <a:pt x="6723" y="21600"/>
                    <a:pt x="12954" y="21599"/>
                    <a:pt x="16796" y="18017"/>
                  </a:cubicBezTo>
                  <a:cubicBezTo>
                    <a:pt x="20638" y="14435"/>
                    <a:pt x="20638" y="8625"/>
                    <a:pt x="16796" y="5043"/>
                  </a:cubicBezTo>
                  <a:cubicBezTo>
                    <a:pt x="15021" y="3388"/>
                    <a:pt x="12736" y="2509"/>
                    <a:pt x="10412" y="2383"/>
                  </a:cubicBezTo>
                  <a:cubicBezTo>
                    <a:pt x="10678" y="1519"/>
                    <a:pt x="11159" y="697"/>
                    <a:pt x="11880" y="0"/>
                  </a:cubicBezTo>
                  <a:close/>
                  <a:moveTo>
                    <a:pt x="9838" y="5244"/>
                  </a:moveTo>
                  <a:cubicBezTo>
                    <a:pt x="11564" y="5244"/>
                    <a:pt x="13290" y="5857"/>
                    <a:pt x="14607" y="7085"/>
                  </a:cubicBezTo>
                  <a:cubicBezTo>
                    <a:pt x="17240" y="9540"/>
                    <a:pt x="17240" y="13521"/>
                    <a:pt x="14607" y="15976"/>
                  </a:cubicBezTo>
                  <a:cubicBezTo>
                    <a:pt x="11974" y="18431"/>
                    <a:pt x="7703" y="18431"/>
                    <a:pt x="5070" y="15976"/>
                  </a:cubicBezTo>
                  <a:cubicBezTo>
                    <a:pt x="2437" y="13521"/>
                    <a:pt x="2437" y="9540"/>
                    <a:pt x="5070" y="7085"/>
                  </a:cubicBezTo>
                  <a:cubicBezTo>
                    <a:pt x="6387" y="5857"/>
                    <a:pt x="8113" y="5244"/>
                    <a:pt x="9838" y="5244"/>
                  </a:cubicBezTo>
                  <a:close/>
                </a:path>
              </a:pathLst>
            </a:custGeom>
            <a:solidFill>
              <a:srgbClr val="FED50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组合"/>
            <p:cNvSpPr/>
            <p:nvPr/>
          </p:nvSpPr>
          <p:spPr bwMode="auto">
            <a:xfrm>
              <a:off x="6180" y="5322"/>
              <a:ext cx="554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98" name="组合"/>
            <p:cNvSpPr/>
            <p:nvPr/>
          </p:nvSpPr>
          <p:spPr bwMode="auto">
            <a:xfrm>
              <a:off x="8278" y="6372"/>
              <a:ext cx="555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99" name="组合"/>
            <p:cNvSpPr/>
            <p:nvPr/>
          </p:nvSpPr>
          <p:spPr bwMode="auto">
            <a:xfrm>
              <a:off x="10386" y="5322"/>
              <a:ext cx="555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100" name="组合"/>
            <p:cNvSpPr/>
            <p:nvPr/>
          </p:nvSpPr>
          <p:spPr bwMode="auto">
            <a:xfrm>
              <a:off x="12467" y="6372"/>
              <a:ext cx="554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</a:p>
          </p:txBody>
        </p:sp>
        <p:sp>
          <p:nvSpPr>
            <p:cNvPr id="101" name="组合"/>
            <p:cNvSpPr/>
            <p:nvPr/>
          </p:nvSpPr>
          <p:spPr bwMode="auto">
            <a:xfrm>
              <a:off x="14574" y="5322"/>
              <a:ext cx="554" cy="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indent="0">
                <a:buSzTx/>
                <a:buFontTx/>
                <a:buNone/>
              </a:pPr>
              <a:r>
                <a:rPr lang="id-ID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06</a:t>
              </a:r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3376" y="294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9179" y="294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4982" y="294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11269" y="807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7081" y="807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  <p:sp>
          <p:nvSpPr>
            <p:cNvPr id="107" name="文本框 106"/>
            <p:cNvSpPr txBox="1"/>
            <p:nvPr/>
          </p:nvSpPr>
          <p:spPr>
            <a:xfrm>
              <a:off x="2884" y="8070"/>
              <a:ext cx="2950" cy="115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</a:t>
              </a:r>
              <a:r>
                <a:rPr lang="en-US" altLang="zh-CN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presnd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make it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图片 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35" y="1958975"/>
            <a:ext cx="12726670" cy="266636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6" name="文本框 45"/>
          <p:cNvSpPr txBox="1"/>
          <p:nvPr/>
        </p:nvSpPr>
        <p:spPr>
          <a:xfrm>
            <a:off x="1600835" y="5302250"/>
            <a:ext cx="2002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1600835" y="5762625"/>
            <a:ext cx="227393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4062095" y="5302250"/>
            <a:ext cx="2002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4062095" y="5762625"/>
            <a:ext cx="227393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6523355" y="5302250"/>
            <a:ext cx="2002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6523355" y="5762625"/>
            <a:ext cx="227393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8984615" y="5302250"/>
            <a:ext cx="20027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8984615" y="5762625"/>
            <a:ext cx="2273935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Please enter the text content here. </a:t>
            </a:r>
          </a:p>
        </p:txBody>
      </p:sp>
      <p:sp>
        <p:nvSpPr>
          <p:cNvPr id="56" name="菱形 55"/>
          <p:cNvSpPr/>
          <p:nvPr/>
        </p:nvSpPr>
        <p:spPr>
          <a:xfrm>
            <a:off x="4719003" y="1691323"/>
            <a:ext cx="3420745" cy="3420745"/>
          </a:xfrm>
          <a:prstGeom prst="diamond">
            <a:avLst/>
          </a:prstGeom>
          <a:solidFill>
            <a:srgbClr val="FED501"/>
          </a:solidFill>
          <a:ln>
            <a:solidFill>
              <a:srgbClr val="FED5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菱形 56"/>
          <p:cNvSpPr/>
          <p:nvPr/>
        </p:nvSpPr>
        <p:spPr>
          <a:xfrm>
            <a:off x="4863148" y="1835468"/>
            <a:ext cx="3132455" cy="3132455"/>
          </a:xfrm>
          <a:prstGeom prst="diamond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6099810" y="2774950"/>
            <a:ext cx="532765" cy="617220"/>
            <a:chOff x="12522" y="4853"/>
            <a:chExt cx="530" cy="614"/>
          </a:xfrm>
          <a:solidFill>
            <a:srgbClr val="FED501"/>
          </a:solidFill>
        </p:grpSpPr>
        <p:sp>
          <p:nvSpPr>
            <p:cNvPr id="83" name="六边形 82"/>
            <p:cNvSpPr/>
            <p:nvPr/>
          </p:nvSpPr>
          <p:spPr>
            <a:xfrm rot="5400000">
              <a:off x="12812" y="5227"/>
              <a:ext cx="254" cy="227"/>
            </a:xfrm>
            <a:prstGeom prst="hexagon">
              <a:avLst/>
            </a:prstGeom>
            <a:grpFill/>
            <a:ln>
              <a:solidFill>
                <a:srgbClr val="FCB36C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六边形 83"/>
            <p:cNvSpPr/>
            <p:nvPr/>
          </p:nvSpPr>
          <p:spPr>
            <a:xfrm rot="5400000">
              <a:off x="12510" y="5014"/>
              <a:ext cx="229" cy="205"/>
            </a:xfrm>
            <a:prstGeom prst="hexagon">
              <a:avLst/>
            </a:prstGeom>
            <a:grpFill/>
            <a:ln>
              <a:solidFill>
                <a:srgbClr val="FCB36C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  <a:p>
              <a:pPr algn="ctr"/>
              <a:endParaRPr lang="zh-CN" altLang="en-US"/>
            </a:p>
            <a:p>
              <a:pPr algn="ctr"/>
              <a:endParaRPr lang="zh-CN" altLang="en-US"/>
            </a:p>
          </p:txBody>
        </p:sp>
        <p:sp>
          <p:nvSpPr>
            <p:cNvPr id="85" name="六边形 84"/>
            <p:cNvSpPr/>
            <p:nvPr/>
          </p:nvSpPr>
          <p:spPr>
            <a:xfrm rot="5400000">
              <a:off x="12824" y="4863"/>
              <a:ext cx="196" cy="176"/>
            </a:xfrm>
            <a:prstGeom prst="hexagon">
              <a:avLst/>
            </a:prstGeom>
            <a:grpFill/>
            <a:ln>
              <a:solidFill>
                <a:srgbClr val="FCB36C"/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6" name="直接连接符 85"/>
            <p:cNvCxnSpPr>
              <a:stCxn id="84" idx="4"/>
              <a:endCxn id="85" idx="1"/>
            </p:cNvCxnSpPr>
            <p:nvPr/>
          </p:nvCxnSpPr>
          <p:spPr>
            <a:xfrm flipV="1">
              <a:off x="12727" y="5005"/>
              <a:ext cx="107" cy="48"/>
            </a:xfrm>
            <a:prstGeom prst="line">
              <a:avLst/>
            </a:prstGeom>
            <a:grpFill/>
            <a:ln w="19050">
              <a:solidFill>
                <a:srgbClr val="FCB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直接连接符 86"/>
            <p:cNvCxnSpPr>
              <a:stCxn id="84" idx="5"/>
              <a:endCxn id="83" idx="2"/>
            </p:cNvCxnSpPr>
            <p:nvPr/>
          </p:nvCxnSpPr>
          <p:spPr>
            <a:xfrm>
              <a:off x="12727" y="5180"/>
              <a:ext cx="99" cy="90"/>
            </a:xfrm>
            <a:prstGeom prst="line">
              <a:avLst/>
            </a:prstGeom>
            <a:grpFill/>
            <a:ln w="19050">
              <a:solidFill>
                <a:srgbClr val="FCB36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8" name="文本框 87"/>
          <p:cNvSpPr txBox="1"/>
          <p:nvPr/>
        </p:nvSpPr>
        <p:spPr>
          <a:xfrm>
            <a:off x="5593715" y="3672840"/>
            <a:ext cx="16706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</p:spTree>
  </p:cSld>
  <p:clrMapOvr>
    <a:masterClrMapping/>
  </p:clrMapOvr>
  <p:transition spd="slow" advClick="0" advTm="200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0"/>
            <a:ext cx="5891282" cy="907057"/>
            <a:chOff x="0" y="0"/>
            <a:chExt cx="5891282" cy="907057"/>
          </a:xfrm>
        </p:grpSpPr>
        <p:grpSp>
          <p:nvGrpSpPr>
            <p:cNvPr id="10" name="组合 9"/>
            <p:cNvGrpSpPr/>
            <p:nvPr/>
          </p:nvGrpSpPr>
          <p:grpSpPr>
            <a:xfrm>
              <a:off x="0" y="0"/>
              <a:ext cx="1157698" cy="907057"/>
              <a:chOff x="236687" y="0"/>
              <a:chExt cx="1157698" cy="907057"/>
            </a:xfrm>
          </p:grpSpPr>
          <p:sp>
            <p:nvSpPr>
              <p:cNvPr id="12" name="平行四边形 11"/>
              <p:cNvSpPr/>
              <p:nvPr/>
            </p:nvSpPr>
            <p:spPr>
              <a:xfrm>
                <a:off x="236687" y="0"/>
                <a:ext cx="946768" cy="907057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4" name="平行四边形 13"/>
              <p:cNvSpPr/>
              <p:nvPr/>
            </p:nvSpPr>
            <p:spPr>
              <a:xfrm>
                <a:off x="295208" y="0"/>
                <a:ext cx="360880" cy="342346"/>
              </a:xfrm>
              <a:prstGeom prst="parallelogram">
                <a:avLst>
                  <a:gd name="adj" fmla="val 51772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  <p:sp>
            <p:nvSpPr>
              <p:cNvPr id="15" name="平行四边形 14"/>
              <p:cNvSpPr/>
              <p:nvPr/>
            </p:nvSpPr>
            <p:spPr>
              <a:xfrm rot="20798008">
                <a:off x="845494" y="27657"/>
                <a:ext cx="548891" cy="520701"/>
              </a:xfrm>
              <a:prstGeom prst="parallelogram">
                <a:avLst>
                  <a:gd name="adj" fmla="val 89821"/>
                </a:avLst>
              </a:prstGeom>
              <a:solidFill>
                <a:srgbClr val="FED50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endParaRPr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1132289" y="176253"/>
              <a:ext cx="3295317" cy="39878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000" b="1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思源黑体旧字形 Normal" panose="020B0400000000000000" pitchFamily="34" charset="-128"/>
                </a:rPr>
                <a:t>输入标题内容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1005290" y="575070"/>
              <a:ext cx="4885992" cy="2755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1000" dirty="0">
                  <a:solidFill>
                    <a:prstClr val="white">
                      <a:lumMod val="50000"/>
                    </a:prstClr>
                  </a:solidFill>
                  <a:latin typeface="思源黑体旧字形 Normal" panose="020B0400000000000000" pitchFamily="34" charset="-128"/>
                  <a:ea typeface="思源黑体旧字形 Normal" panose="020B0400000000000000" pitchFamily="34" charset="-128"/>
                  <a:sym typeface="思源黑体旧字形 Normal" panose="020B0400000000000000" pitchFamily="34" charset="-128"/>
                </a:rPr>
                <a:t>print the presentation and make it into a film to be used in a wider field</a:t>
              </a:r>
            </a:p>
          </p:txBody>
        </p:sp>
      </p:grpSp>
      <p:sp>
        <p:nvSpPr>
          <p:cNvPr id="4" name="组合"/>
          <p:cNvSpPr/>
          <p:nvPr/>
        </p:nvSpPr>
        <p:spPr>
          <a:xfrm rot="14400000" flipH="1">
            <a:off x="6616700" y="4418965"/>
            <a:ext cx="1359535" cy="1191895"/>
          </a:xfrm>
          <a:custGeom>
            <a:avLst/>
            <a:gdLst/>
            <a:ahLst/>
            <a:cxnLst/>
            <a:rect l="l" t="t" r="r" b="b"/>
            <a:pathLst>
              <a:path w="1902750" h="1666803">
                <a:moveTo>
                  <a:pt x="0" y="0"/>
                </a:moveTo>
                <a:cubicBezTo>
                  <a:pt x="435283" y="-435283"/>
                  <a:pt x="1141015" y="-435283"/>
                  <a:pt x="1576298" y="0"/>
                </a:cubicBezTo>
                <a:cubicBezTo>
                  <a:pt x="2011020" y="434721"/>
                  <a:pt x="2011581" y="1139195"/>
                  <a:pt x="1577897" y="1574529"/>
                </a:cubicBezTo>
                <a:lnTo>
                  <a:pt x="1670171" y="1666803"/>
                </a:lnTo>
                <a:lnTo>
                  <a:pt x="1310131" y="1666803"/>
                </a:lnTo>
                <a:lnTo>
                  <a:pt x="1310131" y="1306763"/>
                </a:lnTo>
                <a:lnTo>
                  <a:pt x="1411850" y="1408482"/>
                </a:lnTo>
                <a:cubicBezTo>
                  <a:pt x="1753828" y="1064853"/>
                  <a:pt x="1753267" y="509063"/>
                  <a:pt x="1410251" y="166047"/>
                </a:cubicBezTo>
                <a:cubicBezTo>
                  <a:pt x="1066674" y="-177531"/>
                  <a:pt x="509625" y="-177531"/>
                  <a:pt x="166047" y="166047"/>
                </a:cubicBezTo>
                <a:cubicBezTo>
                  <a:pt x="-177530" y="509624"/>
                  <a:pt x="-177530" y="1066673"/>
                  <a:pt x="166047" y="1410251"/>
                </a:cubicBezTo>
                <a:lnTo>
                  <a:pt x="0" y="1576298"/>
                </a:lnTo>
                <a:cubicBezTo>
                  <a:pt x="-435283" y="1141015"/>
                  <a:pt x="-435283" y="435283"/>
                  <a:pt x="0" y="0"/>
                </a:cubicBezTo>
                <a:close/>
              </a:path>
            </a:pathLst>
          </a:custGeom>
          <a:solidFill>
            <a:srgbClr val="FED5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组合"/>
          <p:cNvSpPr/>
          <p:nvPr/>
        </p:nvSpPr>
        <p:spPr>
          <a:xfrm rot="900000">
            <a:off x="6598285" y="3093720"/>
            <a:ext cx="1359535" cy="1191895"/>
          </a:xfrm>
          <a:custGeom>
            <a:avLst/>
            <a:gdLst/>
            <a:ahLst/>
            <a:cxnLst/>
            <a:rect l="l" t="t" r="r" b="b"/>
            <a:pathLst>
              <a:path w="1902750" h="1666803">
                <a:moveTo>
                  <a:pt x="0" y="0"/>
                </a:moveTo>
                <a:cubicBezTo>
                  <a:pt x="435283" y="-435283"/>
                  <a:pt x="1141015" y="-435283"/>
                  <a:pt x="1576298" y="0"/>
                </a:cubicBezTo>
                <a:cubicBezTo>
                  <a:pt x="2011020" y="434721"/>
                  <a:pt x="2011581" y="1139195"/>
                  <a:pt x="1577897" y="1574529"/>
                </a:cubicBezTo>
                <a:lnTo>
                  <a:pt x="1670171" y="1666803"/>
                </a:lnTo>
                <a:lnTo>
                  <a:pt x="1310131" y="1666803"/>
                </a:lnTo>
                <a:lnTo>
                  <a:pt x="1310131" y="1306763"/>
                </a:lnTo>
                <a:lnTo>
                  <a:pt x="1411850" y="1408482"/>
                </a:lnTo>
                <a:cubicBezTo>
                  <a:pt x="1753828" y="1064853"/>
                  <a:pt x="1753267" y="509063"/>
                  <a:pt x="1410251" y="166047"/>
                </a:cubicBezTo>
                <a:cubicBezTo>
                  <a:pt x="1066674" y="-177531"/>
                  <a:pt x="509625" y="-177531"/>
                  <a:pt x="166047" y="166047"/>
                </a:cubicBezTo>
                <a:cubicBezTo>
                  <a:pt x="-177530" y="509624"/>
                  <a:pt x="-177530" y="1066673"/>
                  <a:pt x="166047" y="1410251"/>
                </a:cubicBezTo>
                <a:lnTo>
                  <a:pt x="0" y="1576298"/>
                </a:lnTo>
                <a:cubicBezTo>
                  <a:pt x="-435283" y="1141015"/>
                  <a:pt x="-435283" y="435283"/>
                  <a:pt x="0" y="0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组合"/>
          <p:cNvSpPr/>
          <p:nvPr/>
        </p:nvSpPr>
        <p:spPr>
          <a:xfrm rot="14400000" flipH="1">
            <a:off x="5296535" y="3422015"/>
            <a:ext cx="1360805" cy="1191260"/>
          </a:xfrm>
          <a:custGeom>
            <a:avLst/>
            <a:gdLst/>
            <a:ahLst/>
            <a:cxnLst/>
            <a:rect l="l" t="t" r="r" b="b"/>
            <a:pathLst>
              <a:path w="1902750" h="1666803">
                <a:moveTo>
                  <a:pt x="0" y="0"/>
                </a:moveTo>
                <a:cubicBezTo>
                  <a:pt x="435283" y="-435283"/>
                  <a:pt x="1141015" y="-435283"/>
                  <a:pt x="1576298" y="0"/>
                </a:cubicBezTo>
                <a:cubicBezTo>
                  <a:pt x="2011020" y="434721"/>
                  <a:pt x="2011581" y="1139195"/>
                  <a:pt x="1577897" y="1574529"/>
                </a:cubicBezTo>
                <a:lnTo>
                  <a:pt x="1670171" y="1666803"/>
                </a:lnTo>
                <a:lnTo>
                  <a:pt x="1310131" y="1666803"/>
                </a:lnTo>
                <a:lnTo>
                  <a:pt x="1310131" y="1306763"/>
                </a:lnTo>
                <a:lnTo>
                  <a:pt x="1411850" y="1408482"/>
                </a:lnTo>
                <a:cubicBezTo>
                  <a:pt x="1753828" y="1064853"/>
                  <a:pt x="1753267" y="509063"/>
                  <a:pt x="1410251" y="166047"/>
                </a:cubicBezTo>
                <a:cubicBezTo>
                  <a:pt x="1066674" y="-177531"/>
                  <a:pt x="509625" y="-177531"/>
                  <a:pt x="166047" y="166047"/>
                </a:cubicBezTo>
                <a:cubicBezTo>
                  <a:pt x="-177530" y="509624"/>
                  <a:pt x="-177530" y="1066673"/>
                  <a:pt x="166047" y="1410251"/>
                </a:cubicBezTo>
                <a:lnTo>
                  <a:pt x="0" y="1576298"/>
                </a:lnTo>
                <a:cubicBezTo>
                  <a:pt x="-435283" y="1141015"/>
                  <a:pt x="-435283" y="435283"/>
                  <a:pt x="0" y="0"/>
                </a:cubicBezTo>
                <a:close/>
              </a:path>
            </a:pathLst>
          </a:custGeom>
          <a:solidFill>
            <a:srgbClr val="FED5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组合"/>
          <p:cNvSpPr/>
          <p:nvPr/>
        </p:nvSpPr>
        <p:spPr>
          <a:xfrm rot="900000">
            <a:off x="5274945" y="2095500"/>
            <a:ext cx="1359535" cy="1191895"/>
          </a:xfrm>
          <a:custGeom>
            <a:avLst/>
            <a:gdLst/>
            <a:ahLst/>
            <a:cxnLst/>
            <a:rect l="l" t="t" r="r" b="b"/>
            <a:pathLst>
              <a:path w="1902750" h="1666803">
                <a:moveTo>
                  <a:pt x="0" y="0"/>
                </a:moveTo>
                <a:cubicBezTo>
                  <a:pt x="435283" y="-435283"/>
                  <a:pt x="1141015" y="-435283"/>
                  <a:pt x="1576298" y="0"/>
                </a:cubicBezTo>
                <a:cubicBezTo>
                  <a:pt x="2011020" y="434721"/>
                  <a:pt x="2011581" y="1139195"/>
                  <a:pt x="1577897" y="1574529"/>
                </a:cubicBezTo>
                <a:lnTo>
                  <a:pt x="1670171" y="1666803"/>
                </a:lnTo>
                <a:lnTo>
                  <a:pt x="1310131" y="1666803"/>
                </a:lnTo>
                <a:lnTo>
                  <a:pt x="1310131" y="1306763"/>
                </a:lnTo>
                <a:lnTo>
                  <a:pt x="1411850" y="1408482"/>
                </a:lnTo>
                <a:cubicBezTo>
                  <a:pt x="1753828" y="1064853"/>
                  <a:pt x="1753267" y="509063"/>
                  <a:pt x="1410251" y="166047"/>
                </a:cubicBezTo>
                <a:cubicBezTo>
                  <a:pt x="1066674" y="-177531"/>
                  <a:pt x="509625" y="-177531"/>
                  <a:pt x="166047" y="166047"/>
                </a:cubicBezTo>
                <a:cubicBezTo>
                  <a:pt x="-177530" y="509624"/>
                  <a:pt x="-177530" y="1066673"/>
                  <a:pt x="166047" y="1410251"/>
                </a:cubicBezTo>
                <a:lnTo>
                  <a:pt x="0" y="1576298"/>
                </a:lnTo>
                <a:cubicBezTo>
                  <a:pt x="-435283" y="1141015"/>
                  <a:pt x="-435283" y="435283"/>
                  <a:pt x="0" y="0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组合"/>
          <p:cNvSpPr/>
          <p:nvPr/>
        </p:nvSpPr>
        <p:spPr bwMode="auto">
          <a:xfrm>
            <a:off x="6887210" y="4599305"/>
            <a:ext cx="609600" cy="609600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组合"/>
          <p:cNvSpPr/>
          <p:nvPr/>
        </p:nvSpPr>
        <p:spPr bwMode="auto">
          <a:xfrm>
            <a:off x="5572760" y="3602355"/>
            <a:ext cx="608965" cy="608965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组合"/>
          <p:cNvSpPr/>
          <p:nvPr/>
        </p:nvSpPr>
        <p:spPr bwMode="auto">
          <a:xfrm>
            <a:off x="5560060" y="2256155"/>
            <a:ext cx="608965" cy="608965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组合"/>
          <p:cNvSpPr/>
          <p:nvPr/>
        </p:nvSpPr>
        <p:spPr bwMode="auto">
          <a:xfrm>
            <a:off x="6873240" y="3260090"/>
            <a:ext cx="608965" cy="608965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rgbClr val="FED501"/>
          </a:solidFill>
          <a:ln>
            <a:noFill/>
          </a:ln>
        </p:spPr>
        <p:txBody>
          <a:bodyPr anchor="ctr"/>
          <a:lstStyle/>
          <a:p>
            <a:pPr algn="ctr"/>
            <a:endParaRPr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464945" y="1901825"/>
            <a:ext cx="2591435" cy="1695450"/>
            <a:chOff x="1769578" y="2349127"/>
            <a:chExt cx="2329282" cy="1524124"/>
          </a:xfrm>
        </p:grpSpPr>
        <p:sp>
          <p:nvSpPr>
            <p:cNvPr id="28" name="文本框 27"/>
            <p:cNvSpPr txBox="1"/>
            <p:nvPr/>
          </p:nvSpPr>
          <p:spPr>
            <a:xfrm>
              <a:off x="1867328" y="2349127"/>
              <a:ext cx="2133781" cy="3584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769578" y="2687681"/>
              <a:ext cx="2329282" cy="11855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464945" y="4414520"/>
            <a:ext cx="2591435" cy="1695450"/>
            <a:chOff x="1769578" y="2349127"/>
            <a:chExt cx="2329282" cy="1524124"/>
          </a:xfrm>
        </p:grpSpPr>
        <p:sp>
          <p:nvSpPr>
            <p:cNvPr id="31" name="文本框 30"/>
            <p:cNvSpPr txBox="1"/>
            <p:nvPr/>
          </p:nvSpPr>
          <p:spPr>
            <a:xfrm>
              <a:off x="1867328" y="2349127"/>
              <a:ext cx="2133781" cy="3584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769578" y="2687681"/>
              <a:ext cx="2329282" cy="11855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77020" y="1901825"/>
            <a:ext cx="2591435" cy="1695450"/>
            <a:chOff x="1769578" y="2349127"/>
            <a:chExt cx="2329282" cy="1524124"/>
          </a:xfrm>
        </p:grpSpPr>
        <p:sp>
          <p:nvSpPr>
            <p:cNvPr id="34" name="文本框 33"/>
            <p:cNvSpPr txBox="1"/>
            <p:nvPr/>
          </p:nvSpPr>
          <p:spPr>
            <a:xfrm>
              <a:off x="1867328" y="2349127"/>
              <a:ext cx="2133781" cy="3584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69578" y="2687681"/>
              <a:ext cx="2329282" cy="11855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9177020" y="4414520"/>
            <a:ext cx="2591435" cy="1695450"/>
            <a:chOff x="1769578" y="2349127"/>
            <a:chExt cx="2329282" cy="1524124"/>
          </a:xfrm>
        </p:grpSpPr>
        <p:sp>
          <p:nvSpPr>
            <p:cNvPr id="37" name="文本框 36"/>
            <p:cNvSpPr txBox="1"/>
            <p:nvPr/>
          </p:nvSpPr>
          <p:spPr>
            <a:xfrm>
              <a:off x="1867328" y="2349127"/>
              <a:ext cx="2133781" cy="3584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769578" y="2687681"/>
              <a:ext cx="2329282" cy="118557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The user can demonstrate on a projector or computer, or presentation and make it film to be used in a wider field</a:t>
              </a:r>
            </a:p>
          </p:txBody>
        </p:sp>
      </p:grpSp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D50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光盘2"/>
          <p:cNvPicPr>
            <a:picLocks noChangeAspect="1"/>
          </p:cNvPicPr>
          <p:nvPr/>
        </p:nvPicPr>
        <p:blipFill>
          <a:blip r:embed="rId5"/>
          <a:srcRect l="24799" t="12400"/>
          <a:stretch>
            <a:fillRect/>
          </a:stretch>
        </p:blipFill>
        <p:spPr>
          <a:xfrm rot="16200000">
            <a:off x="2037080" y="-2015490"/>
            <a:ext cx="7232650" cy="11264265"/>
          </a:xfrm>
          <a:prstGeom prst="rect">
            <a:avLst/>
          </a:prstGeom>
        </p:spPr>
      </p:pic>
      <p:sp>
        <p:nvSpPr>
          <p:cNvPr id="68" name="任意多边形: 形状 67"/>
          <p:cNvSpPr/>
          <p:nvPr/>
        </p:nvSpPr>
        <p:spPr>
          <a:xfrm rot="2745622">
            <a:off x="10011735" y="5530519"/>
            <a:ext cx="1306311" cy="1171034"/>
          </a:xfrm>
          <a:custGeom>
            <a:avLst/>
            <a:gdLst>
              <a:gd name="connsiteX0" fmla="*/ 389308 w 834029"/>
              <a:gd name="connsiteY0" fmla="*/ 3286 h 747660"/>
              <a:gd name="connsiteX1" fmla="*/ 489662 w 834029"/>
              <a:gd name="connsiteY1" fmla="*/ 36938 h 747660"/>
              <a:gd name="connsiteX2" fmla="*/ 495679 w 834029"/>
              <a:gd name="connsiteY2" fmla="*/ 49054 h 747660"/>
              <a:gd name="connsiteX3" fmla="*/ 499119 w 834029"/>
              <a:gd name="connsiteY3" fmla="*/ 47181 h 747660"/>
              <a:gd name="connsiteX4" fmla="*/ 810823 w 834029"/>
              <a:gd name="connsiteY4" fmla="*/ 584601 h 747660"/>
              <a:gd name="connsiteX5" fmla="*/ 808713 w 834029"/>
              <a:gd name="connsiteY5" fmla="*/ 586594 h 747660"/>
              <a:gd name="connsiteX6" fmla="*/ 813828 w 834029"/>
              <a:gd name="connsiteY6" fmla="*/ 591043 h 747660"/>
              <a:gd name="connsiteX7" fmla="*/ 830743 w 834029"/>
              <a:gd name="connsiteY7" fmla="*/ 625096 h 747660"/>
              <a:gd name="connsiteX8" fmla="*/ 763038 w 834029"/>
              <a:gd name="connsiteY8" fmla="*/ 742364 h 747660"/>
              <a:gd name="connsiteX9" fmla="*/ 732018 w 834029"/>
              <a:gd name="connsiteY9" fmla="*/ 744308 h 747660"/>
              <a:gd name="connsiteX10" fmla="*/ 732086 w 834029"/>
              <a:gd name="connsiteY10" fmla="*/ 747660 h 747660"/>
              <a:gd name="connsiteX11" fmla="*/ 95078 w 834029"/>
              <a:gd name="connsiteY11" fmla="*/ 747660 h 747660"/>
              <a:gd name="connsiteX12" fmla="*/ 94883 w 834029"/>
              <a:gd name="connsiteY12" fmla="*/ 741915 h 747660"/>
              <a:gd name="connsiteX13" fmla="*/ 82607 w 834029"/>
              <a:gd name="connsiteY13" fmla="*/ 742684 h 747660"/>
              <a:gd name="connsiteX14" fmla="*/ 3286 w 834029"/>
              <a:gd name="connsiteY14" fmla="*/ 672601 h 747660"/>
              <a:gd name="connsiteX15" fmla="*/ 12851 w 834029"/>
              <a:gd name="connsiteY15" fmla="*/ 599945 h 747660"/>
              <a:gd name="connsiteX16" fmla="*/ 15134 w 834029"/>
              <a:gd name="connsiteY16" fmla="*/ 597320 h 747660"/>
              <a:gd name="connsiteX17" fmla="*/ 14216 w 834029"/>
              <a:gd name="connsiteY17" fmla="*/ 596755 h 747660"/>
              <a:gd name="connsiteX18" fmla="*/ 329149 w 834029"/>
              <a:gd name="connsiteY18" fmla="*/ 53768 h 747660"/>
              <a:gd name="connsiteX19" fmla="*/ 331168 w 834029"/>
              <a:gd name="connsiteY19" fmla="*/ 47898 h 747660"/>
              <a:gd name="connsiteX20" fmla="*/ 335326 w 834029"/>
              <a:gd name="connsiteY20" fmla="*/ 43117 h 747660"/>
              <a:gd name="connsiteX21" fmla="*/ 336345 w 834029"/>
              <a:gd name="connsiteY21" fmla="*/ 41360 h 747660"/>
              <a:gd name="connsiteX22" fmla="*/ 336717 w 834029"/>
              <a:gd name="connsiteY22" fmla="*/ 41517 h 747660"/>
              <a:gd name="connsiteX23" fmla="*/ 355255 w 834029"/>
              <a:gd name="connsiteY23" fmla="*/ 20200 h 747660"/>
              <a:gd name="connsiteX24" fmla="*/ 389308 w 834029"/>
              <a:gd name="connsiteY24" fmla="*/ 3286 h 74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34029" h="747660">
                <a:moveTo>
                  <a:pt x="389308" y="3286"/>
                </a:moveTo>
                <a:cubicBezTo>
                  <a:pt x="427617" y="-6979"/>
                  <a:pt x="466727" y="7505"/>
                  <a:pt x="489662" y="36938"/>
                </a:cubicBezTo>
                <a:lnTo>
                  <a:pt x="495679" y="49054"/>
                </a:lnTo>
                <a:lnTo>
                  <a:pt x="499119" y="47181"/>
                </a:lnTo>
                <a:lnTo>
                  <a:pt x="810823" y="584601"/>
                </a:lnTo>
                <a:lnTo>
                  <a:pt x="808713" y="586594"/>
                </a:lnTo>
                <a:lnTo>
                  <a:pt x="813828" y="591043"/>
                </a:lnTo>
                <a:cubicBezTo>
                  <a:pt x="821473" y="600854"/>
                  <a:pt x="827321" y="612326"/>
                  <a:pt x="830743" y="625096"/>
                </a:cubicBezTo>
                <a:cubicBezTo>
                  <a:pt x="844429" y="676175"/>
                  <a:pt x="814117" y="728677"/>
                  <a:pt x="763038" y="742364"/>
                </a:cubicBezTo>
                <a:lnTo>
                  <a:pt x="732018" y="744308"/>
                </a:lnTo>
                <a:lnTo>
                  <a:pt x="732086" y="747660"/>
                </a:lnTo>
                <a:lnTo>
                  <a:pt x="95078" y="747660"/>
                </a:lnTo>
                <a:lnTo>
                  <a:pt x="94883" y="741915"/>
                </a:lnTo>
                <a:lnTo>
                  <a:pt x="82607" y="742684"/>
                </a:lnTo>
                <a:cubicBezTo>
                  <a:pt x="45650" y="737538"/>
                  <a:pt x="13551" y="710911"/>
                  <a:pt x="3286" y="672601"/>
                </a:cubicBezTo>
                <a:cubicBezTo>
                  <a:pt x="-3557" y="647062"/>
                  <a:pt x="599" y="621166"/>
                  <a:pt x="12851" y="599945"/>
                </a:cubicBezTo>
                <a:lnTo>
                  <a:pt x="15134" y="597320"/>
                </a:lnTo>
                <a:lnTo>
                  <a:pt x="14216" y="596755"/>
                </a:lnTo>
                <a:lnTo>
                  <a:pt x="329149" y="53768"/>
                </a:lnTo>
                <a:lnTo>
                  <a:pt x="331168" y="47898"/>
                </a:lnTo>
                <a:lnTo>
                  <a:pt x="335326" y="43117"/>
                </a:lnTo>
                <a:lnTo>
                  <a:pt x="336345" y="41360"/>
                </a:lnTo>
                <a:lnTo>
                  <a:pt x="336717" y="41517"/>
                </a:lnTo>
                <a:lnTo>
                  <a:pt x="355255" y="20200"/>
                </a:lnTo>
                <a:cubicBezTo>
                  <a:pt x="365066" y="12555"/>
                  <a:pt x="376538" y="6708"/>
                  <a:pt x="389308" y="3286"/>
                </a:cubicBezTo>
                <a:close/>
              </a:path>
            </a:pathLst>
          </a:custGeom>
          <a:solidFill>
            <a:srgbClr val="EFE9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69" name="矩形: 圆角 68"/>
          <p:cNvSpPr/>
          <p:nvPr/>
        </p:nvSpPr>
        <p:spPr>
          <a:xfrm>
            <a:off x="10728254" y="4876348"/>
            <a:ext cx="1750325" cy="582690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7D73A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endParaRPr lang="zh-CN" altLang="en-US" sz="1900">
              <a:solidFill>
                <a:prstClr val="white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0623205" y="4991875"/>
            <a:ext cx="1960421" cy="351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685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汇报人</a:t>
            </a:r>
            <a:r>
              <a:rPr lang="zh-CN" altLang="en-US" sz="1685" dirty="0" smtClean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：</a:t>
            </a:r>
            <a:r>
              <a:rPr lang="zh-CN" altLang="en-US" sz="1685" dirty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轻</a:t>
            </a:r>
            <a:r>
              <a:rPr lang="zh-CN" altLang="en-US" sz="1685" dirty="0" smtClean="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松办公</a:t>
            </a:r>
            <a:endParaRPr lang="en-US" altLang="zh-CN" sz="1685" dirty="0">
              <a:solidFill>
                <a:srgbClr val="2D2D2D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6049454" y="2548883"/>
            <a:ext cx="64291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5400">
                <a:solidFill>
                  <a:srgbClr val="2D2D2D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感谢您的聆听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6575425" y="4069715"/>
            <a:ext cx="590359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63930" fontAlgn="auto">
              <a:lnSpc>
                <a:spcPct val="14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Lorem ipsum dolor sit amet, consectetuer adipiscing elit. Maecenas porttitor congue massa. </a:t>
            </a:r>
            <a:r>
              <a:rPr lang="en-US" altLang="zh-CN" sz="1400">
                <a:solidFill>
                  <a:schemeClr val="tx1">
                    <a:lumMod val="50000"/>
                    <a:lumOff val="50000"/>
                  </a:schemeClr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Fusce posuere 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2792582" y="3676246"/>
            <a:ext cx="1789945" cy="610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963930"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685">
                <a:solidFill>
                  <a:prstClr val="black"/>
                </a:solidFill>
                <a:latin typeface="思源黑体旧字形 Normal" panose="020B0400000000000000" pitchFamily="34" charset="-128"/>
                <a:ea typeface="思源黑体旧字形 Normal" panose="020B0400000000000000" pitchFamily="34" charset="-128"/>
                <a:cs typeface="Calibri" panose="020F0502020204030204" pitchFamily="34" charset="0"/>
                <a:sym typeface="思源黑体旧字形 Normal" panose="020B0400000000000000" pitchFamily="34" charset="-128"/>
              </a:rPr>
              <a:t>COMPANY LOGO</a:t>
            </a:r>
            <a:endParaRPr lang="zh-CN" altLang="en-US" sz="1685">
              <a:solidFill>
                <a:prstClr val="black"/>
              </a:solidFill>
              <a:latin typeface="思源黑体旧字形 Normal" panose="020B0400000000000000" pitchFamily="34" charset="-128"/>
              <a:ea typeface="思源黑体旧字形 Normal" panose="020B0400000000000000" pitchFamily="34" charset="-128"/>
              <a:cs typeface="Calibri" panose="020F0502020204030204" pitchFamily="34" charset="0"/>
              <a:sym typeface="思源黑体旧字形 Normal" panose="020B0400000000000000" pitchFamily="34" charset="-128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289637" y="3634553"/>
            <a:ext cx="442056" cy="435342"/>
            <a:chOff x="2480387" y="1419102"/>
            <a:chExt cx="442056" cy="435342"/>
          </a:xfrm>
        </p:grpSpPr>
        <p:sp>
          <p:nvSpPr>
            <p:cNvPr id="51" name="矩形 50"/>
            <p:cNvSpPr/>
            <p:nvPr/>
          </p:nvSpPr>
          <p:spPr>
            <a:xfrm>
              <a:off x="2596092" y="1419102"/>
              <a:ext cx="326351" cy="326351"/>
            </a:xfrm>
            <a:prstGeom prst="rect">
              <a:avLst/>
            </a:prstGeom>
            <a:noFill/>
            <a:ln>
              <a:solidFill>
                <a:srgbClr val="F7D73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2480387" y="1528093"/>
              <a:ext cx="326351" cy="326351"/>
            </a:xfrm>
            <a:prstGeom prst="rect">
              <a:avLst/>
            </a:prstGeom>
            <a:solidFill>
              <a:srgbClr val="F7D73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419465" y="1350010"/>
            <a:ext cx="40595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 smtClean="0">
                <a:latin typeface="思源黑体旧字形 Normal" panose="020B0400000000000000" pitchFamily="34" charset="-128"/>
                <a:ea typeface="思源黑体旧字形 Normal" panose="020B0400000000000000" pitchFamily="34" charset="-128"/>
                <a:sym typeface="思源黑体旧字形 Normal" panose="020B0400000000000000" pitchFamily="34" charset="-128"/>
              </a:rPr>
              <a:t>20XX</a:t>
            </a:r>
            <a:endParaRPr lang="en-US" altLang="zh-CN" sz="7200" dirty="0">
              <a:latin typeface="思源黑体旧字形 Normal" panose="020B0400000000000000" pitchFamily="34" charset="-128"/>
              <a:ea typeface="思源黑体旧字形 Normal" panose="020B0400000000000000" pitchFamily="34" charset="-128"/>
              <a:sym typeface="思源黑体旧字形 Normal" panose="020B0400000000000000" pitchFamily="34" charset="-128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424444" y="3906515"/>
            <a:ext cx="938565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悠扬婉转充满希望的钢琴节奏背景乐_1分38秒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285563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200">
    <p:pull/>
  </p:transition>
  <p:timing>
    <p:tnLst>
      <p:par>
        <p:cTn id="1" dur="indefinite" restart="never" nodeType="tmRoot">
          <p:childTnLst>
            <p:audio>
              <p:cMediaNode vol="80000" numSld="999" showWhenStopped="0">
                <p:cTn id="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851"/>
  <p:tag name="MH_LIBRARY" val="GRAPHIC"/>
  <p:tag name="MH_TYPE" val="Other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1707.787401574804,&quot;width&quot;:7784.6314960629916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1707.787401574804,&quot;width&quot;:7784.6314960629916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1707.787401574804,&quot;width&quot;:7784.6314960629916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11707.787401574804,&quot;width&quot;:7784.6314960629916}"/>
</p:tagLst>
</file>

<file path=ppt/theme/theme1.xml><?xml version="1.0" encoding="utf-8"?>
<a:theme xmlns:a="http://schemas.openxmlformats.org/drawingml/2006/main" name="Office Theme">
  <a:themeElements>
    <a:clrScheme name="自定义 17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30000"/>
      </a:accent1>
      <a:accent2>
        <a:srgbClr val="3A3838"/>
      </a:accent2>
      <a:accent3>
        <a:srgbClr val="B30000"/>
      </a:accent3>
      <a:accent4>
        <a:srgbClr val="3A3838"/>
      </a:accent4>
      <a:accent5>
        <a:srgbClr val="B30000"/>
      </a:accent5>
      <a:accent6>
        <a:srgbClr val="3A3838"/>
      </a:accent6>
      <a:hlink>
        <a:srgbClr val="B30000"/>
      </a:hlink>
      <a:folHlink>
        <a:srgbClr val="3A3838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黄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2854</Words>
  <Application>Microsoft Office PowerPoint</Application>
  <PresentationFormat>自定义</PresentationFormat>
  <Paragraphs>199</Paragraphs>
  <Slides>19</Slides>
  <Notes>19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FontAwesome</vt:lpstr>
      <vt:lpstr>Gill Sans</vt:lpstr>
      <vt:lpstr>Lato Regular</vt:lpstr>
      <vt:lpstr>League Gothic Regular</vt:lpstr>
      <vt:lpstr>Oxygen</vt:lpstr>
      <vt:lpstr>STIXGeneral-Bold</vt:lpstr>
      <vt:lpstr>等线</vt:lpstr>
      <vt:lpstr>等线 Light</vt:lpstr>
      <vt:lpstr>思源黑体 CN Medium</vt:lpstr>
      <vt:lpstr>思源黑体旧字形 Normal</vt:lpstr>
      <vt:lpstr>宋体</vt:lpstr>
      <vt:lpstr>微软雅黑</vt:lpstr>
      <vt:lpstr>字魂36号-正文宋楷</vt:lpstr>
      <vt:lpstr>Arial</vt:lpstr>
      <vt:lpstr>Calibri</vt:lpstr>
      <vt:lpstr>Calibri Light</vt:lpstr>
      <vt:lpstr>Times New Roman</vt:lpstr>
      <vt:lpstr>Office Theme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/>
  <cp:keywords>1</cp:keywords>
  <dc:description>http://www.ypppt.com/</dc:description>
  <cp:lastModifiedBy/>
  <cp:revision>7</cp:revision>
  <dcterms:created xsi:type="dcterms:W3CDTF">2016-12-22T15:35:00Z</dcterms:created>
  <dcterms:modified xsi:type="dcterms:W3CDTF">2022-12-21T11:37:27Z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