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2" r:id="rId4"/>
    <p:sldId id="276" r:id="rId5"/>
    <p:sldId id="292" r:id="rId6"/>
    <p:sldId id="278" r:id="rId7"/>
    <p:sldId id="293" r:id="rId8"/>
    <p:sldId id="277" r:id="rId9"/>
    <p:sldId id="269" r:id="rId10"/>
    <p:sldId id="294" r:id="rId11"/>
    <p:sldId id="295" r:id="rId12"/>
    <p:sldId id="271" r:id="rId13"/>
    <p:sldId id="272" r:id="rId14"/>
    <p:sldId id="296" r:id="rId15"/>
    <p:sldId id="297" r:id="rId16"/>
    <p:sldId id="273" r:id="rId17"/>
    <p:sldId id="270" r:id="rId18"/>
    <p:sldId id="274" r:id="rId19"/>
    <p:sldId id="298"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p15:clr>
            <a:srgbClr val="A4A3A4"/>
          </p15:clr>
        </p15:guide>
        <p15:guide id="2" pos="38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B4B2"/>
    <a:srgbClr val="502F56"/>
    <a:srgbClr val="727179"/>
    <a:srgbClr val="D6CCCA"/>
    <a:srgbClr val="C1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2" d="100"/>
          <a:sy n="102" d="100"/>
        </p:scale>
        <p:origin x="132" y="252"/>
      </p:cViewPr>
      <p:guideLst>
        <p:guide orient="horz" pos="2172"/>
        <p:guide pos="38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Sheet1!$B$14</c:f>
              <c:strCache>
                <c:ptCount val="1"/>
                <c:pt idx="0">
                  <c:v>产品A</c:v>
                </c:pt>
              </c:strCache>
            </c:strRef>
          </c:tx>
          <c:spPr>
            <a:solidFill>
              <a:srgbClr val="DDB4B2"/>
            </a:solidFill>
            <a:ln>
              <a:noFill/>
            </a:ln>
            <a:effectLst/>
          </c:spPr>
          <c:invertIfNegative val="0"/>
          <c:cat>
            <c:strRef>
              <c:f>Sheet1!$A$15:$A$17</c:f>
              <c:strCache>
                <c:ptCount val="3"/>
                <c:pt idx="0">
                  <c:v>第一组</c:v>
                </c:pt>
                <c:pt idx="1">
                  <c:v>第二组</c:v>
                </c:pt>
                <c:pt idx="2">
                  <c:v>第三组</c:v>
                </c:pt>
              </c:strCache>
            </c:strRef>
          </c:cat>
          <c:val>
            <c:numRef>
              <c:f>Sheet1!$B$15:$B$17</c:f>
              <c:numCache>
                <c:formatCode>General</c:formatCode>
                <c:ptCount val="3"/>
                <c:pt idx="0">
                  <c:v>133</c:v>
                </c:pt>
                <c:pt idx="1">
                  <c:v>236</c:v>
                </c:pt>
                <c:pt idx="2">
                  <c:v>145</c:v>
                </c:pt>
              </c:numCache>
            </c:numRef>
          </c:val>
          <c:extLst>
            <c:ext xmlns:c16="http://schemas.microsoft.com/office/drawing/2014/chart" uri="{C3380CC4-5D6E-409C-BE32-E72D297353CC}">
              <c16:uniqueId val="{00000000-CCDA-4873-AD8A-A184866EC637}"/>
            </c:ext>
          </c:extLst>
        </c:ser>
        <c:ser>
          <c:idx val="1"/>
          <c:order val="1"/>
          <c:tx>
            <c:strRef>
              <c:f>Sheet1!$C$14</c:f>
              <c:strCache>
                <c:ptCount val="1"/>
                <c:pt idx="0">
                  <c:v>产品B</c:v>
                </c:pt>
              </c:strCache>
            </c:strRef>
          </c:tx>
          <c:spPr>
            <a:solidFill>
              <a:srgbClr val="502F56"/>
            </a:solidFill>
            <a:ln>
              <a:noFill/>
            </a:ln>
            <a:effectLst/>
          </c:spPr>
          <c:invertIfNegative val="0"/>
          <c:cat>
            <c:strRef>
              <c:f>Sheet1!$A$15:$A$17</c:f>
              <c:strCache>
                <c:ptCount val="3"/>
                <c:pt idx="0">
                  <c:v>第一组</c:v>
                </c:pt>
                <c:pt idx="1">
                  <c:v>第二组</c:v>
                </c:pt>
                <c:pt idx="2">
                  <c:v>第三组</c:v>
                </c:pt>
              </c:strCache>
            </c:strRef>
          </c:cat>
          <c:val>
            <c:numRef>
              <c:f>Sheet1!$C$15:$C$17</c:f>
              <c:numCache>
                <c:formatCode>General</c:formatCode>
                <c:ptCount val="3"/>
                <c:pt idx="0">
                  <c:v>152</c:v>
                </c:pt>
                <c:pt idx="1">
                  <c:v>88</c:v>
                </c:pt>
                <c:pt idx="2">
                  <c:v>132</c:v>
                </c:pt>
              </c:numCache>
            </c:numRef>
          </c:val>
          <c:extLst>
            <c:ext xmlns:c16="http://schemas.microsoft.com/office/drawing/2014/chart" uri="{C3380CC4-5D6E-409C-BE32-E72D297353CC}">
              <c16:uniqueId val="{00000001-CCDA-4873-AD8A-A184866EC637}"/>
            </c:ext>
          </c:extLst>
        </c:ser>
        <c:dLbls>
          <c:showLegendKey val="0"/>
          <c:showVal val="0"/>
          <c:showCatName val="0"/>
          <c:showSerName val="0"/>
          <c:showPercent val="0"/>
          <c:showBubbleSize val="0"/>
        </c:dLbls>
        <c:gapWidth val="219"/>
        <c:overlap val="-27"/>
        <c:axId val="256692223"/>
        <c:axId val="256692639"/>
      </c:barChart>
      <c:catAx>
        <c:axId val="256692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endParaRPr lang="zh-CN"/>
          </a:p>
        </c:txPr>
        <c:crossAx val="256692639"/>
        <c:crosses val="autoZero"/>
        <c:auto val="1"/>
        <c:lblAlgn val="ctr"/>
        <c:lblOffset val="100"/>
        <c:noMultiLvlLbl val="0"/>
      </c:catAx>
      <c:valAx>
        <c:axId val="256692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endParaRPr lang="zh-CN"/>
          </a:p>
        </c:txPr>
        <c:crossAx val="25669222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endParaRPr lang="zh-CN"/>
        </a:p>
      </c:txPr>
    </c:legend>
    <c:plotVisOnly val="1"/>
    <c:dispBlanksAs val="gap"/>
    <c:showDLblsOverMax val="0"/>
  </c:chart>
  <c:spPr>
    <a:noFill/>
    <a:ln>
      <a:noFill/>
    </a:ln>
    <a:effectLst/>
  </c:spPr>
  <c:txPr>
    <a:bodyPr/>
    <a:lstStyle/>
    <a:p>
      <a:pPr>
        <a:defRPr lang="zh-CN">
          <a:latin typeface="微软雅黑" panose="020B0503020204020204" charset="-122"/>
          <a:ea typeface="微软雅黑" panose="020B050302020402020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55B089-0E23-434F-8E21-627294EF7CD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643C3-30C9-4844-9D8B-1B0EBC2E03A0}" type="datetimeFigureOut">
              <a:rPr lang="zh-CN" altLang="en-US" smtClean="0"/>
              <a:t>2022/12/21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5B089-0E23-434F-8E21-627294EF7CD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宠物海报"/>
          <p:cNvPicPr>
            <a:picLocks noChangeAspect="1"/>
          </p:cNvPicPr>
          <p:nvPr/>
        </p:nvPicPr>
        <p:blipFill>
          <a:blip r:embed="rId3"/>
          <a:srcRect l="34966" b="52222"/>
          <a:stretch>
            <a:fillRect/>
          </a:stretch>
        </p:blipFill>
        <p:spPr>
          <a:xfrm>
            <a:off x="5598795" y="0"/>
            <a:ext cx="6593205" cy="6458585"/>
          </a:xfrm>
          <a:prstGeom prst="rect">
            <a:avLst/>
          </a:prstGeom>
        </p:spPr>
      </p:pic>
      <p:sp>
        <p:nvSpPr>
          <p:cNvPr id="152" name="任意多边形 151"/>
          <p:cNvSpPr/>
          <p:nvPr/>
        </p:nvSpPr>
        <p:spPr>
          <a:xfrm rot="7594901">
            <a:off x="-141055" y="5278625"/>
            <a:ext cx="1663266" cy="2094979"/>
          </a:xfrm>
          <a:custGeom>
            <a:avLst/>
            <a:gdLst>
              <a:gd name="connsiteX0" fmla="*/ 470410 w 1663266"/>
              <a:gd name="connsiteY0" fmla="*/ 105223 h 2094979"/>
              <a:gd name="connsiteX1" fmla="*/ 491424 w 1663266"/>
              <a:gd name="connsiteY1" fmla="*/ 88041 h 2094979"/>
              <a:gd name="connsiteX2" fmla="*/ 594740 w 1663266"/>
              <a:gd name="connsiteY2" fmla="*/ 19689 h 2094979"/>
              <a:gd name="connsiteX3" fmla="*/ 632240 w 1663266"/>
              <a:gd name="connsiteY3" fmla="*/ 1 h 2094979"/>
              <a:gd name="connsiteX4" fmla="*/ 716584 w 1663266"/>
              <a:gd name="connsiteY4" fmla="*/ 0 h 2094979"/>
              <a:gd name="connsiteX5" fmla="*/ 794677 w 1663266"/>
              <a:gd name="connsiteY5" fmla="*/ 105223 h 2094979"/>
              <a:gd name="connsiteX6" fmla="*/ 281651 w 1663266"/>
              <a:gd name="connsiteY6" fmla="*/ 286821 h 2094979"/>
              <a:gd name="connsiteX7" fmla="*/ 309661 w 1663266"/>
              <a:gd name="connsiteY7" fmla="*/ 252479 h 2094979"/>
              <a:gd name="connsiteX8" fmla="*/ 380404 w 1663266"/>
              <a:gd name="connsiteY8" fmla="*/ 181599 h 2094979"/>
              <a:gd name="connsiteX9" fmla="*/ 851361 w 1663266"/>
              <a:gd name="connsiteY9" fmla="*/ 181599 h 2094979"/>
              <a:gd name="connsiteX10" fmla="*/ 929454 w 1663266"/>
              <a:gd name="connsiteY10" fmla="*/ 286821 h 2094979"/>
              <a:gd name="connsiteX11" fmla="*/ 155661 w 1663266"/>
              <a:gd name="connsiteY11" fmla="*/ 468418 h 2094979"/>
              <a:gd name="connsiteX12" fmla="*/ 168606 w 1663266"/>
              <a:gd name="connsiteY12" fmla="*/ 443968 h 2094979"/>
              <a:gd name="connsiteX13" fmla="*/ 222106 w 1663266"/>
              <a:gd name="connsiteY13" fmla="*/ 363196 h 2094979"/>
              <a:gd name="connsiteX14" fmla="*/ 986137 w 1663266"/>
              <a:gd name="connsiteY14" fmla="*/ 363196 h 2094979"/>
              <a:gd name="connsiteX15" fmla="*/ 1064230 w 1663266"/>
              <a:gd name="connsiteY15" fmla="*/ 468418 h 2094979"/>
              <a:gd name="connsiteX16" fmla="*/ 70089 w 1663266"/>
              <a:gd name="connsiteY16" fmla="*/ 653763 h 2094979"/>
              <a:gd name="connsiteX17" fmla="*/ 113334 w 1663266"/>
              <a:gd name="connsiteY17" fmla="*/ 548541 h 2094979"/>
              <a:gd name="connsiteX18" fmla="*/ 1123694 w 1663266"/>
              <a:gd name="connsiteY18" fmla="*/ 548541 h 2094979"/>
              <a:gd name="connsiteX19" fmla="*/ 1201787 w 1663266"/>
              <a:gd name="connsiteY19" fmla="*/ 653763 h 2094979"/>
              <a:gd name="connsiteX20" fmla="*/ 21135 w 1663266"/>
              <a:gd name="connsiteY20" fmla="*/ 839106 h 2094979"/>
              <a:gd name="connsiteX21" fmla="*/ 35606 w 1663266"/>
              <a:gd name="connsiteY21" fmla="*/ 767043 h 2094979"/>
              <a:gd name="connsiteX22" fmla="*/ 45638 w 1663266"/>
              <a:gd name="connsiteY22" fmla="*/ 733884 h 2094979"/>
              <a:gd name="connsiteX23" fmla="*/ 1261250 w 1663266"/>
              <a:gd name="connsiteY23" fmla="*/ 733884 h 2094979"/>
              <a:gd name="connsiteX24" fmla="*/ 1339343 w 1663266"/>
              <a:gd name="connsiteY24" fmla="*/ 839106 h 2094979"/>
              <a:gd name="connsiteX25" fmla="*/ 631 w 1663266"/>
              <a:gd name="connsiteY25" fmla="*/ 1024449 h 2094979"/>
              <a:gd name="connsiteX26" fmla="*/ 832 w 1663266"/>
              <a:gd name="connsiteY26" fmla="*/ 996396 h 2094979"/>
              <a:gd name="connsiteX27" fmla="*/ 8791 w 1663266"/>
              <a:gd name="connsiteY27" fmla="*/ 919227 h 2094979"/>
              <a:gd name="connsiteX28" fmla="*/ 1398806 w 1663266"/>
              <a:gd name="connsiteY28" fmla="*/ 919227 h 2094979"/>
              <a:gd name="connsiteX29" fmla="*/ 1476899 w 1663266"/>
              <a:gd name="connsiteY29" fmla="*/ 1024449 h 2094979"/>
              <a:gd name="connsiteX30" fmla="*/ 8497 w 1663266"/>
              <a:gd name="connsiteY30" fmla="*/ 1207930 h 2094979"/>
              <a:gd name="connsiteX31" fmla="*/ 0 w 1663266"/>
              <a:gd name="connsiteY31" fmla="*/ 1112713 h 2094979"/>
              <a:gd name="connsiteX32" fmla="*/ 72 w 1663266"/>
              <a:gd name="connsiteY32" fmla="*/ 1102707 h 2094979"/>
              <a:gd name="connsiteX33" fmla="*/ 1534980 w 1663266"/>
              <a:gd name="connsiteY33" fmla="*/ 1102707 h 2094979"/>
              <a:gd name="connsiteX34" fmla="*/ 1613073 w 1663266"/>
              <a:gd name="connsiteY34" fmla="*/ 1207930 h 2094979"/>
              <a:gd name="connsiteX35" fmla="*/ 47013 w 1663266"/>
              <a:gd name="connsiteY35" fmla="*/ 1395488 h 2094979"/>
              <a:gd name="connsiteX36" fmla="*/ 32089 w 1663266"/>
              <a:gd name="connsiteY36" fmla="*/ 1344375 h 2094979"/>
              <a:gd name="connsiteX37" fmla="*/ 21907 w 1663266"/>
              <a:gd name="connsiteY37" fmla="*/ 1290265 h 2094979"/>
              <a:gd name="connsiteX38" fmla="*/ 1663266 w 1663266"/>
              <a:gd name="connsiteY38" fmla="*/ 1290265 h 2094979"/>
              <a:gd name="connsiteX39" fmla="*/ 1521489 w 1663266"/>
              <a:gd name="connsiteY39" fmla="*/ 1395487 h 2094979"/>
              <a:gd name="connsiteX40" fmla="*/ 475827 w 1663266"/>
              <a:gd name="connsiteY40" fmla="*/ 2024148 h 2094979"/>
              <a:gd name="connsiteX41" fmla="*/ 674431 w 1663266"/>
              <a:gd name="connsiteY41" fmla="*/ 2024148 h 2094979"/>
              <a:gd name="connsiteX42" fmla="*/ 578994 w 1663266"/>
              <a:gd name="connsiteY42" fmla="*/ 2094979 h 2094979"/>
              <a:gd name="connsiteX43" fmla="*/ 492121 w 1663266"/>
              <a:gd name="connsiteY43" fmla="*/ 2037438 h 2094979"/>
              <a:gd name="connsiteX44" fmla="*/ 114252 w 1663266"/>
              <a:gd name="connsiteY44" fmla="*/ 1577086 h 2094979"/>
              <a:gd name="connsiteX45" fmla="*/ 110044 w 1663266"/>
              <a:gd name="connsiteY45" fmla="*/ 1569070 h 2094979"/>
              <a:gd name="connsiteX46" fmla="*/ 70851 w 1663266"/>
              <a:gd name="connsiteY46" fmla="*/ 1471863 h 2094979"/>
              <a:gd name="connsiteX47" fmla="*/ 1418581 w 1663266"/>
              <a:gd name="connsiteY47" fmla="*/ 1471863 h 2094979"/>
              <a:gd name="connsiteX48" fmla="*/ 1276804 w 1663266"/>
              <a:gd name="connsiteY48" fmla="*/ 1577085 h 2094979"/>
              <a:gd name="connsiteX49" fmla="*/ 282978 w 1663266"/>
              <a:gd name="connsiteY49" fmla="*/ 1838805 h 2094979"/>
              <a:gd name="connsiteX50" fmla="*/ 924162 w 1663266"/>
              <a:gd name="connsiteY50" fmla="*/ 1838805 h 2094979"/>
              <a:gd name="connsiteX51" fmla="*/ 782385 w 1663266"/>
              <a:gd name="connsiteY51" fmla="*/ 1944028 h 2094979"/>
              <a:gd name="connsiteX52" fmla="*/ 381568 w 1663266"/>
              <a:gd name="connsiteY52" fmla="*/ 1944028 h 2094979"/>
              <a:gd name="connsiteX53" fmla="*/ 313307 w 1663266"/>
              <a:gd name="connsiteY53" fmla="*/ 1875900 h 2094979"/>
              <a:gd name="connsiteX54" fmla="*/ 220795 w 1663266"/>
              <a:gd name="connsiteY54" fmla="*/ 1758683 h 2094979"/>
              <a:gd name="connsiteX55" fmla="*/ 166543 w 1663266"/>
              <a:gd name="connsiteY55" fmla="*/ 1676679 h 2094979"/>
              <a:gd name="connsiteX56" fmla="*/ 154353 w 1663266"/>
              <a:gd name="connsiteY56" fmla="*/ 1653460 h 2094979"/>
              <a:gd name="connsiteX57" fmla="*/ 1173896 w 1663266"/>
              <a:gd name="connsiteY57" fmla="*/ 1653460 h 2094979"/>
              <a:gd name="connsiteX58" fmla="*/ 1032119 w 1663266"/>
              <a:gd name="connsiteY58" fmla="*/ 1758683 h 209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63266" h="2094979">
                <a:moveTo>
                  <a:pt x="470410" y="105223"/>
                </a:moveTo>
                <a:lnTo>
                  <a:pt x="491424" y="88041"/>
                </a:lnTo>
                <a:cubicBezTo>
                  <a:pt x="525053" y="63268"/>
                  <a:pt x="559538" y="40491"/>
                  <a:pt x="594740" y="19689"/>
                </a:cubicBezTo>
                <a:lnTo>
                  <a:pt x="632240" y="1"/>
                </a:lnTo>
                <a:lnTo>
                  <a:pt x="716584" y="0"/>
                </a:lnTo>
                <a:lnTo>
                  <a:pt x="794677" y="105223"/>
                </a:lnTo>
                <a:close/>
                <a:moveTo>
                  <a:pt x="281651" y="286821"/>
                </a:moveTo>
                <a:lnTo>
                  <a:pt x="309661" y="252479"/>
                </a:lnTo>
                <a:lnTo>
                  <a:pt x="380404" y="181599"/>
                </a:lnTo>
                <a:lnTo>
                  <a:pt x="851361" y="181599"/>
                </a:lnTo>
                <a:lnTo>
                  <a:pt x="929454" y="286821"/>
                </a:lnTo>
                <a:close/>
                <a:moveTo>
                  <a:pt x="155661" y="468418"/>
                </a:moveTo>
                <a:lnTo>
                  <a:pt x="168606" y="443968"/>
                </a:lnTo>
                <a:lnTo>
                  <a:pt x="222106" y="363196"/>
                </a:lnTo>
                <a:lnTo>
                  <a:pt x="986137" y="363196"/>
                </a:lnTo>
                <a:lnTo>
                  <a:pt x="1064230" y="468418"/>
                </a:lnTo>
                <a:close/>
                <a:moveTo>
                  <a:pt x="70089" y="653763"/>
                </a:moveTo>
                <a:lnTo>
                  <a:pt x="113334" y="548541"/>
                </a:lnTo>
                <a:lnTo>
                  <a:pt x="1123694" y="548541"/>
                </a:lnTo>
                <a:lnTo>
                  <a:pt x="1201787" y="653763"/>
                </a:lnTo>
                <a:close/>
                <a:moveTo>
                  <a:pt x="21135" y="839106"/>
                </a:moveTo>
                <a:lnTo>
                  <a:pt x="35606" y="767043"/>
                </a:lnTo>
                <a:lnTo>
                  <a:pt x="45638" y="733884"/>
                </a:lnTo>
                <a:lnTo>
                  <a:pt x="1261250" y="733884"/>
                </a:lnTo>
                <a:lnTo>
                  <a:pt x="1339343" y="839106"/>
                </a:lnTo>
                <a:close/>
                <a:moveTo>
                  <a:pt x="631" y="1024449"/>
                </a:moveTo>
                <a:lnTo>
                  <a:pt x="832" y="996396"/>
                </a:lnTo>
                <a:lnTo>
                  <a:pt x="8791" y="919227"/>
                </a:lnTo>
                <a:lnTo>
                  <a:pt x="1398806" y="919227"/>
                </a:lnTo>
                <a:lnTo>
                  <a:pt x="1476899" y="1024449"/>
                </a:lnTo>
                <a:close/>
                <a:moveTo>
                  <a:pt x="8497" y="1207930"/>
                </a:moveTo>
                <a:lnTo>
                  <a:pt x="0" y="1112713"/>
                </a:lnTo>
                <a:lnTo>
                  <a:pt x="72" y="1102707"/>
                </a:lnTo>
                <a:lnTo>
                  <a:pt x="1534980" y="1102707"/>
                </a:lnTo>
                <a:lnTo>
                  <a:pt x="1613073" y="1207930"/>
                </a:lnTo>
                <a:close/>
                <a:moveTo>
                  <a:pt x="47013" y="1395488"/>
                </a:moveTo>
                <a:lnTo>
                  <a:pt x="32089" y="1344375"/>
                </a:lnTo>
                <a:lnTo>
                  <a:pt x="21907" y="1290265"/>
                </a:lnTo>
                <a:lnTo>
                  <a:pt x="1663266" y="1290265"/>
                </a:lnTo>
                <a:lnTo>
                  <a:pt x="1521489" y="1395487"/>
                </a:lnTo>
                <a:close/>
                <a:moveTo>
                  <a:pt x="475827" y="2024148"/>
                </a:moveTo>
                <a:lnTo>
                  <a:pt x="674431" y="2024148"/>
                </a:lnTo>
                <a:lnTo>
                  <a:pt x="578994" y="2094979"/>
                </a:lnTo>
                <a:lnTo>
                  <a:pt x="492121" y="2037438"/>
                </a:lnTo>
                <a:close/>
                <a:moveTo>
                  <a:pt x="114252" y="1577086"/>
                </a:moveTo>
                <a:lnTo>
                  <a:pt x="110044" y="1569070"/>
                </a:lnTo>
                <a:lnTo>
                  <a:pt x="70851" y="1471863"/>
                </a:lnTo>
                <a:lnTo>
                  <a:pt x="1418581" y="1471863"/>
                </a:lnTo>
                <a:lnTo>
                  <a:pt x="1276804" y="1577085"/>
                </a:lnTo>
                <a:close/>
                <a:moveTo>
                  <a:pt x="282978" y="1838805"/>
                </a:moveTo>
                <a:lnTo>
                  <a:pt x="924162" y="1838805"/>
                </a:lnTo>
                <a:lnTo>
                  <a:pt x="782385" y="1944028"/>
                </a:lnTo>
                <a:lnTo>
                  <a:pt x="381568" y="1944028"/>
                </a:lnTo>
                <a:lnTo>
                  <a:pt x="313307" y="1875900"/>
                </a:lnTo>
                <a:close/>
                <a:moveTo>
                  <a:pt x="220795" y="1758683"/>
                </a:moveTo>
                <a:lnTo>
                  <a:pt x="166543" y="1676679"/>
                </a:lnTo>
                <a:lnTo>
                  <a:pt x="154353" y="1653460"/>
                </a:lnTo>
                <a:lnTo>
                  <a:pt x="1173896" y="1653460"/>
                </a:lnTo>
                <a:lnTo>
                  <a:pt x="1032119" y="1758683"/>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50" name="任意多边形 149"/>
          <p:cNvSpPr/>
          <p:nvPr/>
        </p:nvSpPr>
        <p:spPr>
          <a:xfrm>
            <a:off x="-1" y="4461308"/>
            <a:ext cx="750772" cy="1501542"/>
          </a:xfrm>
          <a:custGeom>
            <a:avLst/>
            <a:gdLst>
              <a:gd name="connsiteX0" fmla="*/ 1 w 750772"/>
              <a:gd name="connsiteY0" fmla="*/ 0 h 1501542"/>
              <a:gd name="connsiteX1" fmla="*/ 750772 w 750772"/>
              <a:gd name="connsiteY1" fmla="*/ 750771 h 1501542"/>
              <a:gd name="connsiteX2" fmla="*/ 1 w 750772"/>
              <a:gd name="connsiteY2" fmla="*/ 1501542 h 1501542"/>
              <a:gd name="connsiteX3" fmla="*/ 0 w 750772"/>
              <a:gd name="connsiteY3" fmla="*/ 1501542 h 1501542"/>
              <a:gd name="connsiteX4" fmla="*/ 0 w 750772"/>
              <a:gd name="connsiteY4" fmla="*/ 0 h 150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772" h="1501542">
                <a:moveTo>
                  <a:pt x="1" y="0"/>
                </a:moveTo>
                <a:cubicBezTo>
                  <a:pt x="414640" y="0"/>
                  <a:pt x="750772" y="336132"/>
                  <a:pt x="750772" y="750771"/>
                </a:cubicBezTo>
                <a:cubicBezTo>
                  <a:pt x="750772" y="1165410"/>
                  <a:pt x="414640" y="1501542"/>
                  <a:pt x="1" y="1501542"/>
                </a:cubicBezTo>
                <a:lnTo>
                  <a:pt x="0" y="1501542"/>
                </a:lnTo>
                <a:lnTo>
                  <a:pt x="0" y="0"/>
                </a:lnTo>
                <a:close/>
              </a:path>
            </a:pathLst>
          </a:cu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a:off x="1803768" y="6458552"/>
            <a:ext cx="1211516" cy="399448"/>
          </a:xfrm>
          <a:custGeom>
            <a:avLst/>
            <a:gdLst>
              <a:gd name="connsiteX0" fmla="*/ 605758 w 1211516"/>
              <a:gd name="connsiteY0" fmla="*/ 0 h 399448"/>
              <a:gd name="connsiteX1" fmla="*/ 1152486 w 1211516"/>
              <a:gd name="connsiteY1" fmla="*/ 290693 h 399448"/>
              <a:gd name="connsiteX2" fmla="*/ 1211516 w 1211516"/>
              <a:gd name="connsiteY2" fmla="*/ 399448 h 399448"/>
              <a:gd name="connsiteX3" fmla="*/ 1035939 w 1211516"/>
              <a:gd name="connsiteY3" fmla="*/ 399448 h 399448"/>
              <a:gd name="connsiteX4" fmla="*/ 1023950 w 1211516"/>
              <a:gd name="connsiteY4" fmla="*/ 377360 h 399448"/>
              <a:gd name="connsiteX5" fmla="*/ 605758 w 1211516"/>
              <a:gd name="connsiteY5" fmla="*/ 155009 h 399448"/>
              <a:gd name="connsiteX6" fmla="*/ 187566 w 1211516"/>
              <a:gd name="connsiteY6" fmla="*/ 377360 h 399448"/>
              <a:gd name="connsiteX7" fmla="*/ 175577 w 1211516"/>
              <a:gd name="connsiteY7" fmla="*/ 399448 h 399448"/>
              <a:gd name="connsiteX8" fmla="*/ 0 w 1211516"/>
              <a:gd name="connsiteY8" fmla="*/ 399448 h 399448"/>
              <a:gd name="connsiteX9" fmla="*/ 59031 w 1211516"/>
              <a:gd name="connsiteY9" fmla="*/ 290693 h 399448"/>
              <a:gd name="connsiteX10" fmla="*/ 605758 w 1211516"/>
              <a:gd name="connsiteY10" fmla="*/ 0 h 39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1516" h="399448">
                <a:moveTo>
                  <a:pt x="605758" y="0"/>
                </a:moveTo>
                <a:cubicBezTo>
                  <a:pt x="833344" y="0"/>
                  <a:pt x="1033999" y="115310"/>
                  <a:pt x="1152486" y="290693"/>
                </a:cubicBezTo>
                <a:lnTo>
                  <a:pt x="1211516" y="399448"/>
                </a:lnTo>
                <a:lnTo>
                  <a:pt x="1035939" y="399448"/>
                </a:lnTo>
                <a:lnTo>
                  <a:pt x="1023950" y="377360"/>
                </a:lnTo>
                <a:cubicBezTo>
                  <a:pt x="933319" y="243210"/>
                  <a:pt x="779839" y="155009"/>
                  <a:pt x="605758" y="155009"/>
                </a:cubicBezTo>
                <a:cubicBezTo>
                  <a:pt x="431678" y="155009"/>
                  <a:pt x="278197" y="243210"/>
                  <a:pt x="187566" y="377360"/>
                </a:cubicBezTo>
                <a:lnTo>
                  <a:pt x="175577" y="399448"/>
                </a:lnTo>
                <a:lnTo>
                  <a:pt x="0" y="399448"/>
                </a:lnTo>
                <a:lnTo>
                  <a:pt x="59031" y="290693"/>
                </a:lnTo>
                <a:cubicBezTo>
                  <a:pt x="177517" y="115310"/>
                  <a:pt x="378172" y="0"/>
                  <a:pt x="605758" y="0"/>
                </a:cubicBezTo>
                <a:close/>
              </a:path>
            </a:pathLst>
          </a:cu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1" name="同心圆 140"/>
          <p:cNvSpPr/>
          <p:nvPr/>
        </p:nvSpPr>
        <p:spPr>
          <a:xfrm>
            <a:off x="11059465" y="5983242"/>
            <a:ext cx="687849" cy="687849"/>
          </a:xfrm>
          <a:prstGeom prst="donut">
            <a:avLst>
              <a:gd name="adj" fmla="val 11755"/>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3" name="文本框 142"/>
          <p:cNvSpPr txBox="1"/>
          <p:nvPr/>
        </p:nvSpPr>
        <p:spPr>
          <a:xfrm>
            <a:off x="301625" y="4040505"/>
            <a:ext cx="6095365" cy="6451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44" name="PA_文本框 2"/>
          <p:cNvSpPr txBox="1"/>
          <p:nvPr>
            <p:custDataLst>
              <p:tags r:id="rId1"/>
            </p:custDataLst>
          </p:nvPr>
        </p:nvSpPr>
        <p:spPr>
          <a:xfrm>
            <a:off x="129304" y="1878684"/>
            <a:ext cx="7966512" cy="208534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i="0" u="none" strike="noStrike" kern="1200" cap="none" spc="0" normalizeH="0" baseline="0" noProof="0" dirty="0">
                <a:ln>
                  <a:noFill/>
                </a:ln>
                <a:solidFill>
                  <a:srgbClr val="727179"/>
                </a:solidFill>
                <a:effectLst/>
                <a:uLnTx/>
                <a:uFillTx/>
                <a:latin typeface="微软雅黑" panose="020B0503020204020204" charset="-122"/>
                <a:cs typeface="+mn-ea"/>
                <a:sym typeface="+mn-lt"/>
              </a:rPr>
              <a:t>几何宠物护理科普</a:t>
            </a:r>
          </a:p>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i="0" u="none" strike="noStrike" kern="1200" cap="none" spc="0" normalizeH="0" baseline="0" noProof="0" dirty="0">
                <a:ln>
                  <a:noFill/>
                </a:ln>
                <a:solidFill>
                  <a:srgbClr val="727179"/>
                </a:solidFill>
                <a:effectLst/>
                <a:uLnTx/>
                <a:uFillTx/>
                <a:latin typeface="微软雅黑" panose="020B0503020204020204" charset="-122"/>
                <a:cs typeface="+mn-ea"/>
                <a:sym typeface="+mn-lt"/>
              </a:rPr>
              <a:t>ppt</a:t>
            </a:r>
            <a:r>
              <a:rPr kumimoji="0" lang="zh-CN" altLang="en-US" i="0" u="none" strike="noStrike" kern="1200" cap="none" spc="0" normalizeH="0" baseline="0" noProof="0" dirty="0">
                <a:ln>
                  <a:noFill/>
                </a:ln>
                <a:solidFill>
                  <a:srgbClr val="727179"/>
                </a:solidFill>
                <a:effectLst/>
                <a:uLnTx/>
                <a:uFillTx/>
                <a:latin typeface="微软雅黑" panose="020B0503020204020204" charset="-122"/>
                <a:cs typeface="+mn-ea"/>
                <a:sym typeface="+mn-lt"/>
              </a:rPr>
              <a:t>模板</a:t>
            </a:r>
          </a:p>
        </p:txBody>
      </p:sp>
      <p:sp>
        <p:nvSpPr>
          <p:cNvPr id="145" name="圆角矩形 144"/>
          <p:cNvSpPr/>
          <p:nvPr/>
        </p:nvSpPr>
        <p:spPr>
          <a:xfrm>
            <a:off x="5012290" y="6272543"/>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46" name="矩形 145"/>
          <p:cNvSpPr/>
          <p:nvPr/>
        </p:nvSpPr>
        <p:spPr>
          <a:xfrm>
            <a:off x="5183564" y="6297913"/>
            <a:ext cx="1826141"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汇报人</a:t>
            </a:r>
            <a:r>
              <a:rPr kumimoji="0" lang="zh-CN" altLang="en-US" sz="1600" b="1"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a:t>
            </a:r>
            <a:r>
              <a:rPr lang="zh-CN" altLang="en-US" sz="1600" dirty="0">
                <a:solidFill>
                  <a:schemeClr val="bg1"/>
                </a:solidFill>
                <a:latin typeface="微软雅黑" panose="020B0503020204020204" charset="-122"/>
                <a:ea typeface="微软雅黑" panose="020B0503020204020204" charset="-122"/>
                <a:cs typeface="+mn-ea"/>
                <a:sym typeface="+mn-lt"/>
              </a:rPr>
              <a:t>轻</a:t>
            </a:r>
            <a:r>
              <a:rPr lang="zh-CN" altLang="en-US" sz="1600" dirty="0" smtClean="0">
                <a:solidFill>
                  <a:schemeClr val="bg1"/>
                </a:solidFill>
                <a:latin typeface="微软雅黑" panose="020B0503020204020204" charset="-122"/>
                <a:ea typeface="微软雅黑" panose="020B0503020204020204" charset="-122"/>
                <a:cs typeface="+mn-ea"/>
                <a:sym typeface="+mn-lt"/>
              </a:rPr>
              <a:t>松办公</a:t>
            </a:r>
            <a:endParaRPr kumimoji="0" lang="en-US" altLang="zh-CN" sz="1600" b="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endParaRPr>
          </a:p>
        </p:txBody>
      </p:sp>
      <p:sp>
        <p:nvSpPr>
          <p:cNvPr id="147" name="文本框 146"/>
          <p:cNvSpPr txBox="1"/>
          <p:nvPr/>
        </p:nvSpPr>
        <p:spPr>
          <a:xfrm>
            <a:off x="301493" y="1283801"/>
            <a:ext cx="5582652" cy="4001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BUSINESS REPORT TEMPLATE</a:t>
            </a:r>
            <a:endParaRPr kumimoji="0" lang="zh-CN" altLang="en-US" sz="2000" b="0"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3557011" y="2855426"/>
            <a:ext cx="2352877" cy="2618576"/>
          </a:xfrm>
          <a:custGeom>
            <a:avLst/>
            <a:gdLst>
              <a:gd name="connsiteX0" fmla="*/ 1143000 w 2286000"/>
              <a:gd name="connsiteY0" fmla="*/ 2618576 h 2618576"/>
              <a:gd name="connsiteX1" fmla="*/ 994237 w 2286000"/>
              <a:gd name="connsiteY1" fmla="*/ 2583337 h 2618576"/>
              <a:gd name="connsiteX2" fmla="*/ 183475 w 2286000"/>
              <a:gd name="connsiteY2" fmla="*/ 2180245 h 2618576"/>
              <a:gd name="connsiteX3" fmla="*/ 0 w 2286000"/>
              <a:gd name="connsiteY3" fmla="*/ 1883491 h 2618576"/>
              <a:gd name="connsiteX4" fmla="*/ 0 w 2286000"/>
              <a:gd name="connsiteY4" fmla="*/ 1377876 h 2618576"/>
              <a:gd name="connsiteX5" fmla="*/ 0 w 2286000"/>
              <a:gd name="connsiteY5" fmla="*/ 1309288 h 2618576"/>
              <a:gd name="connsiteX6" fmla="*/ 0 w 2286000"/>
              <a:gd name="connsiteY6" fmla="*/ 1195170 h 2618576"/>
              <a:gd name="connsiteX7" fmla="*/ 0 w 2286000"/>
              <a:gd name="connsiteY7" fmla="*/ 735085 h 2618576"/>
              <a:gd name="connsiteX8" fmla="*/ 183475 w 2286000"/>
              <a:gd name="connsiteY8" fmla="*/ 438331 h 2618576"/>
              <a:gd name="connsiteX9" fmla="*/ 994236 w 2286000"/>
              <a:gd name="connsiteY9" fmla="*/ 35239 h 2618576"/>
              <a:gd name="connsiteX10" fmla="*/ 1143000 w 2286000"/>
              <a:gd name="connsiteY10" fmla="*/ 0 h 2618576"/>
              <a:gd name="connsiteX11" fmla="*/ 1291763 w 2286000"/>
              <a:gd name="connsiteY11" fmla="*/ 35239 h 2618576"/>
              <a:gd name="connsiteX12" fmla="*/ 2102525 w 2286000"/>
              <a:gd name="connsiteY12" fmla="*/ 438331 h 2618576"/>
              <a:gd name="connsiteX13" fmla="*/ 2286000 w 2286000"/>
              <a:gd name="connsiteY13" fmla="*/ 735085 h 2618576"/>
              <a:gd name="connsiteX14" fmla="*/ 2286000 w 2286000"/>
              <a:gd name="connsiteY14" fmla="*/ 1240700 h 2618576"/>
              <a:gd name="connsiteX15" fmla="*/ 2286000 w 2286000"/>
              <a:gd name="connsiteY15" fmla="*/ 1309288 h 2618576"/>
              <a:gd name="connsiteX16" fmla="*/ 2286000 w 2286000"/>
              <a:gd name="connsiteY16" fmla="*/ 1423406 h 2618576"/>
              <a:gd name="connsiteX17" fmla="*/ 2286000 w 2286000"/>
              <a:gd name="connsiteY17" fmla="*/ 1883491 h 2618576"/>
              <a:gd name="connsiteX18" fmla="*/ 2102525 w 2286000"/>
              <a:gd name="connsiteY18" fmla="*/ 2180245 h 2618576"/>
              <a:gd name="connsiteX19" fmla="*/ 1291764 w 2286000"/>
              <a:gd name="connsiteY19" fmla="*/ 2583337 h 2618576"/>
              <a:gd name="connsiteX20" fmla="*/ 1143000 w 2286000"/>
              <a:gd name="connsiteY20" fmla="*/ 2618576 h 26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86000" h="2618576">
                <a:moveTo>
                  <a:pt x="1143000" y="2618576"/>
                </a:moveTo>
                <a:cubicBezTo>
                  <a:pt x="1092172" y="2618576"/>
                  <a:pt x="1041345" y="2606830"/>
                  <a:pt x="994237" y="2583337"/>
                </a:cubicBezTo>
                <a:cubicBezTo>
                  <a:pt x="183475" y="2180245"/>
                  <a:pt x="183475" y="2180245"/>
                  <a:pt x="183475" y="2180245"/>
                </a:cubicBezTo>
                <a:cubicBezTo>
                  <a:pt x="71902" y="2123367"/>
                  <a:pt x="0" y="2009612"/>
                  <a:pt x="0" y="1883491"/>
                </a:cubicBezTo>
                <a:cubicBezTo>
                  <a:pt x="0" y="1679009"/>
                  <a:pt x="0" y="1512867"/>
                  <a:pt x="0" y="1377876"/>
                </a:cubicBezTo>
                <a:lnTo>
                  <a:pt x="0" y="1309288"/>
                </a:lnTo>
                <a:lnTo>
                  <a:pt x="0" y="1195170"/>
                </a:lnTo>
                <a:cubicBezTo>
                  <a:pt x="0" y="735085"/>
                  <a:pt x="0" y="735085"/>
                  <a:pt x="0" y="735085"/>
                </a:cubicBezTo>
                <a:cubicBezTo>
                  <a:pt x="0" y="608964"/>
                  <a:pt x="71902" y="495209"/>
                  <a:pt x="183475" y="438331"/>
                </a:cubicBezTo>
                <a:cubicBezTo>
                  <a:pt x="994236" y="35239"/>
                  <a:pt x="994236" y="35239"/>
                  <a:pt x="994236" y="35239"/>
                </a:cubicBezTo>
                <a:cubicBezTo>
                  <a:pt x="1041345" y="11746"/>
                  <a:pt x="1092172" y="0"/>
                  <a:pt x="1143000" y="0"/>
                </a:cubicBezTo>
                <a:cubicBezTo>
                  <a:pt x="1193828" y="0"/>
                  <a:pt x="1244655" y="11746"/>
                  <a:pt x="1291763" y="35239"/>
                </a:cubicBezTo>
                <a:cubicBezTo>
                  <a:pt x="2102525" y="438331"/>
                  <a:pt x="2102525" y="438331"/>
                  <a:pt x="2102525" y="438331"/>
                </a:cubicBezTo>
                <a:cubicBezTo>
                  <a:pt x="2214098" y="495209"/>
                  <a:pt x="2286000" y="608964"/>
                  <a:pt x="2286000" y="735085"/>
                </a:cubicBezTo>
                <a:cubicBezTo>
                  <a:pt x="2286000" y="939567"/>
                  <a:pt x="2286000" y="1105709"/>
                  <a:pt x="2286000" y="1240700"/>
                </a:cubicBezTo>
                <a:lnTo>
                  <a:pt x="2286000" y="1309288"/>
                </a:lnTo>
                <a:lnTo>
                  <a:pt x="2286000" y="1423406"/>
                </a:lnTo>
                <a:cubicBezTo>
                  <a:pt x="2286000" y="1883491"/>
                  <a:pt x="2286000" y="1883491"/>
                  <a:pt x="2286000" y="1883491"/>
                </a:cubicBezTo>
                <a:cubicBezTo>
                  <a:pt x="2286000" y="2009612"/>
                  <a:pt x="2214098" y="2123367"/>
                  <a:pt x="2102525" y="2180245"/>
                </a:cubicBezTo>
                <a:cubicBezTo>
                  <a:pt x="1291764" y="2583337"/>
                  <a:pt x="1291764" y="2583337"/>
                  <a:pt x="1291764" y="2583337"/>
                </a:cubicBezTo>
                <a:cubicBezTo>
                  <a:pt x="1244655" y="2606830"/>
                  <a:pt x="1193828" y="2618576"/>
                  <a:pt x="1143000" y="2618576"/>
                </a:cubicBezTo>
                <a:close/>
              </a:path>
            </a:pathLst>
          </a:custGeom>
          <a:solidFill>
            <a:srgbClr val="DDB4B2"/>
          </a:solidFill>
          <a:ln>
            <a:noFill/>
          </a:ln>
        </p:spPr>
        <p:txBody>
          <a:bodyPr vert="horz" wrap="square" lIns="91440" tIns="45720" rIns="91440" bIns="45720" numCol="1" anchor="t" anchorCtr="0" compatLnSpc="1">
            <a:noAutofit/>
          </a:bodyPr>
          <a:lstStyle/>
          <a:p>
            <a:endParaRPr lang="zh-CN" altLang="en-US"/>
          </a:p>
        </p:txBody>
      </p:sp>
      <p:sp>
        <p:nvSpPr>
          <p:cNvPr id="3" name="任意多边形 2"/>
          <p:cNvSpPr/>
          <p:nvPr/>
        </p:nvSpPr>
        <p:spPr bwMode="auto">
          <a:xfrm rot="10800000">
            <a:off x="6303237" y="2855426"/>
            <a:ext cx="2352877" cy="2618576"/>
          </a:xfrm>
          <a:custGeom>
            <a:avLst/>
            <a:gdLst>
              <a:gd name="connsiteX0" fmla="*/ 1143000 w 2286000"/>
              <a:gd name="connsiteY0" fmla="*/ 2618576 h 2618576"/>
              <a:gd name="connsiteX1" fmla="*/ 994237 w 2286000"/>
              <a:gd name="connsiteY1" fmla="*/ 2583337 h 2618576"/>
              <a:gd name="connsiteX2" fmla="*/ 183475 w 2286000"/>
              <a:gd name="connsiteY2" fmla="*/ 2180245 h 2618576"/>
              <a:gd name="connsiteX3" fmla="*/ 0 w 2286000"/>
              <a:gd name="connsiteY3" fmla="*/ 1883491 h 2618576"/>
              <a:gd name="connsiteX4" fmla="*/ 0 w 2286000"/>
              <a:gd name="connsiteY4" fmla="*/ 1377876 h 2618576"/>
              <a:gd name="connsiteX5" fmla="*/ 0 w 2286000"/>
              <a:gd name="connsiteY5" fmla="*/ 1309288 h 2618576"/>
              <a:gd name="connsiteX6" fmla="*/ 0 w 2286000"/>
              <a:gd name="connsiteY6" fmla="*/ 1195170 h 2618576"/>
              <a:gd name="connsiteX7" fmla="*/ 0 w 2286000"/>
              <a:gd name="connsiteY7" fmla="*/ 735085 h 2618576"/>
              <a:gd name="connsiteX8" fmla="*/ 183475 w 2286000"/>
              <a:gd name="connsiteY8" fmla="*/ 438331 h 2618576"/>
              <a:gd name="connsiteX9" fmla="*/ 994236 w 2286000"/>
              <a:gd name="connsiteY9" fmla="*/ 35239 h 2618576"/>
              <a:gd name="connsiteX10" fmla="*/ 1143000 w 2286000"/>
              <a:gd name="connsiteY10" fmla="*/ 0 h 2618576"/>
              <a:gd name="connsiteX11" fmla="*/ 1291763 w 2286000"/>
              <a:gd name="connsiteY11" fmla="*/ 35239 h 2618576"/>
              <a:gd name="connsiteX12" fmla="*/ 2102525 w 2286000"/>
              <a:gd name="connsiteY12" fmla="*/ 438331 h 2618576"/>
              <a:gd name="connsiteX13" fmla="*/ 2286000 w 2286000"/>
              <a:gd name="connsiteY13" fmla="*/ 735085 h 2618576"/>
              <a:gd name="connsiteX14" fmla="*/ 2286000 w 2286000"/>
              <a:gd name="connsiteY14" fmla="*/ 1240700 h 2618576"/>
              <a:gd name="connsiteX15" fmla="*/ 2286000 w 2286000"/>
              <a:gd name="connsiteY15" fmla="*/ 1309288 h 2618576"/>
              <a:gd name="connsiteX16" fmla="*/ 2286000 w 2286000"/>
              <a:gd name="connsiteY16" fmla="*/ 1423406 h 2618576"/>
              <a:gd name="connsiteX17" fmla="*/ 2286000 w 2286000"/>
              <a:gd name="connsiteY17" fmla="*/ 1883491 h 2618576"/>
              <a:gd name="connsiteX18" fmla="*/ 2102525 w 2286000"/>
              <a:gd name="connsiteY18" fmla="*/ 2180245 h 2618576"/>
              <a:gd name="connsiteX19" fmla="*/ 1291764 w 2286000"/>
              <a:gd name="connsiteY19" fmla="*/ 2583337 h 2618576"/>
              <a:gd name="connsiteX20" fmla="*/ 1143000 w 2286000"/>
              <a:gd name="connsiteY20" fmla="*/ 2618576 h 26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86000" h="2618576">
                <a:moveTo>
                  <a:pt x="1143000" y="2618576"/>
                </a:moveTo>
                <a:cubicBezTo>
                  <a:pt x="1092172" y="2618576"/>
                  <a:pt x="1041345" y="2606830"/>
                  <a:pt x="994237" y="2583337"/>
                </a:cubicBezTo>
                <a:cubicBezTo>
                  <a:pt x="183475" y="2180245"/>
                  <a:pt x="183475" y="2180245"/>
                  <a:pt x="183475" y="2180245"/>
                </a:cubicBezTo>
                <a:cubicBezTo>
                  <a:pt x="71902" y="2123367"/>
                  <a:pt x="0" y="2009612"/>
                  <a:pt x="0" y="1883491"/>
                </a:cubicBezTo>
                <a:cubicBezTo>
                  <a:pt x="0" y="1679009"/>
                  <a:pt x="0" y="1512867"/>
                  <a:pt x="0" y="1377876"/>
                </a:cubicBezTo>
                <a:lnTo>
                  <a:pt x="0" y="1309288"/>
                </a:lnTo>
                <a:lnTo>
                  <a:pt x="0" y="1195170"/>
                </a:lnTo>
                <a:cubicBezTo>
                  <a:pt x="0" y="735085"/>
                  <a:pt x="0" y="735085"/>
                  <a:pt x="0" y="735085"/>
                </a:cubicBezTo>
                <a:cubicBezTo>
                  <a:pt x="0" y="608964"/>
                  <a:pt x="71902" y="495209"/>
                  <a:pt x="183475" y="438331"/>
                </a:cubicBezTo>
                <a:cubicBezTo>
                  <a:pt x="994236" y="35239"/>
                  <a:pt x="994236" y="35239"/>
                  <a:pt x="994236" y="35239"/>
                </a:cubicBezTo>
                <a:cubicBezTo>
                  <a:pt x="1041345" y="11746"/>
                  <a:pt x="1092172" y="0"/>
                  <a:pt x="1143000" y="0"/>
                </a:cubicBezTo>
                <a:cubicBezTo>
                  <a:pt x="1193828" y="0"/>
                  <a:pt x="1244655" y="11746"/>
                  <a:pt x="1291763" y="35239"/>
                </a:cubicBezTo>
                <a:cubicBezTo>
                  <a:pt x="2102525" y="438331"/>
                  <a:pt x="2102525" y="438331"/>
                  <a:pt x="2102525" y="438331"/>
                </a:cubicBezTo>
                <a:cubicBezTo>
                  <a:pt x="2214098" y="495209"/>
                  <a:pt x="2286000" y="608964"/>
                  <a:pt x="2286000" y="735085"/>
                </a:cubicBezTo>
                <a:cubicBezTo>
                  <a:pt x="2286000" y="939567"/>
                  <a:pt x="2286000" y="1105709"/>
                  <a:pt x="2286000" y="1240700"/>
                </a:cubicBezTo>
                <a:lnTo>
                  <a:pt x="2286000" y="1309288"/>
                </a:lnTo>
                <a:lnTo>
                  <a:pt x="2286000" y="1423406"/>
                </a:lnTo>
                <a:cubicBezTo>
                  <a:pt x="2286000" y="1883491"/>
                  <a:pt x="2286000" y="1883491"/>
                  <a:pt x="2286000" y="1883491"/>
                </a:cubicBezTo>
                <a:cubicBezTo>
                  <a:pt x="2286000" y="2009612"/>
                  <a:pt x="2214098" y="2123367"/>
                  <a:pt x="2102525" y="2180245"/>
                </a:cubicBezTo>
                <a:cubicBezTo>
                  <a:pt x="1291764" y="2583337"/>
                  <a:pt x="1291764" y="2583337"/>
                  <a:pt x="1291764" y="2583337"/>
                </a:cubicBezTo>
                <a:cubicBezTo>
                  <a:pt x="1244655" y="2606830"/>
                  <a:pt x="1193828" y="2618576"/>
                  <a:pt x="1143000" y="2618576"/>
                </a:cubicBezTo>
                <a:close/>
              </a:path>
            </a:pathLst>
          </a:custGeom>
          <a:solidFill>
            <a:srgbClr val="502F56"/>
          </a:solidFill>
          <a:ln>
            <a:noFill/>
          </a:ln>
        </p:spPr>
        <p:txBody>
          <a:bodyPr vert="horz" wrap="square" lIns="91440" tIns="45720" rIns="91440" bIns="45720" numCol="1" anchor="t" anchorCtr="0" compatLnSpc="1">
            <a:noAutofit/>
          </a:bodyPr>
          <a:lstStyle/>
          <a:p>
            <a:endParaRPr lang="zh-CN" altLang="en-US"/>
          </a:p>
        </p:txBody>
      </p:sp>
      <p:sp>
        <p:nvSpPr>
          <p:cNvPr id="4" name="任意多边形 3"/>
          <p:cNvSpPr/>
          <p:nvPr/>
        </p:nvSpPr>
        <p:spPr bwMode="auto">
          <a:xfrm rot="10800000">
            <a:off x="9049464" y="2855426"/>
            <a:ext cx="2352877" cy="2618576"/>
          </a:xfrm>
          <a:custGeom>
            <a:avLst/>
            <a:gdLst>
              <a:gd name="connsiteX0" fmla="*/ 1143000 w 2286000"/>
              <a:gd name="connsiteY0" fmla="*/ 2618576 h 2618576"/>
              <a:gd name="connsiteX1" fmla="*/ 994237 w 2286000"/>
              <a:gd name="connsiteY1" fmla="*/ 2583337 h 2618576"/>
              <a:gd name="connsiteX2" fmla="*/ 183475 w 2286000"/>
              <a:gd name="connsiteY2" fmla="*/ 2180245 h 2618576"/>
              <a:gd name="connsiteX3" fmla="*/ 0 w 2286000"/>
              <a:gd name="connsiteY3" fmla="*/ 1883491 h 2618576"/>
              <a:gd name="connsiteX4" fmla="*/ 0 w 2286000"/>
              <a:gd name="connsiteY4" fmla="*/ 1377876 h 2618576"/>
              <a:gd name="connsiteX5" fmla="*/ 0 w 2286000"/>
              <a:gd name="connsiteY5" fmla="*/ 1309288 h 2618576"/>
              <a:gd name="connsiteX6" fmla="*/ 0 w 2286000"/>
              <a:gd name="connsiteY6" fmla="*/ 1195170 h 2618576"/>
              <a:gd name="connsiteX7" fmla="*/ 0 w 2286000"/>
              <a:gd name="connsiteY7" fmla="*/ 735085 h 2618576"/>
              <a:gd name="connsiteX8" fmla="*/ 183475 w 2286000"/>
              <a:gd name="connsiteY8" fmla="*/ 438331 h 2618576"/>
              <a:gd name="connsiteX9" fmla="*/ 994236 w 2286000"/>
              <a:gd name="connsiteY9" fmla="*/ 35239 h 2618576"/>
              <a:gd name="connsiteX10" fmla="*/ 1143000 w 2286000"/>
              <a:gd name="connsiteY10" fmla="*/ 0 h 2618576"/>
              <a:gd name="connsiteX11" fmla="*/ 1291763 w 2286000"/>
              <a:gd name="connsiteY11" fmla="*/ 35239 h 2618576"/>
              <a:gd name="connsiteX12" fmla="*/ 2102525 w 2286000"/>
              <a:gd name="connsiteY12" fmla="*/ 438331 h 2618576"/>
              <a:gd name="connsiteX13" fmla="*/ 2286000 w 2286000"/>
              <a:gd name="connsiteY13" fmla="*/ 735085 h 2618576"/>
              <a:gd name="connsiteX14" fmla="*/ 2286000 w 2286000"/>
              <a:gd name="connsiteY14" fmla="*/ 1240700 h 2618576"/>
              <a:gd name="connsiteX15" fmla="*/ 2286000 w 2286000"/>
              <a:gd name="connsiteY15" fmla="*/ 1309288 h 2618576"/>
              <a:gd name="connsiteX16" fmla="*/ 2286000 w 2286000"/>
              <a:gd name="connsiteY16" fmla="*/ 1423406 h 2618576"/>
              <a:gd name="connsiteX17" fmla="*/ 2286000 w 2286000"/>
              <a:gd name="connsiteY17" fmla="*/ 1883491 h 2618576"/>
              <a:gd name="connsiteX18" fmla="*/ 2102525 w 2286000"/>
              <a:gd name="connsiteY18" fmla="*/ 2180245 h 2618576"/>
              <a:gd name="connsiteX19" fmla="*/ 1291764 w 2286000"/>
              <a:gd name="connsiteY19" fmla="*/ 2583337 h 2618576"/>
              <a:gd name="connsiteX20" fmla="*/ 1143000 w 2286000"/>
              <a:gd name="connsiteY20" fmla="*/ 2618576 h 26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86000" h="2618576">
                <a:moveTo>
                  <a:pt x="1143000" y="2618576"/>
                </a:moveTo>
                <a:cubicBezTo>
                  <a:pt x="1092172" y="2618576"/>
                  <a:pt x="1041345" y="2606830"/>
                  <a:pt x="994237" y="2583337"/>
                </a:cubicBezTo>
                <a:cubicBezTo>
                  <a:pt x="183475" y="2180245"/>
                  <a:pt x="183475" y="2180245"/>
                  <a:pt x="183475" y="2180245"/>
                </a:cubicBezTo>
                <a:cubicBezTo>
                  <a:pt x="71902" y="2123367"/>
                  <a:pt x="0" y="2009612"/>
                  <a:pt x="0" y="1883491"/>
                </a:cubicBezTo>
                <a:cubicBezTo>
                  <a:pt x="0" y="1679009"/>
                  <a:pt x="0" y="1512867"/>
                  <a:pt x="0" y="1377876"/>
                </a:cubicBezTo>
                <a:lnTo>
                  <a:pt x="0" y="1309288"/>
                </a:lnTo>
                <a:lnTo>
                  <a:pt x="0" y="1195170"/>
                </a:lnTo>
                <a:cubicBezTo>
                  <a:pt x="0" y="735085"/>
                  <a:pt x="0" y="735085"/>
                  <a:pt x="0" y="735085"/>
                </a:cubicBezTo>
                <a:cubicBezTo>
                  <a:pt x="0" y="608964"/>
                  <a:pt x="71902" y="495209"/>
                  <a:pt x="183475" y="438331"/>
                </a:cubicBezTo>
                <a:cubicBezTo>
                  <a:pt x="994236" y="35239"/>
                  <a:pt x="994236" y="35239"/>
                  <a:pt x="994236" y="35239"/>
                </a:cubicBezTo>
                <a:cubicBezTo>
                  <a:pt x="1041345" y="11746"/>
                  <a:pt x="1092172" y="0"/>
                  <a:pt x="1143000" y="0"/>
                </a:cubicBezTo>
                <a:cubicBezTo>
                  <a:pt x="1193828" y="0"/>
                  <a:pt x="1244655" y="11746"/>
                  <a:pt x="1291763" y="35239"/>
                </a:cubicBezTo>
                <a:cubicBezTo>
                  <a:pt x="2102525" y="438331"/>
                  <a:pt x="2102525" y="438331"/>
                  <a:pt x="2102525" y="438331"/>
                </a:cubicBezTo>
                <a:cubicBezTo>
                  <a:pt x="2214098" y="495209"/>
                  <a:pt x="2286000" y="608964"/>
                  <a:pt x="2286000" y="735085"/>
                </a:cubicBezTo>
                <a:cubicBezTo>
                  <a:pt x="2286000" y="939567"/>
                  <a:pt x="2286000" y="1105709"/>
                  <a:pt x="2286000" y="1240700"/>
                </a:cubicBezTo>
                <a:lnTo>
                  <a:pt x="2286000" y="1309288"/>
                </a:lnTo>
                <a:lnTo>
                  <a:pt x="2286000" y="1423406"/>
                </a:lnTo>
                <a:cubicBezTo>
                  <a:pt x="2286000" y="1883491"/>
                  <a:pt x="2286000" y="1883491"/>
                  <a:pt x="2286000" y="1883491"/>
                </a:cubicBezTo>
                <a:cubicBezTo>
                  <a:pt x="2286000" y="2009612"/>
                  <a:pt x="2214098" y="2123367"/>
                  <a:pt x="2102525" y="2180245"/>
                </a:cubicBezTo>
                <a:cubicBezTo>
                  <a:pt x="1291764" y="2583337"/>
                  <a:pt x="1291764" y="2583337"/>
                  <a:pt x="1291764" y="2583337"/>
                </a:cubicBezTo>
                <a:cubicBezTo>
                  <a:pt x="1244655" y="2606830"/>
                  <a:pt x="1193828" y="2618576"/>
                  <a:pt x="1143000" y="2618576"/>
                </a:cubicBezTo>
                <a:close/>
              </a:path>
            </a:pathLst>
          </a:custGeom>
          <a:solidFill>
            <a:srgbClr val="DDB4B2"/>
          </a:solidFill>
          <a:ln>
            <a:noFill/>
          </a:ln>
        </p:spPr>
        <p:txBody>
          <a:bodyPr vert="horz" wrap="square" lIns="91440" tIns="45720" rIns="91440" bIns="45720" numCol="1" anchor="t" anchorCtr="0" compatLnSpc="1">
            <a:noAutofit/>
          </a:bodyPr>
          <a:lstStyle/>
          <a:p>
            <a:endParaRPr lang="zh-CN" altLang="en-US"/>
          </a:p>
        </p:txBody>
      </p:sp>
      <p:sp>
        <p:nvSpPr>
          <p:cNvPr id="5" name="任意多边形 4"/>
          <p:cNvSpPr/>
          <p:nvPr/>
        </p:nvSpPr>
        <p:spPr bwMode="auto">
          <a:xfrm rot="10800000">
            <a:off x="810784" y="2855426"/>
            <a:ext cx="2352877" cy="2618576"/>
          </a:xfrm>
          <a:custGeom>
            <a:avLst/>
            <a:gdLst>
              <a:gd name="connsiteX0" fmla="*/ 1143000 w 2286000"/>
              <a:gd name="connsiteY0" fmla="*/ 2618576 h 2618576"/>
              <a:gd name="connsiteX1" fmla="*/ 994237 w 2286000"/>
              <a:gd name="connsiteY1" fmla="*/ 2583337 h 2618576"/>
              <a:gd name="connsiteX2" fmla="*/ 183475 w 2286000"/>
              <a:gd name="connsiteY2" fmla="*/ 2180245 h 2618576"/>
              <a:gd name="connsiteX3" fmla="*/ 0 w 2286000"/>
              <a:gd name="connsiteY3" fmla="*/ 1883491 h 2618576"/>
              <a:gd name="connsiteX4" fmla="*/ 0 w 2286000"/>
              <a:gd name="connsiteY4" fmla="*/ 1377876 h 2618576"/>
              <a:gd name="connsiteX5" fmla="*/ 0 w 2286000"/>
              <a:gd name="connsiteY5" fmla="*/ 1309288 h 2618576"/>
              <a:gd name="connsiteX6" fmla="*/ 0 w 2286000"/>
              <a:gd name="connsiteY6" fmla="*/ 1195170 h 2618576"/>
              <a:gd name="connsiteX7" fmla="*/ 0 w 2286000"/>
              <a:gd name="connsiteY7" fmla="*/ 735085 h 2618576"/>
              <a:gd name="connsiteX8" fmla="*/ 183475 w 2286000"/>
              <a:gd name="connsiteY8" fmla="*/ 438331 h 2618576"/>
              <a:gd name="connsiteX9" fmla="*/ 994236 w 2286000"/>
              <a:gd name="connsiteY9" fmla="*/ 35239 h 2618576"/>
              <a:gd name="connsiteX10" fmla="*/ 1143000 w 2286000"/>
              <a:gd name="connsiteY10" fmla="*/ 0 h 2618576"/>
              <a:gd name="connsiteX11" fmla="*/ 1291763 w 2286000"/>
              <a:gd name="connsiteY11" fmla="*/ 35239 h 2618576"/>
              <a:gd name="connsiteX12" fmla="*/ 2102525 w 2286000"/>
              <a:gd name="connsiteY12" fmla="*/ 438331 h 2618576"/>
              <a:gd name="connsiteX13" fmla="*/ 2286000 w 2286000"/>
              <a:gd name="connsiteY13" fmla="*/ 735085 h 2618576"/>
              <a:gd name="connsiteX14" fmla="*/ 2286000 w 2286000"/>
              <a:gd name="connsiteY14" fmla="*/ 1240700 h 2618576"/>
              <a:gd name="connsiteX15" fmla="*/ 2286000 w 2286000"/>
              <a:gd name="connsiteY15" fmla="*/ 1309288 h 2618576"/>
              <a:gd name="connsiteX16" fmla="*/ 2286000 w 2286000"/>
              <a:gd name="connsiteY16" fmla="*/ 1423406 h 2618576"/>
              <a:gd name="connsiteX17" fmla="*/ 2286000 w 2286000"/>
              <a:gd name="connsiteY17" fmla="*/ 1883491 h 2618576"/>
              <a:gd name="connsiteX18" fmla="*/ 2102525 w 2286000"/>
              <a:gd name="connsiteY18" fmla="*/ 2180245 h 2618576"/>
              <a:gd name="connsiteX19" fmla="*/ 1291764 w 2286000"/>
              <a:gd name="connsiteY19" fmla="*/ 2583337 h 2618576"/>
              <a:gd name="connsiteX20" fmla="*/ 1143000 w 2286000"/>
              <a:gd name="connsiteY20" fmla="*/ 2618576 h 261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86000" h="2618576">
                <a:moveTo>
                  <a:pt x="1143000" y="2618576"/>
                </a:moveTo>
                <a:cubicBezTo>
                  <a:pt x="1092172" y="2618576"/>
                  <a:pt x="1041345" y="2606830"/>
                  <a:pt x="994237" y="2583337"/>
                </a:cubicBezTo>
                <a:cubicBezTo>
                  <a:pt x="183475" y="2180245"/>
                  <a:pt x="183475" y="2180245"/>
                  <a:pt x="183475" y="2180245"/>
                </a:cubicBezTo>
                <a:cubicBezTo>
                  <a:pt x="71902" y="2123367"/>
                  <a:pt x="0" y="2009612"/>
                  <a:pt x="0" y="1883491"/>
                </a:cubicBezTo>
                <a:cubicBezTo>
                  <a:pt x="0" y="1679009"/>
                  <a:pt x="0" y="1512867"/>
                  <a:pt x="0" y="1377876"/>
                </a:cubicBezTo>
                <a:lnTo>
                  <a:pt x="0" y="1309288"/>
                </a:lnTo>
                <a:lnTo>
                  <a:pt x="0" y="1195170"/>
                </a:lnTo>
                <a:cubicBezTo>
                  <a:pt x="0" y="735085"/>
                  <a:pt x="0" y="735085"/>
                  <a:pt x="0" y="735085"/>
                </a:cubicBezTo>
                <a:cubicBezTo>
                  <a:pt x="0" y="608964"/>
                  <a:pt x="71902" y="495209"/>
                  <a:pt x="183475" y="438331"/>
                </a:cubicBezTo>
                <a:cubicBezTo>
                  <a:pt x="994236" y="35239"/>
                  <a:pt x="994236" y="35239"/>
                  <a:pt x="994236" y="35239"/>
                </a:cubicBezTo>
                <a:cubicBezTo>
                  <a:pt x="1041345" y="11746"/>
                  <a:pt x="1092172" y="0"/>
                  <a:pt x="1143000" y="0"/>
                </a:cubicBezTo>
                <a:cubicBezTo>
                  <a:pt x="1193828" y="0"/>
                  <a:pt x="1244655" y="11746"/>
                  <a:pt x="1291763" y="35239"/>
                </a:cubicBezTo>
                <a:cubicBezTo>
                  <a:pt x="2102525" y="438331"/>
                  <a:pt x="2102525" y="438331"/>
                  <a:pt x="2102525" y="438331"/>
                </a:cubicBezTo>
                <a:cubicBezTo>
                  <a:pt x="2214098" y="495209"/>
                  <a:pt x="2286000" y="608964"/>
                  <a:pt x="2286000" y="735085"/>
                </a:cubicBezTo>
                <a:cubicBezTo>
                  <a:pt x="2286000" y="939567"/>
                  <a:pt x="2286000" y="1105709"/>
                  <a:pt x="2286000" y="1240700"/>
                </a:cubicBezTo>
                <a:lnTo>
                  <a:pt x="2286000" y="1309288"/>
                </a:lnTo>
                <a:lnTo>
                  <a:pt x="2286000" y="1423406"/>
                </a:lnTo>
                <a:cubicBezTo>
                  <a:pt x="2286000" y="1883491"/>
                  <a:pt x="2286000" y="1883491"/>
                  <a:pt x="2286000" y="1883491"/>
                </a:cubicBezTo>
                <a:cubicBezTo>
                  <a:pt x="2286000" y="2009612"/>
                  <a:pt x="2214098" y="2123367"/>
                  <a:pt x="2102525" y="2180245"/>
                </a:cubicBezTo>
                <a:cubicBezTo>
                  <a:pt x="1291764" y="2583337"/>
                  <a:pt x="1291764" y="2583337"/>
                  <a:pt x="1291764" y="2583337"/>
                </a:cubicBezTo>
                <a:cubicBezTo>
                  <a:pt x="1244655" y="2606830"/>
                  <a:pt x="1193828" y="2618576"/>
                  <a:pt x="1143000" y="2618576"/>
                </a:cubicBezTo>
                <a:close/>
              </a:path>
            </a:pathLst>
          </a:custGeom>
          <a:solidFill>
            <a:srgbClr val="502F56"/>
          </a:solidFill>
          <a:ln>
            <a:noFill/>
          </a:ln>
        </p:spPr>
        <p:txBody>
          <a:bodyPr vert="horz" wrap="square" lIns="91440" tIns="45720" rIns="91440" bIns="45720" numCol="1" anchor="t" anchorCtr="0" compatLnSpc="1">
            <a:noAutofit/>
          </a:bodyPr>
          <a:lstStyle/>
          <a:p>
            <a:endParaRPr lang="zh-CN" altLang="en-US"/>
          </a:p>
        </p:txBody>
      </p:sp>
      <p:sp>
        <p:nvSpPr>
          <p:cNvPr id="6" name="文本框 5"/>
          <p:cNvSpPr txBox="1"/>
          <p:nvPr/>
        </p:nvSpPr>
        <p:spPr>
          <a:xfrm>
            <a:off x="7142738" y="3271275"/>
            <a:ext cx="62709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7" name="文本框 6"/>
          <p:cNvSpPr txBox="1"/>
          <p:nvPr/>
        </p:nvSpPr>
        <p:spPr>
          <a:xfrm>
            <a:off x="9894145" y="3309775"/>
            <a:ext cx="62709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8" name="文本框 7"/>
          <p:cNvSpPr txBox="1"/>
          <p:nvPr/>
        </p:nvSpPr>
        <p:spPr>
          <a:xfrm>
            <a:off x="1685758" y="3271275"/>
            <a:ext cx="62709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9" name="文本框 8"/>
          <p:cNvSpPr txBox="1"/>
          <p:nvPr/>
        </p:nvSpPr>
        <p:spPr>
          <a:xfrm>
            <a:off x="4420751" y="3271275"/>
            <a:ext cx="62709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0" name="矩形 9"/>
          <p:cNvSpPr/>
          <p:nvPr/>
        </p:nvSpPr>
        <p:spPr>
          <a:xfrm>
            <a:off x="6611984" y="3887716"/>
            <a:ext cx="1706880" cy="55308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0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输入标题</a:t>
            </a:r>
            <a:endParaRPr kumimoji="0" lang="zh-CN" alt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endParaRPr>
          </a:p>
        </p:txBody>
      </p:sp>
      <p:sp>
        <p:nvSpPr>
          <p:cNvPr id="11" name="矩形 10"/>
          <p:cNvSpPr/>
          <p:nvPr/>
        </p:nvSpPr>
        <p:spPr>
          <a:xfrm>
            <a:off x="6705496" y="4441868"/>
            <a:ext cx="1519840"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M</a:t>
            </a:r>
            <a:r>
              <a:rPr kumimoji="0" lang="en-US" altLang="zh-CN" sz="1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arket </a:t>
            </a:r>
            <a:r>
              <a:rPr kumimoji="0" lang="en-US" altLang="zh-CN"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conditions</a:t>
            </a:r>
          </a:p>
        </p:txBody>
      </p:sp>
      <p:sp>
        <p:nvSpPr>
          <p:cNvPr id="12" name="矩形 11"/>
          <p:cNvSpPr/>
          <p:nvPr/>
        </p:nvSpPr>
        <p:spPr>
          <a:xfrm>
            <a:off x="9381262" y="3926216"/>
            <a:ext cx="1706880" cy="55308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0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输入标题</a:t>
            </a:r>
            <a:endParaRPr kumimoji="0" lang="zh-CN" alt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endParaRPr>
          </a:p>
        </p:txBody>
      </p:sp>
      <p:sp>
        <p:nvSpPr>
          <p:cNvPr id="13" name="矩形 12"/>
          <p:cNvSpPr/>
          <p:nvPr/>
        </p:nvSpPr>
        <p:spPr>
          <a:xfrm>
            <a:off x="9779509" y="4480368"/>
            <a:ext cx="910377"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work plan</a:t>
            </a:r>
          </a:p>
        </p:txBody>
      </p:sp>
      <p:sp>
        <p:nvSpPr>
          <p:cNvPr id="14" name="矩形 13"/>
          <p:cNvSpPr/>
          <p:nvPr/>
        </p:nvSpPr>
        <p:spPr>
          <a:xfrm>
            <a:off x="1136699" y="3887715"/>
            <a:ext cx="1706880" cy="55308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输入标题</a:t>
            </a:r>
          </a:p>
        </p:txBody>
      </p:sp>
      <p:sp>
        <p:nvSpPr>
          <p:cNvPr id="15" name="矩形 14"/>
          <p:cNvSpPr/>
          <p:nvPr/>
        </p:nvSpPr>
        <p:spPr>
          <a:xfrm>
            <a:off x="1319184" y="4441867"/>
            <a:ext cx="1341906"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Review of work </a:t>
            </a:r>
          </a:p>
        </p:txBody>
      </p:sp>
      <p:sp>
        <p:nvSpPr>
          <p:cNvPr id="16" name="矩形 15"/>
          <p:cNvSpPr/>
          <p:nvPr/>
        </p:nvSpPr>
        <p:spPr>
          <a:xfrm>
            <a:off x="3889567" y="3887715"/>
            <a:ext cx="1706880" cy="55308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30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输入标题</a:t>
            </a:r>
            <a:endParaRPr kumimoji="0" lang="zh-CN" alt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endParaRPr>
          </a:p>
        </p:txBody>
      </p:sp>
      <p:sp>
        <p:nvSpPr>
          <p:cNvPr id="17" name="矩形 16"/>
          <p:cNvSpPr/>
          <p:nvPr/>
        </p:nvSpPr>
        <p:spPr>
          <a:xfrm>
            <a:off x="4053134" y="4441867"/>
            <a:ext cx="1379737"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Work </a:t>
            </a:r>
            <a:r>
              <a:rPr kumimoji="0" lang="en-US" altLang="zh-CN"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difficulties</a:t>
            </a:r>
          </a:p>
        </p:txBody>
      </p:sp>
      <p:sp>
        <p:nvSpPr>
          <p:cNvPr id="18" name="文本框 17"/>
          <p:cNvSpPr txBox="1"/>
          <p:nvPr/>
        </p:nvSpPr>
        <p:spPr>
          <a:xfrm>
            <a:off x="1773939" y="912151"/>
            <a:ext cx="864705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smtClean="0">
                <a:ln>
                  <a:noFill/>
                </a:ln>
                <a:solidFill>
                  <a:srgbClr val="727179">
                    <a:alpha val="10000"/>
                  </a:srgbClr>
                </a:solidFill>
                <a:effectLst/>
                <a:uLnTx/>
                <a:uFillTx/>
                <a:latin typeface="微软雅黑" panose="020B0503020204020204" charset="-122"/>
                <a:ea typeface="微软雅黑" panose="020B0503020204020204" charset="-122"/>
                <a:cs typeface="+mn-ea"/>
                <a:sym typeface="+mn-lt"/>
              </a:rPr>
              <a:t>CONTENTS</a:t>
            </a:r>
            <a:endParaRPr kumimoji="0" lang="zh-CN" altLang="en-US" sz="9600" b="0" i="0" u="none" strike="noStrike" kern="1200" cap="none" spc="0" normalizeH="0" baseline="0" noProof="0" dirty="0">
              <a:ln>
                <a:noFill/>
              </a:ln>
              <a:solidFill>
                <a:srgbClr val="727179">
                  <a:alpha val="10000"/>
                </a:srgbClr>
              </a:solidFill>
              <a:effectLst/>
              <a:uLnTx/>
              <a:uFillTx/>
              <a:latin typeface="微软雅黑" panose="020B0503020204020204" charset="-122"/>
              <a:ea typeface="微软雅黑" panose="020B0503020204020204" charset="-122"/>
              <a:cs typeface="+mn-ea"/>
              <a:sym typeface="+mn-lt"/>
            </a:endParaRPr>
          </a:p>
        </p:txBody>
      </p:sp>
      <p:sp>
        <p:nvSpPr>
          <p:cNvPr id="19" name="PA_文本框 2"/>
          <p:cNvSpPr txBox="1"/>
          <p:nvPr>
            <p:custDataLst>
              <p:tags r:id="rId1"/>
            </p:custDataLst>
          </p:nvPr>
        </p:nvSpPr>
        <p:spPr>
          <a:xfrm>
            <a:off x="4985885" y="1361505"/>
            <a:ext cx="2220229" cy="1005019"/>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5400" b="1"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cs typeface="+mn-ea"/>
                <a:sym typeface="+mn-lt"/>
              </a:rPr>
              <a:t>目录</a:t>
            </a:r>
            <a:endParaRPr kumimoji="0" lang="en-US" sz="5400" b="1"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sym typeface="+mn-lt"/>
            </a:endParaRPr>
          </a:p>
        </p:txBody>
      </p:sp>
      <p:sp>
        <p:nvSpPr>
          <p:cNvPr id="157" name="任意多边形 156"/>
          <p:cNvSpPr/>
          <p:nvPr/>
        </p:nvSpPr>
        <p:spPr>
          <a:xfrm rot="7594901">
            <a:off x="11155042" y="698570"/>
            <a:ext cx="1438949" cy="1366240"/>
          </a:xfrm>
          <a:custGeom>
            <a:avLst/>
            <a:gdLst>
              <a:gd name="connsiteX0" fmla="*/ 972940 w 1438949"/>
              <a:gd name="connsiteY0" fmla="*/ 63263 h 1366240"/>
              <a:gd name="connsiteX1" fmla="*/ 1058179 w 1438949"/>
              <a:gd name="connsiteY1" fmla="*/ 0 h 1366240"/>
              <a:gd name="connsiteX2" fmla="*/ 1059032 w 1438949"/>
              <a:gd name="connsiteY2" fmla="*/ 0 h 1366240"/>
              <a:gd name="connsiteX3" fmla="*/ 1083732 w 1438949"/>
              <a:gd name="connsiteY3" fmla="*/ 13078 h 1366240"/>
              <a:gd name="connsiteX4" fmla="*/ 1143073 w 1438949"/>
              <a:gd name="connsiteY4" fmla="*/ 52383 h 1366240"/>
              <a:gd name="connsiteX5" fmla="*/ 1156412 w 1438949"/>
              <a:gd name="connsiteY5" fmla="*/ 63263 h 1366240"/>
              <a:gd name="connsiteX6" fmla="*/ 825829 w 1438949"/>
              <a:gd name="connsiteY6" fmla="*/ 172443 h 1366240"/>
              <a:gd name="connsiteX7" fmla="*/ 911069 w 1438949"/>
              <a:gd name="connsiteY7" fmla="*/ 109181 h 1366240"/>
              <a:gd name="connsiteX8" fmla="*/ 1210179 w 1438949"/>
              <a:gd name="connsiteY8" fmla="*/ 109181 h 1366240"/>
              <a:gd name="connsiteX9" fmla="*/ 1250581 w 1438949"/>
              <a:gd name="connsiteY9" fmla="*/ 149504 h 1366240"/>
              <a:gd name="connsiteX10" fmla="*/ 1269336 w 1438949"/>
              <a:gd name="connsiteY10" fmla="*/ 172443 h 1366240"/>
              <a:gd name="connsiteX11" fmla="*/ 678719 w 1438949"/>
              <a:gd name="connsiteY11" fmla="*/ 281624 h 1366240"/>
              <a:gd name="connsiteX12" fmla="*/ 763958 w 1438949"/>
              <a:gd name="connsiteY12" fmla="*/ 218362 h 1366240"/>
              <a:gd name="connsiteX13" fmla="*/ 1305133 w 1438949"/>
              <a:gd name="connsiteY13" fmla="*/ 218362 h 1366240"/>
              <a:gd name="connsiteX14" fmla="*/ 1338819 w 1438949"/>
              <a:gd name="connsiteY14" fmla="*/ 269280 h 1366240"/>
              <a:gd name="connsiteX15" fmla="*/ 1345301 w 1438949"/>
              <a:gd name="connsiteY15" fmla="*/ 281625 h 1366240"/>
              <a:gd name="connsiteX16" fmla="*/ 528573 w 1438949"/>
              <a:gd name="connsiteY16" fmla="*/ 393058 h 1366240"/>
              <a:gd name="connsiteX17" fmla="*/ 613812 w 1438949"/>
              <a:gd name="connsiteY17" fmla="*/ 329796 h 1366240"/>
              <a:gd name="connsiteX18" fmla="*/ 1370592 w 1438949"/>
              <a:gd name="connsiteY18" fmla="*/ 329796 h 1366240"/>
              <a:gd name="connsiteX19" fmla="*/ 1372788 w 1438949"/>
              <a:gd name="connsiteY19" fmla="*/ 333977 h 1366240"/>
              <a:gd name="connsiteX20" fmla="*/ 1396609 w 1438949"/>
              <a:gd name="connsiteY20" fmla="*/ 393058 h 1366240"/>
              <a:gd name="connsiteX21" fmla="*/ 378427 w 1438949"/>
              <a:gd name="connsiteY21" fmla="*/ 504492 h 1366240"/>
              <a:gd name="connsiteX22" fmla="*/ 463667 w 1438949"/>
              <a:gd name="connsiteY22" fmla="*/ 441229 h 1366240"/>
              <a:gd name="connsiteX23" fmla="*/ 1411528 w 1438949"/>
              <a:gd name="connsiteY23" fmla="*/ 441229 h 1366240"/>
              <a:gd name="connsiteX24" fmla="*/ 1419656 w 1438949"/>
              <a:gd name="connsiteY24" fmla="*/ 469070 h 1366240"/>
              <a:gd name="connsiteX25" fmla="*/ 1426322 w 1438949"/>
              <a:gd name="connsiteY25" fmla="*/ 504492 h 1366240"/>
              <a:gd name="connsiteX26" fmla="*/ 228283 w 1438949"/>
              <a:gd name="connsiteY26" fmla="*/ 615924 h 1366240"/>
              <a:gd name="connsiteX27" fmla="*/ 313522 w 1438949"/>
              <a:gd name="connsiteY27" fmla="*/ 552662 h 1366240"/>
              <a:gd name="connsiteX28" fmla="*/ 1433979 w 1438949"/>
              <a:gd name="connsiteY28" fmla="*/ 552662 h 1366240"/>
              <a:gd name="connsiteX29" fmla="*/ 1438949 w 1438949"/>
              <a:gd name="connsiteY29" fmla="*/ 608351 h 1366240"/>
              <a:gd name="connsiteX30" fmla="*/ 1438894 w 1438949"/>
              <a:gd name="connsiteY30" fmla="*/ 615924 h 1366240"/>
              <a:gd name="connsiteX31" fmla="*/ 79646 w 1438949"/>
              <a:gd name="connsiteY31" fmla="*/ 726238 h 1366240"/>
              <a:gd name="connsiteX32" fmla="*/ 164886 w 1438949"/>
              <a:gd name="connsiteY32" fmla="*/ 662976 h 1366240"/>
              <a:gd name="connsiteX33" fmla="*/ 1438558 w 1438949"/>
              <a:gd name="connsiteY33" fmla="*/ 662975 h 1366240"/>
              <a:gd name="connsiteX34" fmla="*/ 1438448 w 1438949"/>
              <a:gd name="connsiteY34" fmla="*/ 678283 h 1366240"/>
              <a:gd name="connsiteX35" fmla="*/ 1433503 w 1438949"/>
              <a:gd name="connsiteY35" fmla="*/ 726238 h 1366240"/>
              <a:gd name="connsiteX36" fmla="*/ 482171 w 1438949"/>
              <a:gd name="connsiteY36" fmla="*/ 1328402 h 1366240"/>
              <a:gd name="connsiteX37" fmla="*/ 943031 w 1438949"/>
              <a:gd name="connsiteY37" fmla="*/ 1328402 h 1366240"/>
              <a:gd name="connsiteX38" fmla="*/ 881586 w 1438949"/>
              <a:gd name="connsiteY38" fmla="*/ 1346341 h 1366240"/>
              <a:gd name="connsiteX39" fmla="*/ 534479 w 1438949"/>
              <a:gd name="connsiteY39" fmla="*/ 1344228 h 1366240"/>
              <a:gd name="connsiteX40" fmla="*/ 13286 w 1438949"/>
              <a:gd name="connsiteY40" fmla="*/ 839003 h 1366240"/>
              <a:gd name="connsiteX41" fmla="*/ 4314 w 1438949"/>
              <a:gd name="connsiteY41" fmla="*/ 808272 h 1366240"/>
              <a:gd name="connsiteX42" fmla="*/ 0 w 1438949"/>
              <a:gd name="connsiteY42" fmla="*/ 785349 h 1366240"/>
              <a:gd name="connsiteX43" fmla="*/ 12946 w 1438949"/>
              <a:gd name="connsiteY43" fmla="*/ 775740 h 1366240"/>
              <a:gd name="connsiteX44" fmla="*/ 1425662 w 1438949"/>
              <a:gd name="connsiteY44" fmla="*/ 775740 h 1366240"/>
              <a:gd name="connsiteX45" fmla="*/ 1417541 w 1438949"/>
              <a:gd name="connsiteY45" fmla="*/ 816177 h 1366240"/>
              <a:gd name="connsiteX46" fmla="*/ 1410636 w 1438949"/>
              <a:gd name="connsiteY46" fmla="*/ 839002 h 1366240"/>
              <a:gd name="connsiteX47" fmla="*/ 271100 w 1438949"/>
              <a:gd name="connsiteY47" fmla="*/ 1216969 h 1366240"/>
              <a:gd name="connsiteX48" fmla="*/ 1152593 w 1438949"/>
              <a:gd name="connsiteY48" fmla="*/ 1216969 h 1366240"/>
              <a:gd name="connsiteX49" fmla="*/ 1143492 w 1438949"/>
              <a:gd name="connsiteY49" fmla="*/ 1224410 h 1366240"/>
              <a:gd name="connsiteX50" fmla="*/ 1081376 w 1438949"/>
              <a:gd name="connsiteY50" fmla="*/ 1265505 h 1366240"/>
              <a:gd name="connsiteX51" fmla="*/ 1053327 w 1438949"/>
              <a:gd name="connsiteY51" fmla="*/ 1280232 h 1366240"/>
              <a:gd name="connsiteX52" fmla="*/ 370395 w 1438949"/>
              <a:gd name="connsiteY52" fmla="*/ 1280232 h 1366240"/>
              <a:gd name="connsiteX53" fmla="*/ 340238 w 1438949"/>
              <a:gd name="connsiteY53" fmla="*/ 1264264 h 1366240"/>
              <a:gd name="connsiteX54" fmla="*/ 280897 w 1438949"/>
              <a:gd name="connsiteY54" fmla="*/ 1224959 h 1366240"/>
              <a:gd name="connsiteX55" fmla="*/ 53713 w 1438949"/>
              <a:gd name="connsiteY55" fmla="*/ 948184 h 1366240"/>
              <a:gd name="connsiteX56" fmla="*/ 51182 w 1438949"/>
              <a:gd name="connsiteY56" fmla="*/ 943365 h 1366240"/>
              <a:gd name="connsiteX57" fmla="*/ 27618 w 1438949"/>
              <a:gd name="connsiteY57" fmla="*/ 884921 h 1366240"/>
              <a:gd name="connsiteX58" fmla="*/ 1396547 w 1438949"/>
              <a:gd name="connsiteY58" fmla="*/ 884921 h 1366240"/>
              <a:gd name="connsiteX59" fmla="*/ 1370610 w 1438949"/>
              <a:gd name="connsiteY59" fmla="*/ 948032 h 1366240"/>
              <a:gd name="connsiteX60" fmla="*/ 1370530 w 1438949"/>
              <a:gd name="connsiteY60" fmla="*/ 948184 h 1366240"/>
              <a:gd name="connsiteX61" fmla="*/ 155154 w 1438949"/>
              <a:gd name="connsiteY61" fmla="*/ 1105536 h 1366240"/>
              <a:gd name="connsiteX62" fmla="*/ 1269093 w 1438949"/>
              <a:gd name="connsiteY62" fmla="*/ 1105536 h 1366240"/>
              <a:gd name="connsiteX63" fmla="*/ 1252773 w 1438949"/>
              <a:gd name="connsiteY63" fmla="*/ 1125546 h 1366240"/>
              <a:gd name="connsiteX64" fmla="*/ 1209604 w 1438949"/>
              <a:gd name="connsiteY64" fmla="*/ 1168799 h 1366240"/>
              <a:gd name="connsiteX65" fmla="*/ 214429 w 1438949"/>
              <a:gd name="connsiteY65" fmla="*/ 1168799 h 1366240"/>
              <a:gd name="connsiteX66" fmla="*/ 173389 w 1438949"/>
              <a:gd name="connsiteY66" fmla="*/ 1127839 h 1366240"/>
              <a:gd name="connsiteX67" fmla="*/ 117769 w 1438949"/>
              <a:gd name="connsiteY67" fmla="*/ 1057365 h 1366240"/>
              <a:gd name="connsiteX68" fmla="*/ 85151 w 1438949"/>
              <a:gd name="connsiteY68" fmla="*/ 1008062 h 1366240"/>
              <a:gd name="connsiteX69" fmla="*/ 77822 w 1438949"/>
              <a:gd name="connsiteY69" fmla="*/ 994102 h 1366240"/>
              <a:gd name="connsiteX70" fmla="*/ 1346217 w 1438949"/>
              <a:gd name="connsiteY70" fmla="*/ 994102 h 1366240"/>
              <a:gd name="connsiteX71" fmla="*/ 1337578 w 1438949"/>
              <a:gd name="connsiteY71" fmla="*/ 1010417 h 1366240"/>
              <a:gd name="connsiteX72" fmla="*/ 1306483 w 1438949"/>
              <a:gd name="connsiteY72" fmla="*/ 1057365 h 13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38949" h="1366240">
                <a:moveTo>
                  <a:pt x="972940" y="63263"/>
                </a:moveTo>
                <a:lnTo>
                  <a:pt x="1058179" y="0"/>
                </a:lnTo>
                <a:lnTo>
                  <a:pt x="1059032" y="0"/>
                </a:lnTo>
                <a:lnTo>
                  <a:pt x="1083732" y="13078"/>
                </a:lnTo>
                <a:cubicBezTo>
                  <a:pt x="1104048" y="25138"/>
                  <a:pt x="1123857" y="38244"/>
                  <a:pt x="1143073" y="52383"/>
                </a:cubicBezTo>
                <a:lnTo>
                  <a:pt x="1156412" y="63263"/>
                </a:lnTo>
                <a:close/>
                <a:moveTo>
                  <a:pt x="825829" y="172443"/>
                </a:moveTo>
                <a:lnTo>
                  <a:pt x="911069" y="109181"/>
                </a:lnTo>
                <a:lnTo>
                  <a:pt x="1210179" y="109181"/>
                </a:lnTo>
                <a:lnTo>
                  <a:pt x="1250581" y="149504"/>
                </a:lnTo>
                <a:lnTo>
                  <a:pt x="1269336" y="172443"/>
                </a:lnTo>
                <a:close/>
                <a:moveTo>
                  <a:pt x="678719" y="281624"/>
                </a:moveTo>
                <a:lnTo>
                  <a:pt x="763958" y="218362"/>
                </a:lnTo>
                <a:lnTo>
                  <a:pt x="1305133" y="218362"/>
                </a:lnTo>
                <a:lnTo>
                  <a:pt x="1338819" y="269280"/>
                </a:lnTo>
                <a:lnTo>
                  <a:pt x="1345301" y="281625"/>
                </a:lnTo>
                <a:close/>
                <a:moveTo>
                  <a:pt x="528573" y="393058"/>
                </a:moveTo>
                <a:lnTo>
                  <a:pt x="613812" y="329796"/>
                </a:lnTo>
                <a:lnTo>
                  <a:pt x="1370592" y="329796"/>
                </a:lnTo>
                <a:lnTo>
                  <a:pt x="1372788" y="333977"/>
                </a:lnTo>
                <a:lnTo>
                  <a:pt x="1396609" y="393058"/>
                </a:lnTo>
                <a:close/>
                <a:moveTo>
                  <a:pt x="378427" y="504492"/>
                </a:moveTo>
                <a:lnTo>
                  <a:pt x="463667" y="441229"/>
                </a:lnTo>
                <a:lnTo>
                  <a:pt x="1411528" y="441229"/>
                </a:lnTo>
                <a:lnTo>
                  <a:pt x="1419656" y="469070"/>
                </a:lnTo>
                <a:lnTo>
                  <a:pt x="1426322" y="504492"/>
                </a:lnTo>
                <a:close/>
                <a:moveTo>
                  <a:pt x="228283" y="615924"/>
                </a:moveTo>
                <a:lnTo>
                  <a:pt x="313522" y="552662"/>
                </a:lnTo>
                <a:lnTo>
                  <a:pt x="1433979" y="552662"/>
                </a:lnTo>
                <a:lnTo>
                  <a:pt x="1438949" y="608351"/>
                </a:lnTo>
                <a:lnTo>
                  <a:pt x="1438894" y="615924"/>
                </a:lnTo>
                <a:close/>
                <a:moveTo>
                  <a:pt x="79646" y="726238"/>
                </a:moveTo>
                <a:lnTo>
                  <a:pt x="164886" y="662976"/>
                </a:lnTo>
                <a:lnTo>
                  <a:pt x="1438558" y="662975"/>
                </a:lnTo>
                <a:lnTo>
                  <a:pt x="1438448" y="678283"/>
                </a:lnTo>
                <a:lnTo>
                  <a:pt x="1433503" y="726238"/>
                </a:lnTo>
                <a:close/>
                <a:moveTo>
                  <a:pt x="482171" y="1328402"/>
                </a:moveTo>
                <a:lnTo>
                  <a:pt x="943031" y="1328402"/>
                </a:lnTo>
                <a:lnTo>
                  <a:pt x="881586" y="1346341"/>
                </a:lnTo>
                <a:cubicBezTo>
                  <a:pt x="766696" y="1373823"/>
                  <a:pt x="647442" y="1372579"/>
                  <a:pt x="534479" y="1344228"/>
                </a:cubicBezTo>
                <a:close/>
                <a:moveTo>
                  <a:pt x="13286" y="839003"/>
                </a:moveTo>
                <a:lnTo>
                  <a:pt x="4314" y="808272"/>
                </a:lnTo>
                <a:lnTo>
                  <a:pt x="0" y="785349"/>
                </a:lnTo>
                <a:lnTo>
                  <a:pt x="12946" y="775740"/>
                </a:lnTo>
                <a:lnTo>
                  <a:pt x="1425662" y="775740"/>
                </a:lnTo>
                <a:lnTo>
                  <a:pt x="1417541" y="816177"/>
                </a:lnTo>
                <a:lnTo>
                  <a:pt x="1410636" y="839002"/>
                </a:lnTo>
                <a:close/>
                <a:moveTo>
                  <a:pt x="271100" y="1216969"/>
                </a:moveTo>
                <a:lnTo>
                  <a:pt x="1152593" y="1216969"/>
                </a:lnTo>
                <a:lnTo>
                  <a:pt x="1143492" y="1224410"/>
                </a:lnTo>
                <a:cubicBezTo>
                  <a:pt x="1123274" y="1239305"/>
                  <a:pt x="1102540" y="1252999"/>
                  <a:pt x="1081376" y="1265505"/>
                </a:cubicBezTo>
                <a:lnTo>
                  <a:pt x="1053327" y="1280232"/>
                </a:lnTo>
                <a:lnTo>
                  <a:pt x="370395" y="1280232"/>
                </a:lnTo>
                <a:lnTo>
                  <a:pt x="340238" y="1264264"/>
                </a:lnTo>
                <a:cubicBezTo>
                  <a:pt x="319922" y="1252204"/>
                  <a:pt x="300113" y="1239098"/>
                  <a:pt x="280897" y="1224959"/>
                </a:cubicBezTo>
                <a:close/>
                <a:moveTo>
                  <a:pt x="53713" y="948184"/>
                </a:moveTo>
                <a:lnTo>
                  <a:pt x="51182" y="943365"/>
                </a:lnTo>
                <a:lnTo>
                  <a:pt x="27618" y="884921"/>
                </a:lnTo>
                <a:lnTo>
                  <a:pt x="1396547" y="884921"/>
                </a:lnTo>
                <a:lnTo>
                  <a:pt x="1370610" y="948032"/>
                </a:lnTo>
                <a:lnTo>
                  <a:pt x="1370530" y="948184"/>
                </a:lnTo>
                <a:close/>
                <a:moveTo>
                  <a:pt x="155154" y="1105536"/>
                </a:moveTo>
                <a:lnTo>
                  <a:pt x="1269093" y="1105536"/>
                </a:lnTo>
                <a:lnTo>
                  <a:pt x="1252773" y="1125546"/>
                </a:lnTo>
                <a:lnTo>
                  <a:pt x="1209604" y="1168799"/>
                </a:lnTo>
                <a:lnTo>
                  <a:pt x="214429" y="1168799"/>
                </a:lnTo>
                <a:lnTo>
                  <a:pt x="173389" y="1127839"/>
                </a:lnTo>
                <a:close/>
                <a:moveTo>
                  <a:pt x="117769" y="1057365"/>
                </a:moveTo>
                <a:lnTo>
                  <a:pt x="85151" y="1008062"/>
                </a:lnTo>
                <a:lnTo>
                  <a:pt x="77822" y="994102"/>
                </a:lnTo>
                <a:lnTo>
                  <a:pt x="1346217" y="994102"/>
                </a:lnTo>
                <a:lnTo>
                  <a:pt x="1337578" y="1010417"/>
                </a:lnTo>
                <a:lnTo>
                  <a:pt x="1306483" y="1057365"/>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289409" y="0"/>
            <a:ext cx="1902591" cy="2752825"/>
          </a:xfrm>
          <a:custGeom>
            <a:avLst/>
            <a:gdLst>
              <a:gd name="connsiteX0" fmla="*/ 165208 w 2385386"/>
              <a:gd name="connsiteY0" fmla="*/ 0 h 3451372"/>
              <a:gd name="connsiteX1" fmla="*/ 1137483 w 2385386"/>
              <a:gd name="connsiteY1" fmla="*/ 0 h 3451372"/>
              <a:gd name="connsiteX2" fmla="*/ 1079711 w 2385386"/>
              <a:gd name="connsiteY2" fmla="*/ 95094 h 3451372"/>
              <a:gd name="connsiteX3" fmla="*/ 876281 w 2385386"/>
              <a:gd name="connsiteY3" fmla="*/ 898502 h 3451372"/>
              <a:gd name="connsiteX4" fmla="*/ 2222091 w 2385386"/>
              <a:gd name="connsiteY4" fmla="*/ 2549755 h 3451372"/>
              <a:gd name="connsiteX5" fmla="*/ 2385386 w 2385386"/>
              <a:gd name="connsiteY5" fmla="*/ 2574677 h 3451372"/>
              <a:gd name="connsiteX6" fmla="*/ 2385386 w 2385386"/>
              <a:gd name="connsiteY6" fmla="*/ 3451372 h 3451372"/>
              <a:gd name="connsiteX7" fmla="*/ 2299850 w 2385386"/>
              <a:gd name="connsiteY7" fmla="*/ 3447053 h 3451372"/>
              <a:gd name="connsiteX8" fmla="*/ 0 w 2385386"/>
              <a:gd name="connsiteY8" fmla="*/ 898502 h 3451372"/>
              <a:gd name="connsiteX9" fmla="*/ 115173 w 2385386"/>
              <a:gd name="connsiteY9" fmla="*/ 136708 h 345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5386" h="3451372">
                <a:moveTo>
                  <a:pt x="165208" y="0"/>
                </a:moveTo>
                <a:lnTo>
                  <a:pt x="1137483" y="0"/>
                </a:lnTo>
                <a:lnTo>
                  <a:pt x="1079711" y="95094"/>
                </a:lnTo>
                <a:cubicBezTo>
                  <a:pt x="949975" y="333918"/>
                  <a:pt x="876281" y="607604"/>
                  <a:pt x="876281" y="898502"/>
                </a:cubicBezTo>
                <a:cubicBezTo>
                  <a:pt x="876281" y="1713017"/>
                  <a:pt x="1454039" y="2392589"/>
                  <a:pt x="2222091" y="2549755"/>
                </a:cubicBezTo>
                <a:lnTo>
                  <a:pt x="2385386" y="2574677"/>
                </a:lnTo>
                <a:lnTo>
                  <a:pt x="2385386" y="3451372"/>
                </a:lnTo>
                <a:lnTo>
                  <a:pt x="2299850" y="3447053"/>
                </a:lnTo>
                <a:cubicBezTo>
                  <a:pt x="1008059" y="3315864"/>
                  <a:pt x="0" y="2224905"/>
                  <a:pt x="0" y="898502"/>
                </a:cubicBezTo>
                <a:cubicBezTo>
                  <a:pt x="0" y="633221"/>
                  <a:pt x="40322" y="377359"/>
                  <a:pt x="115173" y="136708"/>
                </a:cubicBezTo>
                <a:close/>
              </a:path>
            </a:pathLst>
          </a:cu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7" name="任意多边形 156"/>
          <p:cNvSpPr/>
          <p:nvPr/>
        </p:nvSpPr>
        <p:spPr>
          <a:xfrm rot="7594901">
            <a:off x="11125832" y="1745685"/>
            <a:ext cx="1438949" cy="1366240"/>
          </a:xfrm>
          <a:custGeom>
            <a:avLst/>
            <a:gdLst>
              <a:gd name="connsiteX0" fmla="*/ 972940 w 1438949"/>
              <a:gd name="connsiteY0" fmla="*/ 63263 h 1366240"/>
              <a:gd name="connsiteX1" fmla="*/ 1058179 w 1438949"/>
              <a:gd name="connsiteY1" fmla="*/ 0 h 1366240"/>
              <a:gd name="connsiteX2" fmla="*/ 1059032 w 1438949"/>
              <a:gd name="connsiteY2" fmla="*/ 0 h 1366240"/>
              <a:gd name="connsiteX3" fmla="*/ 1083732 w 1438949"/>
              <a:gd name="connsiteY3" fmla="*/ 13078 h 1366240"/>
              <a:gd name="connsiteX4" fmla="*/ 1143073 w 1438949"/>
              <a:gd name="connsiteY4" fmla="*/ 52383 h 1366240"/>
              <a:gd name="connsiteX5" fmla="*/ 1156412 w 1438949"/>
              <a:gd name="connsiteY5" fmla="*/ 63263 h 1366240"/>
              <a:gd name="connsiteX6" fmla="*/ 825829 w 1438949"/>
              <a:gd name="connsiteY6" fmla="*/ 172443 h 1366240"/>
              <a:gd name="connsiteX7" fmla="*/ 911069 w 1438949"/>
              <a:gd name="connsiteY7" fmla="*/ 109181 h 1366240"/>
              <a:gd name="connsiteX8" fmla="*/ 1210179 w 1438949"/>
              <a:gd name="connsiteY8" fmla="*/ 109181 h 1366240"/>
              <a:gd name="connsiteX9" fmla="*/ 1250581 w 1438949"/>
              <a:gd name="connsiteY9" fmla="*/ 149504 h 1366240"/>
              <a:gd name="connsiteX10" fmla="*/ 1269336 w 1438949"/>
              <a:gd name="connsiteY10" fmla="*/ 172443 h 1366240"/>
              <a:gd name="connsiteX11" fmla="*/ 678719 w 1438949"/>
              <a:gd name="connsiteY11" fmla="*/ 281624 h 1366240"/>
              <a:gd name="connsiteX12" fmla="*/ 763958 w 1438949"/>
              <a:gd name="connsiteY12" fmla="*/ 218362 h 1366240"/>
              <a:gd name="connsiteX13" fmla="*/ 1305133 w 1438949"/>
              <a:gd name="connsiteY13" fmla="*/ 218362 h 1366240"/>
              <a:gd name="connsiteX14" fmla="*/ 1338819 w 1438949"/>
              <a:gd name="connsiteY14" fmla="*/ 269280 h 1366240"/>
              <a:gd name="connsiteX15" fmla="*/ 1345301 w 1438949"/>
              <a:gd name="connsiteY15" fmla="*/ 281625 h 1366240"/>
              <a:gd name="connsiteX16" fmla="*/ 528573 w 1438949"/>
              <a:gd name="connsiteY16" fmla="*/ 393058 h 1366240"/>
              <a:gd name="connsiteX17" fmla="*/ 613812 w 1438949"/>
              <a:gd name="connsiteY17" fmla="*/ 329796 h 1366240"/>
              <a:gd name="connsiteX18" fmla="*/ 1370592 w 1438949"/>
              <a:gd name="connsiteY18" fmla="*/ 329796 h 1366240"/>
              <a:gd name="connsiteX19" fmla="*/ 1372788 w 1438949"/>
              <a:gd name="connsiteY19" fmla="*/ 333977 h 1366240"/>
              <a:gd name="connsiteX20" fmla="*/ 1396609 w 1438949"/>
              <a:gd name="connsiteY20" fmla="*/ 393058 h 1366240"/>
              <a:gd name="connsiteX21" fmla="*/ 378427 w 1438949"/>
              <a:gd name="connsiteY21" fmla="*/ 504492 h 1366240"/>
              <a:gd name="connsiteX22" fmla="*/ 463667 w 1438949"/>
              <a:gd name="connsiteY22" fmla="*/ 441229 h 1366240"/>
              <a:gd name="connsiteX23" fmla="*/ 1411528 w 1438949"/>
              <a:gd name="connsiteY23" fmla="*/ 441229 h 1366240"/>
              <a:gd name="connsiteX24" fmla="*/ 1419656 w 1438949"/>
              <a:gd name="connsiteY24" fmla="*/ 469070 h 1366240"/>
              <a:gd name="connsiteX25" fmla="*/ 1426322 w 1438949"/>
              <a:gd name="connsiteY25" fmla="*/ 504492 h 1366240"/>
              <a:gd name="connsiteX26" fmla="*/ 228283 w 1438949"/>
              <a:gd name="connsiteY26" fmla="*/ 615924 h 1366240"/>
              <a:gd name="connsiteX27" fmla="*/ 313522 w 1438949"/>
              <a:gd name="connsiteY27" fmla="*/ 552662 h 1366240"/>
              <a:gd name="connsiteX28" fmla="*/ 1433979 w 1438949"/>
              <a:gd name="connsiteY28" fmla="*/ 552662 h 1366240"/>
              <a:gd name="connsiteX29" fmla="*/ 1438949 w 1438949"/>
              <a:gd name="connsiteY29" fmla="*/ 608351 h 1366240"/>
              <a:gd name="connsiteX30" fmla="*/ 1438894 w 1438949"/>
              <a:gd name="connsiteY30" fmla="*/ 615924 h 1366240"/>
              <a:gd name="connsiteX31" fmla="*/ 79646 w 1438949"/>
              <a:gd name="connsiteY31" fmla="*/ 726238 h 1366240"/>
              <a:gd name="connsiteX32" fmla="*/ 164886 w 1438949"/>
              <a:gd name="connsiteY32" fmla="*/ 662976 h 1366240"/>
              <a:gd name="connsiteX33" fmla="*/ 1438558 w 1438949"/>
              <a:gd name="connsiteY33" fmla="*/ 662975 h 1366240"/>
              <a:gd name="connsiteX34" fmla="*/ 1438448 w 1438949"/>
              <a:gd name="connsiteY34" fmla="*/ 678283 h 1366240"/>
              <a:gd name="connsiteX35" fmla="*/ 1433503 w 1438949"/>
              <a:gd name="connsiteY35" fmla="*/ 726238 h 1366240"/>
              <a:gd name="connsiteX36" fmla="*/ 482171 w 1438949"/>
              <a:gd name="connsiteY36" fmla="*/ 1328402 h 1366240"/>
              <a:gd name="connsiteX37" fmla="*/ 943031 w 1438949"/>
              <a:gd name="connsiteY37" fmla="*/ 1328402 h 1366240"/>
              <a:gd name="connsiteX38" fmla="*/ 881586 w 1438949"/>
              <a:gd name="connsiteY38" fmla="*/ 1346341 h 1366240"/>
              <a:gd name="connsiteX39" fmla="*/ 534479 w 1438949"/>
              <a:gd name="connsiteY39" fmla="*/ 1344228 h 1366240"/>
              <a:gd name="connsiteX40" fmla="*/ 13286 w 1438949"/>
              <a:gd name="connsiteY40" fmla="*/ 839003 h 1366240"/>
              <a:gd name="connsiteX41" fmla="*/ 4314 w 1438949"/>
              <a:gd name="connsiteY41" fmla="*/ 808272 h 1366240"/>
              <a:gd name="connsiteX42" fmla="*/ 0 w 1438949"/>
              <a:gd name="connsiteY42" fmla="*/ 785349 h 1366240"/>
              <a:gd name="connsiteX43" fmla="*/ 12946 w 1438949"/>
              <a:gd name="connsiteY43" fmla="*/ 775740 h 1366240"/>
              <a:gd name="connsiteX44" fmla="*/ 1425662 w 1438949"/>
              <a:gd name="connsiteY44" fmla="*/ 775740 h 1366240"/>
              <a:gd name="connsiteX45" fmla="*/ 1417541 w 1438949"/>
              <a:gd name="connsiteY45" fmla="*/ 816177 h 1366240"/>
              <a:gd name="connsiteX46" fmla="*/ 1410636 w 1438949"/>
              <a:gd name="connsiteY46" fmla="*/ 839002 h 1366240"/>
              <a:gd name="connsiteX47" fmla="*/ 271100 w 1438949"/>
              <a:gd name="connsiteY47" fmla="*/ 1216969 h 1366240"/>
              <a:gd name="connsiteX48" fmla="*/ 1152593 w 1438949"/>
              <a:gd name="connsiteY48" fmla="*/ 1216969 h 1366240"/>
              <a:gd name="connsiteX49" fmla="*/ 1143492 w 1438949"/>
              <a:gd name="connsiteY49" fmla="*/ 1224410 h 1366240"/>
              <a:gd name="connsiteX50" fmla="*/ 1081376 w 1438949"/>
              <a:gd name="connsiteY50" fmla="*/ 1265505 h 1366240"/>
              <a:gd name="connsiteX51" fmla="*/ 1053327 w 1438949"/>
              <a:gd name="connsiteY51" fmla="*/ 1280232 h 1366240"/>
              <a:gd name="connsiteX52" fmla="*/ 370395 w 1438949"/>
              <a:gd name="connsiteY52" fmla="*/ 1280232 h 1366240"/>
              <a:gd name="connsiteX53" fmla="*/ 340238 w 1438949"/>
              <a:gd name="connsiteY53" fmla="*/ 1264264 h 1366240"/>
              <a:gd name="connsiteX54" fmla="*/ 280897 w 1438949"/>
              <a:gd name="connsiteY54" fmla="*/ 1224959 h 1366240"/>
              <a:gd name="connsiteX55" fmla="*/ 53713 w 1438949"/>
              <a:gd name="connsiteY55" fmla="*/ 948184 h 1366240"/>
              <a:gd name="connsiteX56" fmla="*/ 51182 w 1438949"/>
              <a:gd name="connsiteY56" fmla="*/ 943365 h 1366240"/>
              <a:gd name="connsiteX57" fmla="*/ 27618 w 1438949"/>
              <a:gd name="connsiteY57" fmla="*/ 884921 h 1366240"/>
              <a:gd name="connsiteX58" fmla="*/ 1396547 w 1438949"/>
              <a:gd name="connsiteY58" fmla="*/ 884921 h 1366240"/>
              <a:gd name="connsiteX59" fmla="*/ 1370610 w 1438949"/>
              <a:gd name="connsiteY59" fmla="*/ 948032 h 1366240"/>
              <a:gd name="connsiteX60" fmla="*/ 1370530 w 1438949"/>
              <a:gd name="connsiteY60" fmla="*/ 948184 h 1366240"/>
              <a:gd name="connsiteX61" fmla="*/ 155154 w 1438949"/>
              <a:gd name="connsiteY61" fmla="*/ 1105536 h 1366240"/>
              <a:gd name="connsiteX62" fmla="*/ 1269093 w 1438949"/>
              <a:gd name="connsiteY62" fmla="*/ 1105536 h 1366240"/>
              <a:gd name="connsiteX63" fmla="*/ 1252773 w 1438949"/>
              <a:gd name="connsiteY63" fmla="*/ 1125546 h 1366240"/>
              <a:gd name="connsiteX64" fmla="*/ 1209604 w 1438949"/>
              <a:gd name="connsiteY64" fmla="*/ 1168799 h 1366240"/>
              <a:gd name="connsiteX65" fmla="*/ 214429 w 1438949"/>
              <a:gd name="connsiteY65" fmla="*/ 1168799 h 1366240"/>
              <a:gd name="connsiteX66" fmla="*/ 173389 w 1438949"/>
              <a:gd name="connsiteY66" fmla="*/ 1127839 h 1366240"/>
              <a:gd name="connsiteX67" fmla="*/ 117769 w 1438949"/>
              <a:gd name="connsiteY67" fmla="*/ 1057365 h 1366240"/>
              <a:gd name="connsiteX68" fmla="*/ 85151 w 1438949"/>
              <a:gd name="connsiteY68" fmla="*/ 1008062 h 1366240"/>
              <a:gd name="connsiteX69" fmla="*/ 77822 w 1438949"/>
              <a:gd name="connsiteY69" fmla="*/ 994102 h 1366240"/>
              <a:gd name="connsiteX70" fmla="*/ 1346217 w 1438949"/>
              <a:gd name="connsiteY70" fmla="*/ 994102 h 1366240"/>
              <a:gd name="connsiteX71" fmla="*/ 1337578 w 1438949"/>
              <a:gd name="connsiteY71" fmla="*/ 1010417 h 1366240"/>
              <a:gd name="connsiteX72" fmla="*/ 1306483 w 1438949"/>
              <a:gd name="connsiteY72" fmla="*/ 1057365 h 13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38949" h="1366240">
                <a:moveTo>
                  <a:pt x="972940" y="63263"/>
                </a:moveTo>
                <a:lnTo>
                  <a:pt x="1058179" y="0"/>
                </a:lnTo>
                <a:lnTo>
                  <a:pt x="1059032" y="0"/>
                </a:lnTo>
                <a:lnTo>
                  <a:pt x="1083732" y="13078"/>
                </a:lnTo>
                <a:cubicBezTo>
                  <a:pt x="1104048" y="25138"/>
                  <a:pt x="1123857" y="38244"/>
                  <a:pt x="1143073" y="52383"/>
                </a:cubicBezTo>
                <a:lnTo>
                  <a:pt x="1156412" y="63263"/>
                </a:lnTo>
                <a:close/>
                <a:moveTo>
                  <a:pt x="825829" y="172443"/>
                </a:moveTo>
                <a:lnTo>
                  <a:pt x="911069" y="109181"/>
                </a:lnTo>
                <a:lnTo>
                  <a:pt x="1210179" y="109181"/>
                </a:lnTo>
                <a:lnTo>
                  <a:pt x="1250581" y="149504"/>
                </a:lnTo>
                <a:lnTo>
                  <a:pt x="1269336" y="172443"/>
                </a:lnTo>
                <a:close/>
                <a:moveTo>
                  <a:pt x="678719" y="281624"/>
                </a:moveTo>
                <a:lnTo>
                  <a:pt x="763958" y="218362"/>
                </a:lnTo>
                <a:lnTo>
                  <a:pt x="1305133" y="218362"/>
                </a:lnTo>
                <a:lnTo>
                  <a:pt x="1338819" y="269280"/>
                </a:lnTo>
                <a:lnTo>
                  <a:pt x="1345301" y="281625"/>
                </a:lnTo>
                <a:close/>
                <a:moveTo>
                  <a:pt x="528573" y="393058"/>
                </a:moveTo>
                <a:lnTo>
                  <a:pt x="613812" y="329796"/>
                </a:lnTo>
                <a:lnTo>
                  <a:pt x="1370592" y="329796"/>
                </a:lnTo>
                <a:lnTo>
                  <a:pt x="1372788" y="333977"/>
                </a:lnTo>
                <a:lnTo>
                  <a:pt x="1396609" y="393058"/>
                </a:lnTo>
                <a:close/>
                <a:moveTo>
                  <a:pt x="378427" y="504492"/>
                </a:moveTo>
                <a:lnTo>
                  <a:pt x="463667" y="441229"/>
                </a:lnTo>
                <a:lnTo>
                  <a:pt x="1411528" y="441229"/>
                </a:lnTo>
                <a:lnTo>
                  <a:pt x="1419656" y="469070"/>
                </a:lnTo>
                <a:lnTo>
                  <a:pt x="1426322" y="504492"/>
                </a:lnTo>
                <a:close/>
                <a:moveTo>
                  <a:pt x="228283" y="615924"/>
                </a:moveTo>
                <a:lnTo>
                  <a:pt x="313522" y="552662"/>
                </a:lnTo>
                <a:lnTo>
                  <a:pt x="1433979" y="552662"/>
                </a:lnTo>
                <a:lnTo>
                  <a:pt x="1438949" y="608351"/>
                </a:lnTo>
                <a:lnTo>
                  <a:pt x="1438894" y="615924"/>
                </a:lnTo>
                <a:close/>
                <a:moveTo>
                  <a:pt x="79646" y="726238"/>
                </a:moveTo>
                <a:lnTo>
                  <a:pt x="164886" y="662976"/>
                </a:lnTo>
                <a:lnTo>
                  <a:pt x="1438558" y="662975"/>
                </a:lnTo>
                <a:lnTo>
                  <a:pt x="1438448" y="678283"/>
                </a:lnTo>
                <a:lnTo>
                  <a:pt x="1433503" y="726238"/>
                </a:lnTo>
                <a:close/>
                <a:moveTo>
                  <a:pt x="482171" y="1328402"/>
                </a:moveTo>
                <a:lnTo>
                  <a:pt x="943031" y="1328402"/>
                </a:lnTo>
                <a:lnTo>
                  <a:pt x="881586" y="1346341"/>
                </a:lnTo>
                <a:cubicBezTo>
                  <a:pt x="766696" y="1373823"/>
                  <a:pt x="647442" y="1372579"/>
                  <a:pt x="534479" y="1344228"/>
                </a:cubicBezTo>
                <a:close/>
                <a:moveTo>
                  <a:pt x="13286" y="839003"/>
                </a:moveTo>
                <a:lnTo>
                  <a:pt x="4314" y="808272"/>
                </a:lnTo>
                <a:lnTo>
                  <a:pt x="0" y="785349"/>
                </a:lnTo>
                <a:lnTo>
                  <a:pt x="12946" y="775740"/>
                </a:lnTo>
                <a:lnTo>
                  <a:pt x="1425662" y="775740"/>
                </a:lnTo>
                <a:lnTo>
                  <a:pt x="1417541" y="816177"/>
                </a:lnTo>
                <a:lnTo>
                  <a:pt x="1410636" y="839002"/>
                </a:lnTo>
                <a:close/>
                <a:moveTo>
                  <a:pt x="271100" y="1216969"/>
                </a:moveTo>
                <a:lnTo>
                  <a:pt x="1152593" y="1216969"/>
                </a:lnTo>
                <a:lnTo>
                  <a:pt x="1143492" y="1224410"/>
                </a:lnTo>
                <a:cubicBezTo>
                  <a:pt x="1123274" y="1239305"/>
                  <a:pt x="1102540" y="1252999"/>
                  <a:pt x="1081376" y="1265505"/>
                </a:cubicBezTo>
                <a:lnTo>
                  <a:pt x="1053327" y="1280232"/>
                </a:lnTo>
                <a:lnTo>
                  <a:pt x="370395" y="1280232"/>
                </a:lnTo>
                <a:lnTo>
                  <a:pt x="340238" y="1264264"/>
                </a:lnTo>
                <a:cubicBezTo>
                  <a:pt x="319922" y="1252204"/>
                  <a:pt x="300113" y="1239098"/>
                  <a:pt x="280897" y="1224959"/>
                </a:cubicBezTo>
                <a:close/>
                <a:moveTo>
                  <a:pt x="53713" y="948184"/>
                </a:moveTo>
                <a:lnTo>
                  <a:pt x="51182" y="943365"/>
                </a:lnTo>
                <a:lnTo>
                  <a:pt x="27618" y="884921"/>
                </a:lnTo>
                <a:lnTo>
                  <a:pt x="1396547" y="884921"/>
                </a:lnTo>
                <a:lnTo>
                  <a:pt x="1370610" y="948032"/>
                </a:lnTo>
                <a:lnTo>
                  <a:pt x="1370530" y="948184"/>
                </a:lnTo>
                <a:close/>
                <a:moveTo>
                  <a:pt x="155154" y="1105536"/>
                </a:moveTo>
                <a:lnTo>
                  <a:pt x="1269093" y="1105536"/>
                </a:lnTo>
                <a:lnTo>
                  <a:pt x="1252773" y="1125546"/>
                </a:lnTo>
                <a:lnTo>
                  <a:pt x="1209604" y="1168799"/>
                </a:lnTo>
                <a:lnTo>
                  <a:pt x="214429" y="1168799"/>
                </a:lnTo>
                <a:lnTo>
                  <a:pt x="173389" y="1127839"/>
                </a:lnTo>
                <a:close/>
                <a:moveTo>
                  <a:pt x="117769" y="1057365"/>
                </a:moveTo>
                <a:lnTo>
                  <a:pt x="85151" y="1008062"/>
                </a:lnTo>
                <a:lnTo>
                  <a:pt x="77822" y="994102"/>
                </a:lnTo>
                <a:lnTo>
                  <a:pt x="1346217" y="994102"/>
                </a:lnTo>
                <a:lnTo>
                  <a:pt x="1337578" y="1010417"/>
                </a:lnTo>
                <a:lnTo>
                  <a:pt x="1306483" y="1057365"/>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41" name="同心圆 140"/>
          <p:cNvSpPr/>
          <p:nvPr/>
        </p:nvSpPr>
        <p:spPr>
          <a:xfrm>
            <a:off x="9410370" y="866412"/>
            <a:ext cx="687849" cy="687849"/>
          </a:xfrm>
          <a:prstGeom prst="donut">
            <a:avLst>
              <a:gd name="adj" fmla="val 11755"/>
            </a:avLst>
          </a:pr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6787583" y="3075474"/>
            <a:ext cx="2932711" cy="338554"/>
          </a:xfrm>
          <a:prstGeom prst="rect">
            <a:avLst/>
          </a:prstGeom>
          <a:noFill/>
        </p:spPr>
        <p:txBody>
          <a:bodyPr wrap="square" rtlCol="0">
            <a:spAutoFit/>
          </a:bodyPr>
          <a:lstStyle/>
          <a:p>
            <a:pPr lvl="0" algn="ctr">
              <a:defRPr/>
            </a:pPr>
            <a:r>
              <a:rPr lang="en-US" altLang="zh-CN" sz="1600" dirty="0">
                <a:solidFill>
                  <a:srgbClr val="727179"/>
                </a:solidFill>
                <a:latin typeface="微软雅黑" panose="020B0503020204020204" charset="-122"/>
                <a:ea typeface="微软雅黑" panose="020B0503020204020204" charset="-122"/>
                <a:cs typeface="+mn-ea"/>
                <a:sym typeface="+mn-lt"/>
              </a:rPr>
              <a:t>Review of work content</a:t>
            </a:r>
          </a:p>
        </p:txBody>
      </p:sp>
      <p:sp>
        <p:nvSpPr>
          <p:cNvPr id="15" name="文本框 14"/>
          <p:cNvSpPr txBox="1"/>
          <p:nvPr/>
        </p:nvSpPr>
        <p:spPr>
          <a:xfrm>
            <a:off x="4747470" y="4349922"/>
            <a:ext cx="7012941" cy="57028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6" name="PA_文本框 2"/>
          <p:cNvSpPr txBox="1"/>
          <p:nvPr>
            <p:custDataLst>
              <p:tags r:id="rId1"/>
            </p:custDataLst>
          </p:nvPr>
        </p:nvSpPr>
        <p:spPr>
          <a:xfrm>
            <a:off x="5783247" y="3391265"/>
            <a:ext cx="4941385" cy="101473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lvl="0" algn="ctr">
              <a:defRPr/>
            </a:pPr>
            <a:r>
              <a:rPr kumimoji="0" lang="zh-CN" altLang="en-US" sz="5000"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sym typeface="+mn-lt"/>
              </a:rPr>
              <a:t>输入标题内容</a:t>
            </a:r>
          </a:p>
        </p:txBody>
      </p:sp>
      <p:sp>
        <p:nvSpPr>
          <p:cNvPr id="17" name="圆角矩形 16"/>
          <p:cNvSpPr/>
          <p:nvPr/>
        </p:nvSpPr>
        <p:spPr>
          <a:xfrm>
            <a:off x="7162400" y="5203358"/>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8" name="矩形 17"/>
          <p:cNvSpPr/>
          <p:nvPr/>
        </p:nvSpPr>
        <p:spPr>
          <a:xfrm>
            <a:off x="7551730" y="5239652"/>
            <a:ext cx="1391164"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PART.01</a:t>
            </a:r>
            <a:endParaRPr kumimoji="0" lang="zh-CN" altLang="en-US" sz="16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pic>
        <p:nvPicPr>
          <p:cNvPr id="8" name="图片 7"/>
          <p:cNvPicPr>
            <a:picLocks noChangeAspect="1"/>
          </p:cNvPicPr>
          <p:nvPr/>
        </p:nvPicPr>
        <p:blipFill>
          <a:blip r:embed="rId3"/>
          <a:stretch>
            <a:fillRect/>
          </a:stretch>
        </p:blipFill>
        <p:spPr>
          <a:xfrm>
            <a:off x="267970" y="1691640"/>
            <a:ext cx="4581525" cy="5166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grpSp>
        <p:nvGrpSpPr>
          <p:cNvPr id="35" name="24935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390408" y="1092719"/>
            <a:ext cx="9411184" cy="6486105"/>
            <a:chOff x="1390408" y="1168919"/>
            <a:chExt cx="9411184" cy="6486105"/>
          </a:xfrm>
        </p:grpSpPr>
        <p:sp>
          <p:nvSpPr>
            <p:cNvPr id="36" name="iṩļîḓe"/>
            <p:cNvSpPr/>
            <p:nvPr/>
          </p:nvSpPr>
          <p:spPr>
            <a:xfrm>
              <a:off x="2161931" y="2095472"/>
              <a:ext cx="7962900" cy="5559552"/>
            </a:xfrm>
            <a:prstGeom prst="blockArc">
              <a:avLst>
                <a:gd name="adj1" fmla="val 11580573"/>
                <a:gd name="adj2" fmla="val 20563757"/>
                <a:gd name="adj3" fmla="val 904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37" name="îṧliḓe"/>
            <p:cNvGrpSpPr/>
            <p:nvPr/>
          </p:nvGrpSpPr>
          <p:grpSpPr>
            <a:xfrm>
              <a:off x="1390408" y="4582677"/>
              <a:ext cx="2514598" cy="1381721"/>
              <a:chOff x="827120" y="4542829"/>
              <a:chExt cx="1733919" cy="1381721"/>
            </a:xfrm>
          </p:grpSpPr>
          <p:sp>
            <p:nvSpPr>
              <p:cNvPr id="49" name="íṡlïḍe"/>
              <p:cNvSpPr txBox="1"/>
              <p:nvPr/>
            </p:nvSpPr>
            <p:spPr>
              <a:xfrm>
                <a:off x="827120" y="4989593"/>
                <a:ext cx="1733919" cy="934957"/>
              </a:xfrm>
              <a:prstGeom prst="rect">
                <a:avLst/>
              </a:prstGeom>
              <a:noFill/>
              <a:ln>
                <a:no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ct val="0"/>
                  </a:spcBef>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点击添加文字点击添加文字点击添加文字点击添加文字点击添加文字点击添加文字</a:t>
                </a:r>
                <a:endPar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algn="ctr">
                  <a:lnSpc>
                    <a:spcPct val="130000"/>
                  </a:lnSpc>
                  <a:spcBef>
                    <a:spcPct val="0"/>
                  </a:spcBef>
                </a:pPr>
                <a:r>
                  <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a:t>
                </a:r>
              </a:p>
            </p:txBody>
          </p:sp>
          <p:sp>
            <p:nvSpPr>
              <p:cNvPr id="50" name="íSļîdê"/>
              <p:cNvSpPr/>
              <p:nvPr/>
            </p:nvSpPr>
            <p:spPr>
              <a:xfrm>
                <a:off x="827120" y="4542829"/>
                <a:ext cx="1733919" cy="44676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zh-CN" altLang="en-US"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点击添加文字</a:t>
                </a:r>
              </a:p>
            </p:txBody>
          </p:sp>
        </p:grpSp>
        <p:sp>
          <p:nvSpPr>
            <p:cNvPr id="38" name="i$1idê"/>
            <p:cNvSpPr/>
            <p:nvPr/>
          </p:nvSpPr>
          <p:spPr>
            <a:xfrm>
              <a:off x="2161933" y="3544161"/>
              <a:ext cx="971548" cy="971548"/>
            </a:xfrm>
            <a:prstGeom prst="ellipse">
              <a:avLst/>
            </a:prstGeom>
            <a:solidFill>
              <a:srgbClr val="DDB4B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9" name="îşḷíḍê"/>
            <p:cNvSpPr/>
            <p:nvPr/>
          </p:nvSpPr>
          <p:spPr>
            <a:xfrm>
              <a:off x="2346638" y="3729290"/>
              <a:ext cx="602139" cy="601290"/>
            </a:xfrm>
            <a:custGeom>
              <a:avLst/>
              <a:gdLst>
                <a:gd name="connsiteX0" fmla="*/ 299759 w 600935"/>
                <a:gd name="connsiteY0" fmla="*/ 131393 h 600088"/>
                <a:gd name="connsiteX1" fmla="*/ 321625 w 600935"/>
                <a:gd name="connsiteY1" fmla="*/ 153235 h 600088"/>
                <a:gd name="connsiteX2" fmla="*/ 321625 w 600935"/>
                <a:gd name="connsiteY2" fmla="*/ 319735 h 600088"/>
                <a:gd name="connsiteX3" fmla="*/ 402280 w 600935"/>
                <a:gd name="connsiteY3" fmla="*/ 365567 h 600088"/>
                <a:gd name="connsiteX4" fmla="*/ 410524 w 600935"/>
                <a:gd name="connsiteY4" fmla="*/ 395286 h 600088"/>
                <a:gd name="connsiteX5" fmla="*/ 391526 w 600935"/>
                <a:gd name="connsiteY5" fmla="*/ 406386 h 600088"/>
                <a:gd name="connsiteX6" fmla="*/ 380772 w 600935"/>
                <a:gd name="connsiteY6" fmla="*/ 403522 h 600088"/>
                <a:gd name="connsiteX7" fmla="*/ 288647 w 600935"/>
                <a:gd name="connsiteY7" fmla="*/ 351602 h 600088"/>
                <a:gd name="connsiteX8" fmla="*/ 287930 w 600935"/>
                <a:gd name="connsiteY8" fmla="*/ 351244 h 600088"/>
                <a:gd name="connsiteX9" fmla="*/ 286137 w 600935"/>
                <a:gd name="connsiteY9" fmla="*/ 349812 h 600088"/>
                <a:gd name="connsiteX10" fmla="*/ 284704 w 600935"/>
                <a:gd name="connsiteY10" fmla="*/ 348738 h 600088"/>
                <a:gd name="connsiteX11" fmla="*/ 283270 w 600935"/>
                <a:gd name="connsiteY11" fmla="*/ 346948 h 600088"/>
                <a:gd name="connsiteX12" fmla="*/ 281836 w 600935"/>
                <a:gd name="connsiteY12" fmla="*/ 345515 h 600088"/>
                <a:gd name="connsiteX13" fmla="*/ 280760 w 600935"/>
                <a:gd name="connsiteY13" fmla="*/ 343725 h 600088"/>
                <a:gd name="connsiteX14" fmla="*/ 279685 w 600935"/>
                <a:gd name="connsiteY14" fmla="*/ 341935 h 600088"/>
                <a:gd name="connsiteX15" fmla="*/ 278968 w 600935"/>
                <a:gd name="connsiteY15" fmla="*/ 339786 h 600088"/>
                <a:gd name="connsiteX16" fmla="*/ 278251 w 600935"/>
                <a:gd name="connsiteY16" fmla="*/ 337996 h 600088"/>
                <a:gd name="connsiteX17" fmla="*/ 277893 w 600935"/>
                <a:gd name="connsiteY17" fmla="*/ 335848 h 600088"/>
                <a:gd name="connsiteX18" fmla="*/ 277534 w 600935"/>
                <a:gd name="connsiteY18" fmla="*/ 333341 h 600088"/>
                <a:gd name="connsiteX19" fmla="*/ 277534 w 600935"/>
                <a:gd name="connsiteY19" fmla="*/ 332625 h 600088"/>
                <a:gd name="connsiteX20" fmla="*/ 277534 w 600935"/>
                <a:gd name="connsiteY20" fmla="*/ 153235 h 600088"/>
                <a:gd name="connsiteX21" fmla="*/ 299759 w 600935"/>
                <a:gd name="connsiteY21" fmla="*/ 131393 h 600088"/>
                <a:gd name="connsiteX22" fmla="*/ 281106 w 600935"/>
                <a:gd name="connsiteY22" fmla="*/ 48695 h 600088"/>
                <a:gd name="connsiteX23" fmla="*/ 48046 w 600935"/>
                <a:gd name="connsiteY23" fmla="*/ 297538 h 600088"/>
                <a:gd name="connsiteX24" fmla="*/ 95734 w 600935"/>
                <a:gd name="connsiteY24" fmla="*/ 297538 h 600088"/>
                <a:gd name="connsiteX25" fmla="*/ 95734 w 600935"/>
                <a:gd name="connsiteY25" fmla="*/ 335849 h 600088"/>
                <a:gd name="connsiteX26" fmla="*/ 50556 w 600935"/>
                <a:gd name="connsiteY26" fmla="*/ 335849 h 600088"/>
                <a:gd name="connsiteX27" fmla="*/ 281106 w 600935"/>
                <a:gd name="connsiteY27" fmla="*/ 551394 h 600088"/>
                <a:gd name="connsiteX28" fmla="*/ 281106 w 600935"/>
                <a:gd name="connsiteY28" fmla="*/ 507712 h 600088"/>
                <a:gd name="connsiteX29" fmla="*/ 319471 w 600935"/>
                <a:gd name="connsiteY29" fmla="*/ 507712 h 600088"/>
                <a:gd name="connsiteX30" fmla="*/ 319471 w 600935"/>
                <a:gd name="connsiteY30" fmla="*/ 551394 h 600088"/>
                <a:gd name="connsiteX31" fmla="*/ 550379 w 600935"/>
                <a:gd name="connsiteY31" fmla="*/ 335849 h 600088"/>
                <a:gd name="connsiteX32" fmla="*/ 507711 w 600935"/>
                <a:gd name="connsiteY32" fmla="*/ 335849 h 600088"/>
                <a:gd name="connsiteX33" fmla="*/ 507711 w 600935"/>
                <a:gd name="connsiteY33" fmla="*/ 297538 h 600088"/>
                <a:gd name="connsiteX34" fmla="*/ 552889 w 600935"/>
                <a:gd name="connsiteY34" fmla="*/ 297538 h 600088"/>
                <a:gd name="connsiteX35" fmla="*/ 319471 w 600935"/>
                <a:gd name="connsiteY35" fmla="*/ 48695 h 600088"/>
                <a:gd name="connsiteX36" fmla="*/ 319471 w 600935"/>
                <a:gd name="connsiteY36" fmla="*/ 92377 h 600088"/>
                <a:gd name="connsiteX37" fmla="*/ 281106 w 600935"/>
                <a:gd name="connsiteY37" fmla="*/ 92377 h 600088"/>
                <a:gd name="connsiteX38" fmla="*/ 300468 w 600935"/>
                <a:gd name="connsiteY38" fmla="*/ 0 h 600088"/>
                <a:gd name="connsiteX39" fmla="*/ 600935 w 600935"/>
                <a:gd name="connsiteY39" fmla="*/ 300044 h 600088"/>
                <a:gd name="connsiteX40" fmla="*/ 300468 w 600935"/>
                <a:gd name="connsiteY40" fmla="*/ 600088 h 600088"/>
                <a:gd name="connsiteX41" fmla="*/ 0 w 600935"/>
                <a:gd name="connsiteY41" fmla="*/ 300044 h 600088"/>
                <a:gd name="connsiteX42" fmla="*/ 300468 w 600935"/>
                <a:gd name="connsiteY42"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0935" h="600088">
                  <a:moveTo>
                    <a:pt x="299759" y="131393"/>
                  </a:moveTo>
                  <a:cubicBezTo>
                    <a:pt x="311588" y="131393"/>
                    <a:pt x="321625" y="141061"/>
                    <a:pt x="321625" y="153235"/>
                  </a:cubicBezTo>
                  <a:lnTo>
                    <a:pt x="321625" y="319735"/>
                  </a:lnTo>
                  <a:lnTo>
                    <a:pt x="402280" y="365567"/>
                  </a:lnTo>
                  <a:cubicBezTo>
                    <a:pt x="413034" y="371296"/>
                    <a:pt x="416618" y="384902"/>
                    <a:pt x="410524" y="395286"/>
                  </a:cubicBezTo>
                  <a:cubicBezTo>
                    <a:pt x="406581" y="402448"/>
                    <a:pt x="399054" y="406386"/>
                    <a:pt x="391526" y="406386"/>
                  </a:cubicBezTo>
                  <a:cubicBezTo>
                    <a:pt x="387941" y="406386"/>
                    <a:pt x="383998" y="405670"/>
                    <a:pt x="380772" y="403522"/>
                  </a:cubicBezTo>
                  <a:lnTo>
                    <a:pt x="288647" y="351602"/>
                  </a:lnTo>
                  <a:cubicBezTo>
                    <a:pt x="288647" y="351602"/>
                    <a:pt x="288288" y="351602"/>
                    <a:pt x="287930" y="351244"/>
                  </a:cubicBezTo>
                  <a:cubicBezTo>
                    <a:pt x="287571" y="350886"/>
                    <a:pt x="286854" y="350528"/>
                    <a:pt x="286137" y="349812"/>
                  </a:cubicBezTo>
                  <a:cubicBezTo>
                    <a:pt x="285779" y="349454"/>
                    <a:pt x="285062" y="349096"/>
                    <a:pt x="284704" y="348738"/>
                  </a:cubicBezTo>
                  <a:cubicBezTo>
                    <a:pt x="283987" y="348022"/>
                    <a:pt x="283628" y="347664"/>
                    <a:pt x="283270" y="346948"/>
                  </a:cubicBezTo>
                  <a:cubicBezTo>
                    <a:pt x="282553" y="346590"/>
                    <a:pt x="282194" y="345873"/>
                    <a:pt x="281836" y="345515"/>
                  </a:cubicBezTo>
                  <a:cubicBezTo>
                    <a:pt x="281477" y="344799"/>
                    <a:pt x="281119" y="344441"/>
                    <a:pt x="280760" y="343725"/>
                  </a:cubicBezTo>
                  <a:cubicBezTo>
                    <a:pt x="280402" y="343009"/>
                    <a:pt x="280043" y="342293"/>
                    <a:pt x="279685" y="341935"/>
                  </a:cubicBezTo>
                  <a:cubicBezTo>
                    <a:pt x="279327" y="341219"/>
                    <a:pt x="279327" y="340503"/>
                    <a:pt x="278968" y="339786"/>
                  </a:cubicBezTo>
                  <a:cubicBezTo>
                    <a:pt x="278610" y="339070"/>
                    <a:pt x="278610" y="338354"/>
                    <a:pt x="278251" y="337996"/>
                  </a:cubicBezTo>
                  <a:cubicBezTo>
                    <a:pt x="278251" y="337280"/>
                    <a:pt x="277893" y="336564"/>
                    <a:pt x="277893" y="335848"/>
                  </a:cubicBezTo>
                  <a:cubicBezTo>
                    <a:pt x="277893" y="335132"/>
                    <a:pt x="277893" y="334415"/>
                    <a:pt x="277534" y="333341"/>
                  </a:cubicBezTo>
                  <a:cubicBezTo>
                    <a:pt x="277534" y="333341"/>
                    <a:pt x="277534" y="332983"/>
                    <a:pt x="277534" y="332625"/>
                  </a:cubicBezTo>
                  <a:lnTo>
                    <a:pt x="277534" y="153235"/>
                  </a:lnTo>
                  <a:cubicBezTo>
                    <a:pt x="277534" y="141061"/>
                    <a:pt x="287571" y="131393"/>
                    <a:pt x="299759" y="131393"/>
                  </a:cubicBezTo>
                  <a:close/>
                  <a:moveTo>
                    <a:pt x="281106" y="48695"/>
                  </a:moveTo>
                  <a:cubicBezTo>
                    <a:pt x="151668" y="58362"/>
                    <a:pt x="49122" y="166134"/>
                    <a:pt x="48046" y="297538"/>
                  </a:cubicBezTo>
                  <a:lnTo>
                    <a:pt x="95734" y="297538"/>
                  </a:lnTo>
                  <a:lnTo>
                    <a:pt x="95734" y="335849"/>
                  </a:lnTo>
                  <a:lnTo>
                    <a:pt x="50556" y="335849"/>
                  </a:lnTo>
                  <a:cubicBezTo>
                    <a:pt x="67050" y="451856"/>
                    <a:pt x="162783" y="542443"/>
                    <a:pt x="281106" y="551394"/>
                  </a:cubicBezTo>
                  <a:lnTo>
                    <a:pt x="281106" y="507712"/>
                  </a:lnTo>
                  <a:lnTo>
                    <a:pt x="319471" y="507712"/>
                  </a:lnTo>
                  <a:lnTo>
                    <a:pt x="319471" y="551394"/>
                  </a:lnTo>
                  <a:cubicBezTo>
                    <a:pt x="437794" y="542443"/>
                    <a:pt x="533886" y="451856"/>
                    <a:pt x="550379" y="335849"/>
                  </a:cubicBezTo>
                  <a:lnTo>
                    <a:pt x="507711" y="335849"/>
                  </a:lnTo>
                  <a:lnTo>
                    <a:pt x="507711" y="297538"/>
                  </a:lnTo>
                  <a:lnTo>
                    <a:pt x="552889" y="297538"/>
                  </a:lnTo>
                  <a:cubicBezTo>
                    <a:pt x="551813" y="166134"/>
                    <a:pt x="449267" y="58362"/>
                    <a:pt x="319471" y="48695"/>
                  </a:cubicBezTo>
                  <a:lnTo>
                    <a:pt x="319471" y="92377"/>
                  </a:lnTo>
                  <a:lnTo>
                    <a:pt x="281106" y="92377"/>
                  </a:lnTo>
                  <a:close/>
                  <a:moveTo>
                    <a:pt x="300468" y="0"/>
                  </a:moveTo>
                  <a:cubicBezTo>
                    <a:pt x="466119" y="0"/>
                    <a:pt x="600935" y="134626"/>
                    <a:pt x="600935" y="300044"/>
                  </a:cubicBezTo>
                  <a:cubicBezTo>
                    <a:pt x="600935" y="465462"/>
                    <a:pt x="466119" y="600088"/>
                    <a:pt x="300468" y="600088"/>
                  </a:cubicBezTo>
                  <a:cubicBezTo>
                    <a:pt x="134816" y="600088"/>
                    <a:pt x="0" y="465462"/>
                    <a:pt x="0" y="300044"/>
                  </a:cubicBezTo>
                  <a:cubicBezTo>
                    <a:pt x="0" y="134626"/>
                    <a:pt x="134816" y="0"/>
                    <a:pt x="300468"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0" name="îSḷîḑe"/>
            <p:cNvSpPr/>
            <p:nvPr/>
          </p:nvSpPr>
          <p:spPr>
            <a:xfrm>
              <a:off x="9058519" y="3544161"/>
              <a:ext cx="971548" cy="971548"/>
            </a:xfrm>
            <a:prstGeom prst="ellipse">
              <a:avLst/>
            </a:prstGeom>
            <a:solidFill>
              <a:srgbClr val="DDB4B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 name="ïşḷïḋè"/>
            <p:cNvSpPr/>
            <p:nvPr/>
          </p:nvSpPr>
          <p:spPr>
            <a:xfrm>
              <a:off x="9243224" y="3729321"/>
              <a:ext cx="602139" cy="601227"/>
            </a:xfrm>
            <a:custGeom>
              <a:avLst/>
              <a:gdLst>
                <a:gd name="connsiteX0" fmla="*/ 302691 w 605451"/>
                <a:gd name="connsiteY0" fmla="*/ 217130 h 604534"/>
                <a:gd name="connsiteX1" fmla="*/ 384230 w 605451"/>
                <a:gd name="connsiteY1" fmla="*/ 298563 h 604534"/>
                <a:gd name="connsiteX2" fmla="*/ 302691 w 605451"/>
                <a:gd name="connsiteY2" fmla="*/ 379996 h 604534"/>
                <a:gd name="connsiteX3" fmla="*/ 221152 w 605451"/>
                <a:gd name="connsiteY3" fmla="*/ 298563 h 604534"/>
                <a:gd name="connsiteX4" fmla="*/ 302691 w 605451"/>
                <a:gd name="connsiteY4" fmla="*/ 217130 h 604534"/>
                <a:gd name="connsiteX5" fmla="*/ 302725 w 605451"/>
                <a:gd name="connsiteY5" fmla="*/ 108610 h 604534"/>
                <a:gd name="connsiteX6" fmla="*/ 112462 w 605451"/>
                <a:gd name="connsiteY6" fmla="*/ 298585 h 604534"/>
                <a:gd name="connsiteX7" fmla="*/ 302725 w 605451"/>
                <a:gd name="connsiteY7" fmla="*/ 488561 h 604534"/>
                <a:gd name="connsiteX8" fmla="*/ 492989 w 605451"/>
                <a:gd name="connsiteY8" fmla="*/ 298585 h 604534"/>
                <a:gd name="connsiteX9" fmla="*/ 302725 w 605451"/>
                <a:gd name="connsiteY9" fmla="*/ 108610 h 604534"/>
                <a:gd name="connsiteX10" fmla="*/ 302725 w 605451"/>
                <a:gd name="connsiteY10" fmla="*/ 0 h 604534"/>
                <a:gd name="connsiteX11" fmla="*/ 332408 w 605451"/>
                <a:gd name="connsiteY11" fmla="*/ 29638 h 604534"/>
                <a:gd name="connsiteX12" fmla="*/ 332408 w 605451"/>
                <a:gd name="connsiteY12" fmla="*/ 61208 h 604534"/>
                <a:gd name="connsiteX13" fmla="*/ 541016 w 605451"/>
                <a:gd name="connsiteY13" fmla="*/ 272629 h 604534"/>
                <a:gd name="connsiteX14" fmla="*/ 575768 w 605451"/>
                <a:gd name="connsiteY14" fmla="*/ 272629 h 604534"/>
                <a:gd name="connsiteX15" fmla="*/ 605451 w 605451"/>
                <a:gd name="connsiteY15" fmla="*/ 302267 h 604534"/>
                <a:gd name="connsiteX16" fmla="*/ 575768 w 605451"/>
                <a:gd name="connsiteY16" fmla="*/ 331905 h 604534"/>
                <a:gd name="connsiteX17" fmla="*/ 539817 w 605451"/>
                <a:gd name="connsiteY17" fmla="*/ 331905 h 604534"/>
                <a:gd name="connsiteX18" fmla="*/ 332408 w 605451"/>
                <a:gd name="connsiteY18" fmla="*/ 535870 h 604534"/>
                <a:gd name="connsiteX19" fmla="*/ 332408 w 605451"/>
                <a:gd name="connsiteY19" fmla="*/ 574896 h 604534"/>
                <a:gd name="connsiteX20" fmla="*/ 302725 w 605451"/>
                <a:gd name="connsiteY20" fmla="*/ 604534 h 604534"/>
                <a:gd name="connsiteX21" fmla="*/ 273043 w 605451"/>
                <a:gd name="connsiteY21" fmla="*/ 574896 h 604534"/>
                <a:gd name="connsiteX22" fmla="*/ 273043 w 605451"/>
                <a:gd name="connsiteY22" fmla="*/ 535870 h 604534"/>
                <a:gd name="connsiteX23" fmla="*/ 65634 w 605451"/>
                <a:gd name="connsiteY23" fmla="*/ 331905 h 604534"/>
                <a:gd name="connsiteX24" fmla="*/ 29683 w 605451"/>
                <a:gd name="connsiteY24" fmla="*/ 331905 h 604534"/>
                <a:gd name="connsiteX25" fmla="*/ 0 w 605451"/>
                <a:gd name="connsiteY25" fmla="*/ 302267 h 604534"/>
                <a:gd name="connsiteX26" fmla="*/ 29683 w 605451"/>
                <a:gd name="connsiteY26" fmla="*/ 272629 h 604534"/>
                <a:gd name="connsiteX27" fmla="*/ 64527 w 605451"/>
                <a:gd name="connsiteY27" fmla="*/ 272629 h 604534"/>
                <a:gd name="connsiteX28" fmla="*/ 273043 w 605451"/>
                <a:gd name="connsiteY28" fmla="*/ 61208 h 604534"/>
                <a:gd name="connsiteX29" fmla="*/ 273043 w 605451"/>
                <a:gd name="connsiteY29" fmla="*/ 29638 h 604534"/>
                <a:gd name="connsiteX30" fmla="*/ 302725 w 605451"/>
                <a:gd name="connsiteY30" fmla="*/ 0 h 6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5451" h="604534">
                  <a:moveTo>
                    <a:pt x="302691" y="217130"/>
                  </a:moveTo>
                  <a:cubicBezTo>
                    <a:pt x="347724" y="217130"/>
                    <a:pt x="384230" y="253589"/>
                    <a:pt x="384230" y="298563"/>
                  </a:cubicBezTo>
                  <a:cubicBezTo>
                    <a:pt x="384230" y="343537"/>
                    <a:pt x="347724" y="379996"/>
                    <a:pt x="302691" y="379996"/>
                  </a:cubicBezTo>
                  <a:cubicBezTo>
                    <a:pt x="257658" y="379996"/>
                    <a:pt x="221152" y="343537"/>
                    <a:pt x="221152" y="298563"/>
                  </a:cubicBezTo>
                  <a:cubicBezTo>
                    <a:pt x="221152" y="253589"/>
                    <a:pt x="257658" y="217130"/>
                    <a:pt x="302691" y="217130"/>
                  </a:cubicBezTo>
                  <a:close/>
                  <a:moveTo>
                    <a:pt x="302725" y="108610"/>
                  </a:moveTo>
                  <a:cubicBezTo>
                    <a:pt x="197822" y="108610"/>
                    <a:pt x="112462" y="193841"/>
                    <a:pt x="112462" y="298585"/>
                  </a:cubicBezTo>
                  <a:cubicBezTo>
                    <a:pt x="112462" y="403329"/>
                    <a:pt x="197822" y="488561"/>
                    <a:pt x="302725" y="488561"/>
                  </a:cubicBezTo>
                  <a:cubicBezTo>
                    <a:pt x="407629" y="488561"/>
                    <a:pt x="492989" y="403329"/>
                    <a:pt x="492989" y="298585"/>
                  </a:cubicBezTo>
                  <a:cubicBezTo>
                    <a:pt x="492989" y="193841"/>
                    <a:pt x="407629" y="108610"/>
                    <a:pt x="302725" y="108610"/>
                  </a:cubicBezTo>
                  <a:close/>
                  <a:moveTo>
                    <a:pt x="302725" y="0"/>
                  </a:moveTo>
                  <a:cubicBezTo>
                    <a:pt x="319134" y="0"/>
                    <a:pt x="332408" y="13254"/>
                    <a:pt x="332408" y="29638"/>
                  </a:cubicBezTo>
                  <a:lnTo>
                    <a:pt x="332408" y="61208"/>
                  </a:lnTo>
                  <a:cubicBezTo>
                    <a:pt x="442105" y="74830"/>
                    <a:pt x="529032" y="162639"/>
                    <a:pt x="541016" y="272629"/>
                  </a:cubicBezTo>
                  <a:lnTo>
                    <a:pt x="575768" y="272629"/>
                  </a:lnTo>
                  <a:cubicBezTo>
                    <a:pt x="592177" y="272629"/>
                    <a:pt x="605451" y="285883"/>
                    <a:pt x="605451" y="302267"/>
                  </a:cubicBezTo>
                  <a:cubicBezTo>
                    <a:pt x="605451" y="318651"/>
                    <a:pt x="592177" y="331905"/>
                    <a:pt x="575768" y="331905"/>
                  </a:cubicBezTo>
                  <a:lnTo>
                    <a:pt x="539817" y="331905"/>
                  </a:lnTo>
                  <a:cubicBezTo>
                    <a:pt x="524884" y="438398"/>
                    <a:pt x="439616" y="522616"/>
                    <a:pt x="332408" y="535870"/>
                  </a:cubicBezTo>
                  <a:lnTo>
                    <a:pt x="332408" y="574896"/>
                  </a:lnTo>
                  <a:cubicBezTo>
                    <a:pt x="332408" y="591280"/>
                    <a:pt x="319134" y="604534"/>
                    <a:pt x="302725" y="604534"/>
                  </a:cubicBezTo>
                  <a:cubicBezTo>
                    <a:pt x="286317" y="604534"/>
                    <a:pt x="273043" y="591280"/>
                    <a:pt x="273043" y="574896"/>
                  </a:cubicBezTo>
                  <a:lnTo>
                    <a:pt x="273043" y="535870"/>
                  </a:lnTo>
                  <a:cubicBezTo>
                    <a:pt x="165835" y="522616"/>
                    <a:pt x="80567" y="438398"/>
                    <a:pt x="65634" y="331905"/>
                  </a:cubicBezTo>
                  <a:lnTo>
                    <a:pt x="29683" y="331905"/>
                  </a:lnTo>
                  <a:cubicBezTo>
                    <a:pt x="13274" y="331905"/>
                    <a:pt x="0" y="318651"/>
                    <a:pt x="0" y="302267"/>
                  </a:cubicBezTo>
                  <a:cubicBezTo>
                    <a:pt x="0" y="285883"/>
                    <a:pt x="13274" y="272629"/>
                    <a:pt x="29683" y="272629"/>
                  </a:cubicBezTo>
                  <a:lnTo>
                    <a:pt x="64527" y="272629"/>
                  </a:lnTo>
                  <a:cubicBezTo>
                    <a:pt x="76419" y="162639"/>
                    <a:pt x="163346" y="74830"/>
                    <a:pt x="273043" y="61208"/>
                  </a:cubicBezTo>
                  <a:lnTo>
                    <a:pt x="273043" y="29638"/>
                  </a:lnTo>
                  <a:cubicBezTo>
                    <a:pt x="273043" y="13254"/>
                    <a:pt x="286317" y="0"/>
                    <a:pt x="302725"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42" name="ï$ļïďé"/>
            <p:cNvGrpSpPr/>
            <p:nvPr/>
          </p:nvGrpSpPr>
          <p:grpSpPr>
            <a:xfrm>
              <a:off x="8286994" y="4582677"/>
              <a:ext cx="2514598" cy="1381721"/>
              <a:chOff x="827120" y="4542829"/>
              <a:chExt cx="1733919" cy="1381721"/>
            </a:xfrm>
          </p:grpSpPr>
          <p:sp>
            <p:nvSpPr>
              <p:cNvPr id="47" name="iSlïḓé"/>
              <p:cNvSpPr txBox="1"/>
              <p:nvPr/>
            </p:nvSpPr>
            <p:spPr>
              <a:xfrm>
                <a:off x="827120" y="4989593"/>
                <a:ext cx="1733919" cy="934957"/>
              </a:xfrm>
              <a:prstGeom prst="rect">
                <a:avLst/>
              </a:prstGeom>
              <a:noFill/>
              <a:ln>
                <a:no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ct val="0"/>
                  </a:spcBef>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点击添加文字点击添加文字点击添加文字点击添加文字点击添加文字点击添加文字</a:t>
                </a:r>
                <a:endPar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algn="ctr">
                  <a:lnSpc>
                    <a:spcPct val="130000"/>
                  </a:lnSpc>
                  <a:spcBef>
                    <a:spcPct val="0"/>
                  </a:spcBef>
                </a:pPr>
                <a:r>
                  <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a:t>
                </a:r>
              </a:p>
            </p:txBody>
          </p:sp>
          <p:sp>
            <p:nvSpPr>
              <p:cNvPr id="48" name="îś1îḍê"/>
              <p:cNvSpPr/>
              <p:nvPr/>
            </p:nvSpPr>
            <p:spPr>
              <a:xfrm>
                <a:off x="827120" y="4542829"/>
                <a:ext cx="1733919" cy="44676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zh-CN" altLang="en-US"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点击添加文字</a:t>
                </a:r>
              </a:p>
            </p:txBody>
          </p:sp>
        </p:grpSp>
        <p:sp>
          <p:nvSpPr>
            <p:cNvPr id="43" name="îšľîďê"/>
            <p:cNvSpPr/>
            <p:nvPr/>
          </p:nvSpPr>
          <p:spPr>
            <a:xfrm>
              <a:off x="4886325" y="1168919"/>
              <a:ext cx="2419350" cy="2419350"/>
            </a:xfrm>
            <a:prstGeom prst="ellipse">
              <a:avLst/>
            </a:prstGeom>
            <a:solidFill>
              <a:srgbClr val="502F56"/>
            </a:solidFill>
            <a:ln w="571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4" name="îšḻíḋè"/>
            <p:cNvSpPr txBox="1"/>
            <p:nvPr/>
          </p:nvSpPr>
          <p:spPr>
            <a:xfrm>
              <a:off x="4838701" y="4088048"/>
              <a:ext cx="2514598" cy="934957"/>
            </a:xfrm>
            <a:prstGeom prst="rect">
              <a:avLst/>
            </a:prstGeom>
            <a:noFill/>
            <a:ln>
              <a:no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ct val="0"/>
                </a:spcBef>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点击添加文字点击添加文字点击添加文字点击添加文字点击添加文字点击添加文字</a:t>
              </a:r>
              <a:endPar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algn="ctr">
                <a:lnSpc>
                  <a:spcPct val="130000"/>
                </a:lnSpc>
                <a:spcBef>
                  <a:spcPct val="0"/>
                </a:spcBef>
              </a:pPr>
              <a:r>
                <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a:t>
              </a:r>
            </a:p>
          </p:txBody>
        </p:sp>
        <p:sp>
          <p:nvSpPr>
            <p:cNvPr id="45" name="îšļíḓe"/>
            <p:cNvSpPr/>
            <p:nvPr/>
          </p:nvSpPr>
          <p:spPr>
            <a:xfrm>
              <a:off x="4838701" y="3641284"/>
              <a:ext cx="2514598" cy="446763"/>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zh-CN" altLang="en-US"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点击添加文字</a:t>
              </a:r>
            </a:p>
          </p:txBody>
        </p:sp>
        <p:sp>
          <p:nvSpPr>
            <p:cNvPr id="46" name="iśḻïďe"/>
            <p:cNvSpPr txBox="1"/>
            <p:nvPr/>
          </p:nvSpPr>
          <p:spPr>
            <a:xfrm>
              <a:off x="4838701" y="5030301"/>
              <a:ext cx="2514598" cy="934957"/>
            </a:xfrm>
            <a:prstGeom prst="rect">
              <a:avLst/>
            </a:prstGeom>
            <a:noFill/>
            <a:ln>
              <a:no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ct val="0"/>
                </a:spcBef>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点击添加文字点击添加文字点击添加文字点击添加文字点击添加文字点击添加文字</a:t>
              </a:r>
              <a:endPar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algn="ctr">
                <a:lnSpc>
                  <a:spcPct val="130000"/>
                </a:lnSpc>
                <a:spcBef>
                  <a:spcPct val="0"/>
                </a:spcBef>
              </a:pPr>
              <a:r>
                <a:rPr lang="en-US" altLang="zh-CN"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a:t>
              </a:r>
            </a:p>
          </p:txBody>
        </p:sp>
      </p:grpSp>
      <p:sp>
        <p:nvSpPr>
          <p:cNvPr id="51" name="user-picture_21104"/>
          <p:cNvSpPr>
            <a:spLocks noChangeAspect="1"/>
          </p:cNvSpPr>
          <p:nvPr/>
        </p:nvSpPr>
        <p:spPr bwMode="auto">
          <a:xfrm>
            <a:off x="5615238" y="1680221"/>
            <a:ext cx="1056285" cy="1111957"/>
          </a:xfrm>
          <a:custGeom>
            <a:avLst/>
            <a:gdLst>
              <a:gd name="T0" fmla="*/ 5382 w 5442"/>
              <a:gd name="T1" fmla="*/ 5003 h 5738"/>
              <a:gd name="T2" fmla="*/ 3966 w 5442"/>
              <a:gd name="T3" fmla="*/ 4254 h 5738"/>
              <a:gd name="T4" fmla="*/ 3900 w 5442"/>
              <a:gd name="T5" fmla="*/ 4049 h 5738"/>
              <a:gd name="T6" fmla="*/ 3786 w 5442"/>
              <a:gd name="T7" fmla="*/ 3894 h 5738"/>
              <a:gd name="T8" fmla="*/ 3737 w 5442"/>
              <a:gd name="T9" fmla="*/ 3826 h 5738"/>
              <a:gd name="T10" fmla="*/ 3699 w 5442"/>
              <a:gd name="T11" fmla="*/ 3428 h 5738"/>
              <a:gd name="T12" fmla="*/ 3729 w 5442"/>
              <a:gd name="T13" fmla="*/ 3342 h 5738"/>
              <a:gd name="T14" fmla="*/ 3921 w 5442"/>
              <a:gd name="T15" fmla="*/ 2889 h 5738"/>
              <a:gd name="T16" fmla="*/ 4002 w 5442"/>
              <a:gd name="T17" fmla="*/ 2638 h 5738"/>
              <a:gd name="T18" fmla="*/ 4093 w 5442"/>
              <a:gd name="T19" fmla="*/ 2162 h 5738"/>
              <a:gd name="T20" fmla="*/ 4031 w 5442"/>
              <a:gd name="T21" fmla="*/ 2028 h 5738"/>
              <a:gd name="T22" fmla="*/ 3995 w 5442"/>
              <a:gd name="T23" fmla="*/ 1941 h 5738"/>
              <a:gd name="T24" fmla="*/ 3996 w 5442"/>
              <a:gd name="T25" fmla="*/ 1044 h 5738"/>
              <a:gd name="T26" fmla="*/ 3703 w 5442"/>
              <a:gd name="T27" fmla="*/ 543 h 5738"/>
              <a:gd name="T28" fmla="*/ 3016 w 5442"/>
              <a:gd name="T29" fmla="*/ 59 h 5738"/>
              <a:gd name="T30" fmla="*/ 2948 w 5442"/>
              <a:gd name="T31" fmla="*/ 28 h 5738"/>
              <a:gd name="T32" fmla="*/ 1739 w 5442"/>
              <a:gd name="T33" fmla="*/ 543 h 5738"/>
              <a:gd name="T34" fmla="*/ 1446 w 5442"/>
              <a:gd name="T35" fmla="*/ 1044 h 5738"/>
              <a:gd name="T36" fmla="*/ 1447 w 5442"/>
              <a:gd name="T37" fmla="*/ 1941 h 5738"/>
              <a:gd name="T38" fmla="*/ 1411 w 5442"/>
              <a:gd name="T39" fmla="*/ 2028 h 5738"/>
              <a:gd name="T40" fmla="*/ 1349 w 5442"/>
              <a:gd name="T41" fmla="*/ 2162 h 5738"/>
              <a:gd name="T42" fmla="*/ 1440 w 5442"/>
              <a:gd name="T43" fmla="*/ 2638 h 5738"/>
              <a:gd name="T44" fmla="*/ 1521 w 5442"/>
              <a:gd name="T45" fmla="*/ 2889 h 5738"/>
              <a:gd name="T46" fmla="*/ 1713 w 5442"/>
              <a:gd name="T47" fmla="*/ 3342 h 5738"/>
              <a:gd name="T48" fmla="*/ 1743 w 5442"/>
              <a:gd name="T49" fmla="*/ 3428 h 5738"/>
              <a:gd name="T50" fmla="*/ 1705 w 5442"/>
              <a:gd name="T51" fmla="*/ 3826 h 5738"/>
              <a:gd name="T52" fmla="*/ 1656 w 5442"/>
              <a:gd name="T53" fmla="*/ 3894 h 5738"/>
              <a:gd name="T54" fmla="*/ 1541 w 5442"/>
              <a:gd name="T55" fmla="*/ 4049 h 5738"/>
              <a:gd name="T56" fmla="*/ 1476 w 5442"/>
              <a:gd name="T57" fmla="*/ 4254 h 5738"/>
              <a:gd name="T58" fmla="*/ 59 w 5442"/>
              <a:gd name="T59" fmla="*/ 5003 h 5738"/>
              <a:gd name="T60" fmla="*/ 0 w 5442"/>
              <a:gd name="T61" fmla="*/ 5102 h 5738"/>
              <a:gd name="T62" fmla="*/ 0 w 5442"/>
              <a:gd name="T63" fmla="*/ 5626 h 5738"/>
              <a:gd name="T64" fmla="*/ 112 w 5442"/>
              <a:gd name="T65" fmla="*/ 5738 h 5738"/>
              <a:gd name="T66" fmla="*/ 5330 w 5442"/>
              <a:gd name="T67" fmla="*/ 5738 h 5738"/>
              <a:gd name="T68" fmla="*/ 5442 w 5442"/>
              <a:gd name="T69" fmla="*/ 5626 h 5738"/>
              <a:gd name="T70" fmla="*/ 5442 w 5442"/>
              <a:gd name="T71" fmla="*/ 5102 h 5738"/>
              <a:gd name="T72" fmla="*/ 5382 w 5442"/>
              <a:gd name="T73" fmla="*/ 5003 h 5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442" h="5738">
                <a:moveTo>
                  <a:pt x="5382" y="5003"/>
                </a:moveTo>
                <a:lnTo>
                  <a:pt x="3966" y="4254"/>
                </a:lnTo>
                <a:lnTo>
                  <a:pt x="3900" y="4049"/>
                </a:lnTo>
                <a:cubicBezTo>
                  <a:pt x="3881" y="3981"/>
                  <a:pt x="3850" y="3912"/>
                  <a:pt x="3786" y="3894"/>
                </a:cubicBezTo>
                <a:cubicBezTo>
                  <a:pt x="3766" y="3889"/>
                  <a:pt x="3740" y="3852"/>
                  <a:pt x="3737" y="3826"/>
                </a:cubicBezTo>
                <a:lnTo>
                  <a:pt x="3699" y="3428"/>
                </a:lnTo>
                <a:cubicBezTo>
                  <a:pt x="3697" y="3394"/>
                  <a:pt x="3711" y="3364"/>
                  <a:pt x="3729" y="3342"/>
                </a:cubicBezTo>
                <a:cubicBezTo>
                  <a:pt x="3837" y="3212"/>
                  <a:pt x="3896" y="3062"/>
                  <a:pt x="3921" y="2889"/>
                </a:cubicBezTo>
                <a:cubicBezTo>
                  <a:pt x="3934" y="2803"/>
                  <a:pt x="3979" y="2723"/>
                  <a:pt x="4002" y="2638"/>
                </a:cubicBezTo>
                <a:lnTo>
                  <a:pt x="4093" y="2162"/>
                </a:lnTo>
                <a:cubicBezTo>
                  <a:pt x="4102" y="2100"/>
                  <a:pt x="4100" y="2052"/>
                  <a:pt x="4031" y="2028"/>
                </a:cubicBezTo>
                <a:cubicBezTo>
                  <a:pt x="4011" y="2021"/>
                  <a:pt x="3995" y="1989"/>
                  <a:pt x="3995" y="1941"/>
                </a:cubicBezTo>
                <a:lnTo>
                  <a:pt x="3996" y="1044"/>
                </a:lnTo>
                <a:cubicBezTo>
                  <a:pt x="3981" y="827"/>
                  <a:pt x="3866" y="659"/>
                  <a:pt x="3703" y="543"/>
                </a:cubicBezTo>
                <a:cubicBezTo>
                  <a:pt x="3392" y="319"/>
                  <a:pt x="2834" y="423"/>
                  <a:pt x="3016" y="59"/>
                </a:cubicBezTo>
                <a:cubicBezTo>
                  <a:pt x="3027" y="37"/>
                  <a:pt x="3023" y="0"/>
                  <a:pt x="2948" y="28"/>
                </a:cubicBezTo>
                <a:cubicBezTo>
                  <a:pt x="2669" y="130"/>
                  <a:pt x="1926" y="402"/>
                  <a:pt x="1739" y="543"/>
                </a:cubicBezTo>
                <a:cubicBezTo>
                  <a:pt x="1572" y="669"/>
                  <a:pt x="1461" y="827"/>
                  <a:pt x="1446" y="1044"/>
                </a:cubicBezTo>
                <a:lnTo>
                  <a:pt x="1447" y="1941"/>
                </a:lnTo>
                <a:cubicBezTo>
                  <a:pt x="1447" y="1981"/>
                  <a:pt x="1430" y="2021"/>
                  <a:pt x="1411" y="2028"/>
                </a:cubicBezTo>
                <a:cubicBezTo>
                  <a:pt x="1341" y="2052"/>
                  <a:pt x="1339" y="2100"/>
                  <a:pt x="1349" y="2162"/>
                </a:cubicBezTo>
                <a:lnTo>
                  <a:pt x="1440" y="2638"/>
                </a:lnTo>
                <a:cubicBezTo>
                  <a:pt x="1463" y="2723"/>
                  <a:pt x="1508" y="2803"/>
                  <a:pt x="1521" y="2889"/>
                </a:cubicBezTo>
                <a:cubicBezTo>
                  <a:pt x="1546" y="3062"/>
                  <a:pt x="1605" y="3212"/>
                  <a:pt x="1713" y="3342"/>
                </a:cubicBezTo>
                <a:cubicBezTo>
                  <a:pt x="1731" y="3364"/>
                  <a:pt x="1745" y="3394"/>
                  <a:pt x="1743" y="3428"/>
                </a:cubicBezTo>
                <a:lnTo>
                  <a:pt x="1705" y="3826"/>
                </a:lnTo>
                <a:cubicBezTo>
                  <a:pt x="1702" y="3852"/>
                  <a:pt x="1676" y="3889"/>
                  <a:pt x="1656" y="3894"/>
                </a:cubicBezTo>
                <a:cubicBezTo>
                  <a:pt x="1592" y="3912"/>
                  <a:pt x="1561" y="3981"/>
                  <a:pt x="1541" y="4049"/>
                </a:cubicBezTo>
                <a:lnTo>
                  <a:pt x="1476" y="4254"/>
                </a:lnTo>
                <a:lnTo>
                  <a:pt x="59" y="5003"/>
                </a:lnTo>
                <a:cubicBezTo>
                  <a:pt x="23" y="5022"/>
                  <a:pt x="0" y="5060"/>
                  <a:pt x="0" y="5102"/>
                </a:cubicBezTo>
                <a:lnTo>
                  <a:pt x="0" y="5626"/>
                </a:lnTo>
                <a:cubicBezTo>
                  <a:pt x="0" y="5688"/>
                  <a:pt x="50" y="5738"/>
                  <a:pt x="112" y="5738"/>
                </a:cubicBezTo>
                <a:lnTo>
                  <a:pt x="5330" y="5738"/>
                </a:lnTo>
                <a:cubicBezTo>
                  <a:pt x="5392" y="5738"/>
                  <a:pt x="5442" y="5688"/>
                  <a:pt x="5442" y="5626"/>
                </a:cubicBezTo>
                <a:lnTo>
                  <a:pt x="5442" y="5102"/>
                </a:lnTo>
                <a:cubicBezTo>
                  <a:pt x="5442" y="5060"/>
                  <a:pt x="5419" y="5022"/>
                  <a:pt x="5382" y="5003"/>
                </a:cubicBezTo>
                <a:close/>
              </a:path>
            </a:pathLst>
          </a:custGeom>
          <a:solidFill>
            <a:srgbClr val="FFFFFF"/>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
        <p:nvSpPr>
          <p:cNvPr id="2" name="TextBox 1"/>
          <p:cNvSpPr txBox="1"/>
          <p:nvPr/>
        </p:nvSpPr>
        <p:spPr>
          <a:xfrm>
            <a:off x="1039495" y="1640205"/>
            <a:ext cx="3827145" cy="912495"/>
          </a:xfrm>
          <a:prstGeom prst="rect">
            <a:avLst/>
          </a:prstGeom>
          <a:noFill/>
        </p:spPr>
        <p:txBody>
          <a:bodyPr wrap="square" rtlCol="0">
            <a:spAutoFit/>
          </a:bodyPr>
          <a:lstStyle/>
          <a:p>
            <a:pPr algn="dist"/>
            <a:r>
              <a:rPr lang="en-US" altLang="zh-CN" sz="5335"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Conclusion</a:t>
            </a:r>
          </a:p>
        </p:txBody>
      </p:sp>
      <p:sp>
        <p:nvSpPr>
          <p:cNvPr id="3" name="TextBox 3"/>
          <p:cNvSpPr txBox="1"/>
          <p:nvPr/>
        </p:nvSpPr>
        <p:spPr>
          <a:xfrm>
            <a:off x="1039438" y="3958909"/>
            <a:ext cx="4845601" cy="2353310"/>
          </a:xfrm>
          <a:prstGeom prst="rect">
            <a:avLst/>
          </a:prstGeom>
          <a:noFill/>
        </p:spPr>
        <p:txBody>
          <a:bodyPr wrap="square" rtlCol="0">
            <a:spAutoFit/>
          </a:bodyPr>
          <a:lstStyle/>
          <a:p>
            <a:pPr marL="0" marR="0" lvl="0" indent="0" algn="l" defTabSz="1216025" rtl="0" eaLnBrk="1" fontAlgn="auto" latinLnBrk="0" hangingPunct="1">
              <a:lnSpc>
                <a:spcPct val="150000"/>
              </a:lnSpc>
              <a:spcBef>
                <a:spcPts val="0"/>
              </a:spcBef>
              <a:spcAft>
                <a:spcPts val="0"/>
              </a:spcAft>
              <a:buClrTx/>
              <a:buSzTx/>
              <a:buFontTx/>
              <a:buNone/>
              <a:defRPr/>
            </a:pPr>
            <a:r>
              <a:rPr lang="zh-CN" altLang="en-US" sz="140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a:p>
            <a:pPr marL="0" marR="0" lvl="0" indent="0" algn="ctr" defTabSz="1216025"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a:p>
            <a:pPr marL="0" marR="0" lvl="0" indent="0" algn="ctr" defTabSz="1216025"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grpSp>
        <p:nvGrpSpPr>
          <p:cNvPr id="26" name="组合 25"/>
          <p:cNvGrpSpPr/>
          <p:nvPr/>
        </p:nvGrpSpPr>
        <p:grpSpPr>
          <a:xfrm>
            <a:off x="1039438" y="2663594"/>
            <a:ext cx="3399387" cy="905106"/>
            <a:chOff x="6960096" y="3158439"/>
            <a:chExt cx="4320481" cy="1150352"/>
          </a:xfrm>
          <a:solidFill>
            <a:srgbClr val="502F56"/>
          </a:solidFill>
        </p:grpSpPr>
        <p:sp>
          <p:nvSpPr>
            <p:cNvPr id="5" name="Freeform 204"/>
            <p:cNvSpPr>
              <a:spLocks noEditPoints="1"/>
            </p:cNvSpPr>
            <p:nvPr/>
          </p:nvSpPr>
          <p:spPr bwMode="auto">
            <a:xfrm>
              <a:off x="6960096" y="3232169"/>
              <a:ext cx="1100284" cy="1076621"/>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grpFill/>
            <a:ln>
              <a:noFill/>
            </a:ln>
          </p:spPr>
          <p:txBody>
            <a:bodyPr vert="horz" wrap="square" lIns="121920" tIns="60960" rIns="121920" bIns="60960" numCol="1" anchor="t" anchorCtr="0" compatLnSpc="1"/>
            <a:lstStyle/>
            <a:p>
              <a:endParaRPr lang="zh-CN" altLang="en-US" sz="10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 name="Freeform 201"/>
            <p:cNvSpPr>
              <a:spLocks noEditPoints="1"/>
            </p:cNvSpPr>
            <p:nvPr/>
          </p:nvSpPr>
          <p:spPr bwMode="auto">
            <a:xfrm>
              <a:off x="8615208" y="3158439"/>
              <a:ext cx="1006560" cy="1150352"/>
            </a:xfrm>
            <a:custGeom>
              <a:avLst/>
              <a:gdLst>
                <a:gd name="T0" fmla="*/ 51 w 83"/>
                <a:gd name="T1" fmla="*/ 28 h 95"/>
                <a:gd name="T2" fmla="*/ 57 w 83"/>
                <a:gd name="T3" fmla="*/ 58 h 95"/>
                <a:gd name="T4" fmla="*/ 70 w 83"/>
                <a:gd name="T5" fmla="*/ 95 h 95"/>
                <a:gd name="T6" fmla="*/ 20 w 83"/>
                <a:gd name="T7" fmla="*/ 95 h 95"/>
                <a:gd name="T8" fmla="*/ 16 w 83"/>
                <a:gd name="T9" fmla="*/ 89 h 95"/>
                <a:gd name="T10" fmla="*/ 35 w 83"/>
                <a:gd name="T11" fmla="*/ 35 h 95"/>
                <a:gd name="T12" fmla="*/ 42 w 83"/>
                <a:gd name="T13" fmla="*/ 18 h 95"/>
                <a:gd name="T14" fmla="*/ 44 w 83"/>
                <a:gd name="T15" fmla="*/ 45 h 95"/>
                <a:gd name="T16" fmla="*/ 39 w 83"/>
                <a:gd name="T17" fmla="*/ 50 h 95"/>
                <a:gd name="T18" fmla="*/ 45 w 83"/>
                <a:gd name="T19" fmla="*/ 50 h 95"/>
                <a:gd name="T20" fmla="*/ 48 w 83"/>
                <a:gd name="T21" fmla="*/ 58 h 95"/>
                <a:gd name="T22" fmla="*/ 50 w 83"/>
                <a:gd name="T23" fmla="*/ 64 h 95"/>
                <a:gd name="T24" fmla="*/ 54 w 83"/>
                <a:gd name="T25" fmla="*/ 73 h 95"/>
                <a:gd name="T26" fmla="*/ 56 w 83"/>
                <a:gd name="T27" fmla="*/ 79 h 95"/>
                <a:gd name="T28" fmla="*/ 58 w 83"/>
                <a:gd name="T29" fmla="*/ 86 h 95"/>
                <a:gd name="T30" fmla="*/ 29 w 83"/>
                <a:gd name="T31" fmla="*/ 86 h 95"/>
                <a:gd name="T32" fmla="*/ 29 w 83"/>
                <a:gd name="T33" fmla="*/ 78 h 95"/>
                <a:gd name="T34" fmla="*/ 29 w 83"/>
                <a:gd name="T35" fmla="*/ 86 h 95"/>
                <a:gd name="T36" fmla="*/ 43 w 83"/>
                <a:gd name="T37" fmla="*/ 63 h 95"/>
                <a:gd name="T38" fmla="*/ 31 w 83"/>
                <a:gd name="T39" fmla="*/ 70 h 95"/>
                <a:gd name="T40" fmla="*/ 67 w 83"/>
                <a:gd name="T41" fmla="*/ 6 h 95"/>
                <a:gd name="T42" fmla="*/ 66 w 83"/>
                <a:gd name="T43" fmla="*/ 49 h 95"/>
                <a:gd name="T44" fmla="*/ 83 w 83"/>
                <a:gd name="T45" fmla="*/ 28 h 95"/>
                <a:gd name="T46" fmla="*/ 11 w 83"/>
                <a:gd name="T47" fmla="*/ 55 h 95"/>
                <a:gd name="T48" fmla="*/ 9 w 83"/>
                <a:gd name="T49" fmla="*/ 28 h 95"/>
                <a:gd name="T50" fmla="*/ 10 w 83"/>
                <a:gd name="T51" fmla="*/ 1 h 95"/>
                <a:gd name="T52" fmla="*/ 11 w 83"/>
                <a:gd name="T53" fmla="*/ 55 h 95"/>
                <a:gd name="T54" fmla="*/ 55 w 83"/>
                <a:gd name="T55" fmla="*/ 16 h 95"/>
                <a:gd name="T56" fmla="*/ 55 w 83"/>
                <a:gd name="T57" fmla="*/ 39 h 95"/>
                <a:gd name="T58" fmla="*/ 68 w 83"/>
                <a:gd name="T59" fmla="*/ 28 h 95"/>
                <a:gd name="T60" fmla="*/ 22 w 83"/>
                <a:gd name="T61" fmla="*/ 45 h 95"/>
                <a:gd name="T62" fmla="*/ 24 w 83"/>
                <a:gd name="T63" fmla="*/ 28 h 95"/>
                <a:gd name="T64" fmla="*/ 22 w 83"/>
                <a:gd name="T65" fmla="*/ 10 h 95"/>
                <a:gd name="T66" fmla="*/ 22 w 83"/>
                <a:gd name="T67"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42" y="18"/>
                  </a:moveTo>
                  <a:cubicBezTo>
                    <a:pt x="47" y="18"/>
                    <a:pt x="51" y="22"/>
                    <a:pt x="51" y="28"/>
                  </a:cubicBezTo>
                  <a:cubicBezTo>
                    <a:pt x="51" y="30"/>
                    <a:pt x="50" y="33"/>
                    <a:pt x="49" y="34"/>
                  </a:cubicBezTo>
                  <a:cubicBezTo>
                    <a:pt x="57" y="58"/>
                    <a:pt x="57" y="58"/>
                    <a:pt x="57" y="58"/>
                  </a:cubicBezTo>
                  <a:cubicBezTo>
                    <a:pt x="68" y="89"/>
                    <a:pt x="68" y="89"/>
                    <a:pt x="68" y="89"/>
                  </a:cubicBezTo>
                  <a:cubicBezTo>
                    <a:pt x="70" y="95"/>
                    <a:pt x="70" y="95"/>
                    <a:pt x="70" y="95"/>
                  </a:cubicBezTo>
                  <a:cubicBezTo>
                    <a:pt x="64" y="95"/>
                    <a:pt x="64" y="95"/>
                    <a:pt x="64" y="95"/>
                  </a:cubicBezTo>
                  <a:cubicBezTo>
                    <a:pt x="26" y="95"/>
                    <a:pt x="56" y="95"/>
                    <a:pt x="20" y="95"/>
                  </a:cubicBezTo>
                  <a:cubicBezTo>
                    <a:pt x="14" y="95"/>
                    <a:pt x="14" y="95"/>
                    <a:pt x="14" y="95"/>
                  </a:cubicBezTo>
                  <a:cubicBezTo>
                    <a:pt x="16" y="89"/>
                    <a:pt x="16" y="89"/>
                    <a:pt x="16" y="89"/>
                  </a:cubicBezTo>
                  <a:cubicBezTo>
                    <a:pt x="27" y="58"/>
                    <a:pt x="27" y="58"/>
                    <a:pt x="27" y="58"/>
                  </a:cubicBezTo>
                  <a:cubicBezTo>
                    <a:pt x="35" y="35"/>
                    <a:pt x="35" y="35"/>
                    <a:pt x="35" y="35"/>
                  </a:cubicBezTo>
                  <a:cubicBezTo>
                    <a:pt x="33" y="33"/>
                    <a:pt x="32" y="30"/>
                    <a:pt x="32" y="28"/>
                  </a:cubicBezTo>
                  <a:cubicBezTo>
                    <a:pt x="32" y="22"/>
                    <a:pt x="36" y="18"/>
                    <a:pt x="42" y="18"/>
                  </a:cubicBezTo>
                  <a:close/>
                  <a:moveTo>
                    <a:pt x="44" y="46"/>
                  </a:moveTo>
                  <a:cubicBezTo>
                    <a:pt x="44" y="45"/>
                    <a:pt x="44" y="45"/>
                    <a:pt x="44" y="45"/>
                  </a:cubicBezTo>
                  <a:cubicBezTo>
                    <a:pt x="42" y="41"/>
                    <a:pt x="42" y="41"/>
                    <a:pt x="42" y="41"/>
                  </a:cubicBezTo>
                  <a:cubicBezTo>
                    <a:pt x="39" y="50"/>
                    <a:pt x="39" y="50"/>
                    <a:pt x="39" y="50"/>
                  </a:cubicBezTo>
                  <a:cubicBezTo>
                    <a:pt x="44" y="46"/>
                    <a:pt x="44" y="46"/>
                    <a:pt x="44" y="46"/>
                  </a:cubicBezTo>
                  <a:close/>
                  <a:moveTo>
                    <a:pt x="45" y="50"/>
                  </a:moveTo>
                  <a:cubicBezTo>
                    <a:pt x="37" y="58"/>
                    <a:pt x="37" y="58"/>
                    <a:pt x="37" y="58"/>
                  </a:cubicBezTo>
                  <a:cubicBezTo>
                    <a:pt x="48" y="58"/>
                    <a:pt x="48" y="58"/>
                    <a:pt x="48" y="58"/>
                  </a:cubicBezTo>
                  <a:cubicBezTo>
                    <a:pt x="45" y="50"/>
                    <a:pt x="45" y="50"/>
                    <a:pt x="45" y="50"/>
                  </a:cubicBezTo>
                  <a:close/>
                  <a:moveTo>
                    <a:pt x="50" y="64"/>
                  </a:moveTo>
                  <a:cubicBezTo>
                    <a:pt x="36" y="73"/>
                    <a:pt x="36" y="73"/>
                    <a:pt x="36" y="73"/>
                  </a:cubicBezTo>
                  <a:cubicBezTo>
                    <a:pt x="54" y="73"/>
                    <a:pt x="54" y="73"/>
                    <a:pt x="54" y="73"/>
                  </a:cubicBezTo>
                  <a:cubicBezTo>
                    <a:pt x="50" y="64"/>
                    <a:pt x="50" y="64"/>
                    <a:pt x="50" y="64"/>
                  </a:cubicBezTo>
                  <a:close/>
                  <a:moveTo>
                    <a:pt x="56" y="79"/>
                  </a:moveTo>
                  <a:cubicBezTo>
                    <a:pt x="40" y="86"/>
                    <a:pt x="40" y="86"/>
                    <a:pt x="40" y="86"/>
                  </a:cubicBezTo>
                  <a:cubicBezTo>
                    <a:pt x="58" y="86"/>
                    <a:pt x="58" y="86"/>
                    <a:pt x="58" y="86"/>
                  </a:cubicBezTo>
                  <a:cubicBezTo>
                    <a:pt x="56" y="79"/>
                    <a:pt x="56" y="79"/>
                    <a:pt x="56" y="79"/>
                  </a:cubicBezTo>
                  <a:close/>
                  <a:moveTo>
                    <a:pt x="29" y="86"/>
                  </a:moveTo>
                  <a:cubicBezTo>
                    <a:pt x="47" y="78"/>
                    <a:pt x="47" y="78"/>
                    <a:pt x="47" y="78"/>
                  </a:cubicBezTo>
                  <a:cubicBezTo>
                    <a:pt x="29" y="78"/>
                    <a:pt x="29" y="78"/>
                    <a:pt x="29" y="78"/>
                  </a:cubicBezTo>
                  <a:cubicBezTo>
                    <a:pt x="26" y="86"/>
                    <a:pt x="26" y="86"/>
                    <a:pt x="26" y="86"/>
                  </a:cubicBezTo>
                  <a:cubicBezTo>
                    <a:pt x="29" y="86"/>
                    <a:pt x="29" y="86"/>
                    <a:pt x="29" y="86"/>
                  </a:cubicBezTo>
                  <a:close/>
                  <a:moveTo>
                    <a:pt x="31" y="70"/>
                  </a:moveTo>
                  <a:cubicBezTo>
                    <a:pt x="43" y="63"/>
                    <a:pt x="43" y="63"/>
                    <a:pt x="43" y="63"/>
                  </a:cubicBezTo>
                  <a:cubicBezTo>
                    <a:pt x="34" y="63"/>
                    <a:pt x="34" y="63"/>
                    <a:pt x="34" y="63"/>
                  </a:cubicBezTo>
                  <a:cubicBezTo>
                    <a:pt x="31" y="70"/>
                    <a:pt x="31" y="70"/>
                    <a:pt x="31" y="70"/>
                  </a:cubicBezTo>
                  <a:close/>
                  <a:moveTo>
                    <a:pt x="73" y="0"/>
                  </a:moveTo>
                  <a:cubicBezTo>
                    <a:pt x="67" y="6"/>
                    <a:pt x="67" y="6"/>
                    <a:pt x="67" y="6"/>
                  </a:cubicBezTo>
                  <a:cubicBezTo>
                    <a:pt x="72" y="12"/>
                    <a:pt x="75" y="19"/>
                    <a:pt x="75" y="28"/>
                  </a:cubicBezTo>
                  <a:cubicBezTo>
                    <a:pt x="75" y="36"/>
                    <a:pt x="71" y="44"/>
                    <a:pt x="66" y="49"/>
                  </a:cubicBezTo>
                  <a:cubicBezTo>
                    <a:pt x="73" y="55"/>
                    <a:pt x="73" y="55"/>
                    <a:pt x="73" y="55"/>
                  </a:cubicBezTo>
                  <a:cubicBezTo>
                    <a:pt x="79" y="48"/>
                    <a:pt x="83" y="38"/>
                    <a:pt x="83" y="28"/>
                  </a:cubicBezTo>
                  <a:cubicBezTo>
                    <a:pt x="83" y="17"/>
                    <a:pt x="79" y="8"/>
                    <a:pt x="73" y="0"/>
                  </a:cubicBezTo>
                  <a:close/>
                  <a:moveTo>
                    <a:pt x="11" y="55"/>
                  </a:moveTo>
                  <a:cubicBezTo>
                    <a:pt x="17" y="49"/>
                    <a:pt x="17" y="49"/>
                    <a:pt x="17" y="49"/>
                  </a:cubicBezTo>
                  <a:cubicBezTo>
                    <a:pt x="12" y="44"/>
                    <a:pt x="9" y="36"/>
                    <a:pt x="9" y="28"/>
                  </a:cubicBezTo>
                  <a:cubicBezTo>
                    <a:pt x="9" y="19"/>
                    <a:pt x="12" y="12"/>
                    <a:pt x="17" y="6"/>
                  </a:cubicBezTo>
                  <a:cubicBezTo>
                    <a:pt x="10" y="1"/>
                    <a:pt x="10" y="1"/>
                    <a:pt x="10" y="1"/>
                  </a:cubicBezTo>
                  <a:cubicBezTo>
                    <a:pt x="4" y="8"/>
                    <a:pt x="0" y="17"/>
                    <a:pt x="0" y="28"/>
                  </a:cubicBezTo>
                  <a:cubicBezTo>
                    <a:pt x="0" y="38"/>
                    <a:pt x="4" y="47"/>
                    <a:pt x="11" y="55"/>
                  </a:cubicBezTo>
                  <a:close/>
                  <a:moveTo>
                    <a:pt x="61" y="10"/>
                  </a:moveTo>
                  <a:cubicBezTo>
                    <a:pt x="55" y="16"/>
                    <a:pt x="55" y="16"/>
                    <a:pt x="55" y="16"/>
                  </a:cubicBezTo>
                  <a:cubicBezTo>
                    <a:pt x="58" y="19"/>
                    <a:pt x="59" y="23"/>
                    <a:pt x="59" y="28"/>
                  </a:cubicBezTo>
                  <a:cubicBezTo>
                    <a:pt x="59" y="32"/>
                    <a:pt x="57" y="36"/>
                    <a:pt x="55" y="39"/>
                  </a:cubicBezTo>
                  <a:cubicBezTo>
                    <a:pt x="61" y="45"/>
                    <a:pt x="61" y="45"/>
                    <a:pt x="61" y="45"/>
                  </a:cubicBezTo>
                  <a:cubicBezTo>
                    <a:pt x="65" y="40"/>
                    <a:pt x="68" y="34"/>
                    <a:pt x="68" y="28"/>
                  </a:cubicBezTo>
                  <a:cubicBezTo>
                    <a:pt x="68" y="21"/>
                    <a:pt x="65" y="15"/>
                    <a:pt x="61" y="10"/>
                  </a:cubicBezTo>
                  <a:close/>
                  <a:moveTo>
                    <a:pt x="22" y="45"/>
                  </a:moveTo>
                  <a:cubicBezTo>
                    <a:pt x="29" y="39"/>
                    <a:pt x="29" y="39"/>
                    <a:pt x="29" y="39"/>
                  </a:cubicBezTo>
                  <a:cubicBezTo>
                    <a:pt x="26" y="36"/>
                    <a:pt x="24" y="32"/>
                    <a:pt x="24" y="28"/>
                  </a:cubicBezTo>
                  <a:cubicBezTo>
                    <a:pt x="24" y="23"/>
                    <a:pt x="26" y="19"/>
                    <a:pt x="29" y="16"/>
                  </a:cubicBezTo>
                  <a:cubicBezTo>
                    <a:pt x="22" y="10"/>
                    <a:pt x="22" y="10"/>
                    <a:pt x="22" y="10"/>
                  </a:cubicBezTo>
                  <a:cubicBezTo>
                    <a:pt x="18" y="15"/>
                    <a:pt x="16" y="21"/>
                    <a:pt x="16" y="28"/>
                  </a:cubicBezTo>
                  <a:cubicBezTo>
                    <a:pt x="16" y="34"/>
                    <a:pt x="18" y="40"/>
                    <a:pt x="22" y="45"/>
                  </a:cubicBezTo>
                  <a:close/>
                </a:path>
              </a:pathLst>
            </a:custGeom>
            <a:grpFill/>
            <a:ln>
              <a:noFill/>
            </a:ln>
          </p:spPr>
          <p:txBody>
            <a:bodyPr vert="horz" wrap="square" lIns="121920" tIns="60960" rIns="121920" bIns="60960" numCol="1" anchor="t" anchorCtr="0" compatLnSpc="1"/>
            <a:lstStyle/>
            <a:p>
              <a:endParaRPr lang="zh-CN" altLang="en-US" sz="10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7" name="Freeform 119"/>
            <p:cNvSpPr>
              <a:spLocks noEditPoints="1"/>
            </p:cNvSpPr>
            <p:nvPr/>
          </p:nvSpPr>
          <p:spPr bwMode="auto">
            <a:xfrm>
              <a:off x="10176596" y="3204809"/>
              <a:ext cx="1103981" cy="1103981"/>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grpFill/>
            <a:ln>
              <a:noFill/>
            </a:ln>
          </p:spPr>
          <p:txBody>
            <a:bodyPr vert="horz" wrap="square" lIns="121920" tIns="60960" rIns="121920" bIns="60960" numCol="1" anchor="t" anchorCtr="0" compatLnSpc="1"/>
            <a:lstStyle/>
            <a:p>
              <a:endParaRPr lang="zh-CN" altLang="en-US" sz="10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pic>
        <p:nvPicPr>
          <p:cNvPr id="9" name="图片 8"/>
          <p:cNvPicPr>
            <a:picLocks noChangeAspect="1"/>
          </p:cNvPicPr>
          <p:nvPr/>
        </p:nvPicPr>
        <p:blipFill>
          <a:blip r:embed="rId2"/>
          <a:stretch>
            <a:fillRect/>
          </a:stretch>
        </p:blipFill>
        <p:spPr>
          <a:xfrm flipH="1">
            <a:off x="6943090" y="1440815"/>
            <a:ext cx="4671695" cy="4307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p:cNvSpPr txBox="1">
            <a:spLocks noChangeArrowheads="1"/>
          </p:cNvSpPr>
          <p:nvPr/>
        </p:nvSpPr>
        <p:spPr bwMode="auto">
          <a:xfrm>
            <a:off x="1369595" y="4470762"/>
            <a:ext cx="10519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12" name="1"/>
          <p:cNvSpPr txBox="1">
            <a:spLocks noChangeArrowheads="1"/>
          </p:cNvSpPr>
          <p:nvPr/>
        </p:nvSpPr>
        <p:spPr bwMode="auto">
          <a:xfrm>
            <a:off x="786853" y="4814686"/>
            <a:ext cx="22253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3" name="1"/>
          <p:cNvSpPr txBox="1">
            <a:spLocks noChangeArrowheads="1"/>
          </p:cNvSpPr>
          <p:nvPr/>
        </p:nvSpPr>
        <p:spPr bwMode="auto">
          <a:xfrm>
            <a:off x="4204834" y="4470762"/>
            <a:ext cx="10519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14" name="1"/>
          <p:cNvSpPr txBox="1">
            <a:spLocks noChangeArrowheads="1"/>
          </p:cNvSpPr>
          <p:nvPr/>
        </p:nvSpPr>
        <p:spPr bwMode="auto">
          <a:xfrm>
            <a:off x="3622092" y="4814686"/>
            <a:ext cx="22253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5" name="1"/>
          <p:cNvSpPr txBox="1">
            <a:spLocks noChangeArrowheads="1"/>
          </p:cNvSpPr>
          <p:nvPr/>
        </p:nvSpPr>
        <p:spPr bwMode="auto">
          <a:xfrm>
            <a:off x="6952548" y="4470762"/>
            <a:ext cx="10519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16" name="1"/>
          <p:cNvSpPr txBox="1">
            <a:spLocks noChangeArrowheads="1"/>
          </p:cNvSpPr>
          <p:nvPr/>
        </p:nvSpPr>
        <p:spPr bwMode="auto">
          <a:xfrm>
            <a:off x="6369806" y="4814686"/>
            <a:ext cx="22253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7" name="1"/>
          <p:cNvSpPr txBox="1">
            <a:spLocks noChangeArrowheads="1"/>
          </p:cNvSpPr>
          <p:nvPr/>
        </p:nvSpPr>
        <p:spPr bwMode="auto">
          <a:xfrm>
            <a:off x="9745108" y="4470762"/>
            <a:ext cx="10519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18" name="1"/>
          <p:cNvSpPr txBox="1">
            <a:spLocks noChangeArrowheads="1"/>
          </p:cNvSpPr>
          <p:nvPr/>
        </p:nvSpPr>
        <p:spPr bwMode="auto">
          <a:xfrm>
            <a:off x="9162366" y="4814686"/>
            <a:ext cx="22253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2" name="Isosceles Triangle 3"/>
          <p:cNvSpPr>
            <a:spLocks noChangeAspect="1"/>
          </p:cNvSpPr>
          <p:nvPr/>
        </p:nvSpPr>
        <p:spPr>
          <a:xfrm>
            <a:off x="1426819" y="1998133"/>
            <a:ext cx="2720161" cy="1828306"/>
          </a:xfrm>
          <a:prstGeom prst="triangle">
            <a:avLst/>
          </a:prstGeom>
          <a:solidFill>
            <a:srgbClr val="502F56"/>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FFFFFF"/>
              </a:solidFill>
              <a:latin typeface="字魂36号-正文宋楷" panose="02000000000000000000" pitchFamily="2" charset="-122"/>
              <a:ea typeface="字魂36号-正文宋楷" panose="02000000000000000000" pitchFamily="2" charset="-122"/>
            </a:endParaRPr>
          </a:p>
        </p:txBody>
      </p:sp>
      <p:sp>
        <p:nvSpPr>
          <p:cNvPr id="3" name="Isosceles Triangle 4"/>
          <p:cNvSpPr>
            <a:spLocks noChangeAspect="1"/>
          </p:cNvSpPr>
          <p:nvPr/>
        </p:nvSpPr>
        <p:spPr>
          <a:xfrm rot="10800000">
            <a:off x="1876110" y="2020776"/>
            <a:ext cx="880598" cy="591879"/>
          </a:xfrm>
          <a:prstGeom prs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FFFFFF"/>
              </a:solidFill>
              <a:effectLst>
                <a:outerShdw blurRad="38100" dist="38100" dir="2700000" algn="tl">
                  <a:srgbClr val="000000">
                    <a:alpha val="43137"/>
                  </a:srgbClr>
                </a:outerShdw>
              </a:effectLst>
              <a:latin typeface="字魂36号-正文宋楷" panose="02000000000000000000" pitchFamily="2" charset="-122"/>
              <a:ea typeface="字魂36号-正文宋楷" panose="02000000000000000000" pitchFamily="2" charset="-122"/>
            </a:endParaRPr>
          </a:p>
        </p:txBody>
      </p:sp>
      <p:sp>
        <p:nvSpPr>
          <p:cNvPr id="4" name="Isosceles Triangle 8"/>
          <p:cNvSpPr>
            <a:spLocks noChangeAspect="1"/>
          </p:cNvSpPr>
          <p:nvPr/>
        </p:nvSpPr>
        <p:spPr>
          <a:xfrm>
            <a:off x="3661193" y="1998133"/>
            <a:ext cx="2720161" cy="1828306"/>
          </a:xfrm>
          <a:prstGeom prst="triangle">
            <a:avLst/>
          </a:prstGeom>
          <a:solidFill>
            <a:srgbClr val="DDB4B2"/>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FFFFFF"/>
              </a:solidFill>
              <a:latin typeface="字魂36号-正文宋楷" panose="02000000000000000000" pitchFamily="2" charset="-122"/>
              <a:ea typeface="字魂36号-正文宋楷" panose="02000000000000000000" pitchFamily="2" charset="-122"/>
            </a:endParaRPr>
          </a:p>
        </p:txBody>
      </p:sp>
      <p:sp>
        <p:nvSpPr>
          <p:cNvPr id="5" name="Isosceles Triangle 9"/>
          <p:cNvSpPr>
            <a:spLocks noChangeAspect="1"/>
          </p:cNvSpPr>
          <p:nvPr/>
        </p:nvSpPr>
        <p:spPr>
          <a:xfrm rot="10800000">
            <a:off x="4110483" y="2020776"/>
            <a:ext cx="880598" cy="591879"/>
          </a:xfrm>
          <a:prstGeom prs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solidFill>
                <a:srgbClr val="FFFFFF"/>
              </a:solidFill>
              <a:effectLst>
                <a:outerShdw blurRad="38100" dist="38100" dir="2700000" algn="tl">
                  <a:srgbClr val="000000">
                    <a:alpha val="43137"/>
                  </a:srgbClr>
                </a:outerShdw>
              </a:effectLst>
              <a:latin typeface="字魂36号-正文宋楷" panose="02000000000000000000" pitchFamily="2" charset="-122"/>
              <a:ea typeface="字魂36号-正文宋楷" panose="02000000000000000000" pitchFamily="2" charset="-122"/>
            </a:endParaRPr>
          </a:p>
        </p:txBody>
      </p:sp>
      <p:sp>
        <p:nvSpPr>
          <p:cNvPr id="6" name="Isosceles Triangle 12"/>
          <p:cNvSpPr>
            <a:spLocks noChangeAspect="1"/>
          </p:cNvSpPr>
          <p:nvPr/>
        </p:nvSpPr>
        <p:spPr>
          <a:xfrm>
            <a:off x="5897156" y="1998133"/>
            <a:ext cx="2720161" cy="1828306"/>
          </a:xfrm>
          <a:prstGeom prst="triangle">
            <a:avLst/>
          </a:prstGeom>
          <a:solidFill>
            <a:srgbClr val="502F56"/>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FFFFFF"/>
              </a:solidFill>
              <a:latin typeface="字魂36号-正文宋楷" panose="02000000000000000000" pitchFamily="2" charset="-122"/>
              <a:ea typeface="字魂36号-正文宋楷" panose="02000000000000000000" pitchFamily="2" charset="-122"/>
            </a:endParaRPr>
          </a:p>
        </p:txBody>
      </p:sp>
      <p:sp>
        <p:nvSpPr>
          <p:cNvPr id="7" name="Isosceles Triangle 13"/>
          <p:cNvSpPr>
            <a:spLocks noChangeAspect="1"/>
          </p:cNvSpPr>
          <p:nvPr/>
        </p:nvSpPr>
        <p:spPr>
          <a:xfrm rot="10800000">
            <a:off x="6346448" y="2020776"/>
            <a:ext cx="880598" cy="591879"/>
          </a:xfrm>
          <a:prstGeom prs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solidFill>
                <a:srgbClr val="FFFFFF"/>
              </a:solidFill>
              <a:effectLst>
                <a:outerShdw blurRad="38100" dist="38100" dir="2700000" algn="tl">
                  <a:srgbClr val="000000">
                    <a:alpha val="43137"/>
                  </a:srgbClr>
                </a:outerShdw>
              </a:effectLst>
              <a:latin typeface="字魂36号-正文宋楷" panose="02000000000000000000" pitchFamily="2" charset="-122"/>
              <a:ea typeface="字魂36号-正文宋楷" panose="02000000000000000000" pitchFamily="2" charset="-122"/>
            </a:endParaRPr>
          </a:p>
        </p:txBody>
      </p:sp>
      <p:sp>
        <p:nvSpPr>
          <p:cNvPr id="8" name="Isosceles Triangle 16"/>
          <p:cNvSpPr>
            <a:spLocks noChangeAspect="1"/>
          </p:cNvSpPr>
          <p:nvPr/>
        </p:nvSpPr>
        <p:spPr>
          <a:xfrm>
            <a:off x="8111249" y="1998133"/>
            <a:ext cx="2720161" cy="1828306"/>
          </a:xfrm>
          <a:prstGeom prst="triangle">
            <a:avLst/>
          </a:prstGeom>
          <a:solidFill>
            <a:srgbClr val="DDB4B2"/>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FFFFFF"/>
              </a:solidFill>
              <a:latin typeface="字魂36号-正文宋楷" panose="02000000000000000000" pitchFamily="2" charset="-122"/>
              <a:ea typeface="字魂36号-正文宋楷" panose="02000000000000000000" pitchFamily="2" charset="-122"/>
            </a:endParaRPr>
          </a:p>
        </p:txBody>
      </p:sp>
      <p:sp>
        <p:nvSpPr>
          <p:cNvPr id="9" name="Isosceles Triangle 17"/>
          <p:cNvSpPr>
            <a:spLocks noChangeAspect="1"/>
          </p:cNvSpPr>
          <p:nvPr/>
        </p:nvSpPr>
        <p:spPr>
          <a:xfrm rot="10800000">
            <a:off x="8560538" y="2020776"/>
            <a:ext cx="880598" cy="591879"/>
          </a:xfrm>
          <a:prstGeom prst="triangl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solidFill>
                <a:srgbClr val="FFFFFF"/>
              </a:solidFill>
              <a:effectLst>
                <a:outerShdw blurRad="38100" dist="38100" dir="2700000" algn="tl">
                  <a:srgbClr val="000000">
                    <a:alpha val="43137"/>
                  </a:srgbClr>
                </a:outerShdw>
              </a:effectLst>
              <a:latin typeface="字魂36号-正文宋楷" panose="02000000000000000000" pitchFamily="2" charset="-122"/>
              <a:ea typeface="字魂36号-正文宋楷" panose="02000000000000000000" pitchFamily="2" charset="-122"/>
            </a:endParaRPr>
          </a:p>
        </p:txBody>
      </p:sp>
      <p:sp>
        <p:nvSpPr>
          <p:cNvPr id="19" name="Freeform 1171"/>
          <p:cNvSpPr/>
          <p:nvPr/>
        </p:nvSpPr>
        <p:spPr bwMode="auto">
          <a:xfrm>
            <a:off x="2388574" y="2945019"/>
            <a:ext cx="601952" cy="451419"/>
          </a:xfrm>
          <a:custGeom>
            <a:avLst/>
            <a:gdLst>
              <a:gd name="T0" fmla="*/ 6189 w 6231"/>
              <a:gd name="T1" fmla="*/ 0 h 4673"/>
              <a:gd name="T2" fmla="*/ 6206 w 6231"/>
              <a:gd name="T3" fmla="*/ 6 h 4673"/>
              <a:gd name="T4" fmla="*/ 6219 w 6231"/>
              <a:gd name="T5" fmla="*/ 17 h 4673"/>
              <a:gd name="T6" fmla="*/ 6229 w 6231"/>
              <a:gd name="T7" fmla="*/ 34 h 4673"/>
              <a:gd name="T8" fmla="*/ 6231 w 6231"/>
              <a:gd name="T9" fmla="*/ 53 h 4673"/>
              <a:gd name="T10" fmla="*/ 6223 w 6231"/>
              <a:gd name="T11" fmla="*/ 72 h 4673"/>
              <a:gd name="T12" fmla="*/ 3477 w 6231"/>
              <a:gd name="T13" fmla="*/ 4603 h 4673"/>
              <a:gd name="T14" fmla="*/ 3455 w 6231"/>
              <a:gd name="T15" fmla="*/ 4631 h 4673"/>
              <a:gd name="T16" fmla="*/ 3428 w 6231"/>
              <a:gd name="T17" fmla="*/ 4652 h 4673"/>
              <a:gd name="T18" fmla="*/ 3398 w 6231"/>
              <a:gd name="T19" fmla="*/ 4665 h 4673"/>
              <a:gd name="T20" fmla="*/ 3366 w 6231"/>
              <a:gd name="T21" fmla="*/ 4673 h 4673"/>
              <a:gd name="T22" fmla="*/ 3332 w 6231"/>
              <a:gd name="T23" fmla="*/ 4673 h 4673"/>
              <a:gd name="T24" fmla="*/ 3300 w 6231"/>
              <a:gd name="T25" fmla="*/ 4664 h 4673"/>
              <a:gd name="T26" fmla="*/ 3269 w 6231"/>
              <a:gd name="T27" fmla="*/ 4648 h 4673"/>
              <a:gd name="T28" fmla="*/ 2513 w 6231"/>
              <a:gd name="T29" fmla="*/ 4132 h 4673"/>
              <a:gd name="T30" fmla="*/ 1745 w 6231"/>
              <a:gd name="T31" fmla="*/ 4641 h 4673"/>
              <a:gd name="T32" fmla="*/ 1717 w 6231"/>
              <a:gd name="T33" fmla="*/ 4654 h 4673"/>
              <a:gd name="T34" fmla="*/ 1690 w 6231"/>
              <a:gd name="T35" fmla="*/ 4656 h 4673"/>
              <a:gd name="T36" fmla="*/ 1664 w 6231"/>
              <a:gd name="T37" fmla="*/ 4650 h 4673"/>
              <a:gd name="T38" fmla="*/ 1639 w 6231"/>
              <a:gd name="T39" fmla="*/ 4639 h 4673"/>
              <a:gd name="T40" fmla="*/ 1621 w 6231"/>
              <a:gd name="T41" fmla="*/ 4618 h 4673"/>
              <a:gd name="T42" fmla="*/ 1609 w 6231"/>
              <a:gd name="T43" fmla="*/ 4595 h 4673"/>
              <a:gd name="T44" fmla="*/ 1603 w 6231"/>
              <a:gd name="T45" fmla="*/ 4565 h 4673"/>
              <a:gd name="T46" fmla="*/ 1603 w 6231"/>
              <a:gd name="T47" fmla="*/ 3511 h 4673"/>
              <a:gd name="T48" fmla="*/ 5090 w 6231"/>
              <a:gd name="T49" fmla="*/ 905 h 4673"/>
              <a:gd name="T50" fmla="*/ 972 w 6231"/>
              <a:gd name="T51" fmla="*/ 3077 h 4673"/>
              <a:gd name="T52" fmla="*/ 64 w 6231"/>
              <a:gd name="T53" fmla="*/ 2459 h 4673"/>
              <a:gd name="T54" fmla="*/ 36 w 6231"/>
              <a:gd name="T55" fmla="*/ 2434 h 4673"/>
              <a:gd name="T56" fmla="*/ 15 w 6231"/>
              <a:gd name="T57" fmla="*/ 2404 h 4673"/>
              <a:gd name="T58" fmla="*/ 4 w 6231"/>
              <a:gd name="T59" fmla="*/ 2370 h 4673"/>
              <a:gd name="T60" fmla="*/ 0 w 6231"/>
              <a:gd name="T61" fmla="*/ 2335 h 4673"/>
              <a:gd name="T62" fmla="*/ 0 w 6231"/>
              <a:gd name="T63" fmla="*/ 2335 h 4673"/>
              <a:gd name="T64" fmla="*/ 4 w 6231"/>
              <a:gd name="T65" fmla="*/ 2301 h 4673"/>
              <a:gd name="T66" fmla="*/ 17 w 6231"/>
              <a:gd name="T67" fmla="*/ 2269 h 4673"/>
              <a:gd name="T68" fmla="*/ 36 w 6231"/>
              <a:gd name="T69" fmla="*/ 2241 h 4673"/>
              <a:gd name="T70" fmla="*/ 62 w 6231"/>
              <a:gd name="T71" fmla="*/ 2216 h 4673"/>
              <a:gd name="T72" fmla="*/ 96 w 6231"/>
              <a:gd name="T73" fmla="*/ 2199 h 4673"/>
              <a:gd name="T74" fmla="*/ 6168 w 6231"/>
              <a:gd name="T75" fmla="*/ 4 h 4673"/>
              <a:gd name="T76" fmla="*/ 6189 w 6231"/>
              <a:gd name="T77" fmla="*/ 0 h 4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31" h="4673">
                <a:moveTo>
                  <a:pt x="6189" y="0"/>
                </a:moveTo>
                <a:lnTo>
                  <a:pt x="6206" y="6"/>
                </a:lnTo>
                <a:lnTo>
                  <a:pt x="6219" y="17"/>
                </a:lnTo>
                <a:lnTo>
                  <a:pt x="6229" y="34"/>
                </a:lnTo>
                <a:lnTo>
                  <a:pt x="6231" y="53"/>
                </a:lnTo>
                <a:lnTo>
                  <a:pt x="6223" y="72"/>
                </a:lnTo>
                <a:lnTo>
                  <a:pt x="3477" y="4603"/>
                </a:lnTo>
                <a:lnTo>
                  <a:pt x="3455" y="4631"/>
                </a:lnTo>
                <a:lnTo>
                  <a:pt x="3428" y="4652"/>
                </a:lnTo>
                <a:lnTo>
                  <a:pt x="3398" y="4665"/>
                </a:lnTo>
                <a:lnTo>
                  <a:pt x="3366" y="4673"/>
                </a:lnTo>
                <a:lnTo>
                  <a:pt x="3332" y="4673"/>
                </a:lnTo>
                <a:lnTo>
                  <a:pt x="3300" y="4664"/>
                </a:lnTo>
                <a:lnTo>
                  <a:pt x="3269" y="4648"/>
                </a:lnTo>
                <a:lnTo>
                  <a:pt x="2513" y="4132"/>
                </a:lnTo>
                <a:lnTo>
                  <a:pt x="1745" y="4641"/>
                </a:lnTo>
                <a:lnTo>
                  <a:pt x="1717" y="4654"/>
                </a:lnTo>
                <a:lnTo>
                  <a:pt x="1690" y="4656"/>
                </a:lnTo>
                <a:lnTo>
                  <a:pt x="1664" y="4650"/>
                </a:lnTo>
                <a:lnTo>
                  <a:pt x="1639" y="4639"/>
                </a:lnTo>
                <a:lnTo>
                  <a:pt x="1621" y="4618"/>
                </a:lnTo>
                <a:lnTo>
                  <a:pt x="1609" y="4595"/>
                </a:lnTo>
                <a:lnTo>
                  <a:pt x="1603" y="4565"/>
                </a:lnTo>
                <a:lnTo>
                  <a:pt x="1603" y="3511"/>
                </a:lnTo>
                <a:lnTo>
                  <a:pt x="5090" y="905"/>
                </a:lnTo>
                <a:lnTo>
                  <a:pt x="972" y="3077"/>
                </a:lnTo>
                <a:lnTo>
                  <a:pt x="64" y="2459"/>
                </a:lnTo>
                <a:lnTo>
                  <a:pt x="36" y="2434"/>
                </a:lnTo>
                <a:lnTo>
                  <a:pt x="15" y="2404"/>
                </a:lnTo>
                <a:lnTo>
                  <a:pt x="4" y="2370"/>
                </a:lnTo>
                <a:lnTo>
                  <a:pt x="0" y="2335"/>
                </a:lnTo>
                <a:lnTo>
                  <a:pt x="0" y="2335"/>
                </a:lnTo>
                <a:lnTo>
                  <a:pt x="4" y="2301"/>
                </a:lnTo>
                <a:lnTo>
                  <a:pt x="17" y="2269"/>
                </a:lnTo>
                <a:lnTo>
                  <a:pt x="36" y="2241"/>
                </a:lnTo>
                <a:lnTo>
                  <a:pt x="62" y="2216"/>
                </a:lnTo>
                <a:lnTo>
                  <a:pt x="96" y="2199"/>
                </a:lnTo>
                <a:lnTo>
                  <a:pt x="6168" y="4"/>
                </a:lnTo>
                <a:lnTo>
                  <a:pt x="6189" y="0"/>
                </a:lnTo>
                <a:close/>
              </a:path>
            </a:pathLst>
          </a:custGeom>
          <a:solidFill>
            <a:schemeClr val="bg1"/>
          </a:solidFill>
          <a:ln w="0">
            <a:noFill/>
            <a:prstDash val="solid"/>
            <a:round/>
          </a:ln>
        </p:spPr>
        <p:txBody>
          <a:bodyPr vert="horz" wrap="square" lIns="182598" tIns="91298" rIns="182598" bIns="91298" numCol="1" anchor="t" anchorCtr="0" compatLnSpc="1"/>
          <a:lstStyle/>
          <a:p>
            <a:endParaRPr lang="en-US" sz="3595"/>
          </a:p>
        </p:txBody>
      </p:sp>
      <p:sp>
        <p:nvSpPr>
          <p:cNvPr id="20" name="iconfont-1191-866883"/>
          <p:cNvSpPr>
            <a:spLocks noChangeAspect="1"/>
          </p:cNvSpPr>
          <p:nvPr/>
        </p:nvSpPr>
        <p:spPr bwMode="auto">
          <a:xfrm>
            <a:off x="9242870" y="2864112"/>
            <a:ext cx="533840" cy="528332"/>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sp>
      <p:grpSp>
        <p:nvGrpSpPr>
          <p:cNvPr id="21" name="Group 45"/>
          <p:cNvGrpSpPr/>
          <p:nvPr/>
        </p:nvGrpSpPr>
        <p:grpSpPr>
          <a:xfrm>
            <a:off x="7082033" y="2882059"/>
            <a:ext cx="392508" cy="577338"/>
            <a:chOff x="9209088" y="5059363"/>
            <a:chExt cx="300038" cy="441324"/>
          </a:xfrm>
          <a:solidFill>
            <a:schemeClr val="bg1"/>
          </a:solidFill>
        </p:grpSpPr>
        <p:sp>
          <p:nvSpPr>
            <p:cNvPr id="22" name="Freeform 412"/>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sp>
          <p:nvSpPr>
            <p:cNvPr id="23" name="Freeform 413"/>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sp>
          <p:nvSpPr>
            <p:cNvPr id="24" name="Freeform 414"/>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sp>
          <p:nvSpPr>
            <p:cNvPr id="25" name="Freeform 415"/>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sp>
          <p:nvSpPr>
            <p:cNvPr id="26" name="Freeform 416"/>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sp>
          <p:nvSpPr>
            <p:cNvPr id="27" name="Freeform 417"/>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ln>
          </p:spPr>
          <p:txBody>
            <a:bodyPr vert="horz" wrap="square" lIns="91440" tIns="45720" rIns="91440" bIns="45720" numCol="1" anchor="t" anchorCtr="0" compatLnSpc="1"/>
            <a:lstStyle/>
            <a:p>
              <a:endParaRPr lang="en-US">
                <a:latin typeface="inpin heiti" charset="-122"/>
              </a:endParaRPr>
            </a:p>
          </p:txBody>
        </p:sp>
      </p:grpSp>
      <p:sp>
        <p:nvSpPr>
          <p:cNvPr id="28" name="iconfont-1187-868319"/>
          <p:cNvSpPr>
            <a:spLocks noChangeAspect="1"/>
          </p:cNvSpPr>
          <p:nvPr/>
        </p:nvSpPr>
        <p:spPr bwMode="auto">
          <a:xfrm>
            <a:off x="4640308" y="2861395"/>
            <a:ext cx="563225" cy="562757"/>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1"/>
          </a:solidFill>
          <a:ln>
            <a:noFill/>
          </a:ln>
        </p:spPr>
      </p:sp>
      <p:sp>
        <p:nvSpPr>
          <p:cNvPr id="30" name="Shape 31318"/>
          <p:cNvSpPr/>
          <p:nvPr/>
        </p:nvSpPr>
        <p:spPr>
          <a:xfrm>
            <a:off x="2063455" y="2027736"/>
            <a:ext cx="505905" cy="42223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01</a:t>
            </a:r>
            <a:endParaRPr kumimoji="0" sz="2000" b="0" i="0" u="none" strike="noStrike" kern="1200" cap="all" spc="0" normalizeH="0" baseline="0" noProof="0" dirty="0">
              <a:ln>
                <a:noFill/>
              </a:ln>
              <a:solidFill>
                <a:schemeClr val="bg1"/>
              </a:solidFill>
              <a:effectLst/>
              <a:uLnTx/>
              <a:uFillTx/>
              <a:latin typeface="微软雅黑" panose="020B0503020204020204" charset="-122"/>
              <a:ea typeface="微软雅黑" panose="020B0503020204020204" charset="-122"/>
              <a:sym typeface="+mn-lt"/>
            </a:endParaRPr>
          </a:p>
        </p:txBody>
      </p:sp>
      <p:sp>
        <p:nvSpPr>
          <p:cNvPr id="31" name="Shape 31318"/>
          <p:cNvSpPr/>
          <p:nvPr/>
        </p:nvSpPr>
        <p:spPr>
          <a:xfrm>
            <a:off x="4297829" y="2035855"/>
            <a:ext cx="505905" cy="42223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02</a:t>
            </a:r>
            <a:endParaRPr kumimoji="0" sz="2000" b="0" i="0" u="none" strike="noStrike" kern="1200" cap="all" spc="0" normalizeH="0" baseline="0" noProof="0" dirty="0">
              <a:ln>
                <a:noFill/>
              </a:ln>
              <a:solidFill>
                <a:schemeClr val="bg1"/>
              </a:solidFill>
              <a:effectLst/>
              <a:uLnTx/>
              <a:uFillTx/>
              <a:latin typeface="微软雅黑" panose="020B0503020204020204" charset="-122"/>
              <a:ea typeface="微软雅黑" panose="020B0503020204020204" charset="-122"/>
              <a:sym typeface="+mn-lt"/>
            </a:endParaRPr>
          </a:p>
        </p:txBody>
      </p:sp>
      <p:sp>
        <p:nvSpPr>
          <p:cNvPr id="32" name="Shape 31318"/>
          <p:cNvSpPr/>
          <p:nvPr/>
        </p:nvSpPr>
        <p:spPr>
          <a:xfrm>
            <a:off x="6531761" y="2013538"/>
            <a:ext cx="505905" cy="42223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03</a:t>
            </a:r>
            <a:endParaRPr kumimoji="0" sz="2000" b="0" i="0" u="none" strike="noStrike" kern="1200" cap="all" spc="0" normalizeH="0" baseline="0" noProof="0" dirty="0">
              <a:ln>
                <a:noFill/>
              </a:ln>
              <a:solidFill>
                <a:schemeClr val="bg1"/>
              </a:solidFill>
              <a:effectLst/>
              <a:uLnTx/>
              <a:uFillTx/>
              <a:latin typeface="微软雅黑" panose="020B0503020204020204" charset="-122"/>
              <a:ea typeface="微软雅黑" panose="020B0503020204020204" charset="-122"/>
              <a:sym typeface="+mn-lt"/>
            </a:endParaRPr>
          </a:p>
        </p:txBody>
      </p:sp>
      <p:sp>
        <p:nvSpPr>
          <p:cNvPr id="33" name="Shape 31318"/>
          <p:cNvSpPr/>
          <p:nvPr/>
        </p:nvSpPr>
        <p:spPr>
          <a:xfrm>
            <a:off x="8766135" y="2021657"/>
            <a:ext cx="505905" cy="42223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04</a:t>
            </a:r>
            <a:endParaRPr kumimoji="0" sz="2000" b="0" i="0" u="none" strike="noStrike" kern="1200" cap="all" spc="0" normalizeH="0" baseline="0" noProof="0" dirty="0">
              <a:ln>
                <a:noFill/>
              </a:ln>
              <a:solidFill>
                <a:schemeClr val="bg1"/>
              </a:solidFill>
              <a:effectLst/>
              <a:uLnTx/>
              <a:uFillTx/>
              <a:latin typeface="微软雅黑" panose="020B0503020204020204" charset="-122"/>
              <a:ea typeface="微软雅黑" panose="020B0503020204020204" charset="-122"/>
              <a:sym typeface="+mn-lt"/>
            </a:endParaRPr>
          </a:p>
        </p:txBody>
      </p:sp>
      <p:grpSp>
        <p:nvGrpSpPr>
          <p:cNvPr id="10" name="组合 9"/>
          <p:cNvGrpSpPr/>
          <p:nvPr/>
        </p:nvGrpSpPr>
        <p:grpSpPr>
          <a:xfrm>
            <a:off x="180679" y="209149"/>
            <a:ext cx="473527" cy="433092"/>
            <a:chOff x="548979" y="488549"/>
            <a:chExt cx="473527" cy="433092"/>
          </a:xfrm>
        </p:grpSpPr>
        <p:sp>
          <p:nvSpPr>
            <p:cNvPr id="29" name="平行四边形 28"/>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39" name="文本框 38"/>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289409" y="0"/>
            <a:ext cx="1902591" cy="2752825"/>
          </a:xfrm>
          <a:custGeom>
            <a:avLst/>
            <a:gdLst>
              <a:gd name="connsiteX0" fmla="*/ 165208 w 2385386"/>
              <a:gd name="connsiteY0" fmla="*/ 0 h 3451372"/>
              <a:gd name="connsiteX1" fmla="*/ 1137483 w 2385386"/>
              <a:gd name="connsiteY1" fmla="*/ 0 h 3451372"/>
              <a:gd name="connsiteX2" fmla="*/ 1079711 w 2385386"/>
              <a:gd name="connsiteY2" fmla="*/ 95094 h 3451372"/>
              <a:gd name="connsiteX3" fmla="*/ 876281 w 2385386"/>
              <a:gd name="connsiteY3" fmla="*/ 898502 h 3451372"/>
              <a:gd name="connsiteX4" fmla="*/ 2222091 w 2385386"/>
              <a:gd name="connsiteY4" fmla="*/ 2549755 h 3451372"/>
              <a:gd name="connsiteX5" fmla="*/ 2385386 w 2385386"/>
              <a:gd name="connsiteY5" fmla="*/ 2574677 h 3451372"/>
              <a:gd name="connsiteX6" fmla="*/ 2385386 w 2385386"/>
              <a:gd name="connsiteY6" fmla="*/ 3451372 h 3451372"/>
              <a:gd name="connsiteX7" fmla="*/ 2299850 w 2385386"/>
              <a:gd name="connsiteY7" fmla="*/ 3447053 h 3451372"/>
              <a:gd name="connsiteX8" fmla="*/ 0 w 2385386"/>
              <a:gd name="connsiteY8" fmla="*/ 898502 h 3451372"/>
              <a:gd name="connsiteX9" fmla="*/ 115173 w 2385386"/>
              <a:gd name="connsiteY9" fmla="*/ 136708 h 345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5386" h="3451372">
                <a:moveTo>
                  <a:pt x="165208" y="0"/>
                </a:moveTo>
                <a:lnTo>
                  <a:pt x="1137483" y="0"/>
                </a:lnTo>
                <a:lnTo>
                  <a:pt x="1079711" y="95094"/>
                </a:lnTo>
                <a:cubicBezTo>
                  <a:pt x="949975" y="333918"/>
                  <a:pt x="876281" y="607604"/>
                  <a:pt x="876281" y="898502"/>
                </a:cubicBezTo>
                <a:cubicBezTo>
                  <a:pt x="876281" y="1713017"/>
                  <a:pt x="1454039" y="2392589"/>
                  <a:pt x="2222091" y="2549755"/>
                </a:cubicBezTo>
                <a:lnTo>
                  <a:pt x="2385386" y="2574677"/>
                </a:lnTo>
                <a:lnTo>
                  <a:pt x="2385386" y="3451372"/>
                </a:lnTo>
                <a:lnTo>
                  <a:pt x="2299850" y="3447053"/>
                </a:lnTo>
                <a:cubicBezTo>
                  <a:pt x="1008059" y="3315864"/>
                  <a:pt x="0" y="2224905"/>
                  <a:pt x="0" y="898502"/>
                </a:cubicBezTo>
                <a:cubicBezTo>
                  <a:pt x="0" y="633221"/>
                  <a:pt x="40322" y="377359"/>
                  <a:pt x="115173" y="136708"/>
                </a:cubicBezTo>
                <a:close/>
              </a:path>
            </a:pathLst>
          </a:cu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7" name="任意多边形 156"/>
          <p:cNvSpPr/>
          <p:nvPr/>
        </p:nvSpPr>
        <p:spPr>
          <a:xfrm rot="7594901">
            <a:off x="11125832" y="1745685"/>
            <a:ext cx="1438949" cy="1366240"/>
          </a:xfrm>
          <a:custGeom>
            <a:avLst/>
            <a:gdLst>
              <a:gd name="connsiteX0" fmla="*/ 972940 w 1438949"/>
              <a:gd name="connsiteY0" fmla="*/ 63263 h 1366240"/>
              <a:gd name="connsiteX1" fmla="*/ 1058179 w 1438949"/>
              <a:gd name="connsiteY1" fmla="*/ 0 h 1366240"/>
              <a:gd name="connsiteX2" fmla="*/ 1059032 w 1438949"/>
              <a:gd name="connsiteY2" fmla="*/ 0 h 1366240"/>
              <a:gd name="connsiteX3" fmla="*/ 1083732 w 1438949"/>
              <a:gd name="connsiteY3" fmla="*/ 13078 h 1366240"/>
              <a:gd name="connsiteX4" fmla="*/ 1143073 w 1438949"/>
              <a:gd name="connsiteY4" fmla="*/ 52383 h 1366240"/>
              <a:gd name="connsiteX5" fmla="*/ 1156412 w 1438949"/>
              <a:gd name="connsiteY5" fmla="*/ 63263 h 1366240"/>
              <a:gd name="connsiteX6" fmla="*/ 825829 w 1438949"/>
              <a:gd name="connsiteY6" fmla="*/ 172443 h 1366240"/>
              <a:gd name="connsiteX7" fmla="*/ 911069 w 1438949"/>
              <a:gd name="connsiteY7" fmla="*/ 109181 h 1366240"/>
              <a:gd name="connsiteX8" fmla="*/ 1210179 w 1438949"/>
              <a:gd name="connsiteY8" fmla="*/ 109181 h 1366240"/>
              <a:gd name="connsiteX9" fmla="*/ 1250581 w 1438949"/>
              <a:gd name="connsiteY9" fmla="*/ 149504 h 1366240"/>
              <a:gd name="connsiteX10" fmla="*/ 1269336 w 1438949"/>
              <a:gd name="connsiteY10" fmla="*/ 172443 h 1366240"/>
              <a:gd name="connsiteX11" fmla="*/ 678719 w 1438949"/>
              <a:gd name="connsiteY11" fmla="*/ 281624 h 1366240"/>
              <a:gd name="connsiteX12" fmla="*/ 763958 w 1438949"/>
              <a:gd name="connsiteY12" fmla="*/ 218362 h 1366240"/>
              <a:gd name="connsiteX13" fmla="*/ 1305133 w 1438949"/>
              <a:gd name="connsiteY13" fmla="*/ 218362 h 1366240"/>
              <a:gd name="connsiteX14" fmla="*/ 1338819 w 1438949"/>
              <a:gd name="connsiteY14" fmla="*/ 269280 h 1366240"/>
              <a:gd name="connsiteX15" fmla="*/ 1345301 w 1438949"/>
              <a:gd name="connsiteY15" fmla="*/ 281625 h 1366240"/>
              <a:gd name="connsiteX16" fmla="*/ 528573 w 1438949"/>
              <a:gd name="connsiteY16" fmla="*/ 393058 h 1366240"/>
              <a:gd name="connsiteX17" fmla="*/ 613812 w 1438949"/>
              <a:gd name="connsiteY17" fmla="*/ 329796 h 1366240"/>
              <a:gd name="connsiteX18" fmla="*/ 1370592 w 1438949"/>
              <a:gd name="connsiteY18" fmla="*/ 329796 h 1366240"/>
              <a:gd name="connsiteX19" fmla="*/ 1372788 w 1438949"/>
              <a:gd name="connsiteY19" fmla="*/ 333977 h 1366240"/>
              <a:gd name="connsiteX20" fmla="*/ 1396609 w 1438949"/>
              <a:gd name="connsiteY20" fmla="*/ 393058 h 1366240"/>
              <a:gd name="connsiteX21" fmla="*/ 378427 w 1438949"/>
              <a:gd name="connsiteY21" fmla="*/ 504492 h 1366240"/>
              <a:gd name="connsiteX22" fmla="*/ 463667 w 1438949"/>
              <a:gd name="connsiteY22" fmla="*/ 441229 h 1366240"/>
              <a:gd name="connsiteX23" fmla="*/ 1411528 w 1438949"/>
              <a:gd name="connsiteY23" fmla="*/ 441229 h 1366240"/>
              <a:gd name="connsiteX24" fmla="*/ 1419656 w 1438949"/>
              <a:gd name="connsiteY24" fmla="*/ 469070 h 1366240"/>
              <a:gd name="connsiteX25" fmla="*/ 1426322 w 1438949"/>
              <a:gd name="connsiteY25" fmla="*/ 504492 h 1366240"/>
              <a:gd name="connsiteX26" fmla="*/ 228283 w 1438949"/>
              <a:gd name="connsiteY26" fmla="*/ 615924 h 1366240"/>
              <a:gd name="connsiteX27" fmla="*/ 313522 w 1438949"/>
              <a:gd name="connsiteY27" fmla="*/ 552662 h 1366240"/>
              <a:gd name="connsiteX28" fmla="*/ 1433979 w 1438949"/>
              <a:gd name="connsiteY28" fmla="*/ 552662 h 1366240"/>
              <a:gd name="connsiteX29" fmla="*/ 1438949 w 1438949"/>
              <a:gd name="connsiteY29" fmla="*/ 608351 h 1366240"/>
              <a:gd name="connsiteX30" fmla="*/ 1438894 w 1438949"/>
              <a:gd name="connsiteY30" fmla="*/ 615924 h 1366240"/>
              <a:gd name="connsiteX31" fmla="*/ 79646 w 1438949"/>
              <a:gd name="connsiteY31" fmla="*/ 726238 h 1366240"/>
              <a:gd name="connsiteX32" fmla="*/ 164886 w 1438949"/>
              <a:gd name="connsiteY32" fmla="*/ 662976 h 1366240"/>
              <a:gd name="connsiteX33" fmla="*/ 1438558 w 1438949"/>
              <a:gd name="connsiteY33" fmla="*/ 662975 h 1366240"/>
              <a:gd name="connsiteX34" fmla="*/ 1438448 w 1438949"/>
              <a:gd name="connsiteY34" fmla="*/ 678283 h 1366240"/>
              <a:gd name="connsiteX35" fmla="*/ 1433503 w 1438949"/>
              <a:gd name="connsiteY35" fmla="*/ 726238 h 1366240"/>
              <a:gd name="connsiteX36" fmla="*/ 482171 w 1438949"/>
              <a:gd name="connsiteY36" fmla="*/ 1328402 h 1366240"/>
              <a:gd name="connsiteX37" fmla="*/ 943031 w 1438949"/>
              <a:gd name="connsiteY37" fmla="*/ 1328402 h 1366240"/>
              <a:gd name="connsiteX38" fmla="*/ 881586 w 1438949"/>
              <a:gd name="connsiteY38" fmla="*/ 1346341 h 1366240"/>
              <a:gd name="connsiteX39" fmla="*/ 534479 w 1438949"/>
              <a:gd name="connsiteY39" fmla="*/ 1344228 h 1366240"/>
              <a:gd name="connsiteX40" fmla="*/ 13286 w 1438949"/>
              <a:gd name="connsiteY40" fmla="*/ 839003 h 1366240"/>
              <a:gd name="connsiteX41" fmla="*/ 4314 w 1438949"/>
              <a:gd name="connsiteY41" fmla="*/ 808272 h 1366240"/>
              <a:gd name="connsiteX42" fmla="*/ 0 w 1438949"/>
              <a:gd name="connsiteY42" fmla="*/ 785349 h 1366240"/>
              <a:gd name="connsiteX43" fmla="*/ 12946 w 1438949"/>
              <a:gd name="connsiteY43" fmla="*/ 775740 h 1366240"/>
              <a:gd name="connsiteX44" fmla="*/ 1425662 w 1438949"/>
              <a:gd name="connsiteY44" fmla="*/ 775740 h 1366240"/>
              <a:gd name="connsiteX45" fmla="*/ 1417541 w 1438949"/>
              <a:gd name="connsiteY45" fmla="*/ 816177 h 1366240"/>
              <a:gd name="connsiteX46" fmla="*/ 1410636 w 1438949"/>
              <a:gd name="connsiteY46" fmla="*/ 839002 h 1366240"/>
              <a:gd name="connsiteX47" fmla="*/ 271100 w 1438949"/>
              <a:gd name="connsiteY47" fmla="*/ 1216969 h 1366240"/>
              <a:gd name="connsiteX48" fmla="*/ 1152593 w 1438949"/>
              <a:gd name="connsiteY48" fmla="*/ 1216969 h 1366240"/>
              <a:gd name="connsiteX49" fmla="*/ 1143492 w 1438949"/>
              <a:gd name="connsiteY49" fmla="*/ 1224410 h 1366240"/>
              <a:gd name="connsiteX50" fmla="*/ 1081376 w 1438949"/>
              <a:gd name="connsiteY50" fmla="*/ 1265505 h 1366240"/>
              <a:gd name="connsiteX51" fmla="*/ 1053327 w 1438949"/>
              <a:gd name="connsiteY51" fmla="*/ 1280232 h 1366240"/>
              <a:gd name="connsiteX52" fmla="*/ 370395 w 1438949"/>
              <a:gd name="connsiteY52" fmla="*/ 1280232 h 1366240"/>
              <a:gd name="connsiteX53" fmla="*/ 340238 w 1438949"/>
              <a:gd name="connsiteY53" fmla="*/ 1264264 h 1366240"/>
              <a:gd name="connsiteX54" fmla="*/ 280897 w 1438949"/>
              <a:gd name="connsiteY54" fmla="*/ 1224959 h 1366240"/>
              <a:gd name="connsiteX55" fmla="*/ 53713 w 1438949"/>
              <a:gd name="connsiteY55" fmla="*/ 948184 h 1366240"/>
              <a:gd name="connsiteX56" fmla="*/ 51182 w 1438949"/>
              <a:gd name="connsiteY56" fmla="*/ 943365 h 1366240"/>
              <a:gd name="connsiteX57" fmla="*/ 27618 w 1438949"/>
              <a:gd name="connsiteY57" fmla="*/ 884921 h 1366240"/>
              <a:gd name="connsiteX58" fmla="*/ 1396547 w 1438949"/>
              <a:gd name="connsiteY58" fmla="*/ 884921 h 1366240"/>
              <a:gd name="connsiteX59" fmla="*/ 1370610 w 1438949"/>
              <a:gd name="connsiteY59" fmla="*/ 948032 h 1366240"/>
              <a:gd name="connsiteX60" fmla="*/ 1370530 w 1438949"/>
              <a:gd name="connsiteY60" fmla="*/ 948184 h 1366240"/>
              <a:gd name="connsiteX61" fmla="*/ 155154 w 1438949"/>
              <a:gd name="connsiteY61" fmla="*/ 1105536 h 1366240"/>
              <a:gd name="connsiteX62" fmla="*/ 1269093 w 1438949"/>
              <a:gd name="connsiteY62" fmla="*/ 1105536 h 1366240"/>
              <a:gd name="connsiteX63" fmla="*/ 1252773 w 1438949"/>
              <a:gd name="connsiteY63" fmla="*/ 1125546 h 1366240"/>
              <a:gd name="connsiteX64" fmla="*/ 1209604 w 1438949"/>
              <a:gd name="connsiteY64" fmla="*/ 1168799 h 1366240"/>
              <a:gd name="connsiteX65" fmla="*/ 214429 w 1438949"/>
              <a:gd name="connsiteY65" fmla="*/ 1168799 h 1366240"/>
              <a:gd name="connsiteX66" fmla="*/ 173389 w 1438949"/>
              <a:gd name="connsiteY66" fmla="*/ 1127839 h 1366240"/>
              <a:gd name="connsiteX67" fmla="*/ 117769 w 1438949"/>
              <a:gd name="connsiteY67" fmla="*/ 1057365 h 1366240"/>
              <a:gd name="connsiteX68" fmla="*/ 85151 w 1438949"/>
              <a:gd name="connsiteY68" fmla="*/ 1008062 h 1366240"/>
              <a:gd name="connsiteX69" fmla="*/ 77822 w 1438949"/>
              <a:gd name="connsiteY69" fmla="*/ 994102 h 1366240"/>
              <a:gd name="connsiteX70" fmla="*/ 1346217 w 1438949"/>
              <a:gd name="connsiteY70" fmla="*/ 994102 h 1366240"/>
              <a:gd name="connsiteX71" fmla="*/ 1337578 w 1438949"/>
              <a:gd name="connsiteY71" fmla="*/ 1010417 h 1366240"/>
              <a:gd name="connsiteX72" fmla="*/ 1306483 w 1438949"/>
              <a:gd name="connsiteY72" fmla="*/ 1057365 h 13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38949" h="1366240">
                <a:moveTo>
                  <a:pt x="972940" y="63263"/>
                </a:moveTo>
                <a:lnTo>
                  <a:pt x="1058179" y="0"/>
                </a:lnTo>
                <a:lnTo>
                  <a:pt x="1059032" y="0"/>
                </a:lnTo>
                <a:lnTo>
                  <a:pt x="1083732" y="13078"/>
                </a:lnTo>
                <a:cubicBezTo>
                  <a:pt x="1104048" y="25138"/>
                  <a:pt x="1123857" y="38244"/>
                  <a:pt x="1143073" y="52383"/>
                </a:cubicBezTo>
                <a:lnTo>
                  <a:pt x="1156412" y="63263"/>
                </a:lnTo>
                <a:close/>
                <a:moveTo>
                  <a:pt x="825829" y="172443"/>
                </a:moveTo>
                <a:lnTo>
                  <a:pt x="911069" y="109181"/>
                </a:lnTo>
                <a:lnTo>
                  <a:pt x="1210179" y="109181"/>
                </a:lnTo>
                <a:lnTo>
                  <a:pt x="1250581" y="149504"/>
                </a:lnTo>
                <a:lnTo>
                  <a:pt x="1269336" y="172443"/>
                </a:lnTo>
                <a:close/>
                <a:moveTo>
                  <a:pt x="678719" y="281624"/>
                </a:moveTo>
                <a:lnTo>
                  <a:pt x="763958" y="218362"/>
                </a:lnTo>
                <a:lnTo>
                  <a:pt x="1305133" y="218362"/>
                </a:lnTo>
                <a:lnTo>
                  <a:pt x="1338819" y="269280"/>
                </a:lnTo>
                <a:lnTo>
                  <a:pt x="1345301" y="281625"/>
                </a:lnTo>
                <a:close/>
                <a:moveTo>
                  <a:pt x="528573" y="393058"/>
                </a:moveTo>
                <a:lnTo>
                  <a:pt x="613812" y="329796"/>
                </a:lnTo>
                <a:lnTo>
                  <a:pt x="1370592" y="329796"/>
                </a:lnTo>
                <a:lnTo>
                  <a:pt x="1372788" y="333977"/>
                </a:lnTo>
                <a:lnTo>
                  <a:pt x="1396609" y="393058"/>
                </a:lnTo>
                <a:close/>
                <a:moveTo>
                  <a:pt x="378427" y="504492"/>
                </a:moveTo>
                <a:lnTo>
                  <a:pt x="463667" y="441229"/>
                </a:lnTo>
                <a:lnTo>
                  <a:pt x="1411528" y="441229"/>
                </a:lnTo>
                <a:lnTo>
                  <a:pt x="1419656" y="469070"/>
                </a:lnTo>
                <a:lnTo>
                  <a:pt x="1426322" y="504492"/>
                </a:lnTo>
                <a:close/>
                <a:moveTo>
                  <a:pt x="228283" y="615924"/>
                </a:moveTo>
                <a:lnTo>
                  <a:pt x="313522" y="552662"/>
                </a:lnTo>
                <a:lnTo>
                  <a:pt x="1433979" y="552662"/>
                </a:lnTo>
                <a:lnTo>
                  <a:pt x="1438949" y="608351"/>
                </a:lnTo>
                <a:lnTo>
                  <a:pt x="1438894" y="615924"/>
                </a:lnTo>
                <a:close/>
                <a:moveTo>
                  <a:pt x="79646" y="726238"/>
                </a:moveTo>
                <a:lnTo>
                  <a:pt x="164886" y="662976"/>
                </a:lnTo>
                <a:lnTo>
                  <a:pt x="1438558" y="662975"/>
                </a:lnTo>
                <a:lnTo>
                  <a:pt x="1438448" y="678283"/>
                </a:lnTo>
                <a:lnTo>
                  <a:pt x="1433503" y="726238"/>
                </a:lnTo>
                <a:close/>
                <a:moveTo>
                  <a:pt x="482171" y="1328402"/>
                </a:moveTo>
                <a:lnTo>
                  <a:pt x="943031" y="1328402"/>
                </a:lnTo>
                <a:lnTo>
                  <a:pt x="881586" y="1346341"/>
                </a:lnTo>
                <a:cubicBezTo>
                  <a:pt x="766696" y="1373823"/>
                  <a:pt x="647442" y="1372579"/>
                  <a:pt x="534479" y="1344228"/>
                </a:cubicBezTo>
                <a:close/>
                <a:moveTo>
                  <a:pt x="13286" y="839003"/>
                </a:moveTo>
                <a:lnTo>
                  <a:pt x="4314" y="808272"/>
                </a:lnTo>
                <a:lnTo>
                  <a:pt x="0" y="785349"/>
                </a:lnTo>
                <a:lnTo>
                  <a:pt x="12946" y="775740"/>
                </a:lnTo>
                <a:lnTo>
                  <a:pt x="1425662" y="775740"/>
                </a:lnTo>
                <a:lnTo>
                  <a:pt x="1417541" y="816177"/>
                </a:lnTo>
                <a:lnTo>
                  <a:pt x="1410636" y="839002"/>
                </a:lnTo>
                <a:close/>
                <a:moveTo>
                  <a:pt x="271100" y="1216969"/>
                </a:moveTo>
                <a:lnTo>
                  <a:pt x="1152593" y="1216969"/>
                </a:lnTo>
                <a:lnTo>
                  <a:pt x="1143492" y="1224410"/>
                </a:lnTo>
                <a:cubicBezTo>
                  <a:pt x="1123274" y="1239305"/>
                  <a:pt x="1102540" y="1252999"/>
                  <a:pt x="1081376" y="1265505"/>
                </a:cubicBezTo>
                <a:lnTo>
                  <a:pt x="1053327" y="1280232"/>
                </a:lnTo>
                <a:lnTo>
                  <a:pt x="370395" y="1280232"/>
                </a:lnTo>
                <a:lnTo>
                  <a:pt x="340238" y="1264264"/>
                </a:lnTo>
                <a:cubicBezTo>
                  <a:pt x="319922" y="1252204"/>
                  <a:pt x="300113" y="1239098"/>
                  <a:pt x="280897" y="1224959"/>
                </a:cubicBezTo>
                <a:close/>
                <a:moveTo>
                  <a:pt x="53713" y="948184"/>
                </a:moveTo>
                <a:lnTo>
                  <a:pt x="51182" y="943365"/>
                </a:lnTo>
                <a:lnTo>
                  <a:pt x="27618" y="884921"/>
                </a:lnTo>
                <a:lnTo>
                  <a:pt x="1396547" y="884921"/>
                </a:lnTo>
                <a:lnTo>
                  <a:pt x="1370610" y="948032"/>
                </a:lnTo>
                <a:lnTo>
                  <a:pt x="1370530" y="948184"/>
                </a:lnTo>
                <a:close/>
                <a:moveTo>
                  <a:pt x="155154" y="1105536"/>
                </a:moveTo>
                <a:lnTo>
                  <a:pt x="1269093" y="1105536"/>
                </a:lnTo>
                <a:lnTo>
                  <a:pt x="1252773" y="1125546"/>
                </a:lnTo>
                <a:lnTo>
                  <a:pt x="1209604" y="1168799"/>
                </a:lnTo>
                <a:lnTo>
                  <a:pt x="214429" y="1168799"/>
                </a:lnTo>
                <a:lnTo>
                  <a:pt x="173389" y="1127839"/>
                </a:lnTo>
                <a:close/>
                <a:moveTo>
                  <a:pt x="117769" y="1057365"/>
                </a:moveTo>
                <a:lnTo>
                  <a:pt x="85151" y="1008062"/>
                </a:lnTo>
                <a:lnTo>
                  <a:pt x="77822" y="994102"/>
                </a:lnTo>
                <a:lnTo>
                  <a:pt x="1346217" y="994102"/>
                </a:lnTo>
                <a:lnTo>
                  <a:pt x="1337578" y="1010417"/>
                </a:lnTo>
                <a:lnTo>
                  <a:pt x="1306483" y="1057365"/>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41" name="同心圆 140"/>
          <p:cNvSpPr/>
          <p:nvPr/>
        </p:nvSpPr>
        <p:spPr>
          <a:xfrm>
            <a:off x="9410370" y="866412"/>
            <a:ext cx="687849" cy="687849"/>
          </a:xfrm>
          <a:prstGeom prst="donut">
            <a:avLst>
              <a:gd name="adj" fmla="val 11755"/>
            </a:avLst>
          </a:pr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6787583" y="3075474"/>
            <a:ext cx="2932711" cy="338554"/>
          </a:xfrm>
          <a:prstGeom prst="rect">
            <a:avLst/>
          </a:prstGeom>
          <a:noFill/>
        </p:spPr>
        <p:txBody>
          <a:bodyPr wrap="square" rtlCol="0">
            <a:spAutoFit/>
          </a:bodyPr>
          <a:lstStyle/>
          <a:p>
            <a:pPr lvl="0" algn="ctr">
              <a:defRPr/>
            </a:pPr>
            <a:r>
              <a:rPr lang="en-US" altLang="zh-CN" sz="1600" dirty="0">
                <a:solidFill>
                  <a:srgbClr val="727179"/>
                </a:solidFill>
                <a:latin typeface="微软雅黑" panose="020B0503020204020204" charset="-122"/>
                <a:ea typeface="微软雅黑" panose="020B0503020204020204" charset="-122"/>
                <a:cs typeface="+mn-ea"/>
                <a:sym typeface="+mn-lt"/>
              </a:rPr>
              <a:t>Review of work content</a:t>
            </a:r>
          </a:p>
        </p:txBody>
      </p:sp>
      <p:sp>
        <p:nvSpPr>
          <p:cNvPr id="15" name="文本框 14"/>
          <p:cNvSpPr txBox="1"/>
          <p:nvPr/>
        </p:nvSpPr>
        <p:spPr>
          <a:xfrm>
            <a:off x="4747470" y="4349922"/>
            <a:ext cx="7012941" cy="57028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6" name="PA_文本框 2"/>
          <p:cNvSpPr txBox="1"/>
          <p:nvPr>
            <p:custDataLst>
              <p:tags r:id="rId1"/>
            </p:custDataLst>
          </p:nvPr>
        </p:nvSpPr>
        <p:spPr>
          <a:xfrm>
            <a:off x="5783247" y="3391265"/>
            <a:ext cx="4941385" cy="101473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lvl="0" algn="ctr">
              <a:defRPr/>
            </a:pPr>
            <a:r>
              <a:rPr kumimoji="0" lang="zh-CN" altLang="en-US" sz="5000"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sym typeface="+mn-lt"/>
              </a:rPr>
              <a:t>输入标题内容</a:t>
            </a:r>
          </a:p>
        </p:txBody>
      </p:sp>
      <p:sp>
        <p:nvSpPr>
          <p:cNvPr id="17" name="圆角矩形 16"/>
          <p:cNvSpPr/>
          <p:nvPr/>
        </p:nvSpPr>
        <p:spPr>
          <a:xfrm>
            <a:off x="7162400" y="5203358"/>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8" name="矩形 17"/>
          <p:cNvSpPr/>
          <p:nvPr/>
        </p:nvSpPr>
        <p:spPr>
          <a:xfrm>
            <a:off x="7551730" y="5239652"/>
            <a:ext cx="1391164" cy="33718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PART.0</a:t>
            </a:r>
            <a:r>
              <a:rPr kumimoji="0" lang="en-US"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2</a:t>
            </a:r>
            <a:endParaRPr kumimoji="0" lang="en-US" sz="16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pic>
        <p:nvPicPr>
          <p:cNvPr id="8" name="图片 7"/>
          <p:cNvPicPr>
            <a:picLocks noChangeAspect="1"/>
          </p:cNvPicPr>
          <p:nvPr/>
        </p:nvPicPr>
        <p:blipFill>
          <a:blip r:embed="rId3"/>
          <a:stretch>
            <a:fillRect/>
          </a:stretch>
        </p:blipFill>
        <p:spPr>
          <a:xfrm>
            <a:off x="267970" y="1691640"/>
            <a:ext cx="4581525" cy="5166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oppt-圆形"/>
          <p:cNvSpPr/>
          <p:nvPr/>
        </p:nvSpPr>
        <p:spPr>
          <a:xfrm>
            <a:off x="1224322" y="3808511"/>
            <a:ext cx="1828800" cy="1828800"/>
          </a:xfrm>
          <a:prstGeom prst="ellipse">
            <a:avLst/>
          </a:prstGeom>
          <a:solidFill>
            <a:srgbClr val="DDB4B2"/>
          </a:solidFill>
          <a:ln w="3175" cap="flat">
            <a:noFill/>
            <a:miter lim="400000"/>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4" name="koppt-圆形"/>
          <p:cNvSpPr/>
          <p:nvPr/>
        </p:nvSpPr>
        <p:spPr>
          <a:xfrm>
            <a:off x="2362294" y="3619305"/>
            <a:ext cx="690828" cy="690828"/>
          </a:xfrm>
          <a:prstGeom prst="ellipse">
            <a:avLst/>
          </a:prstGeom>
          <a:solidFill>
            <a:schemeClr val="bg1">
              <a:lumMod val="75000"/>
            </a:schemeClr>
          </a:solidFill>
          <a:ln w="50800" cap="flat">
            <a:solidFill>
              <a:srgbClr val="FFFFFF"/>
            </a:solidFill>
            <a:prstDash val="solid"/>
            <a:round/>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6" name="koppt-圆形"/>
          <p:cNvSpPr/>
          <p:nvPr/>
        </p:nvSpPr>
        <p:spPr>
          <a:xfrm>
            <a:off x="9178389" y="1983710"/>
            <a:ext cx="1828800" cy="1828800"/>
          </a:xfrm>
          <a:prstGeom prst="ellipse">
            <a:avLst/>
          </a:prstGeom>
          <a:solidFill>
            <a:srgbClr val="502F56"/>
          </a:solidFill>
          <a:ln w="3175" cap="flat">
            <a:noFill/>
            <a:miter lim="400000"/>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7" name="koppt-圆形"/>
          <p:cNvSpPr/>
          <p:nvPr/>
        </p:nvSpPr>
        <p:spPr>
          <a:xfrm>
            <a:off x="10393594" y="1853025"/>
            <a:ext cx="690828" cy="690828"/>
          </a:xfrm>
          <a:prstGeom prst="ellipse">
            <a:avLst/>
          </a:prstGeom>
          <a:solidFill>
            <a:schemeClr val="bg1">
              <a:lumMod val="75000"/>
            </a:schemeClr>
          </a:solidFill>
          <a:ln w="50800" cap="flat">
            <a:solidFill>
              <a:srgbClr val="FFFFFF"/>
            </a:solidFill>
            <a:prstDash val="solid"/>
            <a:round/>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字魂36号-正文宋楷" panose="02000000000000000000" pitchFamily="2" charset="-122"/>
              <a:ea typeface="字魂36号-正文宋楷" panose="02000000000000000000" pitchFamily="2" charset="-122"/>
              <a:sym typeface="Calibri" panose="020F0502020204030204"/>
            </a:endParaRPr>
          </a:p>
        </p:txBody>
      </p:sp>
      <p:sp>
        <p:nvSpPr>
          <p:cNvPr id="9" name="koppt-圆形"/>
          <p:cNvSpPr/>
          <p:nvPr/>
        </p:nvSpPr>
        <p:spPr>
          <a:xfrm>
            <a:off x="6527033" y="3808510"/>
            <a:ext cx="1828800" cy="1828800"/>
          </a:xfrm>
          <a:prstGeom prst="ellipse">
            <a:avLst/>
          </a:prstGeom>
          <a:solidFill>
            <a:srgbClr val="DDB4B2"/>
          </a:solidFill>
          <a:ln w="3175" cap="flat">
            <a:noFill/>
            <a:miter lim="400000"/>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10" name="koppt-圆形"/>
          <p:cNvSpPr/>
          <p:nvPr/>
        </p:nvSpPr>
        <p:spPr>
          <a:xfrm>
            <a:off x="7665005" y="3651963"/>
            <a:ext cx="690828" cy="690828"/>
          </a:xfrm>
          <a:prstGeom prst="ellipse">
            <a:avLst/>
          </a:prstGeom>
          <a:solidFill>
            <a:schemeClr val="bg1">
              <a:lumMod val="75000"/>
            </a:schemeClr>
          </a:solidFill>
          <a:ln w="50800" cap="flat">
            <a:solidFill>
              <a:srgbClr val="FFFFFF"/>
            </a:solidFill>
            <a:prstDash val="solid"/>
            <a:round/>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12" name="koppt-圆形"/>
          <p:cNvSpPr/>
          <p:nvPr/>
        </p:nvSpPr>
        <p:spPr>
          <a:xfrm>
            <a:off x="3875678" y="1983710"/>
            <a:ext cx="1828800" cy="1828800"/>
          </a:xfrm>
          <a:prstGeom prst="ellipse">
            <a:avLst/>
          </a:prstGeom>
          <a:solidFill>
            <a:srgbClr val="502F56"/>
          </a:solidFill>
          <a:ln w="3175" cap="flat">
            <a:noFill/>
            <a:miter lim="400000"/>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微软雅黑" panose="020B0503020204020204" charset="-122"/>
              <a:ea typeface="微软雅黑" panose="020B0503020204020204" charset="-122"/>
              <a:sym typeface="Calibri" panose="020F0502020204030204"/>
            </a:endParaRPr>
          </a:p>
        </p:txBody>
      </p:sp>
      <p:sp>
        <p:nvSpPr>
          <p:cNvPr id="13" name="koppt-圆形"/>
          <p:cNvSpPr/>
          <p:nvPr/>
        </p:nvSpPr>
        <p:spPr>
          <a:xfrm>
            <a:off x="5090883" y="1853025"/>
            <a:ext cx="690828" cy="690828"/>
          </a:xfrm>
          <a:prstGeom prst="ellipse">
            <a:avLst/>
          </a:prstGeom>
          <a:solidFill>
            <a:schemeClr val="bg1">
              <a:lumMod val="75000"/>
            </a:schemeClr>
          </a:solidFill>
          <a:ln w="50800" cap="flat">
            <a:solidFill>
              <a:srgbClr val="FFFFFF"/>
            </a:solidFill>
            <a:prstDash val="solid"/>
            <a:round/>
          </a:ln>
          <a:effectLst/>
        </p:spPr>
        <p:txBody>
          <a:bodyPr wrap="square" lIns="30480" tIns="30480" rIns="30480" bIns="30480" numCol="1" anchor="ctr">
            <a:noAutofit/>
          </a:bodyPr>
          <a:lstStyle/>
          <a:p>
            <a:pPr defTabSz="457200">
              <a:defRPr sz="1600">
                <a:solidFill>
                  <a:srgbClr val="FFFFFF"/>
                </a:solidFill>
                <a:latin typeface="Calibri" panose="020F0502020204030204"/>
                <a:ea typeface="Calibri" panose="020F0502020204030204"/>
                <a:cs typeface="Calibri" panose="020F0502020204030204"/>
                <a:sym typeface="Calibri" panose="020F0502020204030204"/>
              </a:defRPr>
            </a:pPr>
            <a:endParaRPr sz="800">
              <a:solidFill>
                <a:srgbClr val="303030"/>
              </a:solidFill>
              <a:latin typeface="字魂36号-正文宋楷" panose="02000000000000000000" pitchFamily="2" charset="-122"/>
              <a:ea typeface="字魂36号-正文宋楷" panose="02000000000000000000" pitchFamily="2" charset="-122"/>
              <a:sym typeface="Calibri" panose="020F0502020204030204"/>
            </a:endParaRPr>
          </a:p>
        </p:txBody>
      </p:sp>
      <p:sp>
        <p:nvSpPr>
          <p:cNvPr id="14" name="1"/>
          <p:cNvSpPr txBox="1">
            <a:spLocks noChangeArrowheads="1"/>
          </p:cNvSpPr>
          <p:nvPr/>
        </p:nvSpPr>
        <p:spPr bwMode="auto">
          <a:xfrm>
            <a:off x="1641181" y="2149368"/>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endParaRPr>
          </a:p>
        </p:txBody>
      </p:sp>
      <p:sp>
        <p:nvSpPr>
          <p:cNvPr id="15" name="1"/>
          <p:cNvSpPr txBox="1">
            <a:spLocks noChangeArrowheads="1"/>
          </p:cNvSpPr>
          <p:nvPr/>
        </p:nvSpPr>
        <p:spPr bwMode="auto">
          <a:xfrm>
            <a:off x="1033878" y="2474700"/>
            <a:ext cx="22096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16" name="1"/>
          <p:cNvSpPr txBox="1">
            <a:spLocks noChangeArrowheads="1"/>
          </p:cNvSpPr>
          <p:nvPr/>
        </p:nvSpPr>
        <p:spPr bwMode="auto">
          <a:xfrm>
            <a:off x="4228876" y="4480981"/>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endParaRPr>
          </a:p>
        </p:txBody>
      </p:sp>
      <p:sp>
        <p:nvSpPr>
          <p:cNvPr id="17" name="1"/>
          <p:cNvSpPr txBox="1">
            <a:spLocks noChangeArrowheads="1"/>
          </p:cNvSpPr>
          <p:nvPr/>
        </p:nvSpPr>
        <p:spPr bwMode="auto">
          <a:xfrm>
            <a:off x="3621573" y="4806313"/>
            <a:ext cx="22096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18" name="1"/>
          <p:cNvSpPr txBox="1">
            <a:spLocks noChangeArrowheads="1"/>
          </p:cNvSpPr>
          <p:nvPr/>
        </p:nvSpPr>
        <p:spPr bwMode="auto">
          <a:xfrm>
            <a:off x="6999359" y="2149368"/>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endParaRPr>
          </a:p>
        </p:txBody>
      </p:sp>
      <p:sp>
        <p:nvSpPr>
          <p:cNvPr id="19" name="1"/>
          <p:cNvSpPr txBox="1">
            <a:spLocks noChangeArrowheads="1"/>
          </p:cNvSpPr>
          <p:nvPr/>
        </p:nvSpPr>
        <p:spPr bwMode="auto">
          <a:xfrm>
            <a:off x="6392056" y="2474700"/>
            <a:ext cx="22096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20" name="1"/>
          <p:cNvSpPr txBox="1">
            <a:spLocks noChangeArrowheads="1"/>
          </p:cNvSpPr>
          <p:nvPr/>
        </p:nvSpPr>
        <p:spPr bwMode="auto">
          <a:xfrm>
            <a:off x="9587054" y="4480981"/>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标</a:t>
            </a:r>
            <a:r>
              <a:rPr kumimoji="0" lang="zh-CN" altLang="en-US" sz="16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cs typeface="+mn-ea"/>
                <a:sym typeface="+mn-lt"/>
              </a:rPr>
              <a:t>题文字</a:t>
            </a:r>
            <a:endParaRPr kumimoji="0" lang="en-US" altLang="zh-CN" sz="16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endParaRPr>
          </a:p>
        </p:txBody>
      </p:sp>
      <p:sp>
        <p:nvSpPr>
          <p:cNvPr id="21" name="1"/>
          <p:cNvSpPr txBox="1">
            <a:spLocks noChangeArrowheads="1"/>
          </p:cNvSpPr>
          <p:nvPr/>
        </p:nvSpPr>
        <p:spPr bwMode="auto">
          <a:xfrm>
            <a:off x="8979751" y="4806313"/>
            <a:ext cx="22096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22" name="Shape 31318"/>
          <p:cNvSpPr/>
          <p:nvPr/>
        </p:nvSpPr>
        <p:spPr>
          <a:xfrm>
            <a:off x="2476897" y="3781946"/>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01</a:t>
            </a:r>
          </a:p>
        </p:txBody>
      </p:sp>
      <p:sp>
        <p:nvSpPr>
          <p:cNvPr id="23" name="Shape 31318"/>
          <p:cNvSpPr/>
          <p:nvPr/>
        </p:nvSpPr>
        <p:spPr>
          <a:xfrm>
            <a:off x="5205485" y="2015666"/>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02</a:t>
            </a:r>
          </a:p>
        </p:txBody>
      </p:sp>
      <p:sp>
        <p:nvSpPr>
          <p:cNvPr id="24" name="Shape 31318"/>
          <p:cNvSpPr/>
          <p:nvPr/>
        </p:nvSpPr>
        <p:spPr>
          <a:xfrm>
            <a:off x="7779010" y="3807107"/>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03</a:t>
            </a:r>
          </a:p>
        </p:txBody>
      </p:sp>
      <p:sp>
        <p:nvSpPr>
          <p:cNvPr id="25" name="Shape 31318"/>
          <p:cNvSpPr/>
          <p:nvPr/>
        </p:nvSpPr>
        <p:spPr>
          <a:xfrm>
            <a:off x="10507598" y="1998733"/>
            <a:ext cx="478557" cy="424574"/>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000" b="0" i="0" u="none" strike="noStrike" kern="1200" cap="all"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04</a:t>
            </a:r>
          </a:p>
        </p:txBody>
      </p:sp>
      <p:sp>
        <p:nvSpPr>
          <p:cNvPr id="26" name="Freeform 1171"/>
          <p:cNvSpPr/>
          <p:nvPr/>
        </p:nvSpPr>
        <p:spPr bwMode="auto">
          <a:xfrm>
            <a:off x="1811981" y="4499339"/>
            <a:ext cx="679939" cy="509903"/>
          </a:xfrm>
          <a:custGeom>
            <a:avLst/>
            <a:gdLst>
              <a:gd name="T0" fmla="*/ 6189 w 6231"/>
              <a:gd name="T1" fmla="*/ 0 h 4673"/>
              <a:gd name="T2" fmla="*/ 6206 w 6231"/>
              <a:gd name="T3" fmla="*/ 6 h 4673"/>
              <a:gd name="T4" fmla="*/ 6219 w 6231"/>
              <a:gd name="T5" fmla="*/ 17 h 4673"/>
              <a:gd name="T6" fmla="*/ 6229 w 6231"/>
              <a:gd name="T7" fmla="*/ 34 h 4673"/>
              <a:gd name="T8" fmla="*/ 6231 w 6231"/>
              <a:gd name="T9" fmla="*/ 53 h 4673"/>
              <a:gd name="T10" fmla="*/ 6223 w 6231"/>
              <a:gd name="T11" fmla="*/ 72 h 4673"/>
              <a:gd name="T12" fmla="*/ 3477 w 6231"/>
              <a:gd name="T13" fmla="*/ 4603 h 4673"/>
              <a:gd name="T14" fmla="*/ 3455 w 6231"/>
              <a:gd name="T15" fmla="*/ 4631 h 4673"/>
              <a:gd name="T16" fmla="*/ 3428 w 6231"/>
              <a:gd name="T17" fmla="*/ 4652 h 4673"/>
              <a:gd name="T18" fmla="*/ 3398 w 6231"/>
              <a:gd name="T19" fmla="*/ 4665 h 4673"/>
              <a:gd name="T20" fmla="*/ 3366 w 6231"/>
              <a:gd name="T21" fmla="*/ 4673 h 4673"/>
              <a:gd name="T22" fmla="*/ 3332 w 6231"/>
              <a:gd name="T23" fmla="*/ 4673 h 4673"/>
              <a:gd name="T24" fmla="*/ 3300 w 6231"/>
              <a:gd name="T25" fmla="*/ 4664 h 4673"/>
              <a:gd name="T26" fmla="*/ 3269 w 6231"/>
              <a:gd name="T27" fmla="*/ 4648 h 4673"/>
              <a:gd name="T28" fmla="*/ 2513 w 6231"/>
              <a:gd name="T29" fmla="*/ 4132 h 4673"/>
              <a:gd name="T30" fmla="*/ 1745 w 6231"/>
              <a:gd name="T31" fmla="*/ 4641 h 4673"/>
              <a:gd name="T32" fmla="*/ 1717 w 6231"/>
              <a:gd name="T33" fmla="*/ 4654 h 4673"/>
              <a:gd name="T34" fmla="*/ 1690 w 6231"/>
              <a:gd name="T35" fmla="*/ 4656 h 4673"/>
              <a:gd name="T36" fmla="*/ 1664 w 6231"/>
              <a:gd name="T37" fmla="*/ 4650 h 4673"/>
              <a:gd name="T38" fmla="*/ 1639 w 6231"/>
              <a:gd name="T39" fmla="*/ 4639 h 4673"/>
              <a:gd name="T40" fmla="*/ 1621 w 6231"/>
              <a:gd name="T41" fmla="*/ 4618 h 4673"/>
              <a:gd name="T42" fmla="*/ 1609 w 6231"/>
              <a:gd name="T43" fmla="*/ 4595 h 4673"/>
              <a:gd name="T44" fmla="*/ 1603 w 6231"/>
              <a:gd name="T45" fmla="*/ 4565 h 4673"/>
              <a:gd name="T46" fmla="*/ 1603 w 6231"/>
              <a:gd name="T47" fmla="*/ 3511 h 4673"/>
              <a:gd name="T48" fmla="*/ 5090 w 6231"/>
              <a:gd name="T49" fmla="*/ 905 h 4673"/>
              <a:gd name="T50" fmla="*/ 972 w 6231"/>
              <a:gd name="T51" fmla="*/ 3077 h 4673"/>
              <a:gd name="T52" fmla="*/ 64 w 6231"/>
              <a:gd name="T53" fmla="*/ 2459 h 4673"/>
              <a:gd name="T54" fmla="*/ 36 w 6231"/>
              <a:gd name="T55" fmla="*/ 2434 h 4673"/>
              <a:gd name="T56" fmla="*/ 15 w 6231"/>
              <a:gd name="T57" fmla="*/ 2404 h 4673"/>
              <a:gd name="T58" fmla="*/ 4 w 6231"/>
              <a:gd name="T59" fmla="*/ 2370 h 4673"/>
              <a:gd name="T60" fmla="*/ 0 w 6231"/>
              <a:gd name="T61" fmla="*/ 2335 h 4673"/>
              <a:gd name="T62" fmla="*/ 0 w 6231"/>
              <a:gd name="T63" fmla="*/ 2335 h 4673"/>
              <a:gd name="T64" fmla="*/ 4 w 6231"/>
              <a:gd name="T65" fmla="*/ 2301 h 4673"/>
              <a:gd name="T66" fmla="*/ 17 w 6231"/>
              <a:gd name="T67" fmla="*/ 2269 h 4673"/>
              <a:gd name="T68" fmla="*/ 36 w 6231"/>
              <a:gd name="T69" fmla="*/ 2241 h 4673"/>
              <a:gd name="T70" fmla="*/ 62 w 6231"/>
              <a:gd name="T71" fmla="*/ 2216 h 4673"/>
              <a:gd name="T72" fmla="*/ 96 w 6231"/>
              <a:gd name="T73" fmla="*/ 2199 h 4673"/>
              <a:gd name="T74" fmla="*/ 6168 w 6231"/>
              <a:gd name="T75" fmla="*/ 4 h 4673"/>
              <a:gd name="T76" fmla="*/ 6189 w 6231"/>
              <a:gd name="T77" fmla="*/ 0 h 4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31" h="4673">
                <a:moveTo>
                  <a:pt x="6189" y="0"/>
                </a:moveTo>
                <a:lnTo>
                  <a:pt x="6206" y="6"/>
                </a:lnTo>
                <a:lnTo>
                  <a:pt x="6219" y="17"/>
                </a:lnTo>
                <a:lnTo>
                  <a:pt x="6229" y="34"/>
                </a:lnTo>
                <a:lnTo>
                  <a:pt x="6231" y="53"/>
                </a:lnTo>
                <a:lnTo>
                  <a:pt x="6223" y="72"/>
                </a:lnTo>
                <a:lnTo>
                  <a:pt x="3477" y="4603"/>
                </a:lnTo>
                <a:lnTo>
                  <a:pt x="3455" y="4631"/>
                </a:lnTo>
                <a:lnTo>
                  <a:pt x="3428" y="4652"/>
                </a:lnTo>
                <a:lnTo>
                  <a:pt x="3398" y="4665"/>
                </a:lnTo>
                <a:lnTo>
                  <a:pt x="3366" y="4673"/>
                </a:lnTo>
                <a:lnTo>
                  <a:pt x="3332" y="4673"/>
                </a:lnTo>
                <a:lnTo>
                  <a:pt x="3300" y="4664"/>
                </a:lnTo>
                <a:lnTo>
                  <a:pt x="3269" y="4648"/>
                </a:lnTo>
                <a:lnTo>
                  <a:pt x="2513" y="4132"/>
                </a:lnTo>
                <a:lnTo>
                  <a:pt x="1745" y="4641"/>
                </a:lnTo>
                <a:lnTo>
                  <a:pt x="1717" y="4654"/>
                </a:lnTo>
                <a:lnTo>
                  <a:pt x="1690" y="4656"/>
                </a:lnTo>
                <a:lnTo>
                  <a:pt x="1664" y="4650"/>
                </a:lnTo>
                <a:lnTo>
                  <a:pt x="1639" y="4639"/>
                </a:lnTo>
                <a:lnTo>
                  <a:pt x="1621" y="4618"/>
                </a:lnTo>
                <a:lnTo>
                  <a:pt x="1609" y="4595"/>
                </a:lnTo>
                <a:lnTo>
                  <a:pt x="1603" y="4565"/>
                </a:lnTo>
                <a:lnTo>
                  <a:pt x="1603" y="3511"/>
                </a:lnTo>
                <a:lnTo>
                  <a:pt x="5090" y="905"/>
                </a:lnTo>
                <a:lnTo>
                  <a:pt x="972" y="3077"/>
                </a:lnTo>
                <a:lnTo>
                  <a:pt x="64" y="2459"/>
                </a:lnTo>
                <a:lnTo>
                  <a:pt x="36" y="2434"/>
                </a:lnTo>
                <a:lnTo>
                  <a:pt x="15" y="2404"/>
                </a:lnTo>
                <a:lnTo>
                  <a:pt x="4" y="2370"/>
                </a:lnTo>
                <a:lnTo>
                  <a:pt x="0" y="2335"/>
                </a:lnTo>
                <a:lnTo>
                  <a:pt x="0" y="2335"/>
                </a:lnTo>
                <a:lnTo>
                  <a:pt x="4" y="2301"/>
                </a:lnTo>
                <a:lnTo>
                  <a:pt x="17" y="2269"/>
                </a:lnTo>
                <a:lnTo>
                  <a:pt x="36" y="2241"/>
                </a:lnTo>
                <a:lnTo>
                  <a:pt x="62" y="2216"/>
                </a:lnTo>
                <a:lnTo>
                  <a:pt x="96" y="2199"/>
                </a:lnTo>
                <a:lnTo>
                  <a:pt x="6168" y="4"/>
                </a:lnTo>
                <a:lnTo>
                  <a:pt x="6189" y="0"/>
                </a:lnTo>
                <a:close/>
              </a:path>
            </a:pathLst>
          </a:custGeom>
          <a:solidFill>
            <a:schemeClr val="bg1"/>
          </a:solidFill>
          <a:ln w="0">
            <a:noFill/>
            <a:prstDash val="solid"/>
            <a:round/>
          </a:ln>
        </p:spPr>
        <p:txBody>
          <a:bodyPr vert="horz" wrap="square" lIns="182598" tIns="91298" rIns="182598" bIns="91298" numCol="1" anchor="t" anchorCtr="0" compatLnSpc="1"/>
          <a:lstStyle/>
          <a:p>
            <a:endParaRPr lang="en-US" sz="3595">
              <a:latin typeface="微软雅黑" panose="020B0503020204020204" charset="-122"/>
              <a:ea typeface="微软雅黑" panose="020B0503020204020204" charset="-122"/>
            </a:endParaRPr>
          </a:p>
        </p:txBody>
      </p:sp>
      <p:sp>
        <p:nvSpPr>
          <p:cNvPr id="27" name="iconfont-1191-866883"/>
          <p:cNvSpPr>
            <a:spLocks noChangeAspect="1"/>
          </p:cNvSpPr>
          <p:nvPr/>
        </p:nvSpPr>
        <p:spPr bwMode="auto">
          <a:xfrm>
            <a:off x="9785691" y="2581401"/>
            <a:ext cx="603002" cy="596780"/>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sp>
      <p:grpSp>
        <p:nvGrpSpPr>
          <p:cNvPr id="28" name="Group 45"/>
          <p:cNvGrpSpPr/>
          <p:nvPr/>
        </p:nvGrpSpPr>
        <p:grpSpPr>
          <a:xfrm>
            <a:off x="7221646" y="4428223"/>
            <a:ext cx="443359" cy="652134"/>
            <a:chOff x="9209088" y="5059363"/>
            <a:chExt cx="300038" cy="441324"/>
          </a:xfrm>
          <a:solidFill>
            <a:schemeClr val="bg1"/>
          </a:solidFill>
        </p:grpSpPr>
        <p:sp>
          <p:nvSpPr>
            <p:cNvPr id="29" name="Freeform 412"/>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0" name="Freeform 413"/>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1" name="Freeform 414"/>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2" name="Freeform 415"/>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3" name="Freeform 416"/>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4" name="Freeform 417"/>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35" name="iconfont-1187-868319"/>
          <p:cNvSpPr>
            <a:spLocks noChangeAspect="1"/>
          </p:cNvSpPr>
          <p:nvPr/>
        </p:nvSpPr>
        <p:spPr bwMode="auto">
          <a:xfrm>
            <a:off x="4454690" y="2542516"/>
            <a:ext cx="636193" cy="635665"/>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1"/>
          </a:solidFill>
          <a:ln>
            <a:noFill/>
          </a:ln>
        </p:spPr>
      </p:sp>
      <p:grpSp>
        <p:nvGrpSpPr>
          <p:cNvPr id="2" name="组合 1"/>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8" name="文本框 7"/>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786862" y="0"/>
            <a:ext cx="3936736" cy="5433462"/>
          </a:xfrm>
          <a:custGeom>
            <a:avLst/>
            <a:gdLst>
              <a:gd name="connsiteX0" fmla="*/ 3 w 3936736"/>
              <a:gd name="connsiteY0" fmla="*/ 0 h 5433462"/>
              <a:gd name="connsiteX1" fmla="*/ 3936736 w 3936736"/>
              <a:gd name="connsiteY1" fmla="*/ 0 h 5433462"/>
              <a:gd name="connsiteX2" fmla="*/ 3936736 w 3936736"/>
              <a:gd name="connsiteY2" fmla="*/ 3392488 h 5433462"/>
              <a:gd name="connsiteX3" fmla="*/ 3933070 w 3936736"/>
              <a:gd name="connsiteY3" fmla="*/ 3392488 h 5433462"/>
              <a:gd name="connsiteX4" fmla="*/ 3936736 w 3936736"/>
              <a:gd name="connsiteY4" fmla="*/ 3465095 h 5433462"/>
              <a:gd name="connsiteX5" fmla="*/ 1968368 w 3936736"/>
              <a:gd name="connsiteY5" fmla="*/ 5433462 h 5433462"/>
              <a:gd name="connsiteX6" fmla="*/ 0 w 3936736"/>
              <a:gd name="connsiteY6" fmla="*/ 3465095 h 5433462"/>
              <a:gd name="connsiteX7" fmla="*/ 3666 w 3936736"/>
              <a:gd name="connsiteY7" fmla="*/ 3392488 h 5433462"/>
              <a:gd name="connsiteX8" fmla="*/ 3 w 3936736"/>
              <a:gd name="connsiteY8" fmla="*/ 3392488 h 543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6736" h="5433462">
                <a:moveTo>
                  <a:pt x="3" y="0"/>
                </a:moveTo>
                <a:lnTo>
                  <a:pt x="3936736" y="0"/>
                </a:lnTo>
                <a:lnTo>
                  <a:pt x="3936736" y="3392488"/>
                </a:lnTo>
                <a:lnTo>
                  <a:pt x="3933070" y="3392488"/>
                </a:lnTo>
                <a:lnTo>
                  <a:pt x="3936736" y="3465095"/>
                </a:lnTo>
                <a:cubicBezTo>
                  <a:pt x="3936736" y="4552194"/>
                  <a:pt x="3055468" y="5433462"/>
                  <a:pt x="1968368" y="5433462"/>
                </a:cubicBezTo>
                <a:cubicBezTo>
                  <a:pt x="881268" y="5433462"/>
                  <a:pt x="0" y="4552194"/>
                  <a:pt x="0" y="3465095"/>
                </a:cubicBezTo>
                <a:lnTo>
                  <a:pt x="3666" y="3392488"/>
                </a:lnTo>
                <a:lnTo>
                  <a:pt x="3" y="3392488"/>
                </a:lnTo>
                <a:close/>
              </a:path>
            </a:pathLst>
          </a:cu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10999621" y="4557729"/>
            <a:ext cx="1192379" cy="1640940"/>
          </a:xfrm>
          <a:custGeom>
            <a:avLst/>
            <a:gdLst>
              <a:gd name="connsiteX0" fmla="*/ 820470 w 1192379"/>
              <a:gd name="connsiteY0" fmla="*/ 0 h 1640940"/>
              <a:gd name="connsiteX1" fmla="*/ 1139834 w 1192379"/>
              <a:gd name="connsiteY1" fmla="*/ 64477 h 1640940"/>
              <a:gd name="connsiteX2" fmla="*/ 1192379 w 1192379"/>
              <a:gd name="connsiteY2" fmla="*/ 92997 h 1640940"/>
              <a:gd name="connsiteX3" fmla="*/ 1192379 w 1192379"/>
              <a:gd name="connsiteY3" fmla="*/ 1547943 h 1640940"/>
              <a:gd name="connsiteX4" fmla="*/ 1139834 w 1192379"/>
              <a:gd name="connsiteY4" fmla="*/ 1576464 h 1640940"/>
              <a:gd name="connsiteX5" fmla="*/ 820470 w 1192379"/>
              <a:gd name="connsiteY5" fmla="*/ 1640940 h 1640940"/>
              <a:gd name="connsiteX6" fmla="*/ 0 w 1192379"/>
              <a:gd name="connsiteY6" fmla="*/ 820470 h 1640940"/>
              <a:gd name="connsiteX7" fmla="*/ 820470 w 1192379"/>
              <a:gd name="connsiteY7" fmla="*/ 0 h 164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379" h="1640940">
                <a:moveTo>
                  <a:pt x="820470" y="0"/>
                </a:moveTo>
                <a:cubicBezTo>
                  <a:pt x="933753" y="0"/>
                  <a:pt x="1041674" y="22959"/>
                  <a:pt x="1139834" y="64477"/>
                </a:cubicBezTo>
                <a:lnTo>
                  <a:pt x="1192379" y="92997"/>
                </a:lnTo>
                <a:lnTo>
                  <a:pt x="1192379" y="1547943"/>
                </a:lnTo>
                <a:lnTo>
                  <a:pt x="1139834" y="1576464"/>
                </a:lnTo>
                <a:cubicBezTo>
                  <a:pt x="1041674" y="1617982"/>
                  <a:pt x="933753" y="1640940"/>
                  <a:pt x="820470" y="1640940"/>
                </a:cubicBezTo>
                <a:cubicBezTo>
                  <a:pt x="367337" y="1640940"/>
                  <a:pt x="0" y="1273603"/>
                  <a:pt x="0" y="820470"/>
                </a:cubicBezTo>
                <a:cubicBezTo>
                  <a:pt x="0" y="367337"/>
                  <a:pt x="367337" y="0"/>
                  <a:pt x="820470" y="0"/>
                </a:cubicBezTo>
                <a:close/>
              </a:path>
            </a:pathLst>
          </a:cu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9" name="任意多边形 28"/>
          <p:cNvSpPr/>
          <p:nvPr/>
        </p:nvSpPr>
        <p:spPr>
          <a:xfrm>
            <a:off x="691834" y="6198670"/>
            <a:ext cx="921412" cy="659331"/>
          </a:xfrm>
          <a:custGeom>
            <a:avLst/>
            <a:gdLst>
              <a:gd name="connsiteX0" fmla="*/ 460706 w 921412"/>
              <a:gd name="connsiteY0" fmla="*/ 0 h 659331"/>
              <a:gd name="connsiteX1" fmla="*/ 921412 w 921412"/>
              <a:gd name="connsiteY1" fmla="*/ 460706 h 659331"/>
              <a:gd name="connsiteX2" fmla="*/ 885208 w 921412"/>
              <a:gd name="connsiteY2" fmla="*/ 640034 h 659331"/>
              <a:gd name="connsiteX3" fmla="*/ 874733 w 921412"/>
              <a:gd name="connsiteY3" fmla="*/ 659331 h 659331"/>
              <a:gd name="connsiteX4" fmla="*/ 46679 w 921412"/>
              <a:gd name="connsiteY4" fmla="*/ 659331 h 659331"/>
              <a:gd name="connsiteX5" fmla="*/ 36205 w 921412"/>
              <a:gd name="connsiteY5" fmla="*/ 640034 h 659331"/>
              <a:gd name="connsiteX6" fmla="*/ 0 w 921412"/>
              <a:gd name="connsiteY6" fmla="*/ 460706 h 659331"/>
              <a:gd name="connsiteX7" fmla="*/ 460706 w 921412"/>
              <a:gd name="connsiteY7" fmla="*/ 0 h 65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1412" h="659331">
                <a:moveTo>
                  <a:pt x="460706" y="0"/>
                </a:moveTo>
                <a:cubicBezTo>
                  <a:pt x="715147" y="0"/>
                  <a:pt x="921412" y="206265"/>
                  <a:pt x="921412" y="460706"/>
                </a:cubicBezTo>
                <a:cubicBezTo>
                  <a:pt x="921412" y="524316"/>
                  <a:pt x="908521" y="584916"/>
                  <a:pt x="885208" y="640034"/>
                </a:cubicBezTo>
                <a:lnTo>
                  <a:pt x="874733" y="659331"/>
                </a:lnTo>
                <a:lnTo>
                  <a:pt x="46679" y="659331"/>
                </a:lnTo>
                <a:lnTo>
                  <a:pt x="36205" y="640034"/>
                </a:lnTo>
                <a:cubicBezTo>
                  <a:pt x="12892" y="584916"/>
                  <a:pt x="0" y="524316"/>
                  <a:pt x="0" y="460706"/>
                </a:cubicBezTo>
                <a:cubicBezTo>
                  <a:pt x="0" y="206265"/>
                  <a:pt x="206265" y="0"/>
                  <a:pt x="460706" y="0"/>
                </a:cubicBezTo>
                <a:close/>
              </a:path>
            </a:pathLst>
          </a:cu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886182" y="2198879"/>
            <a:ext cx="780201" cy="780201"/>
          </a:xfrm>
          <a:prstGeom prst="ellipse">
            <a:avLst/>
          </a:prstGeom>
          <a:solidFill>
            <a:srgbClr val="DDB4B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1"/>
          <p:cNvSpPr txBox="1">
            <a:spLocks noChangeArrowheads="1"/>
          </p:cNvSpPr>
          <p:nvPr/>
        </p:nvSpPr>
        <p:spPr bwMode="auto">
          <a:xfrm>
            <a:off x="6981985" y="2233478"/>
            <a:ext cx="899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cs typeface="+mn-ea"/>
                <a:sym typeface="+mn-lt"/>
              </a:rPr>
              <a:t>标题文字</a:t>
            </a:r>
          </a:p>
        </p:txBody>
      </p:sp>
      <p:sp>
        <p:nvSpPr>
          <p:cNvPr id="13" name="1"/>
          <p:cNvSpPr txBox="1">
            <a:spLocks noChangeArrowheads="1"/>
          </p:cNvSpPr>
          <p:nvPr/>
        </p:nvSpPr>
        <p:spPr bwMode="auto">
          <a:xfrm>
            <a:off x="6981985" y="2471340"/>
            <a:ext cx="3444932" cy="5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14" name="椭圆 13"/>
          <p:cNvSpPr/>
          <p:nvPr/>
        </p:nvSpPr>
        <p:spPr>
          <a:xfrm>
            <a:off x="5886182" y="3356809"/>
            <a:ext cx="780201" cy="780201"/>
          </a:xfrm>
          <a:prstGeom prst="ellipse">
            <a:avLst/>
          </a:prstGeom>
          <a:solidFill>
            <a:srgbClr val="DDB4B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1"/>
          <p:cNvSpPr txBox="1">
            <a:spLocks noChangeArrowheads="1"/>
          </p:cNvSpPr>
          <p:nvPr/>
        </p:nvSpPr>
        <p:spPr bwMode="auto">
          <a:xfrm>
            <a:off x="6981985" y="3391408"/>
            <a:ext cx="899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spcBef>
                <a:spcPct val="20000"/>
              </a:spcBef>
              <a:defRPr/>
            </a:pPr>
            <a:r>
              <a:rPr lang="zh-CN" altLang="en-US" sz="1600" b="1" dirty="0">
                <a:solidFill>
                  <a:schemeClr val="tx1">
                    <a:lumMod val="65000"/>
                    <a:lumOff val="35000"/>
                  </a:schemeClr>
                </a:solidFill>
                <a:latin typeface="微软雅黑" panose="020B0503020204020204" charset="-122"/>
                <a:cs typeface="+mn-ea"/>
                <a:sym typeface="+mn-lt"/>
              </a:rPr>
              <a:t>标题文字</a:t>
            </a:r>
          </a:p>
        </p:txBody>
      </p:sp>
      <p:sp>
        <p:nvSpPr>
          <p:cNvPr id="16" name="1"/>
          <p:cNvSpPr txBox="1">
            <a:spLocks noChangeArrowheads="1"/>
          </p:cNvSpPr>
          <p:nvPr/>
        </p:nvSpPr>
        <p:spPr bwMode="auto">
          <a:xfrm>
            <a:off x="6981985" y="3629270"/>
            <a:ext cx="3444932" cy="5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cs typeface="+mn-ea"/>
                <a:sym typeface="+mn-lt"/>
              </a:rPr>
              <a:t>您的内容打在这里，或者通过复制您的文本后，在此框中选择粘贴，并选择只保留文字。</a:t>
            </a:r>
          </a:p>
        </p:txBody>
      </p:sp>
      <p:sp>
        <p:nvSpPr>
          <p:cNvPr id="24" name="椭圆 23"/>
          <p:cNvSpPr/>
          <p:nvPr/>
        </p:nvSpPr>
        <p:spPr>
          <a:xfrm>
            <a:off x="5886182" y="4556470"/>
            <a:ext cx="780201" cy="780201"/>
          </a:xfrm>
          <a:prstGeom prst="ellipse">
            <a:avLst/>
          </a:prstGeom>
          <a:solidFill>
            <a:srgbClr val="DDB4B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25" name="Group 58"/>
          <p:cNvGrpSpPr/>
          <p:nvPr/>
        </p:nvGrpSpPr>
        <p:grpSpPr>
          <a:xfrm>
            <a:off x="6129695" y="4726599"/>
            <a:ext cx="304725" cy="448217"/>
            <a:chOff x="9209088" y="5059363"/>
            <a:chExt cx="300038" cy="441324"/>
          </a:xfrm>
          <a:solidFill>
            <a:schemeClr val="bg1"/>
          </a:solidFill>
        </p:grpSpPr>
        <p:sp>
          <p:nvSpPr>
            <p:cNvPr id="26" name="Freeform 412"/>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8" name="Freeform 413"/>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0" name="Freeform 414"/>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1" name="Freeform 415"/>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Freeform 416"/>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Freeform 417"/>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34" name="placeholder_286118"/>
          <p:cNvSpPr>
            <a:spLocks noChangeAspect="1"/>
          </p:cNvSpPr>
          <p:nvPr/>
        </p:nvSpPr>
        <p:spPr bwMode="auto">
          <a:xfrm>
            <a:off x="6101543" y="2392497"/>
            <a:ext cx="339972" cy="398838"/>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chemeClr val="bg1"/>
          </a:solidFill>
          <a:ln>
            <a:noFill/>
          </a:ln>
        </p:spPr>
      </p:sp>
      <p:grpSp>
        <p:nvGrpSpPr>
          <p:cNvPr id="35" name="Group 51"/>
          <p:cNvGrpSpPr/>
          <p:nvPr/>
        </p:nvGrpSpPr>
        <p:grpSpPr>
          <a:xfrm>
            <a:off x="6100816" y="3580086"/>
            <a:ext cx="371920" cy="321660"/>
            <a:chOff x="2084388" y="3051175"/>
            <a:chExt cx="293688" cy="254001"/>
          </a:xfrm>
          <a:solidFill>
            <a:schemeClr val="bg1"/>
          </a:solidFill>
        </p:grpSpPr>
        <p:sp>
          <p:nvSpPr>
            <p:cNvPr id="36" name="Freeform 154"/>
            <p:cNvSpPr/>
            <p:nvPr/>
          </p:nvSpPr>
          <p:spPr bwMode="auto">
            <a:xfrm>
              <a:off x="2084388" y="3106738"/>
              <a:ext cx="36513" cy="198438"/>
            </a:xfrm>
            <a:custGeom>
              <a:avLst/>
              <a:gdLst/>
              <a:ahLst/>
              <a:cxnLst>
                <a:cxn ang="0">
                  <a:pos x="0" y="14"/>
                </a:cxn>
                <a:cxn ang="0">
                  <a:pos x="0" y="65"/>
                </a:cxn>
                <a:cxn ang="0">
                  <a:pos x="14" y="79"/>
                </a:cxn>
                <a:cxn ang="0">
                  <a:pos x="14" y="0"/>
                </a:cxn>
                <a:cxn ang="0">
                  <a:pos x="0" y="14"/>
                </a:cxn>
              </a:cxnLst>
              <a:rect l="0" t="0" r="r" b="b"/>
              <a:pathLst>
                <a:path w="14" h="79">
                  <a:moveTo>
                    <a:pt x="0" y="14"/>
                  </a:moveTo>
                  <a:cubicBezTo>
                    <a:pt x="0" y="65"/>
                    <a:pt x="0" y="65"/>
                    <a:pt x="0" y="65"/>
                  </a:cubicBezTo>
                  <a:cubicBezTo>
                    <a:pt x="0" y="73"/>
                    <a:pt x="6" y="79"/>
                    <a:pt x="14" y="79"/>
                  </a:cubicBezTo>
                  <a:cubicBezTo>
                    <a:pt x="14" y="0"/>
                    <a:pt x="14" y="0"/>
                    <a:pt x="14" y="0"/>
                  </a:cubicBezTo>
                  <a:cubicBezTo>
                    <a:pt x="6" y="0"/>
                    <a:pt x="0" y="6"/>
                    <a:pt x="0" y="14"/>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7" name="Freeform 155"/>
            <p:cNvSpPr>
              <a:spLocks noEditPoints="1"/>
            </p:cNvSpPr>
            <p:nvPr/>
          </p:nvSpPr>
          <p:spPr bwMode="auto">
            <a:xfrm>
              <a:off x="2139951" y="3051175"/>
              <a:ext cx="182563" cy="254000"/>
            </a:xfrm>
            <a:custGeom>
              <a:avLst/>
              <a:gdLst/>
              <a:ahLst/>
              <a:cxnLst>
                <a:cxn ang="0">
                  <a:pos x="58" y="7"/>
                </a:cxn>
                <a:cxn ang="0">
                  <a:pos x="50" y="0"/>
                </a:cxn>
                <a:cxn ang="0">
                  <a:pos x="21" y="0"/>
                </a:cxn>
                <a:cxn ang="0">
                  <a:pos x="14" y="7"/>
                </a:cxn>
                <a:cxn ang="0">
                  <a:pos x="14" y="22"/>
                </a:cxn>
                <a:cxn ang="0">
                  <a:pos x="0" y="22"/>
                </a:cxn>
                <a:cxn ang="0">
                  <a:pos x="0" y="101"/>
                </a:cxn>
                <a:cxn ang="0">
                  <a:pos x="72" y="101"/>
                </a:cxn>
                <a:cxn ang="0">
                  <a:pos x="72" y="22"/>
                </a:cxn>
                <a:cxn ang="0">
                  <a:pos x="58" y="22"/>
                </a:cxn>
                <a:cxn ang="0">
                  <a:pos x="58" y="7"/>
                </a:cxn>
                <a:cxn ang="0">
                  <a:pos x="50" y="22"/>
                </a:cxn>
                <a:cxn ang="0">
                  <a:pos x="21" y="22"/>
                </a:cxn>
                <a:cxn ang="0">
                  <a:pos x="21" y="7"/>
                </a:cxn>
                <a:cxn ang="0">
                  <a:pos x="50" y="7"/>
                </a:cxn>
                <a:cxn ang="0">
                  <a:pos x="50" y="22"/>
                </a:cxn>
              </a:cxnLst>
              <a:rect l="0" t="0" r="r" b="b"/>
              <a:pathLst>
                <a:path w="72" h="101">
                  <a:moveTo>
                    <a:pt x="58" y="7"/>
                  </a:moveTo>
                  <a:cubicBezTo>
                    <a:pt x="58" y="3"/>
                    <a:pt x="54" y="0"/>
                    <a:pt x="50" y="0"/>
                  </a:cubicBezTo>
                  <a:cubicBezTo>
                    <a:pt x="21" y="0"/>
                    <a:pt x="21" y="0"/>
                    <a:pt x="21" y="0"/>
                  </a:cubicBezTo>
                  <a:cubicBezTo>
                    <a:pt x="17" y="0"/>
                    <a:pt x="14" y="3"/>
                    <a:pt x="14" y="7"/>
                  </a:cubicBezTo>
                  <a:cubicBezTo>
                    <a:pt x="14" y="22"/>
                    <a:pt x="14" y="22"/>
                    <a:pt x="14" y="22"/>
                  </a:cubicBezTo>
                  <a:cubicBezTo>
                    <a:pt x="0" y="22"/>
                    <a:pt x="0" y="22"/>
                    <a:pt x="0" y="22"/>
                  </a:cubicBezTo>
                  <a:cubicBezTo>
                    <a:pt x="0" y="101"/>
                    <a:pt x="0" y="101"/>
                    <a:pt x="0" y="101"/>
                  </a:cubicBezTo>
                  <a:cubicBezTo>
                    <a:pt x="72" y="101"/>
                    <a:pt x="72" y="101"/>
                    <a:pt x="72" y="101"/>
                  </a:cubicBezTo>
                  <a:cubicBezTo>
                    <a:pt x="72" y="22"/>
                    <a:pt x="72" y="22"/>
                    <a:pt x="72" y="22"/>
                  </a:cubicBezTo>
                  <a:cubicBezTo>
                    <a:pt x="58" y="22"/>
                    <a:pt x="58" y="22"/>
                    <a:pt x="58" y="22"/>
                  </a:cubicBezTo>
                  <a:lnTo>
                    <a:pt x="58" y="7"/>
                  </a:lnTo>
                  <a:close/>
                  <a:moveTo>
                    <a:pt x="50" y="22"/>
                  </a:moveTo>
                  <a:cubicBezTo>
                    <a:pt x="21" y="22"/>
                    <a:pt x="21" y="22"/>
                    <a:pt x="21" y="22"/>
                  </a:cubicBezTo>
                  <a:cubicBezTo>
                    <a:pt x="21" y="7"/>
                    <a:pt x="21" y="7"/>
                    <a:pt x="21" y="7"/>
                  </a:cubicBezTo>
                  <a:cubicBezTo>
                    <a:pt x="50" y="7"/>
                    <a:pt x="50" y="7"/>
                    <a:pt x="50" y="7"/>
                  </a:cubicBezTo>
                  <a:lnTo>
                    <a:pt x="50" y="2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Freeform 156"/>
            <p:cNvSpPr/>
            <p:nvPr/>
          </p:nvSpPr>
          <p:spPr bwMode="auto">
            <a:xfrm>
              <a:off x="2339976" y="3106738"/>
              <a:ext cx="38100" cy="198438"/>
            </a:xfrm>
            <a:custGeom>
              <a:avLst/>
              <a:gdLst/>
              <a:ahLst/>
              <a:cxnLst>
                <a:cxn ang="0">
                  <a:pos x="0" y="0"/>
                </a:cxn>
                <a:cxn ang="0">
                  <a:pos x="0" y="79"/>
                </a:cxn>
                <a:cxn ang="0">
                  <a:pos x="15" y="65"/>
                </a:cxn>
                <a:cxn ang="0">
                  <a:pos x="15" y="14"/>
                </a:cxn>
                <a:cxn ang="0">
                  <a:pos x="0" y="0"/>
                </a:cxn>
              </a:cxnLst>
              <a:rect l="0" t="0" r="r" b="b"/>
              <a:pathLst>
                <a:path w="15" h="79">
                  <a:moveTo>
                    <a:pt x="0" y="0"/>
                  </a:moveTo>
                  <a:cubicBezTo>
                    <a:pt x="0" y="79"/>
                    <a:pt x="0" y="79"/>
                    <a:pt x="0" y="79"/>
                  </a:cubicBezTo>
                  <a:cubicBezTo>
                    <a:pt x="8" y="79"/>
                    <a:pt x="15" y="73"/>
                    <a:pt x="15" y="65"/>
                  </a:cubicBezTo>
                  <a:cubicBezTo>
                    <a:pt x="15" y="14"/>
                    <a:pt x="15" y="14"/>
                    <a:pt x="15" y="14"/>
                  </a:cubicBezTo>
                  <a:cubicBezTo>
                    <a:pt x="15" y="6"/>
                    <a:pt x="8" y="0"/>
                    <a:pt x="0" y="0"/>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39" name="1"/>
          <p:cNvSpPr txBox="1">
            <a:spLocks noChangeArrowheads="1"/>
          </p:cNvSpPr>
          <p:nvPr/>
        </p:nvSpPr>
        <p:spPr bwMode="auto">
          <a:xfrm>
            <a:off x="6981985" y="4603045"/>
            <a:ext cx="899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spcBef>
                <a:spcPct val="20000"/>
              </a:spcBef>
              <a:defRPr/>
            </a:pPr>
            <a:r>
              <a:rPr lang="zh-CN" altLang="en-US" sz="1600" b="1" dirty="0">
                <a:solidFill>
                  <a:schemeClr val="tx1">
                    <a:lumMod val="65000"/>
                    <a:lumOff val="35000"/>
                  </a:schemeClr>
                </a:solidFill>
                <a:latin typeface="微软雅黑" panose="020B0503020204020204" charset="-122"/>
                <a:cs typeface="+mn-ea"/>
                <a:sym typeface="+mn-lt"/>
              </a:rPr>
              <a:t>标题文字</a:t>
            </a:r>
          </a:p>
        </p:txBody>
      </p:sp>
      <p:sp>
        <p:nvSpPr>
          <p:cNvPr id="40" name="1"/>
          <p:cNvSpPr txBox="1">
            <a:spLocks noChangeArrowheads="1"/>
          </p:cNvSpPr>
          <p:nvPr/>
        </p:nvSpPr>
        <p:spPr bwMode="auto">
          <a:xfrm>
            <a:off x="6981985" y="4840906"/>
            <a:ext cx="3444932" cy="5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cs typeface="+mn-ea"/>
                <a:sym typeface="+mn-lt"/>
              </a:rPr>
              <a:t>您的内容打在这里，或者通过复制您的文本后，在此框中选择粘贴，并选择只保留文字。</a:t>
            </a:r>
          </a:p>
        </p:txBody>
      </p:sp>
      <p:pic>
        <p:nvPicPr>
          <p:cNvPr id="2" name="图片 1"/>
          <p:cNvPicPr>
            <a:picLocks noChangeAspect="1"/>
          </p:cNvPicPr>
          <p:nvPr/>
        </p:nvPicPr>
        <p:blipFill>
          <a:blip r:embed="rId2"/>
          <a:srcRect l="4159" r="4159"/>
          <a:stretch>
            <a:fillRect/>
          </a:stretch>
        </p:blipFill>
        <p:spPr>
          <a:xfrm>
            <a:off x="1180465" y="1854200"/>
            <a:ext cx="3149600" cy="3149600"/>
          </a:xfrm>
          <a:prstGeom prst="ellipse">
            <a:avLst/>
          </a:prstGeom>
          <a:ln>
            <a:solidFill>
              <a:schemeClr val="bg1"/>
            </a:solid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0679" y="209149"/>
            <a:ext cx="473527" cy="433092"/>
            <a:chOff x="548979" y="488549"/>
            <a:chExt cx="473527" cy="433092"/>
          </a:xfrm>
        </p:grpSpPr>
        <p:sp>
          <p:nvSpPr>
            <p:cNvPr id="4" name="平行四边形 3"/>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8" name="文本框 7"/>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cxnSp>
        <p:nvCxnSpPr>
          <p:cNvPr id="100" name="肘形连接符 99"/>
          <p:cNvCxnSpPr/>
          <p:nvPr/>
        </p:nvCxnSpPr>
        <p:spPr>
          <a:xfrm flipH="1" flipV="1">
            <a:off x="6206141" y="1677824"/>
            <a:ext cx="3767563" cy="546099"/>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1" name="肘形连接符 100"/>
          <p:cNvCxnSpPr/>
          <p:nvPr/>
        </p:nvCxnSpPr>
        <p:spPr>
          <a:xfrm flipH="1">
            <a:off x="6206141" y="5105235"/>
            <a:ext cx="3767563" cy="546099"/>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2" name="肘形连接符 101"/>
          <p:cNvCxnSpPr/>
          <p:nvPr/>
        </p:nvCxnSpPr>
        <p:spPr>
          <a:xfrm flipV="1">
            <a:off x="1957717" y="1677824"/>
            <a:ext cx="3634253" cy="546099"/>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3" name="肘形连接符 102"/>
          <p:cNvCxnSpPr/>
          <p:nvPr/>
        </p:nvCxnSpPr>
        <p:spPr>
          <a:xfrm>
            <a:off x="1957717" y="5105235"/>
            <a:ext cx="3634253" cy="546099"/>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4" name="组合 55"/>
          <p:cNvGrpSpPr/>
          <p:nvPr/>
        </p:nvGrpSpPr>
        <p:grpSpPr bwMode="auto">
          <a:xfrm>
            <a:off x="1261019" y="3741571"/>
            <a:ext cx="1344197" cy="1346201"/>
            <a:chOff x="1854558" y="3854906"/>
            <a:chExt cx="1403797" cy="1403797"/>
          </a:xfrm>
        </p:grpSpPr>
        <p:sp>
          <p:nvSpPr>
            <p:cNvPr id="105" name="椭圆 104"/>
            <p:cNvSpPr/>
            <p:nvPr/>
          </p:nvSpPr>
          <p:spPr>
            <a:xfrm>
              <a:off x="1854558" y="3854906"/>
              <a:ext cx="1403797" cy="1403797"/>
            </a:xfrm>
            <a:prstGeom prst="ellipse">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106" name="组合 57"/>
            <p:cNvGrpSpPr/>
            <p:nvPr/>
          </p:nvGrpSpPr>
          <p:grpSpPr>
            <a:xfrm>
              <a:off x="2340694" y="4217787"/>
              <a:ext cx="392888" cy="661931"/>
              <a:chOff x="6982613" y="4660429"/>
              <a:chExt cx="292099" cy="492124"/>
            </a:xfrm>
            <a:solidFill>
              <a:schemeClr val="bg1">
                <a:lumMod val="95000"/>
              </a:schemeClr>
            </a:solidFill>
          </p:grpSpPr>
          <p:sp>
            <p:nvSpPr>
              <p:cNvPr id="107"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913765">
                  <a:defRPr/>
                </a:pPr>
                <a:endParaRPr lang="en-US"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8"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913765">
                  <a:defRPr/>
                </a:pPr>
                <a:endParaRPr lang="en-US"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9"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913765">
                  <a:defRPr/>
                </a:pPr>
                <a:endParaRPr lang="en-US"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grpSp>
        <p:nvGrpSpPr>
          <p:cNvPr id="110" name="组合 68"/>
          <p:cNvGrpSpPr/>
          <p:nvPr/>
        </p:nvGrpSpPr>
        <p:grpSpPr bwMode="auto">
          <a:xfrm>
            <a:off x="9257960" y="3741571"/>
            <a:ext cx="1345785" cy="1346201"/>
            <a:chOff x="8886420" y="3854906"/>
            <a:chExt cx="1403797" cy="1403797"/>
          </a:xfrm>
        </p:grpSpPr>
        <p:sp>
          <p:nvSpPr>
            <p:cNvPr id="111" name="椭圆 110"/>
            <p:cNvSpPr/>
            <p:nvPr/>
          </p:nvSpPr>
          <p:spPr>
            <a:xfrm>
              <a:off x="8886420" y="3854906"/>
              <a:ext cx="1403797" cy="1403797"/>
            </a:xfrm>
            <a:prstGeom prst="ellipse">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2" name="Freeform 12"/>
            <p:cNvSpPr>
              <a:spLocks noEditPoints="1"/>
            </p:cNvSpPr>
            <p:nvPr/>
          </p:nvSpPr>
          <p:spPr bwMode="auto">
            <a:xfrm>
              <a:off x="9366492" y="4217444"/>
              <a:ext cx="471796" cy="667134"/>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defTabSz="913765">
                <a:defRPr/>
              </a:pPr>
              <a:endParaRPr lang="en-US"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113" name="组合 71"/>
          <p:cNvGrpSpPr/>
          <p:nvPr/>
        </p:nvGrpSpPr>
        <p:grpSpPr bwMode="auto">
          <a:xfrm>
            <a:off x="1261019" y="2239797"/>
            <a:ext cx="1344197" cy="1344613"/>
            <a:chOff x="1854558" y="1736117"/>
            <a:chExt cx="1403797" cy="1403797"/>
          </a:xfrm>
        </p:grpSpPr>
        <p:sp>
          <p:nvSpPr>
            <p:cNvPr id="114" name="椭圆 113"/>
            <p:cNvSpPr/>
            <p:nvPr/>
          </p:nvSpPr>
          <p:spPr>
            <a:xfrm>
              <a:off x="1854558" y="1736117"/>
              <a:ext cx="1403797" cy="1403797"/>
            </a:xfrm>
            <a:prstGeom prst="ellipse">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115" name="组合 24"/>
            <p:cNvGrpSpPr/>
            <p:nvPr/>
          </p:nvGrpSpPr>
          <p:grpSpPr bwMode="auto">
            <a:xfrm>
              <a:off x="2137516" y="2060331"/>
              <a:ext cx="799244" cy="731504"/>
              <a:chOff x="2158354" y="2417495"/>
              <a:chExt cx="550987" cy="504288"/>
            </a:xfrm>
          </p:grpSpPr>
          <p:sp>
            <p:nvSpPr>
              <p:cNvPr id="116"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913765">
                  <a:defRPr/>
                </a:pPr>
                <a:endParaRPr lang="da-DK"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7"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913765">
                  <a:defRPr/>
                </a:pPr>
                <a:endParaRPr lang="da-DK"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grpSp>
        <p:nvGrpSpPr>
          <p:cNvPr id="118" name="组合 76"/>
          <p:cNvGrpSpPr/>
          <p:nvPr/>
        </p:nvGrpSpPr>
        <p:grpSpPr bwMode="auto">
          <a:xfrm>
            <a:off x="9257960" y="2239797"/>
            <a:ext cx="1345785" cy="1344613"/>
            <a:chOff x="8886420" y="1736117"/>
            <a:chExt cx="1403797" cy="1403797"/>
          </a:xfrm>
        </p:grpSpPr>
        <p:sp>
          <p:nvSpPr>
            <p:cNvPr id="119" name="椭圆 118"/>
            <p:cNvSpPr/>
            <p:nvPr/>
          </p:nvSpPr>
          <p:spPr>
            <a:xfrm>
              <a:off x="8886420" y="1736117"/>
              <a:ext cx="1403797" cy="1403797"/>
            </a:xfrm>
            <a:prstGeom prst="ellipse">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3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0" name="Freeform 41"/>
            <p:cNvSpPr>
              <a:spLocks noEditPoints="1"/>
            </p:cNvSpPr>
            <p:nvPr/>
          </p:nvSpPr>
          <p:spPr bwMode="auto">
            <a:xfrm>
              <a:off x="9250613" y="2120628"/>
              <a:ext cx="662168" cy="532018"/>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defTabSz="913765">
                <a:defRPr/>
              </a:pPr>
              <a:endParaRPr lang="en-US" sz="2400" kern="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121" name="išľíďè"/>
          <p:cNvSpPr/>
          <p:nvPr/>
        </p:nvSpPr>
        <p:spPr bwMode="auto">
          <a:xfrm>
            <a:off x="2876594" y="290116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1216025" rtl="0" eaLnBrk="1" fontAlgn="auto" latinLnBrk="0" hangingPunct="1">
              <a:lnSpc>
                <a:spcPct val="150000"/>
              </a:lnSpc>
              <a:spcBef>
                <a:spcPts val="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22" name="iSlíďè"/>
          <p:cNvSpPr txBox="1"/>
          <p:nvPr/>
        </p:nvSpPr>
        <p:spPr bwMode="auto">
          <a:xfrm>
            <a:off x="2904754" y="2549965"/>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
        <p:nvSpPr>
          <p:cNvPr id="123" name="išľíďè"/>
          <p:cNvSpPr/>
          <p:nvPr/>
        </p:nvSpPr>
        <p:spPr bwMode="auto">
          <a:xfrm>
            <a:off x="2876594" y="428158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1216025" rtl="0" eaLnBrk="1" fontAlgn="auto" latinLnBrk="0" hangingPunct="1">
              <a:lnSpc>
                <a:spcPct val="150000"/>
              </a:lnSpc>
              <a:spcBef>
                <a:spcPts val="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24" name="iSlíďè"/>
          <p:cNvSpPr txBox="1"/>
          <p:nvPr/>
        </p:nvSpPr>
        <p:spPr bwMode="auto">
          <a:xfrm>
            <a:off x="2904754" y="3965348"/>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
        <p:nvSpPr>
          <p:cNvPr id="125" name="išľíďè"/>
          <p:cNvSpPr/>
          <p:nvPr/>
        </p:nvSpPr>
        <p:spPr bwMode="auto">
          <a:xfrm>
            <a:off x="6587640" y="282865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1216025" rtl="0" eaLnBrk="1" fontAlgn="auto" latinLnBrk="0" hangingPunct="1">
              <a:lnSpc>
                <a:spcPct val="150000"/>
              </a:lnSpc>
              <a:spcBef>
                <a:spcPts val="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26" name="iSlíďè"/>
          <p:cNvSpPr txBox="1"/>
          <p:nvPr/>
        </p:nvSpPr>
        <p:spPr bwMode="auto">
          <a:xfrm>
            <a:off x="6615800" y="2477455"/>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
        <p:nvSpPr>
          <p:cNvPr id="127" name="išľíďè"/>
          <p:cNvSpPr/>
          <p:nvPr/>
        </p:nvSpPr>
        <p:spPr bwMode="auto">
          <a:xfrm>
            <a:off x="6587640" y="420907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1216025" rtl="0" eaLnBrk="1" fontAlgn="auto" latinLnBrk="0" hangingPunct="1">
              <a:lnSpc>
                <a:spcPct val="150000"/>
              </a:lnSpc>
              <a:spcBef>
                <a:spcPts val="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128" name="iSlíďè"/>
          <p:cNvSpPr txBox="1"/>
          <p:nvPr/>
        </p:nvSpPr>
        <p:spPr bwMode="auto">
          <a:xfrm>
            <a:off x="6615800" y="3892838"/>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289409" y="0"/>
            <a:ext cx="1902591" cy="2752825"/>
          </a:xfrm>
          <a:custGeom>
            <a:avLst/>
            <a:gdLst>
              <a:gd name="connsiteX0" fmla="*/ 165208 w 2385386"/>
              <a:gd name="connsiteY0" fmla="*/ 0 h 3451372"/>
              <a:gd name="connsiteX1" fmla="*/ 1137483 w 2385386"/>
              <a:gd name="connsiteY1" fmla="*/ 0 h 3451372"/>
              <a:gd name="connsiteX2" fmla="*/ 1079711 w 2385386"/>
              <a:gd name="connsiteY2" fmla="*/ 95094 h 3451372"/>
              <a:gd name="connsiteX3" fmla="*/ 876281 w 2385386"/>
              <a:gd name="connsiteY3" fmla="*/ 898502 h 3451372"/>
              <a:gd name="connsiteX4" fmla="*/ 2222091 w 2385386"/>
              <a:gd name="connsiteY4" fmla="*/ 2549755 h 3451372"/>
              <a:gd name="connsiteX5" fmla="*/ 2385386 w 2385386"/>
              <a:gd name="connsiteY5" fmla="*/ 2574677 h 3451372"/>
              <a:gd name="connsiteX6" fmla="*/ 2385386 w 2385386"/>
              <a:gd name="connsiteY6" fmla="*/ 3451372 h 3451372"/>
              <a:gd name="connsiteX7" fmla="*/ 2299850 w 2385386"/>
              <a:gd name="connsiteY7" fmla="*/ 3447053 h 3451372"/>
              <a:gd name="connsiteX8" fmla="*/ 0 w 2385386"/>
              <a:gd name="connsiteY8" fmla="*/ 898502 h 3451372"/>
              <a:gd name="connsiteX9" fmla="*/ 115173 w 2385386"/>
              <a:gd name="connsiteY9" fmla="*/ 136708 h 345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5386" h="3451372">
                <a:moveTo>
                  <a:pt x="165208" y="0"/>
                </a:moveTo>
                <a:lnTo>
                  <a:pt x="1137483" y="0"/>
                </a:lnTo>
                <a:lnTo>
                  <a:pt x="1079711" y="95094"/>
                </a:lnTo>
                <a:cubicBezTo>
                  <a:pt x="949975" y="333918"/>
                  <a:pt x="876281" y="607604"/>
                  <a:pt x="876281" y="898502"/>
                </a:cubicBezTo>
                <a:cubicBezTo>
                  <a:pt x="876281" y="1713017"/>
                  <a:pt x="1454039" y="2392589"/>
                  <a:pt x="2222091" y="2549755"/>
                </a:cubicBezTo>
                <a:lnTo>
                  <a:pt x="2385386" y="2574677"/>
                </a:lnTo>
                <a:lnTo>
                  <a:pt x="2385386" y="3451372"/>
                </a:lnTo>
                <a:lnTo>
                  <a:pt x="2299850" y="3447053"/>
                </a:lnTo>
                <a:cubicBezTo>
                  <a:pt x="1008059" y="3315864"/>
                  <a:pt x="0" y="2224905"/>
                  <a:pt x="0" y="898502"/>
                </a:cubicBezTo>
                <a:cubicBezTo>
                  <a:pt x="0" y="633221"/>
                  <a:pt x="40322" y="377359"/>
                  <a:pt x="115173" y="136708"/>
                </a:cubicBezTo>
                <a:close/>
              </a:path>
            </a:pathLst>
          </a:cu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7" name="任意多边形 156"/>
          <p:cNvSpPr/>
          <p:nvPr/>
        </p:nvSpPr>
        <p:spPr>
          <a:xfrm rot="7594901">
            <a:off x="11125832" y="1745685"/>
            <a:ext cx="1438949" cy="1366240"/>
          </a:xfrm>
          <a:custGeom>
            <a:avLst/>
            <a:gdLst>
              <a:gd name="connsiteX0" fmla="*/ 972940 w 1438949"/>
              <a:gd name="connsiteY0" fmla="*/ 63263 h 1366240"/>
              <a:gd name="connsiteX1" fmla="*/ 1058179 w 1438949"/>
              <a:gd name="connsiteY1" fmla="*/ 0 h 1366240"/>
              <a:gd name="connsiteX2" fmla="*/ 1059032 w 1438949"/>
              <a:gd name="connsiteY2" fmla="*/ 0 h 1366240"/>
              <a:gd name="connsiteX3" fmla="*/ 1083732 w 1438949"/>
              <a:gd name="connsiteY3" fmla="*/ 13078 h 1366240"/>
              <a:gd name="connsiteX4" fmla="*/ 1143073 w 1438949"/>
              <a:gd name="connsiteY4" fmla="*/ 52383 h 1366240"/>
              <a:gd name="connsiteX5" fmla="*/ 1156412 w 1438949"/>
              <a:gd name="connsiteY5" fmla="*/ 63263 h 1366240"/>
              <a:gd name="connsiteX6" fmla="*/ 825829 w 1438949"/>
              <a:gd name="connsiteY6" fmla="*/ 172443 h 1366240"/>
              <a:gd name="connsiteX7" fmla="*/ 911069 w 1438949"/>
              <a:gd name="connsiteY7" fmla="*/ 109181 h 1366240"/>
              <a:gd name="connsiteX8" fmla="*/ 1210179 w 1438949"/>
              <a:gd name="connsiteY8" fmla="*/ 109181 h 1366240"/>
              <a:gd name="connsiteX9" fmla="*/ 1250581 w 1438949"/>
              <a:gd name="connsiteY9" fmla="*/ 149504 h 1366240"/>
              <a:gd name="connsiteX10" fmla="*/ 1269336 w 1438949"/>
              <a:gd name="connsiteY10" fmla="*/ 172443 h 1366240"/>
              <a:gd name="connsiteX11" fmla="*/ 678719 w 1438949"/>
              <a:gd name="connsiteY11" fmla="*/ 281624 h 1366240"/>
              <a:gd name="connsiteX12" fmla="*/ 763958 w 1438949"/>
              <a:gd name="connsiteY12" fmla="*/ 218362 h 1366240"/>
              <a:gd name="connsiteX13" fmla="*/ 1305133 w 1438949"/>
              <a:gd name="connsiteY13" fmla="*/ 218362 h 1366240"/>
              <a:gd name="connsiteX14" fmla="*/ 1338819 w 1438949"/>
              <a:gd name="connsiteY14" fmla="*/ 269280 h 1366240"/>
              <a:gd name="connsiteX15" fmla="*/ 1345301 w 1438949"/>
              <a:gd name="connsiteY15" fmla="*/ 281625 h 1366240"/>
              <a:gd name="connsiteX16" fmla="*/ 528573 w 1438949"/>
              <a:gd name="connsiteY16" fmla="*/ 393058 h 1366240"/>
              <a:gd name="connsiteX17" fmla="*/ 613812 w 1438949"/>
              <a:gd name="connsiteY17" fmla="*/ 329796 h 1366240"/>
              <a:gd name="connsiteX18" fmla="*/ 1370592 w 1438949"/>
              <a:gd name="connsiteY18" fmla="*/ 329796 h 1366240"/>
              <a:gd name="connsiteX19" fmla="*/ 1372788 w 1438949"/>
              <a:gd name="connsiteY19" fmla="*/ 333977 h 1366240"/>
              <a:gd name="connsiteX20" fmla="*/ 1396609 w 1438949"/>
              <a:gd name="connsiteY20" fmla="*/ 393058 h 1366240"/>
              <a:gd name="connsiteX21" fmla="*/ 378427 w 1438949"/>
              <a:gd name="connsiteY21" fmla="*/ 504492 h 1366240"/>
              <a:gd name="connsiteX22" fmla="*/ 463667 w 1438949"/>
              <a:gd name="connsiteY22" fmla="*/ 441229 h 1366240"/>
              <a:gd name="connsiteX23" fmla="*/ 1411528 w 1438949"/>
              <a:gd name="connsiteY23" fmla="*/ 441229 h 1366240"/>
              <a:gd name="connsiteX24" fmla="*/ 1419656 w 1438949"/>
              <a:gd name="connsiteY24" fmla="*/ 469070 h 1366240"/>
              <a:gd name="connsiteX25" fmla="*/ 1426322 w 1438949"/>
              <a:gd name="connsiteY25" fmla="*/ 504492 h 1366240"/>
              <a:gd name="connsiteX26" fmla="*/ 228283 w 1438949"/>
              <a:gd name="connsiteY26" fmla="*/ 615924 h 1366240"/>
              <a:gd name="connsiteX27" fmla="*/ 313522 w 1438949"/>
              <a:gd name="connsiteY27" fmla="*/ 552662 h 1366240"/>
              <a:gd name="connsiteX28" fmla="*/ 1433979 w 1438949"/>
              <a:gd name="connsiteY28" fmla="*/ 552662 h 1366240"/>
              <a:gd name="connsiteX29" fmla="*/ 1438949 w 1438949"/>
              <a:gd name="connsiteY29" fmla="*/ 608351 h 1366240"/>
              <a:gd name="connsiteX30" fmla="*/ 1438894 w 1438949"/>
              <a:gd name="connsiteY30" fmla="*/ 615924 h 1366240"/>
              <a:gd name="connsiteX31" fmla="*/ 79646 w 1438949"/>
              <a:gd name="connsiteY31" fmla="*/ 726238 h 1366240"/>
              <a:gd name="connsiteX32" fmla="*/ 164886 w 1438949"/>
              <a:gd name="connsiteY32" fmla="*/ 662976 h 1366240"/>
              <a:gd name="connsiteX33" fmla="*/ 1438558 w 1438949"/>
              <a:gd name="connsiteY33" fmla="*/ 662975 h 1366240"/>
              <a:gd name="connsiteX34" fmla="*/ 1438448 w 1438949"/>
              <a:gd name="connsiteY34" fmla="*/ 678283 h 1366240"/>
              <a:gd name="connsiteX35" fmla="*/ 1433503 w 1438949"/>
              <a:gd name="connsiteY35" fmla="*/ 726238 h 1366240"/>
              <a:gd name="connsiteX36" fmla="*/ 482171 w 1438949"/>
              <a:gd name="connsiteY36" fmla="*/ 1328402 h 1366240"/>
              <a:gd name="connsiteX37" fmla="*/ 943031 w 1438949"/>
              <a:gd name="connsiteY37" fmla="*/ 1328402 h 1366240"/>
              <a:gd name="connsiteX38" fmla="*/ 881586 w 1438949"/>
              <a:gd name="connsiteY38" fmla="*/ 1346341 h 1366240"/>
              <a:gd name="connsiteX39" fmla="*/ 534479 w 1438949"/>
              <a:gd name="connsiteY39" fmla="*/ 1344228 h 1366240"/>
              <a:gd name="connsiteX40" fmla="*/ 13286 w 1438949"/>
              <a:gd name="connsiteY40" fmla="*/ 839003 h 1366240"/>
              <a:gd name="connsiteX41" fmla="*/ 4314 w 1438949"/>
              <a:gd name="connsiteY41" fmla="*/ 808272 h 1366240"/>
              <a:gd name="connsiteX42" fmla="*/ 0 w 1438949"/>
              <a:gd name="connsiteY42" fmla="*/ 785349 h 1366240"/>
              <a:gd name="connsiteX43" fmla="*/ 12946 w 1438949"/>
              <a:gd name="connsiteY43" fmla="*/ 775740 h 1366240"/>
              <a:gd name="connsiteX44" fmla="*/ 1425662 w 1438949"/>
              <a:gd name="connsiteY44" fmla="*/ 775740 h 1366240"/>
              <a:gd name="connsiteX45" fmla="*/ 1417541 w 1438949"/>
              <a:gd name="connsiteY45" fmla="*/ 816177 h 1366240"/>
              <a:gd name="connsiteX46" fmla="*/ 1410636 w 1438949"/>
              <a:gd name="connsiteY46" fmla="*/ 839002 h 1366240"/>
              <a:gd name="connsiteX47" fmla="*/ 271100 w 1438949"/>
              <a:gd name="connsiteY47" fmla="*/ 1216969 h 1366240"/>
              <a:gd name="connsiteX48" fmla="*/ 1152593 w 1438949"/>
              <a:gd name="connsiteY48" fmla="*/ 1216969 h 1366240"/>
              <a:gd name="connsiteX49" fmla="*/ 1143492 w 1438949"/>
              <a:gd name="connsiteY49" fmla="*/ 1224410 h 1366240"/>
              <a:gd name="connsiteX50" fmla="*/ 1081376 w 1438949"/>
              <a:gd name="connsiteY50" fmla="*/ 1265505 h 1366240"/>
              <a:gd name="connsiteX51" fmla="*/ 1053327 w 1438949"/>
              <a:gd name="connsiteY51" fmla="*/ 1280232 h 1366240"/>
              <a:gd name="connsiteX52" fmla="*/ 370395 w 1438949"/>
              <a:gd name="connsiteY52" fmla="*/ 1280232 h 1366240"/>
              <a:gd name="connsiteX53" fmla="*/ 340238 w 1438949"/>
              <a:gd name="connsiteY53" fmla="*/ 1264264 h 1366240"/>
              <a:gd name="connsiteX54" fmla="*/ 280897 w 1438949"/>
              <a:gd name="connsiteY54" fmla="*/ 1224959 h 1366240"/>
              <a:gd name="connsiteX55" fmla="*/ 53713 w 1438949"/>
              <a:gd name="connsiteY55" fmla="*/ 948184 h 1366240"/>
              <a:gd name="connsiteX56" fmla="*/ 51182 w 1438949"/>
              <a:gd name="connsiteY56" fmla="*/ 943365 h 1366240"/>
              <a:gd name="connsiteX57" fmla="*/ 27618 w 1438949"/>
              <a:gd name="connsiteY57" fmla="*/ 884921 h 1366240"/>
              <a:gd name="connsiteX58" fmla="*/ 1396547 w 1438949"/>
              <a:gd name="connsiteY58" fmla="*/ 884921 h 1366240"/>
              <a:gd name="connsiteX59" fmla="*/ 1370610 w 1438949"/>
              <a:gd name="connsiteY59" fmla="*/ 948032 h 1366240"/>
              <a:gd name="connsiteX60" fmla="*/ 1370530 w 1438949"/>
              <a:gd name="connsiteY60" fmla="*/ 948184 h 1366240"/>
              <a:gd name="connsiteX61" fmla="*/ 155154 w 1438949"/>
              <a:gd name="connsiteY61" fmla="*/ 1105536 h 1366240"/>
              <a:gd name="connsiteX62" fmla="*/ 1269093 w 1438949"/>
              <a:gd name="connsiteY62" fmla="*/ 1105536 h 1366240"/>
              <a:gd name="connsiteX63" fmla="*/ 1252773 w 1438949"/>
              <a:gd name="connsiteY63" fmla="*/ 1125546 h 1366240"/>
              <a:gd name="connsiteX64" fmla="*/ 1209604 w 1438949"/>
              <a:gd name="connsiteY64" fmla="*/ 1168799 h 1366240"/>
              <a:gd name="connsiteX65" fmla="*/ 214429 w 1438949"/>
              <a:gd name="connsiteY65" fmla="*/ 1168799 h 1366240"/>
              <a:gd name="connsiteX66" fmla="*/ 173389 w 1438949"/>
              <a:gd name="connsiteY66" fmla="*/ 1127839 h 1366240"/>
              <a:gd name="connsiteX67" fmla="*/ 117769 w 1438949"/>
              <a:gd name="connsiteY67" fmla="*/ 1057365 h 1366240"/>
              <a:gd name="connsiteX68" fmla="*/ 85151 w 1438949"/>
              <a:gd name="connsiteY68" fmla="*/ 1008062 h 1366240"/>
              <a:gd name="connsiteX69" fmla="*/ 77822 w 1438949"/>
              <a:gd name="connsiteY69" fmla="*/ 994102 h 1366240"/>
              <a:gd name="connsiteX70" fmla="*/ 1346217 w 1438949"/>
              <a:gd name="connsiteY70" fmla="*/ 994102 h 1366240"/>
              <a:gd name="connsiteX71" fmla="*/ 1337578 w 1438949"/>
              <a:gd name="connsiteY71" fmla="*/ 1010417 h 1366240"/>
              <a:gd name="connsiteX72" fmla="*/ 1306483 w 1438949"/>
              <a:gd name="connsiteY72" fmla="*/ 1057365 h 13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38949" h="1366240">
                <a:moveTo>
                  <a:pt x="972940" y="63263"/>
                </a:moveTo>
                <a:lnTo>
                  <a:pt x="1058179" y="0"/>
                </a:lnTo>
                <a:lnTo>
                  <a:pt x="1059032" y="0"/>
                </a:lnTo>
                <a:lnTo>
                  <a:pt x="1083732" y="13078"/>
                </a:lnTo>
                <a:cubicBezTo>
                  <a:pt x="1104048" y="25138"/>
                  <a:pt x="1123857" y="38244"/>
                  <a:pt x="1143073" y="52383"/>
                </a:cubicBezTo>
                <a:lnTo>
                  <a:pt x="1156412" y="63263"/>
                </a:lnTo>
                <a:close/>
                <a:moveTo>
                  <a:pt x="825829" y="172443"/>
                </a:moveTo>
                <a:lnTo>
                  <a:pt x="911069" y="109181"/>
                </a:lnTo>
                <a:lnTo>
                  <a:pt x="1210179" y="109181"/>
                </a:lnTo>
                <a:lnTo>
                  <a:pt x="1250581" y="149504"/>
                </a:lnTo>
                <a:lnTo>
                  <a:pt x="1269336" y="172443"/>
                </a:lnTo>
                <a:close/>
                <a:moveTo>
                  <a:pt x="678719" y="281624"/>
                </a:moveTo>
                <a:lnTo>
                  <a:pt x="763958" y="218362"/>
                </a:lnTo>
                <a:lnTo>
                  <a:pt x="1305133" y="218362"/>
                </a:lnTo>
                <a:lnTo>
                  <a:pt x="1338819" y="269280"/>
                </a:lnTo>
                <a:lnTo>
                  <a:pt x="1345301" y="281625"/>
                </a:lnTo>
                <a:close/>
                <a:moveTo>
                  <a:pt x="528573" y="393058"/>
                </a:moveTo>
                <a:lnTo>
                  <a:pt x="613812" y="329796"/>
                </a:lnTo>
                <a:lnTo>
                  <a:pt x="1370592" y="329796"/>
                </a:lnTo>
                <a:lnTo>
                  <a:pt x="1372788" y="333977"/>
                </a:lnTo>
                <a:lnTo>
                  <a:pt x="1396609" y="393058"/>
                </a:lnTo>
                <a:close/>
                <a:moveTo>
                  <a:pt x="378427" y="504492"/>
                </a:moveTo>
                <a:lnTo>
                  <a:pt x="463667" y="441229"/>
                </a:lnTo>
                <a:lnTo>
                  <a:pt x="1411528" y="441229"/>
                </a:lnTo>
                <a:lnTo>
                  <a:pt x="1419656" y="469070"/>
                </a:lnTo>
                <a:lnTo>
                  <a:pt x="1426322" y="504492"/>
                </a:lnTo>
                <a:close/>
                <a:moveTo>
                  <a:pt x="228283" y="615924"/>
                </a:moveTo>
                <a:lnTo>
                  <a:pt x="313522" y="552662"/>
                </a:lnTo>
                <a:lnTo>
                  <a:pt x="1433979" y="552662"/>
                </a:lnTo>
                <a:lnTo>
                  <a:pt x="1438949" y="608351"/>
                </a:lnTo>
                <a:lnTo>
                  <a:pt x="1438894" y="615924"/>
                </a:lnTo>
                <a:close/>
                <a:moveTo>
                  <a:pt x="79646" y="726238"/>
                </a:moveTo>
                <a:lnTo>
                  <a:pt x="164886" y="662976"/>
                </a:lnTo>
                <a:lnTo>
                  <a:pt x="1438558" y="662975"/>
                </a:lnTo>
                <a:lnTo>
                  <a:pt x="1438448" y="678283"/>
                </a:lnTo>
                <a:lnTo>
                  <a:pt x="1433503" y="726238"/>
                </a:lnTo>
                <a:close/>
                <a:moveTo>
                  <a:pt x="482171" y="1328402"/>
                </a:moveTo>
                <a:lnTo>
                  <a:pt x="943031" y="1328402"/>
                </a:lnTo>
                <a:lnTo>
                  <a:pt x="881586" y="1346341"/>
                </a:lnTo>
                <a:cubicBezTo>
                  <a:pt x="766696" y="1373823"/>
                  <a:pt x="647442" y="1372579"/>
                  <a:pt x="534479" y="1344228"/>
                </a:cubicBezTo>
                <a:close/>
                <a:moveTo>
                  <a:pt x="13286" y="839003"/>
                </a:moveTo>
                <a:lnTo>
                  <a:pt x="4314" y="808272"/>
                </a:lnTo>
                <a:lnTo>
                  <a:pt x="0" y="785349"/>
                </a:lnTo>
                <a:lnTo>
                  <a:pt x="12946" y="775740"/>
                </a:lnTo>
                <a:lnTo>
                  <a:pt x="1425662" y="775740"/>
                </a:lnTo>
                <a:lnTo>
                  <a:pt x="1417541" y="816177"/>
                </a:lnTo>
                <a:lnTo>
                  <a:pt x="1410636" y="839002"/>
                </a:lnTo>
                <a:close/>
                <a:moveTo>
                  <a:pt x="271100" y="1216969"/>
                </a:moveTo>
                <a:lnTo>
                  <a:pt x="1152593" y="1216969"/>
                </a:lnTo>
                <a:lnTo>
                  <a:pt x="1143492" y="1224410"/>
                </a:lnTo>
                <a:cubicBezTo>
                  <a:pt x="1123274" y="1239305"/>
                  <a:pt x="1102540" y="1252999"/>
                  <a:pt x="1081376" y="1265505"/>
                </a:cubicBezTo>
                <a:lnTo>
                  <a:pt x="1053327" y="1280232"/>
                </a:lnTo>
                <a:lnTo>
                  <a:pt x="370395" y="1280232"/>
                </a:lnTo>
                <a:lnTo>
                  <a:pt x="340238" y="1264264"/>
                </a:lnTo>
                <a:cubicBezTo>
                  <a:pt x="319922" y="1252204"/>
                  <a:pt x="300113" y="1239098"/>
                  <a:pt x="280897" y="1224959"/>
                </a:cubicBezTo>
                <a:close/>
                <a:moveTo>
                  <a:pt x="53713" y="948184"/>
                </a:moveTo>
                <a:lnTo>
                  <a:pt x="51182" y="943365"/>
                </a:lnTo>
                <a:lnTo>
                  <a:pt x="27618" y="884921"/>
                </a:lnTo>
                <a:lnTo>
                  <a:pt x="1396547" y="884921"/>
                </a:lnTo>
                <a:lnTo>
                  <a:pt x="1370610" y="948032"/>
                </a:lnTo>
                <a:lnTo>
                  <a:pt x="1370530" y="948184"/>
                </a:lnTo>
                <a:close/>
                <a:moveTo>
                  <a:pt x="155154" y="1105536"/>
                </a:moveTo>
                <a:lnTo>
                  <a:pt x="1269093" y="1105536"/>
                </a:lnTo>
                <a:lnTo>
                  <a:pt x="1252773" y="1125546"/>
                </a:lnTo>
                <a:lnTo>
                  <a:pt x="1209604" y="1168799"/>
                </a:lnTo>
                <a:lnTo>
                  <a:pt x="214429" y="1168799"/>
                </a:lnTo>
                <a:lnTo>
                  <a:pt x="173389" y="1127839"/>
                </a:lnTo>
                <a:close/>
                <a:moveTo>
                  <a:pt x="117769" y="1057365"/>
                </a:moveTo>
                <a:lnTo>
                  <a:pt x="85151" y="1008062"/>
                </a:lnTo>
                <a:lnTo>
                  <a:pt x="77822" y="994102"/>
                </a:lnTo>
                <a:lnTo>
                  <a:pt x="1346217" y="994102"/>
                </a:lnTo>
                <a:lnTo>
                  <a:pt x="1337578" y="1010417"/>
                </a:lnTo>
                <a:lnTo>
                  <a:pt x="1306483" y="1057365"/>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41" name="同心圆 140"/>
          <p:cNvSpPr/>
          <p:nvPr/>
        </p:nvSpPr>
        <p:spPr>
          <a:xfrm>
            <a:off x="9410370" y="866412"/>
            <a:ext cx="687849" cy="687849"/>
          </a:xfrm>
          <a:prstGeom prst="donut">
            <a:avLst>
              <a:gd name="adj" fmla="val 11755"/>
            </a:avLst>
          </a:pr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6787583" y="3075474"/>
            <a:ext cx="2932711" cy="338554"/>
          </a:xfrm>
          <a:prstGeom prst="rect">
            <a:avLst/>
          </a:prstGeom>
          <a:noFill/>
        </p:spPr>
        <p:txBody>
          <a:bodyPr wrap="square" rtlCol="0">
            <a:spAutoFit/>
          </a:bodyPr>
          <a:lstStyle/>
          <a:p>
            <a:pPr lvl="0" algn="ctr">
              <a:defRPr/>
            </a:pPr>
            <a:r>
              <a:rPr lang="en-US" altLang="zh-CN" sz="1600" dirty="0">
                <a:solidFill>
                  <a:srgbClr val="727179"/>
                </a:solidFill>
                <a:latin typeface="微软雅黑" panose="020B0503020204020204" charset="-122"/>
                <a:ea typeface="微软雅黑" panose="020B0503020204020204" charset="-122"/>
                <a:cs typeface="+mn-ea"/>
                <a:sym typeface="+mn-lt"/>
              </a:rPr>
              <a:t>Review of work content</a:t>
            </a:r>
          </a:p>
        </p:txBody>
      </p:sp>
      <p:sp>
        <p:nvSpPr>
          <p:cNvPr id="15" name="文本框 14"/>
          <p:cNvSpPr txBox="1"/>
          <p:nvPr/>
        </p:nvSpPr>
        <p:spPr>
          <a:xfrm>
            <a:off x="4747470" y="4349922"/>
            <a:ext cx="7012941" cy="57028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6" name="PA_文本框 2"/>
          <p:cNvSpPr txBox="1"/>
          <p:nvPr>
            <p:custDataLst>
              <p:tags r:id="rId1"/>
            </p:custDataLst>
          </p:nvPr>
        </p:nvSpPr>
        <p:spPr>
          <a:xfrm>
            <a:off x="5783247" y="3391265"/>
            <a:ext cx="4941385" cy="101473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lvl="0" algn="ctr">
              <a:defRPr/>
            </a:pPr>
            <a:r>
              <a:rPr kumimoji="0" lang="zh-CN" altLang="en-US" sz="5000"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sym typeface="+mn-lt"/>
              </a:rPr>
              <a:t>输入标题内容</a:t>
            </a:r>
          </a:p>
        </p:txBody>
      </p:sp>
      <p:sp>
        <p:nvSpPr>
          <p:cNvPr id="17" name="圆角矩形 16"/>
          <p:cNvSpPr/>
          <p:nvPr/>
        </p:nvSpPr>
        <p:spPr>
          <a:xfrm>
            <a:off x="7162400" y="5203358"/>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8" name="矩形 17"/>
          <p:cNvSpPr/>
          <p:nvPr/>
        </p:nvSpPr>
        <p:spPr>
          <a:xfrm>
            <a:off x="7551730" y="5239652"/>
            <a:ext cx="1391164" cy="33718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PART.0</a:t>
            </a:r>
            <a:r>
              <a:rPr kumimoji="0" lang="en-US"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3</a:t>
            </a:r>
            <a:endParaRPr kumimoji="0" lang="en-US" sz="16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pic>
        <p:nvPicPr>
          <p:cNvPr id="8" name="图片 7"/>
          <p:cNvPicPr>
            <a:picLocks noChangeAspect="1"/>
          </p:cNvPicPr>
          <p:nvPr/>
        </p:nvPicPr>
        <p:blipFill>
          <a:blip r:embed="rId3"/>
          <a:stretch>
            <a:fillRect/>
          </a:stretch>
        </p:blipFill>
        <p:spPr>
          <a:xfrm>
            <a:off x="267970" y="1691640"/>
            <a:ext cx="4581525" cy="5166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5906742" y="3724893"/>
            <a:ext cx="1919169" cy="1728847"/>
          </a:xfrm>
          <a:custGeom>
            <a:avLst/>
            <a:gdLst>
              <a:gd name="T0" fmla="*/ 910 w 1104"/>
              <a:gd name="T1" fmla="*/ 0 h 994"/>
              <a:gd name="T2" fmla="*/ 922 w 1104"/>
              <a:gd name="T3" fmla="*/ 38 h 994"/>
              <a:gd name="T4" fmla="*/ 856 w 1104"/>
              <a:gd name="T5" fmla="*/ 104 h 994"/>
              <a:gd name="T6" fmla="*/ 790 w 1104"/>
              <a:gd name="T7" fmla="*/ 38 h 994"/>
              <a:gd name="T8" fmla="*/ 803 w 1104"/>
              <a:gd name="T9" fmla="*/ 0 h 994"/>
              <a:gd name="T10" fmla="*/ 624 w 1104"/>
              <a:gd name="T11" fmla="*/ 0 h 994"/>
              <a:gd name="T12" fmla="*/ 108 w 1104"/>
              <a:gd name="T13" fmla="*/ 514 h 994"/>
              <a:gd name="T14" fmla="*/ 103 w 1104"/>
              <a:gd name="T15" fmla="*/ 513 h 994"/>
              <a:gd name="T16" fmla="*/ 103 w 1104"/>
              <a:gd name="T17" fmla="*/ 731 h 994"/>
              <a:gd name="T18" fmla="*/ 66 w 1104"/>
              <a:gd name="T19" fmla="*/ 720 h 994"/>
              <a:gd name="T20" fmla="*/ 0 w 1104"/>
              <a:gd name="T21" fmla="*/ 786 h 994"/>
              <a:gd name="T22" fmla="*/ 66 w 1104"/>
              <a:gd name="T23" fmla="*/ 852 h 994"/>
              <a:gd name="T24" fmla="*/ 103 w 1104"/>
              <a:gd name="T25" fmla="*/ 841 h 994"/>
              <a:gd name="T26" fmla="*/ 103 w 1104"/>
              <a:gd name="T27" fmla="*/ 994 h 994"/>
              <a:gd name="T28" fmla="*/ 108 w 1104"/>
              <a:gd name="T29" fmla="*/ 994 h 994"/>
              <a:gd name="T30" fmla="*/ 1104 w 1104"/>
              <a:gd name="T31" fmla="*/ 0 h 994"/>
              <a:gd name="T32" fmla="*/ 910 w 1104"/>
              <a:gd name="T33" fmla="*/ 0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4" h="994">
                <a:moveTo>
                  <a:pt x="910" y="0"/>
                </a:moveTo>
                <a:cubicBezTo>
                  <a:pt x="918" y="11"/>
                  <a:pt x="922" y="24"/>
                  <a:pt x="922" y="38"/>
                </a:cubicBezTo>
                <a:cubicBezTo>
                  <a:pt x="922" y="75"/>
                  <a:pt x="893" y="104"/>
                  <a:pt x="856" y="104"/>
                </a:cubicBezTo>
                <a:cubicBezTo>
                  <a:pt x="820" y="104"/>
                  <a:pt x="790" y="75"/>
                  <a:pt x="790" y="38"/>
                </a:cubicBezTo>
                <a:cubicBezTo>
                  <a:pt x="790" y="24"/>
                  <a:pt x="795" y="11"/>
                  <a:pt x="803" y="0"/>
                </a:cubicBezTo>
                <a:cubicBezTo>
                  <a:pt x="624" y="0"/>
                  <a:pt x="624" y="0"/>
                  <a:pt x="624" y="0"/>
                </a:cubicBezTo>
                <a:cubicBezTo>
                  <a:pt x="623" y="284"/>
                  <a:pt x="392" y="514"/>
                  <a:pt x="108" y="514"/>
                </a:cubicBezTo>
                <a:cubicBezTo>
                  <a:pt x="106" y="514"/>
                  <a:pt x="104" y="513"/>
                  <a:pt x="103" y="513"/>
                </a:cubicBezTo>
                <a:cubicBezTo>
                  <a:pt x="103" y="731"/>
                  <a:pt x="103" y="731"/>
                  <a:pt x="103" y="731"/>
                </a:cubicBezTo>
                <a:cubicBezTo>
                  <a:pt x="92" y="724"/>
                  <a:pt x="79" y="720"/>
                  <a:pt x="66" y="720"/>
                </a:cubicBezTo>
                <a:cubicBezTo>
                  <a:pt x="29" y="720"/>
                  <a:pt x="0" y="750"/>
                  <a:pt x="0" y="786"/>
                </a:cubicBezTo>
                <a:cubicBezTo>
                  <a:pt x="0" y="823"/>
                  <a:pt x="29" y="852"/>
                  <a:pt x="66" y="852"/>
                </a:cubicBezTo>
                <a:cubicBezTo>
                  <a:pt x="79" y="852"/>
                  <a:pt x="92" y="848"/>
                  <a:pt x="103" y="841"/>
                </a:cubicBezTo>
                <a:cubicBezTo>
                  <a:pt x="103" y="994"/>
                  <a:pt x="103" y="994"/>
                  <a:pt x="103" y="994"/>
                </a:cubicBezTo>
                <a:cubicBezTo>
                  <a:pt x="104" y="994"/>
                  <a:pt x="106" y="994"/>
                  <a:pt x="108" y="994"/>
                </a:cubicBezTo>
                <a:cubicBezTo>
                  <a:pt x="657" y="994"/>
                  <a:pt x="1103" y="549"/>
                  <a:pt x="1104" y="0"/>
                </a:cubicBezTo>
                <a:lnTo>
                  <a:pt x="910" y="0"/>
                </a:lnTo>
                <a:close/>
              </a:path>
            </a:pathLst>
          </a:custGeom>
          <a:solidFill>
            <a:srgbClr val="502F56"/>
          </a:solidFill>
          <a:ln>
            <a:noFill/>
          </a:ln>
        </p:spPr>
        <p:txBody>
          <a:bodyPr vert="horz" wrap="square" lIns="91440" tIns="45720" rIns="91440" bIns="45720" numCol="1" anchor="t" anchorCtr="0" compatLnSpc="1"/>
          <a:lstStyle/>
          <a:p>
            <a:endParaRPr lang="en-US"/>
          </a:p>
        </p:txBody>
      </p:sp>
      <p:sp>
        <p:nvSpPr>
          <p:cNvPr id="3" name="Freeform 6"/>
          <p:cNvSpPr/>
          <p:nvPr/>
        </p:nvSpPr>
        <p:spPr bwMode="auto">
          <a:xfrm>
            <a:off x="4362900" y="3543077"/>
            <a:ext cx="1722467" cy="1910664"/>
          </a:xfrm>
          <a:custGeom>
            <a:avLst/>
            <a:gdLst>
              <a:gd name="T0" fmla="*/ 954 w 991"/>
              <a:gd name="T1" fmla="*/ 825 h 1099"/>
              <a:gd name="T2" fmla="*/ 991 w 991"/>
              <a:gd name="T3" fmla="*/ 836 h 1099"/>
              <a:gd name="T4" fmla="*/ 991 w 991"/>
              <a:gd name="T5" fmla="*/ 618 h 1099"/>
              <a:gd name="T6" fmla="*/ 480 w 991"/>
              <a:gd name="T7" fmla="*/ 105 h 1099"/>
              <a:gd name="T8" fmla="*/ 294 w 991"/>
              <a:gd name="T9" fmla="*/ 105 h 1099"/>
              <a:gd name="T10" fmla="*/ 306 w 991"/>
              <a:gd name="T11" fmla="*/ 66 h 1099"/>
              <a:gd name="T12" fmla="*/ 240 w 991"/>
              <a:gd name="T13" fmla="*/ 0 h 1099"/>
              <a:gd name="T14" fmla="*/ 174 w 991"/>
              <a:gd name="T15" fmla="*/ 66 h 1099"/>
              <a:gd name="T16" fmla="*/ 187 w 991"/>
              <a:gd name="T17" fmla="*/ 105 h 1099"/>
              <a:gd name="T18" fmla="*/ 0 w 991"/>
              <a:gd name="T19" fmla="*/ 105 h 1099"/>
              <a:gd name="T20" fmla="*/ 991 w 991"/>
              <a:gd name="T21" fmla="*/ 1099 h 1099"/>
              <a:gd name="T22" fmla="*/ 991 w 991"/>
              <a:gd name="T23" fmla="*/ 946 h 1099"/>
              <a:gd name="T24" fmla="*/ 954 w 991"/>
              <a:gd name="T25" fmla="*/ 957 h 1099"/>
              <a:gd name="T26" fmla="*/ 888 w 991"/>
              <a:gd name="T27" fmla="*/ 891 h 1099"/>
              <a:gd name="T28" fmla="*/ 954 w 991"/>
              <a:gd name="T29" fmla="*/ 825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1" h="1099">
                <a:moveTo>
                  <a:pt x="954" y="825"/>
                </a:moveTo>
                <a:cubicBezTo>
                  <a:pt x="967" y="825"/>
                  <a:pt x="980" y="829"/>
                  <a:pt x="991" y="836"/>
                </a:cubicBezTo>
                <a:cubicBezTo>
                  <a:pt x="991" y="618"/>
                  <a:pt x="991" y="618"/>
                  <a:pt x="991" y="618"/>
                </a:cubicBezTo>
                <a:cubicBezTo>
                  <a:pt x="709" y="616"/>
                  <a:pt x="482" y="387"/>
                  <a:pt x="480" y="105"/>
                </a:cubicBezTo>
                <a:cubicBezTo>
                  <a:pt x="294" y="105"/>
                  <a:pt x="294" y="105"/>
                  <a:pt x="294" y="105"/>
                </a:cubicBezTo>
                <a:cubicBezTo>
                  <a:pt x="302" y="94"/>
                  <a:pt x="306" y="81"/>
                  <a:pt x="306" y="66"/>
                </a:cubicBezTo>
                <a:cubicBezTo>
                  <a:pt x="306" y="30"/>
                  <a:pt x="277" y="0"/>
                  <a:pt x="240" y="0"/>
                </a:cubicBezTo>
                <a:cubicBezTo>
                  <a:pt x="204" y="0"/>
                  <a:pt x="174" y="30"/>
                  <a:pt x="174" y="66"/>
                </a:cubicBezTo>
                <a:cubicBezTo>
                  <a:pt x="174" y="81"/>
                  <a:pt x="179" y="94"/>
                  <a:pt x="187" y="105"/>
                </a:cubicBezTo>
                <a:cubicBezTo>
                  <a:pt x="0" y="105"/>
                  <a:pt x="0" y="105"/>
                  <a:pt x="0" y="105"/>
                </a:cubicBezTo>
                <a:cubicBezTo>
                  <a:pt x="2" y="652"/>
                  <a:pt x="444" y="1096"/>
                  <a:pt x="991" y="1099"/>
                </a:cubicBezTo>
                <a:cubicBezTo>
                  <a:pt x="991" y="946"/>
                  <a:pt x="991" y="946"/>
                  <a:pt x="991" y="946"/>
                </a:cubicBezTo>
                <a:cubicBezTo>
                  <a:pt x="980" y="953"/>
                  <a:pt x="967" y="957"/>
                  <a:pt x="954" y="957"/>
                </a:cubicBezTo>
                <a:cubicBezTo>
                  <a:pt x="917" y="957"/>
                  <a:pt x="888" y="928"/>
                  <a:pt x="888" y="891"/>
                </a:cubicBezTo>
                <a:cubicBezTo>
                  <a:pt x="888" y="855"/>
                  <a:pt x="917" y="825"/>
                  <a:pt x="954" y="825"/>
                </a:cubicBezTo>
                <a:close/>
              </a:path>
            </a:pathLst>
          </a:custGeom>
          <a:solidFill>
            <a:srgbClr val="DDB4B2"/>
          </a:solidFill>
          <a:ln>
            <a:noFill/>
          </a:ln>
        </p:spPr>
        <p:txBody>
          <a:bodyPr vert="horz" wrap="square" lIns="91440" tIns="45720" rIns="91440" bIns="45720" numCol="1" anchor="t" anchorCtr="0" compatLnSpc="1"/>
          <a:lstStyle/>
          <a:p>
            <a:endParaRPr lang="en-US"/>
          </a:p>
        </p:txBody>
      </p:sp>
      <p:sp>
        <p:nvSpPr>
          <p:cNvPr id="4" name="Freeform 7"/>
          <p:cNvSpPr/>
          <p:nvPr/>
        </p:nvSpPr>
        <p:spPr bwMode="auto">
          <a:xfrm>
            <a:off x="4362900" y="1989667"/>
            <a:ext cx="1907473" cy="1735226"/>
          </a:xfrm>
          <a:custGeom>
            <a:avLst/>
            <a:gdLst>
              <a:gd name="T0" fmla="*/ 480 w 1097"/>
              <a:gd name="T1" fmla="*/ 998 h 998"/>
              <a:gd name="T2" fmla="*/ 480 w 1097"/>
              <a:gd name="T3" fmla="*/ 996 h 998"/>
              <a:gd name="T4" fmla="*/ 991 w 1097"/>
              <a:gd name="T5" fmla="*/ 480 h 998"/>
              <a:gd name="T6" fmla="*/ 991 w 1097"/>
              <a:gd name="T7" fmla="*/ 332 h 998"/>
              <a:gd name="T8" fmla="*/ 1031 w 1097"/>
              <a:gd name="T9" fmla="*/ 346 h 998"/>
              <a:gd name="T10" fmla="*/ 1097 w 1097"/>
              <a:gd name="T11" fmla="*/ 280 h 998"/>
              <a:gd name="T12" fmla="*/ 1031 w 1097"/>
              <a:gd name="T13" fmla="*/ 214 h 998"/>
              <a:gd name="T14" fmla="*/ 991 w 1097"/>
              <a:gd name="T15" fmla="*/ 228 h 998"/>
              <a:gd name="T16" fmla="*/ 991 w 1097"/>
              <a:gd name="T17" fmla="*/ 0 h 998"/>
              <a:gd name="T18" fmla="*/ 0 w 1097"/>
              <a:gd name="T19" fmla="*/ 996 h 998"/>
              <a:gd name="T20" fmla="*/ 0 w 1097"/>
              <a:gd name="T21" fmla="*/ 998 h 998"/>
              <a:gd name="T22" fmla="*/ 187 w 1097"/>
              <a:gd name="T23" fmla="*/ 998 h 998"/>
              <a:gd name="T24" fmla="*/ 174 w 1097"/>
              <a:gd name="T25" fmla="*/ 959 h 998"/>
              <a:gd name="T26" fmla="*/ 240 w 1097"/>
              <a:gd name="T27" fmla="*/ 893 h 998"/>
              <a:gd name="T28" fmla="*/ 306 w 1097"/>
              <a:gd name="T29" fmla="*/ 959 h 998"/>
              <a:gd name="T30" fmla="*/ 294 w 1097"/>
              <a:gd name="T31" fmla="*/ 998 h 998"/>
              <a:gd name="T32" fmla="*/ 480 w 1097"/>
              <a:gd name="T33" fmla="*/ 998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7" h="998">
                <a:moveTo>
                  <a:pt x="480" y="998"/>
                </a:moveTo>
                <a:cubicBezTo>
                  <a:pt x="480" y="997"/>
                  <a:pt x="480" y="997"/>
                  <a:pt x="480" y="996"/>
                </a:cubicBezTo>
                <a:cubicBezTo>
                  <a:pt x="480" y="713"/>
                  <a:pt x="708" y="483"/>
                  <a:pt x="991" y="480"/>
                </a:cubicBezTo>
                <a:cubicBezTo>
                  <a:pt x="991" y="332"/>
                  <a:pt x="991" y="332"/>
                  <a:pt x="991" y="332"/>
                </a:cubicBezTo>
                <a:cubicBezTo>
                  <a:pt x="1002" y="341"/>
                  <a:pt x="1016" y="346"/>
                  <a:pt x="1031" y="346"/>
                </a:cubicBezTo>
                <a:cubicBezTo>
                  <a:pt x="1067" y="346"/>
                  <a:pt x="1097" y="316"/>
                  <a:pt x="1097" y="280"/>
                </a:cubicBezTo>
                <a:cubicBezTo>
                  <a:pt x="1097" y="244"/>
                  <a:pt x="1067" y="214"/>
                  <a:pt x="1031" y="214"/>
                </a:cubicBezTo>
                <a:cubicBezTo>
                  <a:pt x="1016" y="214"/>
                  <a:pt x="1002" y="219"/>
                  <a:pt x="991" y="228"/>
                </a:cubicBezTo>
                <a:cubicBezTo>
                  <a:pt x="991" y="0"/>
                  <a:pt x="991" y="0"/>
                  <a:pt x="991" y="0"/>
                </a:cubicBezTo>
                <a:cubicBezTo>
                  <a:pt x="443" y="3"/>
                  <a:pt x="0" y="448"/>
                  <a:pt x="0" y="996"/>
                </a:cubicBezTo>
                <a:cubicBezTo>
                  <a:pt x="0" y="997"/>
                  <a:pt x="0" y="997"/>
                  <a:pt x="0" y="998"/>
                </a:cubicBezTo>
                <a:cubicBezTo>
                  <a:pt x="187" y="998"/>
                  <a:pt x="187" y="998"/>
                  <a:pt x="187" y="998"/>
                </a:cubicBezTo>
                <a:cubicBezTo>
                  <a:pt x="179" y="987"/>
                  <a:pt x="174" y="974"/>
                  <a:pt x="174" y="959"/>
                </a:cubicBezTo>
                <a:cubicBezTo>
                  <a:pt x="174" y="923"/>
                  <a:pt x="204" y="893"/>
                  <a:pt x="240" y="893"/>
                </a:cubicBezTo>
                <a:cubicBezTo>
                  <a:pt x="277" y="893"/>
                  <a:pt x="306" y="923"/>
                  <a:pt x="306" y="959"/>
                </a:cubicBezTo>
                <a:cubicBezTo>
                  <a:pt x="306" y="974"/>
                  <a:pt x="302" y="987"/>
                  <a:pt x="294" y="998"/>
                </a:cubicBezTo>
                <a:lnTo>
                  <a:pt x="480" y="998"/>
                </a:lnTo>
                <a:close/>
              </a:path>
            </a:pathLst>
          </a:custGeom>
          <a:solidFill>
            <a:srgbClr val="502F56"/>
          </a:solidFill>
          <a:ln>
            <a:noFill/>
          </a:ln>
        </p:spPr>
        <p:txBody>
          <a:bodyPr vert="horz" wrap="square" lIns="91440" tIns="45720" rIns="91440" bIns="45720" numCol="1" anchor="t" anchorCtr="0" compatLnSpc="1"/>
          <a:lstStyle/>
          <a:p>
            <a:endParaRPr lang="en-US"/>
          </a:p>
        </p:txBody>
      </p:sp>
      <p:sp>
        <p:nvSpPr>
          <p:cNvPr id="5" name="Freeform 8"/>
          <p:cNvSpPr/>
          <p:nvPr/>
        </p:nvSpPr>
        <p:spPr bwMode="auto">
          <a:xfrm>
            <a:off x="6085367" y="1989667"/>
            <a:ext cx="1740543" cy="1915979"/>
          </a:xfrm>
          <a:custGeom>
            <a:avLst/>
            <a:gdLst>
              <a:gd name="T0" fmla="*/ 1001 w 1001"/>
              <a:gd name="T1" fmla="*/ 996 h 1102"/>
              <a:gd name="T2" fmla="*/ 5 w 1001"/>
              <a:gd name="T3" fmla="*/ 0 h 1102"/>
              <a:gd name="T4" fmla="*/ 0 w 1001"/>
              <a:gd name="T5" fmla="*/ 0 h 1102"/>
              <a:gd name="T6" fmla="*/ 0 w 1001"/>
              <a:gd name="T7" fmla="*/ 228 h 1102"/>
              <a:gd name="T8" fmla="*/ 40 w 1001"/>
              <a:gd name="T9" fmla="*/ 214 h 1102"/>
              <a:gd name="T10" fmla="*/ 106 w 1001"/>
              <a:gd name="T11" fmla="*/ 280 h 1102"/>
              <a:gd name="T12" fmla="*/ 40 w 1001"/>
              <a:gd name="T13" fmla="*/ 346 h 1102"/>
              <a:gd name="T14" fmla="*/ 0 w 1001"/>
              <a:gd name="T15" fmla="*/ 332 h 1102"/>
              <a:gd name="T16" fmla="*/ 0 w 1001"/>
              <a:gd name="T17" fmla="*/ 480 h 1102"/>
              <a:gd name="T18" fmla="*/ 5 w 1001"/>
              <a:gd name="T19" fmla="*/ 480 h 1102"/>
              <a:gd name="T20" fmla="*/ 521 w 1001"/>
              <a:gd name="T21" fmla="*/ 996 h 1102"/>
              <a:gd name="T22" fmla="*/ 521 w 1001"/>
              <a:gd name="T23" fmla="*/ 998 h 1102"/>
              <a:gd name="T24" fmla="*/ 700 w 1001"/>
              <a:gd name="T25" fmla="*/ 998 h 1102"/>
              <a:gd name="T26" fmla="*/ 687 w 1001"/>
              <a:gd name="T27" fmla="*/ 1036 h 1102"/>
              <a:gd name="T28" fmla="*/ 753 w 1001"/>
              <a:gd name="T29" fmla="*/ 1102 h 1102"/>
              <a:gd name="T30" fmla="*/ 819 w 1001"/>
              <a:gd name="T31" fmla="*/ 1036 h 1102"/>
              <a:gd name="T32" fmla="*/ 807 w 1001"/>
              <a:gd name="T33" fmla="*/ 998 h 1102"/>
              <a:gd name="T34" fmla="*/ 1001 w 1001"/>
              <a:gd name="T35" fmla="*/ 998 h 1102"/>
              <a:gd name="T36" fmla="*/ 1001 w 1001"/>
              <a:gd name="T37" fmla="*/ 99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1" h="1102">
                <a:moveTo>
                  <a:pt x="1001" y="996"/>
                </a:moveTo>
                <a:cubicBezTo>
                  <a:pt x="1001" y="446"/>
                  <a:pt x="555" y="0"/>
                  <a:pt x="5" y="0"/>
                </a:cubicBezTo>
                <a:cubicBezTo>
                  <a:pt x="3" y="0"/>
                  <a:pt x="1" y="0"/>
                  <a:pt x="0" y="0"/>
                </a:cubicBezTo>
                <a:cubicBezTo>
                  <a:pt x="0" y="228"/>
                  <a:pt x="0" y="228"/>
                  <a:pt x="0" y="228"/>
                </a:cubicBezTo>
                <a:cubicBezTo>
                  <a:pt x="11" y="219"/>
                  <a:pt x="25" y="214"/>
                  <a:pt x="40" y="214"/>
                </a:cubicBezTo>
                <a:cubicBezTo>
                  <a:pt x="76" y="214"/>
                  <a:pt x="106" y="244"/>
                  <a:pt x="106" y="280"/>
                </a:cubicBezTo>
                <a:cubicBezTo>
                  <a:pt x="106" y="316"/>
                  <a:pt x="76" y="346"/>
                  <a:pt x="40" y="346"/>
                </a:cubicBezTo>
                <a:cubicBezTo>
                  <a:pt x="25" y="346"/>
                  <a:pt x="11" y="341"/>
                  <a:pt x="0" y="332"/>
                </a:cubicBezTo>
                <a:cubicBezTo>
                  <a:pt x="0" y="480"/>
                  <a:pt x="0" y="480"/>
                  <a:pt x="0" y="480"/>
                </a:cubicBezTo>
                <a:cubicBezTo>
                  <a:pt x="1" y="480"/>
                  <a:pt x="3" y="480"/>
                  <a:pt x="5" y="480"/>
                </a:cubicBezTo>
                <a:cubicBezTo>
                  <a:pt x="290" y="480"/>
                  <a:pt x="521" y="711"/>
                  <a:pt x="521" y="996"/>
                </a:cubicBezTo>
                <a:cubicBezTo>
                  <a:pt x="521" y="997"/>
                  <a:pt x="521" y="997"/>
                  <a:pt x="521" y="998"/>
                </a:cubicBezTo>
                <a:cubicBezTo>
                  <a:pt x="700" y="998"/>
                  <a:pt x="700" y="998"/>
                  <a:pt x="700" y="998"/>
                </a:cubicBezTo>
                <a:cubicBezTo>
                  <a:pt x="692" y="1009"/>
                  <a:pt x="687" y="1022"/>
                  <a:pt x="687" y="1036"/>
                </a:cubicBezTo>
                <a:cubicBezTo>
                  <a:pt x="687" y="1073"/>
                  <a:pt x="717" y="1102"/>
                  <a:pt x="753" y="1102"/>
                </a:cubicBezTo>
                <a:cubicBezTo>
                  <a:pt x="790" y="1102"/>
                  <a:pt x="819" y="1073"/>
                  <a:pt x="819" y="1036"/>
                </a:cubicBezTo>
                <a:cubicBezTo>
                  <a:pt x="819" y="1022"/>
                  <a:pt x="815" y="1009"/>
                  <a:pt x="807" y="998"/>
                </a:cubicBezTo>
                <a:cubicBezTo>
                  <a:pt x="1001" y="998"/>
                  <a:pt x="1001" y="998"/>
                  <a:pt x="1001" y="998"/>
                </a:cubicBezTo>
                <a:cubicBezTo>
                  <a:pt x="1001" y="997"/>
                  <a:pt x="1001" y="997"/>
                  <a:pt x="1001" y="996"/>
                </a:cubicBezTo>
                <a:close/>
              </a:path>
            </a:pathLst>
          </a:custGeom>
          <a:solidFill>
            <a:srgbClr val="DDB4B2"/>
          </a:solidFill>
          <a:ln>
            <a:noFill/>
          </a:ln>
        </p:spPr>
        <p:txBody>
          <a:bodyPr vert="horz" wrap="square" lIns="91440" tIns="45720" rIns="91440" bIns="45720" numCol="1" anchor="t" anchorCtr="0" compatLnSpc="1"/>
          <a:lstStyle/>
          <a:p>
            <a:endParaRPr lang="en-US"/>
          </a:p>
        </p:txBody>
      </p:sp>
      <p:sp>
        <p:nvSpPr>
          <p:cNvPr id="6" name="Oval 9"/>
          <p:cNvSpPr>
            <a:spLocks noChangeArrowheads="1"/>
          </p:cNvSpPr>
          <p:nvPr/>
        </p:nvSpPr>
        <p:spPr bwMode="auto">
          <a:xfrm>
            <a:off x="7184770" y="4685853"/>
            <a:ext cx="690050" cy="690050"/>
          </a:xfrm>
          <a:prstGeom prst="ellipse">
            <a:avLst/>
          </a:prstGeom>
          <a:solidFill>
            <a:srgbClr val="502F56"/>
          </a:solidFill>
          <a:ln>
            <a:noFill/>
          </a:ln>
        </p:spPr>
        <p:txBody>
          <a:bodyPr vert="horz" wrap="square" lIns="91440" tIns="45720" rIns="91440" bIns="45720" numCol="1" anchor="ctr" anchorCtr="0" compatLnSpc="1"/>
          <a:lstStyle/>
          <a:p>
            <a:pPr algn="ctr"/>
            <a:endParaRPr lang="en-US" sz="2000" b="1" dirty="0">
              <a:solidFill>
                <a:schemeClr val="bg1"/>
              </a:solidFill>
            </a:endParaRPr>
          </a:p>
        </p:txBody>
      </p:sp>
      <p:sp>
        <p:nvSpPr>
          <p:cNvPr id="7" name="Oval 10"/>
          <p:cNvSpPr>
            <a:spLocks noChangeArrowheads="1"/>
          </p:cNvSpPr>
          <p:nvPr/>
        </p:nvSpPr>
        <p:spPr bwMode="auto">
          <a:xfrm>
            <a:off x="7184770" y="2070309"/>
            <a:ext cx="690050" cy="690050"/>
          </a:xfrm>
          <a:prstGeom prst="ellipse">
            <a:avLst/>
          </a:prstGeom>
          <a:solidFill>
            <a:srgbClr val="DDB4B2"/>
          </a:solidFill>
          <a:ln>
            <a:noFill/>
          </a:ln>
        </p:spPr>
        <p:txBody>
          <a:bodyPr vert="horz" wrap="square" lIns="91440" tIns="45720" rIns="91440" bIns="45720" numCol="1" anchor="ctr" anchorCtr="0" compatLnSpc="1"/>
          <a:lstStyle/>
          <a:p>
            <a:pPr algn="ctr"/>
            <a:endParaRPr lang="en-US" sz="2000" b="1" dirty="0">
              <a:solidFill>
                <a:schemeClr val="bg1"/>
              </a:solidFill>
            </a:endParaRPr>
          </a:p>
        </p:txBody>
      </p:sp>
      <p:sp>
        <p:nvSpPr>
          <p:cNvPr id="8" name="Oval 11"/>
          <p:cNvSpPr>
            <a:spLocks noChangeArrowheads="1"/>
          </p:cNvSpPr>
          <p:nvPr/>
        </p:nvSpPr>
        <p:spPr bwMode="auto">
          <a:xfrm>
            <a:off x="4317180" y="4685853"/>
            <a:ext cx="690050" cy="690050"/>
          </a:xfrm>
          <a:prstGeom prst="ellipse">
            <a:avLst/>
          </a:prstGeom>
          <a:solidFill>
            <a:srgbClr val="DDB4B2"/>
          </a:solidFill>
          <a:ln>
            <a:noFill/>
          </a:ln>
        </p:spPr>
        <p:txBody>
          <a:bodyPr vert="horz" wrap="square" lIns="91440" tIns="45720" rIns="91440" bIns="45720" numCol="1" anchor="ctr" anchorCtr="0" compatLnSpc="1"/>
          <a:lstStyle/>
          <a:p>
            <a:pPr algn="ctr"/>
            <a:endParaRPr lang="en-US" sz="2000" b="1" dirty="0">
              <a:solidFill>
                <a:schemeClr val="bg1"/>
              </a:solidFill>
            </a:endParaRPr>
          </a:p>
        </p:txBody>
      </p:sp>
      <p:sp>
        <p:nvSpPr>
          <p:cNvPr id="9" name="Oval 12"/>
          <p:cNvSpPr>
            <a:spLocks noChangeArrowheads="1"/>
          </p:cNvSpPr>
          <p:nvPr/>
        </p:nvSpPr>
        <p:spPr bwMode="auto">
          <a:xfrm>
            <a:off x="4317180" y="2070309"/>
            <a:ext cx="690050" cy="690050"/>
          </a:xfrm>
          <a:prstGeom prst="ellipse">
            <a:avLst/>
          </a:prstGeom>
          <a:solidFill>
            <a:srgbClr val="502F56"/>
          </a:solidFill>
          <a:ln>
            <a:noFill/>
          </a:ln>
        </p:spPr>
        <p:txBody>
          <a:bodyPr vert="horz" wrap="square" lIns="91440" tIns="45720" rIns="91440" bIns="45720" numCol="1" anchor="ctr" anchorCtr="0" compatLnSpc="1"/>
          <a:lstStyle/>
          <a:p>
            <a:pPr algn="ctr"/>
            <a:endParaRPr lang="en-US" sz="2000" b="1" dirty="0">
              <a:solidFill>
                <a:schemeClr val="bg1"/>
              </a:solidFill>
            </a:endParaRPr>
          </a:p>
        </p:txBody>
      </p:sp>
      <p:sp>
        <p:nvSpPr>
          <p:cNvPr id="32" name="1"/>
          <p:cNvSpPr txBox="1">
            <a:spLocks noChangeArrowheads="1"/>
          </p:cNvSpPr>
          <p:nvPr/>
        </p:nvSpPr>
        <p:spPr bwMode="auto">
          <a:xfrm>
            <a:off x="1054680" y="2206285"/>
            <a:ext cx="995084"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33" name="1"/>
          <p:cNvSpPr txBox="1">
            <a:spLocks noChangeArrowheads="1"/>
          </p:cNvSpPr>
          <p:nvPr/>
        </p:nvSpPr>
        <p:spPr bwMode="auto">
          <a:xfrm>
            <a:off x="1054680" y="2469515"/>
            <a:ext cx="24420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34" name="1"/>
          <p:cNvSpPr txBox="1">
            <a:spLocks noChangeArrowheads="1"/>
          </p:cNvSpPr>
          <p:nvPr/>
        </p:nvSpPr>
        <p:spPr bwMode="auto">
          <a:xfrm>
            <a:off x="1067380" y="4342767"/>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35" name="1"/>
          <p:cNvSpPr txBox="1">
            <a:spLocks noChangeArrowheads="1"/>
          </p:cNvSpPr>
          <p:nvPr/>
        </p:nvSpPr>
        <p:spPr bwMode="auto">
          <a:xfrm>
            <a:off x="1067380" y="4605997"/>
            <a:ext cx="24420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36" name="1"/>
          <p:cNvSpPr txBox="1">
            <a:spLocks noChangeArrowheads="1"/>
          </p:cNvSpPr>
          <p:nvPr/>
        </p:nvSpPr>
        <p:spPr bwMode="auto">
          <a:xfrm>
            <a:off x="8653397" y="2206285"/>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37" name="1"/>
          <p:cNvSpPr txBox="1">
            <a:spLocks noChangeArrowheads="1"/>
          </p:cNvSpPr>
          <p:nvPr/>
        </p:nvSpPr>
        <p:spPr bwMode="auto">
          <a:xfrm>
            <a:off x="8653397" y="2469515"/>
            <a:ext cx="24420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38" name="1"/>
          <p:cNvSpPr txBox="1">
            <a:spLocks noChangeArrowheads="1"/>
          </p:cNvSpPr>
          <p:nvPr/>
        </p:nvSpPr>
        <p:spPr bwMode="auto">
          <a:xfrm>
            <a:off x="8666097" y="4342767"/>
            <a:ext cx="9950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39" name="1"/>
          <p:cNvSpPr txBox="1">
            <a:spLocks noChangeArrowheads="1"/>
          </p:cNvSpPr>
          <p:nvPr/>
        </p:nvSpPr>
        <p:spPr bwMode="auto">
          <a:xfrm>
            <a:off x="8666097" y="4605997"/>
            <a:ext cx="2442073"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40" name="Freeform 99"/>
          <p:cNvSpPr>
            <a:spLocks noEditPoints="1"/>
          </p:cNvSpPr>
          <p:nvPr/>
        </p:nvSpPr>
        <p:spPr bwMode="auto">
          <a:xfrm>
            <a:off x="6714844" y="4479914"/>
            <a:ext cx="493200" cy="320702"/>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41" name="Freeform 100"/>
          <p:cNvSpPr>
            <a:spLocks noEditPoints="1"/>
          </p:cNvSpPr>
          <p:nvPr/>
        </p:nvSpPr>
        <p:spPr bwMode="auto">
          <a:xfrm>
            <a:off x="4956185" y="4294257"/>
            <a:ext cx="467734" cy="477231"/>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42" name="Freeform 101"/>
          <p:cNvSpPr>
            <a:spLocks noEditPoints="1"/>
          </p:cNvSpPr>
          <p:nvPr/>
        </p:nvSpPr>
        <p:spPr bwMode="auto">
          <a:xfrm>
            <a:off x="4939251" y="2678966"/>
            <a:ext cx="430033" cy="42031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43" name="Freeform 102"/>
          <p:cNvSpPr>
            <a:spLocks noEditPoints="1"/>
          </p:cNvSpPr>
          <p:nvPr/>
        </p:nvSpPr>
        <p:spPr bwMode="auto">
          <a:xfrm>
            <a:off x="6864485" y="2644951"/>
            <a:ext cx="403309" cy="48834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44" name="1"/>
          <p:cNvSpPr txBox="1">
            <a:spLocks noChangeArrowheads="1"/>
          </p:cNvSpPr>
          <p:nvPr/>
        </p:nvSpPr>
        <p:spPr bwMode="auto">
          <a:xfrm>
            <a:off x="5606308" y="3334112"/>
            <a:ext cx="99508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spcBef>
                <a:spcPct val="20000"/>
              </a:spcBef>
              <a:spcAft>
                <a:spcPts val="0"/>
              </a:spcAft>
              <a:buClrTx/>
              <a:buSzTx/>
              <a:buFontTx/>
              <a:buNone/>
              <a:defRPr/>
            </a:pPr>
            <a:r>
              <a:rPr kumimoji="0" lang="zh-CN" altLang="en-US" sz="2800"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难点分析</a:t>
            </a:r>
            <a:endParaRPr kumimoji="0" lang="en-US" altLang="zh-CN" sz="28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45" name="Shape 31318"/>
          <p:cNvSpPr/>
          <p:nvPr/>
        </p:nvSpPr>
        <p:spPr>
          <a:xfrm>
            <a:off x="4448956" y="2243600"/>
            <a:ext cx="426498" cy="330002"/>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algn="ctr"/>
            <a:r>
              <a:rPr sz="2400" dirty="0">
                <a:solidFill>
                  <a:schemeClr val="bg1"/>
                </a:solidFill>
                <a:latin typeface="微软雅黑" panose="020B0503020204020204" charset="-122"/>
                <a:ea typeface="微软雅黑" panose="020B0503020204020204" charset="-122"/>
                <a:cs typeface="+mn-ea"/>
                <a:sym typeface="+mn-lt"/>
              </a:rPr>
              <a:t>01</a:t>
            </a:r>
          </a:p>
        </p:txBody>
      </p:sp>
      <p:sp>
        <p:nvSpPr>
          <p:cNvPr id="46" name="Shape 31318"/>
          <p:cNvSpPr/>
          <p:nvPr/>
        </p:nvSpPr>
        <p:spPr>
          <a:xfrm>
            <a:off x="7316546" y="2243600"/>
            <a:ext cx="426498" cy="330002"/>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algn="ctr"/>
            <a:r>
              <a:rPr lang="en-US" altLang="zh-CN" sz="2400" dirty="0" smtClean="0">
                <a:solidFill>
                  <a:schemeClr val="bg1"/>
                </a:solidFill>
                <a:latin typeface="微软雅黑" panose="020B0503020204020204" charset="-122"/>
                <a:ea typeface="微软雅黑" panose="020B0503020204020204" charset="-122"/>
                <a:cs typeface="+mn-ea"/>
                <a:sym typeface="+mn-lt"/>
              </a:rPr>
              <a:t>02</a:t>
            </a:r>
            <a:endParaRPr sz="2400" dirty="0">
              <a:solidFill>
                <a:schemeClr val="bg1"/>
              </a:solidFill>
              <a:latin typeface="微软雅黑" panose="020B0503020204020204" charset="-122"/>
              <a:ea typeface="微软雅黑" panose="020B0503020204020204" charset="-122"/>
              <a:cs typeface="+mn-ea"/>
              <a:sym typeface="+mn-lt"/>
            </a:endParaRPr>
          </a:p>
        </p:txBody>
      </p:sp>
      <p:sp>
        <p:nvSpPr>
          <p:cNvPr id="47" name="Shape 31318"/>
          <p:cNvSpPr/>
          <p:nvPr/>
        </p:nvSpPr>
        <p:spPr>
          <a:xfrm>
            <a:off x="7345012" y="4894908"/>
            <a:ext cx="426498" cy="330002"/>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algn="ctr"/>
            <a:r>
              <a:rPr lang="en-US" altLang="zh-CN" sz="2400" dirty="0" smtClean="0">
                <a:solidFill>
                  <a:schemeClr val="bg1"/>
                </a:solidFill>
                <a:latin typeface="微软雅黑" panose="020B0503020204020204" charset="-122"/>
                <a:ea typeface="微软雅黑" panose="020B0503020204020204" charset="-122"/>
                <a:cs typeface="+mn-ea"/>
                <a:sym typeface="+mn-lt"/>
              </a:rPr>
              <a:t>03</a:t>
            </a:r>
            <a:endParaRPr sz="2400" dirty="0">
              <a:solidFill>
                <a:schemeClr val="bg1"/>
              </a:solidFill>
              <a:latin typeface="微软雅黑" panose="020B0503020204020204" charset="-122"/>
              <a:ea typeface="微软雅黑" panose="020B0503020204020204" charset="-122"/>
              <a:cs typeface="+mn-ea"/>
              <a:sym typeface="+mn-lt"/>
            </a:endParaRPr>
          </a:p>
        </p:txBody>
      </p:sp>
      <p:sp>
        <p:nvSpPr>
          <p:cNvPr id="48" name="Shape 31318"/>
          <p:cNvSpPr/>
          <p:nvPr/>
        </p:nvSpPr>
        <p:spPr>
          <a:xfrm>
            <a:off x="4414693" y="4867669"/>
            <a:ext cx="426498" cy="330002"/>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algn="ctr"/>
            <a:r>
              <a:rPr lang="en-US" altLang="zh-CN" sz="2400" dirty="0" smtClean="0">
                <a:solidFill>
                  <a:schemeClr val="bg1"/>
                </a:solidFill>
                <a:latin typeface="微软雅黑" panose="020B0503020204020204" charset="-122"/>
                <a:ea typeface="微软雅黑" panose="020B0503020204020204" charset="-122"/>
                <a:cs typeface="+mn-ea"/>
                <a:sym typeface="+mn-lt"/>
              </a:rPr>
              <a:t>04</a:t>
            </a:r>
            <a:endParaRPr sz="2400" dirty="0">
              <a:solidFill>
                <a:schemeClr val="bg1"/>
              </a:solidFill>
              <a:latin typeface="微软雅黑" panose="020B0503020204020204" charset="-122"/>
              <a:ea typeface="微软雅黑" panose="020B0503020204020204" charset="-122"/>
              <a:cs typeface="+mn-ea"/>
              <a:sym typeface="+mn-lt"/>
            </a:endParaRPr>
          </a:p>
        </p:txBody>
      </p:sp>
      <p:grpSp>
        <p:nvGrpSpPr>
          <p:cNvPr id="10" name="组合 9"/>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grpSp>
        <p:nvGrpSpPr>
          <p:cNvPr id="27" name="组合 26"/>
          <p:cNvGrpSpPr/>
          <p:nvPr/>
        </p:nvGrpSpPr>
        <p:grpSpPr>
          <a:xfrm>
            <a:off x="1238250" y="1934210"/>
            <a:ext cx="10196830" cy="3940175"/>
            <a:chOff x="2564" y="3227"/>
            <a:chExt cx="14943" cy="5774"/>
          </a:xfrm>
        </p:grpSpPr>
        <p:sp>
          <p:nvSpPr>
            <p:cNvPr id="35" name="空心弧 34"/>
            <p:cNvSpPr/>
            <p:nvPr/>
          </p:nvSpPr>
          <p:spPr>
            <a:xfrm rot="9534581">
              <a:off x="2667" y="3248"/>
              <a:ext cx="3683" cy="3565"/>
            </a:xfrm>
            <a:prstGeom prst="blockArc">
              <a:avLst>
                <a:gd name="adj1" fmla="val 10800000"/>
                <a:gd name="adj2" fmla="val 6675296"/>
                <a:gd name="adj3" fmla="val 5341"/>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6" name="椭圆 3"/>
            <p:cNvSpPr/>
            <p:nvPr/>
          </p:nvSpPr>
          <p:spPr>
            <a:xfrm>
              <a:off x="2899" y="3684"/>
              <a:ext cx="848" cy="2692"/>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rgbClr val="502F56"/>
            </a:solidFill>
            <a:ln w="25400" cap="flat" cmpd="sng" algn="ctr">
              <a:noFill/>
              <a:prstDash val="solid"/>
            </a:ln>
            <a:effectLst/>
          </p:spPr>
          <p:txBody>
            <a:bodyPr lIns="0" tIns="0" rIns="0" bIns="0" anchor="ctr"/>
            <a:lstStyle/>
            <a:p>
              <a:pPr algn="ctr">
                <a:defRPr/>
              </a:pPr>
              <a:r>
                <a:rPr lang="en-US" sz="3225" b="1" kern="0" dirty="0">
                  <a:ln w="18415" cmpd="sng">
                    <a:noFill/>
                    <a:prstDash val="solid"/>
                  </a:ln>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rPr>
                <a:t>01</a:t>
              </a:r>
            </a:p>
          </p:txBody>
        </p:sp>
        <p:sp>
          <p:nvSpPr>
            <p:cNvPr id="37" name="矩形 36"/>
            <p:cNvSpPr/>
            <p:nvPr/>
          </p:nvSpPr>
          <p:spPr>
            <a:xfrm>
              <a:off x="3882" y="4580"/>
              <a:ext cx="2353" cy="182"/>
            </a:xfrm>
            <a:prstGeom prst="rect">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9" name="KSO_GT1"/>
            <p:cNvSpPr txBox="1"/>
            <p:nvPr/>
          </p:nvSpPr>
          <p:spPr>
            <a:xfrm flipH="1">
              <a:off x="3747" y="4065"/>
              <a:ext cx="2165" cy="490"/>
            </a:xfrm>
            <a:prstGeom prst="rect">
              <a:avLst/>
            </a:prstGeom>
            <a:noFill/>
          </p:spPr>
          <p:txBody>
            <a:bodyPr lIns="91423" tIns="45712" rIns="91423" bIns="45712">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defRPr/>
              </a:pPr>
              <a:r>
                <a:rPr lang="zh-CN" altLang="en-US" sz="1990" b="0" dirty="0">
                  <a:solidFill>
                    <a:schemeClr val="tx1">
                      <a:lumMod val="50000"/>
                      <a:lumOff val="50000"/>
                    </a:schemeClr>
                  </a:solidFill>
                  <a:latin typeface="微软雅黑" panose="020B0503020204020204" charset="-122"/>
                  <a:cs typeface="+mn-ea"/>
                  <a:sym typeface="字魂36号-正文宋楷" panose="02000000000000000000" pitchFamily="2" charset="-122"/>
                </a:rPr>
                <a:t>文本</a:t>
              </a:r>
            </a:p>
          </p:txBody>
        </p:sp>
        <p:grpSp>
          <p:nvGrpSpPr>
            <p:cNvPr id="9" name="组合 3"/>
            <p:cNvGrpSpPr/>
            <p:nvPr/>
          </p:nvGrpSpPr>
          <p:grpSpPr>
            <a:xfrm>
              <a:off x="4636" y="3227"/>
              <a:ext cx="706" cy="200"/>
              <a:chOff x="2212243" y="2654768"/>
              <a:chExt cx="448063" cy="126793"/>
            </a:xfrm>
            <a:solidFill>
              <a:srgbClr val="502F56"/>
            </a:solidFill>
          </p:grpSpPr>
          <p:sp>
            <p:nvSpPr>
              <p:cNvPr id="41" name="燕尾形 40"/>
              <p:cNvSpPr/>
              <p:nvPr/>
            </p:nvSpPr>
            <p:spPr>
              <a:xfrm>
                <a:off x="2212243"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2" name="燕尾形 41"/>
              <p:cNvSpPr/>
              <p:nvPr/>
            </p:nvSpPr>
            <p:spPr>
              <a:xfrm>
                <a:off x="2361598"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3" name="燕尾形 42"/>
              <p:cNvSpPr/>
              <p:nvPr/>
            </p:nvSpPr>
            <p:spPr>
              <a:xfrm>
                <a:off x="2510952"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45" name="空心弧 44"/>
            <p:cNvSpPr/>
            <p:nvPr/>
          </p:nvSpPr>
          <p:spPr>
            <a:xfrm rot="9534581">
              <a:off x="7639" y="3250"/>
              <a:ext cx="3685" cy="3565"/>
            </a:xfrm>
            <a:prstGeom prst="blockArc">
              <a:avLst>
                <a:gd name="adj1" fmla="val 10800000"/>
                <a:gd name="adj2" fmla="val 6675296"/>
                <a:gd name="adj3" fmla="val 5341"/>
              </a:avLst>
            </a:prstGeom>
            <a:solidFill>
              <a:srgbClr val="DDB4B2"/>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6" name="椭圆 3"/>
            <p:cNvSpPr/>
            <p:nvPr/>
          </p:nvSpPr>
          <p:spPr>
            <a:xfrm>
              <a:off x="7917" y="3685"/>
              <a:ext cx="845" cy="2692"/>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rgbClr val="DDB4B2"/>
            </a:solidFill>
            <a:ln w="25400" cap="flat" cmpd="sng" algn="ctr">
              <a:noFill/>
              <a:prstDash val="solid"/>
            </a:ln>
            <a:effectLst/>
          </p:spPr>
          <p:txBody>
            <a:bodyPr lIns="0" tIns="0" rIns="0" bIns="0" anchor="ctr"/>
            <a:lstStyle/>
            <a:p>
              <a:pPr algn="ctr">
                <a:defRPr/>
              </a:pPr>
              <a:r>
                <a:rPr lang="en-US" sz="3225" b="1" kern="0" dirty="0">
                  <a:ln w="18415" cmpd="sng">
                    <a:noFill/>
                    <a:prstDash val="solid"/>
                  </a:ln>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rPr>
                <a:t>02</a:t>
              </a:r>
            </a:p>
          </p:txBody>
        </p:sp>
        <p:sp>
          <p:nvSpPr>
            <p:cNvPr id="47" name="矩形 46"/>
            <p:cNvSpPr/>
            <p:nvPr/>
          </p:nvSpPr>
          <p:spPr>
            <a:xfrm>
              <a:off x="8857" y="4580"/>
              <a:ext cx="2353" cy="182"/>
            </a:xfrm>
            <a:prstGeom prst="rect">
              <a:avLst/>
            </a:prstGeom>
            <a:solidFill>
              <a:srgbClr val="DDB4B2"/>
            </a:solidFill>
            <a:ln w="25400" cap="flat" cmpd="sng" algn="ctr">
              <a:noFill/>
              <a:prstDash val="solid"/>
            </a:ln>
            <a:effectLst/>
          </p:spPr>
          <p:txBody>
            <a:bodyPr lIns="91423" tIns="45712" rIns="91423" bIns="45712" anchor="ctr"/>
            <a:lstStyle/>
            <a:p>
              <a:pPr algn="ctr">
                <a:defRPr/>
              </a:pPr>
              <a:endParaRPr lang="en-US" sz="1705" kern="0">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9" name="KSO_GT2"/>
            <p:cNvSpPr txBox="1"/>
            <p:nvPr/>
          </p:nvSpPr>
          <p:spPr>
            <a:xfrm flipH="1">
              <a:off x="8719" y="4065"/>
              <a:ext cx="2168" cy="490"/>
            </a:xfrm>
            <a:prstGeom prst="rect">
              <a:avLst/>
            </a:prstGeom>
            <a:noFill/>
          </p:spPr>
          <p:txBody>
            <a:bodyPr lIns="91423" tIns="45712" rIns="91423" bIns="45712">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defRPr/>
              </a:pPr>
              <a:r>
                <a:rPr lang="zh-CN" altLang="en-US" sz="1990" b="0" dirty="0">
                  <a:solidFill>
                    <a:schemeClr val="tx1">
                      <a:lumMod val="50000"/>
                      <a:lumOff val="50000"/>
                    </a:schemeClr>
                  </a:solidFill>
                  <a:latin typeface="微软雅黑" panose="020B0503020204020204" charset="-122"/>
                  <a:cs typeface="+mn-ea"/>
                  <a:sym typeface="字魂36号-正文宋楷" panose="02000000000000000000" pitchFamily="2" charset="-122"/>
                </a:rPr>
                <a:t>文本</a:t>
              </a:r>
            </a:p>
          </p:txBody>
        </p:sp>
        <p:grpSp>
          <p:nvGrpSpPr>
            <p:cNvPr id="25" name="组合 4"/>
            <p:cNvGrpSpPr/>
            <p:nvPr/>
          </p:nvGrpSpPr>
          <p:grpSpPr>
            <a:xfrm>
              <a:off x="9610" y="3227"/>
              <a:ext cx="706" cy="200"/>
              <a:chOff x="4653063" y="2654768"/>
              <a:chExt cx="448063" cy="126793"/>
            </a:xfrm>
            <a:solidFill>
              <a:srgbClr val="DDB4B2"/>
            </a:solidFill>
          </p:grpSpPr>
          <p:sp>
            <p:nvSpPr>
              <p:cNvPr id="51" name="燕尾形 50"/>
              <p:cNvSpPr/>
              <p:nvPr/>
            </p:nvSpPr>
            <p:spPr>
              <a:xfrm>
                <a:off x="4653063"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2" name="燕尾形 51"/>
              <p:cNvSpPr/>
              <p:nvPr/>
            </p:nvSpPr>
            <p:spPr>
              <a:xfrm>
                <a:off x="4802417"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3" name="燕尾形 52"/>
              <p:cNvSpPr/>
              <p:nvPr/>
            </p:nvSpPr>
            <p:spPr>
              <a:xfrm>
                <a:off x="4951772" y="2654768"/>
                <a:ext cx="149354" cy="126793"/>
              </a:xfrm>
              <a:prstGeom prst="chevron">
                <a:avLst/>
              </a:prstGeom>
              <a:grpFill/>
              <a:ln w="25400" cap="flat" cmpd="sng" algn="ctr">
                <a:noFill/>
                <a:prstDash val="solid"/>
              </a:ln>
              <a:effectLst/>
            </p:spPr>
            <p:txBody>
              <a:bodyPr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55" name="空心弧 54"/>
            <p:cNvSpPr/>
            <p:nvPr/>
          </p:nvSpPr>
          <p:spPr>
            <a:xfrm rot="9534581">
              <a:off x="12841" y="3250"/>
              <a:ext cx="3682" cy="3565"/>
            </a:xfrm>
            <a:prstGeom prst="blockArc">
              <a:avLst>
                <a:gd name="adj1" fmla="val 10800000"/>
                <a:gd name="adj2" fmla="val 6675296"/>
                <a:gd name="adj3" fmla="val 5341"/>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6" name="椭圆 3"/>
            <p:cNvSpPr/>
            <p:nvPr/>
          </p:nvSpPr>
          <p:spPr>
            <a:xfrm>
              <a:off x="13116" y="3685"/>
              <a:ext cx="848" cy="2692"/>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rgbClr val="502F56"/>
            </a:solidFill>
            <a:ln w="25400" cap="flat" cmpd="sng" algn="ctr">
              <a:noFill/>
              <a:prstDash val="solid"/>
            </a:ln>
            <a:effectLst/>
          </p:spPr>
          <p:txBody>
            <a:bodyPr lIns="0" tIns="0" rIns="0" bIns="0" anchor="ctr"/>
            <a:lstStyle/>
            <a:p>
              <a:pPr algn="ctr">
                <a:defRPr/>
              </a:pPr>
              <a:r>
                <a:rPr lang="en-US" sz="3225" b="1" kern="0" dirty="0">
                  <a:ln w="18415" cmpd="sng">
                    <a:noFill/>
                    <a:prstDash val="solid"/>
                  </a:ln>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rPr>
                <a:t>03</a:t>
              </a:r>
            </a:p>
          </p:txBody>
        </p:sp>
        <p:sp>
          <p:nvSpPr>
            <p:cNvPr id="57" name="矩形 56"/>
            <p:cNvSpPr/>
            <p:nvPr/>
          </p:nvSpPr>
          <p:spPr>
            <a:xfrm>
              <a:off x="14059" y="4580"/>
              <a:ext cx="2350" cy="182"/>
            </a:xfrm>
            <a:prstGeom prst="rect">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 lastClr="FFFFFF"/>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9" name="KSO_GT3"/>
            <p:cNvSpPr txBox="1"/>
            <p:nvPr/>
          </p:nvSpPr>
          <p:spPr>
            <a:xfrm flipH="1">
              <a:off x="13921" y="4065"/>
              <a:ext cx="2165" cy="490"/>
            </a:xfrm>
            <a:prstGeom prst="rect">
              <a:avLst/>
            </a:prstGeom>
            <a:noFill/>
          </p:spPr>
          <p:txBody>
            <a:bodyPr lIns="91423" tIns="45712" rIns="91423" bIns="45712">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defRPr/>
              </a:pPr>
              <a:r>
                <a:rPr lang="zh-CN" altLang="en-US" sz="1990" b="0" dirty="0">
                  <a:solidFill>
                    <a:schemeClr val="tx1">
                      <a:lumMod val="50000"/>
                      <a:lumOff val="50000"/>
                    </a:schemeClr>
                  </a:solidFill>
                  <a:latin typeface="微软雅黑" panose="020B0503020204020204" charset="-122"/>
                  <a:cs typeface="+mn-ea"/>
                  <a:sym typeface="字魂36号-正文宋楷" panose="02000000000000000000" pitchFamily="2" charset="-122"/>
                </a:rPr>
                <a:t>文本</a:t>
              </a:r>
            </a:p>
          </p:txBody>
        </p:sp>
        <p:sp>
          <p:nvSpPr>
            <p:cNvPr id="61" name="燕尾形 60"/>
            <p:cNvSpPr/>
            <p:nvPr/>
          </p:nvSpPr>
          <p:spPr>
            <a:xfrm>
              <a:off x="14811" y="3227"/>
              <a:ext cx="235" cy="200"/>
            </a:xfrm>
            <a:prstGeom prst="chevron">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2" name="燕尾形 61"/>
            <p:cNvSpPr/>
            <p:nvPr/>
          </p:nvSpPr>
          <p:spPr>
            <a:xfrm>
              <a:off x="15046" y="3227"/>
              <a:ext cx="235" cy="200"/>
            </a:xfrm>
            <a:prstGeom prst="chevron">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3" name="燕尾形 62"/>
            <p:cNvSpPr/>
            <p:nvPr/>
          </p:nvSpPr>
          <p:spPr>
            <a:xfrm>
              <a:off x="15281" y="3227"/>
              <a:ext cx="235" cy="200"/>
            </a:xfrm>
            <a:prstGeom prst="chevron">
              <a:avLst/>
            </a:prstGeom>
            <a:solidFill>
              <a:srgbClr val="502F56"/>
            </a:solidFill>
            <a:ln w="25400" cap="flat" cmpd="sng" algn="ctr">
              <a:noFill/>
              <a:prstDash val="solid"/>
            </a:ln>
            <a:effectLst/>
          </p:spPr>
          <p:txBody>
            <a:bodyPr lIns="91423" tIns="45712" rIns="91423" bIns="45712" anchor="ctr"/>
            <a:lstStyle/>
            <a:p>
              <a:pPr algn="ctr">
                <a:defRPr/>
              </a:pPr>
              <a:endParaRPr lang="en-US" sz="1705" kern="0">
                <a:solidFill>
                  <a:sysClr val="windowText" lastClr="000000"/>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6" name="文本框 25"/>
            <p:cNvSpPr txBox="1"/>
            <p:nvPr/>
          </p:nvSpPr>
          <p:spPr>
            <a:xfrm>
              <a:off x="3885" y="5025"/>
              <a:ext cx="2125" cy="778"/>
            </a:xfrm>
            <a:prstGeom prst="rect">
              <a:avLst/>
            </a:prstGeom>
            <a:noFill/>
          </p:spPr>
          <p:txBody>
            <a:bodyPr lIns="0" tIns="0" rIns="0" bIns="0">
              <a:spAutoFit/>
            </a:bodyPr>
            <a:lstStyle/>
            <a:p>
              <a:pPr>
                <a:lnSpc>
                  <a:spcPct val="130000"/>
                </a:lnSpc>
                <a:defRPr/>
              </a:pPr>
              <a:r>
                <a:rPr lang="zh-CN" altLang="en-US" sz="1330" dirty="0">
                  <a:solidFill>
                    <a:schemeClr val="bg1">
                      <a:lumMod val="50000"/>
                    </a:schemeClr>
                  </a:solidFill>
                  <a:latin typeface="微软雅黑" panose="020B0503020204020204" charset="-122"/>
                  <a:ea typeface="微软雅黑" panose="020B0503020204020204" charset="-122"/>
                  <a:cs typeface="+mn-ea"/>
                  <a:sym typeface="字魂36号-正文宋楷" panose="02000000000000000000" pitchFamily="2" charset="-122"/>
                </a:rPr>
                <a:t>点击此处输入文本内容</a:t>
              </a:r>
            </a:p>
          </p:txBody>
        </p:sp>
        <p:sp>
          <p:nvSpPr>
            <p:cNvPr id="64" name="文本框 63"/>
            <p:cNvSpPr txBox="1"/>
            <p:nvPr/>
          </p:nvSpPr>
          <p:spPr>
            <a:xfrm>
              <a:off x="8857" y="5025"/>
              <a:ext cx="2123" cy="778"/>
            </a:xfrm>
            <a:prstGeom prst="rect">
              <a:avLst/>
            </a:prstGeom>
            <a:noFill/>
          </p:spPr>
          <p:txBody>
            <a:bodyPr lIns="0" tIns="0" rIns="0" bIns="0">
              <a:spAutoFit/>
            </a:bodyPr>
            <a:lstStyle/>
            <a:p>
              <a:pPr>
                <a:lnSpc>
                  <a:spcPct val="130000"/>
                </a:lnSpc>
                <a:defRPr/>
              </a:pPr>
              <a:r>
                <a:rPr lang="zh-CN" altLang="en-US" sz="1330" dirty="0">
                  <a:solidFill>
                    <a:schemeClr val="bg1">
                      <a:lumMod val="50000"/>
                    </a:schemeClr>
                  </a:solidFill>
                  <a:latin typeface="微软雅黑" panose="020B0503020204020204" charset="-122"/>
                  <a:ea typeface="微软雅黑" panose="020B0503020204020204" charset="-122"/>
                  <a:cs typeface="+mn-ea"/>
                  <a:sym typeface="字魂36号-正文宋楷" panose="02000000000000000000" pitchFamily="2" charset="-122"/>
                </a:rPr>
                <a:t>点击此处输入文本内容</a:t>
              </a:r>
            </a:p>
          </p:txBody>
        </p:sp>
        <p:sp>
          <p:nvSpPr>
            <p:cNvPr id="65" name="文本框 64"/>
            <p:cNvSpPr txBox="1"/>
            <p:nvPr/>
          </p:nvSpPr>
          <p:spPr>
            <a:xfrm>
              <a:off x="14059" y="5025"/>
              <a:ext cx="2123" cy="778"/>
            </a:xfrm>
            <a:prstGeom prst="rect">
              <a:avLst/>
            </a:prstGeom>
            <a:noFill/>
          </p:spPr>
          <p:txBody>
            <a:bodyPr lIns="0" tIns="0" rIns="0" bIns="0">
              <a:spAutoFit/>
            </a:bodyPr>
            <a:lstStyle/>
            <a:p>
              <a:pPr>
                <a:lnSpc>
                  <a:spcPct val="130000"/>
                </a:lnSpc>
                <a:defRPr/>
              </a:pPr>
              <a:r>
                <a:rPr lang="zh-CN" altLang="en-US" sz="1330" dirty="0">
                  <a:solidFill>
                    <a:schemeClr val="bg1">
                      <a:lumMod val="50000"/>
                    </a:schemeClr>
                  </a:solidFill>
                  <a:latin typeface="微软雅黑" panose="020B0503020204020204" charset="-122"/>
                  <a:ea typeface="微软雅黑" panose="020B0503020204020204" charset="-122"/>
                  <a:cs typeface="+mn-ea"/>
                  <a:sym typeface="字魂36号-正文宋楷" panose="02000000000000000000" pitchFamily="2" charset="-122"/>
                </a:rPr>
                <a:t>点击此处输入文本内容</a:t>
              </a:r>
            </a:p>
          </p:txBody>
        </p:sp>
        <p:sp>
          <p:nvSpPr>
            <p:cNvPr id="31" name="išľíďè"/>
            <p:cNvSpPr/>
            <p:nvPr/>
          </p:nvSpPr>
          <p:spPr bwMode="auto">
            <a:xfrm>
              <a:off x="2564" y="8123"/>
              <a:ext cx="407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微软雅黑" panose="020B0503020204020204" charset="-122"/>
                  <a:ea typeface="微软雅黑" panose="020B0503020204020204" charset="-122"/>
                  <a:cs typeface="+mn-ea"/>
                  <a:sym typeface="字魂36号-正文宋楷" panose="02000000000000000000" pitchFamily="2" charset="-122"/>
                </a:rPr>
                <a:t>输入替换内容输入替换内容输入替换内容输入替换内容</a:t>
              </a:r>
            </a:p>
          </p:txBody>
        </p:sp>
        <p:sp>
          <p:nvSpPr>
            <p:cNvPr id="32" name="iSlíďè"/>
            <p:cNvSpPr txBox="1"/>
            <p:nvPr/>
          </p:nvSpPr>
          <p:spPr bwMode="auto">
            <a:xfrm>
              <a:off x="2570" y="7627"/>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7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
          <p:nvSpPr>
            <p:cNvPr id="33" name="išľíďè"/>
            <p:cNvSpPr/>
            <p:nvPr/>
          </p:nvSpPr>
          <p:spPr bwMode="auto">
            <a:xfrm>
              <a:off x="7974" y="8123"/>
              <a:ext cx="407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微软雅黑" panose="020B0503020204020204" charset="-122"/>
                  <a:ea typeface="微软雅黑" panose="020B0503020204020204" charset="-122"/>
                  <a:cs typeface="+mn-ea"/>
                  <a:sym typeface="字魂36号-正文宋楷" panose="02000000000000000000" pitchFamily="2" charset="-122"/>
                </a:rPr>
                <a:t>输入替换内容输入替换内容输入替换内容输入替换内容</a:t>
              </a:r>
            </a:p>
          </p:txBody>
        </p:sp>
        <p:sp>
          <p:nvSpPr>
            <p:cNvPr id="34" name="iSlíďè"/>
            <p:cNvSpPr txBox="1"/>
            <p:nvPr/>
          </p:nvSpPr>
          <p:spPr bwMode="auto">
            <a:xfrm>
              <a:off x="7981" y="7627"/>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7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sp>
          <p:nvSpPr>
            <p:cNvPr id="38" name="išľíďè"/>
            <p:cNvSpPr/>
            <p:nvPr/>
          </p:nvSpPr>
          <p:spPr bwMode="auto">
            <a:xfrm>
              <a:off x="13429" y="8123"/>
              <a:ext cx="407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微软雅黑" panose="020B0503020204020204" charset="-122"/>
                  <a:ea typeface="微软雅黑" panose="020B0503020204020204" charset="-122"/>
                  <a:cs typeface="+mn-ea"/>
                  <a:sym typeface="字魂36号-正文宋楷" panose="02000000000000000000" pitchFamily="2" charset="-122"/>
                </a:rPr>
                <a:t>输入替换内容输入替换内容输入替换内容输入替换内容</a:t>
              </a:r>
            </a:p>
          </p:txBody>
        </p:sp>
        <p:sp>
          <p:nvSpPr>
            <p:cNvPr id="40" name="iSlíďè"/>
            <p:cNvSpPr txBox="1"/>
            <p:nvPr/>
          </p:nvSpPr>
          <p:spPr bwMode="auto">
            <a:xfrm>
              <a:off x="13435" y="7627"/>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7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字魂36号-正文宋楷" panose="02000000000000000000" pitchFamily="2" charset="-122"/>
                </a:rPr>
                <a:t>标题文本预设</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80679" y="209149"/>
            <a:ext cx="473527" cy="433092"/>
            <a:chOff x="548979" y="488549"/>
            <a:chExt cx="473527" cy="433092"/>
          </a:xfrm>
        </p:grpSpPr>
        <p:sp>
          <p:nvSpPr>
            <p:cNvPr id="11" name="平行四边形 10"/>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
        <p:nvSpPr>
          <p:cNvPr id="12289" name="AutoShape 1"/>
          <p:cNvSpPr/>
          <p:nvPr/>
        </p:nvSpPr>
        <p:spPr bwMode="auto">
          <a:xfrm>
            <a:off x="316230" y="1364615"/>
            <a:ext cx="5881370" cy="28752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502F56"/>
          </a:solidFill>
          <a:ln w="25400" cap="flat" cmpd="sng">
            <a:solidFill>
              <a:srgbClr val="000000">
                <a:alpha val="0"/>
              </a:srgbClr>
            </a:solidFill>
            <a:prstDash val="solid"/>
            <a:miter lim="0"/>
          </a:ln>
          <a:effectLst/>
        </p:spPr>
        <p:txBody>
          <a:bodyPr lIns="0" tIns="0" rIns="0" bIns="0"/>
          <a:lstStyle/>
          <a:p>
            <a:pPr>
              <a:defRPr/>
            </a:pPr>
            <a:endParaRPr lang="es-ES" sz="2670">
              <a:cs typeface="Calibri" panose="020F0502020204030204" pitchFamily="34" charset="0"/>
            </a:endParaRPr>
          </a:p>
        </p:txBody>
      </p:sp>
      <p:sp>
        <p:nvSpPr>
          <p:cNvPr id="12290" name="AutoShape 2"/>
          <p:cNvSpPr/>
          <p:nvPr/>
        </p:nvSpPr>
        <p:spPr bwMode="auto">
          <a:xfrm>
            <a:off x="6170930" y="1360170"/>
            <a:ext cx="5755640" cy="28727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DDB4B2"/>
          </a:solidFill>
          <a:ln w="25400" cap="flat" cmpd="sng">
            <a:solidFill>
              <a:srgbClr val="000000">
                <a:alpha val="0"/>
              </a:srgbClr>
            </a:solidFill>
            <a:prstDash val="solid"/>
            <a:miter lim="0"/>
          </a:ln>
          <a:effectLst/>
        </p:spPr>
        <p:txBody>
          <a:bodyPr lIns="0" tIns="0" rIns="0" bIns="0"/>
          <a:lstStyle/>
          <a:p>
            <a:pPr>
              <a:defRPr/>
            </a:pPr>
            <a:endParaRPr lang="es-ES" sz="2670">
              <a:cs typeface="Calibri" panose="020F0502020204030204" pitchFamily="34" charset="0"/>
            </a:endParaRPr>
          </a:p>
        </p:txBody>
      </p:sp>
      <p:sp>
        <p:nvSpPr>
          <p:cNvPr id="12293" name="AutoShape 5" descr="image4.png"/>
          <p:cNvSpPr/>
          <p:nvPr/>
        </p:nvSpPr>
        <p:spPr bwMode="auto">
          <a:xfrm>
            <a:off x="4884828" y="986185"/>
            <a:ext cx="2634994" cy="5575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0">
            <a:blip r:embed="rId2"/>
            <a:srcRect/>
            <a:stretch>
              <a:fillRect/>
            </a:stretch>
          </a:blipFill>
          <a:ln w="25400" cap="flat" cmpd="sng">
            <a:solidFill>
              <a:srgbClr val="000000">
                <a:alpha val="0"/>
              </a:srgbClr>
            </a:solidFill>
            <a:prstDash val="solid"/>
            <a:miter lim="0"/>
          </a:ln>
          <a:effectLst/>
        </p:spPr>
        <p:txBody>
          <a:bodyPr lIns="0" tIns="0" rIns="0" bIns="0"/>
          <a:lstStyle/>
          <a:p>
            <a:pPr>
              <a:defRPr/>
            </a:pPr>
            <a:endParaRPr lang="es-ES" sz="2670">
              <a:cs typeface="Calibri" panose="020F0502020204030204" pitchFamily="34" charset="0"/>
            </a:endParaRPr>
          </a:p>
        </p:txBody>
      </p:sp>
      <p:sp>
        <p:nvSpPr>
          <p:cNvPr id="12299" name="AutoShape 11"/>
          <p:cNvSpPr/>
          <p:nvPr/>
        </p:nvSpPr>
        <p:spPr bwMode="auto">
          <a:xfrm>
            <a:off x="7543624" y="4972446"/>
            <a:ext cx="375026" cy="377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rgbClr val="DDB4B2"/>
          </a:solidFill>
          <a:ln>
            <a:noFill/>
          </a:ln>
          <a:effectLst/>
        </p:spPr>
        <p:txBody>
          <a:bodyPr lIns="0" tIns="0" rIns="0" bIns="0"/>
          <a:lstStyle/>
          <a:p>
            <a:pPr>
              <a:defRPr/>
            </a:pPr>
            <a:endParaRPr lang="es-ES" sz="2670">
              <a:cs typeface="Calibri" panose="020F0502020204030204" pitchFamily="34" charset="0"/>
            </a:endParaRPr>
          </a:p>
        </p:txBody>
      </p:sp>
      <p:sp>
        <p:nvSpPr>
          <p:cNvPr id="12301" name="AutoShape 13"/>
          <p:cNvSpPr/>
          <p:nvPr/>
        </p:nvSpPr>
        <p:spPr bwMode="auto">
          <a:xfrm>
            <a:off x="4550111" y="5019326"/>
            <a:ext cx="377258" cy="314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rgbClr val="DDB4B2"/>
          </a:solidFill>
          <a:ln>
            <a:noFill/>
          </a:ln>
          <a:effectLst/>
        </p:spPr>
        <p:txBody>
          <a:bodyPr lIns="0" tIns="0" rIns="0" bIns="0"/>
          <a:lstStyle/>
          <a:p>
            <a:pPr>
              <a:defRPr/>
            </a:pPr>
            <a:endParaRPr lang="es-ES" sz="2670">
              <a:cs typeface="Calibri" panose="020F0502020204030204" pitchFamily="34" charset="0"/>
            </a:endParaRPr>
          </a:p>
        </p:txBody>
      </p:sp>
      <p:sp>
        <p:nvSpPr>
          <p:cNvPr id="31" name="TextBox 15"/>
          <p:cNvSpPr txBox="1"/>
          <p:nvPr/>
        </p:nvSpPr>
        <p:spPr>
          <a:xfrm>
            <a:off x="1806944" y="5149901"/>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5" name="TextBox 16"/>
          <p:cNvSpPr txBox="1"/>
          <p:nvPr/>
        </p:nvSpPr>
        <p:spPr>
          <a:xfrm>
            <a:off x="2700671" y="4829170"/>
            <a:ext cx="1816205" cy="315633"/>
          </a:xfrm>
          <a:prstGeom prst="rect">
            <a:avLst/>
          </a:prstGeom>
          <a:noFill/>
        </p:spPr>
        <p:txBody>
          <a:bodyPr wrap="none" lIns="99220" tIns="49610" rIns="99220" bIns="49610" rtlCol="0">
            <a:spAutoFit/>
          </a:bodyPr>
          <a:lstStyle/>
          <a:p>
            <a:pPr algn="r"/>
            <a:r>
              <a:rPr lang="zh-CN" altLang="en-US" sz="14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16" name="TextBox 15"/>
          <p:cNvSpPr txBox="1"/>
          <p:nvPr/>
        </p:nvSpPr>
        <p:spPr>
          <a:xfrm>
            <a:off x="8055344" y="5149901"/>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7" name="TextBox 16"/>
          <p:cNvSpPr txBox="1"/>
          <p:nvPr/>
        </p:nvSpPr>
        <p:spPr>
          <a:xfrm>
            <a:off x="8055344" y="4829170"/>
            <a:ext cx="1816205" cy="315633"/>
          </a:xfrm>
          <a:prstGeom prst="rect">
            <a:avLst/>
          </a:prstGeom>
          <a:noFill/>
        </p:spPr>
        <p:txBody>
          <a:bodyPr wrap="none" lIns="99220" tIns="49610" rIns="99220" bIns="49610" rtlCol="0">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18" name="TextBox 15"/>
          <p:cNvSpPr txBox="1"/>
          <p:nvPr/>
        </p:nvSpPr>
        <p:spPr>
          <a:xfrm>
            <a:off x="1492250" y="2574925"/>
            <a:ext cx="3128645" cy="1022350"/>
          </a:xfrm>
          <a:prstGeom prst="rect">
            <a:avLst/>
          </a:prstGeom>
          <a:noFill/>
        </p:spPr>
        <p:txBody>
          <a:bodyPr wrap="square" lIns="99220" tIns="49610" rIns="99220" bIns="49610" rtlCol="0">
            <a:spAutoFit/>
          </a:bodyPr>
          <a:lstStyle/>
          <a:p>
            <a:pPr algn="r">
              <a:lnSpc>
                <a:spcPct val="150000"/>
              </a:lnSpc>
            </a:pPr>
            <a:r>
              <a:rPr lang="zh-CN" altLang="en-US" sz="100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 name="TextBox 16"/>
          <p:cNvSpPr txBox="1"/>
          <p:nvPr/>
        </p:nvSpPr>
        <p:spPr>
          <a:xfrm>
            <a:off x="1946275" y="2254250"/>
            <a:ext cx="2604135" cy="375920"/>
          </a:xfrm>
          <a:prstGeom prst="rect">
            <a:avLst/>
          </a:prstGeom>
          <a:noFill/>
        </p:spPr>
        <p:txBody>
          <a:bodyPr wrap="square" lIns="99220" tIns="49610" rIns="99220" bIns="49610" rtlCol="0">
            <a:spAutoFit/>
          </a:bodyPr>
          <a:lstStyle/>
          <a:p>
            <a:pPr algn="r"/>
            <a:r>
              <a:rPr lang="zh-CN" altLang="en-US"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20" name="TextBox 15"/>
          <p:cNvSpPr txBox="1"/>
          <p:nvPr/>
        </p:nvSpPr>
        <p:spPr>
          <a:xfrm>
            <a:off x="7919085" y="2574925"/>
            <a:ext cx="3128645" cy="1022350"/>
          </a:xfrm>
          <a:prstGeom prst="rect">
            <a:avLst/>
          </a:prstGeom>
          <a:noFill/>
        </p:spPr>
        <p:txBody>
          <a:bodyPr wrap="square" lIns="99220" tIns="49610" rIns="99220" bIns="49610" rtlCol="0">
            <a:spAutoFit/>
          </a:bodyPr>
          <a:lstStyle/>
          <a:p>
            <a:pPr>
              <a:lnSpc>
                <a:spcPct val="150000"/>
              </a:lnSpc>
            </a:pPr>
            <a:r>
              <a:rPr lang="zh-CN" altLang="en-US" sz="100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1" name="TextBox 16"/>
          <p:cNvSpPr txBox="1"/>
          <p:nvPr/>
        </p:nvSpPr>
        <p:spPr>
          <a:xfrm>
            <a:off x="7919085" y="2254250"/>
            <a:ext cx="2604135" cy="375920"/>
          </a:xfrm>
          <a:prstGeom prst="rect">
            <a:avLst/>
          </a:prstGeom>
          <a:noFill/>
        </p:spPr>
        <p:txBody>
          <a:bodyPr wrap="square" lIns="99220" tIns="49610" rIns="99220" bIns="49610" rtlCol="0">
            <a:spAutoFit/>
          </a:bodyPr>
          <a:lstStyle/>
          <a:p>
            <a:r>
              <a:rPr lang="zh-CN" altLang="en-US"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p:txBody>
      </p:sp>
      <p:pic>
        <p:nvPicPr>
          <p:cNvPr id="22" name="图片 21"/>
          <p:cNvPicPr>
            <a:picLocks noChangeAspect="1"/>
          </p:cNvPicPr>
          <p:nvPr/>
        </p:nvPicPr>
        <p:blipFill>
          <a:blip r:embed="rId3"/>
          <a:stretch>
            <a:fillRect/>
          </a:stretch>
        </p:blipFill>
        <p:spPr>
          <a:xfrm>
            <a:off x="5142230" y="2098040"/>
            <a:ext cx="2120900" cy="38906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289409" y="0"/>
            <a:ext cx="1902591" cy="2752825"/>
          </a:xfrm>
          <a:custGeom>
            <a:avLst/>
            <a:gdLst>
              <a:gd name="connsiteX0" fmla="*/ 165208 w 2385386"/>
              <a:gd name="connsiteY0" fmla="*/ 0 h 3451372"/>
              <a:gd name="connsiteX1" fmla="*/ 1137483 w 2385386"/>
              <a:gd name="connsiteY1" fmla="*/ 0 h 3451372"/>
              <a:gd name="connsiteX2" fmla="*/ 1079711 w 2385386"/>
              <a:gd name="connsiteY2" fmla="*/ 95094 h 3451372"/>
              <a:gd name="connsiteX3" fmla="*/ 876281 w 2385386"/>
              <a:gd name="connsiteY3" fmla="*/ 898502 h 3451372"/>
              <a:gd name="connsiteX4" fmla="*/ 2222091 w 2385386"/>
              <a:gd name="connsiteY4" fmla="*/ 2549755 h 3451372"/>
              <a:gd name="connsiteX5" fmla="*/ 2385386 w 2385386"/>
              <a:gd name="connsiteY5" fmla="*/ 2574677 h 3451372"/>
              <a:gd name="connsiteX6" fmla="*/ 2385386 w 2385386"/>
              <a:gd name="connsiteY6" fmla="*/ 3451372 h 3451372"/>
              <a:gd name="connsiteX7" fmla="*/ 2299850 w 2385386"/>
              <a:gd name="connsiteY7" fmla="*/ 3447053 h 3451372"/>
              <a:gd name="connsiteX8" fmla="*/ 0 w 2385386"/>
              <a:gd name="connsiteY8" fmla="*/ 898502 h 3451372"/>
              <a:gd name="connsiteX9" fmla="*/ 115173 w 2385386"/>
              <a:gd name="connsiteY9" fmla="*/ 136708 h 345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5386" h="3451372">
                <a:moveTo>
                  <a:pt x="165208" y="0"/>
                </a:moveTo>
                <a:lnTo>
                  <a:pt x="1137483" y="0"/>
                </a:lnTo>
                <a:lnTo>
                  <a:pt x="1079711" y="95094"/>
                </a:lnTo>
                <a:cubicBezTo>
                  <a:pt x="949975" y="333918"/>
                  <a:pt x="876281" y="607604"/>
                  <a:pt x="876281" y="898502"/>
                </a:cubicBezTo>
                <a:cubicBezTo>
                  <a:pt x="876281" y="1713017"/>
                  <a:pt x="1454039" y="2392589"/>
                  <a:pt x="2222091" y="2549755"/>
                </a:cubicBezTo>
                <a:lnTo>
                  <a:pt x="2385386" y="2574677"/>
                </a:lnTo>
                <a:lnTo>
                  <a:pt x="2385386" y="3451372"/>
                </a:lnTo>
                <a:lnTo>
                  <a:pt x="2299850" y="3447053"/>
                </a:lnTo>
                <a:cubicBezTo>
                  <a:pt x="1008059" y="3315864"/>
                  <a:pt x="0" y="2224905"/>
                  <a:pt x="0" y="898502"/>
                </a:cubicBezTo>
                <a:cubicBezTo>
                  <a:pt x="0" y="633221"/>
                  <a:pt x="40322" y="377359"/>
                  <a:pt x="115173" y="136708"/>
                </a:cubicBezTo>
                <a:close/>
              </a:path>
            </a:pathLst>
          </a:cu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7" name="任意多边形 156"/>
          <p:cNvSpPr/>
          <p:nvPr/>
        </p:nvSpPr>
        <p:spPr>
          <a:xfrm rot="7594901">
            <a:off x="11125832" y="1745685"/>
            <a:ext cx="1438949" cy="1366240"/>
          </a:xfrm>
          <a:custGeom>
            <a:avLst/>
            <a:gdLst>
              <a:gd name="connsiteX0" fmla="*/ 972940 w 1438949"/>
              <a:gd name="connsiteY0" fmla="*/ 63263 h 1366240"/>
              <a:gd name="connsiteX1" fmla="*/ 1058179 w 1438949"/>
              <a:gd name="connsiteY1" fmla="*/ 0 h 1366240"/>
              <a:gd name="connsiteX2" fmla="*/ 1059032 w 1438949"/>
              <a:gd name="connsiteY2" fmla="*/ 0 h 1366240"/>
              <a:gd name="connsiteX3" fmla="*/ 1083732 w 1438949"/>
              <a:gd name="connsiteY3" fmla="*/ 13078 h 1366240"/>
              <a:gd name="connsiteX4" fmla="*/ 1143073 w 1438949"/>
              <a:gd name="connsiteY4" fmla="*/ 52383 h 1366240"/>
              <a:gd name="connsiteX5" fmla="*/ 1156412 w 1438949"/>
              <a:gd name="connsiteY5" fmla="*/ 63263 h 1366240"/>
              <a:gd name="connsiteX6" fmla="*/ 825829 w 1438949"/>
              <a:gd name="connsiteY6" fmla="*/ 172443 h 1366240"/>
              <a:gd name="connsiteX7" fmla="*/ 911069 w 1438949"/>
              <a:gd name="connsiteY7" fmla="*/ 109181 h 1366240"/>
              <a:gd name="connsiteX8" fmla="*/ 1210179 w 1438949"/>
              <a:gd name="connsiteY8" fmla="*/ 109181 h 1366240"/>
              <a:gd name="connsiteX9" fmla="*/ 1250581 w 1438949"/>
              <a:gd name="connsiteY9" fmla="*/ 149504 h 1366240"/>
              <a:gd name="connsiteX10" fmla="*/ 1269336 w 1438949"/>
              <a:gd name="connsiteY10" fmla="*/ 172443 h 1366240"/>
              <a:gd name="connsiteX11" fmla="*/ 678719 w 1438949"/>
              <a:gd name="connsiteY11" fmla="*/ 281624 h 1366240"/>
              <a:gd name="connsiteX12" fmla="*/ 763958 w 1438949"/>
              <a:gd name="connsiteY12" fmla="*/ 218362 h 1366240"/>
              <a:gd name="connsiteX13" fmla="*/ 1305133 w 1438949"/>
              <a:gd name="connsiteY13" fmla="*/ 218362 h 1366240"/>
              <a:gd name="connsiteX14" fmla="*/ 1338819 w 1438949"/>
              <a:gd name="connsiteY14" fmla="*/ 269280 h 1366240"/>
              <a:gd name="connsiteX15" fmla="*/ 1345301 w 1438949"/>
              <a:gd name="connsiteY15" fmla="*/ 281625 h 1366240"/>
              <a:gd name="connsiteX16" fmla="*/ 528573 w 1438949"/>
              <a:gd name="connsiteY16" fmla="*/ 393058 h 1366240"/>
              <a:gd name="connsiteX17" fmla="*/ 613812 w 1438949"/>
              <a:gd name="connsiteY17" fmla="*/ 329796 h 1366240"/>
              <a:gd name="connsiteX18" fmla="*/ 1370592 w 1438949"/>
              <a:gd name="connsiteY18" fmla="*/ 329796 h 1366240"/>
              <a:gd name="connsiteX19" fmla="*/ 1372788 w 1438949"/>
              <a:gd name="connsiteY19" fmla="*/ 333977 h 1366240"/>
              <a:gd name="connsiteX20" fmla="*/ 1396609 w 1438949"/>
              <a:gd name="connsiteY20" fmla="*/ 393058 h 1366240"/>
              <a:gd name="connsiteX21" fmla="*/ 378427 w 1438949"/>
              <a:gd name="connsiteY21" fmla="*/ 504492 h 1366240"/>
              <a:gd name="connsiteX22" fmla="*/ 463667 w 1438949"/>
              <a:gd name="connsiteY22" fmla="*/ 441229 h 1366240"/>
              <a:gd name="connsiteX23" fmla="*/ 1411528 w 1438949"/>
              <a:gd name="connsiteY23" fmla="*/ 441229 h 1366240"/>
              <a:gd name="connsiteX24" fmla="*/ 1419656 w 1438949"/>
              <a:gd name="connsiteY24" fmla="*/ 469070 h 1366240"/>
              <a:gd name="connsiteX25" fmla="*/ 1426322 w 1438949"/>
              <a:gd name="connsiteY25" fmla="*/ 504492 h 1366240"/>
              <a:gd name="connsiteX26" fmla="*/ 228283 w 1438949"/>
              <a:gd name="connsiteY26" fmla="*/ 615924 h 1366240"/>
              <a:gd name="connsiteX27" fmla="*/ 313522 w 1438949"/>
              <a:gd name="connsiteY27" fmla="*/ 552662 h 1366240"/>
              <a:gd name="connsiteX28" fmla="*/ 1433979 w 1438949"/>
              <a:gd name="connsiteY28" fmla="*/ 552662 h 1366240"/>
              <a:gd name="connsiteX29" fmla="*/ 1438949 w 1438949"/>
              <a:gd name="connsiteY29" fmla="*/ 608351 h 1366240"/>
              <a:gd name="connsiteX30" fmla="*/ 1438894 w 1438949"/>
              <a:gd name="connsiteY30" fmla="*/ 615924 h 1366240"/>
              <a:gd name="connsiteX31" fmla="*/ 79646 w 1438949"/>
              <a:gd name="connsiteY31" fmla="*/ 726238 h 1366240"/>
              <a:gd name="connsiteX32" fmla="*/ 164886 w 1438949"/>
              <a:gd name="connsiteY32" fmla="*/ 662976 h 1366240"/>
              <a:gd name="connsiteX33" fmla="*/ 1438558 w 1438949"/>
              <a:gd name="connsiteY33" fmla="*/ 662975 h 1366240"/>
              <a:gd name="connsiteX34" fmla="*/ 1438448 w 1438949"/>
              <a:gd name="connsiteY34" fmla="*/ 678283 h 1366240"/>
              <a:gd name="connsiteX35" fmla="*/ 1433503 w 1438949"/>
              <a:gd name="connsiteY35" fmla="*/ 726238 h 1366240"/>
              <a:gd name="connsiteX36" fmla="*/ 482171 w 1438949"/>
              <a:gd name="connsiteY36" fmla="*/ 1328402 h 1366240"/>
              <a:gd name="connsiteX37" fmla="*/ 943031 w 1438949"/>
              <a:gd name="connsiteY37" fmla="*/ 1328402 h 1366240"/>
              <a:gd name="connsiteX38" fmla="*/ 881586 w 1438949"/>
              <a:gd name="connsiteY38" fmla="*/ 1346341 h 1366240"/>
              <a:gd name="connsiteX39" fmla="*/ 534479 w 1438949"/>
              <a:gd name="connsiteY39" fmla="*/ 1344228 h 1366240"/>
              <a:gd name="connsiteX40" fmla="*/ 13286 w 1438949"/>
              <a:gd name="connsiteY40" fmla="*/ 839003 h 1366240"/>
              <a:gd name="connsiteX41" fmla="*/ 4314 w 1438949"/>
              <a:gd name="connsiteY41" fmla="*/ 808272 h 1366240"/>
              <a:gd name="connsiteX42" fmla="*/ 0 w 1438949"/>
              <a:gd name="connsiteY42" fmla="*/ 785349 h 1366240"/>
              <a:gd name="connsiteX43" fmla="*/ 12946 w 1438949"/>
              <a:gd name="connsiteY43" fmla="*/ 775740 h 1366240"/>
              <a:gd name="connsiteX44" fmla="*/ 1425662 w 1438949"/>
              <a:gd name="connsiteY44" fmla="*/ 775740 h 1366240"/>
              <a:gd name="connsiteX45" fmla="*/ 1417541 w 1438949"/>
              <a:gd name="connsiteY45" fmla="*/ 816177 h 1366240"/>
              <a:gd name="connsiteX46" fmla="*/ 1410636 w 1438949"/>
              <a:gd name="connsiteY46" fmla="*/ 839002 h 1366240"/>
              <a:gd name="connsiteX47" fmla="*/ 271100 w 1438949"/>
              <a:gd name="connsiteY47" fmla="*/ 1216969 h 1366240"/>
              <a:gd name="connsiteX48" fmla="*/ 1152593 w 1438949"/>
              <a:gd name="connsiteY48" fmla="*/ 1216969 h 1366240"/>
              <a:gd name="connsiteX49" fmla="*/ 1143492 w 1438949"/>
              <a:gd name="connsiteY49" fmla="*/ 1224410 h 1366240"/>
              <a:gd name="connsiteX50" fmla="*/ 1081376 w 1438949"/>
              <a:gd name="connsiteY50" fmla="*/ 1265505 h 1366240"/>
              <a:gd name="connsiteX51" fmla="*/ 1053327 w 1438949"/>
              <a:gd name="connsiteY51" fmla="*/ 1280232 h 1366240"/>
              <a:gd name="connsiteX52" fmla="*/ 370395 w 1438949"/>
              <a:gd name="connsiteY52" fmla="*/ 1280232 h 1366240"/>
              <a:gd name="connsiteX53" fmla="*/ 340238 w 1438949"/>
              <a:gd name="connsiteY53" fmla="*/ 1264264 h 1366240"/>
              <a:gd name="connsiteX54" fmla="*/ 280897 w 1438949"/>
              <a:gd name="connsiteY54" fmla="*/ 1224959 h 1366240"/>
              <a:gd name="connsiteX55" fmla="*/ 53713 w 1438949"/>
              <a:gd name="connsiteY55" fmla="*/ 948184 h 1366240"/>
              <a:gd name="connsiteX56" fmla="*/ 51182 w 1438949"/>
              <a:gd name="connsiteY56" fmla="*/ 943365 h 1366240"/>
              <a:gd name="connsiteX57" fmla="*/ 27618 w 1438949"/>
              <a:gd name="connsiteY57" fmla="*/ 884921 h 1366240"/>
              <a:gd name="connsiteX58" fmla="*/ 1396547 w 1438949"/>
              <a:gd name="connsiteY58" fmla="*/ 884921 h 1366240"/>
              <a:gd name="connsiteX59" fmla="*/ 1370610 w 1438949"/>
              <a:gd name="connsiteY59" fmla="*/ 948032 h 1366240"/>
              <a:gd name="connsiteX60" fmla="*/ 1370530 w 1438949"/>
              <a:gd name="connsiteY60" fmla="*/ 948184 h 1366240"/>
              <a:gd name="connsiteX61" fmla="*/ 155154 w 1438949"/>
              <a:gd name="connsiteY61" fmla="*/ 1105536 h 1366240"/>
              <a:gd name="connsiteX62" fmla="*/ 1269093 w 1438949"/>
              <a:gd name="connsiteY62" fmla="*/ 1105536 h 1366240"/>
              <a:gd name="connsiteX63" fmla="*/ 1252773 w 1438949"/>
              <a:gd name="connsiteY63" fmla="*/ 1125546 h 1366240"/>
              <a:gd name="connsiteX64" fmla="*/ 1209604 w 1438949"/>
              <a:gd name="connsiteY64" fmla="*/ 1168799 h 1366240"/>
              <a:gd name="connsiteX65" fmla="*/ 214429 w 1438949"/>
              <a:gd name="connsiteY65" fmla="*/ 1168799 h 1366240"/>
              <a:gd name="connsiteX66" fmla="*/ 173389 w 1438949"/>
              <a:gd name="connsiteY66" fmla="*/ 1127839 h 1366240"/>
              <a:gd name="connsiteX67" fmla="*/ 117769 w 1438949"/>
              <a:gd name="connsiteY67" fmla="*/ 1057365 h 1366240"/>
              <a:gd name="connsiteX68" fmla="*/ 85151 w 1438949"/>
              <a:gd name="connsiteY68" fmla="*/ 1008062 h 1366240"/>
              <a:gd name="connsiteX69" fmla="*/ 77822 w 1438949"/>
              <a:gd name="connsiteY69" fmla="*/ 994102 h 1366240"/>
              <a:gd name="connsiteX70" fmla="*/ 1346217 w 1438949"/>
              <a:gd name="connsiteY70" fmla="*/ 994102 h 1366240"/>
              <a:gd name="connsiteX71" fmla="*/ 1337578 w 1438949"/>
              <a:gd name="connsiteY71" fmla="*/ 1010417 h 1366240"/>
              <a:gd name="connsiteX72" fmla="*/ 1306483 w 1438949"/>
              <a:gd name="connsiteY72" fmla="*/ 1057365 h 13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38949" h="1366240">
                <a:moveTo>
                  <a:pt x="972940" y="63263"/>
                </a:moveTo>
                <a:lnTo>
                  <a:pt x="1058179" y="0"/>
                </a:lnTo>
                <a:lnTo>
                  <a:pt x="1059032" y="0"/>
                </a:lnTo>
                <a:lnTo>
                  <a:pt x="1083732" y="13078"/>
                </a:lnTo>
                <a:cubicBezTo>
                  <a:pt x="1104048" y="25138"/>
                  <a:pt x="1123857" y="38244"/>
                  <a:pt x="1143073" y="52383"/>
                </a:cubicBezTo>
                <a:lnTo>
                  <a:pt x="1156412" y="63263"/>
                </a:lnTo>
                <a:close/>
                <a:moveTo>
                  <a:pt x="825829" y="172443"/>
                </a:moveTo>
                <a:lnTo>
                  <a:pt x="911069" y="109181"/>
                </a:lnTo>
                <a:lnTo>
                  <a:pt x="1210179" y="109181"/>
                </a:lnTo>
                <a:lnTo>
                  <a:pt x="1250581" y="149504"/>
                </a:lnTo>
                <a:lnTo>
                  <a:pt x="1269336" y="172443"/>
                </a:lnTo>
                <a:close/>
                <a:moveTo>
                  <a:pt x="678719" y="281624"/>
                </a:moveTo>
                <a:lnTo>
                  <a:pt x="763958" y="218362"/>
                </a:lnTo>
                <a:lnTo>
                  <a:pt x="1305133" y="218362"/>
                </a:lnTo>
                <a:lnTo>
                  <a:pt x="1338819" y="269280"/>
                </a:lnTo>
                <a:lnTo>
                  <a:pt x="1345301" y="281625"/>
                </a:lnTo>
                <a:close/>
                <a:moveTo>
                  <a:pt x="528573" y="393058"/>
                </a:moveTo>
                <a:lnTo>
                  <a:pt x="613812" y="329796"/>
                </a:lnTo>
                <a:lnTo>
                  <a:pt x="1370592" y="329796"/>
                </a:lnTo>
                <a:lnTo>
                  <a:pt x="1372788" y="333977"/>
                </a:lnTo>
                <a:lnTo>
                  <a:pt x="1396609" y="393058"/>
                </a:lnTo>
                <a:close/>
                <a:moveTo>
                  <a:pt x="378427" y="504492"/>
                </a:moveTo>
                <a:lnTo>
                  <a:pt x="463667" y="441229"/>
                </a:lnTo>
                <a:lnTo>
                  <a:pt x="1411528" y="441229"/>
                </a:lnTo>
                <a:lnTo>
                  <a:pt x="1419656" y="469070"/>
                </a:lnTo>
                <a:lnTo>
                  <a:pt x="1426322" y="504492"/>
                </a:lnTo>
                <a:close/>
                <a:moveTo>
                  <a:pt x="228283" y="615924"/>
                </a:moveTo>
                <a:lnTo>
                  <a:pt x="313522" y="552662"/>
                </a:lnTo>
                <a:lnTo>
                  <a:pt x="1433979" y="552662"/>
                </a:lnTo>
                <a:lnTo>
                  <a:pt x="1438949" y="608351"/>
                </a:lnTo>
                <a:lnTo>
                  <a:pt x="1438894" y="615924"/>
                </a:lnTo>
                <a:close/>
                <a:moveTo>
                  <a:pt x="79646" y="726238"/>
                </a:moveTo>
                <a:lnTo>
                  <a:pt x="164886" y="662976"/>
                </a:lnTo>
                <a:lnTo>
                  <a:pt x="1438558" y="662975"/>
                </a:lnTo>
                <a:lnTo>
                  <a:pt x="1438448" y="678283"/>
                </a:lnTo>
                <a:lnTo>
                  <a:pt x="1433503" y="726238"/>
                </a:lnTo>
                <a:close/>
                <a:moveTo>
                  <a:pt x="482171" y="1328402"/>
                </a:moveTo>
                <a:lnTo>
                  <a:pt x="943031" y="1328402"/>
                </a:lnTo>
                <a:lnTo>
                  <a:pt x="881586" y="1346341"/>
                </a:lnTo>
                <a:cubicBezTo>
                  <a:pt x="766696" y="1373823"/>
                  <a:pt x="647442" y="1372579"/>
                  <a:pt x="534479" y="1344228"/>
                </a:cubicBezTo>
                <a:close/>
                <a:moveTo>
                  <a:pt x="13286" y="839003"/>
                </a:moveTo>
                <a:lnTo>
                  <a:pt x="4314" y="808272"/>
                </a:lnTo>
                <a:lnTo>
                  <a:pt x="0" y="785349"/>
                </a:lnTo>
                <a:lnTo>
                  <a:pt x="12946" y="775740"/>
                </a:lnTo>
                <a:lnTo>
                  <a:pt x="1425662" y="775740"/>
                </a:lnTo>
                <a:lnTo>
                  <a:pt x="1417541" y="816177"/>
                </a:lnTo>
                <a:lnTo>
                  <a:pt x="1410636" y="839002"/>
                </a:lnTo>
                <a:close/>
                <a:moveTo>
                  <a:pt x="271100" y="1216969"/>
                </a:moveTo>
                <a:lnTo>
                  <a:pt x="1152593" y="1216969"/>
                </a:lnTo>
                <a:lnTo>
                  <a:pt x="1143492" y="1224410"/>
                </a:lnTo>
                <a:cubicBezTo>
                  <a:pt x="1123274" y="1239305"/>
                  <a:pt x="1102540" y="1252999"/>
                  <a:pt x="1081376" y="1265505"/>
                </a:cubicBezTo>
                <a:lnTo>
                  <a:pt x="1053327" y="1280232"/>
                </a:lnTo>
                <a:lnTo>
                  <a:pt x="370395" y="1280232"/>
                </a:lnTo>
                <a:lnTo>
                  <a:pt x="340238" y="1264264"/>
                </a:lnTo>
                <a:cubicBezTo>
                  <a:pt x="319922" y="1252204"/>
                  <a:pt x="300113" y="1239098"/>
                  <a:pt x="280897" y="1224959"/>
                </a:cubicBezTo>
                <a:close/>
                <a:moveTo>
                  <a:pt x="53713" y="948184"/>
                </a:moveTo>
                <a:lnTo>
                  <a:pt x="51182" y="943365"/>
                </a:lnTo>
                <a:lnTo>
                  <a:pt x="27618" y="884921"/>
                </a:lnTo>
                <a:lnTo>
                  <a:pt x="1396547" y="884921"/>
                </a:lnTo>
                <a:lnTo>
                  <a:pt x="1370610" y="948032"/>
                </a:lnTo>
                <a:lnTo>
                  <a:pt x="1370530" y="948184"/>
                </a:lnTo>
                <a:close/>
                <a:moveTo>
                  <a:pt x="155154" y="1105536"/>
                </a:moveTo>
                <a:lnTo>
                  <a:pt x="1269093" y="1105536"/>
                </a:lnTo>
                <a:lnTo>
                  <a:pt x="1252773" y="1125546"/>
                </a:lnTo>
                <a:lnTo>
                  <a:pt x="1209604" y="1168799"/>
                </a:lnTo>
                <a:lnTo>
                  <a:pt x="214429" y="1168799"/>
                </a:lnTo>
                <a:lnTo>
                  <a:pt x="173389" y="1127839"/>
                </a:lnTo>
                <a:close/>
                <a:moveTo>
                  <a:pt x="117769" y="1057365"/>
                </a:moveTo>
                <a:lnTo>
                  <a:pt x="85151" y="1008062"/>
                </a:lnTo>
                <a:lnTo>
                  <a:pt x="77822" y="994102"/>
                </a:lnTo>
                <a:lnTo>
                  <a:pt x="1346217" y="994102"/>
                </a:lnTo>
                <a:lnTo>
                  <a:pt x="1337578" y="1010417"/>
                </a:lnTo>
                <a:lnTo>
                  <a:pt x="1306483" y="1057365"/>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41" name="同心圆 140"/>
          <p:cNvSpPr/>
          <p:nvPr/>
        </p:nvSpPr>
        <p:spPr>
          <a:xfrm>
            <a:off x="9410370" y="866412"/>
            <a:ext cx="687849" cy="687849"/>
          </a:xfrm>
          <a:prstGeom prst="donut">
            <a:avLst>
              <a:gd name="adj" fmla="val 11755"/>
            </a:avLst>
          </a:pr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6787583" y="3075474"/>
            <a:ext cx="2932711" cy="338554"/>
          </a:xfrm>
          <a:prstGeom prst="rect">
            <a:avLst/>
          </a:prstGeom>
          <a:noFill/>
        </p:spPr>
        <p:txBody>
          <a:bodyPr wrap="square" rtlCol="0">
            <a:spAutoFit/>
          </a:bodyPr>
          <a:lstStyle/>
          <a:p>
            <a:pPr lvl="0" algn="ctr">
              <a:defRPr/>
            </a:pPr>
            <a:r>
              <a:rPr lang="en-US" altLang="zh-CN" sz="1600" dirty="0">
                <a:solidFill>
                  <a:srgbClr val="727179"/>
                </a:solidFill>
                <a:latin typeface="微软雅黑" panose="020B0503020204020204" charset="-122"/>
                <a:ea typeface="微软雅黑" panose="020B0503020204020204" charset="-122"/>
                <a:cs typeface="+mn-ea"/>
                <a:sym typeface="+mn-lt"/>
              </a:rPr>
              <a:t>Review of work content</a:t>
            </a:r>
          </a:p>
        </p:txBody>
      </p:sp>
      <p:sp>
        <p:nvSpPr>
          <p:cNvPr id="15" name="文本框 14"/>
          <p:cNvSpPr txBox="1"/>
          <p:nvPr/>
        </p:nvSpPr>
        <p:spPr>
          <a:xfrm>
            <a:off x="4747470" y="4349922"/>
            <a:ext cx="7012941" cy="57028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6" name="PA_文本框 2"/>
          <p:cNvSpPr txBox="1"/>
          <p:nvPr>
            <p:custDataLst>
              <p:tags r:id="rId1"/>
            </p:custDataLst>
          </p:nvPr>
        </p:nvSpPr>
        <p:spPr>
          <a:xfrm>
            <a:off x="5783247" y="3391265"/>
            <a:ext cx="4941385" cy="101473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lvl="0" algn="ctr">
              <a:defRPr/>
            </a:pPr>
            <a:r>
              <a:rPr kumimoji="0" lang="zh-CN" altLang="en-US" sz="5000" i="0" u="none" strike="noStrike" kern="1200" cap="none" spc="0" normalizeH="0" baseline="0" noProof="0" dirty="0">
                <a:ln>
                  <a:noFill/>
                </a:ln>
                <a:solidFill>
                  <a:srgbClr val="727179"/>
                </a:solidFill>
                <a:effectLst/>
                <a:uLnTx/>
                <a:uFillTx/>
                <a:latin typeface="微软雅黑" panose="020B0503020204020204" charset="-122"/>
                <a:ea typeface="微软雅黑" panose="020B0503020204020204" charset="-122"/>
                <a:sym typeface="+mn-lt"/>
              </a:rPr>
              <a:t>输入标题内容</a:t>
            </a:r>
          </a:p>
        </p:txBody>
      </p:sp>
      <p:sp>
        <p:nvSpPr>
          <p:cNvPr id="17" name="圆角矩形 16"/>
          <p:cNvSpPr/>
          <p:nvPr/>
        </p:nvSpPr>
        <p:spPr>
          <a:xfrm>
            <a:off x="7162400" y="5203358"/>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8" name="矩形 17"/>
          <p:cNvSpPr/>
          <p:nvPr/>
        </p:nvSpPr>
        <p:spPr>
          <a:xfrm>
            <a:off x="7551730" y="5239652"/>
            <a:ext cx="1391164" cy="337185"/>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PART.0</a:t>
            </a:r>
            <a:r>
              <a:rPr kumimoji="0" lang="en-US" sz="160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4</a:t>
            </a:r>
            <a:endParaRPr kumimoji="0" lang="en-US" sz="160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pic>
        <p:nvPicPr>
          <p:cNvPr id="8" name="图片 7"/>
          <p:cNvPicPr>
            <a:picLocks noChangeAspect="1"/>
          </p:cNvPicPr>
          <p:nvPr/>
        </p:nvPicPr>
        <p:blipFill>
          <a:blip r:embed="rId3"/>
          <a:stretch>
            <a:fillRect/>
          </a:stretch>
        </p:blipFill>
        <p:spPr>
          <a:xfrm>
            <a:off x="267970" y="1691640"/>
            <a:ext cx="4581525" cy="5166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1785353" y="1777743"/>
            <a:ext cx="2675792" cy="1382715"/>
          </a:xfrm>
          <a:custGeom>
            <a:avLst/>
            <a:gdLst>
              <a:gd name="T0" fmla="*/ 1444 w 2806"/>
              <a:gd name="T1" fmla="*/ 1428 h 1450"/>
              <a:gd name="T2" fmla="*/ 1570 w 2806"/>
              <a:gd name="T3" fmla="*/ 1370 h 1450"/>
              <a:gd name="T4" fmla="*/ 1700 w 2806"/>
              <a:gd name="T5" fmla="*/ 1324 h 1450"/>
              <a:gd name="T6" fmla="*/ 1836 w 2806"/>
              <a:gd name="T7" fmla="*/ 1290 h 1450"/>
              <a:gd name="T8" fmla="*/ 1978 w 2806"/>
              <a:gd name="T9" fmla="*/ 1268 h 1450"/>
              <a:gd name="T10" fmla="*/ 2122 w 2806"/>
              <a:gd name="T11" fmla="*/ 1262 h 1450"/>
              <a:gd name="T12" fmla="*/ 2214 w 2806"/>
              <a:gd name="T13" fmla="*/ 1264 h 1450"/>
              <a:gd name="T14" fmla="*/ 2350 w 2806"/>
              <a:gd name="T15" fmla="*/ 1280 h 1450"/>
              <a:gd name="T16" fmla="*/ 2480 w 2806"/>
              <a:gd name="T17" fmla="*/ 1306 h 1450"/>
              <a:gd name="T18" fmla="*/ 2606 w 2806"/>
              <a:gd name="T19" fmla="*/ 1344 h 1450"/>
              <a:gd name="T20" fmla="*/ 2728 w 2806"/>
              <a:gd name="T21" fmla="*/ 1392 h 1450"/>
              <a:gd name="T22" fmla="*/ 2806 w 2806"/>
              <a:gd name="T23" fmla="*/ 1430 h 1450"/>
              <a:gd name="T24" fmla="*/ 2804 w 2806"/>
              <a:gd name="T25" fmla="*/ 1332 h 1450"/>
              <a:gd name="T26" fmla="*/ 2778 w 2806"/>
              <a:gd name="T27" fmla="*/ 1122 h 1450"/>
              <a:gd name="T28" fmla="*/ 2722 w 2806"/>
              <a:gd name="T29" fmla="*/ 922 h 1450"/>
              <a:gd name="T30" fmla="*/ 2638 w 2806"/>
              <a:gd name="T31" fmla="*/ 736 h 1450"/>
              <a:gd name="T32" fmla="*/ 2528 w 2806"/>
              <a:gd name="T33" fmla="*/ 566 h 1450"/>
              <a:gd name="T34" fmla="*/ 2396 w 2806"/>
              <a:gd name="T35" fmla="*/ 412 h 1450"/>
              <a:gd name="T36" fmla="*/ 2242 w 2806"/>
              <a:gd name="T37" fmla="*/ 280 h 1450"/>
              <a:gd name="T38" fmla="*/ 2072 w 2806"/>
              <a:gd name="T39" fmla="*/ 170 h 1450"/>
              <a:gd name="T40" fmla="*/ 1886 w 2806"/>
              <a:gd name="T41" fmla="*/ 86 h 1450"/>
              <a:gd name="T42" fmla="*/ 1686 w 2806"/>
              <a:gd name="T43" fmla="*/ 30 h 1450"/>
              <a:gd name="T44" fmla="*/ 1476 w 2806"/>
              <a:gd name="T45" fmla="*/ 2 h 1450"/>
              <a:gd name="T46" fmla="*/ 1332 w 2806"/>
              <a:gd name="T47" fmla="*/ 2 h 1450"/>
              <a:gd name="T48" fmla="*/ 1122 w 2806"/>
              <a:gd name="T49" fmla="*/ 30 h 1450"/>
              <a:gd name="T50" fmla="*/ 922 w 2806"/>
              <a:gd name="T51" fmla="*/ 86 h 1450"/>
              <a:gd name="T52" fmla="*/ 736 w 2806"/>
              <a:gd name="T53" fmla="*/ 170 h 1450"/>
              <a:gd name="T54" fmla="*/ 564 w 2806"/>
              <a:gd name="T55" fmla="*/ 280 h 1450"/>
              <a:gd name="T56" fmla="*/ 412 w 2806"/>
              <a:gd name="T57" fmla="*/ 412 h 1450"/>
              <a:gd name="T58" fmla="*/ 280 w 2806"/>
              <a:gd name="T59" fmla="*/ 566 h 1450"/>
              <a:gd name="T60" fmla="*/ 170 w 2806"/>
              <a:gd name="T61" fmla="*/ 736 h 1450"/>
              <a:gd name="T62" fmla="*/ 86 w 2806"/>
              <a:gd name="T63" fmla="*/ 922 h 1450"/>
              <a:gd name="T64" fmla="*/ 30 w 2806"/>
              <a:gd name="T65" fmla="*/ 1122 h 1450"/>
              <a:gd name="T66" fmla="*/ 2 w 2806"/>
              <a:gd name="T67" fmla="*/ 1332 h 1450"/>
              <a:gd name="T68" fmla="*/ 0 w 2806"/>
              <a:gd name="T69" fmla="*/ 1430 h 1450"/>
              <a:gd name="T70" fmla="*/ 78 w 2806"/>
              <a:gd name="T71" fmla="*/ 1392 h 1450"/>
              <a:gd name="T72" fmla="*/ 200 w 2806"/>
              <a:gd name="T73" fmla="*/ 1344 h 1450"/>
              <a:gd name="T74" fmla="*/ 326 w 2806"/>
              <a:gd name="T75" fmla="*/ 1306 h 1450"/>
              <a:gd name="T76" fmla="*/ 458 w 2806"/>
              <a:gd name="T77" fmla="*/ 1280 h 1450"/>
              <a:gd name="T78" fmla="*/ 592 w 2806"/>
              <a:gd name="T79" fmla="*/ 1264 h 1450"/>
              <a:gd name="T80" fmla="*/ 684 w 2806"/>
              <a:gd name="T81" fmla="*/ 1262 h 1450"/>
              <a:gd name="T82" fmla="*/ 830 w 2806"/>
              <a:gd name="T83" fmla="*/ 1268 h 1450"/>
              <a:gd name="T84" fmla="*/ 970 w 2806"/>
              <a:gd name="T85" fmla="*/ 1290 h 1450"/>
              <a:gd name="T86" fmla="*/ 1108 w 2806"/>
              <a:gd name="T87" fmla="*/ 1324 h 1450"/>
              <a:gd name="T88" fmla="*/ 1238 w 2806"/>
              <a:gd name="T89" fmla="*/ 1370 h 1450"/>
              <a:gd name="T90" fmla="*/ 1364 w 2806"/>
              <a:gd name="T91" fmla="*/ 1428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30"/>
                </a:lnTo>
                <a:lnTo>
                  <a:pt x="2806" y="1404"/>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04"/>
                </a:lnTo>
                <a:lnTo>
                  <a:pt x="0" y="1430"/>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close/>
              </a:path>
            </a:pathLst>
          </a:custGeom>
          <a:solidFill>
            <a:srgbClr val="DDB4B2"/>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sp>
        <p:nvSpPr>
          <p:cNvPr id="7" name="Freeform 7"/>
          <p:cNvSpPr/>
          <p:nvPr/>
        </p:nvSpPr>
        <p:spPr bwMode="auto">
          <a:xfrm>
            <a:off x="3189046" y="3252003"/>
            <a:ext cx="1958688" cy="2471722"/>
          </a:xfrm>
          <a:custGeom>
            <a:avLst/>
            <a:gdLst>
              <a:gd name="T0" fmla="*/ 686 w 2054"/>
              <a:gd name="T1" fmla="*/ 1188 h 2592"/>
              <a:gd name="T2" fmla="*/ 682 w 2054"/>
              <a:gd name="T3" fmla="*/ 1286 h 2592"/>
              <a:gd name="T4" fmla="*/ 666 w 2054"/>
              <a:gd name="T5" fmla="*/ 1428 h 2592"/>
              <a:gd name="T6" fmla="*/ 636 w 2054"/>
              <a:gd name="T7" fmla="*/ 1566 h 2592"/>
              <a:gd name="T8" fmla="*/ 594 w 2054"/>
              <a:gd name="T9" fmla="*/ 1698 h 2592"/>
              <a:gd name="T10" fmla="*/ 540 w 2054"/>
              <a:gd name="T11" fmla="*/ 1826 h 2592"/>
              <a:gd name="T12" fmla="*/ 474 w 2054"/>
              <a:gd name="T13" fmla="*/ 1946 h 2592"/>
              <a:gd name="T14" fmla="*/ 398 w 2054"/>
              <a:gd name="T15" fmla="*/ 2060 h 2592"/>
              <a:gd name="T16" fmla="*/ 312 w 2054"/>
              <a:gd name="T17" fmla="*/ 2166 h 2592"/>
              <a:gd name="T18" fmla="*/ 216 w 2054"/>
              <a:gd name="T19" fmla="*/ 2264 h 2592"/>
              <a:gd name="T20" fmla="*/ 112 w 2054"/>
              <a:gd name="T21" fmla="*/ 2352 h 2592"/>
              <a:gd name="T22" fmla="*/ 0 w 2054"/>
              <a:gd name="T23" fmla="*/ 2432 h 2592"/>
              <a:gd name="T24" fmla="*/ 74 w 2054"/>
              <a:gd name="T25" fmla="*/ 2468 h 2592"/>
              <a:gd name="T26" fmla="*/ 190 w 2054"/>
              <a:gd name="T27" fmla="*/ 2514 h 2592"/>
              <a:gd name="T28" fmla="*/ 310 w 2054"/>
              <a:gd name="T29" fmla="*/ 2550 h 2592"/>
              <a:gd name="T30" fmla="*/ 436 w 2054"/>
              <a:gd name="T31" fmla="*/ 2574 h 2592"/>
              <a:gd name="T32" fmla="*/ 564 w 2054"/>
              <a:gd name="T33" fmla="*/ 2588 h 2592"/>
              <a:gd name="T34" fmla="*/ 650 w 2054"/>
              <a:gd name="T35" fmla="*/ 2592 h 2592"/>
              <a:gd name="T36" fmla="*/ 864 w 2054"/>
              <a:gd name="T37" fmla="*/ 2574 h 2592"/>
              <a:gd name="T38" fmla="*/ 1068 w 2054"/>
              <a:gd name="T39" fmla="*/ 2528 h 2592"/>
              <a:gd name="T40" fmla="*/ 1258 w 2054"/>
              <a:gd name="T41" fmla="*/ 2452 h 2592"/>
              <a:gd name="T42" fmla="*/ 1434 w 2054"/>
              <a:gd name="T43" fmla="*/ 2352 h 2592"/>
              <a:gd name="T44" fmla="*/ 1594 w 2054"/>
              <a:gd name="T45" fmla="*/ 2226 h 2592"/>
              <a:gd name="T46" fmla="*/ 1732 w 2054"/>
              <a:gd name="T47" fmla="*/ 2080 h 2592"/>
              <a:gd name="T48" fmla="*/ 1850 w 2054"/>
              <a:gd name="T49" fmla="*/ 1914 h 2592"/>
              <a:gd name="T50" fmla="*/ 1944 w 2054"/>
              <a:gd name="T51" fmla="*/ 1734 h 2592"/>
              <a:gd name="T52" fmla="*/ 2010 w 2054"/>
              <a:gd name="T53" fmla="*/ 1538 h 2592"/>
              <a:gd name="T54" fmla="*/ 2046 w 2054"/>
              <a:gd name="T55" fmla="*/ 1332 h 2592"/>
              <a:gd name="T56" fmla="*/ 2054 w 2054"/>
              <a:gd name="T57" fmla="*/ 1188 h 2592"/>
              <a:gd name="T58" fmla="*/ 2046 w 2054"/>
              <a:gd name="T59" fmla="*/ 1050 h 2592"/>
              <a:gd name="T60" fmla="*/ 2026 w 2054"/>
              <a:gd name="T61" fmla="*/ 914 h 2592"/>
              <a:gd name="T62" fmla="*/ 1994 w 2054"/>
              <a:gd name="T63" fmla="*/ 784 h 2592"/>
              <a:gd name="T64" fmla="*/ 1950 w 2054"/>
              <a:gd name="T65" fmla="*/ 658 h 2592"/>
              <a:gd name="T66" fmla="*/ 1894 w 2054"/>
              <a:gd name="T67" fmla="*/ 538 h 2592"/>
              <a:gd name="T68" fmla="*/ 1828 w 2054"/>
              <a:gd name="T69" fmla="*/ 426 h 2592"/>
              <a:gd name="T70" fmla="*/ 1752 w 2054"/>
              <a:gd name="T71" fmla="*/ 320 h 2592"/>
              <a:gd name="T72" fmla="*/ 1666 w 2054"/>
              <a:gd name="T73" fmla="*/ 220 h 2592"/>
              <a:gd name="T74" fmla="*/ 1572 w 2054"/>
              <a:gd name="T75" fmla="*/ 130 h 2592"/>
              <a:gd name="T76" fmla="*/ 1470 w 2054"/>
              <a:gd name="T77" fmla="*/ 50 h 2592"/>
              <a:gd name="T78" fmla="*/ 1396 w 2054"/>
              <a:gd name="T79" fmla="*/ 0 h 2592"/>
              <a:gd name="T80" fmla="*/ 1378 w 2054"/>
              <a:gd name="T81" fmla="*/ 132 h 2592"/>
              <a:gd name="T82" fmla="*/ 1348 w 2054"/>
              <a:gd name="T83" fmla="*/ 262 h 2592"/>
              <a:gd name="T84" fmla="*/ 1306 w 2054"/>
              <a:gd name="T85" fmla="*/ 386 h 2592"/>
              <a:gd name="T86" fmla="*/ 1254 w 2054"/>
              <a:gd name="T87" fmla="*/ 504 h 2592"/>
              <a:gd name="T88" fmla="*/ 1192 w 2054"/>
              <a:gd name="T89" fmla="*/ 616 h 2592"/>
              <a:gd name="T90" fmla="*/ 1122 w 2054"/>
              <a:gd name="T91" fmla="*/ 724 h 2592"/>
              <a:gd name="T92" fmla="*/ 1042 w 2054"/>
              <a:gd name="T93" fmla="*/ 824 h 2592"/>
              <a:gd name="T94" fmla="*/ 954 w 2054"/>
              <a:gd name="T95" fmla="*/ 916 h 2592"/>
              <a:gd name="T96" fmla="*/ 858 w 2054"/>
              <a:gd name="T97" fmla="*/ 1002 h 2592"/>
              <a:gd name="T98" fmla="*/ 756 w 2054"/>
              <a:gd name="T99" fmla="*/ 1078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4" h="2592">
                <a:moveTo>
                  <a:pt x="684" y="1124"/>
                </a:moveTo>
                <a:lnTo>
                  <a:pt x="684" y="1124"/>
                </a:lnTo>
                <a:lnTo>
                  <a:pt x="686" y="1188"/>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close/>
              </a:path>
            </a:pathLst>
          </a:custGeom>
          <a:solidFill>
            <a:srgbClr val="DDB4B2"/>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sp>
        <p:nvSpPr>
          <p:cNvPr id="8" name="Freeform 9"/>
          <p:cNvSpPr/>
          <p:nvPr/>
        </p:nvSpPr>
        <p:spPr bwMode="auto">
          <a:xfrm>
            <a:off x="3189046" y="3046027"/>
            <a:ext cx="1270191" cy="1203438"/>
          </a:xfrm>
          <a:custGeom>
            <a:avLst/>
            <a:gdLst>
              <a:gd name="T0" fmla="*/ 0 w 1332"/>
              <a:gd name="T1" fmla="*/ 160 h 1262"/>
              <a:gd name="T2" fmla="*/ 136 w 1332"/>
              <a:gd name="T3" fmla="*/ 258 h 1262"/>
              <a:gd name="T4" fmla="*/ 258 w 1332"/>
              <a:gd name="T5" fmla="*/ 368 h 1262"/>
              <a:gd name="T6" fmla="*/ 368 w 1332"/>
              <a:gd name="T7" fmla="*/ 492 h 1262"/>
              <a:gd name="T8" fmla="*/ 462 w 1332"/>
              <a:gd name="T9" fmla="*/ 626 h 1262"/>
              <a:gd name="T10" fmla="*/ 542 w 1332"/>
              <a:gd name="T11" fmla="*/ 772 h 1262"/>
              <a:gd name="T12" fmla="*/ 592 w 1332"/>
              <a:gd name="T13" fmla="*/ 888 h 1262"/>
              <a:gd name="T14" fmla="*/ 620 w 1332"/>
              <a:gd name="T15" fmla="*/ 968 h 1262"/>
              <a:gd name="T16" fmla="*/ 642 w 1332"/>
              <a:gd name="T17" fmla="*/ 1050 h 1262"/>
              <a:gd name="T18" fmla="*/ 660 w 1332"/>
              <a:gd name="T19" fmla="*/ 1134 h 1262"/>
              <a:gd name="T20" fmla="*/ 674 w 1332"/>
              <a:gd name="T21" fmla="*/ 1218 h 1262"/>
              <a:gd name="T22" fmla="*/ 678 w 1332"/>
              <a:gd name="T23" fmla="*/ 1262 h 1262"/>
              <a:gd name="T24" fmla="*/ 810 w 1332"/>
              <a:gd name="T25" fmla="*/ 1168 h 1262"/>
              <a:gd name="T26" fmla="*/ 930 w 1332"/>
              <a:gd name="T27" fmla="*/ 1058 h 1262"/>
              <a:gd name="T28" fmla="*/ 1038 w 1332"/>
              <a:gd name="T29" fmla="*/ 938 h 1262"/>
              <a:gd name="T30" fmla="*/ 1130 w 1332"/>
              <a:gd name="T31" fmla="*/ 804 h 1262"/>
              <a:gd name="T32" fmla="*/ 1206 w 1332"/>
              <a:gd name="T33" fmla="*/ 660 h 1262"/>
              <a:gd name="T34" fmla="*/ 1238 w 1332"/>
              <a:gd name="T35" fmla="*/ 584 h 1262"/>
              <a:gd name="T36" fmla="*/ 1266 w 1332"/>
              <a:gd name="T37" fmla="*/ 506 h 1262"/>
              <a:gd name="T38" fmla="*/ 1290 w 1332"/>
              <a:gd name="T39" fmla="*/ 426 h 1262"/>
              <a:gd name="T40" fmla="*/ 1308 w 1332"/>
              <a:gd name="T41" fmla="*/ 346 h 1262"/>
              <a:gd name="T42" fmla="*/ 1322 w 1332"/>
              <a:gd name="T43" fmla="*/ 262 h 1262"/>
              <a:gd name="T44" fmla="*/ 1332 w 1332"/>
              <a:gd name="T45" fmla="*/ 178 h 1262"/>
              <a:gd name="T46" fmla="*/ 1292 w 1332"/>
              <a:gd name="T47" fmla="*/ 156 h 1262"/>
              <a:gd name="T48" fmla="*/ 1214 w 1332"/>
              <a:gd name="T49" fmla="*/ 120 h 1262"/>
              <a:gd name="T50" fmla="*/ 1134 w 1332"/>
              <a:gd name="T51" fmla="*/ 86 h 1262"/>
              <a:gd name="T52" fmla="*/ 1050 w 1332"/>
              <a:gd name="T53" fmla="*/ 58 h 1262"/>
              <a:gd name="T54" fmla="*/ 964 w 1332"/>
              <a:gd name="T55" fmla="*/ 36 h 1262"/>
              <a:gd name="T56" fmla="*/ 878 w 1332"/>
              <a:gd name="T57" fmla="*/ 20 h 1262"/>
              <a:gd name="T58" fmla="*/ 788 w 1332"/>
              <a:gd name="T59" fmla="*/ 8 h 1262"/>
              <a:gd name="T60" fmla="*/ 696 w 1332"/>
              <a:gd name="T61" fmla="*/ 2 h 1262"/>
              <a:gd name="T62" fmla="*/ 650 w 1332"/>
              <a:gd name="T63" fmla="*/ 0 h 1262"/>
              <a:gd name="T64" fmla="*/ 564 w 1332"/>
              <a:gd name="T65" fmla="*/ 4 h 1262"/>
              <a:gd name="T66" fmla="*/ 478 w 1332"/>
              <a:gd name="T67" fmla="*/ 12 h 1262"/>
              <a:gd name="T68" fmla="*/ 394 w 1332"/>
              <a:gd name="T69" fmla="*/ 24 h 1262"/>
              <a:gd name="T70" fmla="*/ 310 w 1332"/>
              <a:gd name="T71" fmla="*/ 42 h 1262"/>
              <a:gd name="T72" fmla="*/ 230 w 1332"/>
              <a:gd name="T73" fmla="*/ 66 h 1262"/>
              <a:gd name="T74" fmla="*/ 152 w 1332"/>
              <a:gd name="T75" fmla="*/ 92 h 1262"/>
              <a:gd name="T76" fmla="*/ 74 w 1332"/>
              <a:gd name="T77" fmla="*/ 124 h 1262"/>
              <a:gd name="T78" fmla="*/ 0 w 1332"/>
              <a:gd name="T79" fmla="*/ 16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close/>
              </a:path>
            </a:pathLst>
          </a:custGeom>
          <a:solidFill>
            <a:srgbClr val="502F56"/>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sp>
        <p:nvSpPr>
          <p:cNvPr id="9" name="Freeform 11"/>
          <p:cNvSpPr/>
          <p:nvPr/>
        </p:nvSpPr>
        <p:spPr bwMode="auto">
          <a:xfrm>
            <a:off x="1100670" y="3252003"/>
            <a:ext cx="1956780" cy="2471722"/>
          </a:xfrm>
          <a:custGeom>
            <a:avLst/>
            <a:gdLst>
              <a:gd name="T0" fmla="*/ 1370 w 2052"/>
              <a:gd name="T1" fmla="*/ 1124 h 2592"/>
              <a:gd name="T2" fmla="*/ 1298 w 2052"/>
              <a:gd name="T3" fmla="*/ 1078 h 2592"/>
              <a:gd name="T4" fmla="*/ 1194 w 2052"/>
              <a:gd name="T5" fmla="*/ 1002 h 2592"/>
              <a:gd name="T6" fmla="*/ 1100 w 2052"/>
              <a:gd name="T7" fmla="*/ 916 h 2592"/>
              <a:gd name="T8" fmla="*/ 1012 w 2052"/>
              <a:gd name="T9" fmla="*/ 824 h 2592"/>
              <a:gd name="T10" fmla="*/ 932 w 2052"/>
              <a:gd name="T11" fmla="*/ 724 h 2592"/>
              <a:gd name="T12" fmla="*/ 860 w 2052"/>
              <a:gd name="T13" fmla="*/ 616 h 2592"/>
              <a:gd name="T14" fmla="*/ 798 w 2052"/>
              <a:gd name="T15" fmla="*/ 504 h 2592"/>
              <a:gd name="T16" fmla="*/ 746 w 2052"/>
              <a:gd name="T17" fmla="*/ 386 h 2592"/>
              <a:gd name="T18" fmla="*/ 706 w 2052"/>
              <a:gd name="T19" fmla="*/ 262 h 2592"/>
              <a:gd name="T20" fmla="*/ 676 w 2052"/>
              <a:gd name="T21" fmla="*/ 132 h 2592"/>
              <a:gd name="T22" fmla="*/ 656 w 2052"/>
              <a:gd name="T23" fmla="*/ 0 h 2592"/>
              <a:gd name="T24" fmla="*/ 584 w 2052"/>
              <a:gd name="T25" fmla="*/ 50 h 2592"/>
              <a:gd name="T26" fmla="*/ 482 w 2052"/>
              <a:gd name="T27" fmla="*/ 130 h 2592"/>
              <a:gd name="T28" fmla="*/ 388 w 2052"/>
              <a:gd name="T29" fmla="*/ 220 h 2592"/>
              <a:gd name="T30" fmla="*/ 302 w 2052"/>
              <a:gd name="T31" fmla="*/ 320 h 2592"/>
              <a:gd name="T32" fmla="*/ 226 w 2052"/>
              <a:gd name="T33" fmla="*/ 426 h 2592"/>
              <a:gd name="T34" fmla="*/ 160 w 2052"/>
              <a:gd name="T35" fmla="*/ 538 h 2592"/>
              <a:gd name="T36" fmla="*/ 104 w 2052"/>
              <a:gd name="T37" fmla="*/ 658 h 2592"/>
              <a:gd name="T38" fmla="*/ 60 w 2052"/>
              <a:gd name="T39" fmla="*/ 784 h 2592"/>
              <a:gd name="T40" fmla="*/ 26 w 2052"/>
              <a:gd name="T41" fmla="*/ 914 h 2592"/>
              <a:gd name="T42" fmla="*/ 6 w 2052"/>
              <a:gd name="T43" fmla="*/ 1050 h 2592"/>
              <a:gd name="T44" fmla="*/ 0 w 2052"/>
              <a:gd name="T45" fmla="*/ 1188 h 2592"/>
              <a:gd name="T46" fmla="*/ 6 w 2052"/>
              <a:gd name="T47" fmla="*/ 1332 h 2592"/>
              <a:gd name="T48" fmla="*/ 44 w 2052"/>
              <a:gd name="T49" fmla="*/ 1538 h 2592"/>
              <a:gd name="T50" fmla="*/ 110 w 2052"/>
              <a:gd name="T51" fmla="*/ 1734 h 2592"/>
              <a:gd name="T52" fmla="*/ 204 w 2052"/>
              <a:gd name="T53" fmla="*/ 1914 h 2592"/>
              <a:gd name="T54" fmla="*/ 320 w 2052"/>
              <a:gd name="T55" fmla="*/ 2080 h 2592"/>
              <a:gd name="T56" fmla="*/ 460 w 2052"/>
              <a:gd name="T57" fmla="*/ 2226 h 2592"/>
              <a:gd name="T58" fmla="*/ 618 w 2052"/>
              <a:gd name="T59" fmla="*/ 2352 h 2592"/>
              <a:gd name="T60" fmla="*/ 796 w 2052"/>
              <a:gd name="T61" fmla="*/ 2452 h 2592"/>
              <a:gd name="T62" fmla="*/ 986 w 2052"/>
              <a:gd name="T63" fmla="*/ 2528 h 2592"/>
              <a:gd name="T64" fmla="*/ 1190 w 2052"/>
              <a:gd name="T65" fmla="*/ 2574 h 2592"/>
              <a:gd name="T66" fmla="*/ 1402 w 2052"/>
              <a:gd name="T67" fmla="*/ 2592 h 2592"/>
              <a:gd name="T68" fmla="*/ 1490 w 2052"/>
              <a:gd name="T69" fmla="*/ 2588 h 2592"/>
              <a:gd name="T70" fmla="*/ 1618 w 2052"/>
              <a:gd name="T71" fmla="*/ 2574 h 2592"/>
              <a:gd name="T72" fmla="*/ 1742 w 2052"/>
              <a:gd name="T73" fmla="*/ 2550 h 2592"/>
              <a:gd name="T74" fmla="*/ 1864 w 2052"/>
              <a:gd name="T75" fmla="*/ 2514 h 2592"/>
              <a:gd name="T76" fmla="*/ 1978 w 2052"/>
              <a:gd name="T77" fmla="*/ 2468 h 2592"/>
              <a:gd name="T78" fmla="*/ 2052 w 2052"/>
              <a:gd name="T79" fmla="*/ 2432 h 2592"/>
              <a:gd name="T80" fmla="*/ 1940 w 2052"/>
              <a:gd name="T81" fmla="*/ 2352 h 2592"/>
              <a:gd name="T82" fmla="*/ 1836 w 2052"/>
              <a:gd name="T83" fmla="*/ 2264 h 2592"/>
              <a:gd name="T84" fmla="*/ 1742 w 2052"/>
              <a:gd name="T85" fmla="*/ 2166 h 2592"/>
              <a:gd name="T86" fmla="*/ 1656 w 2052"/>
              <a:gd name="T87" fmla="*/ 2060 h 2592"/>
              <a:gd name="T88" fmla="*/ 1580 w 2052"/>
              <a:gd name="T89" fmla="*/ 1946 h 2592"/>
              <a:gd name="T90" fmla="*/ 1514 w 2052"/>
              <a:gd name="T91" fmla="*/ 1826 h 2592"/>
              <a:gd name="T92" fmla="*/ 1460 w 2052"/>
              <a:gd name="T93" fmla="*/ 1698 h 2592"/>
              <a:gd name="T94" fmla="*/ 1418 w 2052"/>
              <a:gd name="T95" fmla="*/ 1566 h 2592"/>
              <a:gd name="T96" fmla="*/ 1388 w 2052"/>
              <a:gd name="T97" fmla="*/ 1428 h 2592"/>
              <a:gd name="T98" fmla="*/ 1372 w 2052"/>
              <a:gd name="T99" fmla="*/ 1286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2" h="2592">
                <a:moveTo>
                  <a:pt x="1368" y="1188"/>
                </a:moveTo>
                <a:lnTo>
                  <a:pt x="1368" y="1188"/>
                </a:lnTo>
                <a:lnTo>
                  <a:pt x="1370" y="1124"/>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close/>
              </a:path>
            </a:pathLst>
          </a:custGeom>
          <a:solidFill>
            <a:srgbClr val="DDB4B2"/>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sp>
        <p:nvSpPr>
          <p:cNvPr id="10" name="Freeform 13"/>
          <p:cNvSpPr/>
          <p:nvPr/>
        </p:nvSpPr>
        <p:spPr bwMode="auto">
          <a:xfrm>
            <a:off x="1789167" y="3046027"/>
            <a:ext cx="1268284" cy="1203438"/>
          </a:xfrm>
          <a:custGeom>
            <a:avLst/>
            <a:gdLst>
              <a:gd name="T0" fmla="*/ 654 w 1330"/>
              <a:gd name="T1" fmla="*/ 1262 h 1262"/>
              <a:gd name="T2" fmla="*/ 664 w 1330"/>
              <a:gd name="T3" fmla="*/ 1176 h 1262"/>
              <a:gd name="T4" fmla="*/ 680 w 1330"/>
              <a:gd name="T5" fmla="*/ 1092 h 1262"/>
              <a:gd name="T6" fmla="*/ 700 w 1330"/>
              <a:gd name="T7" fmla="*/ 1008 h 1262"/>
              <a:gd name="T8" fmla="*/ 726 w 1330"/>
              <a:gd name="T9" fmla="*/ 928 h 1262"/>
              <a:gd name="T10" fmla="*/ 754 w 1330"/>
              <a:gd name="T11" fmla="*/ 850 h 1262"/>
              <a:gd name="T12" fmla="*/ 826 w 1330"/>
              <a:gd name="T13" fmla="*/ 698 h 1262"/>
              <a:gd name="T14" fmla="*/ 914 w 1330"/>
              <a:gd name="T15" fmla="*/ 558 h 1262"/>
              <a:gd name="T16" fmla="*/ 1018 w 1330"/>
              <a:gd name="T17" fmla="*/ 428 h 1262"/>
              <a:gd name="T18" fmla="*/ 1134 w 1330"/>
              <a:gd name="T19" fmla="*/ 310 h 1262"/>
              <a:gd name="T20" fmla="*/ 1262 w 1330"/>
              <a:gd name="T21" fmla="*/ 208 h 1262"/>
              <a:gd name="T22" fmla="*/ 1330 w 1330"/>
              <a:gd name="T23" fmla="*/ 160 h 1262"/>
              <a:gd name="T24" fmla="*/ 1256 w 1330"/>
              <a:gd name="T25" fmla="*/ 124 h 1262"/>
              <a:gd name="T26" fmla="*/ 1180 w 1330"/>
              <a:gd name="T27" fmla="*/ 92 h 1262"/>
              <a:gd name="T28" fmla="*/ 1102 w 1330"/>
              <a:gd name="T29" fmla="*/ 66 h 1262"/>
              <a:gd name="T30" fmla="*/ 1020 w 1330"/>
              <a:gd name="T31" fmla="*/ 42 h 1262"/>
              <a:gd name="T32" fmla="*/ 938 w 1330"/>
              <a:gd name="T33" fmla="*/ 24 h 1262"/>
              <a:gd name="T34" fmla="*/ 854 w 1330"/>
              <a:gd name="T35" fmla="*/ 12 h 1262"/>
              <a:gd name="T36" fmla="*/ 768 w 1330"/>
              <a:gd name="T37" fmla="*/ 4 h 1262"/>
              <a:gd name="T38" fmla="*/ 680 w 1330"/>
              <a:gd name="T39" fmla="*/ 0 h 1262"/>
              <a:gd name="T40" fmla="*/ 634 w 1330"/>
              <a:gd name="T41" fmla="*/ 2 h 1262"/>
              <a:gd name="T42" fmla="*/ 544 w 1330"/>
              <a:gd name="T43" fmla="*/ 8 h 1262"/>
              <a:gd name="T44" fmla="*/ 454 w 1330"/>
              <a:gd name="T45" fmla="*/ 20 h 1262"/>
              <a:gd name="T46" fmla="*/ 366 w 1330"/>
              <a:gd name="T47" fmla="*/ 36 h 1262"/>
              <a:gd name="T48" fmla="*/ 282 w 1330"/>
              <a:gd name="T49" fmla="*/ 58 h 1262"/>
              <a:gd name="T50" fmla="*/ 198 w 1330"/>
              <a:gd name="T51" fmla="*/ 86 h 1262"/>
              <a:gd name="T52" fmla="*/ 116 w 1330"/>
              <a:gd name="T53" fmla="*/ 120 h 1262"/>
              <a:gd name="T54" fmla="*/ 38 w 1330"/>
              <a:gd name="T55" fmla="*/ 156 h 1262"/>
              <a:gd name="T56" fmla="*/ 0 w 1330"/>
              <a:gd name="T57" fmla="*/ 178 h 1262"/>
              <a:gd name="T58" fmla="*/ 10 w 1330"/>
              <a:gd name="T59" fmla="*/ 262 h 1262"/>
              <a:gd name="T60" fmla="*/ 22 w 1330"/>
              <a:gd name="T61" fmla="*/ 346 h 1262"/>
              <a:gd name="T62" fmla="*/ 42 w 1330"/>
              <a:gd name="T63" fmla="*/ 426 h 1262"/>
              <a:gd name="T64" fmla="*/ 64 w 1330"/>
              <a:gd name="T65" fmla="*/ 506 h 1262"/>
              <a:gd name="T66" fmla="*/ 92 w 1330"/>
              <a:gd name="T67" fmla="*/ 584 h 1262"/>
              <a:gd name="T68" fmla="*/ 124 w 1330"/>
              <a:gd name="T69" fmla="*/ 660 h 1262"/>
              <a:gd name="T70" fmla="*/ 202 w 1330"/>
              <a:gd name="T71" fmla="*/ 804 h 1262"/>
              <a:gd name="T72" fmla="*/ 294 w 1330"/>
              <a:gd name="T73" fmla="*/ 938 h 1262"/>
              <a:gd name="T74" fmla="*/ 402 w 1330"/>
              <a:gd name="T75" fmla="*/ 1058 h 1262"/>
              <a:gd name="T76" fmla="*/ 522 w 1330"/>
              <a:gd name="T77" fmla="*/ 1168 h 1262"/>
              <a:gd name="T78" fmla="*/ 654 w 1330"/>
              <a:gd name="T79"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close/>
              </a:path>
            </a:pathLst>
          </a:custGeom>
          <a:solidFill>
            <a:srgbClr val="502F56"/>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sp>
        <p:nvSpPr>
          <p:cNvPr id="11" name="Freeform 15"/>
          <p:cNvSpPr/>
          <p:nvPr/>
        </p:nvSpPr>
        <p:spPr bwMode="auto">
          <a:xfrm>
            <a:off x="2471942" y="4360082"/>
            <a:ext cx="1304520" cy="1172924"/>
          </a:xfrm>
          <a:custGeom>
            <a:avLst/>
            <a:gdLst>
              <a:gd name="T0" fmla="*/ 1368 w 1368"/>
              <a:gd name="T1" fmla="*/ 26 h 1230"/>
              <a:gd name="T2" fmla="*/ 1368 w 1368"/>
              <a:gd name="T3" fmla="*/ 0 h 1230"/>
              <a:gd name="T4" fmla="*/ 1290 w 1368"/>
              <a:gd name="T5" fmla="*/ 38 h 1230"/>
              <a:gd name="T6" fmla="*/ 1210 w 1368"/>
              <a:gd name="T7" fmla="*/ 72 h 1230"/>
              <a:gd name="T8" fmla="*/ 1126 w 1368"/>
              <a:gd name="T9" fmla="*/ 100 h 1230"/>
              <a:gd name="T10" fmla="*/ 1042 w 1368"/>
              <a:gd name="T11" fmla="*/ 124 h 1230"/>
              <a:gd name="T12" fmla="*/ 954 w 1368"/>
              <a:gd name="T13" fmla="*/ 144 h 1230"/>
              <a:gd name="T14" fmla="*/ 866 w 1368"/>
              <a:gd name="T15" fmla="*/ 158 h 1230"/>
              <a:gd name="T16" fmla="*/ 776 w 1368"/>
              <a:gd name="T17" fmla="*/ 166 h 1230"/>
              <a:gd name="T18" fmla="*/ 684 w 1368"/>
              <a:gd name="T19" fmla="*/ 168 h 1230"/>
              <a:gd name="T20" fmla="*/ 638 w 1368"/>
              <a:gd name="T21" fmla="*/ 168 h 1230"/>
              <a:gd name="T22" fmla="*/ 546 w 1368"/>
              <a:gd name="T23" fmla="*/ 162 h 1230"/>
              <a:gd name="T24" fmla="*/ 456 w 1368"/>
              <a:gd name="T25" fmla="*/ 150 h 1230"/>
              <a:gd name="T26" fmla="*/ 370 w 1368"/>
              <a:gd name="T27" fmla="*/ 134 h 1230"/>
              <a:gd name="T28" fmla="*/ 284 w 1368"/>
              <a:gd name="T29" fmla="*/ 112 h 1230"/>
              <a:gd name="T30" fmla="*/ 200 w 1368"/>
              <a:gd name="T31" fmla="*/ 86 h 1230"/>
              <a:gd name="T32" fmla="*/ 118 w 1368"/>
              <a:gd name="T33" fmla="*/ 56 h 1230"/>
              <a:gd name="T34" fmla="*/ 38 w 1368"/>
              <a:gd name="T35" fmla="*/ 20 h 1230"/>
              <a:gd name="T36" fmla="*/ 0 w 1368"/>
              <a:gd name="T37" fmla="*/ 0 h 1230"/>
              <a:gd name="T38" fmla="*/ 0 w 1368"/>
              <a:gd name="T39" fmla="*/ 26 h 1230"/>
              <a:gd name="T40" fmla="*/ 2 w 1368"/>
              <a:gd name="T41" fmla="*/ 120 h 1230"/>
              <a:gd name="T42" fmla="*/ 12 w 1368"/>
              <a:gd name="T43" fmla="*/ 214 h 1230"/>
              <a:gd name="T44" fmla="*/ 28 w 1368"/>
              <a:gd name="T45" fmla="*/ 306 h 1230"/>
              <a:gd name="T46" fmla="*/ 48 w 1368"/>
              <a:gd name="T47" fmla="*/ 396 h 1230"/>
              <a:gd name="T48" fmla="*/ 76 w 1368"/>
              <a:gd name="T49" fmla="*/ 482 h 1230"/>
              <a:gd name="T50" fmla="*/ 108 w 1368"/>
              <a:gd name="T51" fmla="*/ 566 h 1230"/>
              <a:gd name="T52" fmla="*/ 146 w 1368"/>
              <a:gd name="T53" fmla="*/ 648 h 1230"/>
              <a:gd name="T54" fmla="*/ 188 w 1368"/>
              <a:gd name="T55" fmla="*/ 728 h 1230"/>
              <a:gd name="T56" fmla="*/ 236 w 1368"/>
              <a:gd name="T57" fmla="*/ 804 h 1230"/>
              <a:gd name="T58" fmla="*/ 288 w 1368"/>
              <a:gd name="T59" fmla="*/ 876 h 1230"/>
              <a:gd name="T60" fmla="*/ 344 w 1368"/>
              <a:gd name="T61" fmla="*/ 946 h 1230"/>
              <a:gd name="T62" fmla="*/ 404 w 1368"/>
              <a:gd name="T63" fmla="*/ 1010 h 1230"/>
              <a:gd name="T64" fmla="*/ 468 w 1368"/>
              <a:gd name="T65" fmla="*/ 1072 h 1230"/>
              <a:gd name="T66" fmla="*/ 536 w 1368"/>
              <a:gd name="T67" fmla="*/ 1130 h 1230"/>
              <a:gd name="T68" fmla="*/ 608 w 1368"/>
              <a:gd name="T69" fmla="*/ 1182 h 1230"/>
              <a:gd name="T70" fmla="*/ 684 w 1368"/>
              <a:gd name="T71" fmla="*/ 1230 h 1230"/>
              <a:gd name="T72" fmla="*/ 722 w 1368"/>
              <a:gd name="T73" fmla="*/ 1206 h 1230"/>
              <a:gd name="T74" fmla="*/ 796 w 1368"/>
              <a:gd name="T75" fmla="*/ 1156 h 1230"/>
              <a:gd name="T76" fmla="*/ 866 w 1368"/>
              <a:gd name="T77" fmla="*/ 1102 h 1230"/>
              <a:gd name="T78" fmla="*/ 932 w 1368"/>
              <a:gd name="T79" fmla="*/ 1042 h 1230"/>
              <a:gd name="T80" fmla="*/ 994 w 1368"/>
              <a:gd name="T81" fmla="*/ 978 h 1230"/>
              <a:gd name="T82" fmla="*/ 1052 w 1368"/>
              <a:gd name="T83" fmla="*/ 912 h 1230"/>
              <a:gd name="T84" fmla="*/ 1106 w 1368"/>
              <a:gd name="T85" fmla="*/ 840 h 1230"/>
              <a:gd name="T86" fmla="*/ 1156 w 1368"/>
              <a:gd name="T87" fmla="*/ 766 h 1230"/>
              <a:gd name="T88" fmla="*/ 1202 w 1368"/>
              <a:gd name="T89" fmla="*/ 688 h 1230"/>
              <a:gd name="T90" fmla="*/ 1242 w 1368"/>
              <a:gd name="T91" fmla="*/ 608 h 1230"/>
              <a:gd name="T92" fmla="*/ 1276 w 1368"/>
              <a:gd name="T93" fmla="*/ 524 h 1230"/>
              <a:gd name="T94" fmla="*/ 1306 w 1368"/>
              <a:gd name="T95" fmla="*/ 440 h 1230"/>
              <a:gd name="T96" fmla="*/ 1330 w 1368"/>
              <a:gd name="T97" fmla="*/ 350 h 1230"/>
              <a:gd name="T98" fmla="*/ 1348 w 1368"/>
              <a:gd name="T99" fmla="*/ 260 h 1230"/>
              <a:gd name="T100" fmla="*/ 1360 w 1368"/>
              <a:gd name="T101" fmla="*/ 168 h 1230"/>
              <a:gd name="T102" fmla="*/ 1368 w 1368"/>
              <a:gd name="T103" fmla="*/ 74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8" h="1230">
                <a:moveTo>
                  <a:pt x="1368" y="26"/>
                </a:moveTo>
                <a:lnTo>
                  <a:pt x="1368" y="26"/>
                </a:lnTo>
                <a:lnTo>
                  <a:pt x="1368" y="0"/>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0"/>
                </a:lnTo>
                <a:lnTo>
                  <a:pt x="0" y="26"/>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close/>
              </a:path>
            </a:pathLst>
          </a:custGeom>
          <a:solidFill>
            <a:srgbClr val="502F56"/>
          </a:solidFill>
          <a:ln>
            <a:noFill/>
          </a:ln>
        </p:spPr>
        <p:txBody>
          <a:bodyPr vert="horz" wrap="square" lIns="45720" tIns="22860" rIns="45720" bIns="22860" numCol="1" anchor="t" anchorCtr="0" compatLnSpc="1"/>
          <a:lstStyle/>
          <a:p>
            <a:endParaRPr lang="en-AU" sz="900">
              <a:latin typeface="字魂36号-正文宋楷" panose="02000000000000000000" pitchFamily="2" charset="-122"/>
              <a:ea typeface="字魂36号-正文宋楷" panose="02000000000000000000" pitchFamily="2" charset="-122"/>
            </a:endParaRPr>
          </a:p>
        </p:txBody>
      </p:sp>
      <p:grpSp>
        <p:nvGrpSpPr>
          <p:cNvPr id="25" name="Group 58"/>
          <p:cNvGrpSpPr/>
          <p:nvPr/>
        </p:nvGrpSpPr>
        <p:grpSpPr>
          <a:xfrm>
            <a:off x="2899413" y="2181745"/>
            <a:ext cx="447671" cy="658475"/>
            <a:chOff x="9209088" y="5059363"/>
            <a:chExt cx="300038" cy="441324"/>
          </a:xfrm>
          <a:solidFill>
            <a:schemeClr val="bg1"/>
          </a:solidFill>
        </p:grpSpPr>
        <p:sp>
          <p:nvSpPr>
            <p:cNvPr id="26" name="Freeform 412"/>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7" name="Freeform 413"/>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8" name="Freeform 414"/>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9" name="Freeform 415"/>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0" name="Freeform 416"/>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1" name="Freeform 417"/>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32" name="placeholder_286118"/>
          <p:cNvSpPr>
            <a:spLocks noChangeAspect="1"/>
          </p:cNvSpPr>
          <p:nvPr/>
        </p:nvSpPr>
        <p:spPr bwMode="auto">
          <a:xfrm>
            <a:off x="4150760" y="4428742"/>
            <a:ext cx="509510" cy="597733"/>
          </a:xfrm>
          <a:custGeom>
            <a:avLst/>
            <a:gdLst>
              <a:gd name="T0" fmla="*/ 4448 w 5811"/>
              <a:gd name="T1" fmla="*/ 4374 h 6827"/>
              <a:gd name="T2" fmla="*/ 4640 w 5811"/>
              <a:gd name="T3" fmla="*/ 4074 h 6827"/>
              <a:gd name="T4" fmla="*/ 5160 w 5811"/>
              <a:gd name="T5" fmla="*/ 2255 h 6827"/>
              <a:gd name="T6" fmla="*/ 2905 w 5811"/>
              <a:gd name="T7" fmla="*/ 0 h 6827"/>
              <a:gd name="T8" fmla="*/ 650 w 5811"/>
              <a:gd name="T9" fmla="*/ 2255 h 6827"/>
              <a:gd name="T10" fmla="*/ 1363 w 5811"/>
              <a:gd name="T11" fmla="*/ 4373 h 6827"/>
              <a:gd name="T12" fmla="*/ 0 w 5811"/>
              <a:gd name="T13" fmla="*/ 5506 h 6827"/>
              <a:gd name="T14" fmla="*/ 939 w 5811"/>
              <a:gd name="T15" fmla="*/ 6498 h 6827"/>
              <a:gd name="T16" fmla="*/ 2905 w 5811"/>
              <a:gd name="T17" fmla="*/ 6827 h 6827"/>
              <a:gd name="T18" fmla="*/ 4871 w 5811"/>
              <a:gd name="T19" fmla="*/ 6498 h 6827"/>
              <a:gd name="T20" fmla="*/ 5811 w 5811"/>
              <a:gd name="T21" fmla="*/ 5506 h 6827"/>
              <a:gd name="T22" fmla="*/ 4448 w 5811"/>
              <a:gd name="T23" fmla="*/ 4374 h 6827"/>
              <a:gd name="T24" fmla="*/ 2905 w 5811"/>
              <a:gd name="T25" fmla="*/ 1551 h 6827"/>
              <a:gd name="T26" fmla="*/ 3610 w 5811"/>
              <a:gd name="T27" fmla="*/ 2255 h 6827"/>
              <a:gd name="T28" fmla="*/ 2905 w 5811"/>
              <a:gd name="T29" fmla="*/ 2960 h 6827"/>
              <a:gd name="T30" fmla="*/ 2201 w 5811"/>
              <a:gd name="T31" fmla="*/ 2255 h 6827"/>
              <a:gd name="T32" fmla="*/ 2905 w 5811"/>
              <a:gd name="T33" fmla="*/ 1551 h 6827"/>
              <a:gd name="T34" fmla="*/ 4675 w 5811"/>
              <a:gd name="T35" fmla="*/ 6008 h 6827"/>
              <a:gd name="T36" fmla="*/ 2905 w 5811"/>
              <a:gd name="T37" fmla="*/ 6298 h 6827"/>
              <a:gd name="T38" fmla="*/ 1136 w 5811"/>
              <a:gd name="T39" fmla="*/ 6008 h 6827"/>
              <a:gd name="T40" fmla="*/ 528 w 5811"/>
              <a:gd name="T41" fmla="*/ 5506 h 6827"/>
              <a:gd name="T42" fmla="*/ 1719 w 5811"/>
              <a:gd name="T43" fmla="*/ 4831 h 6827"/>
              <a:gd name="T44" fmla="*/ 2761 w 5811"/>
              <a:gd name="T45" fmla="*/ 5768 h 6827"/>
              <a:gd name="T46" fmla="*/ 2905 w 5811"/>
              <a:gd name="T47" fmla="*/ 5812 h 6827"/>
              <a:gd name="T48" fmla="*/ 3050 w 5811"/>
              <a:gd name="T49" fmla="*/ 5768 h 6827"/>
              <a:gd name="T50" fmla="*/ 3666 w 5811"/>
              <a:gd name="T51" fmla="*/ 5270 h 6827"/>
              <a:gd name="T52" fmla="*/ 4092 w 5811"/>
              <a:gd name="T53" fmla="*/ 4831 h 6827"/>
              <a:gd name="T54" fmla="*/ 5283 w 5811"/>
              <a:gd name="T55" fmla="*/ 5506 h 6827"/>
              <a:gd name="T56" fmla="*/ 4675 w 5811"/>
              <a:gd name="T57" fmla="*/ 600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1" h="6827">
                <a:moveTo>
                  <a:pt x="4448" y="4374"/>
                </a:moveTo>
                <a:cubicBezTo>
                  <a:pt x="4517" y="4275"/>
                  <a:pt x="4581" y="4175"/>
                  <a:pt x="4640" y="4074"/>
                </a:cubicBezTo>
                <a:cubicBezTo>
                  <a:pt x="4985" y="3483"/>
                  <a:pt x="5160" y="2871"/>
                  <a:pt x="5160" y="2255"/>
                </a:cubicBezTo>
                <a:cubicBezTo>
                  <a:pt x="5160" y="1012"/>
                  <a:pt x="4149" y="0"/>
                  <a:pt x="2905" y="0"/>
                </a:cubicBezTo>
                <a:cubicBezTo>
                  <a:pt x="1662" y="0"/>
                  <a:pt x="650" y="1012"/>
                  <a:pt x="650" y="2255"/>
                </a:cubicBezTo>
                <a:cubicBezTo>
                  <a:pt x="650" y="2973"/>
                  <a:pt x="895" y="3696"/>
                  <a:pt x="1363" y="4373"/>
                </a:cubicBezTo>
                <a:cubicBezTo>
                  <a:pt x="501" y="4604"/>
                  <a:pt x="0" y="5014"/>
                  <a:pt x="0" y="5506"/>
                </a:cubicBezTo>
                <a:cubicBezTo>
                  <a:pt x="0" y="5903"/>
                  <a:pt x="333" y="6256"/>
                  <a:pt x="939" y="6498"/>
                </a:cubicBezTo>
                <a:cubicBezTo>
                  <a:pt x="1469" y="6710"/>
                  <a:pt x="2167" y="6827"/>
                  <a:pt x="2905" y="6827"/>
                </a:cubicBezTo>
                <a:cubicBezTo>
                  <a:pt x="3644" y="6827"/>
                  <a:pt x="4342" y="6710"/>
                  <a:pt x="4871" y="6498"/>
                </a:cubicBezTo>
                <a:cubicBezTo>
                  <a:pt x="5477" y="6256"/>
                  <a:pt x="5811" y="5903"/>
                  <a:pt x="5811" y="5506"/>
                </a:cubicBezTo>
                <a:cubicBezTo>
                  <a:pt x="5811" y="5014"/>
                  <a:pt x="5310" y="4604"/>
                  <a:pt x="4448" y="4374"/>
                </a:cubicBezTo>
                <a:close/>
                <a:moveTo>
                  <a:pt x="2905" y="1551"/>
                </a:moveTo>
                <a:cubicBezTo>
                  <a:pt x="3294" y="1551"/>
                  <a:pt x="3610" y="1866"/>
                  <a:pt x="3610" y="2255"/>
                </a:cubicBezTo>
                <a:cubicBezTo>
                  <a:pt x="3610" y="2644"/>
                  <a:pt x="3294" y="2960"/>
                  <a:pt x="2905" y="2960"/>
                </a:cubicBezTo>
                <a:cubicBezTo>
                  <a:pt x="2516" y="2960"/>
                  <a:pt x="2201" y="2644"/>
                  <a:pt x="2201" y="2255"/>
                </a:cubicBezTo>
                <a:cubicBezTo>
                  <a:pt x="2201" y="1866"/>
                  <a:pt x="2516" y="1551"/>
                  <a:pt x="2905" y="1551"/>
                </a:cubicBezTo>
                <a:close/>
                <a:moveTo>
                  <a:pt x="4675" y="6008"/>
                </a:moveTo>
                <a:cubicBezTo>
                  <a:pt x="4207" y="6195"/>
                  <a:pt x="3578" y="6298"/>
                  <a:pt x="2905" y="6298"/>
                </a:cubicBezTo>
                <a:cubicBezTo>
                  <a:pt x="2233" y="6298"/>
                  <a:pt x="1604" y="6195"/>
                  <a:pt x="1136" y="6008"/>
                </a:cubicBezTo>
                <a:cubicBezTo>
                  <a:pt x="766" y="5860"/>
                  <a:pt x="528" y="5663"/>
                  <a:pt x="528" y="5506"/>
                </a:cubicBezTo>
                <a:cubicBezTo>
                  <a:pt x="528" y="5295"/>
                  <a:pt x="944" y="4996"/>
                  <a:pt x="1719" y="4831"/>
                </a:cubicBezTo>
                <a:cubicBezTo>
                  <a:pt x="2232" y="5420"/>
                  <a:pt x="2739" y="5754"/>
                  <a:pt x="2761" y="5768"/>
                </a:cubicBezTo>
                <a:cubicBezTo>
                  <a:pt x="2805" y="5797"/>
                  <a:pt x="2855" y="5812"/>
                  <a:pt x="2905" y="5812"/>
                </a:cubicBezTo>
                <a:cubicBezTo>
                  <a:pt x="2956" y="5812"/>
                  <a:pt x="3006" y="5797"/>
                  <a:pt x="3050" y="5768"/>
                </a:cubicBezTo>
                <a:cubicBezTo>
                  <a:pt x="3061" y="5761"/>
                  <a:pt x="3327" y="5586"/>
                  <a:pt x="3666" y="5270"/>
                </a:cubicBezTo>
                <a:cubicBezTo>
                  <a:pt x="3819" y="5128"/>
                  <a:pt x="3961" y="4982"/>
                  <a:pt x="4092" y="4831"/>
                </a:cubicBezTo>
                <a:cubicBezTo>
                  <a:pt x="4866" y="4997"/>
                  <a:pt x="5283" y="5295"/>
                  <a:pt x="5283" y="5506"/>
                </a:cubicBezTo>
                <a:cubicBezTo>
                  <a:pt x="5283" y="5663"/>
                  <a:pt x="5044" y="5860"/>
                  <a:pt x="4675" y="6008"/>
                </a:cubicBezTo>
                <a:close/>
              </a:path>
            </a:pathLst>
          </a:custGeom>
          <a:solidFill>
            <a:schemeClr val="bg1"/>
          </a:solidFill>
          <a:ln>
            <a:noFill/>
          </a:ln>
        </p:spPr>
      </p:sp>
      <p:grpSp>
        <p:nvGrpSpPr>
          <p:cNvPr id="33" name="Group 51"/>
          <p:cNvGrpSpPr/>
          <p:nvPr/>
        </p:nvGrpSpPr>
        <p:grpSpPr>
          <a:xfrm>
            <a:off x="1576196" y="4507380"/>
            <a:ext cx="521448" cy="450981"/>
            <a:chOff x="2084388" y="3051175"/>
            <a:chExt cx="293688" cy="254001"/>
          </a:xfrm>
          <a:solidFill>
            <a:schemeClr val="bg1"/>
          </a:solidFill>
        </p:grpSpPr>
        <p:sp>
          <p:nvSpPr>
            <p:cNvPr id="34" name="Freeform 154"/>
            <p:cNvSpPr/>
            <p:nvPr/>
          </p:nvSpPr>
          <p:spPr bwMode="auto">
            <a:xfrm>
              <a:off x="2084388" y="3106738"/>
              <a:ext cx="36513" cy="198438"/>
            </a:xfrm>
            <a:custGeom>
              <a:avLst/>
              <a:gdLst/>
              <a:ahLst/>
              <a:cxnLst>
                <a:cxn ang="0">
                  <a:pos x="0" y="14"/>
                </a:cxn>
                <a:cxn ang="0">
                  <a:pos x="0" y="65"/>
                </a:cxn>
                <a:cxn ang="0">
                  <a:pos x="14" y="79"/>
                </a:cxn>
                <a:cxn ang="0">
                  <a:pos x="14" y="0"/>
                </a:cxn>
                <a:cxn ang="0">
                  <a:pos x="0" y="14"/>
                </a:cxn>
              </a:cxnLst>
              <a:rect l="0" t="0" r="r" b="b"/>
              <a:pathLst>
                <a:path w="14" h="79">
                  <a:moveTo>
                    <a:pt x="0" y="14"/>
                  </a:moveTo>
                  <a:cubicBezTo>
                    <a:pt x="0" y="65"/>
                    <a:pt x="0" y="65"/>
                    <a:pt x="0" y="65"/>
                  </a:cubicBezTo>
                  <a:cubicBezTo>
                    <a:pt x="0" y="73"/>
                    <a:pt x="6" y="79"/>
                    <a:pt x="14" y="79"/>
                  </a:cubicBezTo>
                  <a:cubicBezTo>
                    <a:pt x="14" y="0"/>
                    <a:pt x="14" y="0"/>
                    <a:pt x="14" y="0"/>
                  </a:cubicBezTo>
                  <a:cubicBezTo>
                    <a:pt x="6" y="0"/>
                    <a:pt x="0" y="6"/>
                    <a:pt x="0" y="14"/>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35" name="Freeform 155"/>
            <p:cNvSpPr>
              <a:spLocks noEditPoints="1"/>
            </p:cNvSpPr>
            <p:nvPr/>
          </p:nvSpPr>
          <p:spPr bwMode="auto">
            <a:xfrm>
              <a:off x="2139951" y="3051175"/>
              <a:ext cx="182563" cy="254000"/>
            </a:xfrm>
            <a:custGeom>
              <a:avLst/>
              <a:gdLst/>
              <a:ahLst/>
              <a:cxnLst>
                <a:cxn ang="0">
                  <a:pos x="58" y="7"/>
                </a:cxn>
                <a:cxn ang="0">
                  <a:pos x="50" y="0"/>
                </a:cxn>
                <a:cxn ang="0">
                  <a:pos x="21" y="0"/>
                </a:cxn>
                <a:cxn ang="0">
                  <a:pos x="14" y="7"/>
                </a:cxn>
                <a:cxn ang="0">
                  <a:pos x="14" y="22"/>
                </a:cxn>
                <a:cxn ang="0">
                  <a:pos x="0" y="22"/>
                </a:cxn>
                <a:cxn ang="0">
                  <a:pos x="0" y="101"/>
                </a:cxn>
                <a:cxn ang="0">
                  <a:pos x="72" y="101"/>
                </a:cxn>
                <a:cxn ang="0">
                  <a:pos x="72" y="22"/>
                </a:cxn>
                <a:cxn ang="0">
                  <a:pos x="58" y="22"/>
                </a:cxn>
                <a:cxn ang="0">
                  <a:pos x="58" y="7"/>
                </a:cxn>
                <a:cxn ang="0">
                  <a:pos x="50" y="22"/>
                </a:cxn>
                <a:cxn ang="0">
                  <a:pos x="21" y="22"/>
                </a:cxn>
                <a:cxn ang="0">
                  <a:pos x="21" y="7"/>
                </a:cxn>
                <a:cxn ang="0">
                  <a:pos x="50" y="7"/>
                </a:cxn>
                <a:cxn ang="0">
                  <a:pos x="50" y="22"/>
                </a:cxn>
              </a:cxnLst>
              <a:rect l="0" t="0" r="r" b="b"/>
              <a:pathLst>
                <a:path w="72" h="101">
                  <a:moveTo>
                    <a:pt x="58" y="7"/>
                  </a:moveTo>
                  <a:cubicBezTo>
                    <a:pt x="58" y="3"/>
                    <a:pt x="54" y="0"/>
                    <a:pt x="50" y="0"/>
                  </a:cubicBezTo>
                  <a:cubicBezTo>
                    <a:pt x="21" y="0"/>
                    <a:pt x="21" y="0"/>
                    <a:pt x="21" y="0"/>
                  </a:cubicBezTo>
                  <a:cubicBezTo>
                    <a:pt x="17" y="0"/>
                    <a:pt x="14" y="3"/>
                    <a:pt x="14" y="7"/>
                  </a:cubicBezTo>
                  <a:cubicBezTo>
                    <a:pt x="14" y="22"/>
                    <a:pt x="14" y="22"/>
                    <a:pt x="14" y="22"/>
                  </a:cubicBezTo>
                  <a:cubicBezTo>
                    <a:pt x="0" y="22"/>
                    <a:pt x="0" y="22"/>
                    <a:pt x="0" y="22"/>
                  </a:cubicBezTo>
                  <a:cubicBezTo>
                    <a:pt x="0" y="101"/>
                    <a:pt x="0" y="101"/>
                    <a:pt x="0" y="101"/>
                  </a:cubicBezTo>
                  <a:cubicBezTo>
                    <a:pt x="72" y="101"/>
                    <a:pt x="72" y="101"/>
                    <a:pt x="72" y="101"/>
                  </a:cubicBezTo>
                  <a:cubicBezTo>
                    <a:pt x="72" y="22"/>
                    <a:pt x="72" y="22"/>
                    <a:pt x="72" y="22"/>
                  </a:cubicBezTo>
                  <a:cubicBezTo>
                    <a:pt x="58" y="22"/>
                    <a:pt x="58" y="22"/>
                    <a:pt x="58" y="22"/>
                  </a:cubicBezTo>
                  <a:lnTo>
                    <a:pt x="58" y="7"/>
                  </a:lnTo>
                  <a:close/>
                  <a:moveTo>
                    <a:pt x="50" y="22"/>
                  </a:moveTo>
                  <a:cubicBezTo>
                    <a:pt x="21" y="22"/>
                    <a:pt x="21" y="22"/>
                    <a:pt x="21" y="22"/>
                  </a:cubicBezTo>
                  <a:cubicBezTo>
                    <a:pt x="21" y="7"/>
                    <a:pt x="21" y="7"/>
                    <a:pt x="21" y="7"/>
                  </a:cubicBezTo>
                  <a:cubicBezTo>
                    <a:pt x="50" y="7"/>
                    <a:pt x="50" y="7"/>
                    <a:pt x="50" y="7"/>
                  </a:cubicBezTo>
                  <a:lnTo>
                    <a:pt x="50" y="22"/>
                  </a:ln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36" name="Freeform 156"/>
            <p:cNvSpPr/>
            <p:nvPr/>
          </p:nvSpPr>
          <p:spPr bwMode="auto">
            <a:xfrm>
              <a:off x="2339976" y="3106738"/>
              <a:ext cx="38100" cy="198438"/>
            </a:xfrm>
            <a:custGeom>
              <a:avLst/>
              <a:gdLst/>
              <a:ahLst/>
              <a:cxnLst>
                <a:cxn ang="0">
                  <a:pos x="0" y="0"/>
                </a:cxn>
                <a:cxn ang="0">
                  <a:pos x="0" y="79"/>
                </a:cxn>
                <a:cxn ang="0">
                  <a:pos x="15" y="65"/>
                </a:cxn>
                <a:cxn ang="0">
                  <a:pos x="15" y="14"/>
                </a:cxn>
                <a:cxn ang="0">
                  <a:pos x="0" y="0"/>
                </a:cxn>
              </a:cxnLst>
              <a:rect l="0" t="0" r="r" b="b"/>
              <a:pathLst>
                <a:path w="15" h="79">
                  <a:moveTo>
                    <a:pt x="0" y="0"/>
                  </a:moveTo>
                  <a:cubicBezTo>
                    <a:pt x="0" y="79"/>
                    <a:pt x="0" y="79"/>
                    <a:pt x="0" y="79"/>
                  </a:cubicBezTo>
                  <a:cubicBezTo>
                    <a:pt x="8" y="79"/>
                    <a:pt x="15" y="73"/>
                    <a:pt x="15" y="65"/>
                  </a:cubicBezTo>
                  <a:cubicBezTo>
                    <a:pt x="15" y="14"/>
                    <a:pt x="15" y="14"/>
                    <a:pt x="15" y="14"/>
                  </a:cubicBezTo>
                  <a:cubicBezTo>
                    <a:pt x="15" y="6"/>
                    <a:pt x="8" y="0"/>
                    <a:pt x="0"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endParaRPr>
            </a:p>
          </p:txBody>
        </p:sp>
      </p:grpSp>
      <p:sp>
        <p:nvSpPr>
          <p:cNvPr id="37" name="1"/>
          <p:cNvSpPr txBox="1">
            <a:spLocks noChangeArrowheads="1"/>
          </p:cNvSpPr>
          <p:nvPr/>
        </p:nvSpPr>
        <p:spPr bwMode="auto">
          <a:xfrm>
            <a:off x="2625707" y="3572072"/>
            <a:ext cx="995084" cy="73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1216025" rtl="0" eaLnBrk="1" fontAlgn="auto" latinLnBrk="0" hangingPunct="1">
              <a:lnSpc>
                <a:spcPts val="2500"/>
              </a:lnSpc>
              <a:spcBef>
                <a:spcPct val="20000"/>
              </a:spcBef>
              <a:spcAft>
                <a:spcPts val="0"/>
              </a:spcAft>
              <a:buClrTx/>
              <a:buSzTx/>
              <a:buFontTx/>
              <a:buNone/>
              <a:defRPr/>
            </a:pPr>
            <a:r>
              <a:rPr kumimoji="0" lang="zh-CN" altLang="en-US" sz="28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a:t>
            </a:r>
            <a:r>
              <a:rPr kumimoji="0" lang="zh-CN" altLang="en-US" sz="2800"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题</a:t>
            </a:r>
            <a:endParaRPr kumimoji="0" lang="en-US" altLang="zh-CN" sz="2800"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a:p>
            <a:pPr marL="0" marR="0" lvl="0" indent="0" algn="ctr" defTabSz="1216025" rtl="0" eaLnBrk="1" fontAlgn="auto" latinLnBrk="0" hangingPunct="1">
              <a:lnSpc>
                <a:spcPts val="2500"/>
              </a:lnSpc>
              <a:spcBef>
                <a:spcPct val="20000"/>
              </a:spcBef>
              <a:spcAft>
                <a:spcPts val="0"/>
              </a:spcAft>
              <a:buClrTx/>
              <a:buSzTx/>
              <a:buFontTx/>
              <a:buNone/>
              <a:defRPr/>
            </a:pPr>
            <a:r>
              <a:rPr kumimoji="0" lang="zh-CN" altLang="en-US" sz="2800" i="0" u="none" strike="noStrike" kern="1200" cap="none" spc="0" normalizeH="0" baseline="0" noProof="0" dirty="0" smtClean="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文字</a:t>
            </a:r>
            <a:endParaRPr kumimoji="0" lang="en-US" altLang="zh-CN" sz="28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38" name="椭圆 37"/>
          <p:cNvSpPr/>
          <p:nvPr/>
        </p:nvSpPr>
        <p:spPr>
          <a:xfrm>
            <a:off x="6351784" y="2076378"/>
            <a:ext cx="780201" cy="780201"/>
          </a:xfrm>
          <a:prstGeom prst="ellipse">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9" name="1"/>
          <p:cNvSpPr txBox="1">
            <a:spLocks noChangeArrowheads="1"/>
          </p:cNvSpPr>
          <p:nvPr/>
        </p:nvSpPr>
        <p:spPr bwMode="auto">
          <a:xfrm>
            <a:off x="7447587" y="2110977"/>
            <a:ext cx="899185"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40" name="1"/>
          <p:cNvSpPr txBox="1">
            <a:spLocks noChangeArrowheads="1"/>
          </p:cNvSpPr>
          <p:nvPr/>
        </p:nvSpPr>
        <p:spPr bwMode="auto">
          <a:xfrm>
            <a:off x="7447587" y="2348839"/>
            <a:ext cx="3540034" cy="52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41" name="椭圆 40"/>
          <p:cNvSpPr/>
          <p:nvPr/>
        </p:nvSpPr>
        <p:spPr>
          <a:xfrm>
            <a:off x="6351784" y="3344375"/>
            <a:ext cx="780201" cy="780201"/>
          </a:xfrm>
          <a:prstGeom prst="ellipse">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2" name="1"/>
          <p:cNvSpPr txBox="1">
            <a:spLocks noChangeArrowheads="1"/>
          </p:cNvSpPr>
          <p:nvPr/>
        </p:nvSpPr>
        <p:spPr bwMode="auto">
          <a:xfrm>
            <a:off x="7447587" y="3378974"/>
            <a:ext cx="899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43" name="1"/>
          <p:cNvSpPr txBox="1">
            <a:spLocks noChangeArrowheads="1"/>
          </p:cNvSpPr>
          <p:nvPr/>
        </p:nvSpPr>
        <p:spPr bwMode="auto">
          <a:xfrm>
            <a:off x="7447587" y="3616836"/>
            <a:ext cx="35400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44" name="椭圆 43"/>
          <p:cNvSpPr/>
          <p:nvPr/>
        </p:nvSpPr>
        <p:spPr>
          <a:xfrm>
            <a:off x="6372606" y="4612372"/>
            <a:ext cx="780201" cy="780201"/>
          </a:xfrm>
          <a:prstGeom prst="ellipse">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5" name="1"/>
          <p:cNvSpPr txBox="1">
            <a:spLocks noChangeArrowheads="1"/>
          </p:cNvSpPr>
          <p:nvPr/>
        </p:nvSpPr>
        <p:spPr bwMode="auto">
          <a:xfrm>
            <a:off x="7468409" y="4658947"/>
            <a:ext cx="899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a:solidFill>
                  <a:schemeClr val="tx1">
                    <a:lumMod val="75000"/>
                    <a:lumOff val="25000"/>
                  </a:schemeClr>
                </a:solidFill>
                <a:latin typeface="微软雅黑" panose="020B0503020204020204" charset="-122"/>
                <a:cs typeface="+mn-ea"/>
                <a:sym typeface="+mn-lt"/>
              </a:rPr>
              <a:t>标</a:t>
            </a:r>
            <a:r>
              <a:rPr lang="zh-CN" altLang="en-US" sz="1600" b="1" dirty="0" smtClean="0">
                <a:solidFill>
                  <a:schemeClr val="tx1">
                    <a:lumMod val="75000"/>
                    <a:lumOff val="25000"/>
                  </a:schemeClr>
                </a:solidFill>
                <a:latin typeface="微软雅黑" panose="020B0503020204020204" charset="-122"/>
                <a:cs typeface="+mn-ea"/>
                <a:sym typeface="+mn-lt"/>
              </a:rPr>
              <a:t>题文字</a:t>
            </a:r>
          </a:p>
        </p:txBody>
      </p:sp>
      <p:sp>
        <p:nvSpPr>
          <p:cNvPr id="46" name="1"/>
          <p:cNvSpPr txBox="1">
            <a:spLocks noChangeArrowheads="1"/>
          </p:cNvSpPr>
          <p:nvPr/>
        </p:nvSpPr>
        <p:spPr bwMode="auto">
          <a:xfrm>
            <a:off x="7468409" y="4896808"/>
            <a:ext cx="35400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cs typeface="+mn-ea"/>
                <a:sym typeface="+mn-lt"/>
              </a:rPr>
              <a:t>您的内容打在这里，或者通过复制您的文本后，在此框中选择粘贴，并选择只保留文字。</a:t>
            </a:r>
          </a:p>
        </p:txBody>
      </p:sp>
      <p:sp>
        <p:nvSpPr>
          <p:cNvPr id="47" name="Shape 31318"/>
          <p:cNvSpPr/>
          <p:nvPr/>
        </p:nvSpPr>
        <p:spPr>
          <a:xfrm>
            <a:off x="6502605" y="2266772"/>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400" b="0" i="0" u="none" strike="noStrike" kern="1200" cap="all"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ea"/>
                <a:sym typeface="+mn-lt"/>
              </a:rPr>
              <a:t>01</a:t>
            </a:r>
            <a:endParaRPr kumimoji="0" sz="2400" b="0"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mn-lt"/>
            </a:endParaRPr>
          </a:p>
        </p:txBody>
      </p:sp>
      <p:sp>
        <p:nvSpPr>
          <p:cNvPr id="48" name="Shape 31318"/>
          <p:cNvSpPr/>
          <p:nvPr/>
        </p:nvSpPr>
        <p:spPr>
          <a:xfrm>
            <a:off x="6502605" y="3540942"/>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400" b="0" i="0" u="none" strike="noStrike" kern="1200" cap="all"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ea"/>
                <a:sym typeface="+mn-lt"/>
              </a:rPr>
              <a:t>02</a:t>
            </a:r>
            <a:endParaRPr kumimoji="0" sz="2400" b="0"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mn-lt"/>
            </a:endParaRPr>
          </a:p>
        </p:txBody>
      </p:sp>
      <p:sp>
        <p:nvSpPr>
          <p:cNvPr id="49" name="Shape 31318"/>
          <p:cNvSpPr/>
          <p:nvPr/>
        </p:nvSpPr>
        <p:spPr>
          <a:xfrm>
            <a:off x="6502605" y="4811804"/>
            <a:ext cx="478557" cy="399413"/>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3500" cap="all">
                <a:solidFill>
                  <a:srgbClr val="FFFFFF"/>
                </a:solidFill>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en-US" altLang="zh-CN" sz="2400" b="0" i="0" u="none" strike="noStrike" kern="1200" cap="all"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ea"/>
                <a:sym typeface="+mn-lt"/>
              </a:rPr>
              <a:t>03</a:t>
            </a:r>
            <a:endParaRPr kumimoji="0" sz="2400" b="0"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mn-lt"/>
            </a:endParaRPr>
          </a:p>
        </p:txBody>
      </p:sp>
      <p:grpSp>
        <p:nvGrpSpPr>
          <p:cNvPr id="2" name="组合 1"/>
          <p:cNvGrpSpPr/>
          <p:nvPr/>
        </p:nvGrpSpPr>
        <p:grpSpPr>
          <a:xfrm>
            <a:off x="180679" y="209149"/>
            <a:ext cx="473527" cy="433092"/>
            <a:chOff x="548979" y="488549"/>
            <a:chExt cx="473527" cy="433092"/>
          </a:xfrm>
        </p:grpSpPr>
        <p:sp>
          <p:nvSpPr>
            <p:cNvPr id="3" name="平行四边形 2"/>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3" name="文本框 12"/>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0679" y="209149"/>
            <a:ext cx="473527" cy="433092"/>
            <a:chOff x="548979" y="488549"/>
            <a:chExt cx="473527" cy="433092"/>
          </a:xfrm>
        </p:grpSpPr>
        <p:sp>
          <p:nvSpPr>
            <p:cNvPr id="16" name="平行四边形 15"/>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8" name="文本框 17"/>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grpSp>
        <p:nvGrpSpPr>
          <p:cNvPr id="19" name="Group 3"/>
          <p:cNvGrpSpPr/>
          <p:nvPr/>
        </p:nvGrpSpPr>
        <p:grpSpPr>
          <a:xfrm>
            <a:off x="-14605" y="2786380"/>
            <a:ext cx="5668010" cy="1542415"/>
            <a:chOff x="-939773" y="2734405"/>
            <a:chExt cx="5411981" cy="1472650"/>
          </a:xfrm>
        </p:grpSpPr>
        <p:grpSp>
          <p:nvGrpSpPr>
            <p:cNvPr id="20" name="Group 14"/>
            <p:cNvGrpSpPr/>
            <p:nvPr/>
          </p:nvGrpSpPr>
          <p:grpSpPr>
            <a:xfrm>
              <a:off x="-939773" y="2734405"/>
              <a:ext cx="5411981" cy="1472650"/>
              <a:chOff x="-939773" y="2903219"/>
              <a:chExt cx="5411981" cy="1472650"/>
            </a:xfrm>
          </p:grpSpPr>
          <p:sp>
            <p:nvSpPr>
              <p:cNvPr id="21" name="Rectangle 12"/>
              <p:cNvSpPr/>
              <p:nvPr/>
            </p:nvSpPr>
            <p:spPr>
              <a:xfrm>
                <a:off x="-939773" y="2903219"/>
                <a:ext cx="4653644" cy="1472650"/>
              </a:xfrm>
              <a:prstGeom prst="rect">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Oval 13"/>
              <p:cNvSpPr/>
              <p:nvPr/>
            </p:nvSpPr>
            <p:spPr>
              <a:xfrm>
                <a:off x="2999558" y="2903219"/>
                <a:ext cx="1472650" cy="1472650"/>
              </a:xfrm>
              <a:prstGeom prst="ellipse">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3" name="Oval 15"/>
            <p:cNvSpPr/>
            <p:nvPr/>
          </p:nvSpPr>
          <p:spPr>
            <a:xfrm>
              <a:off x="3127350" y="2862197"/>
              <a:ext cx="1217066" cy="1217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502F56"/>
            </a:solidFill>
            <a:ln>
              <a:noFill/>
            </a:ln>
            <a:effectLst/>
          </p:spPr>
          <p:txBody>
            <a:bodyPr lIns="17447" tIns="17447" rIns="17447" bIns="17447" anchor="ctr"/>
            <a:lstStyle/>
            <a:p>
              <a:pPr algn="just" defTabSz="209550" hangingPunct="0">
                <a:lnSpc>
                  <a:spcPct val="120000"/>
                </a:lnSpc>
              </a:pPr>
              <a:endParaRPr lang="en-US" sz="8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nvGrpSpPr>
            <p:cNvPr id="25" name="Group 24"/>
            <p:cNvGrpSpPr/>
            <p:nvPr/>
          </p:nvGrpSpPr>
          <p:grpSpPr>
            <a:xfrm>
              <a:off x="-638308" y="2924708"/>
              <a:ext cx="3211658" cy="1114876"/>
              <a:chOff x="-454582" y="3154174"/>
              <a:chExt cx="3211658" cy="1114876"/>
            </a:xfrm>
          </p:grpSpPr>
          <p:sp>
            <p:nvSpPr>
              <p:cNvPr id="26" name="TextBox 22"/>
              <p:cNvSpPr txBox="1"/>
              <p:nvPr/>
            </p:nvSpPr>
            <p:spPr>
              <a:xfrm>
                <a:off x="-173690" y="3154174"/>
                <a:ext cx="2649864" cy="396329"/>
              </a:xfrm>
              <a:prstGeom prst="rect">
                <a:avLst/>
              </a:prstGeom>
              <a:noFill/>
            </p:spPr>
            <p:txBody>
              <a:bodyPr wrap="square" rtlCol="0">
                <a:spAutoFit/>
              </a:bodyPr>
              <a:lstStyle/>
              <a:p>
                <a:pPr>
                  <a:lnSpc>
                    <a:spcPct val="120000"/>
                  </a:lnSpc>
                </a:pPr>
                <a:r>
                  <a:rPr lang="zh-CN" altLang="en-US" b="1">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Rectangle 23"/>
              <p:cNvSpPr/>
              <p:nvPr/>
            </p:nvSpPr>
            <p:spPr>
              <a:xfrm>
                <a:off x="-454582" y="3550767"/>
                <a:ext cx="3211658" cy="718283"/>
              </a:xfrm>
              <a:prstGeom prst="rect">
                <a:avLst/>
              </a:prstGeom>
            </p:spPr>
            <p:txBody>
              <a:bodyPr wrap="square">
                <a:spAutoFit/>
              </a:bodyPr>
              <a:lstStyle/>
              <a:p>
                <a:pPr>
                  <a:lnSpc>
                    <a:spcPct val="150000"/>
                  </a:lnSpc>
                </a:pPr>
                <a:r>
                  <a:rPr lang="zh-CN" altLang="en-US" sz="1000" dirty="0">
                    <a:solidFill>
                      <a:schemeClr val="bg1"/>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grpSp>
      </p:grpSp>
      <p:grpSp>
        <p:nvGrpSpPr>
          <p:cNvPr id="30" name="Group 29"/>
          <p:cNvGrpSpPr/>
          <p:nvPr/>
        </p:nvGrpSpPr>
        <p:grpSpPr>
          <a:xfrm>
            <a:off x="488950" y="431165"/>
            <a:ext cx="11156315" cy="5739130"/>
            <a:chOff x="0" y="730879"/>
            <a:chExt cx="10652441" cy="5479705"/>
          </a:xfrm>
        </p:grpSpPr>
        <p:grpSp>
          <p:nvGrpSpPr>
            <p:cNvPr id="28" name="Group 4"/>
            <p:cNvGrpSpPr/>
            <p:nvPr/>
          </p:nvGrpSpPr>
          <p:grpSpPr>
            <a:xfrm>
              <a:off x="0" y="730879"/>
              <a:ext cx="10652441" cy="5479705"/>
              <a:chOff x="-4093176" y="-217744"/>
              <a:chExt cx="14178398" cy="7293488"/>
            </a:xfrm>
          </p:grpSpPr>
          <p:sp>
            <p:nvSpPr>
              <p:cNvPr id="29" name="Block Arc 5"/>
              <p:cNvSpPr/>
              <p:nvPr/>
            </p:nvSpPr>
            <p:spPr>
              <a:xfrm>
                <a:off x="-4093176" y="-217744"/>
                <a:ext cx="7293488" cy="7293488"/>
              </a:xfrm>
              <a:prstGeom prst="blockArc">
                <a:avLst>
                  <a:gd name="adj1" fmla="val 18900000"/>
                  <a:gd name="adj2" fmla="val 2700000"/>
                  <a:gd name="adj3" fmla="val 296"/>
                </a:avLst>
              </a:prstGeom>
              <a:ln>
                <a:solidFill>
                  <a:srgbClr val="502F56"/>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800">
                  <a:latin typeface="微软雅黑" panose="020B0503020204020204" charset="-122"/>
                  <a:ea typeface="微软雅黑" panose="020B0503020204020204" charset="-122"/>
                  <a:cs typeface="+mn-ea"/>
                  <a:sym typeface="Arial" panose="020B0604020202020204" pitchFamily="34" charset="0"/>
                </a:endParaRPr>
              </a:p>
            </p:txBody>
          </p:sp>
          <p:sp>
            <p:nvSpPr>
              <p:cNvPr id="31"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502F5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微软雅黑" panose="020B0503020204020204" charset="-122"/>
                  <a:ea typeface="微软雅黑" panose="020B0503020204020204" charset="-122"/>
                  <a:cs typeface="+mn-ea"/>
                  <a:sym typeface="Arial" panose="020B0604020202020204" pitchFamily="34" charset="0"/>
                </a:endParaRPr>
              </a:p>
            </p:txBody>
          </p:sp>
          <p:sp>
            <p:nvSpPr>
              <p:cNvPr id="32" name="Oval 7"/>
              <p:cNvSpPr/>
              <p:nvPr/>
            </p:nvSpPr>
            <p:spPr>
              <a:xfrm>
                <a:off x="2106777" y="1126066"/>
                <a:ext cx="1354666" cy="1354666"/>
              </a:xfrm>
              <a:prstGeom prst="ellipse">
                <a:avLst/>
              </a:prstGeom>
              <a:ln>
                <a:solidFill>
                  <a:srgbClr val="502F56"/>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微软雅黑" panose="020B0503020204020204" charset="-122"/>
                  <a:ea typeface="微软雅黑" panose="020B0503020204020204" charset="-122"/>
                  <a:cs typeface="+mn-ea"/>
                  <a:sym typeface="Arial" panose="020B0604020202020204" pitchFamily="34" charset="0"/>
                </a:endParaRPr>
              </a:p>
            </p:txBody>
          </p:sp>
          <p:sp>
            <p:nvSpPr>
              <p:cNvPr id="33"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rgbClr val="DDB4B2"/>
              </a:solidFill>
              <a:ln>
                <a:solidFill>
                  <a:srgbClr val="DDB4B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微软雅黑" panose="020B0503020204020204" charset="-122"/>
                  <a:ea typeface="微软雅黑" panose="020B0503020204020204" charset="-122"/>
                  <a:cs typeface="+mn-ea"/>
                  <a:sym typeface="Arial" panose="020B0604020202020204" pitchFamily="34" charset="0"/>
                </a:endParaRPr>
              </a:p>
            </p:txBody>
          </p:sp>
          <p:sp>
            <p:nvSpPr>
              <p:cNvPr id="34" name="Oval 9"/>
              <p:cNvSpPr/>
              <p:nvPr/>
            </p:nvSpPr>
            <p:spPr>
              <a:xfrm>
                <a:off x="2500714" y="2751666"/>
                <a:ext cx="1354666" cy="1354666"/>
              </a:xfrm>
              <a:prstGeom prst="ellipse">
                <a:avLst/>
              </a:prstGeom>
              <a:ln>
                <a:solidFill>
                  <a:srgbClr val="DDB4B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微软雅黑" panose="020B0503020204020204" charset="-122"/>
                  <a:ea typeface="微软雅黑" panose="020B0503020204020204" charset="-122"/>
                  <a:cs typeface="+mn-ea"/>
                  <a:sym typeface="Arial" panose="020B0604020202020204" pitchFamily="34" charset="0"/>
                </a:endParaRPr>
              </a:p>
            </p:txBody>
          </p:sp>
          <p:sp>
            <p:nvSpPr>
              <p:cNvPr id="35"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502F56"/>
              </a:solidFill>
              <a:ln>
                <a:solidFill>
                  <a:srgbClr val="502F5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微软雅黑" panose="020B0503020204020204" charset="-122"/>
                  <a:ea typeface="微软雅黑" panose="020B0503020204020204" charset="-122"/>
                  <a:cs typeface="+mn-ea"/>
                  <a:sym typeface="Arial" panose="020B0604020202020204" pitchFamily="34" charset="0"/>
                </a:endParaRPr>
              </a:p>
            </p:txBody>
          </p:sp>
          <p:sp>
            <p:nvSpPr>
              <p:cNvPr id="36" name="Oval 11"/>
              <p:cNvSpPr/>
              <p:nvPr/>
            </p:nvSpPr>
            <p:spPr>
              <a:xfrm>
                <a:off x="2106777" y="4377266"/>
                <a:ext cx="1354666" cy="1354666"/>
              </a:xfrm>
              <a:prstGeom prst="ellipse">
                <a:avLst/>
              </a:prstGeom>
              <a:ln>
                <a:solidFill>
                  <a:srgbClr val="502F56"/>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微软雅黑" panose="020B0503020204020204" charset="-122"/>
                  <a:ea typeface="微软雅黑" panose="020B0503020204020204" charset="-122"/>
                  <a:cs typeface="+mn-ea"/>
                  <a:sym typeface="Arial" panose="020B0604020202020204" pitchFamily="34" charset="0"/>
                </a:endParaRPr>
              </a:p>
            </p:txBody>
          </p:sp>
        </p:grpSp>
        <p:sp>
          <p:nvSpPr>
            <p:cNvPr id="37" name="TextBox 18"/>
            <p:cNvSpPr txBox="1"/>
            <p:nvPr/>
          </p:nvSpPr>
          <p:spPr>
            <a:xfrm>
              <a:off x="4911576" y="2036133"/>
              <a:ext cx="481666" cy="404400"/>
            </a:xfrm>
            <a:prstGeom prst="rect">
              <a:avLst/>
            </a:prstGeom>
            <a:noFill/>
          </p:spPr>
          <p:txBody>
            <a:bodyPr wrap="square" rtlCol="0">
              <a:spAutoFit/>
            </a:bodyPr>
            <a:lstStyle/>
            <a:p>
              <a:pPr algn="ctr">
                <a:lnSpc>
                  <a:spcPct val="120000"/>
                </a:lnSpc>
              </a:pPr>
              <a:r>
                <a:rPr lang="en-US"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01</a:t>
              </a:r>
            </a:p>
          </p:txBody>
        </p:sp>
        <p:sp>
          <p:nvSpPr>
            <p:cNvPr id="38" name="TextBox 19"/>
            <p:cNvSpPr txBox="1"/>
            <p:nvPr/>
          </p:nvSpPr>
          <p:spPr>
            <a:xfrm>
              <a:off x="5221217" y="3261651"/>
              <a:ext cx="481666" cy="404400"/>
            </a:xfrm>
            <a:prstGeom prst="rect">
              <a:avLst/>
            </a:prstGeom>
            <a:noFill/>
          </p:spPr>
          <p:txBody>
            <a:bodyPr wrap="square" rtlCol="0">
              <a:spAutoFit/>
            </a:bodyPr>
            <a:lstStyle/>
            <a:p>
              <a:pPr algn="ctr">
                <a:lnSpc>
                  <a:spcPct val="120000"/>
                </a:lnSpc>
              </a:pPr>
              <a:r>
                <a:rPr lang="en-US"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02</a:t>
              </a:r>
            </a:p>
          </p:txBody>
        </p:sp>
        <p:sp>
          <p:nvSpPr>
            <p:cNvPr id="39" name="TextBox 20"/>
            <p:cNvSpPr txBox="1"/>
            <p:nvPr/>
          </p:nvSpPr>
          <p:spPr>
            <a:xfrm>
              <a:off x="4925247" y="4478807"/>
              <a:ext cx="481666" cy="404400"/>
            </a:xfrm>
            <a:prstGeom prst="rect">
              <a:avLst/>
            </a:prstGeom>
            <a:noFill/>
          </p:spPr>
          <p:txBody>
            <a:bodyPr wrap="square" rtlCol="0">
              <a:spAutoFit/>
            </a:bodyPr>
            <a:lstStyle/>
            <a:p>
              <a:pPr algn="ctr">
                <a:lnSpc>
                  <a:spcPct val="120000"/>
                </a:lnSpc>
              </a:pPr>
              <a:r>
                <a:rPr lang="en-US"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03</a:t>
              </a:r>
            </a:p>
          </p:txBody>
        </p:sp>
        <p:sp>
          <p:nvSpPr>
            <p:cNvPr id="40" name="Rectangle 25"/>
            <p:cNvSpPr/>
            <p:nvPr/>
          </p:nvSpPr>
          <p:spPr>
            <a:xfrm>
              <a:off x="6098114" y="1985453"/>
              <a:ext cx="3988456" cy="615997"/>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41" name="Rectangle 26"/>
            <p:cNvSpPr/>
            <p:nvPr/>
          </p:nvSpPr>
          <p:spPr>
            <a:xfrm>
              <a:off x="6098114" y="3175850"/>
              <a:ext cx="3988456" cy="615997"/>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sp>
          <p:nvSpPr>
            <p:cNvPr id="42" name="Rectangle 27"/>
            <p:cNvSpPr/>
            <p:nvPr/>
          </p:nvSpPr>
          <p:spPr>
            <a:xfrm>
              <a:off x="6098114" y="4428125"/>
              <a:ext cx="3988456" cy="615997"/>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784543" y="2073055"/>
          <a:ext cx="5746220" cy="3894666"/>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7035800" y="0"/>
            <a:ext cx="5156200" cy="6858000"/>
          </a:xfrm>
          <a:prstGeom prst="rect">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1"/>
          <p:cNvSpPr txBox="1">
            <a:spLocks noChangeArrowheads="1"/>
          </p:cNvSpPr>
          <p:nvPr/>
        </p:nvSpPr>
        <p:spPr bwMode="auto">
          <a:xfrm>
            <a:off x="7678633" y="4297904"/>
            <a:ext cx="1395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00000"/>
              </a:lnSpc>
              <a:spcBef>
                <a:spcPct val="20000"/>
              </a:spcBef>
              <a:spcAft>
                <a:spcPts val="0"/>
              </a:spcAft>
              <a:buClrTx/>
              <a:buSzTx/>
              <a:buFontTx/>
              <a:buNone/>
              <a:defRPr/>
            </a:pPr>
            <a:r>
              <a:rPr lang="zh-CN" altLang="en-US" sz="2400" dirty="0">
                <a:solidFill>
                  <a:schemeClr val="bg1"/>
                </a:solidFill>
                <a:latin typeface="微软雅黑" panose="020B0503020204020204" charset="-122"/>
                <a:cs typeface="+mn-ea"/>
                <a:sym typeface="+mn-lt"/>
              </a:rPr>
              <a:t>数据分析</a:t>
            </a:r>
            <a:endParaRPr kumimoji="0" lang="en-US" altLang="zh-CN" sz="2400" i="0" u="none" strike="noStrike" kern="1200" cap="none" spc="0" normalizeH="0" baseline="0" noProof="0" dirty="0">
              <a:ln>
                <a:noFill/>
              </a:ln>
              <a:solidFill>
                <a:schemeClr val="bg1"/>
              </a:solidFill>
              <a:effectLst/>
              <a:uLnTx/>
              <a:uFillTx/>
              <a:latin typeface="微软雅黑" panose="020B0503020204020204" charset="-122"/>
              <a:cs typeface="+mn-ea"/>
              <a:sym typeface="+mn-lt"/>
            </a:endParaRPr>
          </a:p>
        </p:txBody>
      </p:sp>
      <p:sp>
        <p:nvSpPr>
          <p:cNvPr id="6" name="1"/>
          <p:cNvSpPr txBox="1">
            <a:spLocks noChangeArrowheads="1"/>
          </p:cNvSpPr>
          <p:nvPr/>
        </p:nvSpPr>
        <p:spPr bwMode="auto">
          <a:xfrm>
            <a:off x="7678632" y="4722068"/>
            <a:ext cx="41994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rPr>
              <a:t>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bg1"/>
                </a:solidFill>
                <a:latin typeface="微软雅黑" panose="020B0503020204020204" charset="-122"/>
                <a:cs typeface="+mn-ea"/>
                <a:sym typeface="+mn-lt"/>
              </a:rPr>
              <a:t>。</a:t>
            </a:r>
            <a:endParaRPr lang="zh-CN" altLang="en-US" sz="1200" dirty="0">
              <a:solidFill>
                <a:schemeClr val="bg1"/>
              </a:solidFill>
              <a:latin typeface="微软雅黑" panose="020B0503020204020204" charset="-122"/>
              <a:cs typeface="+mn-ea"/>
              <a:sym typeface="+mn-lt"/>
            </a:endParaRPr>
          </a:p>
        </p:txBody>
      </p:sp>
      <p:sp>
        <p:nvSpPr>
          <p:cNvPr id="7" name="1"/>
          <p:cNvSpPr txBox="1">
            <a:spLocks noChangeArrowheads="1"/>
          </p:cNvSpPr>
          <p:nvPr/>
        </p:nvSpPr>
        <p:spPr bwMode="auto">
          <a:xfrm>
            <a:off x="7636298" y="3336032"/>
            <a:ext cx="18203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00000"/>
              </a:lnSpc>
              <a:spcBef>
                <a:spcPct val="20000"/>
              </a:spcBef>
              <a:spcAft>
                <a:spcPts val="0"/>
              </a:spcAft>
              <a:buClrTx/>
              <a:buSzTx/>
              <a:buFontTx/>
              <a:buNone/>
              <a:defRPr/>
            </a:pPr>
            <a:r>
              <a:rPr lang="en-US" altLang="zh-CN" sz="6000" b="1" dirty="0" smtClean="0">
                <a:solidFill>
                  <a:schemeClr val="bg1"/>
                </a:solidFill>
                <a:latin typeface="微软雅黑" panose="020B0503020204020204" charset="-122"/>
                <a:cs typeface="+mn-ea"/>
                <a:sym typeface="+mn-lt"/>
              </a:rPr>
              <a:t>68%</a:t>
            </a:r>
            <a:endParaRPr kumimoji="0" lang="en-US" altLang="zh-CN" sz="6000" b="1" i="0" u="none" strike="noStrike" kern="1200" cap="none" spc="0" normalizeH="0" baseline="0" noProof="0" dirty="0">
              <a:ln>
                <a:noFill/>
              </a:ln>
              <a:solidFill>
                <a:schemeClr val="bg1"/>
              </a:solidFill>
              <a:effectLst/>
              <a:uLnTx/>
              <a:uFillTx/>
              <a:latin typeface="微软雅黑" panose="020B0503020204020204" charset="-122"/>
              <a:cs typeface="+mn-ea"/>
              <a:sym typeface="+mn-lt"/>
            </a:endParaRPr>
          </a:p>
        </p:txBody>
      </p:sp>
      <p:grpSp>
        <p:nvGrpSpPr>
          <p:cNvPr id="12" name="组合 11"/>
          <p:cNvGrpSpPr/>
          <p:nvPr/>
        </p:nvGrpSpPr>
        <p:grpSpPr>
          <a:xfrm>
            <a:off x="180679" y="209149"/>
            <a:ext cx="473527" cy="433092"/>
            <a:chOff x="548979" y="488549"/>
            <a:chExt cx="473527" cy="433092"/>
          </a:xfrm>
        </p:grpSpPr>
        <p:sp>
          <p:nvSpPr>
            <p:cNvPr id="13" name="平行四边形 12"/>
            <p:cNvSpPr/>
            <p:nvPr/>
          </p:nvSpPr>
          <p:spPr>
            <a:xfrm>
              <a:off x="548979" y="521308"/>
              <a:ext cx="414059" cy="400333"/>
            </a:xfrm>
            <a:prstGeom prst="parallelogram">
              <a:avLst>
                <a:gd name="adj" fmla="val 37689"/>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84624" y="488549"/>
              <a:ext cx="237882" cy="229996"/>
            </a:xfrm>
            <a:prstGeom prst="parallelogram">
              <a:avLst>
                <a:gd name="adj" fmla="val 37689"/>
              </a:avLst>
            </a:pr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a:ea typeface="等线" panose="02010600030101010101" pitchFamily="2" charset="-122"/>
              </a:endParaRPr>
            </a:p>
          </p:txBody>
        </p:sp>
      </p:grpSp>
      <p:sp>
        <p:nvSpPr>
          <p:cNvPr id="15" name="文本框 14"/>
          <p:cNvSpPr txBox="1"/>
          <p:nvPr/>
        </p:nvSpPr>
        <p:spPr>
          <a:xfrm>
            <a:off x="779780" y="226060"/>
            <a:ext cx="2136140" cy="46037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charset="-122"/>
                <a:ea typeface="微软雅黑" panose="020B0503020204020204" charset="-122"/>
              </a:rPr>
              <a:t>输入标题内容</a:t>
            </a:r>
          </a:p>
        </p:txBody>
      </p:sp>
      <p:pic>
        <p:nvPicPr>
          <p:cNvPr id="16" name="图片 15"/>
          <p:cNvPicPr>
            <a:picLocks noChangeAspect="1"/>
          </p:cNvPicPr>
          <p:nvPr/>
        </p:nvPicPr>
        <p:blipFill>
          <a:blip r:embed="rId3"/>
          <a:stretch>
            <a:fillRect/>
          </a:stretch>
        </p:blipFill>
        <p:spPr>
          <a:xfrm>
            <a:off x="7545070" y="641985"/>
            <a:ext cx="4137660" cy="25895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宠物海报"/>
          <p:cNvPicPr>
            <a:picLocks noChangeAspect="1"/>
          </p:cNvPicPr>
          <p:nvPr/>
        </p:nvPicPr>
        <p:blipFill>
          <a:blip r:embed="rId3"/>
          <a:srcRect l="34966" b="52222"/>
          <a:stretch>
            <a:fillRect/>
          </a:stretch>
        </p:blipFill>
        <p:spPr>
          <a:xfrm>
            <a:off x="5598795" y="0"/>
            <a:ext cx="6593205" cy="6458585"/>
          </a:xfrm>
          <a:prstGeom prst="rect">
            <a:avLst/>
          </a:prstGeom>
        </p:spPr>
      </p:pic>
      <p:sp>
        <p:nvSpPr>
          <p:cNvPr id="152" name="任意多边形 151"/>
          <p:cNvSpPr/>
          <p:nvPr/>
        </p:nvSpPr>
        <p:spPr>
          <a:xfrm rot="7594901">
            <a:off x="-141055" y="5278625"/>
            <a:ext cx="1663266" cy="2094979"/>
          </a:xfrm>
          <a:custGeom>
            <a:avLst/>
            <a:gdLst>
              <a:gd name="connsiteX0" fmla="*/ 470410 w 1663266"/>
              <a:gd name="connsiteY0" fmla="*/ 105223 h 2094979"/>
              <a:gd name="connsiteX1" fmla="*/ 491424 w 1663266"/>
              <a:gd name="connsiteY1" fmla="*/ 88041 h 2094979"/>
              <a:gd name="connsiteX2" fmla="*/ 594740 w 1663266"/>
              <a:gd name="connsiteY2" fmla="*/ 19689 h 2094979"/>
              <a:gd name="connsiteX3" fmla="*/ 632240 w 1663266"/>
              <a:gd name="connsiteY3" fmla="*/ 1 h 2094979"/>
              <a:gd name="connsiteX4" fmla="*/ 716584 w 1663266"/>
              <a:gd name="connsiteY4" fmla="*/ 0 h 2094979"/>
              <a:gd name="connsiteX5" fmla="*/ 794677 w 1663266"/>
              <a:gd name="connsiteY5" fmla="*/ 105223 h 2094979"/>
              <a:gd name="connsiteX6" fmla="*/ 281651 w 1663266"/>
              <a:gd name="connsiteY6" fmla="*/ 286821 h 2094979"/>
              <a:gd name="connsiteX7" fmla="*/ 309661 w 1663266"/>
              <a:gd name="connsiteY7" fmla="*/ 252479 h 2094979"/>
              <a:gd name="connsiteX8" fmla="*/ 380404 w 1663266"/>
              <a:gd name="connsiteY8" fmla="*/ 181599 h 2094979"/>
              <a:gd name="connsiteX9" fmla="*/ 851361 w 1663266"/>
              <a:gd name="connsiteY9" fmla="*/ 181599 h 2094979"/>
              <a:gd name="connsiteX10" fmla="*/ 929454 w 1663266"/>
              <a:gd name="connsiteY10" fmla="*/ 286821 h 2094979"/>
              <a:gd name="connsiteX11" fmla="*/ 155661 w 1663266"/>
              <a:gd name="connsiteY11" fmla="*/ 468418 h 2094979"/>
              <a:gd name="connsiteX12" fmla="*/ 168606 w 1663266"/>
              <a:gd name="connsiteY12" fmla="*/ 443968 h 2094979"/>
              <a:gd name="connsiteX13" fmla="*/ 222106 w 1663266"/>
              <a:gd name="connsiteY13" fmla="*/ 363196 h 2094979"/>
              <a:gd name="connsiteX14" fmla="*/ 986137 w 1663266"/>
              <a:gd name="connsiteY14" fmla="*/ 363196 h 2094979"/>
              <a:gd name="connsiteX15" fmla="*/ 1064230 w 1663266"/>
              <a:gd name="connsiteY15" fmla="*/ 468418 h 2094979"/>
              <a:gd name="connsiteX16" fmla="*/ 70089 w 1663266"/>
              <a:gd name="connsiteY16" fmla="*/ 653763 h 2094979"/>
              <a:gd name="connsiteX17" fmla="*/ 113334 w 1663266"/>
              <a:gd name="connsiteY17" fmla="*/ 548541 h 2094979"/>
              <a:gd name="connsiteX18" fmla="*/ 1123694 w 1663266"/>
              <a:gd name="connsiteY18" fmla="*/ 548541 h 2094979"/>
              <a:gd name="connsiteX19" fmla="*/ 1201787 w 1663266"/>
              <a:gd name="connsiteY19" fmla="*/ 653763 h 2094979"/>
              <a:gd name="connsiteX20" fmla="*/ 21135 w 1663266"/>
              <a:gd name="connsiteY20" fmla="*/ 839106 h 2094979"/>
              <a:gd name="connsiteX21" fmla="*/ 35606 w 1663266"/>
              <a:gd name="connsiteY21" fmla="*/ 767043 h 2094979"/>
              <a:gd name="connsiteX22" fmla="*/ 45638 w 1663266"/>
              <a:gd name="connsiteY22" fmla="*/ 733884 h 2094979"/>
              <a:gd name="connsiteX23" fmla="*/ 1261250 w 1663266"/>
              <a:gd name="connsiteY23" fmla="*/ 733884 h 2094979"/>
              <a:gd name="connsiteX24" fmla="*/ 1339343 w 1663266"/>
              <a:gd name="connsiteY24" fmla="*/ 839106 h 2094979"/>
              <a:gd name="connsiteX25" fmla="*/ 631 w 1663266"/>
              <a:gd name="connsiteY25" fmla="*/ 1024449 h 2094979"/>
              <a:gd name="connsiteX26" fmla="*/ 832 w 1663266"/>
              <a:gd name="connsiteY26" fmla="*/ 996396 h 2094979"/>
              <a:gd name="connsiteX27" fmla="*/ 8791 w 1663266"/>
              <a:gd name="connsiteY27" fmla="*/ 919227 h 2094979"/>
              <a:gd name="connsiteX28" fmla="*/ 1398806 w 1663266"/>
              <a:gd name="connsiteY28" fmla="*/ 919227 h 2094979"/>
              <a:gd name="connsiteX29" fmla="*/ 1476899 w 1663266"/>
              <a:gd name="connsiteY29" fmla="*/ 1024449 h 2094979"/>
              <a:gd name="connsiteX30" fmla="*/ 8497 w 1663266"/>
              <a:gd name="connsiteY30" fmla="*/ 1207930 h 2094979"/>
              <a:gd name="connsiteX31" fmla="*/ 0 w 1663266"/>
              <a:gd name="connsiteY31" fmla="*/ 1112713 h 2094979"/>
              <a:gd name="connsiteX32" fmla="*/ 72 w 1663266"/>
              <a:gd name="connsiteY32" fmla="*/ 1102707 h 2094979"/>
              <a:gd name="connsiteX33" fmla="*/ 1534980 w 1663266"/>
              <a:gd name="connsiteY33" fmla="*/ 1102707 h 2094979"/>
              <a:gd name="connsiteX34" fmla="*/ 1613073 w 1663266"/>
              <a:gd name="connsiteY34" fmla="*/ 1207930 h 2094979"/>
              <a:gd name="connsiteX35" fmla="*/ 47013 w 1663266"/>
              <a:gd name="connsiteY35" fmla="*/ 1395488 h 2094979"/>
              <a:gd name="connsiteX36" fmla="*/ 32089 w 1663266"/>
              <a:gd name="connsiteY36" fmla="*/ 1344375 h 2094979"/>
              <a:gd name="connsiteX37" fmla="*/ 21907 w 1663266"/>
              <a:gd name="connsiteY37" fmla="*/ 1290265 h 2094979"/>
              <a:gd name="connsiteX38" fmla="*/ 1663266 w 1663266"/>
              <a:gd name="connsiteY38" fmla="*/ 1290265 h 2094979"/>
              <a:gd name="connsiteX39" fmla="*/ 1521489 w 1663266"/>
              <a:gd name="connsiteY39" fmla="*/ 1395487 h 2094979"/>
              <a:gd name="connsiteX40" fmla="*/ 475827 w 1663266"/>
              <a:gd name="connsiteY40" fmla="*/ 2024148 h 2094979"/>
              <a:gd name="connsiteX41" fmla="*/ 674431 w 1663266"/>
              <a:gd name="connsiteY41" fmla="*/ 2024148 h 2094979"/>
              <a:gd name="connsiteX42" fmla="*/ 578994 w 1663266"/>
              <a:gd name="connsiteY42" fmla="*/ 2094979 h 2094979"/>
              <a:gd name="connsiteX43" fmla="*/ 492121 w 1663266"/>
              <a:gd name="connsiteY43" fmla="*/ 2037438 h 2094979"/>
              <a:gd name="connsiteX44" fmla="*/ 114252 w 1663266"/>
              <a:gd name="connsiteY44" fmla="*/ 1577086 h 2094979"/>
              <a:gd name="connsiteX45" fmla="*/ 110044 w 1663266"/>
              <a:gd name="connsiteY45" fmla="*/ 1569070 h 2094979"/>
              <a:gd name="connsiteX46" fmla="*/ 70851 w 1663266"/>
              <a:gd name="connsiteY46" fmla="*/ 1471863 h 2094979"/>
              <a:gd name="connsiteX47" fmla="*/ 1418581 w 1663266"/>
              <a:gd name="connsiteY47" fmla="*/ 1471863 h 2094979"/>
              <a:gd name="connsiteX48" fmla="*/ 1276804 w 1663266"/>
              <a:gd name="connsiteY48" fmla="*/ 1577085 h 2094979"/>
              <a:gd name="connsiteX49" fmla="*/ 282978 w 1663266"/>
              <a:gd name="connsiteY49" fmla="*/ 1838805 h 2094979"/>
              <a:gd name="connsiteX50" fmla="*/ 924162 w 1663266"/>
              <a:gd name="connsiteY50" fmla="*/ 1838805 h 2094979"/>
              <a:gd name="connsiteX51" fmla="*/ 782385 w 1663266"/>
              <a:gd name="connsiteY51" fmla="*/ 1944028 h 2094979"/>
              <a:gd name="connsiteX52" fmla="*/ 381568 w 1663266"/>
              <a:gd name="connsiteY52" fmla="*/ 1944028 h 2094979"/>
              <a:gd name="connsiteX53" fmla="*/ 313307 w 1663266"/>
              <a:gd name="connsiteY53" fmla="*/ 1875900 h 2094979"/>
              <a:gd name="connsiteX54" fmla="*/ 220795 w 1663266"/>
              <a:gd name="connsiteY54" fmla="*/ 1758683 h 2094979"/>
              <a:gd name="connsiteX55" fmla="*/ 166543 w 1663266"/>
              <a:gd name="connsiteY55" fmla="*/ 1676679 h 2094979"/>
              <a:gd name="connsiteX56" fmla="*/ 154353 w 1663266"/>
              <a:gd name="connsiteY56" fmla="*/ 1653460 h 2094979"/>
              <a:gd name="connsiteX57" fmla="*/ 1173896 w 1663266"/>
              <a:gd name="connsiteY57" fmla="*/ 1653460 h 2094979"/>
              <a:gd name="connsiteX58" fmla="*/ 1032119 w 1663266"/>
              <a:gd name="connsiteY58" fmla="*/ 1758683 h 209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63266" h="2094979">
                <a:moveTo>
                  <a:pt x="470410" y="105223"/>
                </a:moveTo>
                <a:lnTo>
                  <a:pt x="491424" y="88041"/>
                </a:lnTo>
                <a:cubicBezTo>
                  <a:pt x="525053" y="63268"/>
                  <a:pt x="559538" y="40491"/>
                  <a:pt x="594740" y="19689"/>
                </a:cubicBezTo>
                <a:lnTo>
                  <a:pt x="632240" y="1"/>
                </a:lnTo>
                <a:lnTo>
                  <a:pt x="716584" y="0"/>
                </a:lnTo>
                <a:lnTo>
                  <a:pt x="794677" y="105223"/>
                </a:lnTo>
                <a:close/>
                <a:moveTo>
                  <a:pt x="281651" y="286821"/>
                </a:moveTo>
                <a:lnTo>
                  <a:pt x="309661" y="252479"/>
                </a:lnTo>
                <a:lnTo>
                  <a:pt x="380404" y="181599"/>
                </a:lnTo>
                <a:lnTo>
                  <a:pt x="851361" y="181599"/>
                </a:lnTo>
                <a:lnTo>
                  <a:pt x="929454" y="286821"/>
                </a:lnTo>
                <a:close/>
                <a:moveTo>
                  <a:pt x="155661" y="468418"/>
                </a:moveTo>
                <a:lnTo>
                  <a:pt x="168606" y="443968"/>
                </a:lnTo>
                <a:lnTo>
                  <a:pt x="222106" y="363196"/>
                </a:lnTo>
                <a:lnTo>
                  <a:pt x="986137" y="363196"/>
                </a:lnTo>
                <a:lnTo>
                  <a:pt x="1064230" y="468418"/>
                </a:lnTo>
                <a:close/>
                <a:moveTo>
                  <a:pt x="70089" y="653763"/>
                </a:moveTo>
                <a:lnTo>
                  <a:pt x="113334" y="548541"/>
                </a:lnTo>
                <a:lnTo>
                  <a:pt x="1123694" y="548541"/>
                </a:lnTo>
                <a:lnTo>
                  <a:pt x="1201787" y="653763"/>
                </a:lnTo>
                <a:close/>
                <a:moveTo>
                  <a:pt x="21135" y="839106"/>
                </a:moveTo>
                <a:lnTo>
                  <a:pt x="35606" y="767043"/>
                </a:lnTo>
                <a:lnTo>
                  <a:pt x="45638" y="733884"/>
                </a:lnTo>
                <a:lnTo>
                  <a:pt x="1261250" y="733884"/>
                </a:lnTo>
                <a:lnTo>
                  <a:pt x="1339343" y="839106"/>
                </a:lnTo>
                <a:close/>
                <a:moveTo>
                  <a:pt x="631" y="1024449"/>
                </a:moveTo>
                <a:lnTo>
                  <a:pt x="832" y="996396"/>
                </a:lnTo>
                <a:lnTo>
                  <a:pt x="8791" y="919227"/>
                </a:lnTo>
                <a:lnTo>
                  <a:pt x="1398806" y="919227"/>
                </a:lnTo>
                <a:lnTo>
                  <a:pt x="1476899" y="1024449"/>
                </a:lnTo>
                <a:close/>
                <a:moveTo>
                  <a:pt x="8497" y="1207930"/>
                </a:moveTo>
                <a:lnTo>
                  <a:pt x="0" y="1112713"/>
                </a:lnTo>
                <a:lnTo>
                  <a:pt x="72" y="1102707"/>
                </a:lnTo>
                <a:lnTo>
                  <a:pt x="1534980" y="1102707"/>
                </a:lnTo>
                <a:lnTo>
                  <a:pt x="1613073" y="1207930"/>
                </a:lnTo>
                <a:close/>
                <a:moveTo>
                  <a:pt x="47013" y="1395488"/>
                </a:moveTo>
                <a:lnTo>
                  <a:pt x="32089" y="1344375"/>
                </a:lnTo>
                <a:lnTo>
                  <a:pt x="21907" y="1290265"/>
                </a:lnTo>
                <a:lnTo>
                  <a:pt x="1663266" y="1290265"/>
                </a:lnTo>
                <a:lnTo>
                  <a:pt x="1521489" y="1395487"/>
                </a:lnTo>
                <a:close/>
                <a:moveTo>
                  <a:pt x="475827" y="2024148"/>
                </a:moveTo>
                <a:lnTo>
                  <a:pt x="674431" y="2024148"/>
                </a:lnTo>
                <a:lnTo>
                  <a:pt x="578994" y="2094979"/>
                </a:lnTo>
                <a:lnTo>
                  <a:pt x="492121" y="2037438"/>
                </a:lnTo>
                <a:close/>
                <a:moveTo>
                  <a:pt x="114252" y="1577086"/>
                </a:moveTo>
                <a:lnTo>
                  <a:pt x="110044" y="1569070"/>
                </a:lnTo>
                <a:lnTo>
                  <a:pt x="70851" y="1471863"/>
                </a:lnTo>
                <a:lnTo>
                  <a:pt x="1418581" y="1471863"/>
                </a:lnTo>
                <a:lnTo>
                  <a:pt x="1276804" y="1577085"/>
                </a:lnTo>
                <a:close/>
                <a:moveTo>
                  <a:pt x="282978" y="1838805"/>
                </a:moveTo>
                <a:lnTo>
                  <a:pt x="924162" y="1838805"/>
                </a:lnTo>
                <a:lnTo>
                  <a:pt x="782385" y="1944028"/>
                </a:lnTo>
                <a:lnTo>
                  <a:pt x="381568" y="1944028"/>
                </a:lnTo>
                <a:lnTo>
                  <a:pt x="313307" y="1875900"/>
                </a:lnTo>
                <a:close/>
                <a:moveTo>
                  <a:pt x="220795" y="1758683"/>
                </a:moveTo>
                <a:lnTo>
                  <a:pt x="166543" y="1676679"/>
                </a:lnTo>
                <a:lnTo>
                  <a:pt x="154353" y="1653460"/>
                </a:lnTo>
                <a:lnTo>
                  <a:pt x="1173896" y="1653460"/>
                </a:lnTo>
                <a:lnTo>
                  <a:pt x="1032119" y="1758683"/>
                </a:lnTo>
                <a:close/>
              </a:path>
            </a:pathLst>
          </a:custGeom>
          <a:solidFill>
            <a:srgbClr val="72717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ym typeface="+mn-lt"/>
            </a:endParaRPr>
          </a:p>
        </p:txBody>
      </p:sp>
      <p:sp>
        <p:nvSpPr>
          <p:cNvPr id="150" name="任意多边形 149"/>
          <p:cNvSpPr/>
          <p:nvPr/>
        </p:nvSpPr>
        <p:spPr>
          <a:xfrm>
            <a:off x="-1" y="4461308"/>
            <a:ext cx="750772" cy="1501542"/>
          </a:xfrm>
          <a:custGeom>
            <a:avLst/>
            <a:gdLst>
              <a:gd name="connsiteX0" fmla="*/ 1 w 750772"/>
              <a:gd name="connsiteY0" fmla="*/ 0 h 1501542"/>
              <a:gd name="connsiteX1" fmla="*/ 750772 w 750772"/>
              <a:gd name="connsiteY1" fmla="*/ 750771 h 1501542"/>
              <a:gd name="connsiteX2" fmla="*/ 1 w 750772"/>
              <a:gd name="connsiteY2" fmla="*/ 1501542 h 1501542"/>
              <a:gd name="connsiteX3" fmla="*/ 0 w 750772"/>
              <a:gd name="connsiteY3" fmla="*/ 1501542 h 1501542"/>
              <a:gd name="connsiteX4" fmla="*/ 0 w 750772"/>
              <a:gd name="connsiteY4" fmla="*/ 0 h 1501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772" h="1501542">
                <a:moveTo>
                  <a:pt x="1" y="0"/>
                </a:moveTo>
                <a:cubicBezTo>
                  <a:pt x="414640" y="0"/>
                  <a:pt x="750772" y="336132"/>
                  <a:pt x="750772" y="750771"/>
                </a:cubicBezTo>
                <a:cubicBezTo>
                  <a:pt x="750772" y="1165410"/>
                  <a:pt x="414640" y="1501542"/>
                  <a:pt x="1" y="1501542"/>
                </a:cubicBezTo>
                <a:lnTo>
                  <a:pt x="0" y="1501542"/>
                </a:lnTo>
                <a:lnTo>
                  <a:pt x="0" y="0"/>
                </a:lnTo>
                <a:close/>
              </a:path>
            </a:pathLst>
          </a:custGeom>
          <a:solidFill>
            <a:srgbClr val="502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a:off x="1803768" y="6458552"/>
            <a:ext cx="1211516" cy="399448"/>
          </a:xfrm>
          <a:custGeom>
            <a:avLst/>
            <a:gdLst>
              <a:gd name="connsiteX0" fmla="*/ 605758 w 1211516"/>
              <a:gd name="connsiteY0" fmla="*/ 0 h 399448"/>
              <a:gd name="connsiteX1" fmla="*/ 1152486 w 1211516"/>
              <a:gd name="connsiteY1" fmla="*/ 290693 h 399448"/>
              <a:gd name="connsiteX2" fmla="*/ 1211516 w 1211516"/>
              <a:gd name="connsiteY2" fmla="*/ 399448 h 399448"/>
              <a:gd name="connsiteX3" fmla="*/ 1035939 w 1211516"/>
              <a:gd name="connsiteY3" fmla="*/ 399448 h 399448"/>
              <a:gd name="connsiteX4" fmla="*/ 1023950 w 1211516"/>
              <a:gd name="connsiteY4" fmla="*/ 377360 h 399448"/>
              <a:gd name="connsiteX5" fmla="*/ 605758 w 1211516"/>
              <a:gd name="connsiteY5" fmla="*/ 155009 h 399448"/>
              <a:gd name="connsiteX6" fmla="*/ 187566 w 1211516"/>
              <a:gd name="connsiteY6" fmla="*/ 377360 h 399448"/>
              <a:gd name="connsiteX7" fmla="*/ 175577 w 1211516"/>
              <a:gd name="connsiteY7" fmla="*/ 399448 h 399448"/>
              <a:gd name="connsiteX8" fmla="*/ 0 w 1211516"/>
              <a:gd name="connsiteY8" fmla="*/ 399448 h 399448"/>
              <a:gd name="connsiteX9" fmla="*/ 59031 w 1211516"/>
              <a:gd name="connsiteY9" fmla="*/ 290693 h 399448"/>
              <a:gd name="connsiteX10" fmla="*/ 605758 w 1211516"/>
              <a:gd name="connsiteY10" fmla="*/ 0 h 39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1516" h="399448">
                <a:moveTo>
                  <a:pt x="605758" y="0"/>
                </a:moveTo>
                <a:cubicBezTo>
                  <a:pt x="833344" y="0"/>
                  <a:pt x="1033999" y="115310"/>
                  <a:pt x="1152486" y="290693"/>
                </a:cubicBezTo>
                <a:lnTo>
                  <a:pt x="1211516" y="399448"/>
                </a:lnTo>
                <a:lnTo>
                  <a:pt x="1035939" y="399448"/>
                </a:lnTo>
                <a:lnTo>
                  <a:pt x="1023950" y="377360"/>
                </a:lnTo>
                <a:cubicBezTo>
                  <a:pt x="933319" y="243210"/>
                  <a:pt x="779839" y="155009"/>
                  <a:pt x="605758" y="155009"/>
                </a:cubicBezTo>
                <a:cubicBezTo>
                  <a:pt x="431678" y="155009"/>
                  <a:pt x="278197" y="243210"/>
                  <a:pt x="187566" y="377360"/>
                </a:cubicBezTo>
                <a:lnTo>
                  <a:pt x="175577" y="399448"/>
                </a:lnTo>
                <a:lnTo>
                  <a:pt x="0" y="399448"/>
                </a:lnTo>
                <a:lnTo>
                  <a:pt x="59031" y="290693"/>
                </a:lnTo>
                <a:cubicBezTo>
                  <a:pt x="177517" y="115310"/>
                  <a:pt x="378172" y="0"/>
                  <a:pt x="605758" y="0"/>
                </a:cubicBezTo>
                <a:close/>
              </a:path>
            </a:pathLst>
          </a:custGeom>
          <a:solidFill>
            <a:srgbClr val="D6C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1" name="同心圆 140"/>
          <p:cNvSpPr/>
          <p:nvPr/>
        </p:nvSpPr>
        <p:spPr>
          <a:xfrm>
            <a:off x="11059465" y="5983242"/>
            <a:ext cx="687849" cy="687849"/>
          </a:xfrm>
          <a:prstGeom prst="donut">
            <a:avLst>
              <a:gd name="adj" fmla="val 11755"/>
            </a:avLst>
          </a:prstGeom>
          <a:solidFill>
            <a:srgbClr val="DD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3" name="文本框 142"/>
          <p:cNvSpPr txBox="1"/>
          <p:nvPr/>
        </p:nvSpPr>
        <p:spPr>
          <a:xfrm>
            <a:off x="301625" y="4040505"/>
            <a:ext cx="6095365" cy="6451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727179"/>
                </a:solidFill>
                <a:effectLst/>
                <a:uLnTx/>
                <a:uFillTx/>
                <a:latin typeface="微软雅黑" panose="020B0503020204020204" charset="-122"/>
                <a:ea typeface="微软雅黑" panose="020B0503020204020204" charset="-122"/>
                <a:cs typeface="+mn-ea"/>
                <a:sym typeface="+mn-lt"/>
              </a:rPr>
              <a:t>A designer can use default text to simulate what text would look like. If it is not real text. A designer can use default text to simulate what text would look like.</a:t>
            </a:r>
          </a:p>
        </p:txBody>
      </p:sp>
      <p:sp>
        <p:nvSpPr>
          <p:cNvPr id="144" name="PA_文本框 2"/>
          <p:cNvSpPr txBox="1"/>
          <p:nvPr>
            <p:custDataLst>
              <p:tags r:id="rId1"/>
            </p:custDataLst>
          </p:nvPr>
        </p:nvSpPr>
        <p:spPr>
          <a:xfrm>
            <a:off x="301389" y="2814674"/>
            <a:ext cx="7966512" cy="1088390"/>
          </a:xfrm>
          <a:prstGeom prst="rect">
            <a:avLst/>
          </a:prstGeom>
        </p:spPr>
        <p:txBody>
          <a:bodyPr wrap="square">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defRPr kumimoji="0" sz="5400" b="1" i="0" u="none" strike="noStrike" cap="none" spc="0" normalizeH="0" baseline="0">
                <a:ln>
                  <a:noFill/>
                </a:ln>
                <a:gradFill>
                  <a:gsLst>
                    <a:gs pos="0">
                      <a:srgbClr val="CDA23D"/>
                    </a:gs>
                    <a:gs pos="55000">
                      <a:srgbClr val="E1B64A"/>
                    </a:gs>
                    <a:gs pos="100000">
                      <a:srgbClr val="F7E880">
                        <a:lumMod val="99000"/>
                      </a:srgbClr>
                    </a:gs>
                  </a:gsLst>
                  <a:lin ang="2700000" scaled="1"/>
                </a:gradFill>
                <a:effectLst/>
                <a:uLnTx/>
                <a:uFillTx/>
                <a:latin typeface="Arial" panose="020B0604020202020204"/>
                <a:ea typeface="微软雅黑" panose="020B0503020204020204" charset="-122"/>
              </a:defRPr>
            </a:lvl1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i="0" u="none" strike="noStrike" kern="1200" cap="none" spc="0" normalizeH="0" baseline="0" noProof="0" dirty="0">
                <a:ln>
                  <a:noFill/>
                </a:ln>
                <a:solidFill>
                  <a:srgbClr val="727179"/>
                </a:solidFill>
                <a:effectLst/>
                <a:uLnTx/>
                <a:uFillTx/>
                <a:latin typeface="微软雅黑" panose="020B0503020204020204" charset="-122"/>
                <a:cs typeface="+mn-ea"/>
                <a:sym typeface="+mn-lt"/>
              </a:rPr>
              <a:t>感谢您的聆听</a:t>
            </a:r>
          </a:p>
        </p:txBody>
      </p:sp>
      <p:sp>
        <p:nvSpPr>
          <p:cNvPr id="145" name="圆角矩形 144"/>
          <p:cNvSpPr/>
          <p:nvPr/>
        </p:nvSpPr>
        <p:spPr>
          <a:xfrm>
            <a:off x="5012290" y="6272543"/>
            <a:ext cx="2168792" cy="397891"/>
          </a:xfrm>
          <a:prstGeom prst="roundRect">
            <a:avLst>
              <a:gd name="adj" fmla="val 50000"/>
            </a:avLst>
          </a:prstGeom>
          <a:solidFill>
            <a:srgbClr val="502F5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A8C88"/>
              </a:solidFill>
              <a:effectLst/>
              <a:uLnTx/>
              <a:uFillTx/>
              <a:latin typeface="微软雅黑" panose="020B0503020204020204" charset="-122"/>
              <a:ea typeface="微软雅黑" panose="020B0503020204020204" charset="-122"/>
              <a:cs typeface="+mn-ea"/>
              <a:sym typeface="+mn-lt"/>
            </a:endParaRPr>
          </a:p>
        </p:txBody>
      </p:sp>
      <p:sp>
        <p:nvSpPr>
          <p:cNvPr id="146" name="矩形 145"/>
          <p:cNvSpPr/>
          <p:nvPr/>
        </p:nvSpPr>
        <p:spPr>
          <a:xfrm>
            <a:off x="5183564" y="6297913"/>
            <a:ext cx="1826141"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汇报人</a:t>
            </a:r>
            <a:r>
              <a:rPr kumimoji="0" lang="zh-CN" altLang="en-US" sz="1600" b="1"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rPr>
              <a:t>：</a:t>
            </a:r>
            <a:r>
              <a:rPr lang="zh-CN" altLang="en-US" sz="1600" dirty="0">
                <a:solidFill>
                  <a:schemeClr val="bg1"/>
                </a:solidFill>
                <a:latin typeface="微软雅黑" panose="020B0503020204020204" charset="-122"/>
                <a:ea typeface="微软雅黑" panose="020B0503020204020204" charset="-122"/>
                <a:cs typeface="+mn-ea"/>
                <a:sym typeface="+mn-lt"/>
              </a:rPr>
              <a:t>轻</a:t>
            </a:r>
            <a:r>
              <a:rPr lang="zh-CN" altLang="en-US" sz="1600" dirty="0" smtClean="0">
                <a:solidFill>
                  <a:schemeClr val="bg1"/>
                </a:solidFill>
                <a:latin typeface="微软雅黑" panose="020B0503020204020204" charset="-122"/>
                <a:ea typeface="微软雅黑" panose="020B0503020204020204" charset="-122"/>
                <a:cs typeface="+mn-ea"/>
                <a:sym typeface="+mn-lt"/>
              </a:rPr>
              <a:t>松办公</a:t>
            </a:r>
            <a:endParaRPr kumimoji="0" lang="en-US" altLang="zh-CN" sz="1600" b="0"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4.1.3"/>
</p:tagLst>
</file>

<file path=ppt/tags/tag2.xml><?xml version="1.0" encoding="utf-8"?>
<p:tagLst xmlns:a="http://schemas.openxmlformats.org/drawingml/2006/main" xmlns:r="http://schemas.openxmlformats.org/officeDocument/2006/relationships" xmlns:p="http://schemas.openxmlformats.org/presentationml/2006/main">
  <p:tag name="PA" val="v4.1.3"/>
</p:tagLst>
</file>

<file path=ppt/tags/tag3.xml><?xml version="1.0" encoding="utf-8"?>
<p:tagLst xmlns:a="http://schemas.openxmlformats.org/drawingml/2006/main" xmlns:r="http://schemas.openxmlformats.org/officeDocument/2006/relationships" xmlns:p="http://schemas.openxmlformats.org/presentationml/2006/main">
  <p:tag name="PA" val="v4.1.3"/>
</p:tagLst>
</file>

<file path=ppt/tags/tag4.xml><?xml version="1.0" encoding="utf-8"?>
<p:tagLst xmlns:a="http://schemas.openxmlformats.org/drawingml/2006/main" xmlns:r="http://schemas.openxmlformats.org/officeDocument/2006/relationships" xmlns:p="http://schemas.openxmlformats.org/presentationml/2006/main">
  <p:tag name="PA" val="v4.1.3"/>
</p:tagLst>
</file>

<file path=ppt/tags/tag5.xml><?xml version="1.0" encoding="utf-8"?>
<p:tagLst xmlns:a="http://schemas.openxmlformats.org/drawingml/2006/main" xmlns:r="http://schemas.openxmlformats.org/officeDocument/2006/relationships" xmlns:p="http://schemas.openxmlformats.org/presentationml/2006/main">
  <p:tag name="PA" val="v4.1.3"/>
</p:tagLst>
</file>

<file path=ppt/tags/tag6.xml><?xml version="1.0" encoding="utf-8"?>
<p:tagLst xmlns:a="http://schemas.openxmlformats.org/drawingml/2006/main" xmlns:r="http://schemas.openxmlformats.org/officeDocument/2006/relationships" xmlns:p="http://schemas.openxmlformats.org/presentationml/2006/main">
  <p:tag name="PA" val="v4.1.3"/>
</p:tagLst>
</file>

<file path=ppt/tags/tag7.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2384</Words>
  <Application>Microsoft Office PowerPoint</Application>
  <PresentationFormat>宽屏</PresentationFormat>
  <Paragraphs>158</Paragraphs>
  <Slides>19</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inpin heiti</vt:lpstr>
      <vt:lpstr>等线</vt:lpstr>
      <vt:lpstr>等线 Light</vt:lpstr>
      <vt:lpstr>微软雅黑</vt:lpstr>
      <vt:lpstr>字魂36号-正文宋楷</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BMI</dc:creator>
  <cp:lastModifiedBy>vian</cp:lastModifiedBy>
  <cp:revision>140</cp:revision>
  <dcterms:created xsi:type="dcterms:W3CDTF">2020-08-24T10:12:00Z</dcterms:created>
  <dcterms:modified xsi:type="dcterms:W3CDTF">2022-12-21T11:31:10Z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