
<file path=[Content_Types].xml><?xml version="1.0" encoding="utf-8"?>
<Types xmlns="http://schemas.openxmlformats.org/package/2006/content-types">
  <Default Extension="png" ContentType="image/png"/>
  <Default Extension="m4a" ContentType="audio/mp4"/>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8022" r:id="rId2"/>
    <p:sldId id="8025" r:id="rId3"/>
    <p:sldId id="8026" r:id="rId4"/>
    <p:sldId id="8031" r:id="rId5"/>
    <p:sldId id="8032" r:id="rId6"/>
    <p:sldId id="8033" r:id="rId7"/>
    <p:sldId id="8034" r:id="rId8"/>
    <p:sldId id="8027" r:id="rId9"/>
    <p:sldId id="8046" r:id="rId10"/>
    <p:sldId id="8030" r:id="rId11"/>
    <p:sldId id="8035" r:id="rId12"/>
    <p:sldId id="8036" r:id="rId13"/>
    <p:sldId id="8028" r:id="rId14"/>
    <p:sldId id="8043" r:id="rId15"/>
    <p:sldId id="8037" r:id="rId16"/>
    <p:sldId id="8045" r:id="rId17"/>
    <p:sldId id="8042" r:id="rId18"/>
    <p:sldId id="8029" r:id="rId19"/>
    <p:sldId id="8044" r:id="rId20"/>
    <p:sldId id="8039" r:id="rId21"/>
    <p:sldId id="8038" r:id="rId22"/>
    <p:sldId id="8040" r:id="rId23"/>
    <p:sldId id="8041" r:id="rId24"/>
    <p:sldId id="8024" r:id="rId25"/>
  </p:sldIdLst>
  <p:sldSz cx="9144000" cy="5143500" type="screen16x9"/>
  <p:notesSz cx="6858000" cy="9144000"/>
  <p:custDataLst>
    <p:tags r:id="rId28"/>
  </p:custDataLst>
  <p:defaultText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1C1C"/>
    <a:srgbClr val="FF9933"/>
    <a:srgbClr val="FFFFFF"/>
    <a:srgbClr val="F5D544"/>
    <a:srgbClr val="FFFF21"/>
    <a:srgbClr val="B9CCA4"/>
    <a:srgbClr val="0075BF"/>
    <a:srgbClr val="034EA2"/>
    <a:srgbClr val="0087CD"/>
    <a:srgbClr val="C68F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48" autoAdjust="0"/>
    <p:restoredTop sz="95178" autoAdjust="0"/>
  </p:normalViewPr>
  <p:slideViewPr>
    <p:cSldViewPr>
      <p:cViewPr varScale="1">
        <p:scale>
          <a:sx n="129" d="100"/>
          <a:sy n="129" d="100"/>
        </p:scale>
        <p:origin x="156" y="324"/>
      </p:cViewPr>
      <p:guideLst>
        <p:guide orient="horz" pos="1620"/>
        <p:guide pos="2880"/>
      </p:guideLst>
    </p:cSldViewPr>
  </p:slideViewPr>
  <p:outlineViewPr>
    <p:cViewPr>
      <p:scale>
        <a:sx n="33" d="100"/>
        <a:sy n="33" d="100"/>
      </p:scale>
      <p:origin x="0" y="-1354"/>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64" d="100"/>
          <a:sy n="64" d="100"/>
        </p:scale>
        <p:origin x="3216" y="8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12839466542"/>
          <c:y val="1.9316848786758805E-2"/>
        </c:manualLayout>
      </c:layout>
      <c:overlay val="0"/>
      <c:spPr>
        <a:noFill/>
        <a:ln w="25382">
          <a:noFill/>
        </a:ln>
      </c:spPr>
    </c:title>
    <c:autoTitleDeleted val="0"/>
    <c:plotArea>
      <c:layout>
        <c:manualLayout>
          <c:layoutTarget val="inner"/>
          <c:xMode val="edge"/>
          <c:yMode val="edge"/>
          <c:x val="7.4683544303797506E-2"/>
          <c:y val="1.4858841010401203E-3"/>
          <c:w val="0.85189873417721562"/>
          <c:h val="1"/>
        </c:manualLayout>
      </c:layout>
      <c:pieChart>
        <c:varyColors val="0"/>
        <c:ser>
          <c:idx val="0"/>
          <c:order val="0"/>
          <c:spPr>
            <a:noFill/>
            <a:ln w="25382">
              <a:noFill/>
            </a:ln>
          </c:spPr>
          <c:dPt>
            <c:idx val="0"/>
            <c:bubble3D val="0"/>
            <c:spPr>
              <a:solidFill>
                <a:schemeClr val="accent1">
                  <a:lumMod val="50000"/>
                </a:schemeClr>
              </a:solidFill>
              <a:ln w="25382">
                <a:noFill/>
              </a:ln>
            </c:spPr>
            <c:extLst>
              <c:ext xmlns:c16="http://schemas.microsoft.com/office/drawing/2014/chart" uri="{C3380CC4-5D6E-409C-BE32-E72D297353CC}">
                <c16:uniqueId val="{00000001-B6E4-46AD-8629-A257CE914DE9}"/>
              </c:ext>
            </c:extLst>
          </c:dPt>
          <c:dPt>
            <c:idx val="1"/>
            <c:bubble3D val="0"/>
            <c:spPr>
              <a:solidFill>
                <a:schemeClr val="accent1"/>
              </a:solidFill>
              <a:ln w="25382">
                <a:noFill/>
              </a:ln>
            </c:spPr>
            <c:extLst>
              <c:ext xmlns:c16="http://schemas.microsoft.com/office/drawing/2014/chart" uri="{C3380CC4-5D6E-409C-BE32-E72D297353CC}">
                <c16:uniqueId val="{00000003-B6E4-46AD-8629-A257CE914DE9}"/>
              </c:ext>
            </c:extLst>
          </c:dPt>
          <c:val>
            <c:numRef>
              <c:f>Sheet1!$B$2:$C$2</c:f>
              <c:numCache>
                <c:formatCode>General</c:formatCode>
                <c:ptCount val="2"/>
                <c:pt idx="0">
                  <c:v>80</c:v>
                </c:pt>
                <c:pt idx="1">
                  <c:v>20</c:v>
                </c:pt>
              </c:numCache>
            </c:numRef>
          </c:val>
          <c:extLst>
            <c:ext xmlns:c15="http://schemas.microsoft.com/office/drawing/2012/chart" uri="{02D57815-91ED-43cb-92C2-25804820EDAC}">
              <c15:filteredSeriesTitle>
                <c15:tx>
                  <c:strRef>
                    <c:extLst xmlns:c16="http://schemas.microsoft.com/office/drawing/2014/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 xmlns:c16="http://schemas.microsoft.com/office/drawing/2014/chart" uri="{C3380CC4-5D6E-409C-BE32-E72D297353CC}">
              <c16:uniqueId val="{00000004-B6E4-46AD-8629-A257CE914DE9}"/>
            </c:ext>
          </c:extLst>
        </c:ser>
        <c:dLbls>
          <c:showLegendKey val="0"/>
          <c:showVal val="0"/>
          <c:showCatName val="0"/>
          <c:showSerName val="0"/>
          <c:showPercent val="0"/>
          <c:showBubbleSize val="0"/>
          <c:showLeaderLines val="1"/>
        </c:dLbls>
        <c:firstSliceAng val="0"/>
      </c:pieChart>
      <c:spPr>
        <a:noFill/>
        <a:ln w="25382">
          <a:noFill/>
        </a:ln>
      </c:spPr>
    </c:plotArea>
    <c:plotVisOnly val="1"/>
    <c:dispBlanksAs val="zero"/>
    <c:showDLblsOverMax val="0"/>
  </c:chart>
  <c:spPr>
    <a:noFill/>
    <a:ln>
      <a:noFill/>
    </a:ln>
  </c:spPr>
  <c:txPr>
    <a:bodyPr/>
    <a:lstStyle/>
    <a:p>
      <a:pPr>
        <a:defRPr sz="3003"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2822030966"/>
          <c:y val="1.931677145008039E-2"/>
        </c:manualLayout>
      </c:layout>
      <c:overlay val="0"/>
      <c:spPr>
        <a:noFill/>
        <a:ln w="25414">
          <a:noFill/>
        </a:ln>
      </c:spPr>
    </c:title>
    <c:autoTitleDeleted val="0"/>
    <c:plotArea>
      <c:layout>
        <c:manualLayout>
          <c:layoutTarget val="inner"/>
          <c:xMode val="edge"/>
          <c:yMode val="edge"/>
          <c:x val="7.4683544303797506E-2"/>
          <c:y val="1.4858841010401203E-3"/>
          <c:w val="0.85189873417721562"/>
          <c:h val="1"/>
        </c:manualLayout>
      </c:layout>
      <c:pieChart>
        <c:varyColors val="0"/>
        <c:ser>
          <c:idx val="0"/>
          <c:order val="0"/>
          <c:spPr>
            <a:solidFill>
              <a:schemeClr val="accent2"/>
            </a:solidFill>
            <a:ln w="25414">
              <a:noFill/>
            </a:ln>
          </c:spPr>
          <c:dPt>
            <c:idx val="0"/>
            <c:bubble3D val="0"/>
            <c:spPr>
              <a:solidFill>
                <a:schemeClr val="accent2">
                  <a:lumMod val="50000"/>
                </a:schemeClr>
              </a:solidFill>
              <a:ln w="25414">
                <a:noFill/>
              </a:ln>
            </c:spPr>
            <c:extLst>
              <c:ext xmlns:c16="http://schemas.microsoft.com/office/drawing/2014/chart" uri="{C3380CC4-5D6E-409C-BE32-E72D297353CC}">
                <c16:uniqueId val="{00000001-456C-4E57-9223-5712E43F7E76}"/>
              </c:ext>
            </c:extLst>
          </c:dPt>
          <c:val>
            <c:numRef>
              <c:f>Sheet1!$B$2:$C$2</c:f>
              <c:numCache>
                <c:formatCode>General</c:formatCode>
                <c:ptCount val="2"/>
                <c:pt idx="0">
                  <c:v>50</c:v>
                </c:pt>
                <c:pt idx="1">
                  <c:v>59</c:v>
                </c:pt>
              </c:numCache>
            </c:numRef>
          </c:val>
          <c:extLst>
            <c:ext xmlns:c15="http://schemas.microsoft.com/office/drawing/2012/chart" uri="{02D57815-91ED-43cb-92C2-25804820EDAC}">
              <c15:filteredSeriesTitle>
                <c15:tx>
                  <c:strRef>
                    <c:extLst xmlns:c16="http://schemas.microsoft.com/office/drawing/2014/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 xmlns:c16="http://schemas.microsoft.com/office/drawing/2014/chart" uri="{C3380CC4-5D6E-409C-BE32-E72D297353CC}">
              <c16:uniqueId val="{00000003-456C-4E57-9223-5712E43F7E76}"/>
            </c:ext>
          </c:extLst>
        </c:ser>
        <c:dLbls>
          <c:showLegendKey val="0"/>
          <c:showVal val="0"/>
          <c:showCatName val="0"/>
          <c:showSerName val="0"/>
          <c:showPercent val="0"/>
          <c:showBubbleSize val="0"/>
          <c:showLeaderLines val="1"/>
        </c:dLbls>
        <c:firstSliceAng val="0"/>
      </c:pieChart>
      <c:spPr>
        <a:noFill/>
        <a:ln w="25414">
          <a:noFill/>
        </a:ln>
      </c:spPr>
    </c:plotArea>
    <c:plotVisOnly val="1"/>
    <c:dispBlanksAs val="zero"/>
    <c:showDLblsOverMax val="0"/>
  </c:chart>
  <c:spPr>
    <a:noFill/>
    <a:ln>
      <a:noFill/>
    </a:ln>
  </c:spPr>
  <c:txPr>
    <a:bodyPr/>
    <a:lstStyle/>
    <a:p>
      <a:pPr>
        <a:defRPr sz="3002"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2822030966"/>
          <c:y val="1.931677145008039E-2"/>
        </c:manualLayout>
      </c:layout>
      <c:overlay val="0"/>
      <c:spPr>
        <a:noFill/>
        <a:ln w="25416">
          <a:noFill/>
        </a:ln>
      </c:spPr>
    </c:title>
    <c:autoTitleDeleted val="0"/>
    <c:plotArea>
      <c:layout>
        <c:manualLayout>
          <c:layoutTarget val="inner"/>
          <c:xMode val="edge"/>
          <c:yMode val="edge"/>
          <c:x val="7.4683544303797506E-2"/>
          <c:y val="1.4858841010401203E-3"/>
          <c:w val="0.85189873417721562"/>
          <c:h val="1"/>
        </c:manualLayout>
      </c:layout>
      <c:pieChart>
        <c:varyColors val="0"/>
        <c:ser>
          <c:idx val="0"/>
          <c:order val="0"/>
          <c:spPr>
            <a:solidFill>
              <a:srgbClr val="2C2C2C"/>
            </a:solidFill>
            <a:ln w="25416">
              <a:noFill/>
            </a:ln>
          </c:spPr>
          <c:dPt>
            <c:idx val="0"/>
            <c:bubble3D val="0"/>
            <c:spPr>
              <a:solidFill>
                <a:schemeClr val="accent3">
                  <a:lumMod val="50000"/>
                </a:schemeClr>
              </a:solidFill>
              <a:ln w="25416">
                <a:noFill/>
              </a:ln>
            </c:spPr>
            <c:extLst>
              <c:ext xmlns:c16="http://schemas.microsoft.com/office/drawing/2014/chart" uri="{C3380CC4-5D6E-409C-BE32-E72D297353CC}">
                <c16:uniqueId val="{00000001-FE13-41DA-9772-84D66261E82C}"/>
              </c:ext>
            </c:extLst>
          </c:dPt>
          <c:dPt>
            <c:idx val="1"/>
            <c:bubble3D val="0"/>
            <c:spPr>
              <a:solidFill>
                <a:schemeClr val="accent3"/>
              </a:solidFill>
              <a:ln w="25416">
                <a:noFill/>
              </a:ln>
            </c:spPr>
            <c:extLst>
              <c:ext xmlns:c16="http://schemas.microsoft.com/office/drawing/2014/chart" uri="{C3380CC4-5D6E-409C-BE32-E72D297353CC}">
                <c16:uniqueId val="{00000003-FE13-41DA-9772-84D66261E82C}"/>
              </c:ext>
            </c:extLst>
          </c:dPt>
          <c:val>
            <c:numRef>
              <c:f>Sheet1!$B$2:$C$2</c:f>
              <c:numCache>
                <c:formatCode>General</c:formatCode>
                <c:ptCount val="2"/>
                <c:pt idx="0">
                  <c:v>30</c:v>
                </c:pt>
                <c:pt idx="1">
                  <c:v>70</c:v>
                </c:pt>
              </c:numCache>
            </c:numRef>
          </c:val>
          <c:extLst>
            <c:ext xmlns:c15="http://schemas.microsoft.com/office/drawing/2012/chart" uri="{02D57815-91ED-43cb-92C2-25804820EDAC}">
              <c15:filteredSeriesTitle>
                <c15:tx>
                  <c:strRef>
                    <c:extLst xmlns:c16="http://schemas.microsoft.com/office/drawing/2014/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 xmlns:c16="http://schemas.microsoft.com/office/drawing/2014/chart" uri="{C3380CC4-5D6E-409C-BE32-E72D297353CC}">
              <c16:uniqueId val="{00000004-FE13-41DA-9772-84D66261E82C}"/>
            </c:ext>
          </c:extLst>
        </c:ser>
        <c:dLbls>
          <c:showLegendKey val="0"/>
          <c:showVal val="0"/>
          <c:showCatName val="0"/>
          <c:showSerName val="0"/>
          <c:showPercent val="0"/>
          <c:showBubbleSize val="0"/>
          <c:showLeaderLines val="1"/>
        </c:dLbls>
        <c:firstSliceAng val="0"/>
      </c:pieChart>
      <c:spPr>
        <a:noFill/>
        <a:ln w="25416">
          <a:noFill/>
        </a:ln>
      </c:spPr>
    </c:plotArea>
    <c:plotVisOnly val="1"/>
    <c:dispBlanksAs val="zero"/>
    <c:showDLblsOverMax val="0"/>
  </c:chart>
  <c:spPr>
    <a:noFill/>
    <a:ln>
      <a:noFill/>
    </a:ln>
  </c:spPr>
  <c:txPr>
    <a:bodyPr/>
    <a:lstStyle/>
    <a:p>
      <a:pPr>
        <a:defRPr sz="3002"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700985301"/>
          <c:y val="1.9316859890001203E-2"/>
        </c:manualLayout>
      </c:layout>
      <c:overlay val="0"/>
      <c:spPr>
        <a:noFill/>
        <a:ln w="25383">
          <a:noFill/>
        </a:ln>
      </c:spPr>
    </c:title>
    <c:autoTitleDeleted val="0"/>
    <c:plotArea>
      <c:layout>
        <c:manualLayout>
          <c:layoutTarget val="inner"/>
          <c:xMode val="edge"/>
          <c:yMode val="edge"/>
          <c:x val="7.4683544303797506E-2"/>
          <c:y val="1.4858841010401203E-3"/>
          <c:w val="0.85189873417721562"/>
          <c:h val="1"/>
        </c:manualLayout>
      </c:layout>
      <c:pieChart>
        <c:varyColors val="0"/>
        <c:ser>
          <c:idx val="0"/>
          <c:order val="0"/>
          <c:spPr>
            <a:solidFill>
              <a:srgbClr val="2C2C2C"/>
            </a:solidFill>
            <a:ln w="25383">
              <a:noFill/>
            </a:ln>
          </c:spPr>
          <c:dPt>
            <c:idx val="0"/>
            <c:bubble3D val="0"/>
            <c:spPr>
              <a:solidFill>
                <a:schemeClr val="accent4">
                  <a:lumMod val="50000"/>
                </a:schemeClr>
              </a:solidFill>
              <a:ln w="25383">
                <a:noFill/>
              </a:ln>
            </c:spPr>
            <c:extLst>
              <c:ext xmlns:c16="http://schemas.microsoft.com/office/drawing/2014/chart" uri="{C3380CC4-5D6E-409C-BE32-E72D297353CC}">
                <c16:uniqueId val="{00000001-7FDC-48A6-8A4E-D7545BD8E41F}"/>
              </c:ext>
            </c:extLst>
          </c:dPt>
          <c:dPt>
            <c:idx val="1"/>
            <c:bubble3D val="0"/>
            <c:spPr>
              <a:solidFill>
                <a:schemeClr val="accent4"/>
              </a:solidFill>
              <a:ln w="25383">
                <a:noFill/>
              </a:ln>
            </c:spPr>
            <c:extLst>
              <c:ext xmlns:c16="http://schemas.microsoft.com/office/drawing/2014/chart" uri="{C3380CC4-5D6E-409C-BE32-E72D297353CC}">
                <c16:uniqueId val="{00000003-7FDC-48A6-8A4E-D7545BD8E41F}"/>
              </c:ext>
            </c:extLst>
          </c:dPt>
          <c:val>
            <c:numRef>
              <c:f>Sheet1!$B$2:$C$2</c:f>
              <c:numCache>
                <c:formatCode>General</c:formatCode>
                <c:ptCount val="2"/>
                <c:pt idx="0">
                  <c:v>70</c:v>
                </c:pt>
                <c:pt idx="1">
                  <c:v>30</c:v>
                </c:pt>
              </c:numCache>
            </c:numRef>
          </c:val>
          <c:extLst>
            <c:ext xmlns:c15="http://schemas.microsoft.com/office/drawing/2012/chart" uri="{02D57815-91ED-43cb-92C2-25804820EDAC}">
              <c15:filteredSeriesTitle>
                <c15:tx>
                  <c:strRef>
                    <c:extLst xmlns:c16="http://schemas.microsoft.com/office/drawing/2014/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 xmlns:c16="http://schemas.microsoft.com/office/drawing/2014/chart" uri="{C3380CC4-5D6E-409C-BE32-E72D297353CC}">
              <c16:uniqueId val="{00000004-7FDC-48A6-8A4E-D7545BD8E41F}"/>
            </c:ext>
          </c:extLst>
        </c:ser>
        <c:dLbls>
          <c:showLegendKey val="0"/>
          <c:showVal val="0"/>
          <c:showCatName val="0"/>
          <c:showSerName val="0"/>
          <c:showPercent val="0"/>
          <c:showBubbleSize val="0"/>
          <c:showLeaderLines val="1"/>
        </c:dLbls>
        <c:firstSliceAng val="0"/>
      </c:pieChart>
      <c:spPr>
        <a:noFill/>
        <a:ln w="25383">
          <a:noFill/>
        </a:ln>
      </c:spPr>
    </c:plotArea>
    <c:plotVisOnly val="1"/>
    <c:dispBlanksAs val="zero"/>
    <c:showDLblsOverMax val="0"/>
  </c:chart>
  <c:spPr>
    <a:noFill/>
    <a:ln>
      <a:noFill/>
    </a:ln>
  </c:spPr>
  <c:txPr>
    <a:bodyPr/>
    <a:lstStyle/>
    <a:p>
      <a:pPr>
        <a:defRPr sz="2998"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38CC9C86-A1F5-46FB-9EF2-3FB07F33884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DDE21324-3749-4BD2-AC72-6C4CBE4CD5C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27DE730-E7F5-4CF8-BBFA-6764648D361D}" type="datetimeFigureOut">
              <a:rPr lang="zh-CN" altLang="en-US" smtClean="0"/>
              <a:t>2022/12/20</a:t>
            </a:fld>
            <a:endParaRPr lang="zh-CN" altLang="en-US"/>
          </a:p>
        </p:txBody>
      </p:sp>
      <p:sp>
        <p:nvSpPr>
          <p:cNvPr id="4" name="页脚占位符 3">
            <a:extLst>
              <a:ext uri="{FF2B5EF4-FFF2-40B4-BE49-F238E27FC236}">
                <a16:creationId xmlns:a16="http://schemas.microsoft.com/office/drawing/2014/main" id="{BFB53344-BBBC-47F3-8EDA-7B0956114B2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D2A42BA5-6B85-4BFE-9610-48EF869C8D4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A1BD312-4345-49C7-9471-91FF69C0AA82}" type="slidenum">
              <a:rPr lang="zh-CN" altLang="en-US" smtClean="0"/>
              <a:t>‹#›</a:t>
            </a:fld>
            <a:endParaRPr lang="zh-CN" altLang="en-US"/>
          </a:p>
        </p:txBody>
      </p:sp>
    </p:spTree>
    <p:extLst>
      <p:ext uri="{BB962C8B-B14F-4D97-AF65-F5344CB8AC3E}">
        <p14:creationId xmlns:p14="http://schemas.microsoft.com/office/powerpoint/2010/main" val="39191061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黑体" panose="02010609060101010101" pitchFamily="49"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黑体" panose="02010609060101010101" pitchFamily="49" charset="-122"/>
              </a:defRPr>
            </a:lvl1pPr>
          </a:lstStyle>
          <a:p>
            <a:fld id="{D82A5992-9D73-4015-9385-ABE035416B29}" type="datetimeFigureOut">
              <a:rPr lang="zh-CN" altLang="en-US" smtClean="0"/>
              <a:pPr/>
              <a:t>2022/12/20</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黑体" panose="02010609060101010101" pitchFamily="49"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黑体" panose="02010609060101010101" pitchFamily="49" charset="-122"/>
              </a:defRPr>
            </a:lvl1pPr>
          </a:lstStyle>
          <a:p>
            <a:fld id="{7795A699-AB68-4A20-99FB-6F69DC266D45}" type="slidenum">
              <a:rPr lang="zh-CN" altLang="en-US" smtClean="0"/>
              <a:pPr/>
              <a:t>‹#›</a:t>
            </a:fld>
            <a:endParaRPr lang="zh-CN" altLang="en-US" dirty="0"/>
          </a:p>
        </p:txBody>
      </p:sp>
    </p:spTree>
    <p:extLst>
      <p:ext uri="{BB962C8B-B14F-4D97-AF65-F5344CB8AC3E}">
        <p14:creationId xmlns:p14="http://schemas.microsoft.com/office/powerpoint/2010/main" val="48234476"/>
      </p:ext>
    </p:extLst>
  </p:cSld>
  <p:clrMap bg1="lt1" tx1="dk1" bg2="lt2" tx2="dk2" accent1="accent1" accent2="accent2" accent3="accent3" accent4="accent4" accent5="accent5" accent6="accent6" hlink="hlink" folHlink="folHlink"/>
  <p:notesStyle>
    <a:lvl1pPr marL="0" algn="l" defTabSz="914282" rtl="0" eaLnBrk="1" latinLnBrk="0" hangingPunct="1">
      <a:defRPr sz="1200" kern="1200">
        <a:solidFill>
          <a:schemeClr val="tx1"/>
        </a:solidFill>
        <a:latin typeface="+mn-lt"/>
        <a:ea typeface="黑体" panose="02010609060101010101" pitchFamily="49" charset="-122"/>
        <a:cs typeface="+mn-cs"/>
      </a:defRPr>
    </a:lvl1pPr>
    <a:lvl2pPr marL="457140" algn="l" defTabSz="914282" rtl="0" eaLnBrk="1" latinLnBrk="0" hangingPunct="1">
      <a:defRPr sz="1200" kern="1200">
        <a:solidFill>
          <a:schemeClr val="tx1"/>
        </a:solidFill>
        <a:latin typeface="+mn-lt"/>
        <a:ea typeface="黑体" panose="02010609060101010101" pitchFamily="49" charset="-122"/>
        <a:cs typeface="+mn-cs"/>
      </a:defRPr>
    </a:lvl2pPr>
    <a:lvl3pPr marL="914282" algn="l" defTabSz="914282" rtl="0" eaLnBrk="1" latinLnBrk="0" hangingPunct="1">
      <a:defRPr sz="1200" kern="1200">
        <a:solidFill>
          <a:schemeClr val="tx1"/>
        </a:solidFill>
        <a:latin typeface="+mn-lt"/>
        <a:ea typeface="黑体" panose="02010609060101010101" pitchFamily="49" charset="-122"/>
        <a:cs typeface="+mn-cs"/>
      </a:defRPr>
    </a:lvl3pPr>
    <a:lvl4pPr marL="1371422" algn="l" defTabSz="914282" rtl="0" eaLnBrk="1" latinLnBrk="0" hangingPunct="1">
      <a:defRPr sz="1200" kern="1200">
        <a:solidFill>
          <a:schemeClr val="tx1"/>
        </a:solidFill>
        <a:latin typeface="+mn-lt"/>
        <a:ea typeface="黑体" panose="02010609060101010101" pitchFamily="49" charset="-122"/>
        <a:cs typeface="+mn-cs"/>
      </a:defRPr>
    </a:lvl4pPr>
    <a:lvl5pPr marL="1828563" algn="l" defTabSz="914282" rtl="0" eaLnBrk="1" latinLnBrk="0" hangingPunct="1">
      <a:defRPr sz="1200" kern="1200">
        <a:solidFill>
          <a:schemeClr val="tx1"/>
        </a:solidFill>
        <a:latin typeface="+mn-lt"/>
        <a:ea typeface="黑体" panose="02010609060101010101" pitchFamily="49" charset="-122"/>
        <a:cs typeface="+mn-cs"/>
      </a:defRPr>
    </a:lvl5pPr>
    <a:lvl6pPr marL="2285704" algn="l" defTabSz="914282" rtl="0" eaLnBrk="1" latinLnBrk="0" hangingPunct="1">
      <a:defRPr sz="1200" kern="1200">
        <a:solidFill>
          <a:schemeClr val="tx1"/>
        </a:solidFill>
        <a:latin typeface="+mn-lt"/>
        <a:ea typeface="+mn-ea"/>
        <a:cs typeface="+mn-cs"/>
      </a:defRPr>
    </a:lvl6pPr>
    <a:lvl7pPr marL="2742845" algn="l" defTabSz="914282" rtl="0" eaLnBrk="1" latinLnBrk="0" hangingPunct="1">
      <a:defRPr sz="1200" kern="1200">
        <a:solidFill>
          <a:schemeClr val="tx1"/>
        </a:solidFill>
        <a:latin typeface="+mn-lt"/>
        <a:ea typeface="+mn-ea"/>
        <a:cs typeface="+mn-cs"/>
      </a:defRPr>
    </a:lvl7pPr>
    <a:lvl8pPr marL="3199985" algn="l" defTabSz="914282" rtl="0" eaLnBrk="1" latinLnBrk="0" hangingPunct="1">
      <a:defRPr sz="1200" kern="1200">
        <a:solidFill>
          <a:schemeClr val="tx1"/>
        </a:solidFill>
        <a:latin typeface="+mn-lt"/>
        <a:ea typeface="+mn-ea"/>
        <a:cs typeface="+mn-cs"/>
      </a:defRPr>
    </a:lvl8pPr>
    <a:lvl9pPr marL="3657126" algn="l" defTabSz="9142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DD763D-9BC5-4E2A-A15B-DF11F44058BA}" type="slidenum">
              <a:rPr lang="zh-CN" altLang="en-US" smtClean="0"/>
              <a:t>1</a:t>
            </a:fld>
            <a:endParaRPr lang="zh-CN" altLang="en-US"/>
          </a:p>
        </p:txBody>
      </p:sp>
    </p:spTree>
    <p:extLst>
      <p:ext uri="{BB962C8B-B14F-4D97-AF65-F5344CB8AC3E}">
        <p14:creationId xmlns:p14="http://schemas.microsoft.com/office/powerpoint/2010/main" val="3568466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DD763D-9BC5-4E2A-A15B-DF11F44058BA}" type="slidenum">
              <a:rPr lang="zh-CN" altLang="en-US" smtClean="0"/>
              <a:t>2</a:t>
            </a:fld>
            <a:endParaRPr lang="zh-CN" altLang="en-US"/>
          </a:p>
        </p:txBody>
      </p:sp>
    </p:spTree>
    <p:extLst>
      <p:ext uri="{BB962C8B-B14F-4D97-AF65-F5344CB8AC3E}">
        <p14:creationId xmlns:p14="http://schemas.microsoft.com/office/powerpoint/2010/main" val="4240780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DD763D-9BC5-4E2A-A15B-DF11F44058BA}" type="slidenum">
              <a:rPr lang="zh-CN" altLang="en-US" smtClean="0"/>
              <a:t>3</a:t>
            </a:fld>
            <a:endParaRPr lang="zh-CN" altLang="en-US"/>
          </a:p>
        </p:txBody>
      </p:sp>
    </p:spTree>
    <p:extLst>
      <p:ext uri="{BB962C8B-B14F-4D97-AF65-F5344CB8AC3E}">
        <p14:creationId xmlns:p14="http://schemas.microsoft.com/office/powerpoint/2010/main" val="392154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11267" name="备注占位符 2"/>
          <p:cNvSpPr>
            <a:spLocks noGrp="1" noChangeArrowheads="1"/>
          </p:cNvSpPr>
          <p:nvPr>
            <p:ph type="body" idx="4294967295"/>
          </p:nvPr>
        </p:nvSpPr>
        <p:spPr/>
        <p:txBody>
          <a:bodyPr/>
          <a:lstStyle/>
          <a:p>
            <a:endParaRPr lang="zh-CN" altLang="en-US"/>
          </a:p>
        </p:txBody>
      </p:sp>
      <p:sp>
        <p:nvSpPr>
          <p:cNvPr id="112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23D0C2F-9BBC-4DC0-9E16-428744801FD4}" type="slidenum">
              <a:rPr altLang="en-US"/>
              <a:pPr/>
              <a:t>5</a:t>
            </a:fld>
            <a:endParaRPr lang="zh-CN" altLang="en-US"/>
          </a:p>
        </p:txBody>
      </p:sp>
    </p:spTree>
    <p:extLst>
      <p:ext uri="{BB962C8B-B14F-4D97-AF65-F5344CB8AC3E}">
        <p14:creationId xmlns:p14="http://schemas.microsoft.com/office/powerpoint/2010/main" val="1111743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6845531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a:t>
            </a:r>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7</a:t>
            </a:fld>
            <a:endParaRPr lang="zh-CN" altLang="en-US"/>
          </a:p>
        </p:txBody>
      </p:sp>
    </p:spTree>
    <p:extLst>
      <p:ext uri="{BB962C8B-B14F-4D97-AF65-F5344CB8AC3E}">
        <p14:creationId xmlns:p14="http://schemas.microsoft.com/office/powerpoint/2010/main" val="432171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DD763D-9BC5-4E2A-A15B-DF11F44058BA}" type="slidenum">
              <a:rPr lang="zh-CN" altLang="en-US" smtClean="0"/>
              <a:t>8</a:t>
            </a:fld>
            <a:endParaRPr lang="zh-CN" altLang="en-US"/>
          </a:p>
        </p:txBody>
      </p:sp>
    </p:spTree>
    <p:extLst>
      <p:ext uri="{BB962C8B-B14F-4D97-AF65-F5344CB8AC3E}">
        <p14:creationId xmlns:p14="http://schemas.microsoft.com/office/powerpoint/2010/main" val="21119114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9</a:t>
            </a:fld>
            <a:endParaRPr lang="en-GB"/>
          </a:p>
        </p:txBody>
      </p:sp>
    </p:spTree>
    <p:extLst>
      <p:ext uri="{BB962C8B-B14F-4D97-AF65-F5344CB8AC3E}">
        <p14:creationId xmlns:p14="http://schemas.microsoft.com/office/powerpoint/2010/main" val="1586710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a:t>
            </a:r>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11</a:t>
            </a:fld>
            <a:endParaRPr lang="zh-CN" altLang="en-US"/>
          </a:p>
        </p:txBody>
      </p:sp>
    </p:spTree>
    <p:extLst>
      <p:ext uri="{BB962C8B-B14F-4D97-AF65-F5344CB8AC3E}">
        <p14:creationId xmlns:p14="http://schemas.microsoft.com/office/powerpoint/2010/main" val="2030165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pPr/>
              <a:t>12</a:t>
            </a:fld>
            <a:endParaRPr lang="zh-CN" altLang="en-US"/>
          </a:p>
        </p:txBody>
      </p:sp>
    </p:spTree>
    <p:extLst>
      <p:ext uri="{BB962C8B-B14F-4D97-AF65-F5344CB8AC3E}">
        <p14:creationId xmlns:p14="http://schemas.microsoft.com/office/powerpoint/2010/main" val="27474220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DD763D-9BC5-4E2A-A15B-DF11F44058BA}" type="slidenum">
              <a:rPr lang="zh-CN" altLang="en-US" smtClean="0"/>
              <a:t>13</a:t>
            </a:fld>
            <a:endParaRPr lang="zh-CN" altLang="en-US"/>
          </a:p>
        </p:txBody>
      </p:sp>
    </p:spTree>
    <p:extLst>
      <p:ext uri="{BB962C8B-B14F-4D97-AF65-F5344CB8AC3E}">
        <p14:creationId xmlns:p14="http://schemas.microsoft.com/office/powerpoint/2010/main" val="5245059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86000" y="514350"/>
            <a:ext cx="4572000" cy="257175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extLst>
      <p:ext uri="{BB962C8B-B14F-4D97-AF65-F5344CB8AC3E}">
        <p14:creationId xmlns:p14="http://schemas.microsoft.com/office/powerpoint/2010/main" val="14535200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15</a:t>
            </a:fld>
            <a:endParaRPr lang="zh-CN" altLang="en-US"/>
          </a:p>
        </p:txBody>
      </p:sp>
    </p:spTree>
    <p:extLst>
      <p:ext uri="{BB962C8B-B14F-4D97-AF65-F5344CB8AC3E}">
        <p14:creationId xmlns:p14="http://schemas.microsoft.com/office/powerpoint/2010/main" val="13335208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77E8F4-36F5-42F3-8BF8-DD642CEEF780}" type="slidenum">
              <a:rPr lang="zh-CN" altLang="en-US" smtClean="0"/>
              <a:pPr/>
              <a:t>16</a:t>
            </a:fld>
            <a:endParaRPr lang="zh-CN" altLang="en-US"/>
          </a:p>
        </p:txBody>
      </p:sp>
    </p:spTree>
    <p:extLst>
      <p:ext uri="{BB962C8B-B14F-4D97-AF65-F5344CB8AC3E}">
        <p14:creationId xmlns:p14="http://schemas.microsoft.com/office/powerpoint/2010/main" val="23746607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14328188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DD763D-9BC5-4E2A-A15B-DF11F44058BA}" type="slidenum">
              <a:rPr lang="zh-CN" altLang="en-US" smtClean="0"/>
              <a:t>18</a:t>
            </a:fld>
            <a:endParaRPr lang="zh-CN" altLang="en-US"/>
          </a:p>
        </p:txBody>
      </p:sp>
    </p:spTree>
    <p:extLst>
      <p:ext uri="{BB962C8B-B14F-4D97-AF65-F5344CB8AC3E}">
        <p14:creationId xmlns:p14="http://schemas.microsoft.com/office/powerpoint/2010/main" val="3155989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33819663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a:t>
            </a:r>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21</a:t>
            </a:fld>
            <a:endParaRPr lang="zh-CN" altLang="en-US"/>
          </a:p>
        </p:txBody>
      </p:sp>
    </p:spTree>
    <p:extLst>
      <p:ext uri="{BB962C8B-B14F-4D97-AF65-F5344CB8AC3E}">
        <p14:creationId xmlns:p14="http://schemas.microsoft.com/office/powerpoint/2010/main" val="21102333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18522669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23</a:t>
            </a:fld>
            <a:endParaRPr lang="en-US"/>
          </a:p>
        </p:txBody>
      </p:sp>
    </p:spTree>
    <p:extLst>
      <p:ext uri="{BB962C8B-B14F-4D97-AF65-F5344CB8AC3E}">
        <p14:creationId xmlns:p14="http://schemas.microsoft.com/office/powerpoint/2010/main" val="1978258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DD763D-9BC5-4E2A-A15B-DF11F44058BA}" type="slidenum">
              <a:rPr lang="zh-CN" altLang="en-US" smtClean="0"/>
              <a:t>24</a:t>
            </a:fld>
            <a:endParaRPr lang="zh-CN" altLang="en-US"/>
          </a:p>
        </p:txBody>
      </p:sp>
    </p:spTree>
    <p:extLst>
      <p:ext uri="{BB962C8B-B14F-4D97-AF65-F5344CB8AC3E}">
        <p14:creationId xmlns:p14="http://schemas.microsoft.com/office/powerpoint/2010/main" val="2339164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4C3AC323-A09F-414B-8F33-CB0F51F87DE2}"/>
              </a:ext>
            </a:extLst>
          </p:cNvPr>
          <p:cNvSpPr/>
          <p:nvPr userDrawn="1"/>
        </p:nvSpPr>
        <p:spPr>
          <a:xfrm>
            <a:off x="179512" y="217241"/>
            <a:ext cx="8712968" cy="475252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黑体" panose="02010609060101010101" pitchFamily="49" charset="-122"/>
            </a:endParaRPr>
          </a:p>
        </p:txBody>
      </p:sp>
      <p:sp>
        <p:nvSpPr>
          <p:cNvPr id="2" name="日期占位符 1"/>
          <p:cNvSpPr>
            <a:spLocks noGrp="1"/>
          </p:cNvSpPr>
          <p:nvPr>
            <p:ph type="dt" sz="half" idx="10"/>
          </p:nvPr>
        </p:nvSpPr>
        <p:spPr/>
        <p:txBody>
          <a:bodyPr/>
          <a:lstStyle/>
          <a:p>
            <a:fld id="{02854A03-91AF-448A-9954-517C0577E5F0}" type="datetimeFigureOut">
              <a:rPr lang="zh-CN" altLang="en-US" smtClean="0"/>
              <a:pPr/>
              <a:t>2022/12/20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1" name="文本框 10">
            <a:extLst>
              <a:ext uri="{FF2B5EF4-FFF2-40B4-BE49-F238E27FC236}">
                <a16:creationId xmlns:a16="http://schemas.microsoft.com/office/drawing/2014/main" id="{CB2D64B0-89A6-4101-ADF9-860E82A66EB3}"/>
              </a:ext>
            </a:extLst>
          </p:cNvPr>
          <p:cNvSpPr txBox="1"/>
          <p:nvPr userDrawn="1"/>
        </p:nvSpPr>
        <p:spPr>
          <a:xfrm>
            <a:off x="356595" y="351148"/>
            <a:ext cx="4468411" cy="492410"/>
          </a:xfrm>
          <a:prstGeom prst="rect">
            <a:avLst/>
          </a:prstGeom>
          <a:noFill/>
        </p:spPr>
        <p:txBody>
          <a:bodyPr wrap="square" lIns="121889" tIns="60944" rIns="121889" bIns="60944"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200" dirty="0">
                <a:solidFill>
                  <a:schemeClr val="tx1">
                    <a:lumMod val="75000"/>
                    <a:lumOff val="25000"/>
                  </a:schemeClr>
                </a:solidFill>
                <a:effectLst/>
              </a:rPr>
              <a:t>MORE THAN TEMPLATE</a:t>
            </a:r>
          </a:p>
          <a:p>
            <a:pPr algn="l"/>
            <a:r>
              <a:rPr lang="zh-CN" altLang="en-US" sz="1200" dirty="0">
                <a:solidFill>
                  <a:schemeClr val="tx1">
                    <a:lumMod val="75000"/>
                    <a:lumOff val="25000"/>
                  </a:schemeClr>
                </a:solidFill>
                <a:effectLst/>
              </a:rPr>
              <a:t>点击此处添加副标题</a:t>
            </a:r>
          </a:p>
        </p:txBody>
      </p:sp>
    </p:spTree>
    <p:extLst>
      <p:ext uri="{BB962C8B-B14F-4D97-AF65-F5344CB8AC3E}">
        <p14:creationId xmlns:p14="http://schemas.microsoft.com/office/powerpoint/2010/main" val="293213560"/>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Portfolio #1">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89298" y="78582"/>
            <a:ext cx="5026819" cy="4985147"/>
          </a:xfrm>
          <a:prstGeom prst="rect">
            <a:avLst/>
          </a:prstGeom>
          <a:solidFill>
            <a:schemeClr val="bg1">
              <a:lumMod val="65000"/>
            </a:schemeClr>
          </a:solidFill>
        </p:spPr>
        <p:txBody>
          <a:bodyPr/>
          <a:lstStyle>
            <a:lvl1pPr marL="0" indent="0">
              <a:buNone/>
              <a:defRPr sz="750" b="1">
                <a:solidFill>
                  <a:schemeClr val="bg1"/>
                </a:solidFill>
              </a:defRPr>
            </a:lvl1pPr>
          </a:lstStyle>
          <a:p>
            <a:r>
              <a:rPr lang="zh-CN" altLang="en-US" dirty="0"/>
              <a:t>请替换文字内容</a:t>
            </a:r>
            <a:r>
              <a:rPr lang="en-US" dirty="0"/>
              <a:t>Image</a:t>
            </a:r>
          </a:p>
        </p:txBody>
      </p:sp>
      <p:sp>
        <p:nvSpPr>
          <p:cNvPr id="7" name="Picture Placeholder 5"/>
          <p:cNvSpPr>
            <a:spLocks noGrp="1"/>
          </p:cNvSpPr>
          <p:nvPr>
            <p:ph type="pic" sz="quarter" idx="11" hasCustomPrompt="1"/>
          </p:nvPr>
        </p:nvSpPr>
        <p:spPr>
          <a:xfrm>
            <a:off x="5163702" y="78581"/>
            <a:ext cx="1920241" cy="2469645"/>
          </a:xfrm>
          <a:prstGeom prst="rect">
            <a:avLst/>
          </a:prstGeom>
          <a:solidFill>
            <a:schemeClr val="bg1">
              <a:lumMod val="65000"/>
            </a:schemeClr>
          </a:solidFill>
        </p:spPr>
        <p:txBody>
          <a:bodyPr/>
          <a:lstStyle>
            <a:lvl1pPr marL="0" indent="0">
              <a:buNone/>
              <a:defRPr sz="750" b="1">
                <a:solidFill>
                  <a:schemeClr val="bg1"/>
                </a:solidFill>
              </a:defRPr>
            </a:lvl1pPr>
          </a:lstStyle>
          <a:p>
            <a:r>
              <a:rPr lang="zh-CN" altLang="en-US" dirty="0"/>
              <a:t>请替换文字内容</a:t>
            </a:r>
            <a:r>
              <a:rPr lang="en-US" dirty="0"/>
              <a:t>Image</a:t>
            </a:r>
          </a:p>
        </p:txBody>
      </p:sp>
      <p:sp>
        <p:nvSpPr>
          <p:cNvPr id="8" name="Picture Placeholder 5"/>
          <p:cNvSpPr>
            <a:spLocks noGrp="1"/>
          </p:cNvSpPr>
          <p:nvPr>
            <p:ph type="pic" sz="quarter" idx="12" hasCustomPrompt="1"/>
          </p:nvPr>
        </p:nvSpPr>
        <p:spPr>
          <a:xfrm>
            <a:off x="7131786" y="2595274"/>
            <a:ext cx="1920241" cy="2469645"/>
          </a:xfrm>
          <a:prstGeom prst="rect">
            <a:avLst/>
          </a:prstGeom>
          <a:solidFill>
            <a:schemeClr val="bg1">
              <a:lumMod val="65000"/>
            </a:schemeClr>
          </a:solidFill>
        </p:spPr>
        <p:txBody>
          <a:bodyPr/>
          <a:lstStyle>
            <a:lvl1pPr marL="0" indent="0">
              <a:buNone/>
              <a:defRPr sz="750" b="1">
                <a:solidFill>
                  <a:schemeClr val="bg1"/>
                </a:solidFill>
              </a:defRPr>
            </a:lvl1pPr>
          </a:lstStyle>
          <a:p>
            <a:r>
              <a:rPr lang="zh-CN" altLang="en-US" dirty="0"/>
              <a:t>请替换文字内容</a:t>
            </a:r>
            <a:r>
              <a:rPr lang="en-US" dirty="0"/>
              <a:t>Image</a:t>
            </a:r>
          </a:p>
        </p:txBody>
      </p:sp>
    </p:spTree>
    <p:extLst>
      <p:ext uri="{BB962C8B-B14F-4D97-AF65-F5344CB8AC3E}">
        <p14:creationId xmlns:p14="http://schemas.microsoft.com/office/powerpoint/2010/main" val="484791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7_Big Image Placeholder">
    <p:spTree>
      <p:nvGrpSpPr>
        <p:cNvPr id="1" name=""/>
        <p:cNvGrpSpPr/>
        <p:nvPr/>
      </p:nvGrpSpPr>
      <p:grpSpPr>
        <a:xfrm>
          <a:off x="0" y="0"/>
          <a:ext cx="0" cy="0"/>
          <a:chOff x="0" y="0"/>
          <a:chExt cx="0" cy="0"/>
        </a:xfrm>
      </p:grpSpPr>
      <p:sp>
        <p:nvSpPr>
          <p:cNvPr id="11" name="Picture Placeholder 2"/>
          <p:cNvSpPr>
            <a:spLocks noGrp="1"/>
          </p:cNvSpPr>
          <p:nvPr>
            <p:ph type="pic" sz="quarter" idx="13"/>
          </p:nvPr>
        </p:nvSpPr>
        <p:spPr>
          <a:xfrm>
            <a:off x="475545" y="881870"/>
            <a:ext cx="2650411" cy="2816467"/>
          </a:xfrm>
          <a:prstGeom prst="rect">
            <a:avLst/>
          </a:prstGeom>
        </p:spPr>
        <p:txBody>
          <a:bodyPr rtlCol="0">
            <a:normAutofit/>
          </a:bodyPr>
          <a:lstStyle>
            <a:lvl1pPr marL="0" indent="0">
              <a:buNone/>
              <a:defRPr sz="750">
                <a:latin typeface="Calibri Light"/>
                <a:cs typeface="Calibri Light"/>
              </a:defRPr>
            </a:lvl1pPr>
          </a:lstStyle>
          <a:p>
            <a:pPr lvl="0"/>
            <a:endParaRPr lang="en-US" noProof="0" dirty="0"/>
          </a:p>
        </p:txBody>
      </p:sp>
      <p:sp>
        <p:nvSpPr>
          <p:cNvPr id="12" name="Picture Placeholder 2"/>
          <p:cNvSpPr>
            <a:spLocks noGrp="1"/>
          </p:cNvSpPr>
          <p:nvPr>
            <p:ph type="pic" sz="quarter" idx="14"/>
          </p:nvPr>
        </p:nvSpPr>
        <p:spPr>
          <a:xfrm>
            <a:off x="3240652" y="881870"/>
            <a:ext cx="2650411" cy="2816467"/>
          </a:xfrm>
          <a:prstGeom prst="rect">
            <a:avLst/>
          </a:prstGeom>
        </p:spPr>
        <p:txBody>
          <a:bodyPr rtlCol="0">
            <a:normAutofit/>
          </a:bodyPr>
          <a:lstStyle>
            <a:lvl1pPr marL="0" indent="0">
              <a:buNone/>
              <a:defRPr sz="750">
                <a:latin typeface="Calibri Light"/>
                <a:cs typeface="Calibri Light"/>
              </a:defRPr>
            </a:lvl1pPr>
          </a:lstStyle>
          <a:p>
            <a:pPr lvl="0"/>
            <a:endParaRPr lang="en-US" noProof="0" dirty="0"/>
          </a:p>
        </p:txBody>
      </p:sp>
      <p:sp>
        <p:nvSpPr>
          <p:cNvPr id="13" name="Picture Placeholder 2"/>
          <p:cNvSpPr>
            <a:spLocks noGrp="1"/>
          </p:cNvSpPr>
          <p:nvPr>
            <p:ph type="pic" sz="quarter" idx="15"/>
          </p:nvPr>
        </p:nvSpPr>
        <p:spPr>
          <a:xfrm>
            <a:off x="6005760" y="881870"/>
            <a:ext cx="2650411" cy="2816467"/>
          </a:xfrm>
          <a:prstGeom prst="rect">
            <a:avLst/>
          </a:prstGeom>
        </p:spPr>
        <p:txBody>
          <a:bodyPr rtlCol="0">
            <a:normAutofit/>
          </a:bodyPr>
          <a:lstStyle>
            <a:lvl1pPr marL="0" indent="0">
              <a:buNone/>
              <a:defRPr sz="750">
                <a:latin typeface="Calibri Light"/>
                <a:cs typeface="Calibri Light"/>
              </a:defRPr>
            </a:lvl1pPr>
          </a:lstStyle>
          <a:p>
            <a:pPr lvl="0"/>
            <a:endParaRPr lang="en-US" noProof="0" dirty="0"/>
          </a:p>
        </p:txBody>
      </p:sp>
    </p:spTree>
    <p:extLst>
      <p:ext uri="{BB962C8B-B14F-4D97-AF65-F5344CB8AC3E}">
        <p14:creationId xmlns:p14="http://schemas.microsoft.com/office/powerpoint/2010/main" val="39734841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Vertical Title and Text">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752601" y="361950"/>
            <a:ext cx="5638800" cy="353524"/>
          </a:xfrm>
          <a:prstGeom prst="rect">
            <a:avLst/>
          </a:prstGeom>
        </p:spPr>
        <p:txBody>
          <a:bodyPr wrap="none" lIns="0" tIns="0" rIns="0" bIns="0" anchor="ctr">
            <a:noAutofit/>
          </a:bodyPr>
          <a:lstStyle>
            <a:lvl1pPr algn="ctr">
              <a:defRPr sz="2400" b="1" baseline="0">
                <a:solidFill>
                  <a:schemeClr val="tx1">
                    <a:lumMod val="50000"/>
                    <a:lumOff val="50000"/>
                  </a:schemeClr>
                </a:solidFill>
              </a:defRPr>
            </a:lvl1pPr>
          </a:lstStyle>
          <a:p>
            <a:r>
              <a:rPr lang="en-US" dirty="0"/>
              <a:t>Click To Edit Master Title Style</a:t>
            </a:r>
          </a:p>
        </p:txBody>
      </p:sp>
      <p:sp>
        <p:nvSpPr>
          <p:cNvPr id="10" name="Text Placeholder 3"/>
          <p:cNvSpPr>
            <a:spLocks noGrp="1"/>
          </p:cNvSpPr>
          <p:nvPr>
            <p:ph type="body" sz="half" idx="2" hasCustomPrompt="1"/>
          </p:nvPr>
        </p:nvSpPr>
        <p:spPr>
          <a:xfrm>
            <a:off x="2514600" y="713941"/>
            <a:ext cx="4114800" cy="200746"/>
          </a:xfrm>
          <a:prstGeom prst="rect">
            <a:avLst/>
          </a:prstGeom>
        </p:spPr>
        <p:txBody>
          <a:bodyPr wrap="none" lIns="0" tIns="0" rIns="0" bIns="0" anchor="ctr">
            <a:noAutofit/>
          </a:bodyPr>
          <a:lstStyle>
            <a:lvl1pPr marL="0" indent="0" algn="ctr">
              <a:buNone/>
              <a:defRPr sz="1200" b="1" baseline="0">
                <a:solidFill>
                  <a:schemeClr val="bg1">
                    <a:lumMod val="75000"/>
                  </a:schemeClr>
                </a:solidFill>
              </a:defRPr>
            </a:lvl1pPr>
            <a:lvl2pPr marL="457177" indent="0">
              <a:buNone/>
              <a:defRPr sz="1200"/>
            </a:lvl2pPr>
            <a:lvl3pPr marL="914353" indent="0">
              <a:buNone/>
              <a:defRPr sz="1000"/>
            </a:lvl3pPr>
            <a:lvl4pPr marL="1371530" indent="0">
              <a:buNone/>
              <a:defRPr sz="900"/>
            </a:lvl4pPr>
            <a:lvl5pPr marL="1828707"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dirty="0"/>
              <a:t>Subtext Goes Here</a:t>
            </a:r>
          </a:p>
        </p:txBody>
      </p:sp>
    </p:spTree>
    <p:extLst>
      <p:ext uri="{BB962C8B-B14F-4D97-AF65-F5344CB8AC3E}">
        <p14:creationId xmlns:p14="http://schemas.microsoft.com/office/powerpoint/2010/main" val="2321542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build="p">
        <p:tmplLst>
          <p:tmpl lvl="1">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仅标题">
    <p:bg>
      <p:bgPr>
        <a:solidFill>
          <a:schemeClr val="tx2">
            <a:lumMod val="75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6437617"/>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2_节标题">
    <p:spTree>
      <p:nvGrpSpPr>
        <p:cNvPr id="1" name=""/>
        <p:cNvGrpSpPr/>
        <p:nvPr/>
      </p:nvGrpSpPr>
      <p:grpSpPr>
        <a:xfrm>
          <a:off x="0" y="0"/>
          <a:ext cx="0" cy="0"/>
          <a:chOff x="0" y="0"/>
          <a:chExt cx="0" cy="0"/>
        </a:xfrm>
      </p:grpSpPr>
      <p:sp>
        <p:nvSpPr>
          <p:cNvPr id="3" name="矩形 2"/>
          <p:cNvSpPr/>
          <p:nvPr userDrawn="1"/>
        </p:nvSpPr>
        <p:spPr>
          <a:xfrm>
            <a:off x="0" y="-9031"/>
            <a:ext cx="9144000" cy="5152531"/>
          </a:xfrm>
          <a:prstGeom prst="rect">
            <a:avLst/>
          </a:prstGeom>
          <a:solidFill>
            <a:srgbClr val="231F2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dirty="0">
              <a:ea typeface="黑体" panose="02010609060101010101" pitchFamily="49" charset="-122"/>
            </a:endParaRPr>
          </a:p>
        </p:txBody>
      </p:sp>
    </p:spTree>
    <p:extLst>
      <p:ext uri="{BB962C8B-B14F-4D97-AF65-F5344CB8AC3E}">
        <p14:creationId xmlns:p14="http://schemas.microsoft.com/office/powerpoint/2010/main" val="312699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24" name="Picture Placeholder 7"/>
          <p:cNvSpPr>
            <a:spLocks noGrp="1"/>
          </p:cNvSpPr>
          <p:nvPr>
            <p:ph type="pic" sz="quarter" idx="10"/>
          </p:nvPr>
        </p:nvSpPr>
        <p:spPr>
          <a:xfrm>
            <a:off x="4572000" y="1043151"/>
            <a:ext cx="2710543" cy="3576940"/>
          </a:xfrm>
          <a:prstGeom prst="rect">
            <a:avLst/>
          </a:prstGeom>
          <a:solidFill>
            <a:schemeClr val="bg1">
              <a:lumMod val="65000"/>
            </a:schemeClr>
          </a:solidFill>
        </p:spPr>
        <p:txBody>
          <a:bodyPr/>
          <a:lstStyle>
            <a:lvl1pPr marL="0" indent="0">
              <a:buNone/>
              <a:defRPr sz="750">
                <a:solidFill>
                  <a:schemeClr val="bg1"/>
                </a:solidFill>
              </a:defRPr>
            </a:lvl1pPr>
          </a:lstStyle>
          <a:p>
            <a:endParaRPr lang="en-US"/>
          </a:p>
        </p:txBody>
      </p:sp>
    </p:spTree>
    <p:extLst>
      <p:ext uri="{BB962C8B-B14F-4D97-AF65-F5344CB8AC3E}">
        <p14:creationId xmlns:p14="http://schemas.microsoft.com/office/powerpoint/2010/main" val="1688791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Recent Project">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1373983" y="685800"/>
            <a:ext cx="3198019" cy="1885950"/>
          </a:xfrm>
          <a:prstGeom prst="rect">
            <a:avLst/>
          </a:prstGeom>
          <a:solidFill>
            <a:schemeClr val="bg1">
              <a:lumMod val="85000"/>
            </a:schemeClr>
          </a:solidFill>
        </p:spPr>
        <p:txBody>
          <a:bodyPr/>
          <a:lstStyle/>
          <a:p>
            <a:endParaRPr lang="en-US"/>
          </a:p>
        </p:txBody>
      </p:sp>
      <p:sp>
        <p:nvSpPr>
          <p:cNvPr id="21" name="Picture Placeholder 20"/>
          <p:cNvSpPr>
            <a:spLocks noGrp="1"/>
          </p:cNvSpPr>
          <p:nvPr>
            <p:ph type="pic" sz="quarter" idx="11"/>
          </p:nvPr>
        </p:nvSpPr>
        <p:spPr>
          <a:xfrm>
            <a:off x="4572000" y="2571750"/>
            <a:ext cx="3198019" cy="1885950"/>
          </a:xfrm>
          <a:prstGeom prst="rect">
            <a:avLst/>
          </a:prstGeom>
          <a:solidFill>
            <a:schemeClr val="bg1">
              <a:lumMod val="85000"/>
            </a:schemeClr>
          </a:solidFill>
        </p:spPr>
        <p:txBody>
          <a:bodyPr/>
          <a:lstStyle/>
          <a:p>
            <a:endParaRPr lang="en-US"/>
          </a:p>
        </p:txBody>
      </p:sp>
    </p:spTree>
    <p:extLst>
      <p:ext uri="{BB962C8B-B14F-4D97-AF65-F5344CB8AC3E}">
        <p14:creationId xmlns:p14="http://schemas.microsoft.com/office/powerpoint/2010/main" val="833553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合理交通结构">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362391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with content Clear">
    <p:spTree>
      <p:nvGrpSpPr>
        <p:cNvPr id="1" name=""/>
        <p:cNvGrpSpPr/>
        <p:nvPr/>
      </p:nvGrpSpPr>
      <p:grpSpPr>
        <a:xfrm>
          <a:off x="0" y="0"/>
          <a:ext cx="0" cy="0"/>
          <a:chOff x="0" y="0"/>
          <a:chExt cx="0" cy="0"/>
        </a:xfrm>
      </p:grpSpPr>
      <p:sp>
        <p:nvSpPr>
          <p:cNvPr id="4" name="Text Placeholder 7"/>
          <p:cNvSpPr>
            <a:spLocks noGrp="1"/>
          </p:cNvSpPr>
          <p:nvPr>
            <p:ph type="body" sz="quarter" idx="40" hasCustomPrompt="1"/>
          </p:nvPr>
        </p:nvSpPr>
        <p:spPr>
          <a:xfrm>
            <a:off x="452439" y="1100821"/>
            <a:ext cx="2948682" cy="323835"/>
          </a:xfrm>
          <a:prstGeom prst="rect">
            <a:avLst/>
          </a:prstGeom>
        </p:spPr>
        <p:txBody>
          <a:bodyPr vert="horz" lIns="0" tIns="40504" rIns="0" bIns="40504" anchor="ctr"/>
          <a:lstStyle>
            <a:lvl1pPr marL="0" indent="0" algn="l">
              <a:lnSpc>
                <a:spcPct val="100000"/>
              </a:lnSpc>
              <a:spcBef>
                <a:spcPts val="0"/>
              </a:spcBef>
              <a:buNone/>
              <a:defRPr sz="1440" b="1">
                <a:solidFill>
                  <a:schemeClr val="bg1"/>
                </a:solidFill>
                <a:latin typeface="Lato Light"/>
                <a:cs typeface="Lato Light"/>
              </a:defRPr>
            </a:lvl1pPr>
          </a:lstStyle>
          <a:p>
            <a:pPr lvl="0"/>
            <a:r>
              <a:rPr lang="es-ES_tradnl" dirty="0" err="1"/>
              <a:t>Title</a:t>
            </a:r>
            <a:r>
              <a:rPr lang="es-ES_tradnl" dirty="0"/>
              <a:t> </a:t>
            </a:r>
            <a:r>
              <a:rPr lang="es-ES_tradnl" dirty="0" err="1"/>
              <a:t>example</a:t>
            </a:r>
            <a:r>
              <a:rPr lang="es-ES_tradnl" dirty="0"/>
              <a:t> </a:t>
            </a:r>
            <a:r>
              <a:rPr lang="es-ES_tradnl" dirty="0" err="1"/>
              <a:t>here</a:t>
            </a:r>
            <a:endParaRPr lang="es-ES_tradnl" dirty="0"/>
          </a:p>
        </p:txBody>
      </p:sp>
      <p:sp>
        <p:nvSpPr>
          <p:cNvPr id="5" name="Text Placeholder 7"/>
          <p:cNvSpPr>
            <a:spLocks noGrp="1"/>
          </p:cNvSpPr>
          <p:nvPr>
            <p:ph type="body" sz="quarter" idx="41" hasCustomPrompt="1"/>
          </p:nvPr>
        </p:nvSpPr>
        <p:spPr>
          <a:xfrm>
            <a:off x="452441" y="1462467"/>
            <a:ext cx="2948683" cy="171338"/>
          </a:xfrm>
          <a:prstGeom prst="rect">
            <a:avLst/>
          </a:prstGeom>
        </p:spPr>
        <p:txBody>
          <a:bodyPr vert="horz" lIns="0" tIns="40504" rIns="0" bIns="40504" anchor="ctr"/>
          <a:lstStyle>
            <a:lvl1pPr marL="0" indent="0" algn="l">
              <a:lnSpc>
                <a:spcPct val="100000"/>
              </a:lnSpc>
              <a:spcBef>
                <a:spcPts val="0"/>
              </a:spcBef>
              <a:spcAft>
                <a:spcPts val="0"/>
              </a:spcAft>
              <a:buNone/>
              <a:defRPr sz="1080" b="0">
                <a:solidFill>
                  <a:schemeClr val="accent3"/>
                </a:solidFill>
                <a:latin typeface="Lato Light"/>
                <a:cs typeface="Lato Light"/>
              </a:defRPr>
            </a:lvl1pPr>
          </a:lstStyle>
          <a:p>
            <a:pPr lvl="0"/>
            <a:r>
              <a:rPr lang="es-ES_tradnl" dirty="0" err="1"/>
              <a:t>Subtitle</a:t>
            </a:r>
            <a:r>
              <a:rPr lang="es-ES_tradnl" dirty="0"/>
              <a:t> </a:t>
            </a:r>
            <a:r>
              <a:rPr lang="es-ES_tradnl" dirty="0" err="1"/>
              <a:t>Example</a:t>
            </a:r>
            <a:r>
              <a:rPr lang="es-ES_tradnl" dirty="0"/>
              <a:t> </a:t>
            </a:r>
            <a:r>
              <a:rPr lang="es-ES_tradnl" dirty="0" err="1"/>
              <a:t>Here</a:t>
            </a:r>
            <a:endParaRPr lang="es-ES_tradnl" dirty="0"/>
          </a:p>
        </p:txBody>
      </p:sp>
      <p:sp>
        <p:nvSpPr>
          <p:cNvPr id="7" name="Text Placeholder 2"/>
          <p:cNvSpPr>
            <a:spLocks noGrp="1"/>
          </p:cNvSpPr>
          <p:nvPr>
            <p:ph type="body" sz="quarter" idx="42" hasCustomPrompt="1"/>
          </p:nvPr>
        </p:nvSpPr>
        <p:spPr>
          <a:xfrm>
            <a:off x="467787" y="1710698"/>
            <a:ext cx="2932641" cy="1614211"/>
          </a:xfrm>
          <a:prstGeom prst="rect">
            <a:avLst/>
          </a:prstGeom>
        </p:spPr>
        <p:txBody>
          <a:bodyPr vert="horz" lIns="0" tIns="0" rIns="0" bIns="0"/>
          <a:lstStyle>
            <a:lvl1pPr marL="0" marR="0" indent="0" algn="just" defTabSz="364521" rtl="0" eaLnBrk="1" fontAlgn="auto" latinLnBrk="0" hangingPunct="1">
              <a:lnSpc>
                <a:spcPct val="130000"/>
              </a:lnSpc>
              <a:spcBef>
                <a:spcPct val="20000"/>
              </a:spcBef>
              <a:spcAft>
                <a:spcPts val="0"/>
              </a:spcAft>
              <a:buClrTx/>
              <a:buSzTx/>
              <a:buFont typeface="Arial"/>
              <a:buNone/>
              <a:tabLst/>
              <a:defRPr sz="81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 et in </a:t>
            </a:r>
            <a:r>
              <a:rPr lang="en-US" dirty="0" err="1"/>
              <a:t>metus</a:t>
            </a:r>
            <a:r>
              <a:rPr lang="en-US" dirty="0"/>
              <a:t>. </a:t>
            </a:r>
          </a:p>
          <a:p>
            <a:pPr lvl="0"/>
            <a:r>
              <a:rPr lang="en-US" dirty="0" err="1"/>
              <a:t>Duis</a:t>
            </a:r>
            <a:r>
              <a:rPr lang="en-US" dirty="0"/>
              <a:t> </a:t>
            </a:r>
            <a:r>
              <a:rPr lang="en-US" dirty="0" err="1"/>
              <a:t>congue</a:t>
            </a:r>
            <a:r>
              <a:rPr lang="en-US" dirty="0"/>
              <a:t> </a:t>
            </a:r>
            <a:r>
              <a:rPr lang="en-US" dirty="0" err="1"/>
              <a:t>eros</a:t>
            </a:r>
            <a:r>
              <a:rPr lang="en-US" dirty="0"/>
              <a:t> </a:t>
            </a:r>
            <a:r>
              <a:rPr lang="en-US" dirty="0" err="1"/>
              <a:t>vel</a:t>
            </a:r>
            <a:r>
              <a:rPr lang="en-US" dirty="0"/>
              <a:t> </a:t>
            </a:r>
            <a:r>
              <a:rPr lang="en-US" dirty="0" err="1"/>
              <a:t>lectus</a:t>
            </a:r>
            <a:r>
              <a:rPr lang="en-US" dirty="0"/>
              <a:t> semper semper. </a:t>
            </a:r>
            <a:r>
              <a:rPr lang="en-US" dirty="0" err="1"/>
              <a:t>Nullam</a:t>
            </a:r>
            <a:r>
              <a:rPr lang="en-US" dirty="0"/>
              <a:t> </a:t>
            </a:r>
            <a:r>
              <a:rPr lang="en-US" dirty="0" err="1"/>
              <a:t>fus</a:t>
            </a:r>
            <a:r>
              <a:rPr lang="en-US" dirty="0"/>
              <a:t> </a:t>
            </a:r>
            <a:r>
              <a:rPr lang="en-US" dirty="0" err="1"/>
              <a:t>nisl</a:t>
            </a:r>
            <a:r>
              <a:rPr lang="en-US" dirty="0"/>
              <a:t> </a:t>
            </a:r>
            <a:r>
              <a:rPr lang="en-US" dirty="0" err="1"/>
              <a:t>ut</a:t>
            </a:r>
            <a:r>
              <a:rPr lang="en-US" dirty="0"/>
              <a:t> ligula </a:t>
            </a:r>
            <a:r>
              <a:rPr lang="en-US" dirty="0" err="1"/>
              <a:t>vestibulum</a:t>
            </a:r>
            <a:r>
              <a:rPr lang="en-US" dirty="0"/>
              <a:t>, </a:t>
            </a:r>
            <a:r>
              <a:rPr lang="en-US" dirty="0" err="1"/>
              <a:t>ut</a:t>
            </a:r>
            <a:r>
              <a:rPr lang="en-US" dirty="0"/>
              <a:t> semper ex </a:t>
            </a:r>
            <a:r>
              <a:rPr lang="en-US" dirty="0" err="1"/>
              <a:t>suscipit</a:t>
            </a:r>
            <a:r>
              <a:rPr lang="en-US" dirty="0"/>
              <a:t> </a:t>
            </a:r>
            <a:r>
              <a:rPr lang="en-US" dirty="0" err="1"/>
              <a:t>fringillascipit</a:t>
            </a:r>
            <a:r>
              <a:rPr lang="en-US" dirty="0"/>
              <a:t> </a:t>
            </a:r>
            <a:r>
              <a:rPr lang="en-US" dirty="0" err="1"/>
              <a:t>cursus</a:t>
            </a:r>
            <a:r>
              <a:rPr lang="en-US" dirty="0"/>
              <a:t>. </a:t>
            </a:r>
            <a:r>
              <a:rPr lang="en-US" dirty="0" err="1"/>
              <a:t>Aenean</a:t>
            </a:r>
            <a:r>
              <a:rPr lang="en-US" dirty="0"/>
              <a:t> </a:t>
            </a:r>
            <a:r>
              <a:rPr lang="en-US" dirty="0" err="1"/>
              <a:t>accumsan</a:t>
            </a:r>
            <a:r>
              <a:rPr lang="en-US" dirty="0"/>
              <a:t> </a:t>
            </a:r>
            <a:r>
              <a:rPr lang="en-US" dirty="0" err="1"/>
              <a:t>malesuada</a:t>
            </a:r>
            <a:r>
              <a:rPr lang="en-US" dirty="0"/>
              <a:t> </a:t>
            </a:r>
            <a:r>
              <a:rPr lang="en-US" dirty="0" err="1"/>
              <a:t>hendrerit</a:t>
            </a:r>
            <a:r>
              <a:rPr lang="en-US" dirty="0"/>
              <a:t>. </a:t>
            </a:r>
            <a:r>
              <a:rPr lang="en-US" dirty="0" err="1"/>
              <a:t>Morbi</a:t>
            </a:r>
            <a:r>
              <a:rPr lang="en-US" dirty="0"/>
              <a:t> sit </a:t>
            </a:r>
            <a:r>
              <a:rPr lang="en-US" dirty="0" err="1"/>
              <a:t>amet</a:t>
            </a:r>
            <a:r>
              <a:rPr lang="en-US" dirty="0"/>
              <a:t> dolor ante. </a:t>
            </a:r>
            <a:r>
              <a:rPr lang="en-US" dirty="0" err="1"/>
              <a:t>Duis</a:t>
            </a:r>
            <a:r>
              <a:rPr lang="en-US" dirty="0"/>
              <a:t> </a:t>
            </a:r>
            <a:r>
              <a:rPr lang="en-US" dirty="0" err="1"/>
              <a:t>quis</a:t>
            </a:r>
            <a:r>
              <a:rPr lang="en-US" dirty="0"/>
              <a:t> </a:t>
            </a:r>
            <a:r>
              <a:rPr lang="en-US" dirty="0" err="1"/>
              <a:t>viverra</a:t>
            </a:r>
            <a:r>
              <a:rPr lang="en-US" dirty="0"/>
              <a:t> </a:t>
            </a:r>
            <a:r>
              <a:rPr lang="en-US" dirty="0" err="1"/>
              <a:t>urna</a:t>
            </a:r>
            <a:r>
              <a:rPr lang="en-US" dirty="0"/>
              <a:t>, in </a:t>
            </a:r>
            <a:r>
              <a:rPr lang="en-US" dirty="0" err="1"/>
              <a:t>ultricies</a:t>
            </a:r>
            <a:r>
              <a:rPr lang="en-US" dirty="0"/>
              <a:t> diam. </a:t>
            </a:r>
          </a:p>
        </p:txBody>
      </p:sp>
      <p:sp>
        <p:nvSpPr>
          <p:cNvPr id="9" name="Text Placeholder 2"/>
          <p:cNvSpPr>
            <a:spLocks noGrp="1"/>
          </p:cNvSpPr>
          <p:nvPr>
            <p:ph type="body" sz="quarter" idx="64" hasCustomPrompt="1"/>
          </p:nvPr>
        </p:nvSpPr>
        <p:spPr>
          <a:xfrm>
            <a:off x="467786" y="4070930"/>
            <a:ext cx="2932641" cy="631045"/>
          </a:xfrm>
          <a:prstGeom prst="rect">
            <a:avLst/>
          </a:prstGeom>
        </p:spPr>
        <p:txBody>
          <a:bodyPr vert="horz" lIns="0" tIns="0" rIns="0" bIns="0"/>
          <a:lstStyle>
            <a:lvl1pPr marL="0" indent="0" algn="just">
              <a:lnSpc>
                <a:spcPct val="130000"/>
              </a:lnSpc>
              <a:buNone/>
              <a:defRPr sz="81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10" name="Text Placeholder 7"/>
          <p:cNvSpPr>
            <a:spLocks noGrp="1"/>
          </p:cNvSpPr>
          <p:nvPr>
            <p:ph type="body" sz="quarter" idx="18" hasCustomPrompt="1"/>
          </p:nvPr>
        </p:nvSpPr>
        <p:spPr>
          <a:xfrm>
            <a:off x="467786" y="3577125"/>
            <a:ext cx="2932641" cy="259035"/>
          </a:xfrm>
          <a:prstGeom prst="rect">
            <a:avLst/>
          </a:prstGeom>
        </p:spPr>
        <p:txBody>
          <a:bodyPr vert="horz" lIns="0" tIns="40504" rIns="0" bIns="40504" anchor="ctr"/>
          <a:lstStyle>
            <a:lvl1pPr marL="0" indent="0" algn="l">
              <a:lnSpc>
                <a:spcPct val="100000"/>
              </a:lnSpc>
              <a:spcBef>
                <a:spcPts val="0"/>
              </a:spcBef>
              <a:buNone/>
              <a:defRPr sz="1800" b="1" baseline="0">
                <a:solidFill>
                  <a:schemeClr val="bg1"/>
                </a:solidFill>
                <a:latin typeface="Lato Light"/>
                <a:cs typeface="Lato Light"/>
              </a:defRPr>
            </a:lvl1pPr>
          </a:lstStyle>
          <a:p>
            <a:pPr lvl="0"/>
            <a:r>
              <a:rPr lang="es-ES_tradnl" dirty="0"/>
              <a:t>RESULT 1</a:t>
            </a:r>
          </a:p>
        </p:txBody>
      </p:sp>
      <p:sp>
        <p:nvSpPr>
          <p:cNvPr id="11" name="Text Placeholder 7"/>
          <p:cNvSpPr>
            <a:spLocks noGrp="1"/>
          </p:cNvSpPr>
          <p:nvPr>
            <p:ph type="body" sz="quarter" idx="65" hasCustomPrompt="1"/>
          </p:nvPr>
        </p:nvSpPr>
        <p:spPr>
          <a:xfrm>
            <a:off x="467786" y="3885817"/>
            <a:ext cx="2932641" cy="171338"/>
          </a:xfrm>
          <a:prstGeom prst="rect">
            <a:avLst/>
          </a:prstGeom>
        </p:spPr>
        <p:txBody>
          <a:bodyPr vert="horz" lIns="0" tIns="40504" rIns="0" bIns="40504" anchor="ctr"/>
          <a:lstStyle>
            <a:lvl1pPr marL="0" indent="0" algn="l">
              <a:lnSpc>
                <a:spcPct val="100000"/>
              </a:lnSpc>
              <a:spcBef>
                <a:spcPts val="0"/>
              </a:spcBef>
              <a:spcAft>
                <a:spcPts val="0"/>
              </a:spcAft>
              <a:buNone/>
              <a:defRPr sz="1080" b="0">
                <a:solidFill>
                  <a:schemeClr val="accent3"/>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Tree>
    <p:extLst>
      <p:ext uri="{BB962C8B-B14F-4D97-AF65-F5344CB8AC3E}">
        <p14:creationId xmlns:p14="http://schemas.microsoft.com/office/powerpoint/2010/main" val="285669913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400"/>
                                        <p:tgtEl>
                                          <p:spTgt spid="4">
                                            <p:txEl>
                                              <p:pRg st="0" end="0"/>
                                            </p:txEl>
                                          </p:spTgt>
                                        </p:tgtEl>
                                      </p:cBhvr>
                                    </p:animEffect>
                                    <p:anim calcmode="lin" valueType="num">
                                      <p:cBhvr>
                                        <p:cTn id="8" dur="4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anim calcmode="lin" valueType="num">
                                      <p:cBhvr>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5">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par>
                                <p:cTn id="18" presetID="10" presetClass="entr" presetSubtype="0" fill="hold" grpId="0" nodeType="withEffect">
                                  <p:stCondLst>
                                    <p:cond delay="80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fade">
                                      <p:cBhvr>
                                        <p:cTn id="20" dur="500"/>
                                        <p:tgtEl>
                                          <p:spTgt spid="7">
                                            <p:txEl>
                                              <p:pRg st="1" end="1"/>
                                            </p:txEl>
                                          </p:spTgt>
                                        </p:tgtEl>
                                      </p:cBhvr>
                                    </p:animEffect>
                                  </p:childTnLst>
                                </p:cTn>
                              </p:par>
                              <p:par>
                                <p:cTn id="21" presetID="10" presetClass="entr" presetSubtype="0" fill="hold" grpId="0" nodeType="withEffect">
                                  <p:stCondLst>
                                    <p:cond delay="800"/>
                                  </p:stCondLst>
                                  <p:childTnLst>
                                    <p:set>
                                      <p:cBhvr>
                                        <p:cTn id="22" dur="1" fill="hold">
                                          <p:stCondLst>
                                            <p:cond delay="0"/>
                                          </p:stCondLst>
                                        </p:cTn>
                                        <p:tgtEl>
                                          <p:spTgt spid="9">
                                            <p:txEl>
                                              <p:pRg st="0" end="0"/>
                                            </p:txEl>
                                          </p:spTgt>
                                        </p:tgtEl>
                                        <p:attrNameLst>
                                          <p:attrName>style.visibility</p:attrName>
                                        </p:attrNameLst>
                                      </p:cBhvr>
                                      <p:to>
                                        <p:strVal val="visible"/>
                                      </p:to>
                                    </p:set>
                                    <p:animEffect transition="in" filter="fade">
                                      <p:cBhvr>
                                        <p:cTn id="23" dur="500"/>
                                        <p:tgtEl>
                                          <p:spTgt spid="9">
                                            <p:txEl>
                                              <p:pRg st="0" end="0"/>
                                            </p:txEl>
                                          </p:spTgt>
                                        </p:tgtEl>
                                      </p:cBhvr>
                                    </p:animEffect>
                                  </p:childTnLst>
                                </p:cTn>
                              </p:par>
                              <p:par>
                                <p:cTn id="24" presetID="42" presetClass="entr" presetSubtype="0" fill="hold" grpId="0" nodeType="withEffect">
                                  <p:stCondLst>
                                    <p:cond delay="200"/>
                                  </p:stCondLst>
                                  <p:childTnLst>
                                    <p:set>
                                      <p:cBhvr>
                                        <p:cTn id="25" dur="1" fill="hold">
                                          <p:stCondLst>
                                            <p:cond delay="0"/>
                                          </p:stCondLst>
                                        </p:cTn>
                                        <p:tgtEl>
                                          <p:spTgt spid="10">
                                            <p:txEl>
                                              <p:pRg st="0" end="0"/>
                                            </p:txEl>
                                          </p:spTgt>
                                        </p:tgtEl>
                                        <p:attrNameLst>
                                          <p:attrName>style.visibility</p:attrName>
                                        </p:attrNameLst>
                                      </p:cBhvr>
                                      <p:to>
                                        <p:strVal val="visible"/>
                                      </p:to>
                                    </p:set>
                                    <p:animEffect transition="in" filter="fade">
                                      <p:cBhvr>
                                        <p:cTn id="26" dur="400"/>
                                        <p:tgtEl>
                                          <p:spTgt spid="10">
                                            <p:txEl>
                                              <p:pRg st="0" end="0"/>
                                            </p:txEl>
                                          </p:spTgt>
                                        </p:tgtEl>
                                      </p:cBhvr>
                                    </p:animEffect>
                                    <p:anim calcmode="lin" valueType="num">
                                      <p:cBhvr>
                                        <p:cTn id="27" dur="4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8" dur="400" fill="hold"/>
                                        <p:tgtEl>
                                          <p:spTgt spid="10">
                                            <p:txEl>
                                              <p:pRg st="0" end="0"/>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200"/>
                                  </p:stCondLst>
                                  <p:childTnLst>
                                    <p:set>
                                      <p:cBhvr>
                                        <p:cTn id="30" dur="1" fill="hold">
                                          <p:stCondLst>
                                            <p:cond delay="0"/>
                                          </p:stCondLst>
                                        </p:cTn>
                                        <p:tgtEl>
                                          <p:spTgt spid="11">
                                            <p:txEl>
                                              <p:pRg st="0" end="0"/>
                                            </p:txEl>
                                          </p:spTgt>
                                        </p:tgtEl>
                                        <p:attrNameLst>
                                          <p:attrName>style.visibility</p:attrName>
                                        </p:attrNameLst>
                                      </p:cBhvr>
                                      <p:to>
                                        <p:strVal val="visible"/>
                                      </p:to>
                                    </p:set>
                                    <p:animEffect transition="in" filter="fade">
                                      <p:cBhvr>
                                        <p:cTn id="31" dur="500"/>
                                        <p:tgtEl>
                                          <p:spTgt spid="11">
                                            <p:txEl>
                                              <p:pRg st="0" end="0"/>
                                            </p:txEl>
                                          </p:spTgt>
                                        </p:tgtEl>
                                      </p:cBhvr>
                                    </p:animEffect>
                                    <p:anim calcmode="lin" valueType="num">
                                      <p:cBhvr>
                                        <p:cTn id="32"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3" dur="5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tmplLst>
          <p:tmpl lvl="1">
            <p:tnLst>
              <p:par>
                <p:cTn presetID="42" presetClass="entr" presetSubtype="0" fill="hold" nodeType="withEffect">
                  <p:stCondLst>
                    <p:cond delay="200"/>
                  </p:stCondLst>
                  <p:childTnLst>
                    <p:set>
                      <p:cBhvr>
                        <p:cTn dur="1" fill="hold">
                          <p:stCondLst>
                            <p:cond delay="0"/>
                          </p:stCondLst>
                        </p:cTn>
                        <p:tgtEl>
                          <p:spTgt spid="4"/>
                        </p:tgtEl>
                        <p:attrNameLst>
                          <p:attrName>style.visibility</p:attrName>
                        </p:attrNameLst>
                      </p:cBhvr>
                      <p:to>
                        <p:strVal val="visible"/>
                      </p:to>
                    </p:set>
                    <p:animEffect transition="in" filter="fade">
                      <p:cBhvr>
                        <p:cTn dur="400"/>
                        <p:tgtEl>
                          <p:spTgt spid="4"/>
                        </p:tgtEl>
                      </p:cBhvr>
                    </p:animEffect>
                    <p:anim calcmode="lin" valueType="num">
                      <p:cBhvr>
                        <p:cTn dur="400" fill="hold"/>
                        <p:tgtEl>
                          <p:spTgt spid="4"/>
                        </p:tgtEl>
                        <p:attrNameLst>
                          <p:attrName>ppt_x</p:attrName>
                        </p:attrNameLst>
                      </p:cBhvr>
                      <p:tavLst>
                        <p:tav tm="0">
                          <p:val>
                            <p:strVal val="#ppt_x"/>
                          </p:val>
                        </p:tav>
                        <p:tav tm="100000">
                          <p:val>
                            <p:strVal val="#ppt_x"/>
                          </p:val>
                        </p:tav>
                      </p:tavLst>
                    </p:anim>
                    <p:anim calcmode="lin" valueType="num">
                      <p:cBhvr>
                        <p:cTn dur="400" fill="hold"/>
                        <p:tgtEl>
                          <p:spTgt spid="4"/>
                        </p:tgtEl>
                        <p:attrNameLst>
                          <p:attrName>ppt_y</p:attrName>
                        </p:attrNameLst>
                      </p:cBhvr>
                      <p:tavLst>
                        <p:tav tm="0">
                          <p:val>
                            <p:strVal val="#ppt_y+.1"/>
                          </p:val>
                        </p:tav>
                        <p:tav tm="100000">
                          <p:val>
                            <p:strVal val="#ppt_y"/>
                          </p:val>
                        </p:tav>
                      </p:tavLst>
                    </p:anim>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anim calcmode="lin" valueType="num">
                      <p:cBhvr>
                        <p:cTn dur="500" fill="hold"/>
                        <p:tgtEl>
                          <p:spTgt spid="5"/>
                        </p:tgtEl>
                        <p:attrNameLst>
                          <p:attrName>ppt_x</p:attrName>
                        </p:attrNameLst>
                      </p:cBhvr>
                      <p:tavLst>
                        <p:tav tm="0">
                          <p:val>
                            <p:strVal val="#ppt_x"/>
                          </p:val>
                        </p:tav>
                        <p:tav tm="100000">
                          <p:val>
                            <p:strVal val="#ppt_x"/>
                          </p:val>
                        </p:tav>
                      </p:tavLst>
                    </p:anim>
                    <p:anim calcmode="lin" valueType="num">
                      <p:cBhvr>
                        <p:cTn dur="500" fill="hold"/>
                        <p:tgtEl>
                          <p:spTgt spid="5"/>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10" presetClass="entr" presetSubtype="0" fill="hold" nodeType="withEffect">
                  <p:stCondLst>
                    <p:cond delay="80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9" grpId="0" build="p">
        <p:tmplLst>
          <p:tmpl lvl="1">
            <p:tnLst>
              <p:par>
                <p:cTn presetID="10" presetClass="entr" presetSubtype="0" fill="hold" nodeType="withEffect">
                  <p:stCondLst>
                    <p:cond delay="8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10" grpId="0" build="p">
        <p:tmplLst>
          <p:tmpl lvl="1">
            <p:tnLst>
              <p:par>
                <p:cTn presetID="42" presetClass="entr" presetSubtype="0" fill="hold" nodeType="withEffect">
                  <p:stCondLst>
                    <p:cond delay="200"/>
                  </p:stCondLst>
                  <p:childTnLst>
                    <p:set>
                      <p:cBhvr>
                        <p:cTn dur="1" fill="hold">
                          <p:stCondLst>
                            <p:cond delay="0"/>
                          </p:stCondLst>
                        </p:cTn>
                        <p:tgtEl>
                          <p:spTgt spid="10"/>
                        </p:tgtEl>
                        <p:attrNameLst>
                          <p:attrName>style.visibility</p:attrName>
                        </p:attrNameLst>
                      </p:cBhvr>
                      <p:to>
                        <p:strVal val="visible"/>
                      </p:to>
                    </p:set>
                    <p:animEffect transition="in" filter="fade">
                      <p:cBhvr>
                        <p:cTn dur="400"/>
                        <p:tgtEl>
                          <p:spTgt spid="10"/>
                        </p:tgtEl>
                      </p:cBhvr>
                    </p:animEffect>
                    <p:anim calcmode="lin" valueType="num">
                      <p:cBhvr>
                        <p:cTn dur="400" fill="hold"/>
                        <p:tgtEl>
                          <p:spTgt spid="10"/>
                        </p:tgtEl>
                        <p:attrNameLst>
                          <p:attrName>ppt_x</p:attrName>
                        </p:attrNameLst>
                      </p:cBhvr>
                      <p:tavLst>
                        <p:tav tm="0">
                          <p:val>
                            <p:strVal val="#ppt_x"/>
                          </p:val>
                        </p:tav>
                        <p:tav tm="100000">
                          <p:val>
                            <p:strVal val="#ppt_x"/>
                          </p:val>
                        </p:tav>
                      </p:tavLst>
                    </p:anim>
                    <p:anim calcmode="lin" valueType="num">
                      <p:cBhvr>
                        <p:cTn dur="400" fill="hold"/>
                        <p:tgtEl>
                          <p:spTgt spid="10"/>
                        </p:tgtEl>
                        <p:attrNameLst>
                          <p:attrName>ppt_y</p:attrName>
                        </p:attrNameLst>
                      </p:cBhvr>
                      <p:tavLst>
                        <p:tav tm="0">
                          <p:val>
                            <p:strVal val="#ppt_y+.1"/>
                          </p:val>
                        </p:tav>
                        <p:tav tm="100000">
                          <p:val>
                            <p:strVal val="#ppt_y"/>
                          </p:val>
                        </p:tav>
                      </p:tavLst>
                    </p:anim>
                  </p:childTnLst>
                </p:cTn>
              </p:par>
            </p:tnLst>
          </p:tmpl>
        </p:tmplLst>
      </p:bldP>
      <p:bldP spid="11" grpId="0" build="p">
        <p:tmplLst>
          <p:tmpl lvl="1">
            <p:tnLst>
              <p:par>
                <p:cTn presetID="42" presetClass="entr" presetSubtype="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anim calcmode="lin" valueType="num">
                      <p:cBhvr>
                        <p:cTn dur="500" fill="hold"/>
                        <p:tgtEl>
                          <p:spTgt spid="11"/>
                        </p:tgtEl>
                        <p:attrNameLst>
                          <p:attrName>ppt_x</p:attrName>
                        </p:attrNameLst>
                      </p:cBhvr>
                      <p:tavLst>
                        <p:tav tm="0">
                          <p:val>
                            <p:strVal val="#ppt_x"/>
                          </p:val>
                        </p:tav>
                        <p:tav tm="100000">
                          <p:val>
                            <p:strVal val="#ppt_x"/>
                          </p:val>
                        </p:tav>
                      </p:tavLst>
                    </p:anim>
                    <p:anim calcmode="lin" valueType="num">
                      <p:cBhvr>
                        <p:cTn dur="500" fill="hold"/>
                        <p:tgtEl>
                          <p:spTgt spid="1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0957" y="274636"/>
            <a:ext cx="2755681" cy="355983"/>
          </a:xfrm>
          <a:prstGeom prst="rect">
            <a:avLst/>
          </a:prstGeom>
        </p:spPr>
        <p:txBody>
          <a:bodyPr/>
          <a:lstStyle>
            <a:lvl1pPr>
              <a:defRPr sz="1600" b="0">
                <a:solidFill>
                  <a:srgbClr val="613620"/>
                </a:solidFill>
              </a:defRPr>
            </a:lvl1pPr>
          </a:lstStyle>
          <a:p>
            <a:r>
              <a:rPr lang="zh-CN" altLang="en-US"/>
              <a:t>单击此处编辑母版标题样式</a:t>
            </a:r>
          </a:p>
        </p:txBody>
      </p:sp>
      <p:grpSp>
        <p:nvGrpSpPr>
          <p:cNvPr id="3" name="组合 2"/>
          <p:cNvGrpSpPr/>
          <p:nvPr userDrawn="1"/>
        </p:nvGrpSpPr>
        <p:grpSpPr>
          <a:xfrm flipV="1">
            <a:off x="0" y="5056414"/>
            <a:ext cx="9144000" cy="87086"/>
            <a:chOff x="1239791" y="3373704"/>
            <a:chExt cx="5327375" cy="56535"/>
          </a:xfrm>
        </p:grpSpPr>
        <p:sp>
          <p:nvSpPr>
            <p:cNvPr id="4" name="矩形 3"/>
            <p:cNvSpPr/>
            <p:nvPr/>
          </p:nvSpPr>
          <p:spPr>
            <a:xfrm>
              <a:off x="1239791" y="3373704"/>
              <a:ext cx="1068443" cy="56535"/>
            </a:xfrm>
            <a:prstGeom prst="rect">
              <a:avLst/>
            </a:prstGeom>
            <a:solidFill>
              <a:srgbClr val="2E5660"/>
            </a:solidFill>
            <a:ln w="12700" cap="flat" cmpd="sng" algn="ctr">
              <a:noFill/>
              <a:prstDash val="solid"/>
              <a:miter lim="800000"/>
            </a:ln>
            <a:effectLst/>
          </p:spPr>
          <p:txBody>
            <a:bodyPr rtlCol="0" anchor="ctr"/>
            <a:lstStyle/>
            <a:p>
              <a:pPr algn="ctr">
                <a:defRPr/>
              </a:pPr>
              <a:endParaRPr lang="zh-CN" altLang="en-US" kern="0" dirty="0">
                <a:solidFill>
                  <a:prstClr val="white"/>
                </a:solidFill>
                <a:ea typeface="黑体" panose="02010609060101010101" pitchFamily="49" charset="-122"/>
              </a:endParaRPr>
            </a:p>
          </p:txBody>
        </p:sp>
        <p:sp>
          <p:nvSpPr>
            <p:cNvPr id="5" name="矩形 4"/>
            <p:cNvSpPr/>
            <p:nvPr/>
          </p:nvSpPr>
          <p:spPr>
            <a:xfrm>
              <a:off x="5498723" y="3373704"/>
              <a:ext cx="1068443" cy="56535"/>
            </a:xfrm>
            <a:prstGeom prst="rect">
              <a:avLst/>
            </a:prstGeom>
            <a:solidFill>
              <a:srgbClr val="CAA884"/>
            </a:solidFill>
            <a:ln w="12700" cap="flat" cmpd="sng" algn="ctr">
              <a:noFill/>
              <a:prstDash val="solid"/>
              <a:miter lim="800000"/>
            </a:ln>
            <a:effectLst/>
          </p:spPr>
          <p:txBody>
            <a:bodyPr rtlCol="0" anchor="ctr"/>
            <a:lstStyle/>
            <a:p>
              <a:pPr algn="ctr">
                <a:defRPr/>
              </a:pPr>
              <a:endParaRPr lang="zh-CN" altLang="en-US" kern="0" dirty="0">
                <a:solidFill>
                  <a:prstClr val="white"/>
                </a:solidFill>
                <a:ea typeface="黑体" panose="02010609060101010101" pitchFamily="49" charset="-122"/>
              </a:endParaRPr>
            </a:p>
          </p:txBody>
        </p:sp>
        <p:sp>
          <p:nvSpPr>
            <p:cNvPr id="6" name="矩形 5"/>
            <p:cNvSpPr/>
            <p:nvPr/>
          </p:nvSpPr>
          <p:spPr>
            <a:xfrm>
              <a:off x="2305265" y="3373704"/>
              <a:ext cx="1068443" cy="56535"/>
            </a:xfrm>
            <a:prstGeom prst="rect">
              <a:avLst/>
            </a:prstGeom>
            <a:solidFill>
              <a:srgbClr val="613620"/>
            </a:solidFill>
            <a:ln w="12700" cap="flat" cmpd="sng" algn="ctr">
              <a:noFill/>
              <a:prstDash val="solid"/>
              <a:miter lim="800000"/>
            </a:ln>
            <a:effectLst/>
          </p:spPr>
          <p:txBody>
            <a:bodyPr rtlCol="0" anchor="ctr"/>
            <a:lstStyle/>
            <a:p>
              <a:pPr algn="ctr">
                <a:defRPr/>
              </a:pPr>
              <a:endParaRPr lang="zh-CN" altLang="en-US" kern="0" dirty="0">
                <a:solidFill>
                  <a:prstClr val="white"/>
                </a:solidFill>
                <a:ea typeface="黑体" panose="02010609060101010101" pitchFamily="49" charset="-122"/>
              </a:endParaRPr>
            </a:p>
          </p:txBody>
        </p:sp>
        <p:sp>
          <p:nvSpPr>
            <p:cNvPr id="7" name="矩形 6"/>
            <p:cNvSpPr/>
            <p:nvPr/>
          </p:nvSpPr>
          <p:spPr>
            <a:xfrm>
              <a:off x="4433247" y="3373704"/>
              <a:ext cx="1068443" cy="56535"/>
            </a:xfrm>
            <a:prstGeom prst="rect">
              <a:avLst/>
            </a:prstGeom>
            <a:solidFill>
              <a:srgbClr val="C51729"/>
            </a:solidFill>
            <a:ln w="12700" cap="flat" cmpd="sng" algn="ctr">
              <a:noFill/>
              <a:prstDash val="solid"/>
              <a:miter lim="800000"/>
            </a:ln>
            <a:effectLst/>
          </p:spPr>
          <p:txBody>
            <a:bodyPr rtlCol="0" anchor="ctr"/>
            <a:lstStyle/>
            <a:p>
              <a:pPr algn="ctr">
                <a:defRPr/>
              </a:pPr>
              <a:endParaRPr lang="zh-CN" altLang="en-US" kern="0" dirty="0">
                <a:solidFill>
                  <a:prstClr val="white"/>
                </a:solidFill>
                <a:ea typeface="黑体" panose="02010609060101010101" pitchFamily="49" charset="-122"/>
              </a:endParaRPr>
            </a:p>
          </p:txBody>
        </p:sp>
        <p:sp>
          <p:nvSpPr>
            <p:cNvPr id="8" name="矩形 7"/>
            <p:cNvSpPr/>
            <p:nvPr/>
          </p:nvSpPr>
          <p:spPr>
            <a:xfrm>
              <a:off x="3370741" y="3373704"/>
              <a:ext cx="1068443" cy="56535"/>
            </a:xfrm>
            <a:prstGeom prst="rect">
              <a:avLst/>
            </a:prstGeom>
            <a:solidFill>
              <a:srgbClr val="D8D8D8"/>
            </a:solidFill>
            <a:ln w="12700" cap="flat" cmpd="sng" algn="ctr">
              <a:noFill/>
              <a:prstDash val="solid"/>
              <a:miter lim="800000"/>
            </a:ln>
            <a:effectLst/>
          </p:spPr>
          <p:txBody>
            <a:bodyPr rtlCol="0" anchor="ctr"/>
            <a:lstStyle/>
            <a:p>
              <a:pPr algn="ctr">
                <a:defRPr/>
              </a:pPr>
              <a:endParaRPr lang="zh-CN" altLang="en-US" kern="0" dirty="0">
                <a:solidFill>
                  <a:prstClr val="white"/>
                </a:solidFill>
                <a:ea typeface="黑体" panose="02010609060101010101" pitchFamily="49" charset="-122"/>
              </a:endParaRPr>
            </a:p>
          </p:txBody>
        </p:sp>
      </p:grpSp>
      <p:sp>
        <p:nvSpPr>
          <p:cNvPr id="9" name="矩形 8"/>
          <p:cNvSpPr/>
          <p:nvPr userDrawn="1"/>
        </p:nvSpPr>
        <p:spPr>
          <a:xfrm>
            <a:off x="0" y="148513"/>
            <a:ext cx="441434" cy="6082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黑体" panose="02010609060101010101" pitchFamily="49" charset="-122"/>
            </a:endParaRPr>
          </a:p>
        </p:txBody>
      </p:sp>
    </p:spTree>
    <p:extLst>
      <p:ext uri="{BB962C8B-B14F-4D97-AF65-F5344CB8AC3E}">
        <p14:creationId xmlns:p14="http://schemas.microsoft.com/office/powerpoint/2010/main" val="18298510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4" dirty="0">
                <a:ea typeface="黑体" panose="02010609060101010101" pitchFamily="49" charset="-122"/>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4" dirty="0">
                <a:ea typeface="黑体" panose="02010609060101010101" pitchFamily="49" charset="-122"/>
                <a:cs typeface="+mn-ea"/>
                <a:sym typeface="+mn-lt"/>
              </a:endParaRPr>
            </a:p>
          </p:txBody>
        </p:sp>
      </p:grpSp>
      <p:sp>
        <p:nvSpPr>
          <p:cNvPr id="6" name="文本框 12"/>
          <p:cNvSpPr txBox="1">
            <a:spLocks noChangeArrowheads="1"/>
          </p:cNvSpPr>
          <p:nvPr userDrawn="1"/>
        </p:nvSpPr>
        <p:spPr bwMode="auto">
          <a:xfrm>
            <a:off x="-1" y="370296"/>
            <a:ext cx="1796090" cy="48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28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24992060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6331263" y="1"/>
            <a:ext cx="2812737" cy="2989257"/>
          </a:xfrm>
          <a:custGeom>
            <a:avLst/>
            <a:gdLst>
              <a:gd name="connsiteX0" fmla="*/ 0 w 3750316"/>
              <a:gd name="connsiteY0" fmla="*/ 0 h 3985676"/>
              <a:gd name="connsiteX1" fmla="*/ 3750315 w 3750316"/>
              <a:gd name="connsiteY1" fmla="*/ 0 h 3985676"/>
              <a:gd name="connsiteX2" fmla="*/ 3750316 w 3750316"/>
              <a:gd name="connsiteY2" fmla="*/ 2112432 h 3985676"/>
              <a:gd name="connsiteX3" fmla="*/ 3706366 w 3750316"/>
              <a:gd name="connsiteY3" fmla="*/ 2159832 h 3985676"/>
              <a:gd name="connsiteX4" fmla="*/ 1290736 w 3750316"/>
              <a:gd name="connsiteY4" fmla="*/ 3985676 h 3985676"/>
              <a:gd name="connsiteX5" fmla="*/ 336297 w 3750316"/>
              <a:gd name="connsiteY5" fmla="*/ 1205301 h 398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50316" h="3985676">
                <a:moveTo>
                  <a:pt x="0" y="0"/>
                </a:moveTo>
                <a:lnTo>
                  <a:pt x="3750315" y="0"/>
                </a:lnTo>
                <a:lnTo>
                  <a:pt x="3750316" y="2112432"/>
                </a:lnTo>
                <a:lnTo>
                  <a:pt x="3706366" y="2159832"/>
                </a:lnTo>
                <a:cubicBezTo>
                  <a:pt x="3015456" y="2882747"/>
                  <a:pt x="2267396" y="3548512"/>
                  <a:pt x="1290736" y="3985676"/>
                </a:cubicBezTo>
                <a:cubicBezTo>
                  <a:pt x="901152" y="3087460"/>
                  <a:pt x="606817" y="2151142"/>
                  <a:pt x="336297" y="1205301"/>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7985670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5"/>
            <a:ext cx="7886700" cy="994172"/>
          </a:xfrm>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lvl1pPr>
              <a:defRPr smtClean="0"/>
            </a:lvl1pPr>
          </a:lstStyle>
          <a:p>
            <a:pPr>
              <a:defRPr/>
            </a:pPr>
            <a:fld id="{8B04BA93-52C8-48D1-AFCC-D916E1C5D690}" type="datetime1">
              <a:rPr lang="zh-CN" altLang="en-US"/>
              <a:pPr>
                <a:defRPr/>
              </a:pPr>
              <a:t>2022/12/20</a:t>
            </a:fld>
            <a:endParaRPr lang="zh-CN" altLang="en-US" sz="1422" dirty="0">
              <a:solidFill>
                <a:schemeClr val="tx1"/>
              </a:solidFill>
            </a:endParaRPr>
          </a:p>
        </p:txBody>
      </p:sp>
      <p:sp>
        <p:nvSpPr>
          <p:cNvPr id="4" name="页脚占位符 3"/>
          <p:cNvSpPr>
            <a:spLocks noGrp="1"/>
          </p:cNvSpPr>
          <p:nvPr>
            <p:ph type="ftr" sz="quarter" idx="11"/>
          </p:nvPr>
        </p:nvSpPr>
        <p:spPr/>
        <p:txBody>
          <a:bodyPr/>
          <a:lstStyle>
            <a:lvl1pPr>
              <a:defRPr smtClean="0"/>
            </a:lvl1pPr>
          </a:lstStyle>
          <a:p>
            <a:pPr>
              <a:defRPr/>
            </a:pPr>
            <a:endParaRPr lang="zh-CN" altLang="zh-CN"/>
          </a:p>
        </p:txBody>
      </p:sp>
      <p:sp>
        <p:nvSpPr>
          <p:cNvPr id="5" name="灯片编号占位符 4"/>
          <p:cNvSpPr>
            <a:spLocks noGrp="1"/>
          </p:cNvSpPr>
          <p:nvPr>
            <p:ph type="sldNum" sz="quarter" idx="12"/>
          </p:nvPr>
        </p:nvSpPr>
        <p:spPr/>
        <p:txBody>
          <a:bodyPr/>
          <a:lstStyle>
            <a:lvl1pPr>
              <a:defRPr smtClean="0"/>
            </a:lvl1pPr>
          </a:lstStyle>
          <a:p>
            <a:pPr>
              <a:defRPr/>
            </a:pPr>
            <a:fld id="{228A834C-A173-490B-9B01-7995B236AE02}" type="slidenum">
              <a:rPr lang="zh-CN" altLang="en-US"/>
              <a:pPr>
                <a:defRPr/>
              </a:pPr>
              <a:t>‹#›</a:t>
            </a:fld>
            <a:endParaRPr lang="zh-CN" altLang="en-US" sz="1422" dirty="0">
              <a:solidFill>
                <a:schemeClr val="tx1"/>
              </a:solidFill>
            </a:endParaRPr>
          </a:p>
        </p:txBody>
      </p:sp>
    </p:spTree>
    <p:extLst>
      <p:ext uri="{BB962C8B-B14F-4D97-AF65-F5344CB8AC3E}">
        <p14:creationId xmlns:p14="http://schemas.microsoft.com/office/powerpoint/2010/main" val="1418931033"/>
      </p:ext>
    </p:extLst>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Iconic list 3">
    <p:spTree>
      <p:nvGrpSpPr>
        <p:cNvPr id="1" name=""/>
        <p:cNvGrpSpPr/>
        <p:nvPr/>
      </p:nvGrpSpPr>
      <p:grpSpPr>
        <a:xfrm>
          <a:off x="0" y="0"/>
          <a:ext cx="0" cy="0"/>
          <a:chOff x="0" y="0"/>
          <a:chExt cx="0" cy="0"/>
        </a:xfrm>
      </p:grpSpPr>
      <p:sp>
        <p:nvSpPr>
          <p:cNvPr id="3" name="Rounded Rectangle 2"/>
          <p:cNvSpPr/>
          <p:nvPr userDrawn="1"/>
        </p:nvSpPr>
        <p:spPr>
          <a:xfrm>
            <a:off x="483132" y="1229006"/>
            <a:ext cx="2272768" cy="587216"/>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80"/>
          </a:p>
        </p:txBody>
      </p:sp>
      <p:sp>
        <p:nvSpPr>
          <p:cNvPr id="13" name="Text Placeholder 7"/>
          <p:cNvSpPr>
            <a:spLocks noGrp="1"/>
          </p:cNvSpPr>
          <p:nvPr>
            <p:ph type="body" sz="quarter" idx="39" hasCustomPrompt="1"/>
          </p:nvPr>
        </p:nvSpPr>
        <p:spPr>
          <a:xfrm>
            <a:off x="826036" y="1263297"/>
            <a:ext cx="528106" cy="50588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a:t>icon</a:t>
            </a:r>
            <a:endParaRPr lang="es-ES_tradnl" dirty="0"/>
          </a:p>
        </p:txBody>
      </p:sp>
      <p:sp>
        <p:nvSpPr>
          <p:cNvPr id="32" name="Text Placeholder 7"/>
          <p:cNvSpPr>
            <a:spLocks noGrp="1"/>
          </p:cNvSpPr>
          <p:nvPr>
            <p:ph type="body" sz="quarter" idx="55" hasCustomPrompt="1"/>
          </p:nvPr>
        </p:nvSpPr>
        <p:spPr>
          <a:xfrm>
            <a:off x="1438806" y="1370932"/>
            <a:ext cx="1185860" cy="323835"/>
          </a:xfrm>
          <a:prstGeom prst="rect">
            <a:avLst/>
          </a:prstGeom>
        </p:spPr>
        <p:txBody>
          <a:bodyPr vert="horz" lIns="0" tIns="40504" rIns="0" bIns="40504" anchor="ctr"/>
          <a:lstStyle>
            <a:lvl1pPr marL="0" indent="0" algn="l">
              <a:lnSpc>
                <a:spcPct val="100000"/>
              </a:lnSpc>
              <a:spcBef>
                <a:spcPts val="0"/>
              </a:spcBef>
              <a:buNone/>
              <a:defRPr sz="2250" b="1">
                <a:solidFill>
                  <a:schemeClr val="bg1"/>
                </a:solidFill>
                <a:latin typeface="Lato Light"/>
                <a:cs typeface="Lato Light"/>
              </a:defRPr>
            </a:lvl1pPr>
          </a:lstStyle>
          <a:p>
            <a:pPr lvl="0"/>
            <a:r>
              <a:rPr lang="es-ES_tradnl" dirty="0"/>
              <a:t>80%</a:t>
            </a:r>
          </a:p>
        </p:txBody>
      </p:sp>
      <p:sp>
        <p:nvSpPr>
          <p:cNvPr id="38" name="Text Placeholder 7"/>
          <p:cNvSpPr>
            <a:spLocks noGrp="1"/>
          </p:cNvSpPr>
          <p:nvPr>
            <p:ph type="body" sz="quarter" idx="19" hasCustomPrompt="1"/>
          </p:nvPr>
        </p:nvSpPr>
        <p:spPr>
          <a:xfrm>
            <a:off x="452438" y="1941704"/>
            <a:ext cx="2303462" cy="171338"/>
          </a:xfrm>
          <a:prstGeom prst="rect">
            <a:avLst/>
          </a:prstGeom>
        </p:spPr>
        <p:txBody>
          <a:bodyPr vert="horz" lIns="0" tIns="40504" rIns="0" bIns="40504" anchor="ctr"/>
          <a:lstStyle>
            <a:lvl1pPr marL="0" indent="0" algn="ctr">
              <a:lnSpc>
                <a:spcPct val="100000"/>
              </a:lnSpc>
              <a:spcBef>
                <a:spcPts val="0"/>
              </a:spcBef>
              <a:spcAft>
                <a:spcPts val="0"/>
              </a:spcAft>
              <a:buNone/>
              <a:defRPr sz="1620" b="0">
                <a:solidFill>
                  <a:schemeClr val="bg1"/>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39" name="Text Placeholder 2"/>
          <p:cNvSpPr>
            <a:spLocks noGrp="1"/>
          </p:cNvSpPr>
          <p:nvPr>
            <p:ph type="body" sz="quarter" idx="16" hasCustomPrompt="1"/>
          </p:nvPr>
        </p:nvSpPr>
        <p:spPr>
          <a:xfrm>
            <a:off x="452442" y="2234962"/>
            <a:ext cx="2303461" cy="584979"/>
          </a:xfrm>
          <a:prstGeom prst="rect">
            <a:avLst/>
          </a:prstGeom>
        </p:spPr>
        <p:txBody>
          <a:bodyPr vert="horz" lIns="0" tIns="0" rIns="0" bIns="0"/>
          <a:lstStyle>
            <a:lvl1pPr marL="0" indent="0" algn="ctr">
              <a:lnSpc>
                <a:spcPct val="130000"/>
              </a:lnSpc>
              <a:buNone/>
              <a:defRPr sz="810" baseline="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p>
        </p:txBody>
      </p:sp>
      <p:sp>
        <p:nvSpPr>
          <p:cNvPr id="65" name="Rounded Rectangle 64"/>
          <p:cNvSpPr/>
          <p:nvPr userDrawn="1"/>
        </p:nvSpPr>
        <p:spPr>
          <a:xfrm>
            <a:off x="3411539" y="1229006"/>
            <a:ext cx="2303462" cy="587216"/>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80"/>
          </a:p>
        </p:txBody>
      </p:sp>
      <p:sp>
        <p:nvSpPr>
          <p:cNvPr id="66" name="Text Placeholder 7"/>
          <p:cNvSpPr>
            <a:spLocks noGrp="1"/>
          </p:cNvSpPr>
          <p:nvPr>
            <p:ph type="body" sz="quarter" idx="40" hasCustomPrompt="1"/>
          </p:nvPr>
        </p:nvSpPr>
        <p:spPr>
          <a:xfrm>
            <a:off x="3785135" y="1263297"/>
            <a:ext cx="528106" cy="50588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a:t>icon</a:t>
            </a:r>
            <a:endParaRPr lang="es-ES_tradnl" dirty="0"/>
          </a:p>
        </p:txBody>
      </p:sp>
      <p:sp>
        <p:nvSpPr>
          <p:cNvPr id="69" name="Text Placeholder 7"/>
          <p:cNvSpPr>
            <a:spLocks noGrp="1"/>
          </p:cNvSpPr>
          <p:nvPr>
            <p:ph type="body" sz="quarter" idx="56" hasCustomPrompt="1"/>
          </p:nvPr>
        </p:nvSpPr>
        <p:spPr>
          <a:xfrm>
            <a:off x="4364040" y="1370932"/>
            <a:ext cx="1185860" cy="323835"/>
          </a:xfrm>
          <a:prstGeom prst="rect">
            <a:avLst/>
          </a:prstGeom>
        </p:spPr>
        <p:txBody>
          <a:bodyPr vert="horz" lIns="0" tIns="40504" rIns="0" bIns="40504" anchor="ctr"/>
          <a:lstStyle>
            <a:lvl1pPr marL="0" indent="0" algn="l">
              <a:lnSpc>
                <a:spcPct val="100000"/>
              </a:lnSpc>
              <a:spcBef>
                <a:spcPts val="0"/>
              </a:spcBef>
              <a:buNone/>
              <a:defRPr sz="2250" b="1">
                <a:solidFill>
                  <a:schemeClr val="bg1"/>
                </a:solidFill>
                <a:latin typeface="Lato Light"/>
                <a:cs typeface="Lato Light"/>
              </a:defRPr>
            </a:lvl1pPr>
          </a:lstStyle>
          <a:p>
            <a:pPr lvl="0"/>
            <a:r>
              <a:rPr lang="es-ES_tradnl" dirty="0"/>
              <a:t>80%</a:t>
            </a:r>
          </a:p>
        </p:txBody>
      </p:sp>
      <p:sp>
        <p:nvSpPr>
          <p:cNvPr id="71" name="Text Placeholder 7"/>
          <p:cNvSpPr>
            <a:spLocks noGrp="1"/>
          </p:cNvSpPr>
          <p:nvPr>
            <p:ph type="body" sz="quarter" idx="41" hasCustomPrompt="1"/>
          </p:nvPr>
        </p:nvSpPr>
        <p:spPr>
          <a:xfrm>
            <a:off x="3411539" y="1941704"/>
            <a:ext cx="2303462" cy="171338"/>
          </a:xfrm>
          <a:prstGeom prst="rect">
            <a:avLst/>
          </a:prstGeom>
        </p:spPr>
        <p:txBody>
          <a:bodyPr vert="horz" lIns="0" tIns="40504" rIns="0" bIns="40504" anchor="ctr"/>
          <a:lstStyle>
            <a:lvl1pPr marL="0" indent="0" algn="ctr">
              <a:lnSpc>
                <a:spcPct val="100000"/>
              </a:lnSpc>
              <a:spcBef>
                <a:spcPts val="0"/>
              </a:spcBef>
              <a:spcAft>
                <a:spcPts val="0"/>
              </a:spcAft>
              <a:buNone/>
              <a:defRPr sz="1620" b="0">
                <a:solidFill>
                  <a:schemeClr val="bg1"/>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92" name="Text Placeholder 2"/>
          <p:cNvSpPr>
            <a:spLocks noGrp="1"/>
          </p:cNvSpPr>
          <p:nvPr>
            <p:ph type="body" sz="quarter" idx="42" hasCustomPrompt="1"/>
          </p:nvPr>
        </p:nvSpPr>
        <p:spPr>
          <a:xfrm>
            <a:off x="3411541" y="2234962"/>
            <a:ext cx="2303461" cy="584979"/>
          </a:xfrm>
          <a:prstGeom prst="rect">
            <a:avLst/>
          </a:prstGeom>
        </p:spPr>
        <p:txBody>
          <a:bodyPr vert="horz" lIns="0" tIns="0" rIns="0" bIns="0"/>
          <a:lstStyle>
            <a:lvl1pPr marL="0" indent="0" algn="ctr">
              <a:lnSpc>
                <a:spcPct val="130000"/>
              </a:lnSpc>
              <a:buNone/>
              <a:defRPr sz="810" baseline="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p>
        </p:txBody>
      </p:sp>
      <p:sp>
        <p:nvSpPr>
          <p:cNvPr id="110" name="Rounded Rectangle 109"/>
          <p:cNvSpPr/>
          <p:nvPr userDrawn="1"/>
        </p:nvSpPr>
        <p:spPr>
          <a:xfrm>
            <a:off x="6378577" y="1229006"/>
            <a:ext cx="2303462" cy="587216"/>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80"/>
          </a:p>
        </p:txBody>
      </p:sp>
      <p:sp>
        <p:nvSpPr>
          <p:cNvPr id="111" name="Text Placeholder 7"/>
          <p:cNvSpPr>
            <a:spLocks noGrp="1"/>
          </p:cNvSpPr>
          <p:nvPr>
            <p:ph type="body" sz="quarter" idx="43" hasCustomPrompt="1"/>
          </p:nvPr>
        </p:nvSpPr>
        <p:spPr>
          <a:xfrm>
            <a:off x="6752173" y="1263297"/>
            <a:ext cx="528106" cy="50588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a:t>icon</a:t>
            </a:r>
            <a:endParaRPr lang="es-ES_tradnl" dirty="0"/>
          </a:p>
        </p:txBody>
      </p:sp>
      <p:sp>
        <p:nvSpPr>
          <p:cNvPr id="112" name="Text Placeholder 7"/>
          <p:cNvSpPr>
            <a:spLocks noGrp="1"/>
          </p:cNvSpPr>
          <p:nvPr>
            <p:ph type="body" sz="quarter" idx="57" hasCustomPrompt="1"/>
          </p:nvPr>
        </p:nvSpPr>
        <p:spPr>
          <a:xfrm>
            <a:off x="7314145" y="1370932"/>
            <a:ext cx="1185860" cy="323835"/>
          </a:xfrm>
          <a:prstGeom prst="rect">
            <a:avLst/>
          </a:prstGeom>
        </p:spPr>
        <p:txBody>
          <a:bodyPr vert="horz" lIns="0" tIns="40504" rIns="0" bIns="40504" anchor="ctr"/>
          <a:lstStyle>
            <a:lvl1pPr marL="0" indent="0" algn="l">
              <a:lnSpc>
                <a:spcPct val="100000"/>
              </a:lnSpc>
              <a:spcBef>
                <a:spcPts val="0"/>
              </a:spcBef>
              <a:buNone/>
              <a:defRPr sz="2250" b="1">
                <a:solidFill>
                  <a:schemeClr val="bg1"/>
                </a:solidFill>
                <a:latin typeface="Lato Light"/>
                <a:cs typeface="Lato Light"/>
              </a:defRPr>
            </a:lvl1pPr>
          </a:lstStyle>
          <a:p>
            <a:pPr lvl="0"/>
            <a:r>
              <a:rPr lang="es-ES_tradnl" dirty="0"/>
              <a:t>80%</a:t>
            </a:r>
          </a:p>
        </p:txBody>
      </p:sp>
      <p:sp>
        <p:nvSpPr>
          <p:cNvPr id="113" name="Text Placeholder 7"/>
          <p:cNvSpPr>
            <a:spLocks noGrp="1"/>
          </p:cNvSpPr>
          <p:nvPr>
            <p:ph type="body" sz="quarter" idx="44" hasCustomPrompt="1"/>
          </p:nvPr>
        </p:nvSpPr>
        <p:spPr>
          <a:xfrm>
            <a:off x="6378577" y="1941704"/>
            <a:ext cx="2303462" cy="171338"/>
          </a:xfrm>
          <a:prstGeom prst="rect">
            <a:avLst/>
          </a:prstGeom>
        </p:spPr>
        <p:txBody>
          <a:bodyPr vert="horz" lIns="0" tIns="40504" rIns="0" bIns="40504" anchor="ctr"/>
          <a:lstStyle>
            <a:lvl1pPr marL="0" indent="0" algn="ctr">
              <a:lnSpc>
                <a:spcPct val="100000"/>
              </a:lnSpc>
              <a:spcBef>
                <a:spcPts val="0"/>
              </a:spcBef>
              <a:spcAft>
                <a:spcPts val="0"/>
              </a:spcAft>
              <a:buNone/>
              <a:defRPr sz="1620" b="0">
                <a:solidFill>
                  <a:schemeClr val="bg1"/>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114" name="Text Placeholder 2"/>
          <p:cNvSpPr>
            <a:spLocks noGrp="1"/>
          </p:cNvSpPr>
          <p:nvPr>
            <p:ph type="body" sz="quarter" idx="45" hasCustomPrompt="1"/>
          </p:nvPr>
        </p:nvSpPr>
        <p:spPr>
          <a:xfrm>
            <a:off x="6378579" y="2234962"/>
            <a:ext cx="2303461" cy="584979"/>
          </a:xfrm>
          <a:prstGeom prst="rect">
            <a:avLst/>
          </a:prstGeom>
        </p:spPr>
        <p:txBody>
          <a:bodyPr vert="horz" lIns="0" tIns="0" rIns="0" bIns="0"/>
          <a:lstStyle>
            <a:lvl1pPr marL="0" indent="0" algn="ctr">
              <a:lnSpc>
                <a:spcPct val="130000"/>
              </a:lnSpc>
              <a:buNone/>
              <a:defRPr sz="810" baseline="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p>
        </p:txBody>
      </p:sp>
      <p:sp>
        <p:nvSpPr>
          <p:cNvPr id="130" name="Rounded Rectangle 129"/>
          <p:cNvSpPr/>
          <p:nvPr userDrawn="1"/>
        </p:nvSpPr>
        <p:spPr>
          <a:xfrm>
            <a:off x="483135" y="3050184"/>
            <a:ext cx="2272767" cy="587216"/>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80"/>
          </a:p>
        </p:txBody>
      </p:sp>
      <p:sp>
        <p:nvSpPr>
          <p:cNvPr id="131" name="Text Placeholder 7"/>
          <p:cNvSpPr>
            <a:spLocks noGrp="1"/>
          </p:cNvSpPr>
          <p:nvPr>
            <p:ph type="body" sz="quarter" idx="46" hasCustomPrompt="1"/>
          </p:nvPr>
        </p:nvSpPr>
        <p:spPr>
          <a:xfrm>
            <a:off x="826036" y="3084475"/>
            <a:ext cx="528106" cy="50588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a:t>icon</a:t>
            </a:r>
            <a:endParaRPr lang="es-ES_tradnl" dirty="0"/>
          </a:p>
        </p:txBody>
      </p:sp>
      <p:sp>
        <p:nvSpPr>
          <p:cNvPr id="136" name="Text Placeholder 7"/>
          <p:cNvSpPr>
            <a:spLocks noGrp="1"/>
          </p:cNvSpPr>
          <p:nvPr>
            <p:ph type="body" sz="quarter" idx="58" hasCustomPrompt="1"/>
          </p:nvPr>
        </p:nvSpPr>
        <p:spPr>
          <a:xfrm>
            <a:off x="1438806" y="3191153"/>
            <a:ext cx="1185860" cy="323835"/>
          </a:xfrm>
          <a:prstGeom prst="rect">
            <a:avLst/>
          </a:prstGeom>
        </p:spPr>
        <p:txBody>
          <a:bodyPr vert="horz" lIns="0" tIns="40504" rIns="0" bIns="40504" anchor="ctr"/>
          <a:lstStyle>
            <a:lvl1pPr marL="0" indent="0" algn="l">
              <a:lnSpc>
                <a:spcPct val="100000"/>
              </a:lnSpc>
              <a:spcBef>
                <a:spcPts val="0"/>
              </a:spcBef>
              <a:buNone/>
              <a:defRPr sz="2250" b="1">
                <a:solidFill>
                  <a:schemeClr val="bg1"/>
                </a:solidFill>
                <a:latin typeface="Lato Light"/>
                <a:cs typeface="Lato Light"/>
              </a:defRPr>
            </a:lvl1pPr>
          </a:lstStyle>
          <a:p>
            <a:pPr lvl="0"/>
            <a:r>
              <a:rPr lang="es-ES_tradnl" dirty="0"/>
              <a:t>80%</a:t>
            </a:r>
          </a:p>
        </p:txBody>
      </p:sp>
      <p:sp>
        <p:nvSpPr>
          <p:cNvPr id="139" name="Text Placeholder 7"/>
          <p:cNvSpPr>
            <a:spLocks noGrp="1"/>
          </p:cNvSpPr>
          <p:nvPr>
            <p:ph type="body" sz="quarter" idx="47" hasCustomPrompt="1"/>
          </p:nvPr>
        </p:nvSpPr>
        <p:spPr>
          <a:xfrm>
            <a:off x="452438" y="3762881"/>
            <a:ext cx="2303462" cy="171338"/>
          </a:xfrm>
          <a:prstGeom prst="rect">
            <a:avLst/>
          </a:prstGeom>
        </p:spPr>
        <p:txBody>
          <a:bodyPr vert="horz" lIns="0" tIns="40504" rIns="0" bIns="40504" anchor="ctr"/>
          <a:lstStyle>
            <a:lvl1pPr marL="0" indent="0" algn="ctr">
              <a:lnSpc>
                <a:spcPct val="100000"/>
              </a:lnSpc>
              <a:spcBef>
                <a:spcPts val="0"/>
              </a:spcBef>
              <a:spcAft>
                <a:spcPts val="0"/>
              </a:spcAft>
              <a:buNone/>
              <a:defRPr sz="1620" b="0">
                <a:solidFill>
                  <a:schemeClr val="bg1"/>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140" name="Text Placeholder 2"/>
          <p:cNvSpPr>
            <a:spLocks noGrp="1"/>
          </p:cNvSpPr>
          <p:nvPr>
            <p:ph type="body" sz="quarter" idx="48" hasCustomPrompt="1"/>
          </p:nvPr>
        </p:nvSpPr>
        <p:spPr>
          <a:xfrm>
            <a:off x="452442" y="4071379"/>
            <a:ext cx="2303461" cy="584979"/>
          </a:xfrm>
          <a:prstGeom prst="rect">
            <a:avLst/>
          </a:prstGeom>
        </p:spPr>
        <p:txBody>
          <a:bodyPr vert="horz" lIns="0" tIns="0" rIns="0" bIns="0"/>
          <a:lstStyle>
            <a:lvl1pPr marL="0" indent="0" algn="ctr">
              <a:lnSpc>
                <a:spcPct val="130000"/>
              </a:lnSpc>
              <a:buNone/>
              <a:defRPr sz="810" baseline="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p>
        </p:txBody>
      </p:sp>
      <p:sp>
        <p:nvSpPr>
          <p:cNvPr id="145" name="Rounded Rectangle 144"/>
          <p:cNvSpPr/>
          <p:nvPr userDrawn="1"/>
        </p:nvSpPr>
        <p:spPr>
          <a:xfrm>
            <a:off x="3411540" y="3050184"/>
            <a:ext cx="2303460" cy="587216"/>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80"/>
          </a:p>
        </p:txBody>
      </p:sp>
      <p:sp>
        <p:nvSpPr>
          <p:cNvPr id="146" name="Text Placeholder 7"/>
          <p:cNvSpPr>
            <a:spLocks noGrp="1"/>
          </p:cNvSpPr>
          <p:nvPr>
            <p:ph type="body" sz="quarter" idx="49" hasCustomPrompt="1"/>
          </p:nvPr>
        </p:nvSpPr>
        <p:spPr>
          <a:xfrm>
            <a:off x="3785135" y="3084475"/>
            <a:ext cx="528106" cy="50588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a:t>icon</a:t>
            </a:r>
            <a:endParaRPr lang="es-ES_tradnl" dirty="0"/>
          </a:p>
        </p:txBody>
      </p:sp>
      <p:sp>
        <p:nvSpPr>
          <p:cNvPr id="149" name="Text Placeholder 7"/>
          <p:cNvSpPr>
            <a:spLocks noGrp="1"/>
          </p:cNvSpPr>
          <p:nvPr>
            <p:ph type="body" sz="quarter" idx="59" hasCustomPrompt="1"/>
          </p:nvPr>
        </p:nvSpPr>
        <p:spPr>
          <a:xfrm>
            <a:off x="4364040" y="3191153"/>
            <a:ext cx="1185860" cy="323835"/>
          </a:xfrm>
          <a:prstGeom prst="rect">
            <a:avLst/>
          </a:prstGeom>
        </p:spPr>
        <p:txBody>
          <a:bodyPr vert="horz" lIns="0" tIns="40504" rIns="0" bIns="40504" anchor="ctr"/>
          <a:lstStyle>
            <a:lvl1pPr marL="0" indent="0" algn="l">
              <a:lnSpc>
                <a:spcPct val="100000"/>
              </a:lnSpc>
              <a:spcBef>
                <a:spcPts val="0"/>
              </a:spcBef>
              <a:buNone/>
              <a:defRPr sz="2250" b="1">
                <a:solidFill>
                  <a:schemeClr val="bg1"/>
                </a:solidFill>
                <a:latin typeface="Lato Light"/>
                <a:cs typeface="Lato Light"/>
              </a:defRPr>
            </a:lvl1pPr>
          </a:lstStyle>
          <a:p>
            <a:pPr lvl="0"/>
            <a:r>
              <a:rPr lang="es-ES_tradnl" dirty="0"/>
              <a:t>80%</a:t>
            </a:r>
          </a:p>
        </p:txBody>
      </p:sp>
      <p:sp>
        <p:nvSpPr>
          <p:cNvPr id="151" name="Text Placeholder 7"/>
          <p:cNvSpPr>
            <a:spLocks noGrp="1"/>
          </p:cNvSpPr>
          <p:nvPr>
            <p:ph type="body" sz="quarter" idx="50" hasCustomPrompt="1"/>
          </p:nvPr>
        </p:nvSpPr>
        <p:spPr>
          <a:xfrm>
            <a:off x="3411539" y="3762881"/>
            <a:ext cx="2303462" cy="171338"/>
          </a:xfrm>
          <a:prstGeom prst="rect">
            <a:avLst/>
          </a:prstGeom>
        </p:spPr>
        <p:txBody>
          <a:bodyPr vert="horz" lIns="0" tIns="40504" rIns="0" bIns="40504" anchor="ctr"/>
          <a:lstStyle>
            <a:lvl1pPr marL="0" indent="0" algn="ctr">
              <a:lnSpc>
                <a:spcPct val="100000"/>
              </a:lnSpc>
              <a:spcBef>
                <a:spcPts val="0"/>
              </a:spcBef>
              <a:spcAft>
                <a:spcPts val="0"/>
              </a:spcAft>
              <a:buNone/>
              <a:defRPr sz="1620" b="0">
                <a:solidFill>
                  <a:schemeClr val="bg1"/>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152" name="Text Placeholder 2"/>
          <p:cNvSpPr>
            <a:spLocks noGrp="1"/>
          </p:cNvSpPr>
          <p:nvPr>
            <p:ph type="body" sz="quarter" idx="51" hasCustomPrompt="1"/>
          </p:nvPr>
        </p:nvSpPr>
        <p:spPr>
          <a:xfrm>
            <a:off x="3411541" y="4071379"/>
            <a:ext cx="2303461" cy="584979"/>
          </a:xfrm>
          <a:prstGeom prst="rect">
            <a:avLst/>
          </a:prstGeom>
        </p:spPr>
        <p:txBody>
          <a:bodyPr vert="horz" lIns="0" tIns="0" rIns="0" bIns="0"/>
          <a:lstStyle>
            <a:lvl1pPr marL="0" indent="0" algn="ctr">
              <a:lnSpc>
                <a:spcPct val="130000"/>
              </a:lnSpc>
              <a:buNone/>
              <a:defRPr sz="810" baseline="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p>
        </p:txBody>
      </p:sp>
      <p:sp>
        <p:nvSpPr>
          <p:cNvPr id="155" name="Rounded Rectangle 154"/>
          <p:cNvSpPr/>
          <p:nvPr userDrawn="1"/>
        </p:nvSpPr>
        <p:spPr>
          <a:xfrm>
            <a:off x="6378578" y="3050184"/>
            <a:ext cx="2303460" cy="587216"/>
          </a:xfrm>
          <a:prstGeom prst="roundRect">
            <a:avLst>
              <a:gd name="adj"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80"/>
          </a:p>
        </p:txBody>
      </p:sp>
      <p:sp>
        <p:nvSpPr>
          <p:cNvPr id="156" name="Text Placeholder 7"/>
          <p:cNvSpPr>
            <a:spLocks noGrp="1"/>
          </p:cNvSpPr>
          <p:nvPr>
            <p:ph type="body" sz="quarter" idx="52" hasCustomPrompt="1"/>
          </p:nvPr>
        </p:nvSpPr>
        <p:spPr>
          <a:xfrm>
            <a:off x="6752173" y="3084475"/>
            <a:ext cx="528106" cy="50588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a:t>icon</a:t>
            </a:r>
            <a:endParaRPr lang="es-ES_tradnl" dirty="0"/>
          </a:p>
        </p:txBody>
      </p:sp>
      <p:sp>
        <p:nvSpPr>
          <p:cNvPr id="157" name="Text Placeholder 7"/>
          <p:cNvSpPr>
            <a:spLocks noGrp="1"/>
          </p:cNvSpPr>
          <p:nvPr>
            <p:ph type="body" sz="quarter" idx="60" hasCustomPrompt="1"/>
          </p:nvPr>
        </p:nvSpPr>
        <p:spPr>
          <a:xfrm>
            <a:off x="7314145" y="3191153"/>
            <a:ext cx="1185860" cy="323835"/>
          </a:xfrm>
          <a:prstGeom prst="rect">
            <a:avLst/>
          </a:prstGeom>
        </p:spPr>
        <p:txBody>
          <a:bodyPr vert="horz" lIns="0" tIns="40504" rIns="0" bIns="40504" anchor="ctr"/>
          <a:lstStyle>
            <a:lvl1pPr marL="0" indent="0" algn="l">
              <a:lnSpc>
                <a:spcPct val="100000"/>
              </a:lnSpc>
              <a:spcBef>
                <a:spcPts val="0"/>
              </a:spcBef>
              <a:buNone/>
              <a:defRPr sz="2250" b="1">
                <a:solidFill>
                  <a:schemeClr val="bg1"/>
                </a:solidFill>
                <a:latin typeface="Lato Light"/>
                <a:cs typeface="Lato Light"/>
              </a:defRPr>
            </a:lvl1pPr>
          </a:lstStyle>
          <a:p>
            <a:pPr lvl="0"/>
            <a:r>
              <a:rPr lang="es-ES_tradnl" dirty="0"/>
              <a:t>80%</a:t>
            </a:r>
          </a:p>
        </p:txBody>
      </p:sp>
      <p:sp>
        <p:nvSpPr>
          <p:cNvPr id="158" name="Text Placeholder 7"/>
          <p:cNvSpPr>
            <a:spLocks noGrp="1"/>
          </p:cNvSpPr>
          <p:nvPr>
            <p:ph type="body" sz="quarter" idx="53" hasCustomPrompt="1"/>
          </p:nvPr>
        </p:nvSpPr>
        <p:spPr>
          <a:xfrm>
            <a:off x="6378577" y="3762881"/>
            <a:ext cx="2303462" cy="171338"/>
          </a:xfrm>
          <a:prstGeom prst="rect">
            <a:avLst/>
          </a:prstGeom>
        </p:spPr>
        <p:txBody>
          <a:bodyPr vert="horz" lIns="0" tIns="40504" rIns="0" bIns="40504" anchor="ctr"/>
          <a:lstStyle>
            <a:lvl1pPr marL="0" indent="0" algn="ctr">
              <a:lnSpc>
                <a:spcPct val="100000"/>
              </a:lnSpc>
              <a:spcBef>
                <a:spcPts val="0"/>
              </a:spcBef>
              <a:spcAft>
                <a:spcPts val="0"/>
              </a:spcAft>
              <a:buNone/>
              <a:defRPr sz="1620" b="0">
                <a:solidFill>
                  <a:schemeClr val="bg1"/>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159" name="Text Placeholder 2"/>
          <p:cNvSpPr>
            <a:spLocks noGrp="1"/>
          </p:cNvSpPr>
          <p:nvPr>
            <p:ph type="body" sz="quarter" idx="54" hasCustomPrompt="1"/>
          </p:nvPr>
        </p:nvSpPr>
        <p:spPr>
          <a:xfrm>
            <a:off x="6378579" y="4071379"/>
            <a:ext cx="2303461" cy="584979"/>
          </a:xfrm>
          <a:prstGeom prst="rect">
            <a:avLst/>
          </a:prstGeom>
        </p:spPr>
        <p:txBody>
          <a:bodyPr vert="horz" lIns="0" tIns="0" rIns="0" bIns="0"/>
          <a:lstStyle>
            <a:lvl1pPr marL="0" indent="0" algn="ctr">
              <a:lnSpc>
                <a:spcPct val="130000"/>
              </a:lnSpc>
              <a:buNone/>
              <a:defRPr sz="810" baseline="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p>
        </p:txBody>
      </p:sp>
    </p:spTree>
    <p:extLst>
      <p:ext uri="{BB962C8B-B14F-4D97-AF65-F5344CB8AC3E}">
        <p14:creationId xmlns:p14="http://schemas.microsoft.com/office/powerpoint/2010/main" val="316702109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400" fill="hold"/>
                                        <p:tgtEl>
                                          <p:spTgt spid="3"/>
                                        </p:tgtEl>
                                        <p:attrNameLst>
                                          <p:attrName>ppt_w</p:attrName>
                                        </p:attrNameLst>
                                      </p:cBhvr>
                                      <p:tavLst>
                                        <p:tav tm="0">
                                          <p:val>
                                            <p:fltVal val="0"/>
                                          </p:val>
                                        </p:tav>
                                        <p:tav tm="100000">
                                          <p:val>
                                            <p:strVal val="#ppt_w"/>
                                          </p:val>
                                        </p:tav>
                                      </p:tavLst>
                                    </p:anim>
                                    <p:anim calcmode="lin" valueType="num">
                                      <p:cBhvr>
                                        <p:cTn id="8" dur="400" fill="hold"/>
                                        <p:tgtEl>
                                          <p:spTgt spid="3"/>
                                        </p:tgtEl>
                                        <p:attrNameLst>
                                          <p:attrName>ppt_h</p:attrName>
                                        </p:attrNameLst>
                                      </p:cBhvr>
                                      <p:tavLst>
                                        <p:tav tm="0">
                                          <p:val>
                                            <p:fltVal val="0"/>
                                          </p:val>
                                        </p:tav>
                                        <p:tav tm="100000">
                                          <p:val>
                                            <p:strVal val="#ppt_h"/>
                                          </p:val>
                                        </p:tav>
                                      </p:tavLst>
                                    </p:anim>
                                    <p:animEffect transition="in" filter="fade">
                                      <p:cBhvr>
                                        <p:cTn id="9" dur="400"/>
                                        <p:tgtEl>
                                          <p:spTgt spid="3"/>
                                        </p:tgtEl>
                                      </p:cBhvr>
                                    </p:animEffect>
                                  </p:childTnLst>
                                </p:cTn>
                              </p:par>
                            </p:childTnLst>
                          </p:cTn>
                        </p:par>
                        <p:par>
                          <p:cTn id="10" fill="hold">
                            <p:stCondLst>
                              <p:cond delay="400"/>
                            </p:stCondLst>
                            <p:childTnLst>
                              <p:par>
                                <p:cTn id="11" presetID="53" presetClass="entr" presetSubtype="16" fill="hold" grpId="0" nodeType="afterEffect">
                                  <p:stCondLst>
                                    <p:cond delay="0"/>
                                  </p:stCondLst>
                                  <p:childTnLst>
                                    <p:set>
                                      <p:cBhvr>
                                        <p:cTn id="12" dur="1" fill="hold">
                                          <p:stCondLst>
                                            <p:cond delay="0"/>
                                          </p:stCondLst>
                                        </p:cTn>
                                        <p:tgtEl>
                                          <p:spTgt spid="13">
                                            <p:txEl>
                                              <p:pRg st="0" end="0"/>
                                            </p:txEl>
                                          </p:spTgt>
                                        </p:tgtEl>
                                        <p:attrNameLst>
                                          <p:attrName>style.visibility</p:attrName>
                                        </p:attrNameLst>
                                      </p:cBhvr>
                                      <p:to>
                                        <p:strVal val="visible"/>
                                      </p:to>
                                    </p:set>
                                    <p:anim calcmode="lin" valueType="num">
                                      <p:cBhvr>
                                        <p:cTn id="13" dur="3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14" dur="3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15" dur="300"/>
                                        <p:tgtEl>
                                          <p:spTgt spid="13">
                                            <p:txEl>
                                              <p:pRg st="0" end="0"/>
                                            </p:txEl>
                                          </p:spTgt>
                                        </p:tgtEl>
                                      </p:cBhvr>
                                    </p:animEffect>
                                  </p:childTnLst>
                                </p:cTn>
                              </p:par>
                              <p:par>
                                <p:cTn id="16" presetID="42" presetClass="entr" presetSubtype="0" fill="hold" grpId="0" nodeType="withEffect">
                                  <p:stCondLst>
                                    <p:cond delay="200"/>
                                  </p:stCondLst>
                                  <p:childTnLst>
                                    <p:set>
                                      <p:cBhvr>
                                        <p:cTn id="17" dur="1" fill="hold">
                                          <p:stCondLst>
                                            <p:cond delay="0"/>
                                          </p:stCondLst>
                                        </p:cTn>
                                        <p:tgtEl>
                                          <p:spTgt spid="32">
                                            <p:txEl>
                                              <p:pRg st="0" end="0"/>
                                            </p:txEl>
                                          </p:spTgt>
                                        </p:tgtEl>
                                        <p:attrNameLst>
                                          <p:attrName>style.visibility</p:attrName>
                                        </p:attrNameLst>
                                      </p:cBhvr>
                                      <p:to>
                                        <p:strVal val="visible"/>
                                      </p:to>
                                    </p:set>
                                    <p:animEffect transition="in" filter="fade">
                                      <p:cBhvr>
                                        <p:cTn id="18" dur="400"/>
                                        <p:tgtEl>
                                          <p:spTgt spid="32">
                                            <p:txEl>
                                              <p:pRg st="0" end="0"/>
                                            </p:txEl>
                                          </p:spTgt>
                                        </p:tgtEl>
                                      </p:cBhvr>
                                    </p:animEffect>
                                    <p:anim calcmode="lin" valueType="num">
                                      <p:cBhvr>
                                        <p:cTn id="19" dur="400" fill="hold"/>
                                        <p:tgtEl>
                                          <p:spTgt spid="32">
                                            <p:txEl>
                                              <p:pRg st="0" end="0"/>
                                            </p:txEl>
                                          </p:spTgt>
                                        </p:tgtEl>
                                        <p:attrNameLst>
                                          <p:attrName>ppt_x</p:attrName>
                                        </p:attrNameLst>
                                      </p:cBhvr>
                                      <p:tavLst>
                                        <p:tav tm="0">
                                          <p:val>
                                            <p:strVal val="#ppt_x"/>
                                          </p:val>
                                        </p:tav>
                                        <p:tav tm="100000">
                                          <p:val>
                                            <p:strVal val="#ppt_x"/>
                                          </p:val>
                                        </p:tav>
                                      </p:tavLst>
                                    </p:anim>
                                    <p:anim calcmode="lin" valueType="num">
                                      <p:cBhvr>
                                        <p:cTn id="20" dur="400" fill="hold"/>
                                        <p:tgtEl>
                                          <p:spTgt spid="32">
                                            <p:txEl>
                                              <p:pRg st="0" end="0"/>
                                            </p:txEl>
                                          </p:spTgt>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200"/>
                                  </p:stCondLst>
                                  <p:childTnLst>
                                    <p:set>
                                      <p:cBhvr>
                                        <p:cTn id="22" dur="1" fill="hold">
                                          <p:stCondLst>
                                            <p:cond delay="0"/>
                                          </p:stCondLst>
                                        </p:cTn>
                                        <p:tgtEl>
                                          <p:spTgt spid="38">
                                            <p:txEl>
                                              <p:pRg st="0" end="0"/>
                                            </p:txEl>
                                          </p:spTgt>
                                        </p:tgtEl>
                                        <p:attrNameLst>
                                          <p:attrName>style.visibility</p:attrName>
                                        </p:attrNameLst>
                                      </p:cBhvr>
                                      <p:to>
                                        <p:strVal val="visible"/>
                                      </p:to>
                                    </p:set>
                                    <p:animEffect transition="in" filter="fade">
                                      <p:cBhvr>
                                        <p:cTn id="23" dur="500"/>
                                        <p:tgtEl>
                                          <p:spTgt spid="38">
                                            <p:txEl>
                                              <p:pRg st="0" end="0"/>
                                            </p:txEl>
                                          </p:spTgt>
                                        </p:tgtEl>
                                      </p:cBhvr>
                                    </p:animEffect>
                                    <p:anim calcmode="lin" valueType="num">
                                      <p:cBhvr>
                                        <p:cTn id="24"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p:cTn id="25" dur="500" fill="hold"/>
                                        <p:tgtEl>
                                          <p:spTgt spid="38">
                                            <p:txEl>
                                              <p:pRg st="0" end="0"/>
                                            </p:txEl>
                                          </p:spTgt>
                                        </p:tgtEl>
                                        <p:attrNameLst>
                                          <p:attrName>ppt_y</p:attrName>
                                        </p:attrNameLst>
                                      </p:cBhvr>
                                      <p:tavLst>
                                        <p:tav tm="0">
                                          <p:val>
                                            <p:strVal val="#ppt_y+.1"/>
                                          </p:val>
                                        </p:tav>
                                        <p:tav tm="100000">
                                          <p:val>
                                            <p:strVal val="#ppt_y"/>
                                          </p:val>
                                        </p:tav>
                                      </p:tavLst>
                                    </p:anim>
                                  </p:childTnLst>
                                </p:cTn>
                              </p:par>
                              <p:par>
                                <p:cTn id="26" presetID="10" presetClass="entr" presetSubtype="0" fill="hold" grpId="0" nodeType="withEffect">
                                  <p:stCondLst>
                                    <p:cond delay="800"/>
                                  </p:stCondLst>
                                  <p:childTnLst>
                                    <p:set>
                                      <p:cBhvr>
                                        <p:cTn id="27" dur="1" fill="hold">
                                          <p:stCondLst>
                                            <p:cond delay="0"/>
                                          </p:stCondLst>
                                        </p:cTn>
                                        <p:tgtEl>
                                          <p:spTgt spid="39">
                                            <p:txEl>
                                              <p:pRg st="0" end="0"/>
                                            </p:txEl>
                                          </p:spTgt>
                                        </p:tgtEl>
                                        <p:attrNameLst>
                                          <p:attrName>style.visibility</p:attrName>
                                        </p:attrNameLst>
                                      </p:cBhvr>
                                      <p:to>
                                        <p:strVal val="visible"/>
                                      </p:to>
                                    </p:set>
                                    <p:animEffect transition="in" filter="fade">
                                      <p:cBhvr>
                                        <p:cTn id="28" dur="500"/>
                                        <p:tgtEl>
                                          <p:spTgt spid="39">
                                            <p:txEl>
                                              <p:pRg st="0" end="0"/>
                                            </p:txEl>
                                          </p:spTgt>
                                        </p:tgtEl>
                                      </p:cBhvr>
                                    </p:animEffect>
                                  </p:childTnLst>
                                </p:cTn>
                              </p:par>
                            </p:childTnLst>
                          </p:cTn>
                        </p:par>
                        <p:par>
                          <p:cTn id="29" fill="hold">
                            <p:stCondLst>
                              <p:cond delay="1700"/>
                            </p:stCondLst>
                            <p:childTnLst>
                              <p:par>
                                <p:cTn id="30" presetID="53" presetClass="entr" presetSubtype="16" fill="hold" grpId="0" nodeType="afterEffect">
                                  <p:stCondLst>
                                    <p:cond delay="0"/>
                                  </p:stCondLst>
                                  <p:childTnLst>
                                    <p:set>
                                      <p:cBhvr>
                                        <p:cTn id="31" dur="1" fill="hold">
                                          <p:stCondLst>
                                            <p:cond delay="0"/>
                                          </p:stCondLst>
                                        </p:cTn>
                                        <p:tgtEl>
                                          <p:spTgt spid="65"/>
                                        </p:tgtEl>
                                        <p:attrNameLst>
                                          <p:attrName>style.visibility</p:attrName>
                                        </p:attrNameLst>
                                      </p:cBhvr>
                                      <p:to>
                                        <p:strVal val="visible"/>
                                      </p:to>
                                    </p:set>
                                    <p:anim calcmode="lin" valueType="num">
                                      <p:cBhvr>
                                        <p:cTn id="32" dur="400" fill="hold"/>
                                        <p:tgtEl>
                                          <p:spTgt spid="65"/>
                                        </p:tgtEl>
                                        <p:attrNameLst>
                                          <p:attrName>ppt_w</p:attrName>
                                        </p:attrNameLst>
                                      </p:cBhvr>
                                      <p:tavLst>
                                        <p:tav tm="0">
                                          <p:val>
                                            <p:fltVal val="0"/>
                                          </p:val>
                                        </p:tav>
                                        <p:tav tm="100000">
                                          <p:val>
                                            <p:strVal val="#ppt_w"/>
                                          </p:val>
                                        </p:tav>
                                      </p:tavLst>
                                    </p:anim>
                                    <p:anim calcmode="lin" valueType="num">
                                      <p:cBhvr>
                                        <p:cTn id="33" dur="400" fill="hold"/>
                                        <p:tgtEl>
                                          <p:spTgt spid="65"/>
                                        </p:tgtEl>
                                        <p:attrNameLst>
                                          <p:attrName>ppt_h</p:attrName>
                                        </p:attrNameLst>
                                      </p:cBhvr>
                                      <p:tavLst>
                                        <p:tav tm="0">
                                          <p:val>
                                            <p:fltVal val="0"/>
                                          </p:val>
                                        </p:tav>
                                        <p:tav tm="100000">
                                          <p:val>
                                            <p:strVal val="#ppt_h"/>
                                          </p:val>
                                        </p:tav>
                                      </p:tavLst>
                                    </p:anim>
                                    <p:animEffect transition="in" filter="fade">
                                      <p:cBhvr>
                                        <p:cTn id="34" dur="400"/>
                                        <p:tgtEl>
                                          <p:spTgt spid="65"/>
                                        </p:tgtEl>
                                      </p:cBhvr>
                                    </p:animEffect>
                                  </p:childTnLst>
                                </p:cTn>
                              </p:par>
                            </p:childTnLst>
                          </p:cTn>
                        </p:par>
                        <p:par>
                          <p:cTn id="35" fill="hold">
                            <p:stCondLst>
                              <p:cond delay="2100"/>
                            </p:stCondLst>
                            <p:childTnLst>
                              <p:par>
                                <p:cTn id="36" presetID="53" presetClass="entr" presetSubtype="16" fill="hold" grpId="0" nodeType="afterEffect">
                                  <p:stCondLst>
                                    <p:cond delay="0"/>
                                  </p:stCondLst>
                                  <p:childTnLst>
                                    <p:set>
                                      <p:cBhvr>
                                        <p:cTn id="37" dur="1" fill="hold">
                                          <p:stCondLst>
                                            <p:cond delay="0"/>
                                          </p:stCondLst>
                                        </p:cTn>
                                        <p:tgtEl>
                                          <p:spTgt spid="66">
                                            <p:txEl>
                                              <p:pRg st="0" end="0"/>
                                            </p:txEl>
                                          </p:spTgt>
                                        </p:tgtEl>
                                        <p:attrNameLst>
                                          <p:attrName>style.visibility</p:attrName>
                                        </p:attrNameLst>
                                      </p:cBhvr>
                                      <p:to>
                                        <p:strVal val="visible"/>
                                      </p:to>
                                    </p:set>
                                    <p:anim calcmode="lin" valueType="num">
                                      <p:cBhvr>
                                        <p:cTn id="38" dur="300" fill="hold"/>
                                        <p:tgtEl>
                                          <p:spTgt spid="66">
                                            <p:txEl>
                                              <p:pRg st="0" end="0"/>
                                            </p:txEl>
                                          </p:spTgt>
                                        </p:tgtEl>
                                        <p:attrNameLst>
                                          <p:attrName>ppt_w</p:attrName>
                                        </p:attrNameLst>
                                      </p:cBhvr>
                                      <p:tavLst>
                                        <p:tav tm="0">
                                          <p:val>
                                            <p:fltVal val="0"/>
                                          </p:val>
                                        </p:tav>
                                        <p:tav tm="100000">
                                          <p:val>
                                            <p:strVal val="#ppt_w"/>
                                          </p:val>
                                        </p:tav>
                                      </p:tavLst>
                                    </p:anim>
                                    <p:anim calcmode="lin" valueType="num">
                                      <p:cBhvr>
                                        <p:cTn id="39" dur="300" fill="hold"/>
                                        <p:tgtEl>
                                          <p:spTgt spid="66">
                                            <p:txEl>
                                              <p:pRg st="0" end="0"/>
                                            </p:txEl>
                                          </p:spTgt>
                                        </p:tgtEl>
                                        <p:attrNameLst>
                                          <p:attrName>ppt_h</p:attrName>
                                        </p:attrNameLst>
                                      </p:cBhvr>
                                      <p:tavLst>
                                        <p:tav tm="0">
                                          <p:val>
                                            <p:fltVal val="0"/>
                                          </p:val>
                                        </p:tav>
                                        <p:tav tm="100000">
                                          <p:val>
                                            <p:strVal val="#ppt_h"/>
                                          </p:val>
                                        </p:tav>
                                      </p:tavLst>
                                    </p:anim>
                                    <p:animEffect transition="in" filter="fade">
                                      <p:cBhvr>
                                        <p:cTn id="40" dur="300"/>
                                        <p:tgtEl>
                                          <p:spTgt spid="66">
                                            <p:txEl>
                                              <p:pRg st="0" end="0"/>
                                            </p:txEl>
                                          </p:spTgt>
                                        </p:tgtEl>
                                      </p:cBhvr>
                                    </p:animEffect>
                                  </p:childTnLst>
                                </p:cTn>
                              </p:par>
                              <p:par>
                                <p:cTn id="41" presetID="42" presetClass="entr" presetSubtype="0" fill="hold" grpId="0" nodeType="withEffect">
                                  <p:stCondLst>
                                    <p:cond delay="200"/>
                                  </p:stCondLst>
                                  <p:childTnLst>
                                    <p:set>
                                      <p:cBhvr>
                                        <p:cTn id="42" dur="1" fill="hold">
                                          <p:stCondLst>
                                            <p:cond delay="0"/>
                                          </p:stCondLst>
                                        </p:cTn>
                                        <p:tgtEl>
                                          <p:spTgt spid="69">
                                            <p:txEl>
                                              <p:pRg st="0" end="0"/>
                                            </p:txEl>
                                          </p:spTgt>
                                        </p:tgtEl>
                                        <p:attrNameLst>
                                          <p:attrName>style.visibility</p:attrName>
                                        </p:attrNameLst>
                                      </p:cBhvr>
                                      <p:to>
                                        <p:strVal val="visible"/>
                                      </p:to>
                                    </p:set>
                                    <p:animEffect transition="in" filter="fade">
                                      <p:cBhvr>
                                        <p:cTn id="43" dur="400"/>
                                        <p:tgtEl>
                                          <p:spTgt spid="69">
                                            <p:txEl>
                                              <p:pRg st="0" end="0"/>
                                            </p:txEl>
                                          </p:spTgt>
                                        </p:tgtEl>
                                      </p:cBhvr>
                                    </p:animEffect>
                                    <p:anim calcmode="lin" valueType="num">
                                      <p:cBhvr>
                                        <p:cTn id="44" dur="400" fill="hold"/>
                                        <p:tgtEl>
                                          <p:spTgt spid="69">
                                            <p:txEl>
                                              <p:pRg st="0" end="0"/>
                                            </p:txEl>
                                          </p:spTgt>
                                        </p:tgtEl>
                                        <p:attrNameLst>
                                          <p:attrName>ppt_x</p:attrName>
                                        </p:attrNameLst>
                                      </p:cBhvr>
                                      <p:tavLst>
                                        <p:tav tm="0">
                                          <p:val>
                                            <p:strVal val="#ppt_x"/>
                                          </p:val>
                                        </p:tav>
                                        <p:tav tm="100000">
                                          <p:val>
                                            <p:strVal val="#ppt_x"/>
                                          </p:val>
                                        </p:tav>
                                      </p:tavLst>
                                    </p:anim>
                                    <p:anim calcmode="lin" valueType="num">
                                      <p:cBhvr>
                                        <p:cTn id="45" dur="400" fill="hold"/>
                                        <p:tgtEl>
                                          <p:spTgt spid="69">
                                            <p:txEl>
                                              <p:pRg st="0" end="0"/>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200"/>
                                  </p:stCondLst>
                                  <p:childTnLst>
                                    <p:set>
                                      <p:cBhvr>
                                        <p:cTn id="47" dur="1" fill="hold">
                                          <p:stCondLst>
                                            <p:cond delay="0"/>
                                          </p:stCondLst>
                                        </p:cTn>
                                        <p:tgtEl>
                                          <p:spTgt spid="71">
                                            <p:txEl>
                                              <p:pRg st="0" end="0"/>
                                            </p:txEl>
                                          </p:spTgt>
                                        </p:tgtEl>
                                        <p:attrNameLst>
                                          <p:attrName>style.visibility</p:attrName>
                                        </p:attrNameLst>
                                      </p:cBhvr>
                                      <p:to>
                                        <p:strVal val="visible"/>
                                      </p:to>
                                    </p:set>
                                    <p:animEffect transition="in" filter="fade">
                                      <p:cBhvr>
                                        <p:cTn id="48" dur="500"/>
                                        <p:tgtEl>
                                          <p:spTgt spid="71">
                                            <p:txEl>
                                              <p:pRg st="0" end="0"/>
                                            </p:txEl>
                                          </p:spTgt>
                                        </p:tgtEl>
                                      </p:cBhvr>
                                    </p:animEffect>
                                    <p:anim calcmode="lin" valueType="num">
                                      <p:cBhvr>
                                        <p:cTn id="49" dur="500" fill="hold"/>
                                        <p:tgtEl>
                                          <p:spTgt spid="71">
                                            <p:txEl>
                                              <p:pRg st="0" end="0"/>
                                            </p:txEl>
                                          </p:spTgt>
                                        </p:tgtEl>
                                        <p:attrNameLst>
                                          <p:attrName>ppt_x</p:attrName>
                                        </p:attrNameLst>
                                      </p:cBhvr>
                                      <p:tavLst>
                                        <p:tav tm="0">
                                          <p:val>
                                            <p:strVal val="#ppt_x"/>
                                          </p:val>
                                        </p:tav>
                                        <p:tav tm="100000">
                                          <p:val>
                                            <p:strVal val="#ppt_x"/>
                                          </p:val>
                                        </p:tav>
                                      </p:tavLst>
                                    </p:anim>
                                    <p:anim calcmode="lin" valueType="num">
                                      <p:cBhvr>
                                        <p:cTn id="50" dur="500" fill="hold"/>
                                        <p:tgtEl>
                                          <p:spTgt spid="71">
                                            <p:txEl>
                                              <p:pRg st="0" end="0"/>
                                            </p:txEl>
                                          </p:spTgt>
                                        </p:tgtEl>
                                        <p:attrNameLst>
                                          <p:attrName>ppt_y</p:attrName>
                                        </p:attrNameLst>
                                      </p:cBhvr>
                                      <p:tavLst>
                                        <p:tav tm="0">
                                          <p:val>
                                            <p:strVal val="#ppt_y+.1"/>
                                          </p:val>
                                        </p:tav>
                                        <p:tav tm="100000">
                                          <p:val>
                                            <p:strVal val="#ppt_y"/>
                                          </p:val>
                                        </p:tav>
                                      </p:tavLst>
                                    </p:anim>
                                  </p:childTnLst>
                                </p:cTn>
                              </p:par>
                              <p:par>
                                <p:cTn id="51" presetID="10" presetClass="entr" presetSubtype="0" fill="hold" grpId="0" nodeType="withEffect">
                                  <p:stCondLst>
                                    <p:cond delay="800"/>
                                  </p:stCondLst>
                                  <p:childTnLst>
                                    <p:set>
                                      <p:cBhvr>
                                        <p:cTn id="52" dur="1" fill="hold">
                                          <p:stCondLst>
                                            <p:cond delay="0"/>
                                          </p:stCondLst>
                                        </p:cTn>
                                        <p:tgtEl>
                                          <p:spTgt spid="92">
                                            <p:txEl>
                                              <p:pRg st="0" end="0"/>
                                            </p:txEl>
                                          </p:spTgt>
                                        </p:tgtEl>
                                        <p:attrNameLst>
                                          <p:attrName>style.visibility</p:attrName>
                                        </p:attrNameLst>
                                      </p:cBhvr>
                                      <p:to>
                                        <p:strVal val="visible"/>
                                      </p:to>
                                    </p:set>
                                    <p:animEffect transition="in" filter="fade">
                                      <p:cBhvr>
                                        <p:cTn id="53" dur="500"/>
                                        <p:tgtEl>
                                          <p:spTgt spid="92">
                                            <p:txEl>
                                              <p:pRg st="0" end="0"/>
                                            </p:txEl>
                                          </p:spTgt>
                                        </p:tgtEl>
                                      </p:cBhvr>
                                    </p:animEffect>
                                  </p:childTnLst>
                                </p:cTn>
                              </p:par>
                            </p:childTnLst>
                          </p:cTn>
                        </p:par>
                        <p:par>
                          <p:cTn id="54" fill="hold">
                            <p:stCondLst>
                              <p:cond delay="3400"/>
                            </p:stCondLst>
                            <p:childTnLst>
                              <p:par>
                                <p:cTn id="55" presetID="53" presetClass="entr" presetSubtype="16" fill="hold" grpId="0" nodeType="afterEffect">
                                  <p:stCondLst>
                                    <p:cond delay="0"/>
                                  </p:stCondLst>
                                  <p:childTnLst>
                                    <p:set>
                                      <p:cBhvr>
                                        <p:cTn id="56" dur="1" fill="hold">
                                          <p:stCondLst>
                                            <p:cond delay="0"/>
                                          </p:stCondLst>
                                        </p:cTn>
                                        <p:tgtEl>
                                          <p:spTgt spid="110"/>
                                        </p:tgtEl>
                                        <p:attrNameLst>
                                          <p:attrName>style.visibility</p:attrName>
                                        </p:attrNameLst>
                                      </p:cBhvr>
                                      <p:to>
                                        <p:strVal val="visible"/>
                                      </p:to>
                                    </p:set>
                                    <p:anim calcmode="lin" valueType="num">
                                      <p:cBhvr>
                                        <p:cTn id="57" dur="400" fill="hold"/>
                                        <p:tgtEl>
                                          <p:spTgt spid="110"/>
                                        </p:tgtEl>
                                        <p:attrNameLst>
                                          <p:attrName>ppt_w</p:attrName>
                                        </p:attrNameLst>
                                      </p:cBhvr>
                                      <p:tavLst>
                                        <p:tav tm="0">
                                          <p:val>
                                            <p:fltVal val="0"/>
                                          </p:val>
                                        </p:tav>
                                        <p:tav tm="100000">
                                          <p:val>
                                            <p:strVal val="#ppt_w"/>
                                          </p:val>
                                        </p:tav>
                                      </p:tavLst>
                                    </p:anim>
                                    <p:anim calcmode="lin" valueType="num">
                                      <p:cBhvr>
                                        <p:cTn id="58" dur="400" fill="hold"/>
                                        <p:tgtEl>
                                          <p:spTgt spid="110"/>
                                        </p:tgtEl>
                                        <p:attrNameLst>
                                          <p:attrName>ppt_h</p:attrName>
                                        </p:attrNameLst>
                                      </p:cBhvr>
                                      <p:tavLst>
                                        <p:tav tm="0">
                                          <p:val>
                                            <p:fltVal val="0"/>
                                          </p:val>
                                        </p:tav>
                                        <p:tav tm="100000">
                                          <p:val>
                                            <p:strVal val="#ppt_h"/>
                                          </p:val>
                                        </p:tav>
                                      </p:tavLst>
                                    </p:anim>
                                    <p:animEffect transition="in" filter="fade">
                                      <p:cBhvr>
                                        <p:cTn id="59" dur="400"/>
                                        <p:tgtEl>
                                          <p:spTgt spid="110"/>
                                        </p:tgtEl>
                                      </p:cBhvr>
                                    </p:animEffect>
                                  </p:childTnLst>
                                </p:cTn>
                              </p:par>
                            </p:childTnLst>
                          </p:cTn>
                        </p:par>
                        <p:par>
                          <p:cTn id="60" fill="hold">
                            <p:stCondLst>
                              <p:cond delay="3800"/>
                            </p:stCondLst>
                            <p:childTnLst>
                              <p:par>
                                <p:cTn id="61" presetID="53" presetClass="entr" presetSubtype="16" fill="hold" grpId="0" nodeType="afterEffect">
                                  <p:stCondLst>
                                    <p:cond delay="0"/>
                                  </p:stCondLst>
                                  <p:childTnLst>
                                    <p:set>
                                      <p:cBhvr>
                                        <p:cTn id="62" dur="1" fill="hold">
                                          <p:stCondLst>
                                            <p:cond delay="0"/>
                                          </p:stCondLst>
                                        </p:cTn>
                                        <p:tgtEl>
                                          <p:spTgt spid="111">
                                            <p:txEl>
                                              <p:pRg st="0" end="0"/>
                                            </p:txEl>
                                          </p:spTgt>
                                        </p:tgtEl>
                                        <p:attrNameLst>
                                          <p:attrName>style.visibility</p:attrName>
                                        </p:attrNameLst>
                                      </p:cBhvr>
                                      <p:to>
                                        <p:strVal val="visible"/>
                                      </p:to>
                                    </p:set>
                                    <p:anim calcmode="lin" valueType="num">
                                      <p:cBhvr>
                                        <p:cTn id="63" dur="300" fill="hold"/>
                                        <p:tgtEl>
                                          <p:spTgt spid="111">
                                            <p:txEl>
                                              <p:pRg st="0" end="0"/>
                                            </p:txEl>
                                          </p:spTgt>
                                        </p:tgtEl>
                                        <p:attrNameLst>
                                          <p:attrName>ppt_w</p:attrName>
                                        </p:attrNameLst>
                                      </p:cBhvr>
                                      <p:tavLst>
                                        <p:tav tm="0">
                                          <p:val>
                                            <p:fltVal val="0"/>
                                          </p:val>
                                        </p:tav>
                                        <p:tav tm="100000">
                                          <p:val>
                                            <p:strVal val="#ppt_w"/>
                                          </p:val>
                                        </p:tav>
                                      </p:tavLst>
                                    </p:anim>
                                    <p:anim calcmode="lin" valueType="num">
                                      <p:cBhvr>
                                        <p:cTn id="64" dur="300" fill="hold"/>
                                        <p:tgtEl>
                                          <p:spTgt spid="111">
                                            <p:txEl>
                                              <p:pRg st="0" end="0"/>
                                            </p:txEl>
                                          </p:spTgt>
                                        </p:tgtEl>
                                        <p:attrNameLst>
                                          <p:attrName>ppt_h</p:attrName>
                                        </p:attrNameLst>
                                      </p:cBhvr>
                                      <p:tavLst>
                                        <p:tav tm="0">
                                          <p:val>
                                            <p:fltVal val="0"/>
                                          </p:val>
                                        </p:tav>
                                        <p:tav tm="100000">
                                          <p:val>
                                            <p:strVal val="#ppt_h"/>
                                          </p:val>
                                        </p:tav>
                                      </p:tavLst>
                                    </p:anim>
                                    <p:animEffect transition="in" filter="fade">
                                      <p:cBhvr>
                                        <p:cTn id="65" dur="300"/>
                                        <p:tgtEl>
                                          <p:spTgt spid="111">
                                            <p:txEl>
                                              <p:pRg st="0" end="0"/>
                                            </p:txEl>
                                          </p:spTgt>
                                        </p:tgtEl>
                                      </p:cBhvr>
                                    </p:animEffect>
                                  </p:childTnLst>
                                </p:cTn>
                              </p:par>
                              <p:par>
                                <p:cTn id="66" presetID="42" presetClass="entr" presetSubtype="0" fill="hold" grpId="0" nodeType="withEffect">
                                  <p:stCondLst>
                                    <p:cond delay="200"/>
                                  </p:stCondLst>
                                  <p:childTnLst>
                                    <p:set>
                                      <p:cBhvr>
                                        <p:cTn id="67" dur="1" fill="hold">
                                          <p:stCondLst>
                                            <p:cond delay="0"/>
                                          </p:stCondLst>
                                        </p:cTn>
                                        <p:tgtEl>
                                          <p:spTgt spid="112">
                                            <p:txEl>
                                              <p:pRg st="0" end="0"/>
                                            </p:txEl>
                                          </p:spTgt>
                                        </p:tgtEl>
                                        <p:attrNameLst>
                                          <p:attrName>style.visibility</p:attrName>
                                        </p:attrNameLst>
                                      </p:cBhvr>
                                      <p:to>
                                        <p:strVal val="visible"/>
                                      </p:to>
                                    </p:set>
                                    <p:animEffect transition="in" filter="fade">
                                      <p:cBhvr>
                                        <p:cTn id="68" dur="400"/>
                                        <p:tgtEl>
                                          <p:spTgt spid="112">
                                            <p:txEl>
                                              <p:pRg st="0" end="0"/>
                                            </p:txEl>
                                          </p:spTgt>
                                        </p:tgtEl>
                                      </p:cBhvr>
                                    </p:animEffect>
                                    <p:anim calcmode="lin" valueType="num">
                                      <p:cBhvr>
                                        <p:cTn id="69" dur="400" fill="hold"/>
                                        <p:tgtEl>
                                          <p:spTgt spid="112">
                                            <p:txEl>
                                              <p:pRg st="0" end="0"/>
                                            </p:txEl>
                                          </p:spTgt>
                                        </p:tgtEl>
                                        <p:attrNameLst>
                                          <p:attrName>ppt_x</p:attrName>
                                        </p:attrNameLst>
                                      </p:cBhvr>
                                      <p:tavLst>
                                        <p:tav tm="0">
                                          <p:val>
                                            <p:strVal val="#ppt_x"/>
                                          </p:val>
                                        </p:tav>
                                        <p:tav tm="100000">
                                          <p:val>
                                            <p:strVal val="#ppt_x"/>
                                          </p:val>
                                        </p:tav>
                                      </p:tavLst>
                                    </p:anim>
                                    <p:anim calcmode="lin" valueType="num">
                                      <p:cBhvr>
                                        <p:cTn id="70" dur="400" fill="hold"/>
                                        <p:tgtEl>
                                          <p:spTgt spid="112">
                                            <p:txEl>
                                              <p:pRg st="0" end="0"/>
                                            </p:txEl>
                                          </p:spTgt>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200"/>
                                  </p:stCondLst>
                                  <p:childTnLst>
                                    <p:set>
                                      <p:cBhvr>
                                        <p:cTn id="72" dur="1" fill="hold">
                                          <p:stCondLst>
                                            <p:cond delay="0"/>
                                          </p:stCondLst>
                                        </p:cTn>
                                        <p:tgtEl>
                                          <p:spTgt spid="113">
                                            <p:txEl>
                                              <p:pRg st="0" end="0"/>
                                            </p:txEl>
                                          </p:spTgt>
                                        </p:tgtEl>
                                        <p:attrNameLst>
                                          <p:attrName>style.visibility</p:attrName>
                                        </p:attrNameLst>
                                      </p:cBhvr>
                                      <p:to>
                                        <p:strVal val="visible"/>
                                      </p:to>
                                    </p:set>
                                    <p:animEffect transition="in" filter="fade">
                                      <p:cBhvr>
                                        <p:cTn id="73" dur="500"/>
                                        <p:tgtEl>
                                          <p:spTgt spid="113">
                                            <p:txEl>
                                              <p:pRg st="0" end="0"/>
                                            </p:txEl>
                                          </p:spTgt>
                                        </p:tgtEl>
                                      </p:cBhvr>
                                    </p:animEffect>
                                    <p:anim calcmode="lin" valueType="num">
                                      <p:cBhvr>
                                        <p:cTn id="74" dur="500" fill="hold"/>
                                        <p:tgtEl>
                                          <p:spTgt spid="113">
                                            <p:txEl>
                                              <p:pRg st="0" end="0"/>
                                            </p:txEl>
                                          </p:spTgt>
                                        </p:tgtEl>
                                        <p:attrNameLst>
                                          <p:attrName>ppt_x</p:attrName>
                                        </p:attrNameLst>
                                      </p:cBhvr>
                                      <p:tavLst>
                                        <p:tav tm="0">
                                          <p:val>
                                            <p:strVal val="#ppt_x"/>
                                          </p:val>
                                        </p:tav>
                                        <p:tav tm="100000">
                                          <p:val>
                                            <p:strVal val="#ppt_x"/>
                                          </p:val>
                                        </p:tav>
                                      </p:tavLst>
                                    </p:anim>
                                    <p:anim calcmode="lin" valueType="num">
                                      <p:cBhvr>
                                        <p:cTn id="75" dur="500" fill="hold"/>
                                        <p:tgtEl>
                                          <p:spTgt spid="113">
                                            <p:txEl>
                                              <p:pRg st="0" end="0"/>
                                            </p:txEl>
                                          </p:spTgt>
                                        </p:tgtEl>
                                        <p:attrNameLst>
                                          <p:attrName>ppt_y</p:attrName>
                                        </p:attrNameLst>
                                      </p:cBhvr>
                                      <p:tavLst>
                                        <p:tav tm="0">
                                          <p:val>
                                            <p:strVal val="#ppt_y+.1"/>
                                          </p:val>
                                        </p:tav>
                                        <p:tav tm="100000">
                                          <p:val>
                                            <p:strVal val="#ppt_y"/>
                                          </p:val>
                                        </p:tav>
                                      </p:tavLst>
                                    </p:anim>
                                  </p:childTnLst>
                                </p:cTn>
                              </p:par>
                              <p:par>
                                <p:cTn id="76" presetID="10" presetClass="entr" presetSubtype="0" fill="hold" grpId="0" nodeType="withEffect">
                                  <p:stCondLst>
                                    <p:cond delay="800"/>
                                  </p:stCondLst>
                                  <p:childTnLst>
                                    <p:set>
                                      <p:cBhvr>
                                        <p:cTn id="77" dur="1" fill="hold">
                                          <p:stCondLst>
                                            <p:cond delay="0"/>
                                          </p:stCondLst>
                                        </p:cTn>
                                        <p:tgtEl>
                                          <p:spTgt spid="114">
                                            <p:txEl>
                                              <p:pRg st="0" end="0"/>
                                            </p:txEl>
                                          </p:spTgt>
                                        </p:tgtEl>
                                        <p:attrNameLst>
                                          <p:attrName>style.visibility</p:attrName>
                                        </p:attrNameLst>
                                      </p:cBhvr>
                                      <p:to>
                                        <p:strVal val="visible"/>
                                      </p:to>
                                    </p:set>
                                    <p:animEffect transition="in" filter="fade">
                                      <p:cBhvr>
                                        <p:cTn id="78" dur="500"/>
                                        <p:tgtEl>
                                          <p:spTgt spid="114">
                                            <p:txEl>
                                              <p:pRg st="0" end="0"/>
                                            </p:txEl>
                                          </p:spTgt>
                                        </p:tgtEl>
                                      </p:cBhvr>
                                    </p:animEffect>
                                  </p:childTnLst>
                                </p:cTn>
                              </p:par>
                            </p:childTnLst>
                          </p:cTn>
                        </p:par>
                        <p:par>
                          <p:cTn id="79" fill="hold">
                            <p:stCondLst>
                              <p:cond delay="5100"/>
                            </p:stCondLst>
                            <p:childTnLst>
                              <p:par>
                                <p:cTn id="80" presetID="53" presetClass="entr" presetSubtype="16" fill="hold" grpId="0" nodeType="afterEffect">
                                  <p:stCondLst>
                                    <p:cond delay="0"/>
                                  </p:stCondLst>
                                  <p:childTnLst>
                                    <p:set>
                                      <p:cBhvr>
                                        <p:cTn id="81" dur="1" fill="hold">
                                          <p:stCondLst>
                                            <p:cond delay="0"/>
                                          </p:stCondLst>
                                        </p:cTn>
                                        <p:tgtEl>
                                          <p:spTgt spid="130"/>
                                        </p:tgtEl>
                                        <p:attrNameLst>
                                          <p:attrName>style.visibility</p:attrName>
                                        </p:attrNameLst>
                                      </p:cBhvr>
                                      <p:to>
                                        <p:strVal val="visible"/>
                                      </p:to>
                                    </p:set>
                                    <p:anim calcmode="lin" valueType="num">
                                      <p:cBhvr>
                                        <p:cTn id="82" dur="400" fill="hold"/>
                                        <p:tgtEl>
                                          <p:spTgt spid="130"/>
                                        </p:tgtEl>
                                        <p:attrNameLst>
                                          <p:attrName>ppt_w</p:attrName>
                                        </p:attrNameLst>
                                      </p:cBhvr>
                                      <p:tavLst>
                                        <p:tav tm="0">
                                          <p:val>
                                            <p:fltVal val="0"/>
                                          </p:val>
                                        </p:tav>
                                        <p:tav tm="100000">
                                          <p:val>
                                            <p:strVal val="#ppt_w"/>
                                          </p:val>
                                        </p:tav>
                                      </p:tavLst>
                                    </p:anim>
                                    <p:anim calcmode="lin" valueType="num">
                                      <p:cBhvr>
                                        <p:cTn id="83" dur="400" fill="hold"/>
                                        <p:tgtEl>
                                          <p:spTgt spid="130"/>
                                        </p:tgtEl>
                                        <p:attrNameLst>
                                          <p:attrName>ppt_h</p:attrName>
                                        </p:attrNameLst>
                                      </p:cBhvr>
                                      <p:tavLst>
                                        <p:tav tm="0">
                                          <p:val>
                                            <p:fltVal val="0"/>
                                          </p:val>
                                        </p:tav>
                                        <p:tav tm="100000">
                                          <p:val>
                                            <p:strVal val="#ppt_h"/>
                                          </p:val>
                                        </p:tav>
                                      </p:tavLst>
                                    </p:anim>
                                    <p:animEffect transition="in" filter="fade">
                                      <p:cBhvr>
                                        <p:cTn id="84" dur="400"/>
                                        <p:tgtEl>
                                          <p:spTgt spid="130"/>
                                        </p:tgtEl>
                                      </p:cBhvr>
                                    </p:animEffect>
                                  </p:childTnLst>
                                </p:cTn>
                              </p:par>
                            </p:childTnLst>
                          </p:cTn>
                        </p:par>
                        <p:par>
                          <p:cTn id="85" fill="hold">
                            <p:stCondLst>
                              <p:cond delay="5500"/>
                            </p:stCondLst>
                            <p:childTnLst>
                              <p:par>
                                <p:cTn id="86" presetID="53" presetClass="entr" presetSubtype="16" fill="hold" grpId="0" nodeType="afterEffect">
                                  <p:stCondLst>
                                    <p:cond delay="0"/>
                                  </p:stCondLst>
                                  <p:childTnLst>
                                    <p:set>
                                      <p:cBhvr>
                                        <p:cTn id="87" dur="1" fill="hold">
                                          <p:stCondLst>
                                            <p:cond delay="0"/>
                                          </p:stCondLst>
                                        </p:cTn>
                                        <p:tgtEl>
                                          <p:spTgt spid="131">
                                            <p:txEl>
                                              <p:pRg st="0" end="0"/>
                                            </p:txEl>
                                          </p:spTgt>
                                        </p:tgtEl>
                                        <p:attrNameLst>
                                          <p:attrName>style.visibility</p:attrName>
                                        </p:attrNameLst>
                                      </p:cBhvr>
                                      <p:to>
                                        <p:strVal val="visible"/>
                                      </p:to>
                                    </p:set>
                                    <p:anim calcmode="lin" valueType="num">
                                      <p:cBhvr>
                                        <p:cTn id="88" dur="300" fill="hold"/>
                                        <p:tgtEl>
                                          <p:spTgt spid="131">
                                            <p:txEl>
                                              <p:pRg st="0" end="0"/>
                                            </p:txEl>
                                          </p:spTgt>
                                        </p:tgtEl>
                                        <p:attrNameLst>
                                          <p:attrName>ppt_w</p:attrName>
                                        </p:attrNameLst>
                                      </p:cBhvr>
                                      <p:tavLst>
                                        <p:tav tm="0">
                                          <p:val>
                                            <p:fltVal val="0"/>
                                          </p:val>
                                        </p:tav>
                                        <p:tav tm="100000">
                                          <p:val>
                                            <p:strVal val="#ppt_w"/>
                                          </p:val>
                                        </p:tav>
                                      </p:tavLst>
                                    </p:anim>
                                    <p:anim calcmode="lin" valueType="num">
                                      <p:cBhvr>
                                        <p:cTn id="89" dur="300" fill="hold"/>
                                        <p:tgtEl>
                                          <p:spTgt spid="131">
                                            <p:txEl>
                                              <p:pRg st="0" end="0"/>
                                            </p:txEl>
                                          </p:spTgt>
                                        </p:tgtEl>
                                        <p:attrNameLst>
                                          <p:attrName>ppt_h</p:attrName>
                                        </p:attrNameLst>
                                      </p:cBhvr>
                                      <p:tavLst>
                                        <p:tav tm="0">
                                          <p:val>
                                            <p:fltVal val="0"/>
                                          </p:val>
                                        </p:tav>
                                        <p:tav tm="100000">
                                          <p:val>
                                            <p:strVal val="#ppt_h"/>
                                          </p:val>
                                        </p:tav>
                                      </p:tavLst>
                                    </p:anim>
                                    <p:animEffect transition="in" filter="fade">
                                      <p:cBhvr>
                                        <p:cTn id="90" dur="300"/>
                                        <p:tgtEl>
                                          <p:spTgt spid="131">
                                            <p:txEl>
                                              <p:pRg st="0" end="0"/>
                                            </p:txEl>
                                          </p:spTgt>
                                        </p:tgtEl>
                                      </p:cBhvr>
                                    </p:animEffect>
                                  </p:childTnLst>
                                </p:cTn>
                              </p:par>
                              <p:par>
                                <p:cTn id="91" presetID="42" presetClass="entr" presetSubtype="0" fill="hold" grpId="0" nodeType="withEffect">
                                  <p:stCondLst>
                                    <p:cond delay="200"/>
                                  </p:stCondLst>
                                  <p:childTnLst>
                                    <p:set>
                                      <p:cBhvr>
                                        <p:cTn id="92" dur="1" fill="hold">
                                          <p:stCondLst>
                                            <p:cond delay="0"/>
                                          </p:stCondLst>
                                        </p:cTn>
                                        <p:tgtEl>
                                          <p:spTgt spid="136">
                                            <p:txEl>
                                              <p:pRg st="0" end="0"/>
                                            </p:txEl>
                                          </p:spTgt>
                                        </p:tgtEl>
                                        <p:attrNameLst>
                                          <p:attrName>style.visibility</p:attrName>
                                        </p:attrNameLst>
                                      </p:cBhvr>
                                      <p:to>
                                        <p:strVal val="visible"/>
                                      </p:to>
                                    </p:set>
                                    <p:animEffect transition="in" filter="fade">
                                      <p:cBhvr>
                                        <p:cTn id="93" dur="400"/>
                                        <p:tgtEl>
                                          <p:spTgt spid="136">
                                            <p:txEl>
                                              <p:pRg st="0" end="0"/>
                                            </p:txEl>
                                          </p:spTgt>
                                        </p:tgtEl>
                                      </p:cBhvr>
                                    </p:animEffect>
                                    <p:anim calcmode="lin" valueType="num">
                                      <p:cBhvr>
                                        <p:cTn id="94" dur="400" fill="hold"/>
                                        <p:tgtEl>
                                          <p:spTgt spid="136">
                                            <p:txEl>
                                              <p:pRg st="0" end="0"/>
                                            </p:txEl>
                                          </p:spTgt>
                                        </p:tgtEl>
                                        <p:attrNameLst>
                                          <p:attrName>ppt_x</p:attrName>
                                        </p:attrNameLst>
                                      </p:cBhvr>
                                      <p:tavLst>
                                        <p:tav tm="0">
                                          <p:val>
                                            <p:strVal val="#ppt_x"/>
                                          </p:val>
                                        </p:tav>
                                        <p:tav tm="100000">
                                          <p:val>
                                            <p:strVal val="#ppt_x"/>
                                          </p:val>
                                        </p:tav>
                                      </p:tavLst>
                                    </p:anim>
                                    <p:anim calcmode="lin" valueType="num">
                                      <p:cBhvr>
                                        <p:cTn id="95" dur="400" fill="hold"/>
                                        <p:tgtEl>
                                          <p:spTgt spid="136">
                                            <p:txEl>
                                              <p:pRg st="0" end="0"/>
                                            </p:txEl>
                                          </p:spTgt>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200"/>
                                  </p:stCondLst>
                                  <p:childTnLst>
                                    <p:set>
                                      <p:cBhvr>
                                        <p:cTn id="97" dur="1" fill="hold">
                                          <p:stCondLst>
                                            <p:cond delay="0"/>
                                          </p:stCondLst>
                                        </p:cTn>
                                        <p:tgtEl>
                                          <p:spTgt spid="139">
                                            <p:txEl>
                                              <p:pRg st="0" end="0"/>
                                            </p:txEl>
                                          </p:spTgt>
                                        </p:tgtEl>
                                        <p:attrNameLst>
                                          <p:attrName>style.visibility</p:attrName>
                                        </p:attrNameLst>
                                      </p:cBhvr>
                                      <p:to>
                                        <p:strVal val="visible"/>
                                      </p:to>
                                    </p:set>
                                    <p:animEffect transition="in" filter="fade">
                                      <p:cBhvr>
                                        <p:cTn id="98" dur="500"/>
                                        <p:tgtEl>
                                          <p:spTgt spid="139">
                                            <p:txEl>
                                              <p:pRg st="0" end="0"/>
                                            </p:txEl>
                                          </p:spTgt>
                                        </p:tgtEl>
                                      </p:cBhvr>
                                    </p:animEffect>
                                    <p:anim calcmode="lin" valueType="num">
                                      <p:cBhvr>
                                        <p:cTn id="99" dur="500" fill="hold"/>
                                        <p:tgtEl>
                                          <p:spTgt spid="139">
                                            <p:txEl>
                                              <p:pRg st="0" end="0"/>
                                            </p:txEl>
                                          </p:spTgt>
                                        </p:tgtEl>
                                        <p:attrNameLst>
                                          <p:attrName>ppt_x</p:attrName>
                                        </p:attrNameLst>
                                      </p:cBhvr>
                                      <p:tavLst>
                                        <p:tav tm="0">
                                          <p:val>
                                            <p:strVal val="#ppt_x"/>
                                          </p:val>
                                        </p:tav>
                                        <p:tav tm="100000">
                                          <p:val>
                                            <p:strVal val="#ppt_x"/>
                                          </p:val>
                                        </p:tav>
                                      </p:tavLst>
                                    </p:anim>
                                    <p:anim calcmode="lin" valueType="num">
                                      <p:cBhvr>
                                        <p:cTn id="100" dur="500" fill="hold"/>
                                        <p:tgtEl>
                                          <p:spTgt spid="139">
                                            <p:txEl>
                                              <p:pRg st="0" end="0"/>
                                            </p:txEl>
                                          </p:spTgt>
                                        </p:tgtEl>
                                        <p:attrNameLst>
                                          <p:attrName>ppt_y</p:attrName>
                                        </p:attrNameLst>
                                      </p:cBhvr>
                                      <p:tavLst>
                                        <p:tav tm="0">
                                          <p:val>
                                            <p:strVal val="#ppt_y+.1"/>
                                          </p:val>
                                        </p:tav>
                                        <p:tav tm="100000">
                                          <p:val>
                                            <p:strVal val="#ppt_y"/>
                                          </p:val>
                                        </p:tav>
                                      </p:tavLst>
                                    </p:anim>
                                  </p:childTnLst>
                                </p:cTn>
                              </p:par>
                              <p:par>
                                <p:cTn id="101" presetID="10" presetClass="entr" presetSubtype="0" fill="hold" grpId="0" nodeType="withEffect">
                                  <p:stCondLst>
                                    <p:cond delay="800"/>
                                  </p:stCondLst>
                                  <p:childTnLst>
                                    <p:set>
                                      <p:cBhvr>
                                        <p:cTn id="102" dur="1" fill="hold">
                                          <p:stCondLst>
                                            <p:cond delay="0"/>
                                          </p:stCondLst>
                                        </p:cTn>
                                        <p:tgtEl>
                                          <p:spTgt spid="140">
                                            <p:txEl>
                                              <p:pRg st="0" end="0"/>
                                            </p:txEl>
                                          </p:spTgt>
                                        </p:tgtEl>
                                        <p:attrNameLst>
                                          <p:attrName>style.visibility</p:attrName>
                                        </p:attrNameLst>
                                      </p:cBhvr>
                                      <p:to>
                                        <p:strVal val="visible"/>
                                      </p:to>
                                    </p:set>
                                    <p:animEffect transition="in" filter="fade">
                                      <p:cBhvr>
                                        <p:cTn id="103" dur="500"/>
                                        <p:tgtEl>
                                          <p:spTgt spid="140">
                                            <p:txEl>
                                              <p:pRg st="0" end="0"/>
                                            </p:txEl>
                                          </p:spTgt>
                                        </p:tgtEl>
                                      </p:cBhvr>
                                    </p:animEffect>
                                  </p:childTnLst>
                                </p:cTn>
                              </p:par>
                            </p:childTnLst>
                          </p:cTn>
                        </p:par>
                        <p:par>
                          <p:cTn id="104" fill="hold">
                            <p:stCondLst>
                              <p:cond delay="6800"/>
                            </p:stCondLst>
                            <p:childTnLst>
                              <p:par>
                                <p:cTn id="105" presetID="53" presetClass="entr" presetSubtype="16" fill="hold" grpId="0" nodeType="afterEffect">
                                  <p:stCondLst>
                                    <p:cond delay="0"/>
                                  </p:stCondLst>
                                  <p:childTnLst>
                                    <p:set>
                                      <p:cBhvr>
                                        <p:cTn id="106" dur="1" fill="hold">
                                          <p:stCondLst>
                                            <p:cond delay="0"/>
                                          </p:stCondLst>
                                        </p:cTn>
                                        <p:tgtEl>
                                          <p:spTgt spid="145"/>
                                        </p:tgtEl>
                                        <p:attrNameLst>
                                          <p:attrName>style.visibility</p:attrName>
                                        </p:attrNameLst>
                                      </p:cBhvr>
                                      <p:to>
                                        <p:strVal val="visible"/>
                                      </p:to>
                                    </p:set>
                                    <p:anim calcmode="lin" valueType="num">
                                      <p:cBhvr>
                                        <p:cTn id="107" dur="400" fill="hold"/>
                                        <p:tgtEl>
                                          <p:spTgt spid="145"/>
                                        </p:tgtEl>
                                        <p:attrNameLst>
                                          <p:attrName>ppt_w</p:attrName>
                                        </p:attrNameLst>
                                      </p:cBhvr>
                                      <p:tavLst>
                                        <p:tav tm="0">
                                          <p:val>
                                            <p:fltVal val="0"/>
                                          </p:val>
                                        </p:tav>
                                        <p:tav tm="100000">
                                          <p:val>
                                            <p:strVal val="#ppt_w"/>
                                          </p:val>
                                        </p:tav>
                                      </p:tavLst>
                                    </p:anim>
                                    <p:anim calcmode="lin" valueType="num">
                                      <p:cBhvr>
                                        <p:cTn id="108" dur="400" fill="hold"/>
                                        <p:tgtEl>
                                          <p:spTgt spid="145"/>
                                        </p:tgtEl>
                                        <p:attrNameLst>
                                          <p:attrName>ppt_h</p:attrName>
                                        </p:attrNameLst>
                                      </p:cBhvr>
                                      <p:tavLst>
                                        <p:tav tm="0">
                                          <p:val>
                                            <p:fltVal val="0"/>
                                          </p:val>
                                        </p:tav>
                                        <p:tav tm="100000">
                                          <p:val>
                                            <p:strVal val="#ppt_h"/>
                                          </p:val>
                                        </p:tav>
                                      </p:tavLst>
                                    </p:anim>
                                    <p:animEffect transition="in" filter="fade">
                                      <p:cBhvr>
                                        <p:cTn id="109" dur="400"/>
                                        <p:tgtEl>
                                          <p:spTgt spid="145"/>
                                        </p:tgtEl>
                                      </p:cBhvr>
                                    </p:animEffect>
                                  </p:childTnLst>
                                </p:cTn>
                              </p:par>
                            </p:childTnLst>
                          </p:cTn>
                        </p:par>
                        <p:par>
                          <p:cTn id="110" fill="hold">
                            <p:stCondLst>
                              <p:cond delay="7200"/>
                            </p:stCondLst>
                            <p:childTnLst>
                              <p:par>
                                <p:cTn id="111" presetID="53" presetClass="entr" presetSubtype="16" fill="hold" grpId="0" nodeType="afterEffect">
                                  <p:stCondLst>
                                    <p:cond delay="0"/>
                                  </p:stCondLst>
                                  <p:childTnLst>
                                    <p:set>
                                      <p:cBhvr>
                                        <p:cTn id="112" dur="1" fill="hold">
                                          <p:stCondLst>
                                            <p:cond delay="0"/>
                                          </p:stCondLst>
                                        </p:cTn>
                                        <p:tgtEl>
                                          <p:spTgt spid="146">
                                            <p:txEl>
                                              <p:pRg st="0" end="0"/>
                                            </p:txEl>
                                          </p:spTgt>
                                        </p:tgtEl>
                                        <p:attrNameLst>
                                          <p:attrName>style.visibility</p:attrName>
                                        </p:attrNameLst>
                                      </p:cBhvr>
                                      <p:to>
                                        <p:strVal val="visible"/>
                                      </p:to>
                                    </p:set>
                                    <p:anim calcmode="lin" valueType="num">
                                      <p:cBhvr>
                                        <p:cTn id="113" dur="300" fill="hold"/>
                                        <p:tgtEl>
                                          <p:spTgt spid="146">
                                            <p:txEl>
                                              <p:pRg st="0" end="0"/>
                                            </p:txEl>
                                          </p:spTgt>
                                        </p:tgtEl>
                                        <p:attrNameLst>
                                          <p:attrName>ppt_w</p:attrName>
                                        </p:attrNameLst>
                                      </p:cBhvr>
                                      <p:tavLst>
                                        <p:tav tm="0">
                                          <p:val>
                                            <p:fltVal val="0"/>
                                          </p:val>
                                        </p:tav>
                                        <p:tav tm="100000">
                                          <p:val>
                                            <p:strVal val="#ppt_w"/>
                                          </p:val>
                                        </p:tav>
                                      </p:tavLst>
                                    </p:anim>
                                    <p:anim calcmode="lin" valueType="num">
                                      <p:cBhvr>
                                        <p:cTn id="114" dur="300" fill="hold"/>
                                        <p:tgtEl>
                                          <p:spTgt spid="146">
                                            <p:txEl>
                                              <p:pRg st="0" end="0"/>
                                            </p:txEl>
                                          </p:spTgt>
                                        </p:tgtEl>
                                        <p:attrNameLst>
                                          <p:attrName>ppt_h</p:attrName>
                                        </p:attrNameLst>
                                      </p:cBhvr>
                                      <p:tavLst>
                                        <p:tav tm="0">
                                          <p:val>
                                            <p:fltVal val="0"/>
                                          </p:val>
                                        </p:tav>
                                        <p:tav tm="100000">
                                          <p:val>
                                            <p:strVal val="#ppt_h"/>
                                          </p:val>
                                        </p:tav>
                                      </p:tavLst>
                                    </p:anim>
                                    <p:animEffect transition="in" filter="fade">
                                      <p:cBhvr>
                                        <p:cTn id="115" dur="300"/>
                                        <p:tgtEl>
                                          <p:spTgt spid="146">
                                            <p:txEl>
                                              <p:pRg st="0" end="0"/>
                                            </p:txEl>
                                          </p:spTgt>
                                        </p:tgtEl>
                                      </p:cBhvr>
                                    </p:animEffect>
                                  </p:childTnLst>
                                </p:cTn>
                              </p:par>
                              <p:par>
                                <p:cTn id="116" presetID="42" presetClass="entr" presetSubtype="0" fill="hold" grpId="0" nodeType="withEffect">
                                  <p:stCondLst>
                                    <p:cond delay="200"/>
                                  </p:stCondLst>
                                  <p:childTnLst>
                                    <p:set>
                                      <p:cBhvr>
                                        <p:cTn id="117" dur="1" fill="hold">
                                          <p:stCondLst>
                                            <p:cond delay="0"/>
                                          </p:stCondLst>
                                        </p:cTn>
                                        <p:tgtEl>
                                          <p:spTgt spid="149">
                                            <p:txEl>
                                              <p:pRg st="0" end="0"/>
                                            </p:txEl>
                                          </p:spTgt>
                                        </p:tgtEl>
                                        <p:attrNameLst>
                                          <p:attrName>style.visibility</p:attrName>
                                        </p:attrNameLst>
                                      </p:cBhvr>
                                      <p:to>
                                        <p:strVal val="visible"/>
                                      </p:to>
                                    </p:set>
                                    <p:animEffect transition="in" filter="fade">
                                      <p:cBhvr>
                                        <p:cTn id="118" dur="400"/>
                                        <p:tgtEl>
                                          <p:spTgt spid="149">
                                            <p:txEl>
                                              <p:pRg st="0" end="0"/>
                                            </p:txEl>
                                          </p:spTgt>
                                        </p:tgtEl>
                                      </p:cBhvr>
                                    </p:animEffect>
                                    <p:anim calcmode="lin" valueType="num">
                                      <p:cBhvr>
                                        <p:cTn id="119" dur="400" fill="hold"/>
                                        <p:tgtEl>
                                          <p:spTgt spid="149">
                                            <p:txEl>
                                              <p:pRg st="0" end="0"/>
                                            </p:txEl>
                                          </p:spTgt>
                                        </p:tgtEl>
                                        <p:attrNameLst>
                                          <p:attrName>ppt_x</p:attrName>
                                        </p:attrNameLst>
                                      </p:cBhvr>
                                      <p:tavLst>
                                        <p:tav tm="0">
                                          <p:val>
                                            <p:strVal val="#ppt_x"/>
                                          </p:val>
                                        </p:tav>
                                        <p:tav tm="100000">
                                          <p:val>
                                            <p:strVal val="#ppt_x"/>
                                          </p:val>
                                        </p:tav>
                                      </p:tavLst>
                                    </p:anim>
                                    <p:anim calcmode="lin" valueType="num">
                                      <p:cBhvr>
                                        <p:cTn id="120" dur="400" fill="hold"/>
                                        <p:tgtEl>
                                          <p:spTgt spid="149">
                                            <p:txEl>
                                              <p:pRg st="0" end="0"/>
                                            </p:txEl>
                                          </p:spTgt>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200"/>
                                  </p:stCondLst>
                                  <p:childTnLst>
                                    <p:set>
                                      <p:cBhvr>
                                        <p:cTn id="122" dur="1" fill="hold">
                                          <p:stCondLst>
                                            <p:cond delay="0"/>
                                          </p:stCondLst>
                                        </p:cTn>
                                        <p:tgtEl>
                                          <p:spTgt spid="151">
                                            <p:txEl>
                                              <p:pRg st="0" end="0"/>
                                            </p:txEl>
                                          </p:spTgt>
                                        </p:tgtEl>
                                        <p:attrNameLst>
                                          <p:attrName>style.visibility</p:attrName>
                                        </p:attrNameLst>
                                      </p:cBhvr>
                                      <p:to>
                                        <p:strVal val="visible"/>
                                      </p:to>
                                    </p:set>
                                    <p:animEffect transition="in" filter="fade">
                                      <p:cBhvr>
                                        <p:cTn id="123" dur="500"/>
                                        <p:tgtEl>
                                          <p:spTgt spid="151">
                                            <p:txEl>
                                              <p:pRg st="0" end="0"/>
                                            </p:txEl>
                                          </p:spTgt>
                                        </p:tgtEl>
                                      </p:cBhvr>
                                    </p:animEffect>
                                    <p:anim calcmode="lin" valueType="num">
                                      <p:cBhvr>
                                        <p:cTn id="124" dur="500" fill="hold"/>
                                        <p:tgtEl>
                                          <p:spTgt spid="151">
                                            <p:txEl>
                                              <p:pRg st="0" end="0"/>
                                            </p:txEl>
                                          </p:spTgt>
                                        </p:tgtEl>
                                        <p:attrNameLst>
                                          <p:attrName>ppt_x</p:attrName>
                                        </p:attrNameLst>
                                      </p:cBhvr>
                                      <p:tavLst>
                                        <p:tav tm="0">
                                          <p:val>
                                            <p:strVal val="#ppt_x"/>
                                          </p:val>
                                        </p:tav>
                                        <p:tav tm="100000">
                                          <p:val>
                                            <p:strVal val="#ppt_x"/>
                                          </p:val>
                                        </p:tav>
                                      </p:tavLst>
                                    </p:anim>
                                    <p:anim calcmode="lin" valueType="num">
                                      <p:cBhvr>
                                        <p:cTn id="125" dur="500" fill="hold"/>
                                        <p:tgtEl>
                                          <p:spTgt spid="151">
                                            <p:txEl>
                                              <p:pRg st="0" end="0"/>
                                            </p:txEl>
                                          </p:spTgt>
                                        </p:tgtEl>
                                        <p:attrNameLst>
                                          <p:attrName>ppt_y</p:attrName>
                                        </p:attrNameLst>
                                      </p:cBhvr>
                                      <p:tavLst>
                                        <p:tav tm="0">
                                          <p:val>
                                            <p:strVal val="#ppt_y+.1"/>
                                          </p:val>
                                        </p:tav>
                                        <p:tav tm="100000">
                                          <p:val>
                                            <p:strVal val="#ppt_y"/>
                                          </p:val>
                                        </p:tav>
                                      </p:tavLst>
                                    </p:anim>
                                  </p:childTnLst>
                                </p:cTn>
                              </p:par>
                              <p:par>
                                <p:cTn id="126" presetID="10" presetClass="entr" presetSubtype="0" fill="hold" grpId="0" nodeType="withEffect">
                                  <p:stCondLst>
                                    <p:cond delay="800"/>
                                  </p:stCondLst>
                                  <p:childTnLst>
                                    <p:set>
                                      <p:cBhvr>
                                        <p:cTn id="127" dur="1" fill="hold">
                                          <p:stCondLst>
                                            <p:cond delay="0"/>
                                          </p:stCondLst>
                                        </p:cTn>
                                        <p:tgtEl>
                                          <p:spTgt spid="152">
                                            <p:txEl>
                                              <p:pRg st="0" end="0"/>
                                            </p:txEl>
                                          </p:spTgt>
                                        </p:tgtEl>
                                        <p:attrNameLst>
                                          <p:attrName>style.visibility</p:attrName>
                                        </p:attrNameLst>
                                      </p:cBhvr>
                                      <p:to>
                                        <p:strVal val="visible"/>
                                      </p:to>
                                    </p:set>
                                    <p:animEffect transition="in" filter="fade">
                                      <p:cBhvr>
                                        <p:cTn id="128" dur="500"/>
                                        <p:tgtEl>
                                          <p:spTgt spid="152">
                                            <p:txEl>
                                              <p:pRg st="0" end="0"/>
                                            </p:txEl>
                                          </p:spTgt>
                                        </p:tgtEl>
                                      </p:cBhvr>
                                    </p:animEffect>
                                  </p:childTnLst>
                                </p:cTn>
                              </p:par>
                            </p:childTnLst>
                          </p:cTn>
                        </p:par>
                        <p:par>
                          <p:cTn id="129" fill="hold">
                            <p:stCondLst>
                              <p:cond delay="8500"/>
                            </p:stCondLst>
                            <p:childTnLst>
                              <p:par>
                                <p:cTn id="130" presetID="53" presetClass="entr" presetSubtype="16" fill="hold" grpId="0" nodeType="afterEffect">
                                  <p:stCondLst>
                                    <p:cond delay="0"/>
                                  </p:stCondLst>
                                  <p:childTnLst>
                                    <p:set>
                                      <p:cBhvr>
                                        <p:cTn id="131" dur="1" fill="hold">
                                          <p:stCondLst>
                                            <p:cond delay="0"/>
                                          </p:stCondLst>
                                        </p:cTn>
                                        <p:tgtEl>
                                          <p:spTgt spid="155"/>
                                        </p:tgtEl>
                                        <p:attrNameLst>
                                          <p:attrName>style.visibility</p:attrName>
                                        </p:attrNameLst>
                                      </p:cBhvr>
                                      <p:to>
                                        <p:strVal val="visible"/>
                                      </p:to>
                                    </p:set>
                                    <p:anim calcmode="lin" valueType="num">
                                      <p:cBhvr>
                                        <p:cTn id="132" dur="400" fill="hold"/>
                                        <p:tgtEl>
                                          <p:spTgt spid="155"/>
                                        </p:tgtEl>
                                        <p:attrNameLst>
                                          <p:attrName>ppt_w</p:attrName>
                                        </p:attrNameLst>
                                      </p:cBhvr>
                                      <p:tavLst>
                                        <p:tav tm="0">
                                          <p:val>
                                            <p:fltVal val="0"/>
                                          </p:val>
                                        </p:tav>
                                        <p:tav tm="100000">
                                          <p:val>
                                            <p:strVal val="#ppt_w"/>
                                          </p:val>
                                        </p:tav>
                                      </p:tavLst>
                                    </p:anim>
                                    <p:anim calcmode="lin" valueType="num">
                                      <p:cBhvr>
                                        <p:cTn id="133" dur="400" fill="hold"/>
                                        <p:tgtEl>
                                          <p:spTgt spid="155"/>
                                        </p:tgtEl>
                                        <p:attrNameLst>
                                          <p:attrName>ppt_h</p:attrName>
                                        </p:attrNameLst>
                                      </p:cBhvr>
                                      <p:tavLst>
                                        <p:tav tm="0">
                                          <p:val>
                                            <p:fltVal val="0"/>
                                          </p:val>
                                        </p:tav>
                                        <p:tav tm="100000">
                                          <p:val>
                                            <p:strVal val="#ppt_h"/>
                                          </p:val>
                                        </p:tav>
                                      </p:tavLst>
                                    </p:anim>
                                    <p:animEffect transition="in" filter="fade">
                                      <p:cBhvr>
                                        <p:cTn id="134" dur="400"/>
                                        <p:tgtEl>
                                          <p:spTgt spid="155"/>
                                        </p:tgtEl>
                                      </p:cBhvr>
                                    </p:animEffect>
                                  </p:childTnLst>
                                </p:cTn>
                              </p:par>
                            </p:childTnLst>
                          </p:cTn>
                        </p:par>
                        <p:par>
                          <p:cTn id="135" fill="hold">
                            <p:stCondLst>
                              <p:cond delay="8900"/>
                            </p:stCondLst>
                            <p:childTnLst>
                              <p:par>
                                <p:cTn id="136" presetID="53" presetClass="entr" presetSubtype="16" fill="hold" grpId="0" nodeType="afterEffect">
                                  <p:stCondLst>
                                    <p:cond delay="0"/>
                                  </p:stCondLst>
                                  <p:childTnLst>
                                    <p:set>
                                      <p:cBhvr>
                                        <p:cTn id="137" dur="1" fill="hold">
                                          <p:stCondLst>
                                            <p:cond delay="0"/>
                                          </p:stCondLst>
                                        </p:cTn>
                                        <p:tgtEl>
                                          <p:spTgt spid="156">
                                            <p:txEl>
                                              <p:pRg st="0" end="0"/>
                                            </p:txEl>
                                          </p:spTgt>
                                        </p:tgtEl>
                                        <p:attrNameLst>
                                          <p:attrName>style.visibility</p:attrName>
                                        </p:attrNameLst>
                                      </p:cBhvr>
                                      <p:to>
                                        <p:strVal val="visible"/>
                                      </p:to>
                                    </p:set>
                                    <p:anim calcmode="lin" valueType="num">
                                      <p:cBhvr>
                                        <p:cTn id="138" dur="300" fill="hold"/>
                                        <p:tgtEl>
                                          <p:spTgt spid="156">
                                            <p:txEl>
                                              <p:pRg st="0" end="0"/>
                                            </p:txEl>
                                          </p:spTgt>
                                        </p:tgtEl>
                                        <p:attrNameLst>
                                          <p:attrName>ppt_w</p:attrName>
                                        </p:attrNameLst>
                                      </p:cBhvr>
                                      <p:tavLst>
                                        <p:tav tm="0">
                                          <p:val>
                                            <p:fltVal val="0"/>
                                          </p:val>
                                        </p:tav>
                                        <p:tav tm="100000">
                                          <p:val>
                                            <p:strVal val="#ppt_w"/>
                                          </p:val>
                                        </p:tav>
                                      </p:tavLst>
                                    </p:anim>
                                    <p:anim calcmode="lin" valueType="num">
                                      <p:cBhvr>
                                        <p:cTn id="139" dur="300" fill="hold"/>
                                        <p:tgtEl>
                                          <p:spTgt spid="156">
                                            <p:txEl>
                                              <p:pRg st="0" end="0"/>
                                            </p:txEl>
                                          </p:spTgt>
                                        </p:tgtEl>
                                        <p:attrNameLst>
                                          <p:attrName>ppt_h</p:attrName>
                                        </p:attrNameLst>
                                      </p:cBhvr>
                                      <p:tavLst>
                                        <p:tav tm="0">
                                          <p:val>
                                            <p:fltVal val="0"/>
                                          </p:val>
                                        </p:tav>
                                        <p:tav tm="100000">
                                          <p:val>
                                            <p:strVal val="#ppt_h"/>
                                          </p:val>
                                        </p:tav>
                                      </p:tavLst>
                                    </p:anim>
                                    <p:animEffect transition="in" filter="fade">
                                      <p:cBhvr>
                                        <p:cTn id="140" dur="300"/>
                                        <p:tgtEl>
                                          <p:spTgt spid="156">
                                            <p:txEl>
                                              <p:pRg st="0" end="0"/>
                                            </p:txEl>
                                          </p:spTgt>
                                        </p:tgtEl>
                                      </p:cBhvr>
                                    </p:animEffect>
                                  </p:childTnLst>
                                </p:cTn>
                              </p:par>
                              <p:par>
                                <p:cTn id="141" presetID="42" presetClass="entr" presetSubtype="0" fill="hold" grpId="0" nodeType="withEffect">
                                  <p:stCondLst>
                                    <p:cond delay="200"/>
                                  </p:stCondLst>
                                  <p:childTnLst>
                                    <p:set>
                                      <p:cBhvr>
                                        <p:cTn id="142" dur="1" fill="hold">
                                          <p:stCondLst>
                                            <p:cond delay="0"/>
                                          </p:stCondLst>
                                        </p:cTn>
                                        <p:tgtEl>
                                          <p:spTgt spid="157">
                                            <p:txEl>
                                              <p:pRg st="0" end="0"/>
                                            </p:txEl>
                                          </p:spTgt>
                                        </p:tgtEl>
                                        <p:attrNameLst>
                                          <p:attrName>style.visibility</p:attrName>
                                        </p:attrNameLst>
                                      </p:cBhvr>
                                      <p:to>
                                        <p:strVal val="visible"/>
                                      </p:to>
                                    </p:set>
                                    <p:animEffect transition="in" filter="fade">
                                      <p:cBhvr>
                                        <p:cTn id="143" dur="400"/>
                                        <p:tgtEl>
                                          <p:spTgt spid="157">
                                            <p:txEl>
                                              <p:pRg st="0" end="0"/>
                                            </p:txEl>
                                          </p:spTgt>
                                        </p:tgtEl>
                                      </p:cBhvr>
                                    </p:animEffect>
                                    <p:anim calcmode="lin" valueType="num">
                                      <p:cBhvr>
                                        <p:cTn id="144" dur="400" fill="hold"/>
                                        <p:tgtEl>
                                          <p:spTgt spid="157">
                                            <p:txEl>
                                              <p:pRg st="0" end="0"/>
                                            </p:txEl>
                                          </p:spTgt>
                                        </p:tgtEl>
                                        <p:attrNameLst>
                                          <p:attrName>ppt_x</p:attrName>
                                        </p:attrNameLst>
                                      </p:cBhvr>
                                      <p:tavLst>
                                        <p:tav tm="0">
                                          <p:val>
                                            <p:strVal val="#ppt_x"/>
                                          </p:val>
                                        </p:tav>
                                        <p:tav tm="100000">
                                          <p:val>
                                            <p:strVal val="#ppt_x"/>
                                          </p:val>
                                        </p:tav>
                                      </p:tavLst>
                                    </p:anim>
                                    <p:anim calcmode="lin" valueType="num">
                                      <p:cBhvr>
                                        <p:cTn id="145" dur="400" fill="hold"/>
                                        <p:tgtEl>
                                          <p:spTgt spid="157">
                                            <p:txEl>
                                              <p:pRg st="0" end="0"/>
                                            </p:txEl>
                                          </p:spTgt>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200"/>
                                  </p:stCondLst>
                                  <p:childTnLst>
                                    <p:set>
                                      <p:cBhvr>
                                        <p:cTn id="147" dur="1" fill="hold">
                                          <p:stCondLst>
                                            <p:cond delay="0"/>
                                          </p:stCondLst>
                                        </p:cTn>
                                        <p:tgtEl>
                                          <p:spTgt spid="158">
                                            <p:txEl>
                                              <p:pRg st="0" end="0"/>
                                            </p:txEl>
                                          </p:spTgt>
                                        </p:tgtEl>
                                        <p:attrNameLst>
                                          <p:attrName>style.visibility</p:attrName>
                                        </p:attrNameLst>
                                      </p:cBhvr>
                                      <p:to>
                                        <p:strVal val="visible"/>
                                      </p:to>
                                    </p:set>
                                    <p:animEffect transition="in" filter="fade">
                                      <p:cBhvr>
                                        <p:cTn id="148" dur="500"/>
                                        <p:tgtEl>
                                          <p:spTgt spid="158">
                                            <p:txEl>
                                              <p:pRg st="0" end="0"/>
                                            </p:txEl>
                                          </p:spTgt>
                                        </p:tgtEl>
                                      </p:cBhvr>
                                    </p:animEffect>
                                    <p:anim calcmode="lin" valueType="num">
                                      <p:cBhvr>
                                        <p:cTn id="149" dur="500" fill="hold"/>
                                        <p:tgtEl>
                                          <p:spTgt spid="158">
                                            <p:txEl>
                                              <p:pRg st="0" end="0"/>
                                            </p:txEl>
                                          </p:spTgt>
                                        </p:tgtEl>
                                        <p:attrNameLst>
                                          <p:attrName>ppt_x</p:attrName>
                                        </p:attrNameLst>
                                      </p:cBhvr>
                                      <p:tavLst>
                                        <p:tav tm="0">
                                          <p:val>
                                            <p:strVal val="#ppt_x"/>
                                          </p:val>
                                        </p:tav>
                                        <p:tav tm="100000">
                                          <p:val>
                                            <p:strVal val="#ppt_x"/>
                                          </p:val>
                                        </p:tav>
                                      </p:tavLst>
                                    </p:anim>
                                    <p:anim calcmode="lin" valueType="num">
                                      <p:cBhvr>
                                        <p:cTn id="150" dur="500" fill="hold"/>
                                        <p:tgtEl>
                                          <p:spTgt spid="158">
                                            <p:txEl>
                                              <p:pRg st="0" end="0"/>
                                            </p:txEl>
                                          </p:spTgt>
                                        </p:tgtEl>
                                        <p:attrNameLst>
                                          <p:attrName>ppt_y</p:attrName>
                                        </p:attrNameLst>
                                      </p:cBhvr>
                                      <p:tavLst>
                                        <p:tav tm="0">
                                          <p:val>
                                            <p:strVal val="#ppt_y+.1"/>
                                          </p:val>
                                        </p:tav>
                                        <p:tav tm="100000">
                                          <p:val>
                                            <p:strVal val="#ppt_y"/>
                                          </p:val>
                                        </p:tav>
                                      </p:tavLst>
                                    </p:anim>
                                  </p:childTnLst>
                                </p:cTn>
                              </p:par>
                              <p:par>
                                <p:cTn id="151" presetID="10" presetClass="entr" presetSubtype="0" fill="hold" grpId="0" nodeType="withEffect">
                                  <p:stCondLst>
                                    <p:cond delay="800"/>
                                  </p:stCondLst>
                                  <p:childTnLst>
                                    <p:set>
                                      <p:cBhvr>
                                        <p:cTn id="152" dur="1" fill="hold">
                                          <p:stCondLst>
                                            <p:cond delay="0"/>
                                          </p:stCondLst>
                                        </p:cTn>
                                        <p:tgtEl>
                                          <p:spTgt spid="159">
                                            <p:txEl>
                                              <p:pRg st="0" end="0"/>
                                            </p:txEl>
                                          </p:spTgt>
                                        </p:tgtEl>
                                        <p:attrNameLst>
                                          <p:attrName>style.visibility</p:attrName>
                                        </p:attrNameLst>
                                      </p:cBhvr>
                                      <p:to>
                                        <p:strVal val="visible"/>
                                      </p:to>
                                    </p:set>
                                    <p:animEffect transition="in" filter="fade">
                                      <p:cBhvr>
                                        <p:cTn id="153" dur="500"/>
                                        <p:tgtEl>
                                          <p:spTgt spid="1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300" fill="hold"/>
                        <p:tgtEl>
                          <p:spTgt spid="13"/>
                        </p:tgtEl>
                        <p:attrNameLst>
                          <p:attrName>ppt_w</p:attrName>
                        </p:attrNameLst>
                      </p:cBhvr>
                      <p:tavLst>
                        <p:tav tm="0">
                          <p:val>
                            <p:fltVal val="0"/>
                          </p:val>
                        </p:tav>
                        <p:tav tm="100000">
                          <p:val>
                            <p:strVal val="#ppt_w"/>
                          </p:val>
                        </p:tav>
                      </p:tavLst>
                    </p:anim>
                    <p:anim calcmode="lin" valueType="num">
                      <p:cBhvr>
                        <p:cTn dur="300" fill="hold"/>
                        <p:tgtEl>
                          <p:spTgt spid="13"/>
                        </p:tgtEl>
                        <p:attrNameLst>
                          <p:attrName>ppt_h</p:attrName>
                        </p:attrNameLst>
                      </p:cBhvr>
                      <p:tavLst>
                        <p:tav tm="0">
                          <p:val>
                            <p:fltVal val="0"/>
                          </p:val>
                        </p:tav>
                        <p:tav tm="100000">
                          <p:val>
                            <p:strVal val="#ppt_h"/>
                          </p:val>
                        </p:tav>
                      </p:tavLst>
                    </p:anim>
                    <p:animEffect transition="in" filter="fade">
                      <p:cBhvr>
                        <p:cTn dur="300"/>
                        <p:tgtEl>
                          <p:spTgt spid="13"/>
                        </p:tgtEl>
                      </p:cBhvr>
                    </p:animEffect>
                  </p:childTnLst>
                </p:cTn>
              </p:par>
            </p:tnLst>
          </p:tmpl>
        </p:tmplLst>
      </p:bldP>
      <p:bldP spid="32" grpId="0" build="p">
        <p:tmplLst>
          <p:tmpl lvl="1">
            <p:tnLst>
              <p:par>
                <p:cTn presetID="42" presetClass="entr" presetSubtype="0" fill="hold" nodeType="withEffect">
                  <p:stCondLst>
                    <p:cond delay="200"/>
                  </p:stCondLst>
                  <p:childTnLst>
                    <p:set>
                      <p:cBhvr>
                        <p:cTn dur="1" fill="hold">
                          <p:stCondLst>
                            <p:cond delay="0"/>
                          </p:stCondLst>
                        </p:cTn>
                        <p:tgtEl>
                          <p:spTgt spid="32"/>
                        </p:tgtEl>
                        <p:attrNameLst>
                          <p:attrName>style.visibility</p:attrName>
                        </p:attrNameLst>
                      </p:cBhvr>
                      <p:to>
                        <p:strVal val="visible"/>
                      </p:to>
                    </p:set>
                    <p:animEffect transition="in" filter="fade">
                      <p:cBhvr>
                        <p:cTn dur="400"/>
                        <p:tgtEl>
                          <p:spTgt spid="32"/>
                        </p:tgtEl>
                      </p:cBhvr>
                    </p:animEffect>
                    <p:anim calcmode="lin" valueType="num">
                      <p:cBhvr>
                        <p:cTn dur="400" fill="hold"/>
                        <p:tgtEl>
                          <p:spTgt spid="32"/>
                        </p:tgtEl>
                        <p:attrNameLst>
                          <p:attrName>ppt_x</p:attrName>
                        </p:attrNameLst>
                      </p:cBhvr>
                      <p:tavLst>
                        <p:tav tm="0">
                          <p:val>
                            <p:strVal val="#ppt_x"/>
                          </p:val>
                        </p:tav>
                        <p:tav tm="100000">
                          <p:val>
                            <p:strVal val="#ppt_x"/>
                          </p:val>
                        </p:tav>
                      </p:tavLst>
                    </p:anim>
                    <p:anim calcmode="lin" valueType="num">
                      <p:cBhvr>
                        <p:cTn dur="400" fill="hold"/>
                        <p:tgtEl>
                          <p:spTgt spid="32"/>
                        </p:tgtEl>
                        <p:attrNameLst>
                          <p:attrName>ppt_y</p:attrName>
                        </p:attrNameLst>
                      </p:cBhvr>
                      <p:tavLst>
                        <p:tav tm="0">
                          <p:val>
                            <p:strVal val="#ppt_y+.1"/>
                          </p:val>
                        </p:tav>
                        <p:tav tm="100000">
                          <p:val>
                            <p:strVal val="#ppt_y"/>
                          </p:val>
                        </p:tav>
                      </p:tavLst>
                    </p:anim>
                  </p:childTnLst>
                </p:cTn>
              </p:par>
            </p:tnLst>
          </p:tmpl>
        </p:tmplLst>
      </p:bldP>
      <p:bldP spid="38" grpId="0" build="p">
        <p:tmplLst>
          <p:tmpl lvl="1">
            <p:tnLst>
              <p:par>
                <p:cTn presetID="42" presetClass="entr" presetSubtype="0" fill="hold" nodeType="withEffect">
                  <p:stCondLst>
                    <p:cond delay="20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anim calcmode="lin" valueType="num">
                      <p:cBhvr>
                        <p:cTn dur="500" fill="hold"/>
                        <p:tgtEl>
                          <p:spTgt spid="38"/>
                        </p:tgtEl>
                        <p:attrNameLst>
                          <p:attrName>ppt_x</p:attrName>
                        </p:attrNameLst>
                      </p:cBhvr>
                      <p:tavLst>
                        <p:tav tm="0">
                          <p:val>
                            <p:strVal val="#ppt_x"/>
                          </p:val>
                        </p:tav>
                        <p:tav tm="100000">
                          <p:val>
                            <p:strVal val="#ppt_x"/>
                          </p:val>
                        </p:tav>
                      </p:tavLst>
                    </p:anim>
                    <p:anim calcmode="lin" valueType="num">
                      <p:cBhvr>
                        <p:cTn dur="500" fill="hold"/>
                        <p:tgtEl>
                          <p:spTgt spid="38"/>
                        </p:tgtEl>
                        <p:attrNameLst>
                          <p:attrName>ppt_y</p:attrName>
                        </p:attrNameLst>
                      </p:cBhvr>
                      <p:tavLst>
                        <p:tav tm="0">
                          <p:val>
                            <p:strVal val="#ppt_y+.1"/>
                          </p:val>
                        </p:tav>
                        <p:tav tm="100000">
                          <p:val>
                            <p:strVal val="#ppt_y"/>
                          </p:val>
                        </p:tav>
                      </p:tavLst>
                    </p:anim>
                  </p:childTnLst>
                </p:cTn>
              </p:par>
            </p:tnLst>
          </p:tmpl>
        </p:tmplLst>
      </p:bldP>
      <p:bldP spid="39" grpId="0" build="p">
        <p:tmplLst>
          <p:tmpl lvl="1">
            <p:tnLst>
              <p:par>
                <p:cTn presetID="10" presetClass="entr" presetSubtype="0" fill="hold" nodeType="withEffect">
                  <p:stCondLst>
                    <p:cond delay="80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65" grpId="0" animBg="1"/>
      <p:bldP spid="66" grpId="0" build="p">
        <p:tmplLst>
          <p:tmpl lvl="1">
            <p:tnLst>
              <p:par>
                <p:cTn presetID="53" presetClass="entr" presetSubtype="16" fill="hold" nodeType="afterEffect">
                  <p:stCondLst>
                    <p:cond delay="0"/>
                  </p:stCondLst>
                  <p:childTnLst>
                    <p:set>
                      <p:cBhvr>
                        <p:cTn dur="1" fill="hold">
                          <p:stCondLst>
                            <p:cond delay="0"/>
                          </p:stCondLst>
                        </p:cTn>
                        <p:tgtEl>
                          <p:spTgt spid="66"/>
                        </p:tgtEl>
                        <p:attrNameLst>
                          <p:attrName>style.visibility</p:attrName>
                        </p:attrNameLst>
                      </p:cBhvr>
                      <p:to>
                        <p:strVal val="visible"/>
                      </p:to>
                    </p:set>
                    <p:anim calcmode="lin" valueType="num">
                      <p:cBhvr>
                        <p:cTn dur="300" fill="hold"/>
                        <p:tgtEl>
                          <p:spTgt spid="66"/>
                        </p:tgtEl>
                        <p:attrNameLst>
                          <p:attrName>ppt_w</p:attrName>
                        </p:attrNameLst>
                      </p:cBhvr>
                      <p:tavLst>
                        <p:tav tm="0">
                          <p:val>
                            <p:fltVal val="0"/>
                          </p:val>
                        </p:tav>
                        <p:tav tm="100000">
                          <p:val>
                            <p:strVal val="#ppt_w"/>
                          </p:val>
                        </p:tav>
                      </p:tavLst>
                    </p:anim>
                    <p:anim calcmode="lin" valueType="num">
                      <p:cBhvr>
                        <p:cTn dur="300" fill="hold"/>
                        <p:tgtEl>
                          <p:spTgt spid="66"/>
                        </p:tgtEl>
                        <p:attrNameLst>
                          <p:attrName>ppt_h</p:attrName>
                        </p:attrNameLst>
                      </p:cBhvr>
                      <p:tavLst>
                        <p:tav tm="0">
                          <p:val>
                            <p:fltVal val="0"/>
                          </p:val>
                        </p:tav>
                        <p:tav tm="100000">
                          <p:val>
                            <p:strVal val="#ppt_h"/>
                          </p:val>
                        </p:tav>
                      </p:tavLst>
                    </p:anim>
                    <p:animEffect transition="in" filter="fade">
                      <p:cBhvr>
                        <p:cTn dur="300"/>
                        <p:tgtEl>
                          <p:spTgt spid="66"/>
                        </p:tgtEl>
                      </p:cBhvr>
                    </p:animEffect>
                  </p:childTnLst>
                </p:cTn>
              </p:par>
            </p:tnLst>
          </p:tmpl>
        </p:tmplLst>
      </p:bldP>
      <p:bldP spid="69" grpId="0" build="p">
        <p:tmplLst>
          <p:tmpl lvl="1">
            <p:tnLst>
              <p:par>
                <p:cTn presetID="42" presetClass="entr" presetSubtype="0" fill="hold" nodeType="withEffect">
                  <p:stCondLst>
                    <p:cond delay="200"/>
                  </p:stCondLst>
                  <p:childTnLst>
                    <p:set>
                      <p:cBhvr>
                        <p:cTn dur="1" fill="hold">
                          <p:stCondLst>
                            <p:cond delay="0"/>
                          </p:stCondLst>
                        </p:cTn>
                        <p:tgtEl>
                          <p:spTgt spid="69"/>
                        </p:tgtEl>
                        <p:attrNameLst>
                          <p:attrName>style.visibility</p:attrName>
                        </p:attrNameLst>
                      </p:cBhvr>
                      <p:to>
                        <p:strVal val="visible"/>
                      </p:to>
                    </p:set>
                    <p:animEffect transition="in" filter="fade">
                      <p:cBhvr>
                        <p:cTn dur="400"/>
                        <p:tgtEl>
                          <p:spTgt spid="69"/>
                        </p:tgtEl>
                      </p:cBhvr>
                    </p:animEffect>
                    <p:anim calcmode="lin" valueType="num">
                      <p:cBhvr>
                        <p:cTn dur="400" fill="hold"/>
                        <p:tgtEl>
                          <p:spTgt spid="69"/>
                        </p:tgtEl>
                        <p:attrNameLst>
                          <p:attrName>ppt_x</p:attrName>
                        </p:attrNameLst>
                      </p:cBhvr>
                      <p:tavLst>
                        <p:tav tm="0">
                          <p:val>
                            <p:strVal val="#ppt_x"/>
                          </p:val>
                        </p:tav>
                        <p:tav tm="100000">
                          <p:val>
                            <p:strVal val="#ppt_x"/>
                          </p:val>
                        </p:tav>
                      </p:tavLst>
                    </p:anim>
                    <p:anim calcmode="lin" valueType="num">
                      <p:cBhvr>
                        <p:cTn dur="400" fill="hold"/>
                        <p:tgtEl>
                          <p:spTgt spid="69"/>
                        </p:tgtEl>
                        <p:attrNameLst>
                          <p:attrName>ppt_y</p:attrName>
                        </p:attrNameLst>
                      </p:cBhvr>
                      <p:tavLst>
                        <p:tav tm="0">
                          <p:val>
                            <p:strVal val="#ppt_y+.1"/>
                          </p:val>
                        </p:tav>
                        <p:tav tm="100000">
                          <p:val>
                            <p:strVal val="#ppt_y"/>
                          </p:val>
                        </p:tav>
                      </p:tavLst>
                    </p:anim>
                  </p:childTnLst>
                </p:cTn>
              </p:par>
            </p:tnLst>
          </p:tmpl>
        </p:tmplLst>
      </p:bldP>
      <p:bldP spid="71" grpId="0" build="p">
        <p:tmplLst>
          <p:tmpl lvl="1">
            <p:tnLst>
              <p:par>
                <p:cTn presetID="42" presetClass="entr" presetSubtype="0" fill="hold" nodeType="withEffect">
                  <p:stCondLst>
                    <p:cond delay="200"/>
                  </p:stCondLst>
                  <p:childTnLst>
                    <p:set>
                      <p:cBhvr>
                        <p:cTn dur="1" fill="hold">
                          <p:stCondLst>
                            <p:cond delay="0"/>
                          </p:stCondLst>
                        </p:cTn>
                        <p:tgtEl>
                          <p:spTgt spid="71"/>
                        </p:tgtEl>
                        <p:attrNameLst>
                          <p:attrName>style.visibility</p:attrName>
                        </p:attrNameLst>
                      </p:cBhvr>
                      <p:to>
                        <p:strVal val="visible"/>
                      </p:to>
                    </p:set>
                    <p:animEffect transition="in" filter="fade">
                      <p:cBhvr>
                        <p:cTn dur="500"/>
                        <p:tgtEl>
                          <p:spTgt spid="71"/>
                        </p:tgtEl>
                      </p:cBhvr>
                    </p:animEffect>
                    <p:anim calcmode="lin" valueType="num">
                      <p:cBhvr>
                        <p:cTn dur="500" fill="hold"/>
                        <p:tgtEl>
                          <p:spTgt spid="71"/>
                        </p:tgtEl>
                        <p:attrNameLst>
                          <p:attrName>ppt_x</p:attrName>
                        </p:attrNameLst>
                      </p:cBhvr>
                      <p:tavLst>
                        <p:tav tm="0">
                          <p:val>
                            <p:strVal val="#ppt_x"/>
                          </p:val>
                        </p:tav>
                        <p:tav tm="100000">
                          <p:val>
                            <p:strVal val="#ppt_x"/>
                          </p:val>
                        </p:tav>
                      </p:tavLst>
                    </p:anim>
                    <p:anim calcmode="lin" valueType="num">
                      <p:cBhvr>
                        <p:cTn dur="500" fill="hold"/>
                        <p:tgtEl>
                          <p:spTgt spid="71"/>
                        </p:tgtEl>
                        <p:attrNameLst>
                          <p:attrName>ppt_y</p:attrName>
                        </p:attrNameLst>
                      </p:cBhvr>
                      <p:tavLst>
                        <p:tav tm="0">
                          <p:val>
                            <p:strVal val="#ppt_y+.1"/>
                          </p:val>
                        </p:tav>
                        <p:tav tm="100000">
                          <p:val>
                            <p:strVal val="#ppt_y"/>
                          </p:val>
                        </p:tav>
                      </p:tavLst>
                    </p:anim>
                  </p:childTnLst>
                </p:cTn>
              </p:par>
            </p:tnLst>
          </p:tmpl>
        </p:tmplLst>
      </p:bldP>
      <p:bldP spid="92" grpId="0" build="p">
        <p:tmplLst>
          <p:tmpl lvl="1">
            <p:tnLst>
              <p:par>
                <p:cTn presetID="10" presetClass="entr" presetSubtype="0" fill="hold" nodeType="withEffect">
                  <p:stCondLst>
                    <p:cond delay="800"/>
                  </p:stCondLst>
                  <p:childTnLst>
                    <p:set>
                      <p:cBhvr>
                        <p:cTn dur="1" fill="hold">
                          <p:stCondLst>
                            <p:cond delay="0"/>
                          </p:stCondLst>
                        </p:cTn>
                        <p:tgtEl>
                          <p:spTgt spid="92"/>
                        </p:tgtEl>
                        <p:attrNameLst>
                          <p:attrName>style.visibility</p:attrName>
                        </p:attrNameLst>
                      </p:cBhvr>
                      <p:to>
                        <p:strVal val="visible"/>
                      </p:to>
                    </p:set>
                    <p:animEffect transition="in" filter="fade">
                      <p:cBhvr>
                        <p:cTn dur="500"/>
                        <p:tgtEl>
                          <p:spTgt spid="92"/>
                        </p:tgtEl>
                      </p:cBhvr>
                    </p:animEffect>
                  </p:childTnLst>
                </p:cTn>
              </p:par>
            </p:tnLst>
          </p:tmpl>
        </p:tmplLst>
      </p:bldP>
      <p:bldP spid="110" grpId="0" animBg="1"/>
      <p:bldP spid="111" grpId="0" build="p">
        <p:tmplLst>
          <p:tmpl lvl="1">
            <p:tnLst>
              <p:par>
                <p:cTn presetID="53" presetClass="entr" presetSubtype="16" fill="hold" nodeType="afterEffect">
                  <p:stCondLst>
                    <p:cond delay="0"/>
                  </p:stCondLst>
                  <p:childTnLst>
                    <p:set>
                      <p:cBhvr>
                        <p:cTn dur="1" fill="hold">
                          <p:stCondLst>
                            <p:cond delay="0"/>
                          </p:stCondLst>
                        </p:cTn>
                        <p:tgtEl>
                          <p:spTgt spid="111"/>
                        </p:tgtEl>
                        <p:attrNameLst>
                          <p:attrName>style.visibility</p:attrName>
                        </p:attrNameLst>
                      </p:cBhvr>
                      <p:to>
                        <p:strVal val="visible"/>
                      </p:to>
                    </p:set>
                    <p:anim calcmode="lin" valueType="num">
                      <p:cBhvr>
                        <p:cTn dur="300" fill="hold"/>
                        <p:tgtEl>
                          <p:spTgt spid="111"/>
                        </p:tgtEl>
                        <p:attrNameLst>
                          <p:attrName>ppt_w</p:attrName>
                        </p:attrNameLst>
                      </p:cBhvr>
                      <p:tavLst>
                        <p:tav tm="0">
                          <p:val>
                            <p:fltVal val="0"/>
                          </p:val>
                        </p:tav>
                        <p:tav tm="100000">
                          <p:val>
                            <p:strVal val="#ppt_w"/>
                          </p:val>
                        </p:tav>
                      </p:tavLst>
                    </p:anim>
                    <p:anim calcmode="lin" valueType="num">
                      <p:cBhvr>
                        <p:cTn dur="300" fill="hold"/>
                        <p:tgtEl>
                          <p:spTgt spid="111"/>
                        </p:tgtEl>
                        <p:attrNameLst>
                          <p:attrName>ppt_h</p:attrName>
                        </p:attrNameLst>
                      </p:cBhvr>
                      <p:tavLst>
                        <p:tav tm="0">
                          <p:val>
                            <p:fltVal val="0"/>
                          </p:val>
                        </p:tav>
                        <p:tav tm="100000">
                          <p:val>
                            <p:strVal val="#ppt_h"/>
                          </p:val>
                        </p:tav>
                      </p:tavLst>
                    </p:anim>
                    <p:animEffect transition="in" filter="fade">
                      <p:cBhvr>
                        <p:cTn dur="300"/>
                        <p:tgtEl>
                          <p:spTgt spid="111"/>
                        </p:tgtEl>
                      </p:cBhvr>
                    </p:animEffect>
                  </p:childTnLst>
                </p:cTn>
              </p:par>
            </p:tnLst>
          </p:tmpl>
        </p:tmplLst>
      </p:bldP>
      <p:bldP spid="112" grpId="0" build="p">
        <p:tmplLst>
          <p:tmpl lvl="1">
            <p:tnLst>
              <p:par>
                <p:cTn presetID="42" presetClass="entr" presetSubtype="0" fill="hold" nodeType="withEffect">
                  <p:stCondLst>
                    <p:cond delay="200"/>
                  </p:stCondLst>
                  <p:childTnLst>
                    <p:set>
                      <p:cBhvr>
                        <p:cTn dur="1" fill="hold">
                          <p:stCondLst>
                            <p:cond delay="0"/>
                          </p:stCondLst>
                        </p:cTn>
                        <p:tgtEl>
                          <p:spTgt spid="112"/>
                        </p:tgtEl>
                        <p:attrNameLst>
                          <p:attrName>style.visibility</p:attrName>
                        </p:attrNameLst>
                      </p:cBhvr>
                      <p:to>
                        <p:strVal val="visible"/>
                      </p:to>
                    </p:set>
                    <p:animEffect transition="in" filter="fade">
                      <p:cBhvr>
                        <p:cTn dur="400"/>
                        <p:tgtEl>
                          <p:spTgt spid="112"/>
                        </p:tgtEl>
                      </p:cBhvr>
                    </p:animEffect>
                    <p:anim calcmode="lin" valueType="num">
                      <p:cBhvr>
                        <p:cTn dur="400" fill="hold"/>
                        <p:tgtEl>
                          <p:spTgt spid="112"/>
                        </p:tgtEl>
                        <p:attrNameLst>
                          <p:attrName>ppt_x</p:attrName>
                        </p:attrNameLst>
                      </p:cBhvr>
                      <p:tavLst>
                        <p:tav tm="0">
                          <p:val>
                            <p:strVal val="#ppt_x"/>
                          </p:val>
                        </p:tav>
                        <p:tav tm="100000">
                          <p:val>
                            <p:strVal val="#ppt_x"/>
                          </p:val>
                        </p:tav>
                      </p:tavLst>
                    </p:anim>
                    <p:anim calcmode="lin" valueType="num">
                      <p:cBhvr>
                        <p:cTn dur="400" fill="hold"/>
                        <p:tgtEl>
                          <p:spTgt spid="112"/>
                        </p:tgtEl>
                        <p:attrNameLst>
                          <p:attrName>ppt_y</p:attrName>
                        </p:attrNameLst>
                      </p:cBhvr>
                      <p:tavLst>
                        <p:tav tm="0">
                          <p:val>
                            <p:strVal val="#ppt_y+.1"/>
                          </p:val>
                        </p:tav>
                        <p:tav tm="100000">
                          <p:val>
                            <p:strVal val="#ppt_y"/>
                          </p:val>
                        </p:tav>
                      </p:tavLst>
                    </p:anim>
                  </p:childTnLst>
                </p:cTn>
              </p:par>
            </p:tnLst>
          </p:tmpl>
        </p:tmplLst>
      </p:bldP>
      <p:bldP spid="113" grpId="0" build="p">
        <p:tmplLst>
          <p:tmpl lvl="1">
            <p:tnLst>
              <p:par>
                <p:cTn presetID="42" presetClass="entr" presetSubtype="0" fill="hold" nodeType="withEffect">
                  <p:stCondLst>
                    <p:cond delay="200"/>
                  </p:stCondLst>
                  <p:childTnLst>
                    <p:set>
                      <p:cBhvr>
                        <p:cTn dur="1" fill="hold">
                          <p:stCondLst>
                            <p:cond delay="0"/>
                          </p:stCondLst>
                        </p:cTn>
                        <p:tgtEl>
                          <p:spTgt spid="113"/>
                        </p:tgtEl>
                        <p:attrNameLst>
                          <p:attrName>style.visibility</p:attrName>
                        </p:attrNameLst>
                      </p:cBhvr>
                      <p:to>
                        <p:strVal val="visible"/>
                      </p:to>
                    </p:set>
                    <p:animEffect transition="in" filter="fade">
                      <p:cBhvr>
                        <p:cTn dur="500"/>
                        <p:tgtEl>
                          <p:spTgt spid="113"/>
                        </p:tgtEl>
                      </p:cBhvr>
                    </p:animEffect>
                    <p:anim calcmode="lin" valueType="num">
                      <p:cBhvr>
                        <p:cTn dur="500" fill="hold"/>
                        <p:tgtEl>
                          <p:spTgt spid="113"/>
                        </p:tgtEl>
                        <p:attrNameLst>
                          <p:attrName>ppt_x</p:attrName>
                        </p:attrNameLst>
                      </p:cBhvr>
                      <p:tavLst>
                        <p:tav tm="0">
                          <p:val>
                            <p:strVal val="#ppt_x"/>
                          </p:val>
                        </p:tav>
                        <p:tav tm="100000">
                          <p:val>
                            <p:strVal val="#ppt_x"/>
                          </p:val>
                        </p:tav>
                      </p:tavLst>
                    </p:anim>
                    <p:anim calcmode="lin" valueType="num">
                      <p:cBhvr>
                        <p:cTn dur="500" fill="hold"/>
                        <p:tgtEl>
                          <p:spTgt spid="113"/>
                        </p:tgtEl>
                        <p:attrNameLst>
                          <p:attrName>ppt_y</p:attrName>
                        </p:attrNameLst>
                      </p:cBhvr>
                      <p:tavLst>
                        <p:tav tm="0">
                          <p:val>
                            <p:strVal val="#ppt_y+.1"/>
                          </p:val>
                        </p:tav>
                        <p:tav tm="100000">
                          <p:val>
                            <p:strVal val="#ppt_y"/>
                          </p:val>
                        </p:tav>
                      </p:tavLst>
                    </p:anim>
                  </p:childTnLst>
                </p:cTn>
              </p:par>
            </p:tnLst>
          </p:tmpl>
        </p:tmplLst>
      </p:bldP>
      <p:bldP spid="114" grpId="0" build="p">
        <p:tmplLst>
          <p:tmpl lvl="1">
            <p:tnLst>
              <p:par>
                <p:cTn presetID="10" presetClass="entr" presetSubtype="0" fill="hold" nodeType="withEffect">
                  <p:stCondLst>
                    <p:cond delay="800"/>
                  </p:stCondLst>
                  <p:childTnLst>
                    <p:set>
                      <p:cBhvr>
                        <p:cTn dur="1" fill="hold">
                          <p:stCondLst>
                            <p:cond delay="0"/>
                          </p:stCondLst>
                        </p:cTn>
                        <p:tgtEl>
                          <p:spTgt spid="114"/>
                        </p:tgtEl>
                        <p:attrNameLst>
                          <p:attrName>style.visibility</p:attrName>
                        </p:attrNameLst>
                      </p:cBhvr>
                      <p:to>
                        <p:strVal val="visible"/>
                      </p:to>
                    </p:set>
                    <p:animEffect transition="in" filter="fade">
                      <p:cBhvr>
                        <p:cTn dur="500"/>
                        <p:tgtEl>
                          <p:spTgt spid="114"/>
                        </p:tgtEl>
                      </p:cBhvr>
                    </p:animEffect>
                  </p:childTnLst>
                </p:cTn>
              </p:par>
            </p:tnLst>
          </p:tmpl>
        </p:tmplLst>
      </p:bldP>
      <p:bldP spid="130" grpId="0" animBg="1"/>
      <p:bldP spid="131" grpId="0" build="p">
        <p:tmplLst>
          <p:tmpl lvl="1">
            <p:tnLst>
              <p:par>
                <p:cTn presetID="53" presetClass="entr" presetSubtype="16" fill="hold" nodeType="afterEffect">
                  <p:stCondLst>
                    <p:cond delay="0"/>
                  </p:stCondLst>
                  <p:childTnLst>
                    <p:set>
                      <p:cBhvr>
                        <p:cTn dur="1" fill="hold">
                          <p:stCondLst>
                            <p:cond delay="0"/>
                          </p:stCondLst>
                        </p:cTn>
                        <p:tgtEl>
                          <p:spTgt spid="131"/>
                        </p:tgtEl>
                        <p:attrNameLst>
                          <p:attrName>style.visibility</p:attrName>
                        </p:attrNameLst>
                      </p:cBhvr>
                      <p:to>
                        <p:strVal val="visible"/>
                      </p:to>
                    </p:set>
                    <p:anim calcmode="lin" valueType="num">
                      <p:cBhvr>
                        <p:cTn dur="300" fill="hold"/>
                        <p:tgtEl>
                          <p:spTgt spid="131"/>
                        </p:tgtEl>
                        <p:attrNameLst>
                          <p:attrName>ppt_w</p:attrName>
                        </p:attrNameLst>
                      </p:cBhvr>
                      <p:tavLst>
                        <p:tav tm="0">
                          <p:val>
                            <p:fltVal val="0"/>
                          </p:val>
                        </p:tav>
                        <p:tav tm="100000">
                          <p:val>
                            <p:strVal val="#ppt_w"/>
                          </p:val>
                        </p:tav>
                      </p:tavLst>
                    </p:anim>
                    <p:anim calcmode="lin" valueType="num">
                      <p:cBhvr>
                        <p:cTn dur="300" fill="hold"/>
                        <p:tgtEl>
                          <p:spTgt spid="131"/>
                        </p:tgtEl>
                        <p:attrNameLst>
                          <p:attrName>ppt_h</p:attrName>
                        </p:attrNameLst>
                      </p:cBhvr>
                      <p:tavLst>
                        <p:tav tm="0">
                          <p:val>
                            <p:fltVal val="0"/>
                          </p:val>
                        </p:tav>
                        <p:tav tm="100000">
                          <p:val>
                            <p:strVal val="#ppt_h"/>
                          </p:val>
                        </p:tav>
                      </p:tavLst>
                    </p:anim>
                    <p:animEffect transition="in" filter="fade">
                      <p:cBhvr>
                        <p:cTn dur="300"/>
                        <p:tgtEl>
                          <p:spTgt spid="131"/>
                        </p:tgtEl>
                      </p:cBhvr>
                    </p:animEffect>
                  </p:childTnLst>
                </p:cTn>
              </p:par>
            </p:tnLst>
          </p:tmpl>
        </p:tmplLst>
      </p:bldP>
      <p:bldP spid="136" grpId="0" build="p">
        <p:tmplLst>
          <p:tmpl lvl="1">
            <p:tnLst>
              <p:par>
                <p:cTn presetID="42" presetClass="entr" presetSubtype="0" fill="hold" nodeType="withEffect">
                  <p:stCondLst>
                    <p:cond delay="200"/>
                  </p:stCondLst>
                  <p:childTnLst>
                    <p:set>
                      <p:cBhvr>
                        <p:cTn dur="1" fill="hold">
                          <p:stCondLst>
                            <p:cond delay="0"/>
                          </p:stCondLst>
                        </p:cTn>
                        <p:tgtEl>
                          <p:spTgt spid="136"/>
                        </p:tgtEl>
                        <p:attrNameLst>
                          <p:attrName>style.visibility</p:attrName>
                        </p:attrNameLst>
                      </p:cBhvr>
                      <p:to>
                        <p:strVal val="visible"/>
                      </p:to>
                    </p:set>
                    <p:animEffect transition="in" filter="fade">
                      <p:cBhvr>
                        <p:cTn dur="400"/>
                        <p:tgtEl>
                          <p:spTgt spid="136"/>
                        </p:tgtEl>
                      </p:cBhvr>
                    </p:animEffect>
                    <p:anim calcmode="lin" valueType="num">
                      <p:cBhvr>
                        <p:cTn dur="400" fill="hold"/>
                        <p:tgtEl>
                          <p:spTgt spid="136"/>
                        </p:tgtEl>
                        <p:attrNameLst>
                          <p:attrName>ppt_x</p:attrName>
                        </p:attrNameLst>
                      </p:cBhvr>
                      <p:tavLst>
                        <p:tav tm="0">
                          <p:val>
                            <p:strVal val="#ppt_x"/>
                          </p:val>
                        </p:tav>
                        <p:tav tm="100000">
                          <p:val>
                            <p:strVal val="#ppt_x"/>
                          </p:val>
                        </p:tav>
                      </p:tavLst>
                    </p:anim>
                    <p:anim calcmode="lin" valueType="num">
                      <p:cBhvr>
                        <p:cTn dur="400" fill="hold"/>
                        <p:tgtEl>
                          <p:spTgt spid="136"/>
                        </p:tgtEl>
                        <p:attrNameLst>
                          <p:attrName>ppt_y</p:attrName>
                        </p:attrNameLst>
                      </p:cBhvr>
                      <p:tavLst>
                        <p:tav tm="0">
                          <p:val>
                            <p:strVal val="#ppt_y+.1"/>
                          </p:val>
                        </p:tav>
                        <p:tav tm="100000">
                          <p:val>
                            <p:strVal val="#ppt_y"/>
                          </p:val>
                        </p:tav>
                      </p:tavLst>
                    </p:anim>
                  </p:childTnLst>
                </p:cTn>
              </p:par>
            </p:tnLst>
          </p:tmpl>
        </p:tmplLst>
      </p:bldP>
      <p:bldP spid="139" grpId="0" build="p">
        <p:tmplLst>
          <p:tmpl lvl="1">
            <p:tnLst>
              <p:par>
                <p:cTn presetID="42" presetClass="entr" presetSubtype="0" fill="hold" nodeType="withEffect">
                  <p:stCondLst>
                    <p:cond delay="200"/>
                  </p:stCondLst>
                  <p:childTnLst>
                    <p:set>
                      <p:cBhvr>
                        <p:cTn dur="1" fill="hold">
                          <p:stCondLst>
                            <p:cond delay="0"/>
                          </p:stCondLst>
                        </p:cTn>
                        <p:tgtEl>
                          <p:spTgt spid="139"/>
                        </p:tgtEl>
                        <p:attrNameLst>
                          <p:attrName>style.visibility</p:attrName>
                        </p:attrNameLst>
                      </p:cBhvr>
                      <p:to>
                        <p:strVal val="visible"/>
                      </p:to>
                    </p:set>
                    <p:animEffect transition="in" filter="fade">
                      <p:cBhvr>
                        <p:cTn dur="500"/>
                        <p:tgtEl>
                          <p:spTgt spid="139"/>
                        </p:tgtEl>
                      </p:cBhvr>
                    </p:animEffect>
                    <p:anim calcmode="lin" valueType="num">
                      <p:cBhvr>
                        <p:cTn dur="500" fill="hold"/>
                        <p:tgtEl>
                          <p:spTgt spid="139"/>
                        </p:tgtEl>
                        <p:attrNameLst>
                          <p:attrName>ppt_x</p:attrName>
                        </p:attrNameLst>
                      </p:cBhvr>
                      <p:tavLst>
                        <p:tav tm="0">
                          <p:val>
                            <p:strVal val="#ppt_x"/>
                          </p:val>
                        </p:tav>
                        <p:tav tm="100000">
                          <p:val>
                            <p:strVal val="#ppt_x"/>
                          </p:val>
                        </p:tav>
                      </p:tavLst>
                    </p:anim>
                    <p:anim calcmode="lin" valueType="num">
                      <p:cBhvr>
                        <p:cTn dur="500" fill="hold"/>
                        <p:tgtEl>
                          <p:spTgt spid="139"/>
                        </p:tgtEl>
                        <p:attrNameLst>
                          <p:attrName>ppt_y</p:attrName>
                        </p:attrNameLst>
                      </p:cBhvr>
                      <p:tavLst>
                        <p:tav tm="0">
                          <p:val>
                            <p:strVal val="#ppt_y+.1"/>
                          </p:val>
                        </p:tav>
                        <p:tav tm="100000">
                          <p:val>
                            <p:strVal val="#ppt_y"/>
                          </p:val>
                        </p:tav>
                      </p:tavLst>
                    </p:anim>
                  </p:childTnLst>
                </p:cTn>
              </p:par>
            </p:tnLst>
          </p:tmpl>
        </p:tmplLst>
      </p:bldP>
      <p:bldP spid="140" grpId="0" build="p">
        <p:tmplLst>
          <p:tmpl lvl="1">
            <p:tnLst>
              <p:par>
                <p:cTn presetID="10" presetClass="entr" presetSubtype="0" fill="hold" nodeType="withEffect">
                  <p:stCondLst>
                    <p:cond delay="800"/>
                  </p:stCondLst>
                  <p:childTnLst>
                    <p:set>
                      <p:cBhvr>
                        <p:cTn dur="1" fill="hold">
                          <p:stCondLst>
                            <p:cond delay="0"/>
                          </p:stCondLst>
                        </p:cTn>
                        <p:tgtEl>
                          <p:spTgt spid="140"/>
                        </p:tgtEl>
                        <p:attrNameLst>
                          <p:attrName>style.visibility</p:attrName>
                        </p:attrNameLst>
                      </p:cBhvr>
                      <p:to>
                        <p:strVal val="visible"/>
                      </p:to>
                    </p:set>
                    <p:animEffect transition="in" filter="fade">
                      <p:cBhvr>
                        <p:cTn dur="500"/>
                        <p:tgtEl>
                          <p:spTgt spid="140"/>
                        </p:tgtEl>
                      </p:cBhvr>
                    </p:animEffect>
                  </p:childTnLst>
                </p:cTn>
              </p:par>
            </p:tnLst>
          </p:tmpl>
        </p:tmplLst>
      </p:bldP>
      <p:bldP spid="145" grpId="0" animBg="1"/>
      <p:bldP spid="146" grpId="0" build="p">
        <p:tmplLst>
          <p:tmpl lvl="1">
            <p:tnLst>
              <p:par>
                <p:cTn presetID="53" presetClass="entr" presetSubtype="16" fill="hold" nodeType="afterEffect">
                  <p:stCondLst>
                    <p:cond delay="0"/>
                  </p:stCondLst>
                  <p:childTnLst>
                    <p:set>
                      <p:cBhvr>
                        <p:cTn dur="1" fill="hold">
                          <p:stCondLst>
                            <p:cond delay="0"/>
                          </p:stCondLst>
                        </p:cTn>
                        <p:tgtEl>
                          <p:spTgt spid="146"/>
                        </p:tgtEl>
                        <p:attrNameLst>
                          <p:attrName>style.visibility</p:attrName>
                        </p:attrNameLst>
                      </p:cBhvr>
                      <p:to>
                        <p:strVal val="visible"/>
                      </p:to>
                    </p:set>
                    <p:anim calcmode="lin" valueType="num">
                      <p:cBhvr>
                        <p:cTn dur="300" fill="hold"/>
                        <p:tgtEl>
                          <p:spTgt spid="146"/>
                        </p:tgtEl>
                        <p:attrNameLst>
                          <p:attrName>ppt_w</p:attrName>
                        </p:attrNameLst>
                      </p:cBhvr>
                      <p:tavLst>
                        <p:tav tm="0">
                          <p:val>
                            <p:fltVal val="0"/>
                          </p:val>
                        </p:tav>
                        <p:tav tm="100000">
                          <p:val>
                            <p:strVal val="#ppt_w"/>
                          </p:val>
                        </p:tav>
                      </p:tavLst>
                    </p:anim>
                    <p:anim calcmode="lin" valueType="num">
                      <p:cBhvr>
                        <p:cTn dur="300" fill="hold"/>
                        <p:tgtEl>
                          <p:spTgt spid="146"/>
                        </p:tgtEl>
                        <p:attrNameLst>
                          <p:attrName>ppt_h</p:attrName>
                        </p:attrNameLst>
                      </p:cBhvr>
                      <p:tavLst>
                        <p:tav tm="0">
                          <p:val>
                            <p:fltVal val="0"/>
                          </p:val>
                        </p:tav>
                        <p:tav tm="100000">
                          <p:val>
                            <p:strVal val="#ppt_h"/>
                          </p:val>
                        </p:tav>
                      </p:tavLst>
                    </p:anim>
                    <p:animEffect transition="in" filter="fade">
                      <p:cBhvr>
                        <p:cTn dur="300"/>
                        <p:tgtEl>
                          <p:spTgt spid="146"/>
                        </p:tgtEl>
                      </p:cBhvr>
                    </p:animEffect>
                  </p:childTnLst>
                </p:cTn>
              </p:par>
            </p:tnLst>
          </p:tmpl>
        </p:tmplLst>
      </p:bldP>
      <p:bldP spid="149" grpId="0" build="p">
        <p:tmplLst>
          <p:tmpl lvl="1">
            <p:tnLst>
              <p:par>
                <p:cTn presetID="42" presetClass="entr" presetSubtype="0" fill="hold" nodeType="withEffect">
                  <p:stCondLst>
                    <p:cond delay="200"/>
                  </p:stCondLst>
                  <p:childTnLst>
                    <p:set>
                      <p:cBhvr>
                        <p:cTn dur="1" fill="hold">
                          <p:stCondLst>
                            <p:cond delay="0"/>
                          </p:stCondLst>
                        </p:cTn>
                        <p:tgtEl>
                          <p:spTgt spid="149"/>
                        </p:tgtEl>
                        <p:attrNameLst>
                          <p:attrName>style.visibility</p:attrName>
                        </p:attrNameLst>
                      </p:cBhvr>
                      <p:to>
                        <p:strVal val="visible"/>
                      </p:to>
                    </p:set>
                    <p:animEffect transition="in" filter="fade">
                      <p:cBhvr>
                        <p:cTn dur="400"/>
                        <p:tgtEl>
                          <p:spTgt spid="149"/>
                        </p:tgtEl>
                      </p:cBhvr>
                    </p:animEffect>
                    <p:anim calcmode="lin" valueType="num">
                      <p:cBhvr>
                        <p:cTn dur="400" fill="hold"/>
                        <p:tgtEl>
                          <p:spTgt spid="149"/>
                        </p:tgtEl>
                        <p:attrNameLst>
                          <p:attrName>ppt_x</p:attrName>
                        </p:attrNameLst>
                      </p:cBhvr>
                      <p:tavLst>
                        <p:tav tm="0">
                          <p:val>
                            <p:strVal val="#ppt_x"/>
                          </p:val>
                        </p:tav>
                        <p:tav tm="100000">
                          <p:val>
                            <p:strVal val="#ppt_x"/>
                          </p:val>
                        </p:tav>
                      </p:tavLst>
                    </p:anim>
                    <p:anim calcmode="lin" valueType="num">
                      <p:cBhvr>
                        <p:cTn dur="400" fill="hold"/>
                        <p:tgtEl>
                          <p:spTgt spid="149"/>
                        </p:tgtEl>
                        <p:attrNameLst>
                          <p:attrName>ppt_y</p:attrName>
                        </p:attrNameLst>
                      </p:cBhvr>
                      <p:tavLst>
                        <p:tav tm="0">
                          <p:val>
                            <p:strVal val="#ppt_y+.1"/>
                          </p:val>
                        </p:tav>
                        <p:tav tm="100000">
                          <p:val>
                            <p:strVal val="#ppt_y"/>
                          </p:val>
                        </p:tav>
                      </p:tavLst>
                    </p:anim>
                  </p:childTnLst>
                </p:cTn>
              </p:par>
            </p:tnLst>
          </p:tmpl>
        </p:tmplLst>
      </p:bldP>
      <p:bldP spid="151" grpId="0" build="p">
        <p:tmplLst>
          <p:tmpl lvl="1">
            <p:tnLst>
              <p:par>
                <p:cTn presetID="42" presetClass="entr" presetSubtype="0" fill="hold" nodeType="withEffect">
                  <p:stCondLst>
                    <p:cond delay="200"/>
                  </p:stCondLst>
                  <p:childTnLst>
                    <p:set>
                      <p:cBhvr>
                        <p:cTn dur="1" fill="hold">
                          <p:stCondLst>
                            <p:cond delay="0"/>
                          </p:stCondLst>
                        </p:cTn>
                        <p:tgtEl>
                          <p:spTgt spid="151"/>
                        </p:tgtEl>
                        <p:attrNameLst>
                          <p:attrName>style.visibility</p:attrName>
                        </p:attrNameLst>
                      </p:cBhvr>
                      <p:to>
                        <p:strVal val="visible"/>
                      </p:to>
                    </p:set>
                    <p:animEffect transition="in" filter="fade">
                      <p:cBhvr>
                        <p:cTn dur="500"/>
                        <p:tgtEl>
                          <p:spTgt spid="151"/>
                        </p:tgtEl>
                      </p:cBhvr>
                    </p:animEffect>
                    <p:anim calcmode="lin" valueType="num">
                      <p:cBhvr>
                        <p:cTn dur="500" fill="hold"/>
                        <p:tgtEl>
                          <p:spTgt spid="151"/>
                        </p:tgtEl>
                        <p:attrNameLst>
                          <p:attrName>ppt_x</p:attrName>
                        </p:attrNameLst>
                      </p:cBhvr>
                      <p:tavLst>
                        <p:tav tm="0">
                          <p:val>
                            <p:strVal val="#ppt_x"/>
                          </p:val>
                        </p:tav>
                        <p:tav tm="100000">
                          <p:val>
                            <p:strVal val="#ppt_x"/>
                          </p:val>
                        </p:tav>
                      </p:tavLst>
                    </p:anim>
                    <p:anim calcmode="lin" valueType="num">
                      <p:cBhvr>
                        <p:cTn dur="500" fill="hold"/>
                        <p:tgtEl>
                          <p:spTgt spid="151"/>
                        </p:tgtEl>
                        <p:attrNameLst>
                          <p:attrName>ppt_y</p:attrName>
                        </p:attrNameLst>
                      </p:cBhvr>
                      <p:tavLst>
                        <p:tav tm="0">
                          <p:val>
                            <p:strVal val="#ppt_y+.1"/>
                          </p:val>
                        </p:tav>
                        <p:tav tm="100000">
                          <p:val>
                            <p:strVal val="#ppt_y"/>
                          </p:val>
                        </p:tav>
                      </p:tavLst>
                    </p:anim>
                  </p:childTnLst>
                </p:cTn>
              </p:par>
            </p:tnLst>
          </p:tmpl>
        </p:tmplLst>
      </p:bldP>
      <p:bldP spid="152" grpId="0" build="p">
        <p:tmplLst>
          <p:tmpl lvl="1">
            <p:tnLst>
              <p:par>
                <p:cTn presetID="10" presetClass="entr" presetSubtype="0" fill="hold" nodeType="withEffect">
                  <p:stCondLst>
                    <p:cond delay="800"/>
                  </p:stCondLst>
                  <p:childTnLst>
                    <p:set>
                      <p:cBhvr>
                        <p:cTn dur="1" fill="hold">
                          <p:stCondLst>
                            <p:cond delay="0"/>
                          </p:stCondLst>
                        </p:cTn>
                        <p:tgtEl>
                          <p:spTgt spid="152"/>
                        </p:tgtEl>
                        <p:attrNameLst>
                          <p:attrName>style.visibility</p:attrName>
                        </p:attrNameLst>
                      </p:cBhvr>
                      <p:to>
                        <p:strVal val="visible"/>
                      </p:to>
                    </p:set>
                    <p:animEffect transition="in" filter="fade">
                      <p:cBhvr>
                        <p:cTn dur="500"/>
                        <p:tgtEl>
                          <p:spTgt spid="152"/>
                        </p:tgtEl>
                      </p:cBhvr>
                    </p:animEffect>
                  </p:childTnLst>
                </p:cTn>
              </p:par>
            </p:tnLst>
          </p:tmpl>
        </p:tmplLst>
      </p:bldP>
      <p:bldP spid="155" grpId="0" animBg="1"/>
      <p:bldP spid="156" grpId="0" build="p">
        <p:tmplLst>
          <p:tmpl lvl="1">
            <p:tnLst>
              <p:par>
                <p:cTn presetID="53" presetClass="entr" presetSubtype="16" fill="hold" nodeType="afterEffect">
                  <p:stCondLst>
                    <p:cond delay="0"/>
                  </p:stCondLst>
                  <p:childTnLst>
                    <p:set>
                      <p:cBhvr>
                        <p:cTn dur="1" fill="hold">
                          <p:stCondLst>
                            <p:cond delay="0"/>
                          </p:stCondLst>
                        </p:cTn>
                        <p:tgtEl>
                          <p:spTgt spid="156"/>
                        </p:tgtEl>
                        <p:attrNameLst>
                          <p:attrName>style.visibility</p:attrName>
                        </p:attrNameLst>
                      </p:cBhvr>
                      <p:to>
                        <p:strVal val="visible"/>
                      </p:to>
                    </p:set>
                    <p:anim calcmode="lin" valueType="num">
                      <p:cBhvr>
                        <p:cTn dur="300" fill="hold"/>
                        <p:tgtEl>
                          <p:spTgt spid="156"/>
                        </p:tgtEl>
                        <p:attrNameLst>
                          <p:attrName>ppt_w</p:attrName>
                        </p:attrNameLst>
                      </p:cBhvr>
                      <p:tavLst>
                        <p:tav tm="0">
                          <p:val>
                            <p:fltVal val="0"/>
                          </p:val>
                        </p:tav>
                        <p:tav tm="100000">
                          <p:val>
                            <p:strVal val="#ppt_w"/>
                          </p:val>
                        </p:tav>
                      </p:tavLst>
                    </p:anim>
                    <p:anim calcmode="lin" valueType="num">
                      <p:cBhvr>
                        <p:cTn dur="300" fill="hold"/>
                        <p:tgtEl>
                          <p:spTgt spid="156"/>
                        </p:tgtEl>
                        <p:attrNameLst>
                          <p:attrName>ppt_h</p:attrName>
                        </p:attrNameLst>
                      </p:cBhvr>
                      <p:tavLst>
                        <p:tav tm="0">
                          <p:val>
                            <p:fltVal val="0"/>
                          </p:val>
                        </p:tav>
                        <p:tav tm="100000">
                          <p:val>
                            <p:strVal val="#ppt_h"/>
                          </p:val>
                        </p:tav>
                      </p:tavLst>
                    </p:anim>
                    <p:animEffect transition="in" filter="fade">
                      <p:cBhvr>
                        <p:cTn dur="300"/>
                        <p:tgtEl>
                          <p:spTgt spid="156"/>
                        </p:tgtEl>
                      </p:cBhvr>
                    </p:animEffect>
                  </p:childTnLst>
                </p:cTn>
              </p:par>
            </p:tnLst>
          </p:tmpl>
        </p:tmplLst>
      </p:bldP>
      <p:bldP spid="157" grpId="0" build="p">
        <p:tmplLst>
          <p:tmpl lvl="1">
            <p:tnLst>
              <p:par>
                <p:cTn presetID="42" presetClass="entr" presetSubtype="0" fill="hold" nodeType="withEffect">
                  <p:stCondLst>
                    <p:cond delay="200"/>
                  </p:stCondLst>
                  <p:childTnLst>
                    <p:set>
                      <p:cBhvr>
                        <p:cTn dur="1" fill="hold">
                          <p:stCondLst>
                            <p:cond delay="0"/>
                          </p:stCondLst>
                        </p:cTn>
                        <p:tgtEl>
                          <p:spTgt spid="157"/>
                        </p:tgtEl>
                        <p:attrNameLst>
                          <p:attrName>style.visibility</p:attrName>
                        </p:attrNameLst>
                      </p:cBhvr>
                      <p:to>
                        <p:strVal val="visible"/>
                      </p:to>
                    </p:set>
                    <p:animEffect transition="in" filter="fade">
                      <p:cBhvr>
                        <p:cTn dur="400"/>
                        <p:tgtEl>
                          <p:spTgt spid="157"/>
                        </p:tgtEl>
                      </p:cBhvr>
                    </p:animEffect>
                    <p:anim calcmode="lin" valueType="num">
                      <p:cBhvr>
                        <p:cTn dur="400" fill="hold"/>
                        <p:tgtEl>
                          <p:spTgt spid="157"/>
                        </p:tgtEl>
                        <p:attrNameLst>
                          <p:attrName>ppt_x</p:attrName>
                        </p:attrNameLst>
                      </p:cBhvr>
                      <p:tavLst>
                        <p:tav tm="0">
                          <p:val>
                            <p:strVal val="#ppt_x"/>
                          </p:val>
                        </p:tav>
                        <p:tav tm="100000">
                          <p:val>
                            <p:strVal val="#ppt_x"/>
                          </p:val>
                        </p:tav>
                      </p:tavLst>
                    </p:anim>
                    <p:anim calcmode="lin" valueType="num">
                      <p:cBhvr>
                        <p:cTn dur="400" fill="hold"/>
                        <p:tgtEl>
                          <p:spTgt spid="157"/>
                        </p:tgtEl>
                        <p:attrNameLst>
                          <p:attrName>ppt_y</p:attrName>
                        </p:attrNameLst>
                      </p:cBhvr>
                      <p:tavLst>
                        <p:tav tm="0">
                          <p:val>
                            <p:strVal val="#ppt_y+.1"/>
                          </p:val>
                        </p:tav>
                        <p:tav tm="100000">
                          <p:val>
                            <p:strVal val="#ppt_y"/>
                          </p:val>
                        </p:tav>
                      </p:tavLst>
                    </p:anim>
                  </p:childTnLst>
                </p:cTn>
              </p:par>
            </p:tnLst>
          </p:tmpl>
        </p:tmplLst>
      </p:bldP>
      <p:bldP spid="158" grpId="0" build="p">
        <p:tmplLst>
          <p:tmpl lvl="1">
            <p:tnLst>
              <p:par>
                <p:cTn presetID="42" presetClass="entr" presetSubtype="0" fill="hold" nodeType="withEffect">
                  <p:stCondLst>
                    <p:cond delay="200"/>
                  </p:stCondLst>
                  <p:childTnLst>
                    <p:set>
                      <p:cBhvr>
                        <p:cTn dur="1" fill="hold">
                          <p:stCondLst>
                            <p:cond delay="0"/>
                          </p:stCondLst>
                        </p:cTn>
                        <p:tgtEl>
                          <p:spTgt spid="158"/>
                        </p:tgtEl>
                        <p:attrNameLst>
                          <p:attrName>style.visibility</p:attrName>
                        </p:attrNameLst>
                      </p:cBhvr>
                      <p:to>
                        <p:strVal val="visible"/>
                      </p:to>
                    </p:set>
                    <p:animEffect transition="in" filter="fade">
                      <p:cBhvr>
                        <p:cTn dur="500"/>
                        <p:tgtEl>
                          <p:spTgt spid="158"/>
                        </p:tgtEl>
                      </p:cBhvr>
                    </p:animEffect>
                    <p:anim calcmode="lin" valueType="num">
                      <p:cBhvr>
                        <p:cTn dur="500" fill="hold"/>
                        <p:tgtEl>
                          <p:spTgt spid="158"/>
                        </p:tgtEl>
                        <p:attrNameLst>
                          <p:attrName>ppt_x</p:attrName>
                        </p:attrNameLst>
                      </p:cBhvr>
                      <p:tavLst>
                        <p:tav tm="0">
                          <p:val>
                            <p:strVal val="#ppt_x"/>
                          </p:val>
                        </p:tav>
                        <p:tav tm="100000">
                          <p:val>
                            <p:strVal val="#ppt_x"/>
                          </p:val>
                        </p:tav>
                      </p:tavLst>
                    </p:anim>
                    <p:anim calcmode="lin" valueType="num">
                      <p:cBhvr>
                        <p:cTn dur="500" fill="hold"/>
                        <p:tgtEl>
                          <p:spTgt spid="158"/>
                        </p:tgtEl>
                        <p:attrNameLst>
                          <p:attrName>ppt_y</p:attrName>
                        </p:attrNameLst>
                      </p:cBhvr>
                      <p:tavLst>
                        <p:tav tm="0">
                          <p:val>
                            <p:strVal val="#ppt_y+.1"/>
                          </p:val>
                        </p:tav>
                        <p:tav tm="100000">
                          <p:val>
                            <p:strVal val="#ppt_y"/>
                          </p:val>
                        </p:tav>
                      </p:tavLst>
                    </p:anim>
                  </p:childTnLst>
                </p:cTn>
              </p:par>
            </p:tnLst>
          </p:tmpl>
        </p:tmplLst>
      </p:bldP>
      <p:bldP spid="159" grpId="0" build="p">
        <p:tmplLst>
          <p:tmpl lvl="1">
            <p:tnLst>
              <p:par>
                <p:cTn presetID="10" presetClass="entr" presetSubtype="0" fill="hold" nodeType="withEffect">
                  <p:stCondLst>
                    <p:cond delay="800"/>
                  </p:stCondLst>
                  <p:childTnLst>
                    <p:set>
                      <p:cBhvr>
                        <p:cTn dur="1" fill="hold">
                          <p:stCondLst>
                            <p:cond delay="0"/>
                          </p:stCondLst>
                        </p:cTn>
                        <p:tgtEl>
                          <p:spTgt spid="159"/>
                        </p:tgtEl>
                        <p:attrNameLst>
                          <p:attrName>style.visibility</p:attrName>
                        </p:attrNameLst>
                      </p:cBhvr>
                      <p:to>
                        <p:strVal val="visible"/>
                      </p:to>
                    </p:set>
                    <p:animEffect transition="in" filter="fade">
                      <p:cBhvr>
                        <p:cTn dur="500"/>
                        <p:tgtEl>
                          <p:spTgt spid="159"/>
                        </p:tgtEl>
                      </p:cBhvr>
                    </p:animEffect>
                  </p:childTnLst>
                </p:cTn>
              </p:par>
            </p:tnLst>
          </p:tmpl>
        </p:tmplLst>
      </p:bldP>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仅标题">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0" y="0"/>
            <a:ext cx="9144000" cy="51435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5288978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1336222"/>
            <a:ext cx="9144000" cy="2296886"/>
          </a:xfrm>
          <a:custGeom>
            <a:avLst/>
            <a:gdLst>
              <a:gd name="connsiteX0" fmla="*/ 0 w 12192000"/>
              <a:gd name="connsiteY0" fmla="*/ 0 h 3062515"/>
              <a:gd name="connsiteX1" fmla="*/ 12192000 w 12192000"/>
              <a:gd name="connsiteY1" fmla="*/ 0 h 3062515"/>
              <a:gd name="connsiteX2" fmla="*/ 12192000 w 12192000"/>
              <a:gd name="connsiteY2" fmla="*/ 3062515 h 3062515"/>
              <a:gd name="connsiteX3" fmla="*/ 0 w 12192000"/>
              <a:gd name="connsiteY3" fmla="*/ 3062515 h 3062515"/>
            </a:gdLst>
            <a:ahLst/>
            <a:cxnLst>
              <a:cxn ang="0">
                <a:pos x="connsiteX0" y="connsiteY0"/>
              </a:cxn>
              <a:cxn ang="0">
                <a:pos x="connsiteX1" y="connsiteY1"/>
              </a:cxn>
              <a:cxn ang="0">
                <a:pos x="connsiteX2" y="connsiteY2"/>
              </a:cxn>
              <a:cxn ang="0">
                <a:pos x="connsiteX3" y="connsiteY3"/>
              </a:cxn>
            </a:cxnLst>
            <a:rect l="l" t="t" r="r" b="b"/>
            <a:pathLst>
              <a:path w="12192000" h="3062515">
                <a:moveTo>
                  <a:pt x="0" y="0"/>
                </a:moveTo>
                <a:lnTo>
                  <a:pt x="12192000" y="0"/>
                </a:lnTo>
                <a:lnTo>
                  <a:pt x="12192000" y="3062515"/>
                </a:lnTo>
                <a:lnTo>
                  <a:pt x="0" y="306251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5833584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2022/12/20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338742922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首尾页01">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0" y="0"/>
            <a:ext cx="9144000" cy="5143500"/>
          </a:xfrm>
        </p:spPr>
        <p:txBody>
          <a:bodyPr/>
          <a:lstStyle/>
          <a:p>
            <a:r>
              <a:rPr lang="zh-CN" altLang="en-US"/>
              <a:t>单击图标添加图片</a:t>
            </a:r>
            <a:endParaRPr lang="zh-CN" altLang="en-US" dirty="0"/>
          </a:p>
        </p:txBody>
      </p:sp>
    </p:spTree>
    <p:extLst>
      <p:ext uri="{BB962C8B-B14F-4D97-AF65-F5344CB8AC3E}">
        <p14:creationId xmlns:p14="http://schemas.microsoft.com/office/powerpoint/2010/main" val="32385653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0" y="0"/>
            <a:ext cx="9144000" cy="51435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571159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Portfolio #4">
    <p:spTree>
      <p:nvGrpSpPr>
        <p:cNvPr id="1" name=""/>
        <p:cNvGrpSpPr/>
        <p:nvPr/>
      </p:nvGrpSpPr>
      <p:grpSpPr>
        <a:xfrm>
          <a:off x="0" y="0"/>
          <a:ext cx="0" cy="0"/>
          <a:chOff x="0" y="0"/>
          <a:chExt cx="0" cy="0"/>
        </a:xfrm>
      </p:grpSpPr>
      <p:sp>
        <p:nvSpPr>
          <p:cNvPr id="15" name="Picture Placeholder 14"/>
          <p:cNvSpPr>
            <a:spLocks noGrp="1"/>
          </p:cNvSpPr>
          <p:nvPr>
            <p:ph type="pic" sz="quarter" idx="10" hasCustomPrompt="1"/>
          </p:nvPr>
        </p:nvSpPr>
        <p:spPr>
          <a:xfrm>
            <a:off x="2836069" y="0"/>
            <a:ext cx="2064544" cy="2503885"/>
          </a:xfrm>
          <a:prstGeom prst="rect">
            <a:avLst/>
          </a:prstGeom>
          <a:solidFill>
            <a:schemeClr val="bg1">
              <a:lumMod val="65000"/>
            </a:schemeClr>
          </a:solidFill>
        </p:spPr>
        <p:txBody>
          <a:bodyPr/>
          <a:lstStyle>
            <a:lvl1pPr marL="0" indent="0">
              <a:buNone/>
              <a:defRPr sz="700">
                <a:solidFill>
                  <a:schemeClr val="bg1"/>
                </a:solidFill>
              </a:defRPr>
            </a:lvl1pPr>
          </a:lstStyle>
          <a:p>
            <a:r>
              <a:rPr lang="zh-CN" altLang="en-US" dirty="0"/>
              <a:t>请替换文字内容</a:t>
            </a:r>
            <a:r>
              <a:rPr lang="en-US" dirty="0"/>
              <a:t>#</a:t>
            </a:r>
          </a:p>
        </p:txBody>
      </p:sp>
      <p:sp>
        <p:nvSpPr>
          <p:cNvPr id="16" name="Picture Placeholder 14"/>
          <p:cNvSpPr>
            <a:spLocks noGrp="1"/>
          </p:cNvSpPr>
          <p:nvPr>
            <p:ph type="pic" sz="quarter" idx="11" hasCustomPrompt="1"/>
          </p:nvPr>
        </p:nvSpPr>
        <p:spPr>
          <a:xfrm>
            <a:off x="7108032" y="1132284"/>
            <a:ext cx="2035969" cy="2811066"/>
          </a:xfrm>
          <a:prstGeom prst="rect">
            <a:avLst/>
          </a:prstGeom>
          <a:solidFill>
            <a:schemeClr val="bg1">
              <a:lumMod val="65000"/>
            </a:schemeClr>
          </a:solidFill>
        </p:spPr>
        <p:txBody>
          <a:bodyPr/>
          <a:lstStyle>
            <a:lvl1pPr marL="0" indent="0">
              <a:buNone/>
              <a:defRPr sz="700">
                <a:solidFill>
                  <a:schemeClr val="bg1"/>
                </a:solidFill>
              </a:defRPr>
            </a:lvl1pPr>
          </a:lstStyle>
          <a:p>
            <a:r>
              <a:rPr lang="zh-CN" altLang="en-US" dirty="0"/>
              <a:t>请替换文字内容</a:t>
            </a:r>
            <a:r>
              <a:rPr lang="en-US" dirty="0"/>
              <a:t>#</a:t>
            </a:r>
          </a:p>
        </p:txBody>
      </p:sp>
      <p:sp>
        <p:nvSpPr>
          <p:cNvPr id="17" name="Picture Placeholder 14"/>
          <p:cNvSpPr>
            <a:spLocks noGrp="1"/>
          </p:cNvSpPr>
          <p:nvPr>
            <p:ph type="pic" sz="quarter" idx="12" hasCustomPrompt="1"/>
          </p:nvPr>
        </p:nvSpPr>
        <p:spPr>
          <a:xfrm>
            <a:off x="698896" y="1132284"/>
            <a:ext cx="2065734" cy="2811066"/>
          </a:xfrm>
          <a:prstGeom prst="rect">
            <a:avLst/>
          </a:prstGeom>
          <a:solidFill>
            <a:schemeClr val="bg1">
              <a:lumMod val="65000"/>
            </a:schemeClr>
          </a:solidFill>
        </p:spPr>
        <p:txBody>
          <a:bodyPr/>
          <a:lstStyle>
            <a:lvl1pPr marL="0" indent="0">
              <a:buNone/>
              <a:defRPr sz="700">
                <a:solidFill>
                  <a:schemeClr val="bg1"/>
                </a:solidFill>
              </a:defRPr>
            </a:lvl1pPr>
          </a:lstStyle>
          <a:p>
            <a:r>
              <a:rPr lang="zh-CN" altLang="en-US" dirty="0"/>
              <a:t>请替换文字内容</a:t>
            </a:r>
            <a:r>
              <a:rPr lang="en-US" dirty="0"/>
              <a:t>#</a:t>
            </a:r>
          </a:p>
        </p:txBody>
      </p:sp>
      <p:sp>
        <p:nvSpPr>
          <p:cNvPr id="18" name="Picture Placeholder 14"/>
          <p:cNvSpPr>
            <a:spLocks noGrp="1"/>
          </p:cNvSpPr>
          <p:nvPr>
            <p:ph type="pic" sz="quarter" idx="13" hasCustomPrompt="1"/>
          </p:nvPr>
        </p:nvSpPr>
        <p:spPr>
          <a:xfrm>
            <a:off x="4972051" y="1132284"/>
            <a:ext cx="2065734" cy="1371600"/>
          </a:xfrm>
          <a:prstGeom prst="rect">
            <a:avLst/>
          </a:prstGeom>
          <a:solidFill>
            <a:schemeClr val="bg1">
              <a:lumMod val="65000"/>
            </a:schemeClr>
          </a:solidFill>
        </p:spPr>
        <p:txBody>
          <a:bodyPr/>
          <a:lstStyle>
            <a:lvl1pPr marL="0" indent="0">
              <a:buNone/>
              <a:defRPr sz="700">
                <a:solidFill>
                  <a:schemeClr val="bg1"/>
                </a:solidFill>
              </a:defRPr>
            </a:lvl1pPr>
          </a:lstStyle>
          <a:p>
            <a:r>
              <a:rPr lang="zh-CN" altLang="en-US" dirty="0"/>
              <a:t>请替换文字内容</a:t>
            </a:r>
            <a:r>
              <a:rPr lang="en-US" dirty="0"/>
              <a:t>#</a:t>
            </a:r>
          </a:p>
        </p:txBody>
      </p:sp>
      <p:sp>
        <p:nvSpPr>
          <p:cNvPr id="19" name="Picture Placeholder 14"/>
          <p:cNvSpPr>
            <a:spLocks noGrp="1"/>
          </p:cNvSpPr>
          <p:nvPr>
            <p:ph type="pic" sz="quarter" idx="14" hasCustomPrompt="1"/>
          </p:nvPr>
        </p:nvSpPr>
        <p:spPr>
          <a:xfrm>
            <a:off x="4972051" y="2571749"/>
            <a:ext cx="2065734" cy="1371600"/>
          </a:xfrm>
          <a:prstGeom prst="rect">
            <a:avLst/>
          </a:prstGeom>
          <a:solidFill>
            <a:schemeClr val="bg1">
              <a:lumMod val="65000"/>
            </a:schemeClr>
          </a:solidFill>
        </p:spPr>
        <p:txBody>
          <a:bodyPr/>
          <a:lstStyle>
            <a:lvl1pPr marL="0" indent="0">
              <a:buNone/>
              <a:defRPr sz="700">
                <a:solidFill>
                  <a:schemeClr val="bg1"/>
                </a:solidFill>
              </a:defRPr>
            </a:lvl1pPr>
          </a:lstStyle>
          <a:p>
            <a:r>
              <a:rPr lang="zh-CN" altLang="en-US" dirty="0"/>
              <a:t>请替换文字内容</a:t>
            </a:r>
            <a:r>
              <a:rPr lang="en-US" dirty="0"/>
              <a:t>#</a:t>
            </a:r>
          </a:p>
        </p:txBody>
      </p:sp>
      <p:sp>
        <p:nvSpPr>
          <p:cNvPr id="20" name="Picture Placeholder 14"/>
          <p:cNvSpPr>
            <a:spLocks noGrp="1"/>
          </p:cNvSpPr>
          <p:nvPr>
            <p:ph type="pic" sz="quarter" idx="15" hasCustomPrompt="1"/>
          </p:nvPr>
        </p:nvSpPr>
        <p:spPr>
          <a:xfrm>
            <a:off x="2834877" y="2571749"/>
            <a:ext cx="2065734" cy="1371600"/>
          </a:xfrm>
          <a:prstGeom prst="rect">
            <a:avLst/>
          </a:prstGeom>
          <a:solidFill>
            <a:schemeClr val="bg1">
              <a:lumMod val="65000"/>
            </a:schemeClr>
          </a:solidFill>
        </p:spPr>
        <p:txBody>
          <a:bodyPr/>
          <a:lstStyle>
            <a:lvl1pPr marL="0" indent="0">
              <a:buNone/>
              <a:defRPr sz="700">
                <a:solidFill>
                  <a:schemeClr val="bg1"/>
                </a:solidFill>
              </a:defRPr>
            </a:lvl1pPr>
          </a:lstStyle>
          <a:p>
            <a:r>
              <a:rPr lang="zh-CN" altLang="en-US" dirty="0"/>
              <a:t>请替换文字内容</a:t>
            </a:r>
            <a:r>
              <a:rPr lang="en-US" dirty="0"/>
              <a:t>#</a:t>
            </a:r>
          </a:p>
        </p:txBody>
      </p:sp>
    </p:spTree>
    <p:extLst>
      <p:ext uri="{BB962C8B-B14F-4D97-AF65-F5344CB8AC3E}">
        <p14:creationId xmlns:p14="http://schemas.microsoft.com/office/powerpoint/2010/main" val="1764261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ea typeface="黑体" panose="02010609060101010101" pitchFamily="49" charset="-122"/>
              </a:defRPr>
            </a:lvl1pPr>
          </a:lstStyle>
          <a:p>
            <a:fld id="{02854A03-91AF-448A-9954-517C0577E5F0}" type="datetimeFigureOut">
              <a:rPr lang="zh-CN" altLang="en-US" smtClean="0"/>
              <a:pPr/>
              <a:t>2022/12/20</a:t>
            </a:fld>
            <a:endParaRPr lang="zh-CN" altLang="en-US" dirty="0"/>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ea typeface="黑体" panose="02010609060101010101" pitchFamily="49" charset="-122"/>
              </a:defRPr>
            </a:lvl1pPr>
          </a:lstStyle>
          <a:p>
            <a:endParaRPr lang="zh-CN" altLang="en-US" dirty="0"/>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ea typeface="黑体" panose="02010609060101010101" pitchFamily="49" charset="-122"/>
              </a:defRPr>
            </a:lvl1pPr>
          </a:lstStyle>
          <a:p>
            <a:fld id="{2EEFC946-6D13-4F8C-9740-992A906A613E}" type="slidenum">
              <a:rPr lang="zh-CN" altLang="en-US" smtClean="0"/>
              <a:pPr/>
              <a:t>‹#›</a:t>
            </a:fld>
            <a:endParaRPr lang="zh-CN" altLang="en-US" dirty="0"/>
          </a:p>
        </p:txBody>
      </p:sp>
    </p:spTree>
    <p:extLst>
      <p:ext uri="{BB962C8B-B14F-4D97-AF65-F5344CB8AC3E}">
        <p14:creationId xmlns:p14="http://schemas.microsoft.com/office/powerpoint/2010/main" val="3795072685"/>
      </p:ext>
    </p:extLst>
  </p:cSld>
  <p:clrMap bg1="lt1" tx1="dk1" bg2="lt2" tx2="dk2" accent1="accent1" accent2="accent2" accent3="accent3" accent4="accent4" accent5="accent5" accent6="accent6" hlink="hlink" folHlink="folHlink"/>
  <p:sldLayoutIdLst>
    <p:sldLayoutId id="2147483655" r:id="rId1"/>
    <p:sldLayoutId id="2147483686" r:id="rId2"/>
    <p:sldLayoutId id="2147483688" r:id="rId3"/>
    <p:sldLayoutId id="2147483690" r:id="rId4"/>
    <p:sldLayoutId id="2147483708" r:id="rId5"/>
    <p:sldLayoutId id="2147483694" r:id="rId6"/>
    <p:sldLayoutId id="2147483695" r:id="rId7"/>
    <p:sldLayoutId id="2147483696" r:id="rId8"/>
    <p:sldLayoutId id="2147483698" r:id="rId9"/>
    <p:sldLayoutId id="2147483703" r:id="rId10"/>
    <p:sldLayoutId id="2147483706" r:id="rId11"/>
    <p:sldLayoutId id="2147483707" r:id="rId12"/>
    <p:sldLayoutId id="2147483713" r:id="rId13"/>
    <p:sldLayoutId id="2147483715" r:id="rId14"/>
    <p:sldLayoutId id="2147483731" r:id="rId15"/>
    <p:sldLayoutId id="2147483739" r:id="rId16"/>
    <p:sldLayoutId id="2147483741" r:id="rId17"/>
    <p:sldLayoutId id="2147483743" r:id="rId18"/>
    <p:sldLayoutId id="2147483751" r:id="rId19"/>
    <p:sldLayoutId id="2147483753" r:id="rId20"/>
    <p:sldLayoutId id="2147483755" r:id="rId21"/>
  </p:sldLayoutIdLst>
  <p:transition/>
  <p:timing>
    <p:tnLst>
      <p:par>
        <p:cTn id="1" dur="indefinite" restart="never" nodeType="tmRoot"/>
      </p:par>
    </p:tnLst>
  </p:timing>
  <p:txStyles>
    <p:titleStyle>
      <a:lvl1pPr algn="ctr" defTabSz="914282" rtl="0" eaLnBrk="1" latinLnBrk="0" hangingPunct="1">
        <a:spcBef>
          <a:spcPct val="0"/>
        </a:spcBef>
        <a:buNone/>
        <a:defRPr sz="4400" kern="1200">
          <a:solidFill>
            <a:schemeClr val="tx1"/>
          </a:solidFill>
          <a:latin typeface="+mj-lt"/>
          <a:ea typeface="黑体" panose="02010609060101010101" pitchFamily="49" charset="-122"/>
          <a:cs typeface="+mj-cs"/>
        </a:defRPr>
      </a:lvl1pPr>
    </p:titleStyle>
    <p:bodyStyle>
      <a:lvl1pPr marL="342855" indent="-342855" algn="l" defTabSz="914282" rtl="0" eaLnBrk="1" latinLnBrk="0" hangingPunct="1">
        <a:spcBef>
          <a:spcPct val="20000"/>
        </a:spcBef>
        <a:buFont typeface="Arial" pitchFamily="34" charset="0"/>
        <a:buChar char="•"/>
        <a:defRPr sz="3200" kern="1200">
          <a:solidFill>
            <a:schemeClr val="tx1"/>
          </a:solidFill>
          <a:latin typeface="+mn-lt"/>
          <a:ea typeface="黑体" panose="02010609060101010101" pitchFamily="49" charset="-122"/>
          <a:cs typeface="+mn-cs"/>
        </a:defRPr>
      </a:lvl1pPr>
      <a:lvl2pPr marL="742854" indent="-285713" algn="l" defTabSz="914282" rtl="0" eaLnBrk="1" latinLnBrk="0" hangingPunct="1">
        <a:spcBef>
          <a:spcPct val="20000"/>
        </a:spcBef>
        <a:buFont typeface="Arial" pitchFamily="34" charset="0"/>
        <a:buChar char="–"/>
        <a:defRPr sz="2800" kern="1200">
          <a:solidFill>
            <a:schemeClr val="tx1"/>
          </a:solidFill>
          <a:latin typeface="+mn-lt"/>
          <a:ea typeface="黑体" panose="02010609060101010101" pitchFamily="49" charset="-122"/>
          <a:cs typeface="+mn-cs"/>
        </a:defRPr>
      </a:lvl2pPr>
      <a:lvl3pPr marL="1142852" indent="-228570" algn="l" defTabSz="914282" rtl="0" eaLnBrk="1" latinLnBrk="0" hangingPunct="1">
        <a:spcBef>
          <a:spcPct val="20000"/>
        </a:spcBef>
        <a:buFont typeface="Arial" pitchFamily="34" charset="0"/>
        <a:buChar char="•"/>
        <a:defRPr sz="2400" kern="1200">
          <a:solidFill>
            <a:schemeClr val="tx1"/>
          </a:solidFill>
          <a:latin typeface="+mn-lt"/>
          <a:ea typeface="黑体" panose="02010609060101010101" pitchFamily="49" charset="-122"/>
          <a:cs typeface="+mn-cs"/>
        </a:defRPr>
      </a:lvl3pPr>
      <a:lvl4pPr marL="1599993" indent="-228570" algn="l" defTabSz="914282" rtl="0" eaLnBrk="1" latinLnBrk="0" hangingPunct="1">
        <a:spcBef>
          <a:spcPct val="20000"/>
        </a:spcBef>
        <a:buFont typeface="Arial" pitchFamily="34" charset="0"/>
        <a:buChar char="–"/>
        <a:defRPr sz="2000" kern="1200">
          <a:solidFill>
            <a:schemeClr val="tx1"/>
          </a:solidFill>
          <a:latin typeface="+mn-lt"/>
          <a:ea typeface="黑体" panose="02010609060101010101" pitchFamily="49" charset="-122"/>
          <a:cs typeface="+mn-cs"/>
        </a:defRPr>
      </a:lvl4pPr>
      <a:lvl5pPr marL="2057133" indent="-228570" algn="l" defTabSz="914282" rtl="0" eaLnBrk="1" latinLnBrk="0" hangingPunct="1">
        <a:spcBef>
          <a:spcPct val="20000"/>
        </a:spcBef>
        <a:buFont typeface="Arial" pitchFamily="34" charset="0"/>
        <a:buChar char="»"/>
        <a:defRPr sz="2000" kern="1200">
          <a:solidFill>
            <a:schemeClr val="tx1"/>
          </a:solidFill>
          <a:latin typeface="+mn-lt"/>
          <a:ea typeface="黑体" panose="02010609060101010101" pitchFamily="49" charset="-122"/>
          <a:cs typeface="+mn-cs"/>
        </a:defRPr>
      </a:lvl5pPr>
      <a:lvl6pPr marL="251427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1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56"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97"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jp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udio1.wav">
            <a:hlinkClick r:id="" action="ppaction://media"/>
            <a:extLst>
              <a:ext uri="{FF2B5EF4-FFF2-40B4-BE49-F238E27FC236}">
                <a16:creationId xmlns:a16="http://schemas.microsoft.com/office/drawing/2014/main" id="{97B5962C-511C-4F64-BBA5-97D83F8D4A0B}"/>
              </a:ext>
            </a:extLst>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5"/>
          <a:stretch>
            <a:fillRect/>
          </a:stretch>
        </p:blipFill>
        <p:spPr>
          <a:xfrm>
            <a:off x="-609600" y="133709"/>
            <a:ext cx="609600" cy="609600"/>
          </a:xfrm>
          <a:prstGeom prst="rect">
            <a:avLst/>
          </a:prstGeom>
        </p:spPr>
      </p:pic>
      <p:pic>
        <p:nvPicPr>
          <p:cNvPr id="10" name="图片 9">
            <a:extLst>
              <a:ext uri="{FF2B5EF4-FFF2-40B4-BE49-F238E27FC236}">
                <a16:creationId xmlns:a16="http://schemas.microsoft.com/office/drawing/2014/main" id="{2722FCBA-3589-4FBC-96F7-3CB454A2F1F9}"/>
              </a:ext>
            </a:extLst>
          </p:cNvPr>
          <p:cNvPicPr>
            <a:picLocks noChangeAspect="1"/>
          </p:cNvPicPr>
          <p:nvPr/>
        </p:nvPicPr>
        <p:blipFill rotWithShape="1">
          <a:blip r:embed="rId6">
            <a:extLst>
              <a:ext uri="{28A0092B-C50C-407E-A947-70E740481C1C}">
                <a14:useLocalDpi xmlns:a14="http://schemas.microsoft.com/office/drawing/2010/main" val="0"/>
              </a:ext>
            </a:extLst>
          </a:blip>
          <a:srcRect l="14006" r="14006"/>
          <a:stretch/>
        </p:blipFill>
        <p:spPr>
          <a:xfrm>
            <a:off x="0" y="-74544"/>
            <a:ext cx="9144000" cy="5292588"/>
          </a:xfrm>
          <a:prstGeom prst="rect">
            <a:avLst/>
          </a:prstGeom>
        </p:spPr>
      </p:pic>
      <p:grpSp>
        <p:nvGrpSpPr>
          <p:cNvPr id="11" name="组合 10">
            <a:extLst>
              <a:ext uri="{FF2B5EF4-FFF2-40B4-BE49-F238E27FC236}">
                <a16:creationId xmlns:a16="http://schemas.microsoft.com/office/drawing/2014/main" id="{4BB10BAA-6940-4208-B540-CA410A84A6DC}"/>
              </a:ext>
            </a:extLst>
          </p:cNvPr>
          <p:cNvGrpSpPr/>
          <p:nvPr/>
        </p:nvGrpSpPr>
        <p:grpSpPr>
          <a:xfrm>
            <a:off x="2208140" y="2060871"/>
            <a:ext cx="4293380" cy="50006"/>
            <a:chOff x="6943726" y="3424237"/>
            <a:chExt cx="5724507" cy="66675"/>
          </a:xfrm>
        </p:grpSpPr>
        <p:cxnSp>
          <p:nvCxnSpPr>
            <p:cNvPr id="12" name="直接连接符 11">
              <a:extLst>
                <a:ext uri="{FF2B5EF4-FFF2-40B4-BE49-F238E27FC236}">
                  <a16:creationId xmlns:a16="http://schemas.microsoft.com/office/drawing/2014/main" id="{8022E9EA-4951-4841-BAEF-AB9AA129A6FA}"/>
                </a:ext>
              </a:extLst>
            </p:cNvPr>
            <p:cNvCxnSpPr/>
            <p:nvPr/>
          </p:nvCxnSpPr>
          <p:spPr>
            <a:xfrm flipH="1">
              <a:off x="6982500" y="3457575"/>
              <a:ext cx="5685733"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椭圆 12">
              <a:extLst>
                <a:ext uri="{FF2B5EF4-FFF2-40B4-BE49-F238E27FC236}">
                  <a16:creationId xmlns:a16="http://schemas.microsoft.com/office/drawing/2014/main" id="{000B8572-ACC1-4F1A-86B8-C72DA0EE89DF}"/>
                </a:ext>
              </a:extLst>
            </p:cNvPr>
            <p:cNvSpPr/>
            <p:nvPr/>
          </p:nvSpPr>
          <p:spPr>
            <a:xfrm>
              <a:off x="6943726" y="3424237"/>
              <a:ext cx="66675" cy="6667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solidFill>
                  <a:schemeClr val="tx1">
                    <a:lumMod val="75000"/>
                    <a:lumOff val="25000"/>
                  </a:schemeClr>
                </a:solidFill>
                <a:latin typeface="造字工房悦黑演示版常规体" pitchFamily="50" charset="-122"/>
                <a:ea typeface="造字工房悦黑演示版常规体" pitchFamily="50" charset="-122"/>
              </a:endParaRPr>
            </a:p>
          </p:txBody>
        </p:sp>
      </p:grpSp>
      <p:sp>
        <p:nvSpPr>
          <p:cNvPr id="15" name="矩形 14">
            <a:extLst>
              <a:ext uri="{FF2B5EF4-FFF2-40B4-BE49-F238E27FC236}">
                <a16:creationId xmlns:a16="http://schemas.microsoft.com/office/drawing/2014/main" id="{736C6B4F-8E60-4745-AE7F-CDA36424FA96}"/>
              </a:ext>
            </a:extLst>
          </p:cNvPr>
          <p:cNvSpPr/>
          <p:nvPr/>
        </p:nvSpPr>
        <p:spPr>
          <a:xfrm>
            <a:off x="2495916" y="2569755"/>
            <a:ext cx="4454486" cy="230832"/>
          </a:xfrm>
          <a:prstGeom prst="rect">
            <a:avLst/>
          </a:prstGeom>
        </p:spPr>
        <p:txBody>
          <a:bodyPr wrap="square">
            <a:spAutoFit/>
          </a:bodyPr>
          <a:lstStyle/>
          <a:p>
            <a:pPr algn="ctr"/>
            <a:r>
              <a:rPr lang="zh-CN" altLang="en-US" sz="900" dirty="0">
                <a:solidFill>
                  <a:schemeClr val="tx1">
                    <a:lumMod val="75000"/>
                    <a:lumOff val="25000"/>
                  </a:schemeClr>
                </a:solidFill>
                <a:latin typeface="造字工房悦黑演示版常规体" pitchFamily="50" charset="-122"/>
                <a:ea typeface="造字工房悦黑演示版常规体" pitchFamily="50" charset="-122"/>
              </a:rPr>
              <a:t>Loem ipsum dolor sameman tanam casectetur adipiscing elit tamam dalam qoue sampe.</a:t>
            </a:r>
          </a:p>
        </p:txBody>
      </p:sp>
      <p:sp>
        <p:nvSpPr>
          <p:cNvPr id="16" name="文本框 15">
            <a:extLst>
              <a:ext uri="{FF2B5EF4-FFF2-40B4-BE49-F238E27FC236}">
                <a16:creationId xmlns:a16="http://schemas.microsoft.com/office/drawing/2014/main" id="{C704FE6C-D523-4168-B939-449E7810A07D}"/>
              </a:ext>
            </a:extLst>
          </p:cNvPr>
          <p:cNvSpPr txBox="1"/>
          <p:nvPr/>
        </p:nvSpPr>
        <p:spPr>
          <a:xfrm>
            <a:off x="827583" y="1367582"/>
            <a:ext cx="7488834" cy="646331"/>
          </a:xfrm>
          <a:prstGeom prst="rect">
            <a:avLst/>
          </a:prstGeom>
          <a:noFill/>
        </p:spPr>
        <p:txBody>
          <a:bodyPr wrap="square" rtlCol="0">
            <a:spAutoFit/>
          </a:bodyPr>
          <a:lstStyle/>
          <a:p>
            <a:pPr algn="ctr"/>
            <a:r>
              <a:rPr lang="zh-CN" altLang="en-US" sz="3600" b="1" dirty="0">
                <a:solidFill>
                  <a:schemeClr val="tx1">
                    <a:lumMod val="75000"/>
                    <a:lumOff val="25000"/>
                  </a:schemeClr>
                </a:solidFill>
                <a:latin typeface="华文新魏" panose="02010800040101010101" pitchFamily="2" charset="-122"/>
                <a:ea typeface="华文新魏" panose="02010800040101010101" pitchFamily="2" charset="-122"/>
              </a:rPr>
              <a:t>年终工作总结新年计划</a:t>
            </a:r>
            <a:r>
              <a:rPr lang="en-US" altLang="zh-CN" sz="3600" b="1" dirty="0">
                <a:solidFill>
                  <a:schemeClr val="tx1">
                    <a:lumMod val="75000"/>
                    <a:lumOff val="25000"/>
                  </a:schemeClr>
                </a:solidFill>
                <a:latin typeface="华文新魏" panose="02010800040101010101" pitchFamily="2" charset="-122"/>
                <a:ea typeface="华文新魏" panose="02010800040101010101" pitchFamily="2" charset="-122"/>
              </a:rPr>
              <a:t>PPT</a:t>
            </a:r>
            <a:r>
              <a:rPr lang="zh-CN" altLang="en-US" sz="3600" b="1" dirty="0">
                <a:solidFill>
                  <a:schemeClr val="tx1">
                    <a:lumMod val="75000"/>
                    <a:lumOff val="25000"/>
                  </a:schemeClr>
                </a:solidFill>
                <a:latin typeface="华文新魏" panose="02010800040101010101" pitchFamily="2" charset="-122"/>
                <a:ea typeface="华文新魏" panose="02010800040101010101" pitchFamily="2" charset="-122"/>
              </a:rPr>
              <a:t>模板</a:t>
            </a:r>
          </a:p>
        </p:txBody>
      </p:sp>
      <p:sp>
        <p:nvSpPr>
          <p:cNvPr id="17" name="文本框 16">
            <a:extLst>
              <a:ext uri="{FF2B5EF4-FFF2-40B4-BE49-F238E27FC236}">
                <a16:creationId xmlns:a16="http://schemas.microsoft.com/office/drawing/2014/main" id="{7EE03990-118E-43F8-9509-3EA0FA982199}"/>
              </a:ext>
            </a:extLst>
          </p:cNvPr>
          <p:cNvSpPr txBox="1"/>
          <p:nvPr/>
        </p:nvSpPr>
        <p:spPr>
          <a:xfrm>
            <a:off x="3771900" y="766289"/>
            <a:ext cx="1600200" cy="715581"/>
          </a:xfrm>
          <a:prstGeom prst="rect">
            <a:avLst/>
          </a:prstGeom>
          <a:noFill/>
        </p:spPr>
        <p:txBody>
          <a:bodyPr wrap="square" rtlCol="0">
            <a:spAutoFit/>
          </a:bodyPr>
          <a:lstStyle/>
          <a:p>
            <a:pPr algn="ctr"/>
            <a:r>
              <a:rPr lang="en-US" altLang="zh-CN" sz="4050" b="1" dirty="0" smtClean="0">
                <a:solidFill>
                  <a:schemeClr val="tx1">
                    <a:lumMod val="75000"/>
                    <a:lumOff val="25000"/>
                  </a:schemeClr>
                </a:solidFill>
                <a:latin typeface="造字工房悦黑演示版常规体" pitchFamily="50" charset="-122"/>
                <a:ea typeface="造字工房悦黑演示版常规体" pitchFamily="50" charset="-122"/>
              </a:rPr>
              <a:t>20XX</a:t>
            </a:r>
            <a:endParaRPr lang="en-US" altLang="zh-CN" sz="4050" b="1" dirty="0">
              <a:solidFill>
                <a:schemeClr val="tx1">
                  <a:lumMod val="75000"/>
                  <a:lumOff val="25000"/>
                </a:schemeClr>
              </a:solidFill>
              <a:latin typeface="造字工房悦黑演示版常规体" pitchFamily="50" charset="-122"/>
              <a:ea typeface="造字工房悦黑演示版常规体" pitchFamily="50" charset="-122"/>
            </a:endParaRPr>
          </a:p>
        </p:txBody>
      </p:sp>
      <p:sp>
        <p:nvSpPr>
          <p:cNvPr id="18" name="文本框 17">
            <a:extLst>
              <a:ext uri="{FF2B5EF4-FFF2-40B4-BE49-F238E27FC236}">
                <a16:creationId xmlns:a16="http://schemas.microsoft.com/office/drawing/2014/main" id="{7C384B3F-1A9A-4688-BA32-07A6D11EA94A}"/>
              </a:ext>
            </a:extLst>
          </p:cNvPr>
          <p:cNvSpPr txBox="1"/>
          <p:nvPr/>
        </p:nvSpPr>
        <p:spPr>
          <a:xfrm>
            <a:off x="2743199" y="2229797"/>
            <a:ext cx="3657600" cy="276999"/>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造字工房悦黑演示版常规体" pitchFamily="50" charset="-122"/>
                <a:ea typeface="造字工房悦黑演示版常规体" pitchFamily="50" charset="-122"/>
              </a:rPr>
              <a:t>Contracted business year-end summary template</a:t>
            </a:r>
          </a:p>
        </p:txBody>
      </p:sp>
    </p:spTree>
    <p:extLst>
      <p:ext uri="{BB962C8B-B14F-4D97-AF65-F5344CB8AC3E}">
        <p14:creationId xmlns:p14="http://schemas.microsoft.com/office/powerpoint/2010/main" val="1415803029"/>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500"/>
                                        <p:tgtEl>
                                          <p:spTgt spid="10"/>
                                        </p:tgtEl>
                                      </p:cBhvr>
                                    </p:animEffect>
                                  </p:childTnLst>
                                </p:cTn>
                              </p:par>
                              <p:par>
                                <p:cTn id="12" presetID="22" presetClass="entr" presetSubtype="2"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right)">
                                      <p:cBhvr>
                                        <p:cTn id="14" dur="10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linds(horizontal)">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linds(horizontal)">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blinds(horizontal)">
                                      <p:cBhvr>
                                        <p:cTn id="29" dur="500"/>
                                        <p:tgtEl>
                                          <p:spTgt spid="18"/>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blinds(horizontal)">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showWhenStopped="0">
                <p:cTn id="35" repeatCount="indefinite" fill="hold" display="0">
                  <p:stCondLst>
                    <p:cond delay="indefinite"/>
                  </p:stCondLst>
                  <p:endCondLst>
                    <p:cond evt="onStopAudio" delay="0">
                      <p:tgtEl>
                        <p:sldTgt/>
                      </p:tgtEl>
                    </p:cond>
                  </p:endCondLst>
                </p:cTn>
                <p:tgtEl>
                  <p:spTgt spid="8"/>
                </p:tgtEl>
              </p:cMediaNode>
            </p:audio>
          </p:childTnLst>
        </p:cTn>
      </p:par>
    </p:tnLst>
    <p:bldLst>
      <p:bldP spid="15" grpId="0"/>
      <p:bldP spid="16" grpId="0"/>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2722FCBA-3589-4FBC-96F7-3CB454A2F1F9}"/>
              </a:ext>
            </a:extLst>
          </p:cNvPr>
          <p:cNvPicPr>
            <a:picLocks noChangeAspect="1"/>
          </p:cNvPicPr>
          <p:nvPr/>
        </p:nvPicPr>
        <p:blipFill rotWithShape="1">
          <a:blip r:embed="rId3">
            <a:extLst>
              <a:ext uri="{28A0092B-C50C-407E-A947-70E740481C1C}">
                <a14:useLocalDpi xmlns:a14="http://schemas.microsoft.com/office/drawing/2010/main" val="0"/>
              </a:ext>
            </a:extLst>
          </a:blip>
          <a:srcRect l="14006" r="14006"/>
          <a:stretch/>
        </p:blipFill>
        <p:spPr>
          <a:xfrm>
            <a:off x="0" y="-74544"/>
            <a:ext cx="9144000" cy="5292588"/>
          </a:xfrm>
          <a:prstGeom prst="rect">
            <a:avLst/>
          </a:prstGeom>
        </p:spPr>
      </p:pic>
      <p:sp>
        <p:nvSpPr>
          <p:cNvPr id="14" name="椭圆 13">
            <a:extLst>
              <a:ext uri="{FF2B5EF4-FFF2-40B4-BE49-F238E27FC236}">
                <a16:creationId xmlns:a16="http://schemas.microsoft.com/office/drawing/2014/main" id="{71803962-16AB-42BF-8C40-AC3E98743119}"/>
              </a:ext>
            </a:extLst>
          </p:cNvPr>
          <p:cNvSpPr/>
          <p:nvPr/>
        </p:nvSpPr>
        <p:spPr>
          <a:xfrm>
            <a:off x="7139198" y="1615349"/>
            <a:ext cx="619923" cy="5920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7" dirty="0">
              <a:solidFill>
                <a:schemeClr val="bg1"/>
              </a:solidFill>
              <a:ea typeface="黑体" panose="02010609060101010101" pitchFamily="49" charset="-122"/>
              <a:cs typeface="+mn-ea"/>
              <a:sym typeface="+mn-lt"/>
            </a:endParaRPr>
          </a:p>
        </p:txBody>
      </p:sp>
      <p:sp>
        <p:nvSpPr>
          <p:cNvPr id="19" name="椭圆 18">
            <a:extLst>
              <a:ext uri="{FF2B5EF4-FFF2-40B4-BE49-F238E27FC236}">
                <a16:creationId xmlns:a16="http://schemas.microsoft.com/office/drawing/2014/main" id="{FA9EAC6A-E124-427A-9814-5DC6FC8BDDDA}"/>
              </a:ext>
            </a:extLst>
          </p:cNvPr>
          <p:cNvSpPr/>
          <p:nvPr/>
        </p:nvSpPr>
        <p:spPr>
          <a:xfrm>
            <a:off x="5224423" y="1611936"/>
            <a:ext cx="619923" cy="5920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7" dirty="0">
              <a:solidFill>
                <a:schemeClr val="bg1"/>
              </a:solidFill>
              <a:ea typeface="黑体" panose="02010609060101010101" pitchFamily="49" charset="-122"/>
              <a:cs typeface="+mn-ea"/>
              <a:sym typeface="+mn-lt"/>
            </a:endParaRPr>
          </a:p>
        </p:txBody>
      </p:sp>
      <p:cxnSp>
        <p:nvCxnSpPr>
          <p:cNvPr id="20" name="直接连接符 19">
            <a:extLst>
              <a:ext uri="{FF2B5EF4-FFF2-40B4-BE49-F238E27FC236}">
                <a16:creationId xmlns:a16="http://schemas.microsoft.com/office/drawing/2014/main" id="{8691032E-B749-4F7E-9BAC-9C3E1E652F72}"/>
              </a:ext>
            </a:extLst>
          </p:cNvPr>
          <p:cNvCxnSpPr/>
          <p:nvPr/>
        </p:nvCxnSpPr>
        <p:spPr>
          <a:xfrm>
            <a:off x="965899" y="2503376"/>
            <a:ext cx="124705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椭圆 20">
            <a:extLst>
              <a:ext uri="{FF2B5EF4-FFF2-40B4-BE49-F238E27FC236}">
                <a16:creationId xmlns:a16="http://schemas.microsoft.com/office/drawing/2014/main" id="{44824E83-2F92-497A-9B75-AD6E41C826DF}"/>
              </a:ext>
            </a:extLst>
          </p:cNvPr>
          <p:cNvSpPr/>
          <p:nvPr/>
        </p:nvSpPr>
        <p:spPr>
          <a:xfrm>
            <a:off x="1279465" y="1659240"/>
            <a:ext cx="619923" cy="5920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7" dirty="0">
              <a:solidFill>
                <a:schemeClr val="bg1"/>
              </a:solidFill>
              <a:ea typeface="黑体" panose="02010609060101010101" pitchFamily="49" charset="-122"/>
              <a:cs typeface="+mn-ea"/>
              <a:sym typeface="+mn-lt"/>
            </a:endParaRPr>
          </a:p>
        </p:txBody>
      </p:sp>
      <p:sp>
        <p:nvSpPr>
          <p:cNvPr id="22" name="文本框 21">
            <a:extLst>
              <a:ext uri="{FF2B5EF4-FFF2-40B4-BE49-F238E27FC236}">
                <a16:creationId xmlns:a16="http://schemas.microsoft.com/office/drawing/2014/main" id="{C7C58376-67C9-4A3E-98A6-0CA7B32F7F18}"/>
              </a:ext>
            </a:extLst>
          </p:cNvPr>
          <p:cNvSpPr txBox="1"/>
          <p:nvPr/>
        </p:nvSpPr>
        <p:spPr>
          <a:xfrm>
            <a:off x="1349958" y="1795320"/>
            <a:ext cx="415498" cy="365356"/>
          </a:xfrm>
          <a:prstGeom prst="rect">
            <a:avLst/>
          </a:prstGeom>
          <a:noFill/>
        </p:spPr>
        <p:txBody>
          <a:bodyPr wrap="none" rtlCol="0">
            <a:spAutoFit/>
          </a:bodyPr>
          <a:lstStyle/>
          <a:p>
            <a:r>
              <a:rPr lang="en-US" altLang="zh-CN" sz="1774" b="1" dirty="0">
                <a:solidFill>
                  <a:schemeClr val="bg1"/>
                </a:solidFill>
                <a:ea typeface="黑体" panose="02010609060101010101" pitchFamily="49" charset="-122"/>
                <a:cs typeface="+mn-ea"/>
                <a:sym typeface="+mn-lt"/>
              </a:rPr>
              <a:t>01</a:t>
            </a:r>
            <a:endParaRPr lang="zh-CN" altLang="en-US" sz="1774" b="1" dirty="0">
              <a:solidFill>
                <a:schemeClr val="bg1"/>
              </a:solidFill>
              <a:ea typeface="黑体" panose="02010609060101010101" pitchFamily="49" charset="-122"/>
              <a:cs typeface="+mn-ea"/>
              <a:sym typeface="+mn-lt"/>
            </a:endParaRPr>
          </a:p>
        </p:txBody>
      </p:sp>
      <p:sp>
        <p:nvSpPr>
          <p:cNvPr id="23" name="文本框 22">
            <a:extLst>
              <a:ext uri="{FF2B5EF4-FFF2-40B4-BE49-F238E27FC236}">
                <a16:creationId xmlns:a16="http://schemas.microsoft.com/office/drawing/2014/main" id="{6E318F5F-BE62-45A6-A4C1-C5AB2E5B1E27}"/>
              </a:ext>
            </a:extLst>
          </p:cNvPr>
          <p:cNvSpPr txBox="1"/>
          <p:nvPr/>
        </p:nvSpPr>
        <p:spPr>
          <a:xfrm>
            <a:off x="970286" y="2848562"/>
            <a:ext cx="990726" cy="333612"/>
          </a:xfrm>
          <a:prstGeom prst="rect">
            <a:avLst/>
          </a:prstGeom>
          <a:noFill/>
        </p:spPr>
        <p:txBody>
          <a:bodyPr wrap="none" rtlCol="0">
            <a:spAutoFit/>
          </a:bodyPr>
          <a:lstStyle/>
          <a:p>
            <a:pPr defTabSz="337268">
              <a:defRPr/>
            </a:pPr>
            <a:r>
              <a:rPr lang="zh-CN" altLang="en-US" sz="1577" b="1" dirty="0">
                <a:solidFill>
                  <a:schemeClr val="tx1">
                    <a:lumMod val="95000"/>
                    <a:lumOff val="5000"/>
                  </a:schemeClr>
                </a:solidFill>
                <a:ea typeface="黑体" panose="02010609060101010101" pitchFamily="49" charset="-122"/>
                <a:cs typeface="+mn-ea"/>
                <a:sym typeface="+mn-lt"/>
              </a:rPr>
              <a:t>工作概述</a:t>
            </a:r>
            <a:endParaRPr kumimoji="1" lang="zh-CN" altLang="en-US" sz="1577" b="1" kern="0" dirty="0">
              <a:solidFill>
                <a:schemeClr val="tx1">
                  <a:lumMod val="95000"/>
                  <a:lumOff val="5000"/>
                </a:schemeClr>
              </a:solidFill>
              <a:ea typeface="黑体" panose="02010609060101010101" pitchFamily="49" charset="-122"/>
              <a:cs typeface="+mn-ea"/>
              <a:sym typeface="+mn-lt"/>
            </a:endParaRPr>
          </a:p>
        </p:txBody>
      </p:sp>
      <p:sp>
        <p:nvSpPr>
          <p:cNvPr id="24" name="文本框 23">
            <a:extLst>
              <a:ext uri="{FF2B5EF4-FFF2-40B4-BE49-F238E27FC236}">
                <a16:creationId xmlns:a16="http://schemas.microsoft.com/office/drawing/2014/main" id="{E9E5C439-F2D9-408E-90CF-359D7B6C1782}"/>
              </a:ext>
            </a:extLst>
          </p:cNvPr>
          <p:cNvSpPr txBox="1"/>
          <p:nvPr/>
        </p:nvSpPr>
        <p:spPr>
          <a:xfrm>
            <a:off x="871072" y="3179442"/>
            <a:ext cx="1788024" cy="242627"/>
          </a:xfrm>
          <a:prstGeom prst="rect">
            <a:avLst/>
          </a:prstGeom>
          <a:noFill/>
        </p:spPr>
        <p:txBody>
          <a:bodyPr wrap="square" rtlCol="0">
            <a:spAutoFit/>
          </a:bodyPr>
          <a:lstStyle/>
          <a:p>
            <a:r>
              <a:rPr lang="zh-CN" altLang="en-US" sz="985" b="1" dirty="0">
                <a:solidFill>
                  <a:schemeClr val="tx1">
                    <a:lumMod val="95000"/>
                    <a:lumOff val="5000"/>
                  </a:schemeClr>
                </a:solidFill>
                <a:ea typeface="黑体" panose="02010609060101010101" pitchFamily="49" charset="-122"/>
                <a:cs typeface="+mn-ea"/>
                <a:sym typeface="+mn-lt"/>
              </a:rPr>
              <a:t>Summary of work</a:t>
            </a:r>
          </a:p>
        </p:txBody>
      </p:sp>
      <p:cxnSp>
        <p:nvCxnSpPr>
          <p:cNvPr id="25" name="直接连接符 24">
            <a:extLst>
              <a:ext uri="{FF2B5EF4-FFF2-40B4-BE49-F238E27FC236}">
                <a16:creationId xmlns:a16="http://schemas.microsoft.com/office/drawing/2014/main" id="{AE41B34C-A089-4C32-95CD-2AF809676DA6}"/>
              </a:ext>
            </a:extLst>
          </p:cNvPr>
          <p:cNvCxnSpPr/>
          <p:nvPr/>
        </p:nvCxnSpPr>
        <p:spPr>
          <a:xfrm>
            <a:off x="2953911" y="2503376"/>
            <a:ext cx="1247055"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椭圆 25">
            <a:extLst>
              <a:ext uri="{FF2B5EF4-FFF2-40B4-BE49-F238E27FC236}">
                <a16:creationId xmlns:a16="http://schemas.microsoft.com/office/drawing/2014/main" id="{8FFDAEBE-F529-435B-9A1B-7C0EF9C98C6B}"/>
              </a:ext>
            </a:extLst>
          </p:cNvPr>
          <p:cNvSpPr/>
          <p:nvPr/>
        </p:nvSpPr>
        <p:spPr>
          <a:xfrm>
            <a:off x="3184275" y="1628863"/>
            <a:ext cx="619923" cy="5920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7" dirty="0">
              <a:solidFill>
                <a:schemeClr val="bg1"/>
              </a:solidFill>
              <a:ea typeface="黑体" panose="02010609060101010101" pitchFamily="49" charset="-122"/>
              <a:cs typeface="+mn-ea"/>
              <a:sym typeface="+mn-lt"/>
            </a:endParaRPr>
          </a:p>
        </p:txBody>
      </p:sp>
      <p:sp>
        <p:nvSpPr>
          <p:cNvPr id="27" name="文本框 26">
            <a:extLst>
              <a:ext uri="{FF2B5EF4-FFF2-40B4-BE49-F238E27FC236}">
                <a16:creationId xmlns:a16="http://schemas.microsoft.com/office/drawing/2014/main" id="{C4134584-576F-4B03-8069-D03563C2F775}"/>
              </a:ext>
            </a:extLst>
          </p:cNvPr>
          <p:cNvSpPr txBox="1"/>
          <p:nvPr/>
        </p:nvSpPr>
        <p:spPr>
          <a:xfrm>
            <a:off x="3261377" y="1742924"/>
            <a:ext cx="415498" cy="365356"/>
          </a:xfrm>
          <a:prstGeom prst="rect">
            <a:avLst/>
          </a:prstGeom>
          <a:noFill/>
        </p:spPr>
        <p:txBody>
          <a:bodyPr wrap="none" rtlCol="0">
            <a:spAutoFit/>
          </a:bodyPr>
          <a:lstStyle/>
          <a:p>
            <a:r>
              <a:rPr lang="en-US" altLang="zh-CN" sz="1774" b="1" dirty="0">
                <a:solidFill>
                  <a:schemeClr val="bg1"/>
                </a:solidFill>
                <a:ea typeface="黑体" panose="02010609060101010101" pitchFamily="49" charset="-122"/>
                <a:cs typeface="+mn-ea"/>
                <a:sym typeface="+mn-lt"/>
              </a:rPr>
              <a:t>02</a:t>
            </a:r>
            <a:endParaRPr lang="zh-CN" altLang="en-US" sz="1774" b="1" dirty="0">
              <a:solidFill>
                <a:schemeClr val="bg1"/>
              </a:solidFill>
              <a:ea typeface="黑体" panose="02010609060101010101" pitchFamily="49" charset="-122"/>
              <a:cs typeface="+mn-ea"/>
              <a:sym typeface="+mn-lt"/>
            </a:endParaRPr>
          </a:p>
        </p:txBody>
      </p:sp>
      <p:sp>
        <p:nvSpPr>
          <p:cNvPr id="28" name="文本框 27">
            <a:extLst>
              <a:ext uri="{FF2B5EF4-FFF2-40B4-BE49-F238E27FC236}">
                <a16:creationId xmlns:a16="http://schemas.microsoft.com/office/drawing/2014/main" id="{2086D2ED-13C4-4782-A732-5010F4FD3ABB}"/>
              </a:ext>
            </a:extLst>
          </p:cNvPr>
          <p:cNvSpPr txBox="1"/>
          <p:nvPr/>
        </p:nvSpPr>
        <p:spPr>
          <a:xfrm>
            <a:off x="2908918" y="2790022"/>
            <a:ext cx="990726" cy="333612"/>
          </a:xfrm>
          <a:prstGeom prst="rect">
            <a:avLst/>
          </a:prstGeom>
          <a:noFill/>
        </p:spPr>
        <p:txBody>
          <a:bodyPr wrap="none" rtlCol="0">
            <a:spAutoFit/>
          </a:bodyPr>
          <a:lstStyle/>
          <a:p>
            <a:pPr defTabSz="337268">
              <a:defRPr/>
            </a:pPr>
            <a:r>
              <a:rPr lang="zh-CN" altLang="en-US" sz="1577" b="1" dirty="0">
                <a:ea typeface="黑体" panose="02010609060101010101" pitchFamily="49" charset="-122"/>
                <a:cs typeface="+mn-ea"/>
                <a:sym typeface="+mn-lt"/>
              </a:rPr>
              <a:t>完成情况</a:t>
            </a:r>
            <a:endParaRPr kumimoji="1" lang="zh-CN" altLang="en-US" sz="1577" b="1" kern="0" dirty="0">
              <a:ea typeface="黑体" panose="02010609060101010101" pitchFamily="49" charset="-122"/>
              <a:cs typeface="+mn-ea"/>
              <a:sym typeface="+mn-lt"/>
            </a:endParaRPr>
          </a:p>
        </p:txBody>
      </p:sp>
      <p:sp>
        <p:nvSpPr>
          <p:cNvPr id="29" name="文本框 28">
            <a:extLst>
              <a:ext uri="{FF2B5EF4-FFF2-40B4-BE49-F238E27FC236}">
                <a16:creationId xmlns:a16="http://schemas.microsoft.com/office/drawing/2014/main" id="{1FD33844-049C-41D9-A9AB-8EAEF0380173}"/>
              </a:ext>
            </a:extLst>
          </p:cNvPr>
          <p:cNvSpPr txBox="1"/>
          <p:nvPr/>
        </p:nvSpPr>
        <p:spPr>
          <a:xfrm>
            <a:off x="2953910" y="3139599"/>
            <a:ext cx="1459516" cy="242627"/>
          </a:xfrm>
          <a:prstGeom prst="rect">
            <a:avLst/>
          </a:prstGeom>
          <a:noFill/>
        </p:spPr>
        <p:txBody>
          <a:bodyPr wrap="square" rtlCol="0">
            <a:spAutoFit/>
          </a:bodyPr>
          <a:lstStyle/>
          <a:p>
            <a:r>
              <a:rPr lang="zh-CN" altLang="en-US" sz="985" b="1" dirty="0">
                <a:ea typeface="黑体" panose="02010609060101010101" pitchFamily="49" charset="-122"/>
                <a:cs typeface="+mn-ea"/>
                <a:sym typeface="+mn-lt"/>
              </a:rPr>
              <a:t>completion</a:t>
            </a:r>
          </a:p>
        </p:txBody>
      </p:sp>
      <p:sp>
        <p:nvSpPr>
          <p:cNvPr id="31" name="文本框 30">
            <a:extLst>
              <a:ext uri="{FF2B5EF4-FFF2-40B4-BE49-F238E27FC236}">
                <a16:creationId xmlns:a16="http://schemas.microsoft.com/office/drawing/2014/main" id="{3784C017-98C1-4A61-BA30-3286A376455B}"/>
              </a:ext>
            </a:extLst>
          </p:cNvPr>
          <p:cNvSpPr txBox="1"/>
          <p:nvPr/>
        </p:nvSpPr>
        <p:spPr>
          <a:xfrm>
            <a:off x="5291514" y="1742924"/>
            <a:ext cx="415498" cy="365356"/>
          </a:xfrm>
          <a:prstGeom prst="rect">
            <a:avLst/>
          </a:prstGeom>
          <a:noFill/>
        </p:spPr>
        <p:txBody>
          <a:bodyPr wrap="none" rtlCol="0">
            <a:spAutoFit/>
          </a:bodyPr>
          <a:lstStyle/>
          <a:p>
            <a:r>
              <a:rPr lang="en-US" altLang="zh-CN" sz="1774" b="1" dirty="0">
                <a:solidFill>
                  <a:schemeClr val="bg1"/>
                </a:solidFill>
                <a:ea typeface="黑体" panose="02010609060101010101" pitchFamily="49" charset="-122"/>
                <a:cs typeface="+mn-ea"/>
                <a:sym typeface="+mn-lt"/>
              </a:rPr>
              <a:t>03</a:t>
            </a:r>
            <a:endParaRPr lang="zh-CN" altLang="en-US" sz="1774" b="1" dirty="0">
              <a:solidFill>
                <a:schemeClr val="bg1"/>
              </a:solidFill>
              <a:ea typeface="黑体" panose="02010609060101010101" pitchFamily="49" charset="-122"/>
              <a:cs typeface="+mn-ea"/>
              <a:sym typeface="+mn-lt"/>
            </a:endParaRPr>
          </a:p>
        </p:txBody>
      </p:sp>
      <p:sp>
        <p:nvSpPr>
          <p:cNvPr id="32" name="文本框 31">
            <a:extLst>
              <a:ext uri="{FF2B5EF4-FFF2-40B4-BE49-F238E27FC236}">
                <a16:creationId xmlns:a16="http://schemas.microsoft.com/office/drawing/2014/main" id="{480E1C59-751D-4B51-8EF4-551B6EA449BF}"/>
              </a:ext>
            </a:extLst>
          </p:cNvPr>
          <p:cNvSpPr txBox="1"/>
          <p:nvPr/>
        </p:nvSpPr>
        <p:spPr>
          <a:xfrm>
            <a:off x="5034792" y="2776484"/>
            <a:ext cx="990726" cy="333612"/>
          </a:xfrm>
          <a:prstGeom prst="rect">
            <a:avLst/>
          </a:prstGeom>
          <a:noFill/>
        </p:spPr>
        <p:txBody>
          <a:bodyPr wrap="none" rtlCol="0">
            <a:spAutoFit/>
          </a:bodyPr>
          <a:lstStyle/>
          <a:p>
            <a:pPr defTabSz="337268">
              <a:defRPr/>
            </a:pPr>
            <a:r>
              <a:rPr lang="zh-CN" altLang="en-US" sz="1577" b="1" dirty="0">
                <a:solidFill>
                  <a:schemeClr val="tx1">
                    <a:lumMod val="95000"/>
                    <a:lumOff val="5000"/>
                  </a:schemeClr>
                </a:solidFill>
                <a:ea typeface="黑体" panose="02010609060101010101" pitchFamily="49" charset="-122"/>
                <a:cs typeface="+mn-ea"/>
                <a:sym typeface="+mn-lt"/>
              </a:rPr>
              <a:t>不足之处</a:t>
            </a:r>
            <a:endParaRPr kumimoji="1" lang="zh-CN" altLang="en-US" sz="1577" b="1" kern="0" dirty="0">
              <a:solidFill>
                <a:schemeClr val="tx1">
                  <a:lumMod val="95000"/>
                  <a:lumOff val="5000"/>
                </a:schemeClr>
              </a:solidFill>
              <a:ea typeface="黑体" panose="02010609060101010101" pitchFamily="49" charset="-122"/>
              <a:cs typeface="+mn-ea"/>
              <a:sym typeface="+mn-lt"/>
            </a:endParaRPr>
          </a:p>
        </p:txBody>
      </p:sp>
      <p:sp>
        <p:nvSpPr>
          <p:cNvPr id="33" name="文本框 32">
            <a:extLst>
              <a:ext uri="{FF2B5EF4-FFF2-40B4-BE49-F238E27FC236}">
                <a16:creationId xmlns:a16="http://schemas.microsoft.com/office/drawing/2014/main" id="{A43F7038-8FE3-4972-873D-10A897CD5A4D}"/>
              </a:ext>
            </a:extLst>
          </p:cNvPr>
          <p:cNvSpPr txBox="1"/>
          <p:nvPr/>
        </p:nvSpPr>
        <p:spPr>
          <a:xfrm>
            <a:off x="5015271" y="3157882"/>
            <a:ext cx="1459516" cy="242627"/>
          </a:xfrm>
          <a:prstGeom prst="rect">
            <a:avLst/>
          </a:prstGeom>
          <a:noFill/>
        </p:spPr>
        <p:txBody>
          <a:bodyPr wrap="square" rtlCol="0">
            <a:spAutoFit/>
          </a:bodyPr>
          <a:lstStyle/>
          <a:p>
            <a:r>
              <a:rPr lang="zh-CN" altLang="en-US" sz="985" b="1" dirty="0">
                <a:solidFill>
                  <a:schemeClr val="tx1">
                    <a:lumMod val="95000"/>
                    <a:lumOff val="5000"/>
                  </a:schemeClr>
                </a:solidFill>
                <a:ea typeface="黑体" panose="02010609060101010101" pitchFamily="49" charset="-122"/>
                <a:cs typeface="+mn-ea"/>
                <a:sym typeface="+mn-lt"/>
              </a:rPr>
              <a:t>Deficiency in</a:t>
            </a:r>
          </a:p>
        </p:txBody>
      </p:sp>
      <p:sp>
        <p:nvSpPr>
          <p:cNvPr id="36" name="文本框 35">
            <a:extLst>
              <a:ext uri="{FF2B5EF4-FFF2-40B4-BE49-F238E27FC236}">
                <a16:creationId xmlns:a16="http://schemas.microsoft.com/office/drawing/2014/main" id="{920153CF-4C96-4BF9-A0E2-BADC873B7D02}"/>
              </a:ext>
            </a:extLst>
          </p:cNvPr>
          <p:cNvSpPr txBox="1"/>
          <p:nvPr/>
        </p:nvSpPr>
        <p:spPr>
          <a:xfrm>
            <a:off x="7222541" y="1724389"/>
            <a:ext cx="415498" cy="365356"/>
          </a:xfrm>
          <a:prstGeom prst="rect">
            <a:avLst/>
          </a:prstGeom>
          <a:noFill/>
        </p:spPr>
        <p:txBody>
          <a:bodyPr wrap="none" rtlCol="0">
            <a:spAutoFit/>
          </a:bodyPr>
          <a:lstStyle/>
          <a:p>
            <a:r>
              <a:rPr lang="en-US" altLang="zh-CN" sz="1774" b="1" dirty="0">
                <a:solidFill>
                  <a:schemeClr val="bg1"/>
                </a:solidFill>
                <a:ea typeface="黑体" panose="02010609060101010101" pitchFamily="49" charset="-122"/>
                <a:cs typeface="+mn-ea"/>
                <a:sym typeface="+mn-lt"/>
              </a:rPr>
              <a:t>04</a:t>
            </a:r>
            <a:endParaRPr lang="zh-CN" altLang="en-US" sz="1774" b="1" dirty="0">
              <a:solidFill>
                <a:schemeClr val="bg1"/>
              </a:solidFill>
              <a:ea typeface="黑体" panose="02010609060101010101" pitchFamily="49" charset="-122"/>
              <a:cs typeface="+mn-ea"/>
              <a:sym typeface="+mn-lt"/>
            </a:endParaRPr>
          </a:p>
        </p:txBody>
      </p:sp>
      <p:sp>
        <p:nvSpPr>
          <p:cNvPr id="37" name="文本框 36">
            <a:extLst>
              <a:ext uri="{FF2B5EF4-FFF2-40B4-BE49-F238E27FC236}">
                <a16:creationId xmlns:a16="http://schemas.microsoft.com/office/drawing/2014/main" id="{37471398-45D8-4131-96B9-B4AED61541BE}"/>
              </a:ext>
            </a:extLst>
          </p:cNvPr>
          <p:cNvSpPr txBox="1"/>
          <p:nvPr/>
        </p:nvSpPr>
        <p:spPr>
          <a:xfrm>
            <a:off x="6961628" y="2761214"/>
            <a:ext cx="1395104" cy="333612"/>
          </a:xfrm>
          <a:prstGeom prst="rect">
            <a:avLst/>
          </a:prstGeom>
          <a:noFill/>
        </p:spPr>
        <p:txBody>
          <a:bodyPr wrap="square" rtlCol="0">
            <a:spAutoFit/>
          </a:bodyPr>
          <a:lstStyle/>
          <a:p>
            <a:pPr defTabSz="337268">
              <a:defRPr/>
            </a:pPr>
            <a:r>
              <a:rPr lang="zh-CN" altLang="en-US" sz="1577" b="1" dirty="0">
                <a:solidFill>
                  <a:schemeClr val="tx1">
                    <a:lumMod val="95000"/>
                    <a:lumOff val="5000"/>
                  </a:schemeClr>
                </a:solidFill>
                <a:ea typeface="黑体" panose="02010609060101010101" pitchFamily="49" charset="-122"/>
                <a:cs typeface="+mn-ea"/>
                <a:sym typeface="+mn-lt"/>
              </a:rPr>
              <a:t>目标计划</a:t>
            </a:r>
            <a:endParaRPr kumimoji="1" lang="zh-CN" altLang="en-US" sz="1577" b="1" kern="0" dirty="0">
              <a:solidFill>
                <a:schemeClr val="tx1">
                  <a:lumMod val="95000"/>
                  <a:lumOff val="5000"/>
                </a:schemeClr>
              </a:solidFill>
              <a:ea typeface="黑体" panose="02010609060101010101" pitchFamily="49" charset="-122"/>
              <a:cs typeface="+mn-ea"/>
              <a:sym typeface="+mn-lt"/>
            </a:endParaRPr>
          </a:p>
        </p:txBody>
      </p:sp>
      <p:sp>
        <p:nvSpPr>
          <p:cNvPr id="38" name="文本框 37">
            <a:extLst>
              <a:ext uri="{FF2B5EF4-FFF2-40B4-BE49-F238E27FC236}">
                <a16:creationId xmlns:a16="http://schemas.microsoft.com/office/drawing/2014/main" id="{04CAA63D-4CB0-4FD5-82C7-DA84A8E8AED7}"/>
              </a:ext>
            </a:extLst>
          </p:cNvPr>
          <p:cNvSpPr txBox="1"/>
          <p:nvPr/>
        </p:nvSpPr>
        <p:spPr>
          <a:xfrm>
            <a:off x="6880062" y="3143082"/>
            <a:ext cx="1425875" cy="242627"/>
          </a:xfrm>
          <a:prstGeom prst="rect">
            <a:avLst/>
          </a:prstGeom>
          <a:noFill/>
        </p:spPr>
        <p:txBody>
          <a:bodyPr wrap="square" rtlCol="0" anchor="t">
            <a:spAutoFit/>
          </a:bodyPr>
          <a:lstStyle/>
          <a:p>
            <a:r>
              <a:rPr lang="zh-CN" altLang="en-US" sz="985" b="1" dirty="0">
                <a:solidFill>
                  <a:schemeClr val="tx1">
                    <a:lumMod val="95000"/>
                    <a:lumOff val="5000"/>
                  </a:schemeClr>
                </a:solidFill>
                <a:ea typeface="黑体" panose="02010609060101010101" pitchFamily="49" charset="-122"/>
                <a:cs typeface="+mn-ea"/>
                <a:sym typeface="+mn-lt"/>
              </a:rPr>
              <a:t>The target plan</a:t>
            </a:r>
          </a:p>
        </p:txBody>
      </p:sp>
      <p:sp>
        <p:nvSpPr>
          <p:cNvPr id="39" name="文本框 38">
            <a:extLst>
              <a:ext uri="{FF2B5EF4-FFF2-40B4-BE49-F238E27FC236}">
                <a16:creationId xmlns:a16="http://schemas.microsoft.com/office/drawing/2014/main" id="{D2628E90-027A-416C-906B-3BBFD7BD69C6}"/>
              </a:ext>
            </a:extLst>
          </p:cNvPr>
          <p:cNvSpPr txBox="1"/>
          <p:nvPr/>
        </p:nvSpPr>
        <p:spPr>
          <a:xfrm>
            <a:off x="4285360" y="86277"/>
            <a:ext cx="889631" cy="515582"/>
          </a:xfrm>
          <a:prstGeom prst="rect">
            <a:avLst/>
          </a:prstGeom>
          <a:noFill/>
        </p:spPr>
        <p:txBody>
          <a:bodyPr wrap="none" rtlCol="0">
            <a:spAutoFit/>
          </a:bodyPr>
          <a:lstStyle/>
          <a:p>
            <a:r>
              <a:rPr lang="zh-CN" altLang="en-US" sz="2759" b="1" dirty="0">
                <a:solidFill>
                  <a:schemeClr val="tx1">
                    <a:lumMod val="95000"/>
                    <a:lumOff val="5000"/>
                  </a:schemeClr>
                </a:solidFill>
                <a:ea typeface="黑体" panose="02010609060101010101" pitchFamily="49" charset="-122"/>
                <a:cs typeface="+mn-ea"/>
                <a:sym typeface="+mn-lt"/>
              </a:rPr>
              <a:t>目录</a:t>
            </a:r>
          </a:p>
        </p:txBody>
      </p:sp>
      <p:sp>
        <p:nvSpPr>
          <p:cNvPr id="40" name="矩形 39">
            <a:extLst>
              <a:ext uri="{FF2B5EF4-FFF2-40B4-BE49-F238E27FC236}">
                <a16:creationId xmlns:a16="http://schemas.microsoft.com/office/drawing/2014/main" id="{F0A612E8-2502-45FE-B8D6-15949BBBB1F6}"/>
              </a:ext>
            </a:extLst>
          </p:cNvPr>
          <p:cNvSpPr/>
          <p:nvPr/>
        </p:nvSpPr>
        <p:spPr>
          <a:xfrm>
            <a:off x="4181548" y="587541"/>
            <a:ext cx="936667" cy="335028"/>
          </a:xfrm>
          <a:prstGeom prst="rect">
            <a:avLst/>
          </a:prstGeom>
        </p:spPr>
        <p:txBody>
          <a:bodyPr wrap="none">
            <a:spAutoFit/>
          </a:bodyPr>
          <a:lstStyle/>
          <a:p>
            <a:r>
              <a:rPr lang="en-US" altLang="zh-CN" sz="1577" b="1" dirty="0">
                <a:solidFill>
                  <a:schemeClr val="tx1">
                    <a:lumMod val="95000"/>
                    <a:lumOff val="5000"/>
                  </a:schemeClr>
                </a:solidFill>
                <a:ea typeface="黑体" panose="02010609060101010101" pitchFamily="49" charset="-122"/>
                <a:cs typeface="+mn-ea"/>
                <a:sym typeface="+mn-lt"/>
              </a:rPr>
              <a:t>Contents</a:t>
            </a:r>
            <a:endParaRPr lang="zh-CN" altLang="en-US" sz="1577" dirty="0">
              <a:solidFill>
                <a:schemeClr val="tx1">
                  <a:lumMod val="95000"/>
                  <a:lumOff val="5000"/>
                </a:schemeClr>
              </a:solidFill>
              <a:ea typeface="黑体" panose="02010609060101010101" pitchFamily="49" charset="-122"/>
              <a:cs typeface="+mn-ea"/>
              <a:sym typeface="+mn-lt"/>
            </a:endParaRPr>
          </a:p>
        </p:txBody>
      </p:sp>
      <p:cxnSp>
        <p:nvCxnSpPr>
          <p:cNvPr id="41" name="直接连接符 40">
            <a:extLst>
              <a:ext uri="{FF2B5EF4-FFF2-40B4-BE49-F238E27FC236}">
                <a16:creationId xmlns:a16="http://schemas.microsoft.com/office/drawing/2014/main" id="{25E3A14B-5FF0-4F77-A169-321333AA19B6}"/>
              </a:ext>
            </a:extLst>
          </p:cNvPr>
          <p:cNvCxnSpPr/>
          <p:nvPr/>
        </p:nvCxnSpPr>
        <p:spPr>
          <a:xfrm>
            <a:off x="3986262" y="622332"/>
            <a:ext cx="1487828" cy="0"/>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id="{0BDA6CAF-B2EF-4D6D-A16C-5E21E668CD66}"/>
              </a:ext>
            </a:extLst>
          </p:cNvPr>
          <p:cNvCxnSpPr/>
          <p:nvPr/>
        </p:nvCxnSpPr>
        <p:spPr>
          <a:xfrm>
            <a:off x="982589" y="2503376"/>
            <a:ext cx="124705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3" name="椭圆 42">
            <a:extLst>
              <a:ext uri="{FF2B5EF4-FFF2-40B4-BE49-F238E27FC236}">
                <a16:creationId xmlns:a16="http://schemas.microsoft.com/office/drawing/2014/main" id="{DB3601F5-D936-4B1C-8E55-7948342C3523}"/>
              </a:ext>
            </a:extLst>
          </p:cNvPr>
          <p:cNvSpPr/>
          <p:nvPr/>
        </p:nvSpPr>
        <p:spPr>
          <a:xfrm>
            <a:off x="1189454" y="1561276"/>
            <a:ext cx="805479" cy="769279"/>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7" dirty="0">
              <a:solidFill>
                <a:schemeClr val="bg1"/>
              </a:solidFill>
              <a:ea typeface="黑体" panose="02010609060101010101" pitchFamily="49" charset="-122"/>
              <a:cs typeface="+mn-ea"/>
              <a:sym typeface="+mn-lt"/>
            </a:endParaRPr>
          </a:p>
        </p:txBody>
      </p:sp>
      <p:cxnSp>
        <p:nvCxnSpPr>
          <p:cNvPr id="44" name="直接连接符 43">
            <a:extLst>
              <a:ext uri="{FF2B5EF4-FFF2-40B4-BE49-F238E27FC236}">
                <a16:creationId xmlns:a16="http://schemas.microsoft.com/office/drawing/2014/main" id="{21284288-1E33-41B3-B567-E5978BF740DB}"/>
              </a:ext>
            </a:extLst>
          </p:cNvPr>
          <p:cNvCxnSpPr/>
          <p:nvPr/>
        </p:nvCxnSpPr>
        <p:spPr>
          <a:xfrm>
            <a:off x="4794355" y="2503376"/>
            <a:ext cx="124705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直接连接符 44">
            <a:extLst>
              <a:ext uri="{FF2B5EF4-FFF2-40B4-BE49-F238E27FC236}">
                <a16:creationId xmlns:a16="http://schemas.microsoft.com/office/drawing/2014/main" id="{C9D9266F-9E03-4A66-9931-C10915EAD9CB}"/>
              </a:ext>
            </a:extLst>
          </p:cNvPr>
          <p:cNvCxnSpPr/>
          <p:nvPr/>
        </p:nvCxnSpPr>
        <p:spPr>
          <a:xfrm>
            <a:off x="6825631" y="2503376"/>
            <a:ext cx="1247055"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46" name="椭圆 45">
            <a:extLst>
              <a:ext uri="{FF2B5EF4-FFF2-40B4-BE49-F238E27FC236}">
                <a16:creationId xmlns:a16="http://schemas.microsoft.com/office/drawing/2014/main" id="{ABA56541-5153-4934-87BC-F28253A2A52E}"/>
              </a:ext>
            </a:extLst>
          </p:cNvPr>
          <p:cNvSpPr/>
          <p:nvPr/>
        </p:nvSpPr>
        <p:spPr>
          <a:xfrm>
            <a:off x="3091496" y="1538464"/>
            <a:ext cx="805479" cy="769279"/>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7" dirty="0">
              <a:solidFill>
                <a:schemeClr val="bg1"/>
              </a:solidFill>
              <a:ea typeface="黑体" panose="02010609060101010101" pitchFamily="49" charset="-122"/>
              <a:cs typeface="+mn-ea"/>
              <a:sym typeface="+mn-lt"/>
            </a:endParaRPr>
          </a:p>
        </p:txBody>
      </p:sp>
      <p:sp>
        <p:nvSpPr>
          <p:cNvPr id="47" name="椭圆 46">
            <a:extLst>
              <a:ext uri="{FF2B5EF4-FFF2-40B4-BE49-F238E27FC236}">
                <a16:creationId xmlns:a16="http://schemas.microsoft.com/office/drawing/2014/main" id="{35F20594-01E2-4B78-921F-FF6AB3B8EF53}"/>
              </a:ext>
            </a:extLst>
          </p:cNvPr>
          <p:cNvSpPr/>
          <p:nvPr/>
        </p:nvSpPr>
        <p:spPr>
          <a:xfrm>
            <a:off x="7035013" y="1525949"/>
            <a:ext cx="805479" cy="769279"/>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7" dirty="0">
              <a:solidFill>
                <a:schemeClr val="bg1"/>
              </a:solidFill>
              <a:ea typeface="黑体" panose="02010609060101010101" pitchFamily="49" charset="-122"/>
              <a:cs typeface="+mn-ea"/>
              <a:sym typeface="+mn-lt"/>
            </a:endParaRPr>
          </a:p>
        </p:txBody>
      </p:sp>
      <p:sp>
        <p:nvSpPr>
          <p:cNvPr id="48" name="椭圆 47">
            <a:extLst>
              <a:ext uri="{FF2B5EF4-FFF2-40B4-BE49-F238E27FC236}">
                <a16:creationId xmlns:a16="http://schemas.microsoft.com/office/drawing/2014/main" id="{1F7EA382-461C-4E08-A49C-74425F3BC697}"/>
              </a:ext>
            </a:extLst>
          </p:cNvPr>
          <p:cNvSpPr/>
          <p:nvPr/>
        </p:nvSpPr>
        <p:spPr>
          <a:xfrm>
            <a:off x="5133546" y="1522369"/>
            <a:ext cx="805479" cy="769279"/>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7" dirty="0">
              <a:solidFill>
                <a:schemeClr val="bg1"/>
              </a:solidFill>
              <a:ea typeface="黑体" panose="02010609060101010101" pitchFamily="49" charset="-122"/>
              <a:cs typeface="+mn-ea"/>
              <a:sym typeface="+mn-lt"/>
            </a:endParaRPr>
          </a:p>
        </p:txBody>
      </p:sp>
    </p:spTree>
    <p:extLst>
      <p:ext uri="{BB962C8B-B14F-4D97-AF65-F5344CB8AC3E}">
        <p14:creationId xmlns:p14="http://schemas.microsoft.com/office/powerpoint/2010/main" val="1315128215"/>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wipe(down)">
                                      <p:cBhvr>
                                        <p:cTn id="12" dur="580">
                                          <p:stCondLst>
                                            <p:cond delay="0"/>
                                          </p:stCondLst>
                                        </p:cTn>
                                        <p:tgtEl>
                                          <p:spTgt spid="39"/>
                                        </p:tgtEl>
                                      </p:cBhvr>
                                    </p:animEffect>
                                    <p:anim calcmode="lin" valueType="num">
                                      <p:cBhvr>
                                        <p:cTn id="13" dur="1822"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9"/>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9"/>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9"/>
                                        </p:tgtEl>
                                        <p:attrNameLst>
                                          <p:attrName>ppt_y</p:attrName>
                                        </p:attrNameLst>
                                      </p:cBhvr>
                                      <p:tavLst>
                                        <p:tav tm="0" fmla="#ppt_y-sin(pi*$)/81">
                                          <p:val>
                                            <p:fltVal val="0"/>
                                          </p:val>
                                        </p:tav>
                                        <p:tav tm="100000">
                                          <p:val>
                                            <p:fltVal val="1"/>
                                          </p:val>
                                        </p:tav>
                                      </p:tavLst>
                                    </p:anim>
                                    <p:animScale>
                                      <p:cBhvr>
                                        <p:cTn id="18" dur="26">
                                          <p:stCondLst>
                                            <p:cond delay="650"/>
                                          </p:stCondLst>
                                        </p:cTn>
                                        <p:tgtEl>
                                          <p:spTgt spid="39"/>
                                        </p:tgtEl>
                                      </p:cBhvr>
                                      <p:to x="100000" y="60000"/>
                                    </p:animScale>
                                    <p:animScale>
                                      <p:cBhvr>
                                        <p:cTn id="19" dur="166" decel="50000">
                                          <p:stCondLst>
                                            <p:cond delay="676"/>
                                          </p:stCondLst>
                                        </p:cTn>
                                        <p:tgtEl>
                                          <p:spTgt spid="39"/>
                                        </p:tgtEl>
                                      </p:cBhvr>
                                      <p:to x="100000" y="100000"/>
                                    </p:animScale>
                                    <p:animScale>
                                      <p:cBhvr>
                                        <p:cTn id="20" dur="26">
                                          <p:stCondLst>
                                            <p:cond delay="1312"/>
                                          </p:stCondLst>
                                        </p:cTn>
                                        <p:tgtEl>
                                          <p:spTgt spid="39"/>
                                        </p:tgtEl>
                                      </p:cBhvr>
                                      <p:to x="100000" y="80000"/>
                                    </p:animScale>
                                    <p:animScale>
                                      <p:cBhvr>
                                        <p:cTn id="21" dur="166" decel="50000">
                                          <p:stCondLst>
                                            <p:cond delay="1338"/>
                                          </p:stCondLst>
                                        </p:cTn>
                                        <p:tgtEl>
                                          <p:spTgt spid="39"/>
                                        </p:tgtEl>
                                      </p:cBhvr>
                                      <p:to x="100000" y="100000"/>
                                    </p:animScale>
                                    <p:animScale>
                                      <p:cBhvr>
                                        <p:cTn id="22" dur="26">
                                          <p:stCondLst>
                                            <p:cond delay="1642"/>
                                          </p:stCondLst>
                                        </p:cTn>
                                        <p:tgtEl>
                                          <p:spTgt spid="39"/>
                                        </p:tgtEl>
                                      </p:cBhvr>
                                      <p:to x="100000" y="90000"/>
                                    </p:animScale>
                                    <p:animScale>
                                      <p:cBhvr>
                                        <p:cTn id="23" dur="166" decel="50000">
                                          <p:stCondLst>
                                            <p:cond delay="1668"/>
                                          </p:stCondLst>
                                        </p:cTn>
                                        <p:tgtEl>
                                          <p:spTgt spid="39"/>
                                        </p:tgtEl>
                                      </p:cBhvr>
                                      <p:to x="100000" y="100000"/>
                                    </p:animScale>
                                    <p:animScale>
                                      <p:cBhvr>
                                        <p:cTn id="24" dur="26">
                                          <p:stCondLst>
                                            <p:cond delay="1808"/>
                                          </p:stCondLst>
                                        </p:cTn>
                                        <p:tgtEl>
                                          <p:spTgt spid="39"/>
                                        </p:tgtEl>
                                      </p:cBhvr>
                                      <p:to x="100000" y="95000"/>
                                    </p:animScale>
                                    <p:animScale>
                                      <p:cBhvr>
                                        <p:cTn id="25" dur="166" decel="50000">
                                          <p:stCondLst>
                                            <p:cond delay="1834"/>
                                          </p:stCondLst>
                                        </p:cTn>
                                        <p:tgtEl>
                                          <p:spTgt spid="39"/>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41" presetClass="entr" presetSubtype="0" fill="hold" grpId="0" nodeType="clickEffect">
                                  <p:stCondLst>
                                    <p:cond delay="0"/>
                                  </p:stCondLst>
                                  <p:iterate type="lt">
                                    <p:tmPct val="10000"/>
                                  </p:iterate>
                                  <p:childTnLst>
                                    <p:set>
                                      <p:cBhvr>
                                        <p:cTn id="29" dur="1" fill="hold">
                                          <p:stCondLst>
                                            <p:cond delay="0"/>
                                          </p:stCondLst>
                                        </p:cTn>
                                        <p:tgtEl>
                                          <p:spTgt spid="40"/>
                                        </p:tgtEl>
                                        <p:attrNameLst>
                                          <p:attrName>style.visibility</p:attrName>
                                        </p:attrNameLst>
                                      </p:cBhvr>
                                      <p:to>
                                        <p:strVal val="visible"/>
                                      </p:to>
                                    </p:set>
                                    <p:anim calcmode="lin" valueType="num">
                                      <p:cBhvr>
                                        <p:cTn id="30"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40"/>
                                        </p:tgtEl>
                                        <p:attrNameLst>
                                          <p:attrName>ppt_y</p:attrName>
                                        </p:attrNameLst>
                                      </p:cBhvr>
                                      <p:tavLst>
                                        <p:tav tm="0">
                                          <p:val>
                                            <p:strVal val="#ppt_y"/>
                                          </p:val>
                                        </p:tav>
                                        <p:tav tm="100000">
                                          <p:val>
                                            <p:strVal val="#ppt_y"/>
                                          </p:val>
                                        </p:tav>
                                      </p:tavLst>
                                    </p:anim>
                                    <p:anim calcmode="lin" valueType="num">
                                      <p:cBhvr>
                                        <p:cTn id="32"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2722FCBA-3589-4FBC-96F7-3CB454A2F1F9}"/>
              </a:ext>
            </a:extLst>
          </p:cNvPr>
          <p:cNvPicPr>
            <a:picLocks noChangeAspect="1"/>
          </p:cNvPicPr>
          <p:nvPr/>
        </p:nvPicPr>
        <p:blipFill rotWithShape="1">
          <a:blip r:embed="rId3">
            <a:extLst>
              <a:ext uri="{28A0092B-C50C-407E-A947-70E740481C1C}">
                <a14:useLocalDpi xmlns:a14="http://schemas.microsoft.com/office/drawing/2010/main" val="0"/>
              </a:ext>
            </a:extLst>
          </a:blip>
          <a:srcRect l="14006" r="14006"/>
          <a:stretch/>
        </p:blipFill>
        <p:spPr>
          <a:xfrm>
            <a:off x="0" y="-74544"/>
            <a:ext cx="9144000" cy="5292588"/>
          </a:xfrm>
          <a:prstGeom prst="rect">
            <a:avLst/>
          </a:prstGeom>
        </p:spPr>
      </p:pic>
      <p:sp>
        <p:nvSpPr>
          <p:cNvPr id="3" name="椭圆 2">
            <a:extLst>
              <a:ext uri="{FF2B5EF4-FFF2-40B4-BE49-F238E27FC236}">
                <a16:creationId xmlns:a16="http://schemas.microsoft.com/office/drawing/2014/main" id="{89ED16C5-CBF0-436C-A960-E7F580F42170}"/>
              </a:ext>
            </a:extLst>
          </p:cNvPr>
          <p:cNvSpPr/>
          <p:nvPr/>
        </p:nvSpPr>
        <p:spPr>
          <a:xfrm>
            <a:off x="2983999" y="1948221"/>
            <a:ext cx="619923" cy="59206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7" dirty="0">
              <a:solidFill>
                <a:schemeClr val="tx1">
                  <a:lumMod val="95000"/>
                  <a:lumOff val="5000"/>
                </a:schemeClr>
              </a:solidFill>
              <a:ea typeface="黑体" panose="02010609060101010101" pitchFamily="49" charset="-122"/>
              <a:cs typeface="+mn-ea"/>
              <a:sym typeface="+mn-lt"/>
            </a:endParaRPr>
          </a:p>
        </p:txBody>
      </p:sp>
      <p:sp>
        <p:nvSpPr>
          <p:cNvPr id="4" name="文本框 3">
            <a:extLst>
              <a:ext uri="{FF2B5EF4-FFF2-40B4-BE49-F238E27FC236}">
                <a16:creationId xmlns:a16="http://schemas.microsoft.com/office/drawing/2014/main" id="{7A37BF9F-7DD9-4E8B-957D-B7F50A3836E8}"/>
              </a:ext>
            </a:extLst>
          </p:cNvPr>
          <p:cNvSpPr txBox="1"/>
          <p:nvPr/>
        </p:nvSpPr>
        <p:spPr>
          <a:xfrm>
            <a:off x="3847909" y="1788229"/>
            <a:ext cx="1799482" cy="576238"/>
          </a:xfrm>
          <a:prstGeom prst="rect">
            <a:avLst/>
          </a:prstGeom>
          <a:noFill/>
        </p:spPr>
        <p:txBody>
          <a:bodyPr wrap="none" rtlCol="0">
            <a:spAutoFit/>
          </a:bodyPr>
          <a:lstStyle/>
          <a:p>
            <a:pPr defTabSz="337268">
              <a:defRPr/>
            </a:pPr>
            <a:r>
              <a:rPr lang="zh-CN" altLang="en-US" sz="3153" b="1" dirty="0">
                <a:solidFill>
                  <a:schemeClr val="tx1">
                    <a:lumMod val="95000"/>
                    <a:lumOff val="5000"/>
                  </a:schemeClr>
                </a:solidFill>
                <a:ea typeface="黑体" panose="02010609060101010101" pitchFamily="49" charset="-122"/>
                <a:cs typeface="+mn-ea"/>
                <a:sym typeface="+mn-lt"/>
              </a:rPr>
              <a:t>工作概述</a:t>
            </a:r>
            <a:endParaRPr kumimoji="1" lang="zh-CN" altLang="en-US" sz="3153" b="1" kern="0" dirty="0">
              <a:solidFill>
                <a:schemeClr val="tx1">
                  <a:lumMod val="95000"/>
                  <a:lumOff val="5000"/>
                </a:schemeClr>
              </a:solidFill>
              <a:ea typeface="黑体" panose="02010609060101010101" pitchFamily="49" charset="-122"/>
              <a:cs typeface="+mn-ea"/>
              <a:sym typeface="+mn-lt"/>
            </a:endParaRPr>
          </a:p>
        </p:txBody>
      </p:sp>
      <p:sp>
        <p:nvSpPr>
          <p:cNvPr id="5" name="文本框 4">
            <a:extLst>
              <a:ext uri="{FF2B5EF4-FFF2-40B4-BE49-F238E27FC236}">
                <a16:creationId xmlns:a16="http://schemas.microsoft.com/office/drawing/2014/main" id="{CBEDB907-B598-4B58-9B62-0F488B6EB7E6}"/>
              </a:ext>
            </a:extLst>
          </p:cNvPr>
          <p:cNvSpPr txBox="1"/>
          <p:nvPr/>
        </p:nvSpPr>
        <p:spPr>
          <a:xfrm>
            <a:off x="3859367" y="2324768"/>
            <a:ext cx="1788024" cy="303284"/>
          </a:xfrm>
          <a:prstGeom prst="rect">
            <a:avLst/>
          </a:prstGeom>
          <a:noFill/>
        </p:spPr>
        <p:txBody>
          <a:bodyPr wrap="square" rtlCol="0">
            <a:spAutoFit/>
          </a:bodyPr>
          <a:lstStyle/>
          <a:p>
            <a:r>
              <a:rPr lang="zh-CN" altLang="en-US" sz="1380" b="1" dirty="0">
                <a:solidFill>
                  <a:schemeClr val="tx1">
                    <a:lumMod val="95000"/>
                    <a:lumOff val="5000"/>
                  </a:schemeClr>
                </a:solidFill>
                <a:ea typeface="黑体" panose="02010609060101010101" pitchFamily="49" charset="-122"/>
                <a:cs typeface="+mn-ea"/>
                <a:sym typeface="+mn-lt"/>
              </a:rPr>
              <a:t>Summary of work</a:t>
            </a:r>
          </a:p>
        </p:txBody>
      </p:sp>
      <p:cxnSp>
        <p:nvCxnSpPr>
          <p:cNvPr id="6" name="直接连接符 5">
            <a:extLst>
              <a:ext uri="{FF2B5EF4-FFF2-40B4-BE49-F238E27FC236}">
                <a16:creationId xmlns:a16="http://schemas.microsoft.com/office/drawing/2014/main" id="{7B4D9D22-C5BF-49A4-89FA-507E00012FE3}"/>
              </a:ext>
            </a:extLst>
          </p:cNvPr>
          <p:cNvCxnSpPr/>
          <p:nvPr/>
        </p:nvCxnSpPr>
        <p:spPr>
          <a:xfrm>
            <a:off x="66745" y="2747529"/>
            <a:ext cx="891926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椭圆 6">
            <a:extLst>
              <a:ext uri="{FF2B5EF4-FFF2-40B4-BE49-F238E27FC236}">
                <a16:creationId xmlns:a16="http://schemas.microsoft.com/office/drawing/2014/main" id="{FB5E130F-DC12-4BDA-8488-CE9EA68D8A80}"/>
              </a:ext>
            </a:extLst>
          </p:cNvPr>
          <p:cNvSpPr/>
          <p:nvPr/>
        </p:nvSpPr>
        <p:spPr>
          <a:xfrm>
            <a:off x="2134741" y="1278348"/>
            <a:ext cx="1469181" cy="1469181"/>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4" dirty="0">
              <a:ea typeface="黑体" panose="02010609060101010101" pitchFamily="49" charset="-122"/>
              <a:cs typeface="+mn-ea"/>
              <a:sym typeface="+mn-lt"/>
            </a:endParaRPr>
          </a:p>
        </p:txBody>
      </p:sp>
      <p:sp>
        <p:nvSpPr>
          <p:cNvPr id="8" name="矩形 7">
            <a:extLst>
              <a:ext uri="{FF2B5EF4-FFF2-40B4-BE49-F238E27FC236}">
                <a16:creationId xmlns:a16="http://schemas.microsoft.com/office/drawing/2014/main" id="{DC49AFD0-CB4D-43D6-B22E-96741A41E6D0}"/>
              </a:ext>
            </a:extLst>
          </p:cNvPr>
          <p:cNvSpPr/>
          <p:nvPr/>
        </p:nvSpPr>
        <p:spPr>
          <a:xfrm>
            <a:off x="2358059" y="1774392"/>
            <a:ext cx="1022543" cy="5105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solidFill>
                  <a:schemeClr val="tx1">
                    <a:lumMod val="75000"/>
                    <a:lumOff val="25000"/>
                  </a:schemeClr>
                </a:solidFill>
                <a:ea typeface="黑体" panose="02010609060101010101" pitchFamily="49" charset="-122"/>
                <a:cs typeface="+mn-ea"/>
                <a:sym typeface="+mn-lt"/>
              </a:rPr>
              <a:t>01</a:t>
            </a:r>
            <a:endParaRPr lang="zh-CN" altLang="en-US" sz="4400" dirty="0">
              <a:solidFill>
                <a:schemeClr val="tx1">
                  <a:lumMod val="75000"/>
                  <a:lumOff val="25000"/>
                </a:schemeClr>
              </a:solidFill>
              <a:ea typeface="黑体" panose="02010609060101010101" pitchFamily="49" charset="-122"/>
              <a:cs typeface="+mn-ea"/>
              <a:sym typeface="+mn-lt"/>
            </a:endParaRPr>
          </a:p>
        </p:txBody>
      </p:sp>
    </p:spTree>
    <p:extLst>
      <p:ext uri="{BB962C8B-B14F-4D97-AF65-F5344CB8AC3E}">
        <p14:creationId xmlns:p14="http://schemas.microsoft.com/office/powerpoint/2010/main" val="983003726"/>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2000"/>
                                        <p:tgtEl>
                                          <p:spTgt spid="7"/>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linds(horizont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38" presetClass="entr" presetSubtype="0" accel="50000" fill="hold" grpId="0" nodeType="clickEffect">
                                  <p:stCondLst>
                                    <p:cond delay="0"/>
                                  </p:stCondLst>
                                  <p:iterate type="lt">
                                    <p:tmPct val="50000"/>
                                  </p:iterate>
                                  <p:childTnLst>
                                    <p:set>
                                      <p:cBhvr>
                                        <p:cTn id="31" dur="1" fill="hold">
                                          <p:stCondLst>
                                            <p:cond delay="0"/>
                                          </p:stCondLst>
                                        </p:cTn>
                                        <p:tgtEl>
                                          <p:spTgt spid="5"/>
                                        </p:tgtEl>
                                        <p:attrNameLst>
                                          <p:attrName>style.visibility</p:attrName>
                                        </p:attrNameLst>
                                      </p:cBhvr>
                                      <p:to>
                                        <p:strVal val="visible"/>
                                      </p:to>
                                    </p:set>
                                    <p:set>
                                      <p:cBhvr>
                                        <p:cTn id="32" dur="455" fill="hold">
                                          <p:stCondLst>
                                            <p:cond delay="0"/>
                                          </p:stCondLst>
                                        </p:cTn>
                                        <p:tgtEl>
                                          <p:spTgt spid="5"/>
                                        </p:tgtEl>
                                        <p:attrNameLst>
                                          <p:attrName>style.rotation</p:attrName>
                                        </p:attrNameLst>
                                      </p:cBhvr>
                                      <p:to>
                                        <p:strVal val="-45.0"/>
                                      </p:to>
                                    </p:set>
                                    <p:anim calcmode="lin" valueType="num">
                                      <p:cBhvr>
                                        <p:cTn id="33"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34"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35"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36"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60df9615-5a09-4790-bf71-845fdd1d90b9"/>
          <p:cNvGrpSpPr>
            <a:grpSpLocks noChangeAspect="1"/>
          </p:cNvGrpSpPr>
          <p:nvPr/>
        </p:nvGrpSpPr>
        <p:grpSpPr>
          <a:xfrm>
            <a:off x="1032358" y="1604417"/>
            <a:ext cx="7079284" cy="2479501"/>
            <a:chOff x="1376477" y="1775999"/>
            <a:chExt cx="9439046" cy="3306002"/>
          </a:xfrm>
        </p:grpSpPr>
        <p:sp>
          <p:nvSpPr>
            <p:cNvPr id="4" name="Freeform: Shape 4"/>
            <p:cNvSpPr>
              <a:spLocks/>
            </p:cNvSpPr>
            <p:nvPr/>
          </p:nvSpPr>
          <p:spPr bwMode="auto">
            <a:xfrm>
              <a:off x="6504996" y="2399208"/>
              <a:ext cx="1449743" cy="1707192"/>
            </a:xfrm>
            <a:custGeom>
              <a:avLst/>
              <a:gdLst>
                <a:gd name="T0" fmla="*/ 7 w 242"/>
                <a:gd name="T1" fmla="*/ 285 h 285"/>
                <a:gd name="T2" fmla="*/ 0 w 242"/>
                <a:gd name="T3" fmla="*/ 247 h 285"/>
                <a:gd name="T4" fmla="*/ 203 w 242"/>
                <a:gd name="T5" fmla="*/ 109 h 285"/>
                <a:gd name="T6" fmla="*/ 185 w 242"/>
                <a:gd name="T7" fmla="*/ 63 h 285"/>
                <a:gd name="T8" fmla="*/ 99 w 242"/>
                <a:gd name="T9" fmla="*/ 61 h 285"/>
                <a:gd name="T10" fmla="*/ 87 w 242"/>
                <a:gd name="T11" fmla="*/ 25 h 285"/>
                <a:gd name="T12" fmla="*/ 207 w 242"/>
                <a:gd name="T13" fmla="*/ 31 h 285"/>
                <a:gd name="T14" fmla="*/ 241 w 242"/>
                <a:gd name="T15" fmla="*/ 109 h 285"/>
                <a:gd name="T16" fmla="*/ 7 w 242"/>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285">
                  <a:moveTo>
                    <a:pt x="7" y="285"/>
                  </a:moveTo>
                  <a:cubicBezTo>
                    <a:pt x="0" y="247"/>
                    <a:pt x="0" y="247"/>
                    <a:pt x="0" y="247"/>
                  </a:cubicBezTo>
                  <a:cubicBezTo>
                    <a:pt x="56" y="236"/>
                    <a:pt x="203" y="189"/>
                    <a:pt x="203" y="109"/>
                  </a:cubicBezTo>
                  <a:cubicBezTo>
                    <a:pt x="203" y="86"/>
                    <a:pt x="197" y="71"/>
                    <a:pt x="185" y="63"/>
                  </a:cubicBezTo>
                  <a:cubicBezTo>
                    <a:pt x="161" y="45"/>
                    <a:pt x="115" y="55"/>
                    <a:pt x="99" y="61"/>
                  </a:cubicBezTo>
                  <a:cubicBezTo>
                    <a:pt x="87" y="25"/>
                    <a:pt x="87" y="25"/>
                    <a:pt x="87" y="25"/>
                  </a:cubicBezTo>
                  <a:cubicBezTo>
                    <a:pt x="94" y="22"/>
                    <a:pt x="163" y="0"/>
                    <a:pt x="207" y="31"/>
                  </a:cubicBezTo>
                  <a:cubicBezTo>
                    <a:pt x="230" y="47"/>
                    <a:pt x="241" y="73"/>
                    <a:pt x="241" y="109"/>
                  </a:cubicBezTo>
                  <a:cubicBezTo>
                    <a:pt x="242" y="237"/>
                    <a:pt x="17" y="283"/>
                    <a:pt x="7" y="285"/>
                  </a:cubicBezTo>
                  <a:close/>
                </a:path>
              </a:pathLst>
            </a:custGeom>
            <a:solidFill>
              <a:schemeClr val="tx2">
                <a:lumMod val="40000"/>
                <a:lumOff val="60000"/>
              </a:schemeClr>
            </a:solidFill>
            <a:ln>
              <a:noFill/>
            </a:ln>
            <a:extLst/>
          </p:spPr>
          <p:txBody>
            <a:bodyPr anchor="ctr"/>
            <a:lstStyle/>
            <a:p>
              <a:pPr algn="ctr"/>
              <a:endParaRPr>
                <a:solidFill>
                  <a:schemeClr val="bg1">
                    <a:lumMod val="50000"/>
                  </a:schemeClr>
                </a:solidFill>
                <a:latin typeface="+mj-ea"/>
                <a:ea typeface="+mj-ea"/>
              </a:endParaRPr>
            </a:p>
          </p:txBody>
        </p:sp>
        <p:sp>
          <p:nvSpPr>
            <p:cNvPr id="5" name="Freeform: Shape 5"/>
            <p:cNvSpPr>
              <a:spLocks/>
            </p:cNvSpPr>
            <p:nvPr/>
          </p:nvSpPr>
          <p:spPr bwMode="auto">
            <a:xfrm>
              <a:off x="4237262" y="2260442"/>
              <a:ext cx="3021820" cy="2337117"/>
            </a:xfrm>
            <a:custGeom>
              <a:avLst/>
              <a:gdLst>
                <a:gd name="T0" fmla="*/ 474 w 505"/>
                <a:gd name="T1" fmla="*/ 0 h 390"/>
                <a:gd name="T2" fmla="*/ 32 w 505"/>
                <a:gd name="T3" fmla="*/ 0 h 390"/>
                <a:gd name="T4" fmla="*/ 4 w 505"/>
                <a:gd name="T5" fmla="*/ 24 h 390"/>
                <a:gd name="T6" fmla="*/ 174 w 505"/>
                <a:gd name="T7" fmla="*/ 356 h 390"/>
                <a:gd name="T8" fmla="*/ 174 w 505"/>
                <a:gd name="T9" fmla="*/ 374 h 390"/>
                <a:gd name="T10" fmla="*/ 190 w 505"/>
                <a:gd name="T11" fmla="*/ 390 h 390"/>
                <a:gd name="T12" fmla="*/ 251 w 505"/>
                <a:gd name="T13" fmla="*/ 390 h 390"/>
                <a:gd name="T14" fmla="*/ 255 w 505"/>
                <a:gd name="T15" fmla="*/ 390 h 390"/>
                <a:gd name="T16" fmla="*/ 316 w 505"/>
                <a:gd name="T17" fmla="*/ 390 h 390"/>
                <a:gd name="T18" fmla="*/ 332 w 505"/>
                <a:gd name="T19" fmla="*/ 374 h 390"/>
                <a:gd name="T20" fmla="*/ 332 w 505"/>
                <a:gd name="T21" fmla="*/ 356 h 390"/>
                <a:gd name="T22" fmla="*/ 502 w 505"/>
                <a:gd name="T23" fmla="*/ 24 h 390"/>
                <a:gd name="T24" fmla="*/ 474 w 505"/>
                <a:gd name="T25"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5" h="390">
                  <a:moveTo>
                    <a:pt x="474" y="0"/>
                  </a:moveTo>
                  <a:cubicBezTo>
                    <a:pt x="447" y="0"/>
                    <a:pt x="59" y="0"/>
                    <a:pt x="32" y="0"/>
                  </a:cubicBezTo>
                  <a:cubicBezTo>
                    <a:pt x="0" y="0"/>
                    <a:pt x="4" y="16"/>
                    <a:pt x="4" y="24"/>
                  </a:cubicBezTo>
                  <a:cubicBezTo>
                    <a:pt x="13" y="287"/>
                    <a:pt x="174" y="356"/>
                    <a:pt x="174" y="356"/>
                  </a:cubicBezTo>
                  <a:cubicBezTo>
                    <a:pt x="174" y="374"/>
                    <a:pt x="174" y="374"/>
                    <a:pt x="174" y="374"/>
                  </a:cubicBezTo>
                  <a:cubicBezTo>
                    <a:pt x="174" y="374"/>
                    <a:pt x="174" y="390"/>
                    <a:pt x="190" y="390"/>
                  </a:cubicBezTo>
                  <a:cubicBezTo>
                    <a:pt x="202" y="390"/>
                    <a:pt x="237" y="390"/>
                    <a:pt x="251" y="390"/>
                  </a:cubicBezTo>
                  <a:cubicBezTo>
                    <a:pt x="253" y="390"/>
                    <a:pt x="254" y="390"/>
                    <a:pt x="255" y="390"/>
                  </a:cubicBezTo>
                  <a:cubicBezTo>
                    <a:pt x="269" y="390"/>
                    <a:pt x="304" y="390"/>
                    <a:pt x="316" y="390"/>
                  </a:cubicBezTo>
                  <a:cubicBezTo>
                    <a:pt x="332" y="390"/>
                    <a:pt x="332" y="374"/>
                    <a:pt x="332" y="374"/>
                  </a:cubicBezTo>
                  <a:cubicBezTo>
                    <a:pt x="332" y="356"/>
                    <a:pt x="332" y="356"/>
                    <a:pt x="332" y="356"/>
                  </a:cubicBezTo>
                  <a:cubicBezTo>
                    <a:pt x="332" y="356"/>
                    <a:pt x="493" y="287"/>
                    <a:pt x="502" y="24"/>
                  </a:cubicBezTo>
                  <a:cubicBezTo>
                    <a:pt x="502" y="16"/>
                    <a:pt x="505" y="0"/>
                    <a:pt x="474" y="0"/>
                  </a:cubicBezTo>
                  <a:close/>
                </a:path>
              </a:pathLst>
            </a:custGeom>
            <a:solidFill>
              <a:schemeClr val="tx2">
                <a:lumMod val="20000"/>
                <a:lumOff val="80000"/>
              </a:schemeClr>
            </a:solidFill>
            <a:ln>
              <a:noFill/>
            </a:ln>
            <a:extLst/>
          </p:spPr>
          <p:txBody>
            <a:bodyPr anchor="ctr"/>
            <a:lstStyle/>
            <a:p>
              <a:pPr algn="ctr"/>
              <a:endParaRPr>
                <a:solidFill>
                  <a:schemeClr val="bg1">
                    <a:lumMod val="50000"/>
                  </a:schemeClr>
                </a:solidFill>
                <a:latin typeface="+mj-ea"/>
                <a:ea typeface="+mj-ea"/>
              </a:endParaRPr>
            </a:p>
          </p:txBody>
        </p:sp>
        <p:sp>
          <p:nvSpPr>
            <p:cNvPr id="6" name="Freeform: Shape 27"/>
            <p:cNvSpPr/>
            <p:nvPr/>
          </p:nvSpPr>
          <p:spPr>
            <a:xfrm>
              <a:off x="4895070" y="3909723"/>
              <a:ext cx="1706204" cy="393353"/>
            </a:xfrm>
            <a:custGeom>
              <a:avLst/>
              <a:gdLst>
                <a:gd name="connsiteX0" fmla="*/ 0 w 1483454"/>
                <a:gd name="connsiteY0" fmla="*/ 0 h 342000"/>
                <a:gd name="connsiteX1" fmla="*/ 1483454 w 1483454"/>
                <a:gd name="connsiteY1" fmla="*/ 0 h 342000"/>
                <a:gd name="connsiteX2" fmla="*/ 1438250 w 1483454"/>
                <a:gd name="connsiteY2" fmla="*/ 58287 h 342000"/>
                <a:gd name="connsiteX3" fmla="*/ 1114669 w 1483454"/>
                <a:gd name="connsiteY3" fmla="*/ 342000 h 342000"/>
                <a:gd name="connsiteX4" fmla="*/ 1109013 w 1483454"/>
                <a:gd name="connsiteY4" fmla="*/ 342000 h 342000"/>
                <a:gd name="connsiteX5" fmla="*/ 1095581 w 1483454"/>
                <a:gd name="connsiteY5" fmla="*/ 342000 h 342000"/>
                <a:gd name="connsiteX6" fmla="*/ 1069422 w 1483454"/>
                <a:gd name="connsiteY6" fmla="*/ 342000 h 342000"/>
                <a:gd name="connsiteX7" fmla="*/ 1026297 w 1483454"/>
                <a:gd name="connsiteY7" fmla="*/ 342000 h 342000"/>
                <a:gd name="connsiteX8" fmla="*/ 961962 w 1483454"/>
                <a:gd name="connsiteY8" fmla="*/ 342000 h 342000"/>
                <a:gd name="connsiteX9" fmla="*/ 872175 w 1483454"/>
                <a:gd name="connsiteY9" fmla="*/ 342000 h 342000"/>
                <a:gd name="connsiteX10" fmla="*/ 752696 w 1483454"/>
                <a:gd name="connsiteY10" fmla="*/ 342000 h 342000"/>
                <a:gd name="connsiteX11" fmla="*/ 749954 w 1483454"/>
                <a:gd name="connsiteY11" fmla="*/ 342000 h 342000"/>
                <a:gd name="connsiteX12" fmla="*/ 730758 w 1483454"/>
                <a:gd name="connsiteY12" fmla="*/ 342000 h 342000"/>
                <a:gd name="connsiteX13" fmla="*/ 725102 w 1483454"/>
                <a:gd name="connsiteY13" fmla="*/ 342000 h 342000"/>
                <a:gd name="connsiteX14" fmla="*/ 711670 w 1483454"/>
                <a:gd name="connsiteY14" fmla="*/ 342000 h 342000"/>
                <a:gd name="connsiteX15" fmla="*/ 685512 w 1483454"/>
                <a:gd name="connsiteY15" fmla="*/ 342000 h 342000"/>
                <a:gd name="connsiteX16" fmla="*/ 642386 w 1483454"/>
                <a:gd name="connsiteY16" fmla="*/ 342000 h 342000"/>
                <a:gd name="connsiteX17" fmla="*/ 578051 w 1483454"/>
                <a:gd name="connsiteY17" fmla="*/ 342000 h 342000"/>
                <a:gd name="connsiteX18" fmla="*/ 488265 w 1483454"/>
                <a:gd name="connsiteY18" fmla="*/ 342000 h 342000"/>
                <a:gd name="connsiteX19" fmla="*/ 368786 w 1483454"/>
                <a:gd name="connsiteY19" fmla="*/ 342000 h 342000"/>
                <a:gd name="connsiteX20" fmla="*/ 45205 w 1483454"/>
                <a:gd name="connsiteY20" fmla="*/ 58287 h 34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83454" h="342000">
                  <a:moveTo>
                    <a:pt x="0" y="0"/>
                  </a:moveTo>
                  <a:lnTo>
                    <a:pt x="1483454" y="0"/>
                  </a:lnTo>
                  <a:lnTo>
                    <a:pt x="1438250" y="58287"/>
                  </a:lnTo>
                  <a:cubicBezTo>
                    <a:pt x="1265491" y="266761"/>
                    <a:pt x="1114669" y="342000"/>
                    <a:pt x="1114669" y="342000"/>
                  </a:cubicBezTo>
                  <a:lnTo>
                    <a:pt x="1109013" y="342000"/>
                  </a:lnTo>
                  <a:lnTo>
                    <a:pt x="1095581" y="342000"/>
                  </a:lnTo>
                  <a:lnTo>
                    <a:pt x="1069422" y="342000"/>
                  </a:lnTo>
                  <a:lnTo>
                    <a:pt x="1026297" y="342000"/>
                  </a:lnTo>
                  <a:lnTo>
                    <a:pt x="961962" y="342000"/>
                  </a:lnTo>
                  <a:lnTo>
                    <a:pt x="872175" y="342000"/>
                  </a:lnTo>
                  <a:lnTo>
                    <a:pt x="752696" y="342000"/>
                  </a:lnTo>
                  <a:lnTo>
                    <a:pt x="749954" y="342000"/>
                  </a:lnTo>
                  <a:lnTo>
                    <a:pt x="730758" y="342000"/>
                  </a:lnTo>
                  <a:lnTo>
                    <a:pt x="725102" y="342000"/>
                  </a:lnTo>
                  <a:lnTo>
                    <a:pt x="711670" y="342000"/>
                  </a:lnTo>
                  <a:lnTo>
                    <a:pt x="685512" y="342000"/>
                  </a:lnTo>
                  <a:lnTo>
                    <a:pt x="642386" y="342000"/>
                  </a:lnTo>
                  <a:lnTo>
                    <a:pt x="578051" y="342000"/>
                  </a:lnTo>
                  <a:lnTo>
                    <a:pt x="488265" y="342000"/>
                  </a:lnTo>
                  <a:lnTo>
                    <a:pt x="368786" y="342000"/>
                  </a:lnTo>
                  <a:cubicBezTo>
                    <a:pt x="368786" y="342000"/>
                    <a:pt x="217964" y="266761"/>
                    <a:pt x="45205" y="58287"/>
                  </a:cubicBezTo>
                  <a:close/>
                </a:path>
              </a:pathLst>
            </a:custGeom>
            <a:solidFill>
              <a:schemeClr val="accent3"/>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sp>
          <p:nvSpPr>
            <p:cNvPr id="7" name="Freeform: Shape 24"/>
            <p:cNvSpPr/>
            <p:nvPr/>
          </p:nvSpPr>
          <p:spPr>
            <a:xfrm>
              <a:off x="4512809" y="3123685"/>
              <a:ext cx="2470724" cy="393353"/>
            </a:xfrm>
            <a:custGeom>
              <a:avLst/>
              <a:gdLst>
                <a:gd name="connsiteX0" fmla="*/ 0 w 2148164"/>
                <a:gd name="connsiteY0" fmla="*/ 0 h 342000"/>
                <a:gd name="connsiteX1" fmla="*/ 2148164 w 2148164"/>
                <a:gd name="connsiteY1" fmla="*/ 0 h 342000"/>
                <a:gd name="connsiteX2" fmla="*/ 2141961 w 2148164"/>
                <a:gd name="connsiteY2" fmla="*/ 23337 h 342000"/>
                <a:gd name="connsiteX3" fmla="*/ 2030087 w 2148164"/>
                <a:gd name="connsiteY3" fmla="*/ 321819 h 342000"/>
                <a:gd name="connsiteX4" fmla="*/ 2020057 w 2148164"/>
                <a:gd name="connsiteY4" fmla="*/ 342000 h 342000"/>
                <a:gd name="connsiteX5" fmla="*/ 128108 w 2148164"/>
                <a:gd name="connsiteY5" fmla="*/ 342000 h 342000"/>
                <a:gd name="connsiteX6" fmla="*/ 118077 w 2148164"/>
                <a:gd name="connsiteY6" fmla="*/ 321819 h 342000"/>
                <a:gd name="connsiteX7" fmla="*/ 6203 w 2148164"/>
                <a:gd name="connsiteY7" fmla="*/ 23337 h 34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8164" h="342000">
                  <a:moveTo>
                    <a:pt x="0" y="0"/>
                  </a:moveTo>
                  <a:lnTo>
                    <a:pt x="2148164" y="0"/>
                  </a:lnTo>
                  <a:lnTo>
                    <a:pt x="2141961" y="23337"/>
                  </a:lnTo>
                  <a:cubicBezTo>
                    <a:pt x="2108669" y="133575"/>
                    <a:pt x="2070706" y="232767"/>
                    <a:pt x="2030087" y="321819"/>
                  </a:cubicBezTo>
                  <a:lnTo>
                    <a:pt x="2020057" y="342000"/>
                  </a:lnTo>
                  <a:lnTo>
                    <a:pt x="128108" y="342000"/>
                  </a:lnTo>
                  <a:lnTo>
                    <a:pt x="118077" y="321819"/>
                  </a:lnTo>
                  <a:cubicBezTo>
                    <a:pt x="77458" y="232767"/>
                    <a:pt x="39495" y="133575"/>
                    <a:pt x="6203" y="23337"/>
                  </a:cubicBezTo>
                  <a:close/>
                </a:path>
              </a:pathLst>
            </a:custGeom>
            <a:solidFill>
              <a:schemeClr val="accent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sp>
          <p:nvSpPr>
            <p:cNvPr id="8" name="Freeform: Shape 22"/>
            <p:cNvSpPr/>
            <p:nvPr/>
          </p:nvSpPr>
          <p:spPr>
            <a:xfrm>
              <a:off x="4423501" y="2731000"/>
              <a:ext cx="2649341" cy="393353"/>
            </a:xfrm>
            <a:custGeom>
              <a:avLst/>
              <a:gdLst>
                <a:gd name="connsiteX0" fmla="*/ 0 w 2303462"/>
                <a:gd name="connsiteY0" fmla="*/ 0 h 342000"/>
                <a:gd name="connsiteX1" fmla="*/ 2303462 w 2303462"/>
                <a:gd name="connsiteY1" fmla="*/ 0 h 342000"/>
                <a:gd name="connsiteX2" fmla="*/ 2265794 w 2303462"/>
                <a:gd name="connsiteY2" fmla="*/ 191002 h 342000"/>
                <a:gd name="connsiteX3" fmla="*/ 2225659 w 2303462"/>
                <a:gd name="connsiteY3" fmla="*/ 342000 h 342000"/>
                <a:gd name="connsiteX4" fmla="*/ 77804 w 2303462"/>
                <a:gd name="connsiteY4" fmla="*/ 342000 h 342000"/>
                <a:gd name="connsiteX5" fmla="*/ 37668 w 2303462"/>
                <a:gd name="connsiteY5" fmla="*/ 191002 h 342000"/>
                <a:gd name="connsiteX6" fmla="*/ 0 w 2303462"/>
                <a:gd name="connsiteY6" fmla="*/ 0 h 34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3462" h="342000">
                  <a:moveTo>
                    <a:pt x="0" y="0"/>
                  </a:moveTo>
                  <a:lnTo>
                    <a:pt x="2303462" y="0"/>
                  </a:lnTo>
                  <a:cubicBezTo>
                    <a:pt x="2292493" y="66618"/>
                    <a:pt x="2279853" y="130248"/>
                    <a:pt x="2265794" y="191002"/>
                  </a:cubicBezTo>
                  <a:lnTo>
                    <a:pt x="2225659" y="342000"/>
                  </a:lnTo>
                  <a:lnTo>
                    <a:pt x="77804" y="342000"/>
                  </a:lnTo>
                  <a:lnTo>
                    <a:pt x="37668" y="191002"/>
                  </a:lnTo>
                  <a:cubicBezTo>
                    <a:pt x="23609" y="130248"/>
                    <a:pt x="10969" y="66618"/>
                    <a:pt x="0" y="0"/>
                  </a:cubicBezTo>
                  <a:close/>
                </a:path>
              </a:pathLst>
            </a:custGeom>
            <a:solidFill>
              <a:schemeClr val="accent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sp>
          <p:nvSpPr>
            <p:cNvPr id="9" name="Freeform: Shape 26"/>
            <p:cNvSpPr>
              <a:spLocks/>
            </p:cNvSpPr>
            <p:nvPr/>
          </p:nvSpPr>
          <p:spPr bwMode="auto">
            <a:xfrm>
              <a:off x="4660154" y="3517038"/>
              <a:ext cx="2176037" cy="393353"/>
            </a:xfrm>
            <a:custGeom>
              <a:avLst/>
              <a:gdLst>
                <a:gd name="connsiteX0" fmla="*/ 0 w 1891949"/>
                <a:gd name="connsiteY0" fmla="*/ 0 h 342000"/>
                <a:gd name="connsiteX1" fmla="*/ 1891949 w 1891949"/>
                <a:gd name="connsiteY1" fmla="*/ 0 h 342000"/>
                <a:gd name="connsiteX2" fmla="*/ 1839310 w 1891949"/>
                <a:gd name="connsiteY2" fmla="*/ 105906 h 342000"/>
                <a:gd name="connsiteX3" fmla="*/ 1708059 w 1891949"/>
                <a:gd name="connsiteY3" fmla="*/ 315170 h 342000"/>
                <a:gd name="connsiteX4" fmla="*/ 1687251 w 1891949"/>
                <a:gd name="connsiteY4" fmla="*/ 342000 h 342000"/>
                <a:gd name="connsiteX5" fmla="*/ 204698 w 1891949"/>
                <a:gd name="connsiteY5" fmla="*/ 342000 h 342000"/>
                <a:gd name="connsiteX6" fmla="*/ 183890 w 1891949"/>
                <a:gd name="connsiteY6" fmla="*/ 315170 h 342000"/>
                <a:gd name="connsiteX7" fmla="*/ 52638 w 1891949"/>
                <a:gd name="connsiteY7" fmla="*/ 105906 h 34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1949" h="342000">
                  <a:moveTo>
                    <a:pt x="0" y="0"/>
                  </a:moveTo>
                  <a:lnTo>
                    <a:pt x="1891949" y="0"/>
                  </a:lnTo>
                  <a:lnTo>
                    <a:pt x="1839310" y="105906"/>
                  </a:lnTo>
                  <a:cubicBezTo>
                    <a:pt x="1796538" y="185045"/>
                    <a:pt x="1752116" y="254498"/>
                    <a:pt x="1708059" y="315170"/>
                  </a:cubicBezTo>
                  <a:lnTo>
                    <a:pt x="1687251" y="342000"/>
                  </a:lnTo>
                  <a:lnTo>
                    <a:pt x="204698" y="342000"/>
                  </a:lnTo>
                  <a:lnTo>
                    <a:pt x="183890" y="315170"/>
                  </a:lnTo>
                  <a:cubicBezTo>
                    <a:pt x="139832" y="254498"/>
                    <a:pt x="95411" y="185045"/>
                    <a:pt x="52638" y="105906"/>
                  </a:cubicBezTo>
                  <a:close/>
                </a:path>
              </a:pathLst>
            </a:custGeom>
            <a:solidFill>
              <a:schemeClr val="accent4"/>
            </a:solidFill>
            <a:ln w="12700">
              <a:solidFill>
                <a:schemeClr val="bg1"/>
              </a:solidFill>
            </a:ln>
          </p:spPr>
          <p:txBody>
            <a:bodyPr anchor="ctr"/>
            <a:lstStyle/>
            <a:p>
              <a:pPr algn="ctr"/>
              <a:endParaRPr>
                <a:solidFill>
                  <a:schemeClr val="bg1">
                    <a:lumMod val="50000"/>
                  </a:schemeClr>
                </a:solidFill>
                <a:latin typeface="+mj-ea"/>
                <a:ea typeface="+mj-ea"/>
              </a:endParaRPr>
            </a:p>
          </p:txBody>
        </p:sp>
        <p:grpSp>
          <p:nvGrpSpPr>
            <p:cNvPr id="3" name="Group 8"/>
            <p:cNvGrpSpPr/>
            <p:nvPr/>
          </p:nvGrpSpPr>
          <p:grpSpPr>
            <a:xfrm>
              <a:off x="8358194" y="4246224"/>
              <a:ext cx="2457329" cy="835777"/>
              <a:chOff x="9029821" y="3139323"/>
              <a:chExt cx="2457329" cy="835777"/>
            </a:xfrm>
          </p:grpSpPr>
          <p:sp>
            <p:nvSpPr>
              <p:cNvPr id="24" name="TextBox 9"/>
              <p:cNvSpPr txBox="1"/>
              <p:nvPr/>
            </p:nvSpPr>
            <p:spPr>
              <a:xfrm>
                <a:off x="9029821" y="3385544"/>
                <a:ext cx="2457329" cy="589556"/>
              </a:xfrm>
              <a:prstGeom prst="rect">
                <a:avLst/>
              </a:prstGeom>
              <a:noFill/>
            </p:spPr>
            <p:txBody>
              <a:bodyPr wrap="square" lIns="72000" tIns="0" rIns="72000" bIns="0" anchor="ctr" anchorCtr="0">
                <a:normAutofit fontScale="92500" lnSpcReduction="20000"/>
              </a:bodyPr>
              <a:lstStyle/>
              <a:p>
                <a:pPr defTabSz="914378">
                  <a:lnSpc>
                    <a:spcPct val="120000"/>
                  </a:lnSpc>
                  <a:defRPr/>
                </a:pPr>
                <a:r>
                  <a:rPr lang="zh-CN" altLang="en-US" sz="1000" dirty="0">
                    <a:solidFill>
                      <a:schemeClr val="bg1">
                        <a:lumMod val="50000"/>
                      </a:schemeClr>
                    </a:solidFill>
                    <a:latin typeface="黑体" panose="02010609060101010101" pitchFamily="49" charset="-122"/>
                    <a:ea typeface="黑体" panose="02010609060101010101" pitchFamily="49" charset="-122"/>
                  </a:rPr>
                  <a:t>此部分内容作为文字排版占位显示</a:t>
                </a:r>
                <a:br>
                  <a:rPr lang="zh-CN" altLang="en-US" sz="1000" dirty="0">
                    <a:solidFill>
                      <a:schemeClr val="bg1">
                        <a:lumMod val="50000"/>
                      </a:schemeClr>
                    </a:solidFill>
                    <a:latin typeface="黑体" panose="02010609060101010101" pitchFamily="49" charset="-122"/>
                    <a:ea typeface="黑体" panose="02010609060101010101" pitchFamily="49" charset="-122"/>
                  </a:rPr>
                </a:br>
                <a:r>
                  <a:rPr lang="zh-CN" altLang="en-US" sz="1000" dirty="0">
                    <a:solidFill>
                      <a:schemeClr val="bg1">
                        <a:lumMod val="50000"/>
                      </a:schemeClr>
                    </a:solidFill>
                    <a:latin typeface="黑体" panose="02010609060101010101" pitchFamily="49" charset="-122"/>
                    <a:ea typeface="黑体" panose="02010609060101010101" pitchFamily="49" charset="-122"/>
                  </a:rPr>
                  <a:t>（建议使用主题字体）</a:t>
                </a:r>
              </a:p>
            </p:txBody>
          </p:sp>
          <p:sp>
            <p:nvSpPr>
              <p:cNvPr id="25" name="Rectangle 10"/>
              <p:cNvSpPr/>
              <p:nvPr/>
            </p:nvSpPr>
            <p:spPr>
              <a:xfrm>
                <a:off x="9029821" y="3139323"/>
                <a:ext cx="2457329" cy="246221"/>
              </a:xfrm>
              <a:prstGeom prst="rect">
                <a:avLst/>
              </a:prstGeom>
            </p:spPr>
            <p:txBody>
              <a:bodyPr wrap="none" lIns="72000" tIns="0" rIns="72000" bIns="0">
                <a:normAutofit fontScale="92500" lnSpcReduction="20000"/>
              </a:bodyPr>
              <a:lstStyle/>
              <a:p>
                <a:pPr lvl="0" defTabSz="914378">
                  <a:defRPr/>
                </a:pPr>
                <a:r>
                  <a:rPr lang="zh-CN" altLang="en-US" sz="1600" b="1" dirty="0">
                    <a:solidFill>
                      <a:schemeClr val="bg1">
                        <a:lumMod val="50000"/>
                      </a:schemeClr>
                    </a:solidFill>
                    <a:latin typeface="黑体" panose="02010609060101010101" pitchFamily="49" charset="-122"/>
                    <a:ea typeface="黑体" panose="02010609060101010101" pitchFamily="49" charset="-122"/>
                  </a:rPr>
                  <a:t>标题文本预设</a:t>
                </a:r>
              </a:p>
            </p:txBody>
          </p:sp>
        </p:grpSp>
        <p:grpSp>
          <p:nvGrpSpPr>
            <p:cNvPr id="10" name="Group 11"/>
            <p:cNvGrpSpPr/>
            <p:nvPr/>
          </p:nvGrpSpPr>
          <p:grpSpPr>
            <a:xfrm>
              <a:off x="1376477" y="4246224"/>
              <a:ext cx="2407615" cy="835777"/>
              <a:chOff x="609599" y="3139323"/>
              <a:chExt cx="2407615" cy="835777"/>
            </a:xfrm>
          </p:grpSpPr>
          <p:sp>
            <p:nvSpPr>
              <p:cNvPr id="22" name="TextBox 12"/>
              <p:cNvSpPr txBox="1"/>
              <p:nvPr/>
            </p:nvSpPr>
            <p:spPr>
              <a:xfrm>
                <a:off x="609599" y="3385544"/>
                <a:ext cx="2407615" cy="589556"/>
              </a:xfrm>
              <a:prstGeom prst="rect">
                <a:avLst/>
              </a:prstGeom>
              <a:noFill/>
            </p:spPr>
            <p:txBody>
              <a:bodyPr wrap="square" lIns="72000" tIns="0" rIns="72000" bIns="0" anchor="ctr" anchorCtr="0">
                <a:normAutofit fontScale="92500" lnSpcReduction="20000"/>
              </a:bodyPr>
              <a:lstStyle/>
              <a:p>
                <a:pPr algn="r" defTabSz="914378">
                  <a:lnSpc>
                    <a:spcPct val="120000"/>
                  </a:lnSpc>
                  <a:defRPr/>
                </a:pPr>
                <a:r>
                  <a:rPr lang="zh-CN" altLang="en-US" sz="1000" dirty="0">
                    <a:solidFill>
                      <a:schemeClr val="bg1">
                        <a:lumMod val="50000"/>
                      </a:schemeClr>
                    </a:solidFill>
                    <a:latin typeface="黑体" panose="02010609060101010101" pitchFamily="49" charset="-122"/>
                    <a:ea typeface="黑体" panose="02010609060101010101" pitchFamily="49" charset="-122"/>
                  </a:rPr>
                  <a:t>此部分内容作为文字排版占位显示</a:t>
                </a:r>
                <a:br>
                  <a:rPr lang="zh-CN" altLang="en-US" sz="1000" dirty="0">
                    <a:solidFill>
                      <a:schemeClr val="bg1">
                        <a:lumMod val="50000"/>
                      </a:schemeClr>
                    </a:solidFill>
                    <a:latin typeface="黑体" panose="02010609060101010101" pitchFamily="49" charset="-122"/>
                    <a:ea typeface="黑体" panose="02010609060101010101" pitchFamily="49" charset="-122"/>
                  </a:rPr>
                </a:br>
                <a:r>
                  <a:rPr lang="zh-CN" altLang="en-US" sz="1000" dirty="0">
                    <a:solidFill>
                      <a:schemeClr val="bg1">
                        <a:lumMod val="50000"/>
                      </a:schemeClr>
                    </a:solidFill>
                    <a:latin typeface="黑体" panose="02010609060101010101" pitchFamily="49" charset="-122"/>
                    <a:ea typeface="黑体" panose="02010609060101010101" pitchFamily="49" charset="-122"/>
                  </a:rPr>
                  <a:t>（建议使用主题字体）</a:t>
                </a:r>
              </a:p>
            </p:txBody>
          </p:sp>
          <p:sp>
            <p:nvSpPr>
              <p:cNvPr id="23" name="Rectangle 13"/>
              <p:cNvSpPr/>
              <p:nvPr/>
            </p:nvSpPr>
            <p:spPr>
              <a:xfrm>
                <a:off x="609599" y="3139323"/>
                <a:ext cx="2407615" cy="246221"/>
              </a:xfrm>
              <a:prstGeom prst="rect">
                <a:avLst/>
              </a:prstGeom>
            </p:spPr>
            <p:txBody>
              <a:bodyPr wrap="none" lIns="72000" tIns="0" rIns="72000" bIns="0">
                <a:normAutofit fontScale="92500" lnSpcReduction="20000"/>
              </a:bodyPr>
              <a:lstStyle/>
              <a:p>
                <a:pPr lvl="0" algn="r" defTabSz="914378">
                  <a:defRPr/>
                </a:pPr>
                <a:r>
                  <a:rPr lang="zh-CN" altLang="en-US" sz="1600" b="1" dirty="0">
                    <a:solidFill>
                      <a:schemeClr val="bg1">
                        <a:lumMod val="50000"/>
                      </a:schemeClr>
                    </a:solidFill>
                    <a:latin typeface="黑体" panose="02010609060101010101" pitchFamily="49" charset="-122"/>
                    <a:ea typeface="黑体" panose="02010609060101010101" pitchFamily="49" charset="-122"/>
                  </a:rPr>
                  <a:t>标题文本预设</a:t>
                </a:r>
              </a:p>
            </p:txBody>
          </p:sp>
        </p:grpSp>
        <p:grpSp>
          <p:nvGrpSpPr>
            <p:cNvPr id="11" name="Group 14"/>
            <p:cNvGrpSpPr/>
            <p:nvPr/>
          </p:nvGrpSpPr>
          <p:grpSpPr>
            <a:xfrm>
              <a:off x="8358194" y="1775999"/>
              <a:ext cx="2457329" cy="835777"/>
              <a:chOff x="9029821" y="3139323"/>
              <a:chExt cx="2457329" cy="835777"/>
            </a:xfrm>
          </p:grpSpPr>
          <p:sp>
            <p:nvSpPr>
              <p:cNvPr id="20" name="TextBox 15"/>
              <p:cNvSpPr txBox="1"/>
              <p:nvPr/>
            </p:nvSpPr>
            <p:spPr>
              <a:xfrm>
                <a:off x="9029821" y="3385544"/>
                <a:ext cx="2457329" cy="589556"/>
              </a:xfrm>
              <a:prstGeom prst="rect">
                <a:avLst/>
              </a:prstGeom>
              <a:noFill/>
            </p:spPr>
            <p:txBody>
              <a:bodyPr wrap="square" lIns="72000" tIns="0" rIns="72000" bIns="0" anchor="ctr" anchorCtr="0">
                <a:normAutofit fontScale="92500" lnSpcReduction="20000"/>
              </a:bodyPr>
              <a:lstStyle/>
              <a:p>
                <a:pPr defTabSz="914378">
                  <a:lnSpc>
                    <a:spcPct val="120000"/>
                  </a:lnSpc>
                  <a:defRPr/>
                </a:pPr>
                <a:r>
                  <a:rPr lang="zh-CN" altLang="en-US" sz="1000" dirty="0">
                    <a:solidFill>
                      <a:schemeClr val="bg1">
                        <a:lumMod val="50000"/>
                      </a:schemeClr>
                    </a:solidFill>
                    <a:latin typeface="黑体" panose="02010609060101010101" pitchFamily="49" charset="-122"/>
                    <a:ea typeface="黑体" panose="02010609060101010101" pitchFamily="49" charset="-122"/>
                  </a:rPr>
                  <a:t>此部分内容作为文字排版占位显示</a:t>
                </a:r>
                <a:br>
                  <a:rPr lang="zh-CN" altLang="en-US" sz="1000" dirty="0">
                    <a:solidFill>
                      <a:schemeClr val="bg1">
                        <a:lumMod val="50000"/>
                      </a:schemeClr>
                    </a:solidFill>
                    <a:latin typeface="黑体" panose="02010609060101010101" pitchFamily="49" charset="-122"/>
                    <a:ea typeface="黑体" panose="02010609060101010101" pitchFamily="49" charset="-122"/>
                  </a:rPr>
                </a:br>
                <a:r>
                  <a:rPr lang="zh-CN" altLang="en-US" sz="1000" dirty="0">
                    <a:solidFill>
                      <a:schemeClr val="bg1">
                        <a:lumMod val="50000"/>
                      </a:schemeClr>
                    </a:solidFill>
                    <a:latin typeface="黑体" panose="02010609060101010101" pitchFamily="49" charset="-122"/>
                    <a:ea typeface="黑体" panose="02010609060101010101" pitchFamily="49" charset="-122"/>
                  </a:rPr>
                  <a:t>（建议使用主题字体）</a:t>
                </a:r>
              </a:p>
            </p:txBody>
          </p:sp>
          <p:sp>
            <p:nvSpPr>
              <p:cNvPr id="21" name="Rectangle 16"/>
              <p:cNvSpPr/>
              <p:nvPr/>
            </p:nvSpPr>
            <p:spPr>
              <a:xfrm>
                <a:off x="9029821" y="3139323"/>
                <a:ext cx="2457329" cy="246221"/>
              </a:xfrm>
              <a:prstGeom prst="rect">
                <a:avLst/>
              </a:prstGeom>
            </p:spPr>
            <p:txBody>
              <a:bodyPr wrap="none" lIns="72000" tIns="0" rIns="72000" bIns="0">
                <a:normAutofit fontScale="92500" lnSpcReduction="20000"/>
              </a:bodyPr>
              <a:lstStyle/>
              <a:p>
                <a:pPr lvl="0" defTabSz="914378">
                  <a:defRPr/>
                </a:pPr>
                <a:r>
                  <a:rPr lang="zh-CN" altLang="en-US" sz="1600" b="1" dirty="0">
                    <a:solidFill>
                      <a:schemeClr val="bg1">
                        <a:lumMod val="50000"/>
                      </a:schemeClr>
                    </a:solidFill>
                    <a:latin typeface="黑体" panose="02010609060101010101" pitchFamily="49" charset="-122"/>
                    <a:ea typeface="黑体" panose="02010609060101010101" pitchFamily="49" charset="-122"/>
                  </a:rPr>
                  <a:t>标题文本预设</a:t>
                </a:r>
              </a:p>
            </p:txBody>
          </p:sp>
        </p:grpSp>
        <p:grpSp>
          <p:nvGrpSpPr>
            <p:cNvPr id="12" name="Group 17"/>
            <p:cNvGrpSpPr/>
            <p:nvPr/>
          </p:nvGrpSpPr>
          <p:grpSpPr>
            <a:xfrm>
              <a:off x="1376477" y="1775999"/>
              <a:ext cx="2407615" cy="835777"/>
              <a:chOff x="609599" y="3139323"/>
              <a:chExt cx="2407615" cy="835777"/>
            </a:xfrm>
          </p:grpSpPr>
          <p:sp>
            <p:nvSpPr>
              <p:cNvPr id="18" name="TextBox 18"/>
              <p:cNvSpPr txBox="1"/>
              <p:nvPr/>
            </p:nvSpPr>
            <p:spPr>
              <a:xfrm>
                <a:off x="609599" y="3385544"/>
                <a:ext cx="2407615" cy="589556"/>
              </a:xfrm>
              <a:prstGeom prst="rect">
                <a:avLst/>
              </a:prstGeom>
              <a:noFill/>
            </p:spPr>
            <p:txBody>
              <a:bodyPr wrap="square" lIns="72000" tIns="0" rIns="72000" bIns="0" anchor="ctr" anchorCtr="0">
                <a:normAutofit fontScale="92500" lnSpcReduction="20000"/>
              </a:bodyPr>
              <a:lstStyle/>
              <a:p>
                <a:pPr algn="r" defTabSz="914378">
                  <a:lnSpc>
                    <a:spcPct val="120000"/>
                  </a:lnSpc>
                  <a:defRPr/>
                </a:pPr>
                <a:r>
                  <a:rPr lang="zh-CN" altLang="en-US" sz="1000" dirty="0">
                    <a:solidFill>
                      <a:schemeClr val="bg1">
                        <a:lumMod val="50000"/>
                      </a:schemeClr>
                    </a:solidFill>
                    <a:latin typeface="黑体" panose="02010609060101010101" pitchFamily="49" charset="-122"/>
                    <a:ea typeface="黑体" panose="02010609060101010101" pitchFamily="49" charset="-122"/>
                  </a:rPr>
                  <a:t>此部分内容作为文字排版占位显示</a:t>
                </a:r>
                <a:br>
                  <a:rPr lang="zh-CN" altLang="en-US" sz="1000" dirty="0">
                    <a:solidFill>
                      <a:schemeClr val="bg1">
                        <a:lumMod val="50000"/>
                      </a:schemeClr>
                    </a:solidFill>
                    <a:latin typeface="黑体" panose="02010609060101010101" pitchFamily="49" charset="-122"/>
                    <a:ea typeface="黑体" panose="02010609060101010101" pitchFamily="49" charset="-122"/>
                  </a:rPr>
                </a:br>
                <a:r>
                  <a:rPr lang="zh-CN" altLang="en-US" sz="1000" dirty="0">
                    <a:solidFill>
                      <a:schemeClr val="bg1">
                        <a:lumMod val="50000"/>
                      </a:schemeClr>
                    </a:solidFill>
                    <a:latin typeface="黑体" panose="02010609060101010101" pitchFamily="49" charset="-122"/>
                    <a:ea typeface="黑体" panose="02010609060101010101" pitchFamily="49" charset="-122"/>
                  </a:rPr>
                  <a:t>（建议使用主题字体）</a:t>
                </a:r>
              </a:p>
            </p:txBody>
          </p:sp>
          <p:sp>
            <p:nvSpPr>
              <p:cNvPr id="19" name="Rectangle 19"/>
              <p:cNvSpPr/>
              <p:nvPr/>
            </p:nvSpPr>
            <p:spPr>
              <a:xfrm>
                <a:off x="609599" y="3139323"/>
                <a:ext cx="2407615" cy="246221"/>
              </a:xfrm>
              <a:prstGeom prst="rect">
                <a:avLst/>
              </a:prstGeom>
            </p:spPr>
            <p:txBody>
              <a:bodyPr wrap="none" lIns="72000" tIns="0" rIns="72000" bIns="0">
                <a:normAutofit fontScale="92500" lnSpcReduction="20000"/>
              </a:bodyPr>
              <a:lstStyle/>
              <a:p>
                <a:pPr lvl="0" algn="r" defTabSz="914378">
                  <a:defRPr/>
                </a:pPr>
                <a:r>
                  <a:rPr lang="zh-CN" altLang="en-US" sz="1600" b="1" dirty="0">
                    <a:solidFill>
                      <a:schemeClr val="bg1">
                        <a:lumMod val="50000"/>
                      </a:schemeClr>
                    </a:solidFill>
                    <a:latin typeface="黑体" panose="02010609060101010101" pitchFamily="49" charset="-122"/>
                    <a:ea typeface="黑体" panose="02010609060101010101" pitchFamily="49" charset="-122"/>
                  </a:rPr>
                  <a:t>标题文本预设</a:t>
                </a:r>
              </a:p>
            </p:txBody>
          </p:sp>
        </p:grpSp>
        <p:sp>
          <p:nvSpPr>
            <p:cNvPr id="14" name="Freeform: Shape 23"/>
            <p:cNvSpPr>
              <a:spLocks/>
            </p:cNvSpPr>
            <p:nvPr/>
          </p:nvSpPr>
          <p:spPr bwMode="auto">
            <a:xfrm>
              <a:off x="5726768" y="3573980"/>
              <a:ext cx="155261" cy="279469"/>
            </a:xfrm>
            <a:custGeom>
              <a:avLst/>
              <a:gdLst>
                <a:gd name="T0" fmla="*/ 159 w 159"/>
                <a:gd name="T1" fmla="*/ 50 h 286"/>
                <a:gd name="T2" fmla="*/ 114 w 159"/>
                <a:gd name="T3" fmla="*/ 50 h 286"/>
                <a:gd name="T4" fmla="*/ 114 w 159"/>
                <a:gd name="T5" fmla="*/ 50 h 286"/>
                <a:gd name="T6" fmla="*/ 111 w 159"/>
                <a:gd name="T7" fmla="*/ 51 h 286"/>
                <a:gd name="T8" fmla="*/ 107 w 159"/>
                <a:gd name="T9" fmla="*/ 54 h 286"/>
                <a:gd name="T10" fmla="*/ 103 w 159"/>
                <a:gd name="T11" fmla="*/ 60 h 286"/>
                <a:gd name="T12" fmla="*/ 102 w 159"/>
                <a:gd name="T13" fmla="*/ 66 h 286"/>
                <a:gd name="T14" fmla="*/ 102 w 159"/>
                <a:gd name="T15" fmla="*/ 99 h 286"/>
                <a:gd name="T16" fmla="*/ 159 w 159"/>
                <a:gd name="T17" fmla="*/ 99 h 286"/>
                <a:gd name="T18" fmla="*/ 159 w 159"/>
                <a:gd name="T19" fmla="*/ 146 h 286"/>
                <a:gd name="T20" fmla="*/ 102 w 159"/>
                <a:gd name="T21" fmla="*/ 146 h 286"/>
                <a:gd name="T22" fmla="*/ 102 w 159"/>
                <a:gd name="T23" fmla="*/ 286 h 286"/>
                <a:gd name="T24" fmla="*/ 50 w 159"/>
                <a:gd name="T25" fmla="*/ 286 h 286"/>
                <a:gd name="T26" fmla="*/ 50 w 159"/>
                <a:gd name="T27" fmla="*/ 146 h 286"/>
                <a:gd name="T28" fmla="*/ 0 w 159"/>
                <a:gd name="T29" fmla="*/ 146 h 286"/>
                <a:gd name="T30" fmla="*/ 0 w 159"/>
                <a:gd name="T31" fmla="*/ 99 h 286"/>
                <a:gd name="T32" fmla="*/ 50 w 159"/>
                <a:gd name="T33" fmla="*/ 99 h 286"/>
                <a:gd name="T34" fmla="*/ 50 w 159"/>
                <a:gd name="T35" fmla="*/ 71 h 286"/>
                <a:gd name="T36" fmla="*/ 50 w 159"/>
                <a:gd name="T37" fmla="*/ 71 h 286"/>
                <a:gd name="T38" fmla="*/ 50 w 159"/>
                <a:gd name="T39" fmla="*/ 64 h 286"/>
                <a:gd name="T40" fmla="*/ 51 w 159"/>
                <a:gd name="T41" fmla="*/ 57 h 286"/>
                <a:gd name="T42" fmla="*/ 52 w 159"/>
                <a:gd name="T43" fmla="*/ 50 h 286"/>
                <a:gd name="T44" fmla="*/ 54 w 159"/>
                <a:gd name="T45" fmla="*/ 43 h 286"/>
                <a:gd name="T46" fmla="*/ 57 w 159"/>
                <a:gd name="T47" fmla="*/ 37 h 286"/>
                <a:gd name="T48" fmla="*/ 60 w 159"/>
                <a:gd name="T49" fmla="*/ 31 h 286"/>
                <a:gd name="T50" fmla="*/ 63 w 159"/>
                <a:gd name="T51" fmla="*/ 26 h 286"/>
                <a:gd name="T52" fmla="*/ 67 w 159"/>
                <a:gd name="T53" fmla="*/ 21 h 286"/>
                <a:gd name="T54" fmla="*/ 72 w 159"/>
                <a:gd name="T55" fmla="*/ 16 h 286"/>
                <a:gd name="T56" fmla="*/ 78 w 159"/>
                <a:gd name="T57" fmla="*/ 12 h 286"/>
                <a:gd name="T58" fmla="*/ 83 w 159"/>
                <a:gd name="T59" fmla="*/ 8 h 286"/>
                <a:gd name="T60" fmla="*/ 88 w 159"/>
                <a:gd name="T61" fmla="*/ 5 h 286"/>
                <a:gd name="T62" fmla="*/ 94 w 159"/>
                <a:gd name="T63" fmla="*/ 3 h 286"/>
                <a:gd name="T64" fmla="*/ 100 w 159"/>
                <a:gd name="T65" fmla="*/ 1 h 286"/>
                <a:gd name="T66" fmla="*/ 108 w 159"/>
                <a:gd name="T67" fmla="*/ 0 h 286"/>
                <a:gd name="T68" fmla="*/ 114 w 159"/>
                <a:gd name="T69" fmla="*/ 0 h 286"/>
                <a:gd name="T70" fmla="*/ 159 w 159"/>
                <a:gd name="T71" fmla="*/ 0 h 286"/>
                <a:gd name="T72" fmla="*/ 159 w 159"/>
                <a:gd name="T73" fmla="*/ 5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9" h="286">
                  <a:moveTo>
                    <a:pt x="159" y="50"/>
                  </a:moveTo>
                  <a:lnTo>
                    <a:pt x="114" y="50"/>
                  </a:lnTo>
                  <a:lnTo>
                    <a:pt x="114" y="50"/>
                  </a:lnTo>
                  <a:lnTo>
                    <a:pt x="111" y="51"/>
                  </a:lnTo>
                  <a:lnTo>
                    <a:pt x="107" y="54"/>
                  </a:lnTo>
                  <a:lnTo>
                    <a:pt x="103" y="60"/>
                  </a:lnTo>
                  <a:lnTo>
                    <a:pt x="102" y="66"/>
                  </a:lnTo>
                  <a:lnTo>
                    <a:pt x="102" y="99"/>
                  </a:lnTo>
                  <a:lnTo>
                    <a:pt x="159" y="99"/>
                  </a:lnTo>
                  <a:lnTo>
                    <a:pt x="159" y="146"/>
                  </a:lnTo>
                  <a:lnTo>
                    <a:pt x="102" y="146"/>
                  </a:lnTo>
                  <a:lnTo>
                    <a:pt x="102" y="286"/>
                  </a:lnTo>
                  <a:lnTo>
                    <a:pt x="50" y="286"/>
                  </a:lnTo>
                  <a:lnTo>
                    <a:pt x="50" y="146"/>
                  </a:lnTo>
                  <a:lnTo>
                    <a:pt x="0" y="146"/>
                  </a:lnTo>
                  <a:lnTo>
                    <a:pt x="0" y="99"/>
                  </a:lnTo>
                  <a:lnTo>
                    <a:pt x="50" y="99"/>
                  </a:lnTo>
                  <a:lnTo>
                    <a:pt x="50" y="71"/>
                  </a:lnTo>
                  <a:lnTo>
                    <a:pt x="50" y="71"/>
                  </a:lnTo>
                  <a:lnTo>
                    <a:pt x="50" y="64"/>
                  </a:lnTo>
                  <a:lnTo>
                    <a:pt x="51" y="57"/>
                  </a:lnTo>
                  <a:lnTo>
                    <a:pt x="52" y="50"/>
                  </a:lnTo>
                  <a:lnTo>
                    <a:pt x="54" y="43"/>
                  </a:lnTo>
                  <a:lnTo>
                    <a:pt x="57" y="37"/>
                  </a:lnTo>
                  <a:lnTo>
                    <a:pt x="60" y="31"/>
                  </a:lnTo>
                  <a:lnTo>
                    <a:pt x="63" y="26"/>
                  </a:lnTo>
                  <a:lnTo>
                    <a:pt x="67" y="21"/>
                  </a:lnTo>
                  <a:lnTo>
                    <a:pt x="72" y="16"/>
                  </a:lnTo>
                  <a:lnTo>
                    <a:pt x="78" y="12"/>
                  </a:lnTo>
                  <a:lnTo>
                    <a:pt x="83" y="8"/>
                  </a:lnTo>
                  <a:lnTo>
                    <a:pt x="88" y="5"/>
                  </a:lnTo>
                  <a:lnTo>
                    <a:pt x="94" y="3"/>
                  </a:lnTo>
                  <a:lnTo>
                    <a:pt x="100" y="1"/>
                  </a:lnTo>
                  <a:lnTo>
                    <a:pt x="108" y="0"/>
                  </a:lnTo>
                  <a:lnTo>
                    <a:pt x="114" y="0"/>
                  </a:lnTo>
                  <a:lnTo>
                    <a:pt x="159" y="0"/>
                  </a:lnTo>
                  <a:lnTo>
                    <a:pt x="159" y="50"/>
                  </a:lnTo>
                  <a:close/>
                </a:path>
              </a:pathLst>
            </a:custGeom>
            <a:solidFill>
              <a:srgbClr val="FFFFFF"/>
            </a:solidFill>
            <a:ln>
              <a:noFill/>
            </a:ln>
            <a:extLst/>
          </p:spPr>
          <p:txBody>
            <a:bodyPr anchor="ctr"/>
            <a:lstStyle/>
            <a:p>
              <a:pPr algn="ctr"/>
              <a:endParaRPr>
                <a:solidFill>
                  <a:schemeClr val="bg1">
                    <a:lumMod val="50000"/>
                  </a:schemeClr>
                </a:solidFill>
                <a:latin typeface="+mj-ea"/>
                <a:ea typeface="+mj-ea"/>
              </a:endParaRPr>
            </a:p>
          </p:txBody>
        </p:sp>
        <p:sp>
          <p:nvSpPr>
            <p:cNvPr id="15" name="Freeform: Shape 30"/>
            <p:cNvSpPr>
              <a:spLocks/>
            </p:cNvSpPr>
            <p:nvPr/>
          </p:nvSpPr>
          <p:spPr bwMode="auto">
            <a:xfrm>
              <a:off x="5667663" y="2811231"/>
              <a:ext cx="283352" cy="232891"/>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rgbClr val="FFFFFF"/>
            </a:solidFill>
            <a:ln>
              <a:noFill/>
            </a:ln>
            <a:extLst/>
          </p:spPr>
          <p:txBody>
            <a:bodyPr anchor="ctr"/>
            <a:lstStyle/>
            <a:p>
              <a:pPr algn="ctr"/>
              <a:endParaRPr>
                <a:solidFill>
                  <a:schemeClr val="bg1">
                    <a:lumMod val="50000"/>
                  </a:schemeClr>
                </a:solidFill>
                <a:latin typeface="+mj-ea"/>
                <a:ea typeface="+mj-ea"/>
              </a:endParaRPr>
            </a:p>
          </p:txBody>
        </p:sp>
        <p:sp>
          <p:nvSpPr>
            <p:cNvPr id="16" name="Freeform: Shape 33"/>
            <p:cNvSpPr>
              <a:spLocks/>
            </p:cNvSpPr>
            <p:nvPr/>
          </p:nvSpPr>
          <p:spPr bwMode="auto">
            <a:xfrm>
              <a:off x="5653358" y="3960851"/>
              <a:ext cx="302082" cy="291096"/>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rgbClr val="FFFFFF"/>
            </a:solidFill>
            <a:ln>
              <a:noFill/>
            </a:ln>
            <a:extLst/>
          </p:spPr>
          <p:txBody>
            <a:bodyPr anchor="ctr"/>
            <a:lstStyle/>
            <a:p>
              <a:pPr algn="ctr"/>
              <a:endParaRPr>
                <a:solidFill>
                  <a:schemeClr val="bg1">
                    <a:lumMod val="50000"/>
                  </a:schemeClr>
                </a:solidFill>
                <a:latin typeface="+mj-ea"/>
                <a:ea typeface="+mj-ea"/>
              </a:endParaRPr>
            </a:p>
          </p:txBody>
        </p:sp>
        <p:sp>
          <p:nvSpPr>
            <p:cNvPr id="17" name="Freeform: Shape 36"/>
            <p:cNvSpPr>
              <a:spLocks/>
            </p:cNvSpPr>
            <p:nvPr/>
          </p:nvSpPr>
          <p:spPr bwMode="auto">
            <a:xfrm>
              <a:off x="5681926" y="3193186"/>
              <a:ext cx="254825" cy="254351"/>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rgbClr val="FFFFFF"/>
            </a:solidFill>
            <a:ln>
              <a:noFill/>
            </a:ln>
            <a:extLst/>
          </p:spPr>
          <p:txBody>
            <a:bodyPr anchor="ctr"/>
            <a:lstStyle/>
            <a:p>
              <a:pPr algn="ctr"/>
              <a:endParaRPr>
                <a:solidFill>
                  <a:schemeClr val="bg1">
                    <a:lumMod val="50000"/>
                  </a:schemeClr>
                </a:solidFill>
                <a:latin typeface="+mj-ea"/>
                <a:ea typeface="+mj-ea"/>
              </a:endParaRPr>
            </a:p>
          </p:txBody>
        </p:sp>
      </p:grpSp>
    </p:spTree>
    <p:extLst>
      <p:ext uri="{BB962C8B-B14F-4D97-AF65-F5344CB8AC3E}">
        <p14:creationId xmlns:p14="http://schemas.microsoft.com/office/powerpoint/2010/main" val="3116998557"/>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Oval 54"/>
          <p:cNvSpPr/>
          <p:nvPr/>
        </p:nvSpPr>
        <p:spPr bwMode="auto">
          <a:xfrm>
            <a:off x="6769302" y="1616508"/>
            <a:ext cx="1008349" cy="1008349"/>
          </a:xfrm>
          <a:prstGeom prst="ellipse">
            <a:avLst/>
          </a:prstGeom>
          <a:solidFill>
            <a:schemeClr val="accent4"/>
          </a:solidFill>
          <a:ln w="9525" cap="flat" cmpd="sng" algn="ctr">
            <a:noFill/>
            <a:prstDash val="solid"/>
            <a:headEnd type="none" w="med" len="med"/>
            <a:tailEnd type="none" w="med" len="med"/>
          </a:ln>
          <a:effectLst/>
        </p:spPr>
        <p:txBody>
          <a:bodyPr rot="0" spcFirstLastPara="0" vertOverflow="overflow" horzOverflow="overflow" vert="horz" wrap="square" lIns="134428" tIns="107542" rIns="134428" bIns="107542" numCol="1" spcCol="0" rtlCol="0" fromWordArt="0" anchor="t" anchorCtr="0" forceAA="0" compatLnSpc="1">
            <a:noAutofit/>
          </a:bodyPr>
          <a:lstStyle/>
          <a:p>
            <a:pPr algn="ctr" defTabSz="685230">
              <a:lnSpc>
                <a:spcPct val="90000"/>
              </a:lnSpc>
              <a:defRPr/>
            </a:pPr>
            <a:endParaRPr lang="en-US" sz="1700" kern="0" dirty="0" err="1">
              <a:gradFill>
                <a:gsLst>
                  <a:gs pos="0">
                    <a:srgbClr val="FFFFFF"/>
                  </a:gs>
                  <a:gs pos="100000">
                    <a:srgbClr val="FFFFFF"/>
                  </a:gs>
                </a:gsLst>
                <a:lin ang="5400000" scaled="0"/>
              </a:gradFill>
              <a:latin typeface="Segoe UI" panose="020B0502040204020203"/>
              <a:ea typeface="Segoe UI" panose="020B0502040204020203" pitchFamily="34" charset="0"/>
              <a:cs typeface="Segoe UI" panose="020B0502040204020203" pitchFamily="34" charset="0"/>
            </a:endParaRPr>
          </a:p>
        </p:txBody>
      </p:sp>
      <p:sp>
        <p:nvSpPr>
          <p:cNvPr id="58" name="Oval 32"/>
          <p:cNvSpPr/>
          <p:nvPr/>
        </p:nvSpPr>
        <p:spPr bwMode="auto">
          <a:xfrm>
            <a:off x="4977003" y="1616508"/>
            <a:ext cx="1008349" cy="1008349"/>
          </a:xfrm>
          <a:prstGeom prst="ellipse">
            <a:avLst/>
          </a:prstGeom>
          <a:solidFill>
            <a:schemeClr val="accent3"/>
          </a:solidFill>
          <a:ln w="9525" cap="flat" cmpd="sng" algn="ctr">
            <a:noFill/>
            <a:prstDash val="solid"/>
            <a:headEnd type="none" w="med" len="med"/>
            <a:tailEnd type="none" w="med" len="med"/>
          </a:ln>
          <a:effectLst/>
        </p:spPr>
        <p:txBody>
          <a:bodyPr rot="0" spcFirstLastPara="0" vertOverflow="overflow" horzOverflow="overflow" vert="horz" wrap="square" lIns="134428" tIns="107542" rIns="134428" bIns="107542" numCol="1" spcCol="0" rtlCol="0" fromWordArt="0" anchor="t" anchorCtr="0" forceAA="0" compatLnSpc="1">
            <a:noAutofit/>
          </a:bodyPr>
          <a:lstStyle/>
          <a:p>
            <a:pPr algn="ctr" defTabSz="685230">
              <a:lnSpc>
                <a:spcPct val="90000"/>
              </a:lnSpc>
              <a:defRPr/>
            </a:pPr>
            <a:endParaRPr lang="en-US" sz="1700" kern="0" dirty="0" err="1">
              <a:gradFill>
                <a:gsLst>
                  <a:gs pos="0">
                    <a:srgbClr val="FFFFFF"/>
                  </a:gs>
                  <a:gs pos="100000">
                    <a:srgbClr val="FFFFFF"/>
                  </a:gs>
                </a:gsLst>
                <a:lin ang="5400000" scaled="0"/>
              </a:gradFill>
              <a:latin typeface="Segoe UI" panose="020B0502040204020203"/>
              <a:ea typeface="Segoe UI" panose="020B0502040204020203" pitchFamily="34" charset="0"/>
              <a:cs typeface="Segoe UI" panose="020B0502040204020203" pitchFamily="34" charset="0"/>
            </a:endParaRPr>
          </a:p>
        </p:txBody>
      </p:sp>
      <p:sp>
        <p:nvSpPr>
          <p:cNvPr id="59" name="Oval 36"/>
          <p:cNvSpPr/>
          <p:nvPr/>
        </p:nvSpPr>
        <p:spPr bwMode="auto">
          <a:xfrm>
            <a:off x="1392405" y="1616508"/>
            <a:ext cx="1008349" cy="1008349"/>
          </a:xfrm>
          <a:prstGeom prst="ellipse">
            <a:avLst/>
          </a:prstGeom>
          <a:solidFill>
            <a:schemeClr val="accent1"/>
          </a:solidFill>
          <a:ln w="9525" cap="flat" cmpd="sng" algn="ctr">
            <a:noFill/>
            <a:prstDash val="solid"/>
            <a:headEnd type="none" w="med" len="med"/>
            <a:tailEnd type="none" w="med" len="med"/>
          </a:ln>
          <a:effectLst/>
        </p:spPr>
        <p:txBody>
          <a:bodyPr rot="0" spcFirstLastPara="0" vertOverflow="overflow" horzOverflow="overflow" vert="horz" wrap="square" lIns="134428" tIns="107542" rIns="134428" bIns="107542" numCol="1" spcCol="0" rtlCol="0" fromWordArt="0" anchor="t" anchorCtr="0" forceAA="0" compatLnSpc="1">
            <a:noAutofit/>
          </a:bodyPr>
          <a:lstStyle/>
          <a:p>
            <a:pPr algn="ctr" defTabSz="685230">
              <a:lnSpc>
                <a:spcPct val="90000"/>
              </a:lnSpc>
              <a:defRPr/>
            </a:pPr>
            <a:endParaRPr lang="en-US" sz="1700" kern="0" dirty="0" err="1">
              <a:gradFill>
                <a:gsLst>
                  <a:gs pos="0">
                    <a:srgbClr val="FFFFFF"/>
                  </a:gs>
                  <a:gs pos="100000">
                    <a:srgbClr val="FFFFFF"/>
                  </a:gs>
                </a:gsLst>
                <a:lin ang="5400000" scaled="0"/>
              </a:gradFill>
              <a:latin typeface="Segoe UI" panose="020B0502040204020203"/>
              <a:ea typeface="Segoe UI" panose="020B0502040204020203" pitchFamily="34" charset="0"/>
              <a:cs typeface="Segoe UI" panose="020B0502040204020203" pitchFamily="34" charset="0"/>
            </a:endParaRPr>
          </a:p>
        </p:txBody>
      </p:sp>
      <p:sp>
        <p:nvSpPr>
          <p:cNvPr id="60" name="Oval 50"/>
          <p:cNvSpPr/>
          <p:nvPr/>
        </p:nvSpPr>
        <p:spPr bwMode="auto">
          <a:xfrm>
            <a:off x="3184703" y="1616508"/>
            <a:ext cx="1008349" cy="1008349"/>
          </a:xfrm>
          <a:prstGeom prst="ellipse">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134428" tIns="107542" rIns="134428" bIns="107542" numCol="1" spcCol="0" rtlCol="0" fromWordArt="0" anchor="t" anchorCtr="0" forceAA="0" compatLnSpc="1">
            <a:noAutofit/>
          </a:bodyPr>
          <a:lstStyle/>
          <a:p>
            <a:pPr algn="ctr" defTabSz="685230">
              <a:lnSpc>
                <a:spcPct val="90000"/>
              </a:lnSpc>
              <a:defRPr/>
            </a:pPr>
            <a:endParaRPr lang="en-US" sz="1700" kern="0" dirty="0" err="1">
              <a:gradFill>
                <a:gsLst>
                  <a:gs pos="0">
                    <a:srgbClr val="FFFFFF"/>
                  </a:gs>
                  <a:gs pos="100000">
                    <a:srgbClr val="FFFFFF"/>
                  </a:gs>
                </a:gsLst>
                <a:lin ang="5400000" scaled="0"/>
              </a:gradFill>
              <a:latin typeface="Segoe UI" panose="020B0502040204020203"/>
              <a:ea typeface="Segoe UI" panose="020B0502040204020203" pitchFamily="34" charset="0"/>
              <a:cs typeface="Segoe UI" panose="020B0502040204020203" pitchFamily="34" charset="0"/>
            </a:endParaRPr>
          </a:p>
        </p:txBody>
      </p:sp>
      <p:sp>
        <p:nvSpPr>
          <p:cNvPr id="61" name="Freeform 19"/>
          <p:cNvSpPr>
            <a:spLocks noEditPoints="1"/>
          </p:cNvSpPr>
          <p:nvPr/>
        </p:nvSpPr>
        <p:spPr bwMode="auto">
          <a:xfrm>
            <a:off x="1577869" y="1824066"/>
            <a:ext cx="637422" cy="593233"/>
          </a:xfrm>
          <a:custGeom>
            <a:avLst/>
            <a:gdLst>
              <a:gd name="T0" fmla="*/ 1446 w 2030"/>
              <a:gd name="T1" fmla="*/ 1047 h 1877"/>
              <a:gd name="T2" fmla="*/ 1218 w 2030"/>
              <a:gd name="T3" fmla="*/ 583 h 1877"/>
              <a:gd name="T4" fmla="*/ 901 w 2030"/>
              <a:gd name="T5" fmla="*/ 375 h 1877"/>
              <a:gd name="T6" fmla="*/ 773 w 2030"/>
              <a:gd name="T7" fmla="*/ 109 h 1877"/>
              <a:gd name="T8" fmla="*/ 555 w 2030"/>
              <a:gd name="T9" fmla="*/ 109 h 1877"/>
              <a:gd name="T10" fmla="*/ 317 w 2030"/>
              <a:gd name="T11" fmla="*/ 593 h 1877"/>
              <a:gd name="T12" fmla="*/ 0 w 2030"/>
              <a:gd name="T13" fmla="*/ 810 h 1877"/>
              <a:gd name="T14" fmla="*/ 317 w 2030"/>
              <a:gd name="T15" fmla="*/ 1027 h 1877"/>
              <a:gd name="T16" fmla="*/ 327 w 2030"/>
              <a:gd name="T17" fmla="*/ 1531 h 1877"/>
              <a:gd name="T18" fmla="*/ 1010 w 2030"/>
              <a:gd name="T19" fmla="*/ 1531 h 1877"/>
              <a:gd name="T20" fmla="*/ 1297 w 2030"/>
              <a:gd name="T21" fmla="*/ 1462 h 1877"/>
              <a:gd name="T22" fmla="*/ 2030 w 2030"/>
              <a:gd name="T23" fmla="*/ 1353 h 1877"/>
              <a:gd name="T24" fmla="*/ 703 w 2030"/>
              <a:gd name="T25" fmla="*/ 1195 h 1877"/>
              <a:gd name="T26" fmla="*/ 783 w 2030"/>
              <a:gd name="T27" fmla="*/ 1067 h 1877"/>
              <a:gd name="T28" fmla="*/ 703 w 2030"/>
              <a:gd name="T29" fmla="*/ 1195 h 1877"/>
              <a:gd name="T30" fmla="*/ 703 w 2030"/>
              <a:gd name="T31" fmla="*/ 711 h 1877"/>
              <a:gd name="T32" fmla="*/ 882 w 2030"/>
              <a:gd name="T33" fmla="*/ 770 h 1877"/>
              <a:gd name="T34" fmla="*/ 703 w 2030"/>
              <a:gd name="T35" fmla="*/ 948 h 1877"/>
              <a:gd name="T36" fmla="*/ 466 w 2030"/>
              <a:gd name="T37" fmla="*/ 780 h 1877"/>
              <a:gd name="T38" fmla="*/ 624 w 2030"/>
              <a:gd name="T39" fmla="*/ 919 h 1877"/>
              <a:gd name="T40" fmla="*/ 466 w 2030"/>
              <a:gd name="T41" fmla="*/ 810 h 1877"/>
              <a:gd name="T42" fmla="*/ 703 w 2030"/>
              <a:gd name="T43" fmla="*/ 227 h 1877"/>
              <a:gd name="T44" fmla="*/ 773 w 2030"/>
              <a:gd name="T45" fmla="*/ 583 h 1877"/>
              <a:gd name="T46" fmla="*/ 703 w 2030"/>
              <a:gd name="T47" fmla="*/ 632 h 1877"/>
              <a:gd name="T48" fmla="*/ 703 w 2030"/>
              <a:gd name="T49" fmla="*/ 227 h 1877"/>
              <a:gd name="T50" fmla="*/ 1000 w 2030"/>
              <a:gd name="T51" fmla="*/ 800 h 1877"/>
              <a:gd name="T52" fmla="*/ 1387 w 2030"/>
              <a:gd name="T53" fmla="*/ 1096 h 1877"/>
              <a:gd name="T54" fmla="*/ 882 w 2030"/>
              <a:gd name="T55" fmla="*/ 1017 h 1877"/>
              <a:gd name="T56" fmla="*/ 961 w 2030"/>
              <a:gd name="T57" fmla="*/ 800 h 1877"/>
              <a:gd name="T58" fmla="*/ 624 w 2030"/>
              <a:gd name="T59" fmla="*/ 652 h 1877"/>
              <a:gd name="T60" fmla="*/ 387 w 2030"/>
              <a:gd name="T61" fmla="*/ 642 h 1877"/>
              <a:gd name="T62" fmla="*/ 624 w 2030"/>
              <a:gd name="T63" fmla="*/ 247 h 1877"/>
              <a:gd name="T64" fmla="*/ 436 w 2030"/>
              <a:gd name="T65" fmla="*/ 928 h 1877"/>
              <a:gd name="T66" fmla="*/ 624 w 2030"/>
              <a:gd name="T67" fmla="*/ 1195 h 1877"/>
              <a:gd name="T68" fmla="*/ 387 w 2030"/>
              <a:gd name="T69" fmla="*/ 988 h 1877"/>
              <a:gd name="T70" fmla="*/ 990 w 2030"/>
              <a:gd name="T71" fmla="*/ 1432 h 1877"/>
              <a:gd name="T72" fmla="*/ 862 w 2030"/>
              <a:gd name="T73" fmla="*/ 1096 h 1877"/>
              <a:gd name="T74" fmla="*/ 1278 w 2030"/>
              <a:gd name="T75" fmla="*/ 1353 h 1877"/>
              <a:gd name="T76" fmla="*/ 990 w 2030"/>
              <a:gd name="T77" fmla="*/ 1432 h 1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30" h="1877">
                <a:moveTo>
                  <a:pt x="1654" y="978"/>
                </a:moveTo>
                <a:cubicBezTo>
                  <a:pt x="1575" y="978"/>
                  <a:pt x="1505" y="1007"/>
                  <a:pt x="1446" y="1047"/>
                </a:cubicBezTo>
                <a:cubicBezTo>
                  <a:pt x="1169" y="721"/>
                  <a:pt x="1169" y="721"/>
                  <a:pt x="1169" y="721"/>
                </a:cubicBezTo>
                <a:cubicBezTo>
                  <a:pt x="1198" y="681"/>
                  <a:pt x="1218" y="632"/>
                  <a:pt x="1218" y="583"/>
                </a:cubicBezTo>
                <a:cubicBezTo>
                  <a:pt x="1218" y="454"/>
                  <a:pt x="1119" y="355"/>
                  <a:pt x="1000" y="355"/>
                </a:cubicBezTo>
                <a:cubicBezTo>
                  <a:pt x="961" y="355"/>
                  <a:pt x="931" y="365"/>
                  <a:pt x="901" y="375"/>
                </a:cubicBezTo>
                <a:cubicBezTo>
                  <a:pt x="753" y="168"/>
                  <a:pt x="753" y="168"/>
                  <a:pt x="753" y="168"/>
                </a:cubicBezTo>
                <a:cubicBezTo>
                  <a:pt x="763" y="148"/>
                  <a:pt x="773" y="128"/>
                  <a:pt x="773" y="109"/>
                </a:cubicBezTo>
                <a:cubicBezTo>
                  <a:pt x="773" y="49"/>
                  <a:pt x="723" y="0"/>
                  <a:pt x="664" y="0"/>
                </a:cubicBezTo>
                <a:cubicBezTo>
                  <a:pt x="604" y="0"/>
                  <a:pt x="555" y="49"/>
                  <a:pt x="555" y="109"/>
                </a:cubicBezTo>
                <a:cubicBezTo>
                  <a:pt x="555" y="128"/>
                  <a:pt x="565" y="158"/>
                  <a:pt x="575" y="168"/>
                </a:cubicBezTo>
                <a:cubicBezTo>
                  <a:pt x="317" y="593"/>
                  <a:pt x="317" y="593"/>
                  <a:pt x="317" y="593"/>
                </a:cubicBezTo>
                <a:cubicBezTo>
                  <a:pt x="287" y="583"/>
                  <a:pt x="268" y="583"/>
                  <a:pt x="238" y="583"/>
                </a:cubicBezTo>
                <a:cubicBezTo>
                  <a:pt x="109" y="583"/>
                  <a:pt x="0" y="681"/>
                  <a:pt x="0" y="810"/>
                </a:cubicBezTo>
                <a:cubicBezTo>
                  <a:pt x="0" y="938"/>
                  <a:pt x="109" y="1047"/>
                  <a:pt x="238" y="1047"/>
                </a:cubicBezTo>
                <a:cubicBezTo>
                  <a:pt x="258" y="1047"/>
                  <a:pt x="287" y="1037"/>
                  <a:pt x="317" y="1027"/>
                </a:cubicBezTo>
                <a:cubicBezTo>
                  <a:pt x="456" y="1264"/>
                  <a:pt x="456" y="1264"/>
                  <a:pt x="456" y="1264"/>
                </a:cubicBezTo>
                <a:cubicBezTo>
                  <a:pt x="377" y="1323"/>
                  <a:pt x="327" y="1422"/>
                  <a:pt x="327" y="1531"/>
                </a:cubicBezTo>
                <a:cubicBezTo>
                  <a:pt x="327" y="1719"/>
                  <a:pt x="476" y="1877"/>
                  <a:pt x="664" y="1877"/>
                </a:cubicBezTo>
                <a:cubicBezTo>
                  <a:pt x="852" y="1877"/>
                  <a:pt x="1010" y="1719"/>
                  <a:pt x="1010" y="1531"/>
                </a:cubicBezTo>
                <a:cubicBezTo>
                  <a:pt x="1010" y="1531"/>
                  <a:pt x="1000" y="1521"/>
                  <a:pt x="1000" y="1511"/>
                </a:cubicBezTo>
                <a:cubicBezTo>
                  <a:pt x="1297" y="1462"/>
                  <a:pt x="1297" y="1462"/>
                  <a:pt x="1297" y="1462"/>
                </a:cubicBezTo>
                <a:cubicBezTo>
                  <a:pt x="1337" y="1620"/>
                  <a:pt x="1486" y="1728"/>
                  <a:pt x="1654" y="1728"/>
                </a:cubicBezTo>
                <a:cubicBezTo>
                  <a:pt x="1862" y="1728"/>
                  <a:pt x="2030" y="1561"/>
                  <a:pt x="2030" y="1353"/>
                </a:cubicBezTo>
                <a:cubicBezTo>
                  <a:pt x="2030" y="1146"/>
                  <a:pt x="1862" y="978"/>
                  <a:pt x="1654" y="978"/>
                </a:cubicBezTo>
                <a:close/>
                <a:moveTo>
                  <a:pt x="703" y="1195"/>
                </a:moveTo>
                <a:cubicBezTo>
                  <a:pt x="703" y="1037"/>
                  <a:pt x="703" y="1037"/>
                  <a:pt x="703" y="1037"/>
                </a:cubicBezTo>
                <a:cubicBezTo>
                  <a:pt x="783" y="1067"/>
                  <a:pt x="783" y="1067"/>
                  <a:pt x="783" y="1067"/>
                </a:cubicBezTo>
                <a:cubicBezTo>
                  <a:pt x="733" y="1205"/>
                  <a:pt x="733" y="1205"/>
                  <a:pt x="733" y="1205"/>
                </a:cubicBezTo>
                <a:cubicBezTo>
                  <a:pt x="723" y="1195"/>
                  <a:pt x="713" y="1195"/>
                  <a:pt x="703" y="1195"/>
                </a:cubicBezTo>
                <a:close/>
                <a:moveTo>
                  <a:pt x="703" y="948"/>
                </a:moveTo>
                <a:cubicBezTo>
                  <a:pt x="703" y="711"/>
                  <a:pt x="703" y="711"/>
                  <a:pt x="703" y="711"/>
                </a:cubicBezTo>
                <a:cubicBezTo>
                  <a:pt x="802" y="681"/>
                  <a:pt x="802" y="681"/>
                  <a:pt x="802" y="681"/>
                </a:cubicBezTo>
                <a:cubicBezTo>
                  <a:pt x="822" y="721"/>
                  <a:pt x="852" y="751"/>
                  <a:pt x="882" y="770"/>
                </a:cubicBezTo>
                <a:cubicBezTo>
                  <a:pt x="812" y="988"/>
                  <a:pt x="812" y="988"/>
                  <a:pt x="812" y="988"/>
                </a:cubicBezTo>
                <a:cubicBezTo>
                  <a:pt x="703" y="948"/>
                  <a:pt x="703" y="948"/>
                  <a:pt x="703" y="948"/>
                </a:cubicBezTo>
                <a:cubicBezTo>
                  <a:pt x="703" y="948"/>
                  <a:pt x="703" y="948"/>
                  <a:pt x="703" y="948"/>
                </a:cubicBezTo>
                <a:close/>
                <a:moveTo>
                  <a:pt x="466" y="780"/>
                </a:moveTo>
                <a:cubicBezTo>
                  <a:pt x="624" y="731"/>
                  <a:pt x="624" y="731"/>
                  <a:pt x="624" y="731"/>
                </a:cubicBezTo>
                <a:cubicBezTo>
                  <a:pt x="624" y="919"/>
                  <a:pt x="624" y="919"/>
                  <a:pt x="624" y="919"/>
                </a:cubicBezTo>
                <a:cubicBezTo>
                  <a:pt x="466" y="859"/>
                  <a:pt x="466" y="859"/>
                  <a:pt x="466" y="859"/>
                </a:cubicBezTo>
                <a:cubicBezTo>
                  <a:pt x="466" y="839"/>
                  <a:pt x="466" y="830"/>
                  <a:pt x="466" y="810"/>
                </a:cubicBezTo>
                <a:cubicBezTo>
                  <a:pt x="466" y="800"/>
                  <a:pt x="466" y="790"/>
                  <a:pt x="466" y="780"/>
                </a:cubicBezTo>
                <a:close/>
                <a:moveTo>
                  <a:pt x="703" y="227"/>
                </a:moveTo>
                <a:cubicBezTo>
                  <a:pt x="842" y="425"/>
                  <a:pt x="842" y="425"/>
                  <a:pt x="842" y="425"/>
                </a:cubicBezTo>
                <a:cubicBezTo>
                  <a:pt x="802" y="464"/>
                  <a:pt x="773" y="523"/>
                  <a:pt x="773" y="583"/>
                </a:cubicBezTo>
                <a:cubicBezTo>
                  <a:pt x="773" y="593"/>
                  <a:pt x="773" y="602"/>
                  <a:pt x="773" y="602"/>
                </a:cubicBezTo>
                <a:cubicBezTo>
                  <a:pt x="703" y="632"/>
                  <a:pt x="703" y="632"/>
                  <a:pt x="703" y="632"/>
                </a:cubicBezTo>
                <a:cubicBezTo>
                  <a:pt x="703" y="227"/>
                  <a:pt x="703" y="227"/>
                  <a:pt x="703" y="227"/>
                </a:cubicBezTo>
                <a:cubicBezTo>
                  <a:pt x="703" y="227"/>
                  <a:pt x="703" y="227"/>
                  <a:pt x="703" y="227"/>
                </a:cubicBezTo>
                <a:close/>
                <a:moveTo>
                  <a:pt x="961" y="800"/>
                </a:moveTo>
                <a:cubicBezTo>
                  <a:pt x="971" y="800"/>
                  <a:pt x="981" y="800"/>
                  <a:pt x="1000" y="800"/>
                </a:cubicBezTo>
                <a:cubicBezTo>
                  <a:pt x="1040" y="800"/>
                  <a:pt x="1070" y="790"/>
                  <a:pt x="1109" y="770"/>
                </a:cubicBezTo>
                <a:cubicBezTo>
                  <a:pt x="1387" y="1096"/>
                  <a:pt x="1387" y="1096"/>
                  <a:pt x="1387" y="1096"/>
                </a:cubicBezTo>
                <a:cubicBezTo>
                  <a:pt x="1357" y="1126"/>
                  <a:pt x="1337" y="1156"/>
                  <a:pt x="1317" y="1185"/>
                </a:cubicBezTo>
                <a:cubicBezTo>
                  <a:pt x="882" y="1017"/>
                  <a:pt x="882" y="1017"/>
                  <a:pt x="882" y="1017"/>
                </a:cubicBezTo>
                <a:cubicBezTo>
                  <a:pt x="961" y="800"/>
                  <a:pt x="961" y="800"/>
                  <a:pt x="961" y="800"/>
                </a:cubicBezTo>
                <a:cubicBezTo>
                  <a:pt x="961" y="800"/>
                  <a:pt x="961" y="800"/>
                  <a:pt x="961" y="800"/>
                </a:cubicBezTo>
                <a:close/>
                <a:moveTo>
                  <a:pt x="624" y="247"/>
                </a:moveTo>
                <a:cubicBezTo>
                  <a:pt x="624" y="652"/>
                  <a:pt x="624" y="652"/>
                  <a:pt x="624" y="652"/>
                </a:cubicBezTo>
                <a:cubicBezTo>
                  <a:pt x="436" y="711"/>
                  <a:pt x="436" y="711"/>
                  <a:pt x="436" y="711"/>
                </a:cubicBezTo>
                <a:cubicBezTo>
                  <a:pt x="426" y="681"/>
                  <a:pt x="406" y="662"/>
                  <a:pt x="387" y="642"/>
                </a:cubicBezTo>
                <a:cubicBezTo>
                  <a:pt x="624" y="247"/>
                  <a:pt x="624" y="247"/>
                  <a:pt x="624" y="247"/>
                </a:cubicBezTo>
                <a:cubicBezTo>
                  <a:pt x="624" y="247"/>
                  <a:pt x="624" y="247"/>
                  <a:pt x="624" y="247"/>
                </a:cubicBezTo>
                <a:close/>
                <a:moveTo>
                  <a:pt x="387" y="988"/>
                </a:moveTo>
                <a:cubicBezTo>
                  <a:pt x="406" y="968"/>
                  <a:pt x="416" y="948"/>
                  <a:pt x="436" y="928"/>
                </a:cubicBezTo>
                <a:cubicBezTo>
                  <a:pt x="624" y="1007"/>
                  <a:pt x="624" y="1007"/>
                  <a:pt x="624" y="1007"/>
                </a:cubicBezTo>
                <a:cubicBezTo>
                  <a:pt x="624" y="1195"/>
                  <a:pt x="624" y="1195"/>
                  <a:pt x="624" y="1195"/>
                </a:cubicBezTo>
                <a:cubicBezTo>
                  <a:pt x="585" y="1195"/>
                  <a:pt x="555" y="1205"/>
                  <a:pt x="525" y="1225"/>
                </a:cubicBezTo>
                <a:cubicBezTo>
                  <a:pt x="387" y="988"/>
                  <a:pt x="387" y="988"/>
                  <a:pt x="387" y="988"/>
                </a:cubicBezTo>
                <a:cubicBezTo>
                  <a:pt x="387" y="988"/>
                  <a:pt x="387" y="988"/>
                  <a:pt x="387" y="988"/>
                </a:cubicBezTo>
                <a:close/>
                <a:moveTo>
                  <a:pt x="990" y="1432"/>
                </a:moveTo>
                <a:cubicBezTo>
                  <a:pt x="961" y="1343"/>
                  <a:pt x="901" y="1264"/>
                  <a:pt x="812" y="1225"/>
                </a:cubicBezTo>
                <a:cubicBezTo>
                  <a:pt x="862" y="1096"/>
                  <a:pt x="862" y="1096"/>
                  <a:pt x="862" y="1096"/>
                </a:cubicBezTo>
                <a:cubicBezTo>
                  <a:pt x="1288" y="1254"/>
                  <a:pt x="1288" y="1254"/>
                  <a:pt x="1288" y="1254"/>
                </a:cubicBezTo>
                <a:cubicBezTo>
                  <a:pt x="1278" y="1294"/>
                  <a:pt x="1278" y="1323"/>
                  <a:pt x="1278" y="1353"/>
                </a:cubicBezTo>
                <a:cubicBezTo>
                  <a:pt x="1278" y="1363"/>
                  <a:pt x="1278" y="1373"/>
                  <a:pt x="1278" y="1383"/>
                </a:cubicBezTo>
                <a:cubicBezTo>
                  <a:pt x="990" y="1432"/>
                  <a:pt x="990" y="1432"/>
                  <a:pt x="990" y="1432"/>
                </a:cubicBezTo>
                <a:cubicBezTo>
                  <a:pt x="990" y="1432"/>
                  <a:pt x="990" y="1432"/>
                  <a:pt x="990" y="1432"/>
                </a:cubicBezTo>
                <a:close/>
              </a:path>
            </a:pathLst>
          </a:custGeom>
          <a:solidFill>
            <a:srgbClr val="FFFFFF"/>
          </a:solidFill>
          <a:ln>
            <a:noFill/>
          </a:ln>
        </p:spPr>
        <p:txBody>
          <a:bodyPr vert="horz" wrap="square" lIns="65901" tIns="32951" rIns="65901" bIns="3295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897">
              <a:defRPr/>
            </a:pPr>
            <a:endParaRPr lang="en-US" sz="1000" b="1" kern="0" dirty="0">
              <a:solidFill>
                <a:sysClr val="windowText" lastClr="000000"/>
              </a:solidFill>
              <a:latin typeface="Segoe UI" panose="020B0502040204020203"/>
            </a:endParaRPr>
          </a:p>
        </p:txBody>
      </p:sp>
      <p:pic>
        <p:nvPicPr>
          <p:cNvPr id="62" name="Picture 28"/>
          <p:cNvPicPr>
            <a:picLocks noChangeAspect="1"/>
          </p:cNvPicPr>
          <p:nvPr/>
        </p:nvPicPr>
        <p:blipFill>
          <a:blip r:embed="rId3" cstate="print"/>
          <a:stretch>
            <a:fillRect/>
          </a:stretch>
        </p:blipFill>
        <p:spPr>
          <a:xfrm>
            <a:off x="3453608" y="1864304"/>
            <a:ext cx="470539" cy="512755"/>
          </a:xfrm>
          <a:prstGeom prst="rect">
            <a:avLst/>
          </a:prstGeom>
        </p:spPr>
      </p:pic>
      <p:pic>
        <p:nvPicPr>
          <p:cNvPr id="63" name="Picture 29"/>
          <p:cNvPicPr>
            <a:picLocks noChangeAspect="1"/>
          </p:cNvPicPr>
          <p:nvPr/>
        </p:nvPicPr>
        <p:blipFill>
          <a:blip r:embed="rId4" cstate="print"/>
          <a:stretch>
            <a:fillRect/>
          </a:stretch>
        </p:blipFill>
        <p:spPr>
          <a:xfrm>
            <a:off x="5183696" y="1879482"/>
            <a:ext cx="594960" cy="482401"/>
          </a:xfrm>
          <a:prstGeom prst="rect">
            <a:avLst/>
          </a:prstGeom>
        </p:spPr>
      </p:pic>
      <p:sp>
        <p:nvSpPr>
          <p:cNvPr id="64" name="Freeform 15"/>
          <p:cNvSpPr>
            <a:spLocks noChangeAspect="1" noEditPoints="1"/>
          </p:cNvSpPr>
          <p:nvPr/>
        </p:nvSpPr>
        <p:spPr bwMode="auto">
          <a:xfrm>
            <a:off x="7075519" y="1851755"/>
            <a:ext cx="395914" cy="537855"/>
          </a:xfrm>
          <a:custGeom>
            <a:avLst/>
            <a:gdLst>
              <a:gd name="T0" fmla="*/ 114 w 214"/>
              <a:gd name="T1" fmla="*/ 53 h 268"/>
              <a:gd name="T2" fmla="*/ 114 w 214"/>
              <a:gd name="T3" fmla="*/ 0 h 268"/>
              <a:gd name="T4" fmla="*/ 95 w 214"/>
              <a:gd name="T5" fmla="*/ 0 h 268"/>
              <a:gd name="T6" fmla="*/ 95 w 214"/>
              <a:gd name="T7" fmla="*/ 53 h 268"/>
              <a:gd name="T8" fmla="*/ 0 w 214"/>
              <a:gd name="T9" fmla="*/ 53 h 268"/>
              <a:gd name="T10" fmla="*/ 0 w 214"/>
              <a:gd name="T11" fmla="*/ 268 h 268"/>
              <a:gd name="T12" fmla="*/ 214 w 214"/>
              <a:gd name="T13" fmla="*/ 268 h 268"/>
              <a:gd name="T14" fmla="*/ 214 w 214"/>
              <a:gd name="T15" fmla="*/ 53 h 268"/>
              <a:gd name="T16" fmla="*/ 114 w 214"/>
              <a:gd name="T17" fmla="*/ 53 h 268"/>
              <a:gd name="T18" fmla="*/ 195 w 214"/>
              <a:gd name="T19" fmla="*/ 248 h 268"/>
              <a:gd name="T20" fmla="*/ 19 w 214"/>
              <a:gd name="T21" fmla="*/ 248 h 268"/>
              <a:gd name="T22" fmla="*/ 19 w 214"/>
              <a:gd name="T23" fmla="*/ 71 h 268"/>
              <a:gd name="T24" fmla="*/ 95 w 214"/>
              <a:gd name="T25" fmla="*/ 71 h 268"/>
              <a:gd name="T26" fmla="*/ 95 w 214"/>
              <a:gd name="T27" fmla="*/ 182 h 268"/>
              <a:gd name="T28" fmla="*/ 63 w 214"/>
              <a:gd name="T29" fmla="*/ 151 h 268"/>
              <a:gd name="T30" fmla="*/ 51 w 214"/>
              <a:gd name="T31" fmla="*/ 165 h 268"/>
              <a:gd name="T32" fmla="*/ 105 w 214"/>
              <a:gd name="T33" fmla="*/ 221 h 268"/>
              <a:gd name="T34" fmla="*/ 161 w 214"/>
              <a:gd name="T35" fmla="*/ 165 h 268"/>
              <a:gd name="T36" fmla="*/ 149 w 214"/>
              <a:gd name="T37" fmla="*/ 151 h 268"/>
              <a:gd name="T38" fmla="*/ 114 w 214"/>
              <a:gd name="T39" fmla="*/ 182 h 268"/>
              <a:gd name="T40" fmla="*/ 114 w 214"/>
              <a:gd name="T41" fmla="*/ 71 h 268"/>
              <a:gd name="T42" fmla="*/ 195 w 214"/>
              <a:gd name="T43" fmla="*/ 71 h 268"/>
              <a:gd name="T44" fmla="*/ 195 w 214"/>
              <a:gd name="T45" fmla="*/ 248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4" h="268">
                <a:moveTo>
                  <a:pt x="114" y="53"/>
                </a:moveTo>
                <a:lnTo>
                  <a:pt x="114" y="0"/>
                </a:lnTo>
                <a:lnTo>
                  <a:pt x="95" y="0"/>
                </a:lnTo>
                <a:lnTo>
                  <a:pt x="95" y="53"/>
                </a:lnTo>
                <a:lnTo>
                  <a:pt x="0" y="53"/>
                </a:lnTo>
                <a:lnTo>
                  <a:pt x="0" y="268"/>
                </a:lnTo>
                <a:lnTo>
                  <a:pt x="214" y="268"/>
                </a:lnTo>
                <a:lnTo>
                  <a:pt x="214" y="53"/>
                </a:lnTo>
                <a:lnTo>
                  <a:pt x="114" y="53"/>
                </a:lnTo>
                <a:close/>
                <a:moveTo>
                  <a:pt x="195" y="248"/>
                </a:moveTo>
                <a:lnTo>
                  <a:pt x="19" y="248"/>
                </a:lnTo>
                <a:lnTo>
                  <a:pt x="19" y="71"/>
                </a:lnTo>
                <a:lnTo>
                  <a:pt x="95" y="71"/>
                </a:lnTo>
                <a:lnTo>
                  <a:pt x="95" y="182"/>
                </a:lnTo>
                <a:lnTo>
                  <a:pt x="63" y="151"/>
                </a:lnTo>
                <a:lnTo>
                  <a:pt x="51" y="165"/>
                </a:lnTo>
                <a:lnTo>
                  <a:pt x="105" y="221"/>
                </a:lnTo>
                <a:lnTo>
                  <a:pt x="161" y="165"/>
                </a:lnTo>
                <a:lnTo>
                  <a:pt x="149" y="151"/>
                </a:lnTo>
                <a:lnTo>
                  <a:pt x="114" y="182"/>
                </a:lnTo>
                <a:lnTo>
                  <a:pt x="114" y="71"/>
                </a:lnTo>
                <a:lnTo>
                  <a:pt x="195" y="71"/>
                </a:lnTo>
                <a:lnTo>
                  <a:pt x="195" y="248"/>
                </a:lnTo>
                <a:close/>
              </a:path>
            </a:pathLst>
          </a:custGeom>
          <a:solidFill>
            <a:srgbClr val="FFFFFF"/>
          </a:solidFill>
          <a:ln w="9525">
            <a:noFill/>
            <a:miter lim="800000"/>
          </a:ln>
        </p:spPr>
        <p:txBody>
          <a:bodyPr vert="horz" wrap="square" lIns="67222" tIns="33611" rIns="67222" bIns="33611" numCol="1" anchor="t" anchorCtr="0" compatLnSpc="1"/>
          <a:lstStyle/>
          <a:p>
            <a:pPr defTabSz="685230">
              <a:defRPr/>
            </a:pPr>
            <a:endParaRPr lang="en-US" kern="0" dirty="0">
              <a:solidFill>
                <a:srgbClr val="505050"/>
              </a:solidFill>
              <a:latin typeface="Segoe UI" panose="020B0502040204020203"/>
            </a:endParaRPr>
          </a:p>
        </p:txBody>
      </p:sp>
      <p:sp>
        <p:nvSpPr>
          <p:cNvPr id="65" name="矩形 64"/>
          <p:cNvSpPr>
            <a:spLocks noChangeArrowheads="1"/>
          </p:cNvSpPr>
          <p:nvPr/>
        </p:nvSpPr>
        <p:spPr bwMode="auto">
          <a:xfrm>
            <a:off x="1222788" y="2851970"/>
            <a:ext cx="1351360" cy="257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0" tIns="34286" rIns="68570" bIns="34286">
            <a:spAutoFit/>
          </a:bodyPr>
          <a:lstStyle/>
          <a:p>
            <a:pPr lvl="0"/>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100" dirty="0">
              <a:solidFill>
                <a:schemeClr val="bg1">
                  <a:lumMod val="50000"/>
                </a:schemeClr>
              </a:solidFill>
              <a:latin typeface="Bebas Neue" panose="020B0606020202050201" pitchFamily="34" charset="0"/>
              <a:ea typeface="微软雅黑" panose="020B0503020204020204" pitchFamily="34" charset="-122"/>
            </a:endParaRPr>
          </a:p>
        </p:txBody>
      </p:sp>
      <p:sp>
        <p:nvSpPr>
          <p:cNvPr id="66" name="文本框 40"/>
          <p:cNvSpPr txBox="1"/>
          <p:nvPr/>
        </p:nvSpPr>
        <p:spPr>
          <a:xfrm>
            <a:off x="1098599" y="3105886"/>
            <a:ext cx="1596596" cy="945720"/>
          </a:xfrm>
          <a:prstGeom prst="rect">
            <a:avLst/>
          </a:prstGeom>
          <a:noFill/>
          <a:ln w="9525">
            <a:noFill/>
          </a:ln>
        </p:spPr>
        <p:txBody>
          <a:bodyPr wrap="square" lIns="68570" tIns="34286" rIns="68570" bIns="34286">
            <a:spAutoFit/>
          </a:bodyPr>
          <a:lstStyle/>
          <a:p>
            <a:pPr defTabSz="913798">
              <a:spcBef>
                <a:spcPct val="20000"/>
              </a:spcBef>
              <a:defRPr/>
            </a:pPr>
            <a:r>
              <a:rPr lang="zh-CN" altLang="en-US" sz="900" dirty="0">
                <a:solidFill>
                  <a:schemeClr val="bg1">
                    <a:lumMod val="50000"/>
                  </a:schemeClr>
                </a:solidFill>
                <a:ea typeface="黑体" panose="02010609060101010101" pitchFamily="49" charset="-122"/>
              </a:rPr>
              <a:t>单击此处可编辑内容单击此处可编辑内容单击此处可编辑内容单击此处可编辑内容单击此处可编辑内容单击此处可编辑内容</a:t>
            </a:r>
            <a:endParaRPr lang="en-US" altLang="zh-CN" sz="900" dirty="0">
              <a:solidFill>
                <a:schemeClr val="bg1">
                  <a:lumMod val="50000"/>
                </a:schemeClr>
              </a:solidFill>
              <a:ea typeface="黑体" panose="02010609060101010101" pitchFamily="49" charset="-122"/>
            </a:endParaRPr>
          </a:p>
          <a:p>
            <a:pPr defTabSz="913798">
              <a:spcBef>
                <a:spcPct val="20000"/>
              </a:spcBef>
              <a:defRPr/>
            </a:pPr>
            <a:endParaRPr lang="en-US" altLang="zh-CN" sz="900" dirty="0">
              <a:solidFill>
                <a:schemeClr val="bg1">
                  <a:lumMod val="50000"/>
                </a:schemeClr>
              </a:solidFill>
              <a:ea typeface="黑体" panose="02010609060101010101" pitchFamily="49" charset="-122"/>
            </a:endParaRPr>
          </a:p>
        </p:txBody>
      </p:sp>
      <p:sp>
        <p:nvSpPr>
          <p:cNvPr id="67" name="矩形 66"/>
          <p:cNvSpPr>
            <a:spLocks noChangeArrowheads="1"/>
          </p:cNvSpPr>
          <p:nvPr/>
        </p:nvSpPr>
        <p:spPr bwMode="auto">
          <a:xfrm>
            <a:off x="3015011" y="2851970"/>
            <a:ext cx="1351360" cy="257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0" tIns="34286" rIns="68570" bIns="34286">
            <a:spAutoFit/>
          </a:bodyPr>
          <a:lstStyle/>
          <a:p>
            <a:pPr lvl="0"/>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100" dirty="0">
              <a:solidFill>
                <a:schemeClr val="bg1">
                  <a:lumMod val="50000"/>
                </a:schemeClr>
              </a:solidFill>
              <a:latin typeface="Bebas Neue" panose="020B0606020202050201" pitchFamily="34" charset="0"/>
              <a:ea typeface="微软雅黑" panose="020B0503020204020204" pitchFamily="34" charset="-122"/>
            </a:endParaRPr>
          </a:p>
        </p:txBody>
      </p:sp>
      <p:sp>
        <p:nvSpPr>
          <p:cNvPr id="68" name="文本框 40"/>
          <p:cNvSpPr txBox="1"/>
          <p:nvPr/>
        </p:nvSpPr>
        <p:spPr>
          <a:xfrm>
            <a:off x="2890823" y="3105886"/>
            <a:ext cx="1596596" cy="945720"/>
          </a:xfrm>
          <a:prstGeom prst="rect">
            <a:avLst/>
          </a:prstGeom>
          <a:noFill/>
          <a:ln w="9525">
            <a:noFill/>
          </a:ln>
        </p:spPr>
        <p:txBody>
          <a:bodyPr wrap="square" lIns="68570" tIns="34286" rIns="68570" bIns="34286">
            <a:spAutoFit/>
          </a:bodyPr>
          <a:lstStyle/>
          <a:p>
            <a:pPr defTabSz="913798">
              <a:spcBef>
                <a:spcPct val="20000"/>
              </a:spcBef>
              <a:defRPr/>
            </a:pPr>
            <a:r>
              <a:rPr lang="zh-CN" altLang="en-US" sz="900" dirty="0">
                <a:solidFill>
                  <a:schemeClr val="bg1">
                    <a:lumMod val="50000"/>
                  </a:schemeClr>
                </a:solidFill>
                <a:ea typeface="黑体" panose="02010609060101010101" pitchFamily="49" charset="-122"/>
              </a:rPr>
              <a:t>单击此处可编辑内容单击此处可编辑内容单击此处可编辑内容单击此处可编辑内容单击此处可编辑内容单击此处可编辑内容</a:t>
            </a:r>
            <a:endParaRPr lang="en-US" altLang="zh-CN" sz="900" dirty="0">
              <a:solidFill>
                <a:schemeClr val="bg1">
                  <a:lumMod val="50000"/>
                </a:schemeClr>
              </a:solidFill>
              <a:ea typeface="黑体" panose="02010609060101010101" pitchFamily="49" charset="-122"/>
            </a:endParaRPr>
          </a:p>
          <a:p>
            <a:pPr defTabSz="913798">
              <a:spcBef>
                <a:spcPct val="20000"/>
              </a:spcBef>
              <a:defRPr/>
            </a:pPr>
            <a:endParaRPr lang="en-US" altLang="zh-CN" sz="900" dirty="0">
              <a:solidFill>
                <a:schemeClr val="bg1">
                  <a:lumMod val="50000"/>
                </a:schemeClr>
              </a:solidFill>
              <a:ea typeface="黑体" panose="02010609060101010101" pitchFamily="49" charset="-122"/>
            </a:endParaRPr>
          </a:p>
        </p:txBody>
      </p:sp>
      <p:sp>
        <p:nvSpPr>
          <p:cNvPr id="69" name="矩形 68"/>
          <p:cNvSpPr>
            <a:spLocks noChangeArrowheads="1"/>
          </p:cNvSpPr>
          <p:nvPr/>
        </p:nvSpPr>
        <p:spPr bwMode="auto">
          <a:xfrm>
            <a:off x="4807236" y="2851970"/>
            <a:ext cx="1351360" cy="257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0" tIns="34286" rIns="68570" bIns="34286">
            <a:spAutoFit/>
          </a:bodyPr>
          <a:lstStyle/>
          <a:p>
            <a:pPr lvl="0"/>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100" dirty="0">
              <a:solidFill>
                <a:schemeClr val="bg1">
                  <a:lumMod val="50000"/>
                </a:schemeClr>
              </a:solidFill>
              <a:latin typeface="Bebas Neue" panose="020B0606020202050201" pitchFamily="34" charset="0"/>
              <a:ea typeface="微软雅黑" panose="020B0503020204020204" pitchFamily="34" charset="-122"/>
            </a:endParaRPr>
          </a:p>
        </p:txBody>
      </p:sp>
      <p:sp>
        <p:nvSpPr>
          <p:cNvPr id="70" name="文本框 40"/>
          <p:cNvSpPr txBox="1"/>
          <p:nvPr/>
        </p:nvSpPr>
        <p:spPr>
          <a:xfrm>
            <a:off x="4683047" y="3105886"/>
            <a:ext cx="1596596" cy="945720"/>
          </a:xfrm>
          <a:prstGeom prst="rect">
            <a:avLst/>
          </a:prstGeom>
          <a:noFill/>
          <a:ln w="9525">
            <a:noFill/>
          </a:ln>
        </p:spPr>
        <p:txBody>
          <a:bodyPr wrap="square" lIns="68570" tIns="34286" rIns="68570" bIns="34286">
            <a:spAutoFit/>
          </a:bodyPr>
          <a:lstStyle/>
          <a:p>
            <a:pPr defTabSz="913798">
              <a:spcBef>
                <a:spcPct val="20000"/>
              </a:spcBef>
              <a:defRPr/>
            </a:pPr>
            <a:r>
              <a:rPr lang="zh-CN" altLang="en-US" sz="900" dirty="0">
                <a:solidFill>
                  <a:schemeClr val="bg1">
                    <a:lumMod val="50000"/>
                  </a:schemeClr>
                </a:solidFill>
                <a:ea typeface="黑体" panose="02010609060101010101" pitchFamily="49" charset="-122"/>
              </a:rPr>
              <a:t>单击此处可编辑内容单击此处可编辑内容单击此处可编辑内容单击此处可编辑内容单击此处可编辑内容单击此处可编辑内容</a:t>
            </a:r>
            <a:endParaRPr lang="en-US" altLang="zh-CN" sz="900" dirty="0">
              <a:solidFill>
                <a:schemeClr val="bg1">
                  <a:lumMod val="50000"/>
                </a:schemeClr>
              </a:solidFill>
              <a:ea typeface="黑体" panose="02010609060101010101" pitchFamily="49" charset="-122"/>
            </a:endParaRPr>
          </a:p>
          <a:p>
            <a:pPr defTabSz="913798">
              <a:spcBef>
                <a:spcPct val="20000"/>
              </a:spcBef>
              <a:defRPr/>
            </a:pPr>
            <a:endParaRPr lang="en-US" altLang="zh-CN" sz="900" dirty="0">
              <a:solidFill>
                <a:schemeClr val="bg1">
                  <a:lumMod val="50000"/>
                </a:schemeClr>
              </a:solidFill>
              <a:ea typeface="黑体" panose="02010609060101010101" pitchFamily="49" charset="-122"/>
            </a:endParaRPr>
          </a:p>
        </p:txBody>
      </p:sp>
      <p:sp>
        <p:nvSpPr>
          <p:cNvPr id="71" name="矩形 70"/>
          <p:cNvSpPr>
            <a:spLocks noChangeArrowheads="1"/>
          </p:cNvSpPr>
          <p:nvPr/>
        </p:nvSpPr>
        <p:spPr bwMode="auto">
          <a:xfrm>
            <a:off x="6599459" y="2851970"/>
            <a:ext cx="1351360" cy="257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0" tIns="34286" rIns="68570" bIns="34286">
            <a:spAutoFit/>
          </a:bodyPr>
          <a:lstStyle/>
          <a:p>
            <a:pPr lvl="0"/>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100" dirty="0">
              <a:solidFill>
                <a:schemeClr val="bg1">
                  <a:lumMod val="50000"/>
                </a:schemeClr>
              </a:solidFill>
              <a:latin typeface="Bebas Neue" panose="020B0606020202050201" pitchFamily="34" charset="0"/>
              <a:ea typeface="微软雅黑" panose="020B0503020204020204" pitchFamily="34" charset="-122"/>
            </a:endParaRPr>
          </a:p>
        </p:txBody>
      </p:sp>
      <p:sp>
        <p:nvSpPr>
          <p:cNvPr id="72" name="文本框 40"/>
          <p:cNvSpPr txBox="1"/>
          <p:nvPr/>
        </p:nvSpPr>
        <p:spPr>
          <a:xfrm>
            <a:off x="6475271" y="3105886"/>
            <a:ext cx="1596596" cy="945720"/>
          </a:xfrm>
          <a:prstGeom prst="rect">
            <a:avLst/>
          </a:prstGeom>
          <a:noFill/>
          <a:ln w="9525">
            <a:noFill/>
          </a:ln>
        </p:spPr>
        <p:txBody>
          <a:bodyPr wrap="square" lIns="68570" tIns="34286" rIns="68570" bIns="34286">
            <a:spAutoFit/>
          </a:bodyPr>
          <a:lstStyle/>
          <a:p>
            <a:pPr defTabSz="913798">
              <a:spcBef>
                <a:spcPct val="20000"/>
              </a:spcBef>
              <a:defRPr/>
            </a:pPr>
            <a:r>
              <a:rPr lang="zh-CN" altLang="en-US" sz="900" dirty="0">
                <a:solidFill>
                  <a:schemeClr val="bg1">
                    <a:lumMod val="50000"/>
                  </a:schemeClr>
                </a:solidFill>
                <a:ea typeface="黑体" panose="02010609060101010101" pitchFamily="49" charset="-122"/>
              </a:rPr>
              <a:t>单击此处可编辑内容单击此处可编辑内容单击此处可编辑内容单击此处可编辑内容单击此处可编辑内容单击此处可编辑内容</a:t>
            </a:r>
            <a:endParaRPr lang="en-US" altLang="zh-CN" sz="900" dirty="0">
              <a:solidFill>
                <a:schemeClr val="bg1">
                  <a:lumMod val="50000"/>
                </a:schemeClr>
              </a:solidFill>
              <a:ea typeface="黑体" panose="02010609060101010101" pitchFamily="49" charset="-122"/>
            </a:endParaRPr>
          </a:p>
          <a:p>
            <a:pPr defTabSz="913798">
              <a:spcBef>
                <a:spcPct val="20000"/>
              </a:spcBef>
              <a:defRPr/>
            </a:pPr>
            <a:endParaRPr lang="en-US" altLang="zh-CN" sz="900" dirty="0">
              <a:solidFill>
                <a:schemeClr val="bg1">
                  <a:lumMod val="50000"/>
                </a:schemeClr>
              </a:solidFill>
              <a:ea typeface="黑体" panose="02010609060101010101" pitchFamily="49" charset="-122"/>
            </a:endParaRPr>
          </a:p>
        </p:txBody>
      </p:sp>
    </p:spTree>
    <p:extLst>
      <p:ext uri="{BB962C8B-B14F-4D97-AF65-F5344CB8AC3E}">
        <p14:creationId xmlns:p14="http://schemas.microsoft.com/office/powerpoint/2010/main" val="1121114607"/>
      </p:ext>
    </p:extLst>
  </p:cSld>
  <p:clrMapOvr>
    <a:masterClrMapping/>
  </p:clrMapOvr>
  <mc:AlternateContent xmlns:mc="http://schemas.openxmlformats.org/markup-compatibility/2006" xmlns:p14="http://schemas.microsoft.com/office/powerpoint/2010/main">
    <mc:Choice Requires="p14">
      <p:transition spd="slow" p14:dur="1750" advClick="0" advTm="6359">
        <p:randomBar dir="vert"/>
      </p:transition>
    </mc:Choice>
    <mc:Fallback xmlns="">
      <p:transition spd="slow" advClick="0" advTm="6359">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p:cTn id="13" dur="500" fill="hold"/>
                                        <p:tgtEl>
                                          <p:spTgt spid="58"/>
                                        </p:tgtEl>
                                        <p:attrNameLst>
                                          <p:attrName>ppt_w</p:attrName>
                                        </p:attrNameLst>
                                      </p:cBhvr>
                                      <p:tavLst>
                                        <p:tav tm="0">
                                          <p:val>
                                            <p:fltVal val="0"/>
                                          </p:val>
                                        </p:tav>
                                        <p:tav tm="100000">
                                          <p:val>
                                            <p:strVal val="#ppt_w"/>
                                          </p:val>
                                        </p:tav>
                                      </p:tavLst>
                                    </p:anim>
                                    <p:anim calcmode="lin" valueType="num">
                                      <p:cBhvr>
                                        <p:cTn id="14" dur="500" fill="hold"/>
                                        <p:tgtEl>
                                          <p:spTgt spid="58"/>
                                        </p:tgtEl>
                                        <p:attrNameLst>
                                          <p:attrName>ppt_h</p:attrName>
                                        </p:attrNameLst>
                                      </p:cBhvr>
                                      <p:tavLst>
                                        <p:tav tm="0">
                                          <p:val>
                                            <p:fltVal val="0"/>
                                          </p:val>
                                        </p:tav>
                                        <p:tav tm="100000">
                                          <p:val>
                                            <p:strVal val="#ppt_h"/>
                                          </p:val>
                                        </p:tav>
                                      </p:tavLst>
                                    </p:anim>
                                    <p:animEffect transition="in" filter="fade">
                                      <p:cBhvr>
                                        <p:cTn id="15" dur="500"/>
                                        <p:tgtEl>
                                          <p:spTgt spid="5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p:cTn id="19" dur="500" fill="hold"/>
                                        <p:tgtEl>
                                          <p:spTgt spid="59"/>
                                        </p:tgtEl>
                                        <p:attrNameLst>
                                          <p:attrName>ppt_w</p:attrName>
                                        </p:attrNameLst>
                                      </p:cBhvr>
                                      <p:tavLst>
                                        <p:tav tm="0">
                                          <p:val>
                                            <p:fltVal val="0"/>
                                          </p:val>
                                        </p:tav>
                                        <p:tav tm="100000">
                                          <p:val>
                                            <p:strVal val="#ppt_w"/>
                                          </p:val>
                                        </p:tav>
                                      </p:tavLst>
                                    </p:anim>
                                    <p:anim calcmode="lin" valueType="num">
                                      <p:cBhvr>
                                        <p:cTn id="20" dur="500" fill="hold"/>
                                        <p:tgtEl>
                                          <p:spTgt spid="59"/>
                                        </p:tgtEl>
                                        <p:attrNameLst>
                                          <p:attrName>ppt_h</p:attrName>
                                        </p:attrNameLst>
                                      </p:cBhvr>
                                      <p:tavLst>
                                        <p:tav tm="0">
                                          <p:val>
                                            <p:fltVal val="0"/>
                                          </p:val>
                                        </p:tav>
                                        <p:tav tm="100000">
                                          <p:val>
                                            <p:strVal val="#ppt_h"/>
                                          </p:val>
                                        </p:tav>
                                      </p:tavLst>
                                    </p:anim>
                                    <p:animEffect transition="in" filter="fade">
                                      <p:cBhvr>
                                        <p:cTn id="21" dur="500"/>
                                        <p:tgtEl>
                                          <p:spTgt spid="59"/>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60"/>
                                        </p:tgtEl>
                                        <p:attrNameLst>
                                          <p:attrName>style.visibility</p:attrName>
                                        </p:attrNameLst>
                                      </p:cBhvr>
                                      <p:to>
                                        <p:strVal val="visible"/>
                                      </p:to>
                                    </p:set>
                                    <p:anim calcmode="lin" valueType="num">
                                      <p:cBhvr>
                                        <p:cTn id="25" dur="500" fill="hold"/>
                                        <p:tgtEl>
                                          <p:spTgt spid="60"/>
                                        </p:tgtEl>
                                        <p:attrNameLst>
                                          <p:attrName>ppt_w</p:attrName>
                                        </p:attrNameLst>
                                      </p:cBhvr>
                                      <p:tavLst>
                                        <p:tav tm="0">
                                          <p:val>
                                            <p:fltVal val="0"/>
                                          </p:val>
                                        </p:tav>
                                        <p:tav tm="100000">
                                          <p:val>
                                            <p:strVal val="#ppt_w"/>
                                          </p:val>
                                        </p:tav>
                                      </p:tavLst>
                                    </p:anim>
                                    <p:anim calcmode="lin" valueType="num">
                                      <p:cBhvr>
                                        <p:cTn id="26" dur="500" fill="hold"/>
                                        <p:tgtEl>
                                          <p:spTgt spid="60"/>
                                        </p:tgtEl>
                                        <p:attrNameLst>
                                          <p:attrName>ppt_h</p:attrName>
                                        </p:attrNameLst>
                                      </p:cBhvr>
                                      <p:tavLst>
                                        <p:tav tm="0">
                                          <p:val>
                                            <p:fltVal val="0"/>
                                          </p:val>
                                        </p:tav>
                                        <p:tav tm="100000">
                                          <p:val>
                                            <p:strVal val="#ppt_h"/>
                                          </p:val>
                                        </p:tav>
                                      </p:tavLst>
                                    </p:anim>
                                    <p:animEffect transition="in" filter="fade">
                                      <p:cBhvr>
                                        <p:cTn id="27" dur="500"/>
                                        <p:tgtEl>
                                          <p:spTgt spid="60"/>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61"/>
                                        </p:tgtEl>
                                        <p:attrNameLst>
                                          <p:attrName>style.visibility</p:attrName>
                                        </p:attrNameLst>
                                      </p:cBhvr>
                                      <p:to>
                                        <p:strVal val="visible"/>
                                      </p:to>
                                    </p:set>
                                    <p:anim calcmode="lin" valueType="num">
                                      <p:cBhvr>
                                        <p:cTn id="31" dur="500" fill="hold"/>
                                        <p:tgtEl>
                                          <p:spTgt spid="61"/>
                                        </p:tgtEl>
                                        <p:attrNameLst>
                                          <p:attrName>ppt_w</p:attrName>
                                        </p:attrNameLst>
                                      </p:cBhvr>
                                      <p:tavLst>
                                        <p:tav tm="0">
                                          <p:val>
                                            <p:fltVal val="0"/>
                                          </p:val>
                                        </p:tav>
                                        <p:tav tm="100000">
                                          <p:val>
                                            <p:strVal val="#ppt_w"/>
                                          </p:val>
                                        </p:tav>
                                      </p:tavLst>
                                    </p:anim>
                                    <p:anim calcmode="lin" valueType="num">
                                      <p:cBhvr>
                                        <p:cTn id="32" dur="500" fill="hold"/>
                                        <p:tgtEl>
                                          <p:spTgt spid="61"/>
                                        </p:tgtEl>
                                        <p:attrNameLst>
                                          <p:attrName>ppt_h</p:attrName>
                                        </p:attrNameLst>
                                      </p:cBhvr>
                                      <p:tavLst>
                                        <p:tav tm="0">
                                          <p:val>
                                            <p:fltVal val="0"/>
                                          </p:val>
                                        </p:tav>
                                        <p:tav tm="100000">
                                          <p:val>
                                            <p:strVal val="#ppt_h"/>
                                          </p:val>
                                        </p:tav>
                                      </p:tavLst>
                                    </p:anim>
                                    <p:animEffect transition="in" filter="fade">
                                      <p:cBhvr>
                                        <p:cTn id="33" dur="500"/>
                                        <p:tgtEl>
                                          <p:spTgt spid="61"/>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2"/>
                                        </p:tgtEl>
                                        <p:attrNameLst>
                                          <p:attrName>style.visibility</p:attrName>
                                        </p:attrNameLst>
                                      </p:cBhvr>
                                      <p:to>
                                        <p:strVal val="visible"/>
                                      </p:to>
                                    </p:set>
                                    <p:anim calcmode="lin" valueType="num">
                                      <p:cBhvr>
                                        <p:cTn id="37" dur="500" fill="hold"/>
                                        <p:tgtEl>
                                          <p:spTgt spid="62"/>
                                        </p:tgtEl>
                                        <p:attrNameLst>
                                          <p:attrName>ppt_w</p:attrName>
                                        </p:attrNameLst>
                                      </p:cBhvr>
                                      <p:tavLst>
                                        <p:tav tm="0">
                                          <p:val>
                                            <p:fltVal val="0"/>
                                          </p:val>
                                        </p:tav>
                                        <p:tav tm="100000">
                                          <p:val>
                                            <p:strVal val="#ppt_w"/>
                                          </p:val>
                                        </p:tav>
                                      </p:tavLst>
                                    </p:anim>
                                    <p:anim calcmode="lin" valueType="num">
                                      <p:cBhvr>
                                        <p:cTn id="38" dur="500" fill="hold"/>
                                        <p:tgtEl>
                                          <p:spTgt spid="62"/>
                                        </p:tgtEl>
                                        <p:attrNameLst>
                                          <p:attrName>ppt_h</p:attrName>
                                        </p:attrNameLst>
                                      </p:cBhvr>
                                      <p:tavLst>
                                        <p:tav tm="0">
                                          <p:val>
                                            <p:fltVal val="0"/>
                                          </p:val>
                                        </p:tav>
                                        <p:tav tm="100000">
                                          <p:val>
                                            <p:strVal val="#ppt_h"/>
                                          </p:val>
                                        </p:tav>
                                      </p:tavLst>
                                    </p:anim>
                                    <p:animEffect transition="in" filter="fade">
                                      <p:cBhvr>
                                        <p:cTn id="39" dur="500"/>
                                        <p:tgtEl>
                                          <p:spTgt spid="62"/>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63"/>
                                        </p:tgtEl>
                                        <p:attrNameLst>
                                          <p:attrName>style.visibility</p:attrName>
                                        </p:attrNameLst>
                                      </p:cBhvr>
                                      <p:to>
                                        <p:strVal val="visible"/>
                                      </p:to>
                                    </p:set>
                                    <p:anim calcmode="lin" valueType="num">
                                      <p:cBhvr>
                                        <p:cTn id="43" dur="500" fill="hold"/>
                                        <p:tgtEl>
                                          <p:spTgt spid="63"/>
                                        </p:tgtEl>
                                        <p:attrNameLst>
                                          <p:attrName>ppt_w</p:attrName>
                                        </p:attrNameLst>
                                      </p:cBhvr>
                                      <p:tavLst>
                                        <p:tav tm="0">
                                          <p:val>
                                            <p:fltVal val="0"/>
                                          </p:val>
                                        </p:tav>
                                        <p:tav tm="100000">
                                          <p:val>
                                            <p:strVal val="#ppt_w"/>
                                          </p:val>
                                        </p:tav>
                                      </p:tavLst>
                                    </p:anim>
                                    <p:anim calcmode="lin" valueType="num">
                                      <p:cBhvr>
                                        <p:cTn id="44" dur="500" fill="hold"/>
                                        <p:tgtEl>
                                          <p:spTgt spid="63"/>
                                        </p:tgtEl>
                                        <p:attrNameLst>
                                          <p:attrName>ppt_h</p:attrName>
                                        </p:attrNameLst>
                                      </p:cBhvr>
                                      <p:tavLst>
                                        <p:tav tm="0">
                                          <p:val>
                                            <p:fltVal val="0"/>
                                          </p:val>
                                        </p:tav>
                                        <p:tav tm="100000">
                                          <p:val>
                                            <p:strVal val="#ppt_h"/>
                                          </p:val>
                                        </p:tav>
                                      </p:tavLst>
                                    </p:anim>
                                    <p:animEffect transition="in" filter="fade">
                                      <p:cBhvr>
                                        <p:cTn id="45" dur="500"/>
                                        <p:tgtEl>
                                          <p:spTgt spid="6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64"/>
                                        </p:tgtEl>
                                        <p:attrNameLst>
                                          <p:attrName>style.visibility</p:attrName>
                                        </p:attrNameLst>
                                      </p:cBhvr>
                                      <p:to>
                                        <p:strVal val="visible"/>
                                      </p:to>
                                    </p:set>
                                    <p:anim calcmode="lin" valueType="num">
                                      <p:cBhvr>
                                        <p:cTn id="49" dur="500" fill="hold"/>
                                        <p:tgtEl>
                                          <p:spTgt spid="64"/>
                                        </p:tgtEl>
                                        <p:attrNameLst>
                                          <p:attrName>ppt_w</p:attrName>
                                        </p:attrNameLst>
                                      </p:cBhvr>
                                      <p:tavLst>
                                        <p:tav tm="0">
                                          <p:val>
                                            <p:fltVal val="0"/>
                                          </p:val>
                                        </p:tav>
                                        <p:tav tm="100000">
                                          <p:val>
                                            <p:strVal val="#ppt_w"/>
                                          </p:val>
                                        </p:tav>
                                      </p:tavLst>
                                    </p:anim>
                                    <p:anim calcmode="lin" valueType="num">
                                      <p:cBhvr>
                                        <p:cTn id="50" dur="500" fill="hold"/>
                                        <p:tgtEl>
                                          <p:spTgt spid="64"/>
                                        </p:tgtEl>
                                        <p:attrNameLst>
                                          <p:attrName>ppt_h</p:attrName>
                                        </p:attrNameLst>
                                      </p:cBhvr>
                                      <p:tavLst>
                                        <p:tav tm="0">
                                          <p:val>
                                            <p:fltVal val="0"/>
                                          </p:val>
                                        </p:tav>
                                        <p:tav tm="100000">
                                          <p:val>
                                            <p:strVal val="#ppt_h"/>
                                          </p:val>
                                        </p:tav>
                                      </p:tavLst>
                                    </p:anim>
                                    <p:animEffect transition="in" filter="fade">
                                      <p:cBhvr>
                                        <p:cTn id="51" dur="500"/>
                                        <p:tgtEl>
                                          <p:spTgt spid="64"/>
                                        </p:tgtEl>
                                      </p:cBhvr>
                                    </p:animEffect>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fade">
                                      <p:cBhvr>
                                        <p:cTn id="55" dur="1000"/>
                                        <p:tgtEl>
                                          <p:spTgt spid="65"/>
                                        </p:tgtEl>
                                      </p:cBhvr>
                                    </p:animEffect>
                                    <p:anim calcmode="lin" valueType="num">
                                      <p:cBhvr>
                                        <p:cTn id="56" dur="1000" fill="hold"/>
                                        <p:tgtEl>
                                          <p:spTgt spid="65"/>
                                        </p:tgtEl>
                                        <p:attrNameLst>
                                          <p:attrName>ppt_x</p:attrName>
                                        </p:attrNameLst>
                                      </p:cBhvr>
                                      <p:tavLst>
                                        <p:tav tm="0">
                                          <p:val>
                                            <p:strVal val="#ppt_x"/>
                                          </p:val>
                                        </p:tav>
                                        <p:tav tm="100000">
                                          <p:val>
                                            <p:strVal val="#ppt_x"/>
                                          </p:val>
                                        </p:tav>
                                      </p:tavLst>
                                    </p:anim>
                                    <p:anim calcmode="lin" valueType="num">
                                      <p:cBhvr>
                                        <p:cTn id="57" dur="1000" fill="hold"/>
                                        <p:tgtEl>
                                          <p:spTgt spid="65"/>
                                        </p:tgtEl>
                                        <p:attrNameLst>
                                          <p:attrName>ppt_y</p:attrName>
                                        </p:attrNameLst>
                                      </p:cBhvr>
                                      <p:tavLst>
                                        <p:tav tm="0">
                                          <p:val>
                                            <p:strVal val="#ppt_y+.1"/>
                                          </p:val>
                                        </p:tav>
                                        <p:tav tm="100000">
                                          <p:val>
                                            <p:strVal val="#ppt_y"/>
                                          </p:val>
                                        </p:tav>
                                      </p:tavLst>
                                    </p:anim>
                                  </p:childTnLst>
                                </p:cTn>
                              </p:par>
                            </p:childTnLst>
                          </p:cTn>
                        </p:par>
                        <p:par>
                          <p:cTn id="58" fill="hold">
                            <p:stCondLst>
                              <p:cond delay="5000"/>
                            </p:stCondLst>
                            <p:childTnLst>
                              <p:par>
                                <p:cTn id="59" presetID="42" presetClass="entr" presetSubtype="0" fill="hold" grpId="0" nodeType="after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fade">
                                      <p:cBhvr>
                                        <p:cTn id="61" dur="1000"/>
                                        <p:tgtEl>
                                          <p:spTgt spid="66"/>
                                        </p:tgtEl>
                                      </p:cBhvr>
                                    </p:animEffect>
                                    <p:anim calcmode="lin" valueType="num">
                                      <p:cBhvr>
                                        <p:cTn id="62" dur="1000" fill="hold"/>
                                        <p:tgtEl>
                                          <p:spTgt spid="66"/>
                                        </p:tgtEl>
                                        <p:attrNameLst>
                                          <p:attrName>ppt_x</p:attrName>
                                        </p:attrNameLst>
                                      </p:cBhvr>
                                      <p:tavLst>
                                        <p:tav tm="0">
                                          <p:val>
                                            <p:strVal val="#ppt_x"/>
                                          </p:val>
                                        </p:tav>
                                        <p:tav tm="100000">
                                          <p:val>
                                            <p:strVal val="#ppt_x"/>
                                          </p:val>
                                        </p:tav>
                                      </p:tavLst>
                                    </p:anim>
                                    <p:anim calcmode="lin" valueType="num">
                                      <p:cBhvr>
                                        <p:cTn id="63" dur="1000" fill="hold"/>
                                        <p:tgtEl>
                                          <p:spTgt spid="66"/>
                                        </p:tgtEl>
                                        <p:attrNameLst>
                                          <p:attrName>ppt_y</p:attrName>
                                        </p:attrNameLst>
                                      </p:cBhvr>
                                      <p:tavLst>
                                        <p:tav tm="0">
                                          <p:val>
                                            <p:strVal val="#ppt_y+.1"/>
                                          </p:val>
                                        </p:tav>
                                        <p:tav tm="100000">
                                          <p:val>
                                            <p:strVal val="#ppt_y"/>
                                          </p:val>
                                        </p:tav>
                                      </p:tavLst>
                                    </p:anim>
                                  </p:childTnLst>
                                </p:cTn>
                              </p:par>
                            </p:childTnLst>
                          </p:cTn>
                        </p:par>
                        <p:par>
                          <p:cTn id="64" fill="hold">
                            <p:stCondLst>
                              <p:cond delay="6000"/>
                            </p:stCondLst>
                            <p:childTnLst>
                              <p:par>
                                <p:cTn id="65" presetID="42" presetClass="entr" presetSubtype="0" fill="hold" grpId="0" nodeType="after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fade">
                                      <p:cBhvr>
                                        <p:cTn id="67" dur="1000"/>
                                        <p:tgtEl>
                                          <p:spTgt spid="67"/>
                                        </p:tgtEl>
                                      </p:cBhvr>
                                    </p:animEffect>
                                    <p:anim calcmode="lin" valueType="num">
                                      <p:cBhvr>
                                        <p:cTn id="68" dur="1000" fill="hold"/>
                                        <p:tgtEl>
                                          <p:spTgt spid="67"/>
                                        </p:tgtEl>
                                        <p:attrNameLst>
                                          <p:attrName>ppt_x</p:attrName>
                                        </p:attrNameLst>
                                      </p:cBhvr>
                                      <p:tavLst>
                                        <p:tav tm="0">
                                          <p:val>
                                            <p:strVal val="#ppt_x"/>
                                          </p:val>
                                        </p:tav>
                                        <p:tav tm="100000">
                                          <p:val>
                                            <p:strVal val="#ppt_x"/>
                                          </p:val>
                                        </p:tav>
                                      </p:tavLst>
                                    </p:anim>
                                    <p:anim calcmode="lin" valueType="num">
                                      <p:cBhvr>
                                        <p:cTn id="69" dur="1000" fill="hold"/>
                                        <p:tgtEl>
                                          <p:spTgt spid="67"/>
                                        </p:tgtEl>
                                        <p:attrNameLst>
                                          <p:attrName>ppt_y</p:attrName>
                                        </p:attrNameLst>
                                      </p:cBhvr>
                                      <p:tavLst>
                                        <p:tav tm="0">
                                          <p:val>
                                            <p:strVal val="#ppt_y+.1"/>
                                          </p:val>
                                        </p:tav>
                                        <p:tav tm="100000">
                                          <p:val>
                                            <p:strVal val="#ppt_y"/>
                                          </p:val>
                                        </p:tav>
                                      </p:tavLst>
                                    </p:anim>
                                  </p:childTnLst>
                                </p:cTn>
                              </p:par>
                            </p:childTnLst>
                          </p:cTn>
                        </p:par>
                        <p:par>
                          <p:cTn id="70" fill="hold">
                            <p:stCondLst>
                              <p:cond delay="7000"/>
                            </p:stCondLst>
                            <p:childTnLst>
                              <p:par>
                                <p:cTn id="71" presetID="42" presetClass="entr" presetSubtype="0" fill="hold" grpId="0" nodeType="after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1000"/>
                                        <p:tgtEl>
                                          <p:spTgt spid="68"/>
                                        </p:tgtEl>
                                      </p:cBhvr>
                                    </p:animEffect>
                                    <p:anim calcmode="lin" valueType="num">
                                      <p:cBhvr>
                                        <p:cTn id="74" dur="1000" fill="hold"/>
                                        <p:tgtEl>
                                          <p:spTgt spid="68"/>
                                        </p:tgtEl>
                                        <p:attrNameLst>
                                          <p:attrName>ppt_x</p:attrName>
                                        </p:attrNameLst>
                                      </p:cBhvr>
                                      <p:tavLst>
                                        <p:tav tm="0">
                                          <p:val>
                                            <p:strVal val="#ppt_x"/>
                                          </p:val>
                                        </p:tav>
                                        <p:tav tm="100000">
                                          <p:val>
                                            <p:strVal val="#ppt_x"/>
                                          </p:val>
                                        </p:tav>
                                      </p:tavLst>
                                    </p:anim>
                                    <p:anim calcmode="lin" valueType="num">
                                      <p:cBhvr>
                                        <p:cTn id="75" dur="1000" fill="hold"/>
                                        <p:tgtEl>
                                          <p:spTgt spid="68"/>
                                        </p:tgtEl>
                                        <p:attrNameLst>
                                          <p:attrName>ppt_y</p:attrName>
                                        </p:attrNameLst>
                                      </p:cBhvr>
                                      <p:tavLst>
                                        <p:tav tm="0">
                                          <p:val>
                                            <p:strVal val="#ppt_y+.1"/>
                                          </p:val>
                                        </p:tav>
                                        <p:tav tm="100000">
                                          <p:val>
                                            <p:strVal val="#ppt_y"/>
                                          </p:val>
                                        </p:tav>
                                      </p:tavLst>
                                    </p:anim>
                                  </p:childTnLst>
                                </p:cTn>
                              </p:par>
                            </p:childTnLst>
                          </p:cTn>
                        </p:par>
                        <p:par>
                          <p:cTn id="76" fill="hold">
                            <p:stCondLst>
                              <p:cond delay="8000"/>
                            </p:stCondLst>
                            <p:childTnLst>
                              <p:par>
                                <p:cTn id="77" presetID="42" presetClass="entr" presetSubtype="0"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fade">
                                      <p:cBhvr>
                                        <p:cTn id="79" dur="1000"/>
                                        <p:tgtEl>
                                          <p:spTgt spid="69"/>
                                        </p:tgtEl>
                                      </p:cBhvr>
                                    </p:animEffect>
                                    <p:anim calcmode="lin" valueType="num">
                                      <p:cBhvr>
                                        <p:cTn id="80" dur="1000" fill="hold"/>
                                        <p:tgtEl>
                                          <p:spTgt spid="69"/>
                                        </p:tgtEl>
                                        <p:attrNameLst>
                                          <p:attrName>ppt_x</p:attrName>
                                        </p:attrNameLst>
                                      </p:cBhvr>
                                      <p:tavLst>
                                        <p:tav tm="0">
                                          <p:val>
                                            <p:strVal val="#ppt_x"/>
                                          </p:val>
                                        </p:tav>
                                        <p:tav tm="100000">
                                          <p:val>
                                            <p:strVal val="#ppt_x"/>
                                          </p:val>
                                        </p:tav>
                                      </p:tavLst>
                                    </p:anim>
                                    <p:anim calcmode="lin" valueType="num">
                                      <p:cBhvr>
                                        <p:cTn id="81" dur="1000" fill="hold"/>
                                        <p:tgtEl>
                                          <p:spTgt spid="69"/>
                                        </p:tgtEl>
                                        <p:attrNameLst>
                                          <p:attrName>ppt_y</p:attrName>
                                        </p:attrNameLst>
                                      </p:cBhvr>
                                      <p:tavLst>
                                        <p:tav tm="0">
                                          <p:val>
                                            <p:strVal val="#ppt_y+.1"/>
                                          </p:val>
                                        </p:tav>
                                        <p:tav tm="100000">
                                          <p:val>
                                            <p:strVal val="#ppt_y"/>
                                          </p:val>
                                        </p:tav>
                                      </p:tavLst>
                                    </p:anim>
                                  </p:childTnLst>
                                </p:cTn>
                              </p:par>
                            </p:childTnLst>
                          </p:cTn>
                        </p:par>
                        <p:par>
                          <p:cTn id="82" fill="hold">
                            <p:stCondLst>
                              <p:cond delay="9000"/>
                            </p:stCondLst>
                            <p:childTnLst>
                              <p:par>
                                <p:cTn id="83" presetID="42" presetClass="entr" presetSubtype="0" fill="hold" grpId="0" nodeType="afterEffect">
                                  <p:stCondLst>
                                    <p:cond delay="0"/>
                                  </p:stCondLst>
                                  <p:childTnLst>
                                    <p:set>
                                      <p:cBhvr>
                                        <p:cTn id="84" dur="1" fill="hold">
                                          <p:stCondLst>
                                            <p:cond delay="0"/>
                                          </p:stCondLst>
                                        </p:cTn>
                                        <p:tgtEl>
                                          <p:spTgt spid="70"/>
                                        </p:tgtEl>
                                        <p:attrNameLst>
                                          <p:attrName>style.visibility</p:attrName>
                                        </p:attrNameLst>
                                      </p:cBhvr>
                                      <p:to>
                                        <p:strVal val="visible"/>
                                      </p:to>
                                    </p:set>
                                    <p:animEffect transition="in" filter="fade">
                                      <p:cBhvr>
                                        <p:cTn id="85" dur="1000"/>
                                        <p:tgtEl>
                                          <p:spTgt spid="70"/>
                                        </p:tgtEl>
                                      </p:cBhvr>
                                    </p:animEffect>
                                    <p:anim calcmode="lin" valueType="num">
                                      <p:cBhvr>
                                        <p:cTn id="86" dur="1000" fill="hold"/>
                                        <p:tgtEl>
                                          <p:spTgt spid="70"/>
                                        </p:tgtEl>
                                        <p:attrNameLst>
                                          <p:attrName>ppt_x</p:attrName>
                                        </p:attrNameLst>
                                      </p:cBhvr>
                                      <p:tavLst>
                                        <p:tav tm="0">
                                          <p:val>
                                            <p:strVal val="#ppt_x"/>
                                          </p:val>
                                        </p:tav>
                                        <p:tav tm="100000">
                                          <p:val>
                                            <p:strVal val="#ppt_x"/>
                                          </p:val>
                                        </p:tav>
                                      </p:tavLst>
                                    </p:anim>
                                    <p:anim calcmode="lin" valueType="num">
                                      <p:cBhvr>
                                        <p:cTn id="87" dur="1000" fill="hold"/>
                                        <p:tgtEl>
                                          <p:spTgt spid="70"/>
                                        </p:tgtEl>
                                        <p:attrNameLst>
                                          <p:attrName>ppt_y</p:attrName>
                                        </p:attrNameLst>
                                      </p:cBhvr>
                                      <p:tavLst>
                                        <p:tav tm="0">
                                          <p:val>
                                            <p:strVal val="#ppt_y+.1"/>
                                          </p:val>
                                        </p:tav>
                                        <p:tav tm="100000">
                                          <p:val>
                                            <p:strVal val="#ppt_y"/>
                                          </p:val>
                                        </p:tav>
                                      </p:tavLst>
                                    </p:anim>
                                  </p:childTnLst>
                                </p:cTn>
                              </p:par>
                            </p:childTnLst>
                          </p:cTn>
                        </p:par>
                        <p:par>
                          <p:cTn id="88" fill="hold">
                            <p:stCondLst>
                              <p:cond delay="10000"/>
                            </p:stCondLst>
                            <p:childTnLst>
                              <p:par>
                                <p:cTn id="89" presetID="42" presetClass="entr" presetSubtype="0" fill="hold" grpId="0" nodeType="afterEffect">
                                  <p:stCondLst>
                                    <p:cond delay="0"/>
                                  </p:stCondLst>
                                  <p:childTnLst>
                                    <p:set>
                                      <p:cBhvr>
                                        <p:cTn id="90" dur="1" fill="hold">
                                          <p:stCondLst>
                                            <p:cond delay="0"/>
                                          </p:stCondLst>
                                        </p:cTn>
                                        <p:tgtEl>
                                          <p:spTgt spid="71"/>
                                        </p:tgtEl>
                                        <p:attrNameLst>
                                          <p:attrName>style.visibility</p:attrName>
                                        </p:attrNameLst>
                                      </p:cBhvr>
                                      <p:to>
                                        <p:strVal val="visible"/>
                                      </p:to>
                                    </p:set>
                                    <p:animEffect transition="in" filter="fade">
                                      <p:cBhvr>
                                        <p:cTn id="91" dur="1000"/>
                                        <p:tgtEl>
                                          <p:spTgt spid="71"/>
                                        </p:tgtEl>
                                      </p:cBhvr>
                                    </p:animEffect>
                                    <p:anim calcmode="lin" valueType="num">
                                      <p:cBhvr>
                                        <p:cTn id="92" dur="1000" fill="hold"/>
                                        <p:tgtEl>
                                          <p:spTgt spid="71"/>
                                        </p:tgtEl>
                                        <p:attrNameLst>
                                          <p:attrName>ppt_x</p:attrName>
                                        </p:attrNameLst>
                                      </p:cBhvr>
                                      <p:tavLst>
                                        <p:tav tm="0">
                                          <p:val>
                                            <p:strVal val="#ppt_x"/>
                                          </p:val>
                                        </p:tav>
                                        <p:tav tm="100000">
                                          <p:val>
                                            <p:strVal val="#ppt_x"/>
                                          </p:val>
                                        </p:tav>
                                      </p:tavLst>
                                    </p:anim>
                                    <p:anim calcmode="lin" valueType="num">
                                      <p:cBhvr>
                                        <p:cTn id="93" dur="1000" fill="hold"/>
                                        <p:tgtEl>
                                          <p:spTgt spid="71"/>
                                        </p:tgtEl>
                                        <p:attrNameLst>
                                          <p:attrName>ppt_y</p:attrName>
                                        </p:attrNameLst>
                                      </p:cBhvr>
                                      <p:tavLst>
                                        <p:tav tm="0">
                                          <p:val>
                                            <p:strVal val="#ppt_y+.1"/>
                                          </p:val>
                                        </p:tav>
                                        <p:tav tm="100000">
                                          <p:val>
                                            <p:strVal val="#ppt_y"/>
                                          </p:val>
                                        </p:tav>
                                      </p:tavLst>
                                    </p:anim>
                                  </p:childTnLst>
                                </p:cTn>
                              </p:par>
                            </p:childTnLst>
                          </p:cTn>
                        </p:par>
                        <p:par>
                          <p:cTn id="94" fill="hold">
                            <p:stCondLst>
                              <p:cond delay="11000"/>
                            </p:stCondLst>
                            <p:childTnLst>
                              <p:par>
                                <p:cTn id="95" presetID="42" presetClass="entr" presetSubtype="0" fill="hold" grpId="0" nodeType="afterEffect">
                                  <p:stCondLst>
                                    <p:cond delay="0"/>
                                  </p:stCondLst>
                                  <p:childTnLst>
                                    <p:set>
                                      <p:cBhvr>
                                        <p:cTn id="96" dur="1" fill="hold">
                                          <p:stCondLst>
                                            <p:cond delay="0"/>
                                          </p:stCondLst>
                                        </p:cTn>
                                        <p:tgtEl>
                                          <p:spTgt spid="72"/>
                                        </p:tgtEl>
                                        <p:attrNameLst>
                                          <p:attrName>style.visibility</p:attrName>
                                        </p:attrNameLst>
                                      </p:cBhvr>
                                      <p:to>
                                        <p:strVal val="visible"/>
                                      </p:to>
                                    </p:set>
                                    <p:animEffect transition="in" filter="fade">
                                      <p:cBhvr>
                                        <p:cTn id="97" dur="1000"/>
                                        <p:tgtEl>
                                          <p:spTgt spid="72"/>
                                        </p:tgtEl>
                                      </p:cBhvr>
                                    </p:animEffect>
                                    <p:anim calcmode="lin" valueType="num">
                                      <p:cBhvr>
                                        <p:cTn id="98" dur="1000" fill="hold"/>
                                        <p:tgtEl>
                                          <p:spTgt spid="72"/>
                                        </p:tgtEl>
                                        <p:attrNameLst>
                                          <p:attrName>ppt_x</p:attrName>
                                        </p:attrNameLst>
                                      </p:cBhvr>
                                      <p:tavLst>
                                        <p:tav tm="0">
                                          <p:val>
                                            <p:strVal val="#ppt_x"/>
                                          </p:val>
                                        </p:tav>
                                        <p:tav tm="100000">
                                          <p:val>
                                            <p:strVal val="#ppt_x"/>
                                          </p:val>
                                        </p:tav>
                                      </p:tavLst>
                                    </p:anim>
                                    <p:anim calcmode="lin" valueType="num">
                                      <p:cBhvr>
                                        <p:cTn id="99"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animBg="1"/>
      <p:bldP spid="61" grpId="0" animBg="1"/>
      <p:bldP spid="64" grpId="0" animBg="1"/>
      <p:bldP spid="65" grpId="0"/>
      <p:bldP spid="66" grpId="0"/>
      <p:bldP spid="67" grpId="0"/>
      <p:bldP spid="68" grpId="0"/>
      <p:bldP spid="69" grpId="0"/>
      <p:bldP spid="70" grpId="0"/>
      <p:bldP spid="71" grpId="0"/>
      <p:bldP spid="7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p:cNvGrpSpPr/>
          <p:nvPr/>
        </p:nvGrpSpPr>
        <p:grpSpPr>
          <a:xfrm>
            <a:off x="2020150" y="1419622"/>
            <a:ext cx="2627575" cy="2627720"/>
            <a:chOff x="6240781" y="1363135"/>
            <a:chExt cx="4963584" cy="4963584"/>
          </a:xfrm>
        </p:grpSpPr>
        <p:grpSp>
          <p:nvGrpSpPr>
            <p:cNvPr id="3" name="Group 12"/>
            <p:cNvGrpSpPr/>
            <p:nvPr/>
          </p:nvGrpSpPr>
          <p:grpSpPr>
            <a:xfrm>
              <a:off x="6240781" y="1363135"/>
              <a:ext cx="3255433" cy="2434167"/>
              <a:chOff x="4657725" y="946151"/>
              <a:chExt cx="2441575" cy="1825625"/>
            </a:xfrm>
          </p:grpSpPr>
          <p:sp>
            <p:nvSpPr>
              <p:cNvPr id="27" name="Freeform 26"/>
              <p:cNvSpPr>
                <a:spLocks/>
              </p:cNvSpPr>
              <p:nvPr/>
            </p:nvSpPr>
            <p:spPr bwMode="auto">
              <a:xfrm>
                <a:off x="5953125" y="2046288"/>
                <a:ext cx="1146175" cy="593725"/>
              </a:xfrm>
              <a:custGeom>
                <a:avLst/>
                <a:gdLst>
                  <a:gd name="T0" fmla="*/ 849 w 904"/>
                  <a:gd name="T1" fmla="*/ 0 h 468"/>
                  <a:gd name="T2" fmla="*/ 873 w 904"/>
                  <a:gd name="T3" fmla="*/ 58 h 468"/>
                  <a:gd name="T4" fmla="*/ 507 w 904"/>
                  <a:gd name="T5" fmla="*/ 436 h 468"/>
                  <a:gd name="T6" fmla="*/ 396 w 904"/>
                  <a:gd name="T7" fmla="*/ 436 h 468"/>
                  <a:gd name="T8" fmla="*/ 30 w 904"/>
                  <a:gd name="T9" fmla="*/ 58 h 468"/>
                  <a:gd name="T10" fmla="*/ 55 w 904"/>
                  <a:gd name="T11" fmla="*/ 0 h 468"/>
                  <a:gd name="T12" fmla="*/ 849 w 90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849" y="0"/>
                    </a:moveTo>
                    <a:cubicBezTo>
                      <a:pt x="893" y="0"/>
                      <a:pt x="904" y="26"/>
                      <a:pt x="873" y="58"/>
                    </a:cubicBezTo>
                    <a:cubicBezTo>
                      <a:pt x="507" y="436"/>
                      <a:pt x="507" y="436"/>
                      <a:pt x="507" y="436"/>
                    </a:cubicBezTo>
                    <a:cubicBezTo>
                      <a:pt x="477" y="468"/>
                      <a:pt x="427" y="468"/>
                      <a:pt x="396" y="436"/>
                    </a:cubicBezTo>
                    <a:cubicBezTo>
                      <a:pt x="30" y="58"/>
                      <a:pt x="30" y="58"/>
                      <a:pt x="30" y="58"/>
                    </a:cubicBezTo>
                    <a:cubicBezTo>
                      <a:pt x="0" y="26"/>
                      <a:pt x="11" y="0"/>
                      <a:pt x="55" y="0"/>
                    </a:cubicBezTo>
                    <a:lnTo>
                      <a:pt x="849" y="0"/>
                    </a:lnTo>
                    <a:close/>
                  </a:path>
                </a:pathLst>
              </a:custGeom>
              <a:solidFill>
                <a:schemeClr val="accent1"/>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a:spLocks/>
              </p:cNvSpPr>
              <p:nvPr/>
            </p:nvSpPr>
            <p:spPr bwMode="auto">
              <a:xfrm>
                <a:off x="4657725" y="946151"/>
                <a:ext cx="2151063" cy="1825625"/>
              </a:xfrm>
              <a:custGeom>
                <a:avLst/>
                <a:gdLst>
                  <a:gd name="T0" fmla="*/ 848 w 1696"/>
                  <a:gd name="T1" fmla="*/ 0 h 1440"/>
                  <a:gd name="T2" fmla="*/ 0 w 1696"/>
                  <a:gd name="T3" fmla="*/ 848 h 1440"/>
                  <a:gd name="T4" fmla="*/ 241 w 1696"/>
                  <a:gd name="T5" fmla="*/ 1440 h 1440"/>
                  <a:gd name="T6" fmla="*/ 718 w 1696"/>
                  <a:gd name="T7" fmla="*/ 1209 h 1440"/>
                  <a:gd name="T8" fmla="*/ 464 w 1696"/>
                  <a:gd name="T9" fmla="*/ 848 h 1440"/>
                  <a:gd name="T10" fmla="*/ 848 w 1696"/>
                  <a:gd name="T11" fmla="*/ 464 h 1440"/>
                  <a:gd name="T12" fmla="*/ 1232 w 1696"/>
                  <a:gd name="T13" fmla="*/ 848 h 1440"/>
                  <a:gd name="T14" fmla="*/ 1213 w 1696"/>
                  <a:gd name="T15" fmla="*/ 966 h 1440"/>
                  <a:gd name="T16" fmla="*/ 1293 w 1696"/>
                  <a:gd name="T17" fmla="*/ 966 h 1440"/>
                  <a:gd name="T18" fmla="*/ 1293 w 1696"/>
                  <a:gd name="T19" fmla="*/ 1062 h 1440"/>
                  <a:gd name="T20" fmla="*/ 1669 w 1696"/>
                  <a:gd name="T21" fmla="*/ 1062 h 1440"/>
                  <a:gd name="T22" fmla="*/ 1696 w 1696"/>
                  <a:gd name="T23" fmla="*/ 848 h 1440"/>
                  <a:gd name="T24" fmla="*/ 848 w 1696"/>
                  <a:gd name="T25" fmla="*/ 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6" h="1440">
                    <a:moveTo>
                      <a:pt x="848" y="0"/>
                    </a:moveTo>
                    <a:cubicBezTo>
                      <a:pt x="380" y="0"/>
                      <a:pt x="0" y="380"/>
                      <a:pt x="0" y="848"/>
                    </a:cubicBezTo>
                    <a:cubicBezTo>
                      <a:pt x="0" y="1078"/>
                      <a:pt x="92" y="1287"/>
                      <a:pt x="241" y="1440"/>
                    </a:cubicBezTo>
                    <a:cubicBezTo>
                      <a:pt x="374" y="1315"/>
                      <a:pt x="540" y="1235"/>
                      <a:pt x="718" y="1209"/>
                    </a:cubicBezTo>
                    <a:cubicBezTo>
                      <a:pt x="570" y="1156"/>
                      <a:pt x="464" y="1014"/>
                      <a:pt x="464" y="848"/>
                    </a:cubicBezTo>
                    <a:cubicBezTo>
                      <a:pt x="464" y="636"/>
                      <a:pt x="636" y="464"/>
                      <a:pt x="848" y="464"/>
                    </a:cubicBezTo>
                    <a:cubicBezTo>
                      <a:pt x="1060" y="464"/>
                      <a:pt x="1232" y="636"/>
                      <a:pt x="1232" y="848"/>
                    </a:cubicBezTo>
                    <a:cubicBezTo>
                      <a:pt x="1232" y="889"/>
                      <a:pt x="1225" y="929"/>
                      <a:pt x="1213" y="966"/>
                    </a:cubicBezTo>
                    <a:cubicBezTo>
                      <a:pt x="1293" y="966"/>
                      <a:pt x="1293" y="966"/>
                      <a:pt x="1293" y="966"/>
                    </a:cubicBezTo>
                    <a:cubicBezTo>
                      <a:pt x="1293" y="1062"/>
                      <a:pt x="1293" y="1062"/>
                      <a:pt x="1293" y="1062"/>
                    </a:cubicBezTo>
                    <a:cubicBezTo>
                      <a:pt x="1669" y="1062"/>
                      <a:pt x="1669" y="1062"/>
                      <a:pt x="1669" y="1062"/>
                    </a:cubicBezTo>
                    <a:cubicBezTo>
                      <a:pt x="1687" y="994"/>
                      <a:pt x="1696" y="922"/>
                      <a:pt x="1696" y="848"/>
                    </a:cubicBezTo>
                    <a:cubicBezTo>
                      <a:pt x="1696" y="380"/>
                      <a:pt x="1316" y="0"/>
                      <a:pt x="848" y="0"/>
                    </a:cubicBezTo>
                    <a:close/>
                  </a:path>
                </a:pathLst>
              </a:custGeom>
              <a:solidFill>
                <a:schemeClr val="accent1"/>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13"/>
            <p:cNvGrpSpPr/>
            <p:nvPr/>
          </p:nvGrpSpPr>
          <p:grpSpPr>
            <a:xfrm>
              <a:off x="6240781" y="3111502"/>
              <a:ext cx="2434167" cy="3215217"/>
              <a:chOff x="4657725" y="2257426"/>
              <a:chExt cx="1825625" cy="2411413"/>
            </a:xfrm>
          </p:grpSpPr>
          <p:sp>
            <p:nvSpPr>
              <p:cNvPr id="25" name="Freeform 24"/>
              <p:cNvSpPr>
                <a:spLocks/>
              </p:cNvSpPr>
              <p:nvPr/>
            </p:nvSpPr>
            <p:spPr bwMode="auto">
              <a:xfrm>
                <a:off x="5753100" y="2257426"/>
                <a:ext cx="593725" cy="1146175"/>
              </a:xfrm>
              <a:custGeom>
                <a:avLst/>
                <a:gdLst>
                  <a:gd name="T0" fmla="*/ 0 w 468"/>
                  <a:gd name="T1" fmla="*/ 55 h 904"/>
                  <a:gd name="T2" fmla="*/ 57 w 468"/>
                  <a:gd name="T3" fmla="*/ 30 h 904"/>
                  <a:gd name="T4" fmla="*/ 436 w 468"/>
                  <a:gd name="T5" fmla="*/ 397 h 904"/>
                  <a:gd name="T6" fmla="*/ 436 w 468"/>
                  <a:gd name="T7" fmla="*/ 508 h 904"/>
                  <a:gd name="T8" fmla="*/ 57 w 468"/>
                  <a:gd name="T9" fmla="*/ 874 h 904"/>
                  <a:gd name="T10" fmla="*/ 0 w 468"/>
                  <a:gd name="T11" fmla="*/ 849 h 904"/>
                  <a:gd name="T12" fmla="*/ 0 w 468"/>
                  <a:gd name="T13" fmla="*/ 55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0" y="55"/>
                    </a:moveTo>
                    <a:cubicBezTo>
                      <a:pt x="0" y="11"/>
                      <a:pt x="26" y="0"/>
                      <a:pt x="57" y="30"/>
                    </a:cubicBezTo>
                    <a:cubicBezTo>
                      <a:pt x="436" y="397"/>
                      <a:pt x="436" y="397"/>
                      <a:pt x="436" y="397"/>
                    </a:cubicBezTo>
                    <a:cubicBezTo>
                      <a:pt x="468" y="427"/>
                      <a:pt x="468" y="477"/>
                      <a:pt x="436" y="508"/>
                    </a:cubicBezTo>
                    <a:cubicBezTo>
                      <a:pt x="57" y="874"/>
                      <a:pt x="57" y="874"/>
                      <a:pt x="57" y="874"/>
                    </a:cubicBezTo>
                    <a:cubicBezTo>
                      <a:pt x="26" y="904"/>
                      <a:pt x="0" y="893"/>
                      <a:pt x="0" y="849"/>
                    </a:cubicBezTo>
                    <a:lnTo>
                      <a:pt x="0" y="55"/>
                    </a:lnTo>
                    <a:close/>
                  </a:path>
                </a:pathLst>
              </a:custGeom>
              <a:solidFill>
                <a:schemeClr val="accent3"/>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p:cNvSpPr>
              <p:nvPr/>
            </p:nvSpPr>
            <p:spPr bwMode="auto">
              <a:xfrm>
                <a:off x="4657725" y="2517776"/>
                <a:ext cx="1825625" cy="2151063"/>
              </a:xfrm>
              <a:custGeom>
                <a:avLst/>
                <a:gdLst>
                  <a:gd name="T0" fmla="*/ 1209 w 1440"/>
                  <a:gd name="T1" fmla="*/ 978 h 1696"/>
                  <a:gd name="T2" fmla="*/ 848 w 1440"/>
                  <a:gd name="T3" fmla="*/ 1232 h 1696"/>
                  <a:gd name="T4" fmla="*/ 464 w 1440"/>
                  <a:gd name="T5" fmla="*/ 848 h 1696"/>
                  <a:gd name="T6" fmla="*/ 848 w 1440"/>
                  <a:gd name="T7" fmla="*/ 464 h 1696"/>
                  <a:gd name="T8" fmla="*/ 969 w 1440"/>
                  <a:gd name="T9" fmla="*/ 483 h 1696"/>
                  <a:gd name="T10" fmla="*/ 969 w 1440"/>
                  <a:gd name="T11" fmla="*/ 9 h 1696"/>
                  <a:gd name="T12" fmla="*/ 848 w 1440"/>
                  <a:gd name="T13" fmla="*/ 0 h 1696"/>
                  <a:gd name="T14" fmla="*/ 0 w 1440"/>
                  <a:gd name="T15" fmla="*/ 848 h 1696"/>
                  <a:gd name="T16" fmla="*/ 848 w 1440"/>
                  <a:gd name="T17" fmla="*/ 1696 h 1696"/>
                  <a:gd name="T18" fmla="*/ 1440 w 1440"/>
                  <a:gd name="T19" fmla="*/ 1455 h 1696"/>
                  <a:gd name="T20" fmla="*/ 1209 w 1440"/>
                  <a:gd name="T21" fmla="*/ 978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0" h="1696">
                    <a:moveTo>
                      <a:pt x="1209" y="978"/>
                    </a:moveTo>
                    <a:cubicBezTo>
                      <a:pt x="1156" y="1126"/>
                      <a:pt x="1014" y="1232"/>
                      <a:pt x="848" y="1232"/>
                    </a:cubicBezTo>
                    <a:cubicBezTo>
                      <a:pt x="636" y="1232"/>
                      <a:pt x="464" y="1060"/>
                      <a:pt x="464" y="848"/>
                    </a:cubicBezTo>
                    <a:cubicBezTo>
                      <a:pt x="464" y="636"/>
                      <a:pt x="636" y="464"/>
                      <a:pt x="848" y="464"/>
                    </a:cubicBezTo>
                    <a:cubicBezTo>
                      <a:pt x="890" y="464"/>
                      <a:pt x="931" y="471"/>
                      <a:pt x="969" y="483"/>
                    </a:cubicBezTo>
                    <a:cubicBezTo>
                      <a:pt x="969" y="9"/>
                      <a:pt x="969" y="9"/>
                      <a:pt x="969" y="9"/>
                    </a:cubicBezTo>
                    <a:cubicBezTo>
                      <a:pt x="929" y="3"/>
                      <a:pt x="889" y="0"/>
                      <a:pt x="848" y="0"/>
                    </a:cubicBezTo>
                    <a:cubicBezTo>
                      <a:pt x="380" y="0"/>
                      <a:pt x="0" y="380"/>
                      <a:pt x="0" y="848"/>
                    </a:cubicBezTo>
                    <a:cubicBezTo>
                      <a:pt x="0" y="1316"/>
                      <a:pt x="380" y="1696"/>
                      <a:pt x="848" y="1696"/>
                    </a:cubicBezTo>
                    <a:cubicBezTo>
                      <a:pt x="1078" y="1696"/>
                      <a:pt x="1287" y="1604"/>
                      <a:pt x="1440" y="1455"/>
                    </a:cubicBezTo>
                    <a:cubicBezTo>
                      <a:pt x="1315" y="1322"/>
                      <a:pt x="1235" y="1156"/>
                      <a:pt x="1209" y="978"/>
                    </a:cubicBezTo>
                    <a:close/>
                  </a:path>
                </a:pathLst>
              </a:custGeom>
              <a:solidFill>
                <a:schemeClr val="accent3"/>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4"/>
            <p:cNvGrpSpPr/>
            <p:nvPr/>
          </p:nvGrpSpPr>
          <p:grpSpPr>
            <a:xfrm>
              <a:off x="7967980" y="3892551"/>
              <a:ext cx="3236384" cy="2434167"/>
              <a:chOff x="5953125" y="2843213"/>
              <a:chExt cx="2427288" cy="1825625"/>
            </a:xfrm>
          </p:grpSpPr>
          <p:sp>
            <p:nvSpPr>
              <p:cNvPr id="23" name="Freeform 22"/>
              <p:cNvSpPr>
                <a:spLocks/>
              </p:cNvSpPr>
              <p:nvPr/>
            </p:nvSpPr>
            <p:spPr bwMode="auto">
              <a:xfrm>
                <a:off x="5953125" y="2989263"/>
                <a:ext cx="1146175" cy="593725"/>
              </a:xfrm>
              <a:custGeom>
                <a:avLst/>
                <a:gdLst>
                  <a:gd name="T0" fmla="*/ 55 w 904"/>
                  <a:gd name="T1" fmla="*/ 468 h 468"/>
                  <a:gd name="T2" fmla="*/ 30 w 904"/>
                  <a:gd name="T3" fmla="*/ 411 h 468"/>
                  <a:gd name="T4" fmla="*/ 396 w 904"/>
                  <a:gd name="T5" fmla="*/ 32 h 468"/>
                  <a:gd name="T6" fmla="*/ 507 w 904"/>
                  <a:gd name="T7" fmla="*/ 32 h 468"/>
                  <a:gd name="T8" fmla="*/ 873 w 904"/>
                  <a:gd name="T9" fmla="*/ 411 h 468"/>
                  <a:gd name="T10" fmla="*/ 849 w 904"/>
                  <a:gd name="T11" fmla="*/ 468 h 468"/>
                  <a:gd name="T12" fmla="*/ 55 w 904"/>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55" y="468"/>
                    </a:moveTo>
                    <a:cubicBezTo>
                      <a:pt x="11" y="468"/>
                      <a:pt x="0" y="442"/>
                      <a:pt x="30" y="411"/>
                    </a:cubicBezTo>
                    <a:cubicBezTo>
                      <a:pt x="396" y="32"/>
                      <a:pt x="396" y="32"/>
                      <a:pt x="396" y="32"/>
                    </a:cubicBezTo>
                    <a:cubicBezTo>
                      <a:pt x="427" y="0"/>
                      <a:pt x="477" y="0"/>
                      <a:pt x="507" y="32"/>
                    </a:cubicBezTo>
                    <a:cubicBezTo>
                      <a:pt x="873" y="411"/>
                      <a:pt x="873" y="411"/>
                      <a:pt x="873" y="411"/>
                    </a:cubicBezTo>
                    <a:cubicBezTo>
                      <a:pt x="904" y="442"/>
                      <a:pt x="893" y="468"/>
                      <a:pt x="849" y="468"/>
                    </a:cubicBezTo>
                    <a:lnTo>
                      <a:pt x="55" y="468"/>
                    </a:lnTo>
                    <a:close/>
                  </a:path>
                </a:pathLst>
              </a:custGeom>
              <a:solidFill>
                <a:schemeClr val="accent4"/>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6230938" y="2843213"/>
                <a:ext cx="2149475" cy="1825625"/>
              </a:xfrm>
              <a:custGeom>
                <a:avLst/>
                <a:gdLst>
                  <a:gd name="T0" fmla="*/ 978 w 1696"/>
                  <a:gd name="T1" fmla="*/ 231 h 1440"/>
                  <a:gd name="T2" fmla="*/ 1232 w 1696"/>
                  <a:gd name="T3" fmla="*/ 592 h 1440"/>
                  <a:gd name="T4" fmla="*/ 848 w 1696"/>
                  <a:gd name="T5" fmla="*/ 976 h 1440"/>
                  <a:gd name="T6" fmla="*/ 464 w 1696"/>
                  <a:gd name="T7" fmla="*/ 592 h 1440"/>
                  <a:gd name="T8" fmla="*/ 487 w 1696"/>
                  <a:gd name="T9" fmla="*/ 462 h 1440"/>
                  <a:gd name="T10" fmla="*/ 10 w 1696"/>
                  <a:gd name="T11" fmla="*/ 462 h 1440"/>
                  <a:gd name="T12" fmla="*/ 0 w 1696"/>
                  <a:gd name="T13" fmla="*/ 592 h 1440"/>
                  <a:gd name="T14" fmla="*/ 848 w 1696"/>
                  <a:gd name="T15" fmla="*/ 1440 h 1440"/>
                  <a:gd name="T16" fmla="*/ 1696 w 1696"/>
                  <a:gd name="T17" fmla="*/ 592 h 1440"/>
                  <a:gd name="T18" fmla="*/ 1455 w 1696"/>
                  <a:gd name="T19" fmla="*/ 0 h 1440"/>
                  <a:gd name="T20" fmla="*/ 978 w 1696"/>
                  <a:gd name="T21" fmla="*/ 231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6" h="1440">
                    <a:moveTo>
                      <a:pt x="978" y="231"/>
                    </a:moveTo>
                    <a:cubicBezTo>
                      <a:pt x="1126" y="284"/>
                      <a:pt x="1232" y="426"/>
                      <a:pt x="1232" y="592"/>
                    </a:cubicBezTo>
                    <a:cubicBezTo>
                      <a:pt x="1232" y="804"/>
                      <a:pt x="1060" y="976"/>
                      <a:pt x="848" y="976"/>
                    </a:cubicBezTo>
                    <a:cubicBezTo>
                      <a:pt x="636" y="976"/>
                      <a:pt x="464" y="804"/>
                      <a:pt x="464" y="592"/>
                    </a:cubicBezTo>
                    <a:cubicBezTo>
                      <a:pt x="464" y="546"/>
                      <a:pt x="472" y="503"/>
                      <a:pt x="487" y="462"/>
                    </a:cubicBezTo>
                    <a:cubicBezTo>
                      <a:pt x="10" y="462"/>
                      <a:pt x="10" y="462"/>
                      <a:pt x="10" y="462"/>
                    </a:cubicBezTo>
                    <a:cubicBezTo>
                      <a:pt x="3" y="504"/>
                      <a:pt x="0" y="548"/>
                      <a:pt x="0" y="592"/>
                    </a:cubicBezTo>
                    <a:cubicBezTo>
                      <a:pt x="0" y="1060"/>
                      <a:pt x="380" y="1440"/>
                      <a:pt x="848" y="1440"/>
                    </a:cubicBezTo>
                    <a:cubicBezTo>
                      <a:pt x="1316" y="1440"/>
                      <a:pt x="1696" y="1060"/>
                      <a:pt x="1696" y="592"/>
                    </a:cubicBezTo>
                    <a:cubicBezTo>
                      <a:pt x="1696" y="362"/>
                      <a:pt x="1604" y="153"/>
                      <a:pt x="1455" y="0"/>
                    </a:cubicBezTo>
                    <a:cubicBezTo>
                      <a:pt x="1322" y="125"/>
                      <a:pt x="1156" y="205"/>
                      <a:pt x="978" y="231"/>
                    </a:cubicBezTo>
                    <a:close/>
                  </a:path>
                </a:pathLst>
              </a:custGeom>
              <a:solidFill>
                <a:schemeClr val="accent4"/>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5"/>
            <p:cNvGrpSpPr/>
            <p:nvPr/>
          </p:nvGrpSpPr>
          <p:grpSpPr>
            <a:xfrm>
              <a:off x="8770198" y="1363135"/>
              <a:ext cx="2434167" cy="3276600"/>
              <a:chOff x="6554788" y="946151"/>
              <a:chExt cx="1825625" cy="2457450"/>
            </a:xfrm>
          </p:grpSpPr>
          <p:sp>
            <p:nvSpPr>
              <p:cNvPr id="21" name="Freeform 20"/>
              <p:cNvSpPr>
                <a:spLocks/>
              </p:cNvSpPr>
              <p:nvPr/>
            </p:nvSpPr>
            <p:spPr bwMode="auto">
              <a:xfrm>
                <a:off x="6691313" y="2257426"/>
                <a:ext cx="593725" cy="1146175"/>
              </a:xfrm>
              <a:custGeom>
                <a:avLst/>
                <a:gdLst>
                  <a:gd name="T0" fmla="*/ 468 w 468"/>
                  <a:gd name="T1" fmla="*/ 849 h 904"/>
                  <a:gd name="T2" fmla="*/ 410 w 468"/>
                  <a:gd name="T3" fmla="*/ 874 h 904"/>
                  <a:gd name="T4" fmla="*/ 32 w 468"/>
                  <a:gd name="T5" fmla="*/ 508 h 904"/>
                  <a:gd name="T6" fmla="*/ 32 w 468"/>
                  <a:gd name="T7" fmla="*/ 397 h 904"/>
                  <a:gd name="T8" fmla="*/ 410 w 468"/>
                  <a:gd name="T9" fmla="*/ 30 h 904"/>
                  <a:gd name="T10" fmla="*/ 468 w 468"/>
                  <a:gd name="T11" fmla="*/ 55 h 904"/>
                  <a:gd name="T12" fmla="*/ 468 w 468"/>
                  <a:gd name="T13" fmla="*/ 849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468" y="849"/>
                    </a:moveTo>
                    <a:cubicBezTo>
                      <a:pt x="468" y="893"/>
                      <a:pt x="442" y="904"/>
                      <a:pt x="410" y="874"/>
                    </a:cubicBezTo>
                    <a:cubicBezTo>
                      <a:pt x="32" y="508"/>
                      <a:pt x="32" y="508"/>
                      <a:pt x="32" y="508"/>
                    </a:cubicBezTo>
                    <a:cubicBezTo>
                      <a:pt x="0" y="477"/>
                      <a:pt x="0" y="427"/>
                      <a:pt x="32" y="397"/>
                    </a:cubicBezTo>
                    <a:cubicBezTo>
                      <a:pt x="410" y="30"/>
                      <a:pt x="410" y="30"/>
                      <a:pt x="410" y="30"/>
                    </a:cubicBezTo>
                    <a:cubicBezTo>
                      <a:pt x="442" y="0"/>
                      <a:pt x="468" y="11"/>
                      <a:pt x="468" y="55"/>
                    </a:cubicBezTo>
                    <a:lnTo>
                      <a:pt x="468" y="849"/>
                    </a:lnTo>
                    <a:close/>
                  </a:path>
                </a:pathLst>
              </a:custGeom>
              <a:solidFill>
                <a:schemeClr val="accent2"/>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a:spLocks/>
              </p:cNvSpPr>
              <p:nvPr/>
            </p:nvSpPr>
            <p:spPr bwMode="auto">
              <a:xfrm>
                <a:off x="6554788" y="946151"/>
                <a:ext cx="1825625" cy="2151063"/>
              </a:xfrm>
              <a:custGeom>
                <a:avLst/>
                <a:gdLst>
                  <a:gd name="T0" fmla="*/ 592 w 1440"/>
                  <a:gd name="T1" fmla="*/ 0 h 1696"/>
                  <a:gd name="T2" fmla="*/ 0 w 1440"/>
                  <a:gd name="T3" fmla="*/ 241 h 1696"/>
                  <a:gd name="T4" fmla="*/ 231 w 1440"/>
                  <a:gd name="T5" fmla="*/ 718 h 1696"/>
                  <a:gd name="T6" fmla="*/ 592 w 1440"/>
                  <a:gd name="T7" fmla="*/ 464 h 1696"/>
                  <a:gd name="T8" fmla="*/ 976 w 1440"/>
                  <a:gd name="T9" fmla="*/ 848 h 1696"/>
                  <a:gd name="T10" fmla="*/ 592 w 1440"/>
                  <a:gd name="T11" fmla="*/ 1232 h 1696"/>
                  <a:gd name="T12" fmla="*/ 452 w 1440"/>
                  <a:gd name="T13" fmla="*/ 1206 h 1696"/>
                  <a:gd name="T14" fmla="*/ 452 w 1440"/>
                  <a:gd name="T15" fmla="*/ 1300 h 1696"/>
                  <a:gd name="T16" fmla="*/ 389 w 1440"/>
                  <a:gd name="T17" fmla="*/ 1300 h 1696"/>
                  <a:gd name="T18" fmla="*/ 389 w 1440"/>
                  <a:gd name="T19" fmla="*/ 1671 h 1696"/>
                  <a:gd name="T20" fmla="*/ 592 w 1440"/>
                  <a:gd name="T21" fmla="*/ 1696 h 1696"/>
                  <a:gd name="T22" fmla="*/ 1440 w 1440"/>
                  <a:gd name="T23" fmla="*/ 848 h 1696"/>
                  <a:gd name="T24" fmla="*/ 592 w 1440"/>
                  <a:gd name="T25" fmla="*/ 0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0" h="1696">
                    <a:moveTo>
                      <a:pt x="592" y="0"/>
                    </a:moveTo>
                    <a:cubicBezTo>
                      <a:pt x="362" y="0"/>
                      <a:pt x="153" y="92"/>
                      <a:pt x="0" y="241"/>
                    </a:cubicBezTo>
                    <a:cubicBezTo>
                      <a:pt x="125" y="374"/>
                      <a:pt x="205" y="540"/>
                      <a:pt x="231" y="718"/>
                    </a:cubicBezTo>
                    <a:cubicBezTo>
                      <a:pt x="284" y="570"/>
                      <a:pt x="426" y="464"/>
                      <a:pt x="592" y="464"/>
                    </a:cubicBezTo>
                    <a:cubicBezTo>
                      <a:pt x="804" y="464"/>
                      <a:pt x="976" y="636"/>
                      <a:pt x="976" y="848"/>
                    </a:cubicBezTo>
                    <a:cubicBezTo>
                      <a:pt x="976" y="1060"/>
                      <a:pt x="804" y="1232"/>
                      <a:pt x="592" y="1232"/>
                    </a:cubicBezTo>
                    <a:cubicBezTo>
                      <a:pt x="543" y="1232"/>
                      <a:pt x="495" y="1223"/>
                      <a:pt x="452" y="1206"/>
                    </a:cubicBezTo>
                    <a:cubicBezTo>
                      <a:pt x="452" y="1300"/>
                      <a:pt x="452" y="1300"/>
                      <a:pt x="452" y="1300"/>
                    </a:cubicBezTo>
                    <a:cubicBezTo>
                      <a:pt x="389" y="1300"/>
                      <a:pt x="389" y="1300"/>
                      <a:pt x="389" y="1300"/>
                    </a:cubicBezTo>
                    <a:cubicBezTo>
                      <a:pt x="389" y="1671"/>
                      <a:pt x="389" y="1671"/>
                      <a:pt x="389" y="1671"/>
                    </a:cubicBezTo>
                    <a:cubicBezTo>
                      <a:pt x="454" y="1687"/>
                      <a:pt x="522" y="1696"/>
                      <a:pt x="592" y="1696"/>
                    </a:cubicBezTo>
                    <a:cubicBezTo>
                      <a:pt x="1060" y="1696"/>
                      <a:pt x="1440" y="1316"/>
                      <a:pt x="1440" y="848"/>
                    </a:cubicBezTo>
                    <a:cubicBezTo>
                      <a:pt x="1440" y="380"/>
                      <a:pt x="1060" y="0"/>
                      <a:pt x="592" y="0"/>
                    </a:cubicBezTo>
                    <a:close/>
                  </a:path>
                </a:pathLst>
              </a:custGeom>
              <a:solidFill>
                <a:schemeClr val="accent2"/>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7" name="TextBox 16"/>
            <p:cNvSpPr txBox="1"/>
            <p:nvPr/>
          </p:nvSpPr>
          <p:spPr>
            <a:xfrm rot="18920653">
              <a:off x="6614389" y="1959675"/>
              <a:ext cx="1084827" cy="451405"/>
            </a:xfrm>
            <a:prstGeom prst="rect">
              <a:avLst/>
            </a:prstGeom>
            <a:noFill/>
          </p:spPr>
          <p:txBody>
            <a:bodyPr wrap="none" rtlCol="0" anchor="ctr">
              <a:prstTxWarp prst="textArchUp">
                <a:avLst/>
              </a:prstTxWarp>
              <a:spAutoFit/>
            </a:bodyPr>
            <a:lstStyle/>
            <a:p>
              <a:pPr algn="just">
                <a:lnSpc>
                  <a:spcPct val="120000"/>
                </a:lnSpc>
              </a:pPr>
              <a:r>
                <a:rPr lang="zh-CN" altLang="en-US"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rot="2904439">
              <a:off x="9713530" y="2071950"/>
              <a:ext cx="1348425" cy="451405"/>
            </a:xfrm>
            <a:prstGeom prst="rect">
              <a:avLst/>
            </a:prstGeom>
            <a:noFill/>
          </p:spPr>
          <p:txBody>
            <a:bodyPr wrap="none" rtlCol="0" anchor="ctr">
              <a:prstTxWarp prst="textArchUp">
                <a:avLst/>
              </a:prstTxWarp>
              <a:spAutoFit/>
            </a:bodyPr>
            <a:lstStyle/>
            <a:p>
              <a:pPr algn="just">
                <a:lnSpc>
                  <a:spcPct val="120000"/>
                </a:lnSpc>
              </a:pPr>
              <a:r>
                <a:rPr lang="zh-CN" altLang="en-US"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rot="3328205">
              <a:off x="6381839" y="5171931"/>
              <a:ext cx="1276620" cy="451405"/>
            </a:xfrm>
            <a:prstGeom prst="rect">
              <a:avLst/>
            </a:prstGeom>
            <a:noFill/>
          </p:spPr>
          <p:txBody>
            <a:bodyPr wrap="none" rtlCol="0" anchor="ctr">
              <a:prstTxWarp prst="textArchDown">
                <a:avLst/>
              </a:prstTxWarp>
              <a:spAutoFit/>
            </a:bodyPr>
            <a:lstStyle/>
            <a:p>
              <a:pPr algn="just">
                <a:lnSpc>
                  <a:spcPct val="120000"/>
                </a:lnSpc>
              </a:pPr>
              <a:r>
                <a:rPr lang="zh-CN" altLang="en-US"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rot="18872992">
              <a:off x="9524091" y="5259067"/>
              <a:ext cx="1436559" cy="451405"/>
            </a:xfrm>
            <a:prstGeom prst="rect">
              <a:avLst/>
            </a:prstGeom>
            <a:noFill/>
          </p:spPr>
          <p:txBody>
            <a:bodyPr wrap="none" rtlCol="0" anchor="ctr">
              <a:prstTxWarp prst="textArchDown">
                <a:avLst/>
              </a:prstTxWarp>
              <a:spAutoFit/>
            </a:bodyPr>
            <a:lstStyle/>
            <a:p>
              <a:pPr algn="just">
                <a:lnSpc>
                  <a:spcPct val="120000"/>
                </a:lnSpc>
              </a:pPr>
              <a:r>
                <a:rPr lang="zh-CN" altLang="en-US"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30"/>
          <p:cNvGrpSpPr/>
          <p:nvPr/>
        </p:nvGrpSpPr>
        <p:grpSpPr>
          <a:xfrm>
            <a:off x="4924210" y="1680936"/>
            <a:ext cx="2566514" cy="418250"/>
            <a:chOff x="8633669" y="2306010"/>
            <a:chExt cx="2990246" cy="642186"/>
          </a:xfrm>
        </p:grpSpPr>
        <p:sp>
          <p:nvSpPr>
            <p:cNvPr id="30" name="Rectangle 28"/>
            <p:cNvSpPr/>
            <p:nvPr/>
          </p:nvSpPr>
          <p:spPr>
            <a:xfrm>
              <a:off x="8633669" y="2623602"/>
              <a:ext cx="2990246" cy="324594"/>
            </a:xfrm>
            <a:prstGeom prst="rect">
              <a:avLst/>
            </a:prstGeom>
          </p:spPr>
          <p:txBody>
            <a:bodyPr wrap="square" lIns="0" tIns="0" rIns="0" bIns="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29"/>
            <p:cNvSpPr txBox="1"/>
            <p:nvPr/>
          </p:nvSpPr>
          <p:spPr>
            <a:xfrm>
              <a:off x="8633669" y="2306010"/>
              <a:ext cx="1279218" cy="259122"/>
            </a:xfrm>
            <a:prstGeom prst="rect">
              <a:avLst/>
            </a:prstGeom>
            <a:noFill/>
          </p:spPr>
          <p:txBody>
            <a:bodyPr wrap="squar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30"/>
          <p:cNvGrpSpPr/>
          <p:nvPr/>
        </p:nvGrpSpPr>
        <p:grpSpPr>
          <a:xfrm>
            <a:off x="4924210" y="2266572"/>
            <a:ext cx="2566514" cy="418250"/>
            <a:chOff x="8633669" y="2306010"/>
            <a:chExt cx="2990246" cy="642186"/>
          </a:xfrm>
        </p:grpSpPr>
        <p:sp>
          <p:nvSpPr>
            <p:cNvPr id="34" name="Rectangle 28"/>
            <p:cNvSpPr/>
            <p:nvPr/>
          </p:nvSpPr>
          <p:spPr>
            <a:xfrm>
              <a:off x="8633669" y="2623602"/>
              <a:ext cx="2990246" cy="324594"/>
            </a:xfrm>
            <a:prstGeom prst="rect">
              <a:avLst/>
            </a:prstGeom>
          </p:spPr>
          <p:txBody>
            <a:bodyPr wrap="square" lIns="0" tIns="0" rIns="0" bIns="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29"/>
            <p:cNvSpPr txBox="1"/>
            <p:nvPr/>
          </p:nvSpPr>
          <p:spPr>
            <a:xfrm>
              <a:off x="8633669" y="2306010"/>
              <a:ext cx="1279218" cy="259122"/>
            </a:xfrm>
            <a:prstGeom prst="rect">
              <a:avLst/>
            </a:prstGeom>
            <a:noFill/>
          </p:spPr>
          <p:txBody>
            <a:bodyPr wrap="squar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30"/>
          <p:cNvGrpSpPr/>
          <p:nvPr/>
        </p:nvGrpSpPr>
        <p:grpSpPr>
          <a:xfrm>
            <a:off x="4924210" y="2852209"/>
            <a:ext cx="2566514" cy="418250"/>
            <a:chOff x="8633669" y="2306010"/>
            <a:chExt cx="2990246" cy="642186"/>
          </a:xfrm>
        </p:grpSpPr>
        <p:sp>
          <p:nvSpPr>
            <p:cNvPr id="37" name="Rectangle 28"/>
            <p:cNvSpPr/>
            <p:nvPr/>
          </p:nvSpPr>
          <p:spPr>
            <a:xfrm>
              <a:off x="8633669" y="2623602"/>
              <a:ext cx="2990246" cy="324594"/>
            </a:xfrm>
            <a:prstGeom prst="rect">
              <a:avLst/>
            </a:prstGeom>
          </p:spPr>
          <p:txBody>
            <a:bodyPr wrap="square" lIns="0" tIns="0" rIns="0" bIns="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29"/>
            <p:cNvSpPr txBox="1"/>
            <p:nvPr/>
          </p:nvSpPr>
          <p:spPr>
            <a:xfrm>
              <a:off x="8633669" y="2306010"/>
              <a:ext cx="1279218" cy="259122"/>
            </a:xfrm>
            <a:prstGeom prst="rect">
              <a:avLst/>
            </a:prstGeom>
            <a:noFill/>
          </p:spPr>
          <p:txBody>
            <a:bodyPr wrap="squar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30"/>
          <p:cNvGrpSpPr/>
          <p:nvPr/>
        </p:nvGrpSpPr>
        <p:grpSpPr>
          <a:xfrm>
            <a:off x="4924210" y="3437845"/>
            <a:ext cx="2566514" cy="418250"/>
            <a:chOff x="8633669" y="2306010"/>
            <a:chExt cx="2990246" cy="642186"/>
          </a:xfrm>
        </p:grpSpPr>
        <p:sp>
          <p:nvSpPr>
            <p:cNvPr id="40" name="Rectangle 28"/>
            <p:cNvSpPr/>
            <p:nvPr/>
          </p:nvSpPr>
          <p:spPr>
            <a:xfrm>
              <a:off x="8633669" y="2623602"/>
              <a:ext cx="2990246" cy="324594"/>
            </a:xfrm>
            <a:prstGeom prst="rect">
              <a:avLst/>
            </a:prstGeom>
          </p:spPr>
          <p:txBody>
            <a:bodyPr wrap="square" lIns="0" tIns="0" rIns="0" bIns="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29"/>
            <p:cNvSpPr txBox="1"/>
            <p:nvPr/>
          </p:nvSpPr>
          <p:spPr>
            <a:xfrm>
              <a:off x="8633669" y="2306010"/>
              <a:ext cx="1279218" cy="259122"/>
            </a:xfrm>
            <a:prstGeom prst="rect">
              <a:avLst/>
            </a:prstGeom>
            <a:noFill/>
          </p:spPr>
          <p:txBody>
            <a:bodyPr wrap="squar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3952326890"/>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500"/>
                                        <p:tgtEl>
                                          <p:spTgt spid="2"/>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4"/>
          <p:cNvGrpSpPr/>
          <p:nvPr/>
        </p:nvGrpSpPr>
        <p:grpSpPr>
          <a:xfrm>
            <a:off x="523944" y="1171270"/>
            <a:ext cx="8429532" cy="3311964"/>
            <a:chOff x="442664" y="1047750"/>
            <a:chExt cx="8244136" cy="3240294"/>
          </a:xfrm>
        </p:grpSpPr>
        <p:sp>
          <p:nvSpPr>
            <p:cNvPr id="7" name="Rectangle 4"/>
            <p:cNvSpPr/>
            <p:nvPr/>
          </p:nvSpPr>
          <p:spPr>
            <a:xfrm>
              <a:off x="442664" y="1047750"/>
              <a:ext cx="2897501" cy="3221355"/>
            </a:xfrm>
            <a:prstGeom prst="rect">
              <a:avLst/>
            </a:prstGeom>
            <a:blipFill dpi="0" rotWithShape="1">
              <a:blip r:embed="rId3" cstate="print">
                <a:extLst>
                  <a:ext uri="{BEBA8EAE-BF5A-486C-A8C5-ECC9F3942E4B}">
                    <a14:imgProps xmlns:a14="http://schemas.microsoft.com/office/drawing/2010/main">
                      <a14:imgLayer r:embed="rId4">
                        <a14:imgEffect>
                          <a14:saturation sat="0"/>
                        </a14:imgEffect>
                        <a14:imgEffect>
                          <a14:brightnessContrast bright="18000"/>
                        </a14:imgEffect>
                      </a14:imgLayer>
                    </a14:imgProps>
                  </a:ext>
                </a:extLst>
              </a:blip>
              <a:srcRect/>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5"/>
            <p:cNvSpPr/>
            <p:nvPr/>
          </p:nvSpPr>
          <p:spPr>
            <a:xfrm>
              <a:off x="3660006" y="1047750"/>
              <a:ext cx="1750194" cy="4144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Determination</a:t>
              </a:r>
            </a:p>
          </p:txBody>
        </p:sp>
        <p:sp>
          <p:nvSpPr>
            <p:cNvPr id="10" name="Rectangle 6"/>
            <p:cNvSpPr/>
            <p:nvPr/>
          </p:nvSpPr>
          <p:spPr>
            <a:xfrm>
              <a:off x="3660006" y="1462249"/>
              <a:ext cx="2588394" cy="4144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Competing Competitor</a:t>
              </a:r>
            </a:p>
          </p:txBody>
        </p:sp>
        <p:sp>
          <p:nvSpPr>
            <p:cNvPr id="11" name="Rectangle 8"/>
            <p:cNvSpPr/>
            <p:nvPr/>
          </p:nvSpPr>
          <p:spPr>
            <a:xfrm>
              <a:off x="3657600" y="1881249"/>
              <a:ext cx="2440806" cy="41449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Personal Class Action</a:t>
              </a:r>
            </a:p>
          </p:txBody>
        </p:sp>
        <p:sp>
          <p:nvSpPr>
            <p:cNvPr id="12" name="Rectangle 9"/>
            <p:cNvSpPr/>
            <p:nvPr/>
          </p:nvSpPr>
          <p:spPr>
            <a:xfrm>
              <a:off x="3657600" y="2295748"/>
              <a:ext cx="2286000" cy="4144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Good Performance</a:t>
              </a:r>
            </a:p>
          </p:txBody>
        </p:sp>
        <p:sp>
          <p:nvSpPr>
            <p:cNvPr id="13" name="Rectangle 10"/>
            <p:cNvSpPr/>
            <p:nvPr/>
          </p:nvSpPr>
          <p:spPr>
            <a:xfrm>
              <a:off x="3660006" y="2708760"/>
              <a:ext cx="2438400" cy="4144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Durability and Energy</a:t>
              </a:r>
            </a:p>
          </p:txBody>
        </p:sp>
        <p:sp>
          <p:nvSpPr>
            <p:cNvPr id="14" name="Rectangle 11"/>
            <p:cNvSpPr/>
            <p:nvPr/>
          </p:nvSpPr>
          <p:spPr>
            <a:xfrm>
              <a:off x="3660006" y="3123259"/>
              <a:ext cx="3121794" cy="4144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Advanced Level Clash Action</a:t>
              </a:r>
            </a:p>
          </p:txBody>
        </p:sp>
        <p:sp>
          <p:nvSpPr>
            <p:cNvPr id="15" name="Text Box 10"/>
            <p:cNvSpPr txBox="1">
              <a:spLocks noChangeArrowheads="1"/>
            </p:cNvSpPr>
            <p:nvPr/>
          </p:nvSpPr>
          <p:spPr bwMode="auto">
            <a:xfrm>
              <a:off x="3660006" y="3761090"/>
              <a:ext cx="2438400" cy="526954"/>
            </a:xfrm>
            <a:prstGeom prst="rect">
              <a:avLst/>
            </a:prstGeom>
            <a:noFill/>
            <a:ln w="9525">
              <a:noFill/>
              <a:miter lim="800000"/>
              <a:headEnd/>
              <a:tailEnd/>
            </a:ln>
          </p:spPr>
          <p:txBody>
            <a:bodyPr wrap="square" lIns="45720" tIns="22860" rIns="45720" bIns="22860">
              <a:spAutoFit/>
            </a:bodyPr>
            <a:lstStyle/>
            <a:p>
              <a:pPr defTabSz="816174"/>
              <a:r>
                <a:rPr lang="en-US" sz="900" b="1" dirty="0">
                  <a:solidFill>
                    <a:schemeClr val="bg1">
                      <a:lumMod val="50000"/>
                    </a:schemeClr>
                  </a:solidFill>
                  <a:latin typeface="Open Sans" pitchFamily="34" charset="0"/>
                  <a:ea typeface="Open Sans" pitchFamily="34" charset="0"/>
                  <a:cs typeface="Open Sans" pitchFamily="34" charset="0"/>
                </a:rPr>
                <a:t>Third Party</a:t>
              </a:r>
            </a:p>
            <a:p>
              <a:pPr defTabSz="816174"/>
              <a:endParaRPr lang="en-US" sz="700" b="1" dirty="0">
                <a:solidFill>
                  <a:schemeClr val="bg1">
                    <a:lumMod val="50000"/>
                  </a:schemeClr>
                </a:solidFill>
                <a:latin typeface="Open Sans" pitchFamily="34" charset="0"/>
                <a:ea typeface="Open Sans" pitchFamily="34" charset="0"/>
                <a:cs typeface="Open Sans" pitchFamily="34" charset="0"/>
              </a:endParaRPr>
            </a:p>
            <a:p>
              <a:pPr defTabSz="816174"/>
              <a:r>
                <a:rPr lang="en-US" sz="800" dirty="0" err="1">
                  <a:solidFill>
                    <a:schemeClr val="bg1">
                      <a:lumMod val="50000"/>
                    </a:schemeClr>
                  </a:solidFill>
                  <a:latin typeface="Open Sans" pitchFamily="34" charset="0"/>
                  <a:ea typeface="Open Sans" pitchFamily="34" charset="0"/>
                  <a:cs typeface="Open Sans" pitchFamily="34" charset="0"/>
                </a:rPr>
                <a:t>Nullam</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eu</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tempor</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purus</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Nunc</a:t>
              </a:r>
              <a:r>
                <a:rPr lang="en-US" sz="800" dirty="0">
                  <a:solidFill>
                    <a:schemeClr val="bg1">
                      <a:lumMod val="50000"/>
                    </a:schemeClr>
                  </a:solidFill>
                  <a:latin typeface="Open Sans" pitchFamily="34" charset="0"/>
                  <a:ea typeface="Open Sans" pitchFamily="34" charset="0"/>
                  <a:cs typeface="Open Sans" pitchFamily="34" charset="0"/>
                </a:rPr>
                <a:t> a </a:t>
              </a:r>
              <a:r>
                <a:rPr lang="en-US" sz="800" dirty="0" err="1">
                  <a:solidFill>
                    <a:schemeClr val="bg1">
                      <a:lumMod val="50000"/>
                    </a:schemeClr>
                  </a:solidFill>
                  <a:latin typeface="Open Sans" pitchFamily="34" charset="0"/>
                  <a:ea typeface="Open Sans" pitchFamily="34" charset="0"/>
                  <a:cs typeface="Open Sans" pitchFamily="34" charset="0"/>
                </a:rPr>
                <a:t>leo</a:t>
              </a:r>
              <a:r>
                <a:rPr lang="en-US" sz="800" dirty="0">
                  <a:solidFill>
                    <a:schemeClr val="bg1">
                      <a:lumMod val="50000"/>
                    </a:schemeClr>
                  </a:solidFill>
                  <a:latin typeface="Open Sans" pitchFamily="34" charset="0"/>
                  <a:ea typeface="Open Sans" pitchFamily="34" charset="0"/>
                  <a:cs typeface="Open Sans" pitchFamily="34" charset="0"/>
                </a:rPr>
                <a:t> magna, sit </a:t>
              </a:r>
              <a:r>
                <a:rPr lang="en-US" sz="800" dirty="0" err="1">
                  <a:solidFill>
                    <a:schemeClr val="bg1">
                      <a:lumMod val="50000"/>
                    </a:schemeClr>
                  </a:solidFill>
                  <a:latin typeface="Open Sans" pitchFamily="34" charset="0"/>
                  <a:ea typeface="Open Sans" pitchFamily="34" charset="0"/>
                  <a:cs typeface="Open Sans" pitchFamily="34" charset="0"/>
                </a:rPr>
                <a:t>amet</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consequat</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risus</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Etiam</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faucibus</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tortor</a:t>
              </a:r>
              <a:r>
                <a:rPr lang="en-US" sz="800" dirty="0">
                  <a:solidFill>
                    <a:schemeClr val="bg1">
                      <a:lumMod val="50000"/>
                    </a:schemeClr>
                  </a:solidFill>
                  <a:latin typeface="Open Sans" pitchFamily="34" charset="0"/>
                  <a:ea typeface="Open Sans" pitchFamily="34" charset="0"/>
                  <a:cs typeface="Open Sans" pitchFamily="34" charset="0"/>
                </a:rPr>
                <a:t>. </a:t>
              </a:r>
            </a:p>
          </p:txBody>
        </p:sp>
        <p:sp>
          <p:nvSpPr>
            <p:cNvPr id="16" name="Text Box 10"/>
            <p:cNvSpPr txBox="1">
              <a:spLocks noChangeArrowheads="1"/>
            </p:cNvSpPr>
            <p:nvPr/>
          </p:nvSpPr>
          <p:spPr bwMode="auto">
            <a:xfrm>
              <a:off x="6248400" y="3761089"/>
              <a:ext cx="2438400" cy="526954"/>
            </a:xfrm>
            <a:prstGeom prst="rect">
              <a:avLst/>
            </a:prstGeom>
            <a:noFill/>
            <a:ln w="9525">
              <a:noFill/>
              <a:miter lim="800000"/>
              <a:headEnd/>
              <a:tailEnd/>
            </a:ln>
          </p:spPr>
          <p:txBody>
            <a:bodyPr wrap="square" lIns="45720" tIns="22860" rIns="45720" bIns="22860">
              <a:spAutoFit/>
            </a:bodyPr>
            <a:lstStyle/>
            <a:p>
              <a:pPr defTabSz="816174"/>
              <a:r>
                <a:rPr lang="en-US" sz="900" b="1" dirty="0">
                  <a:solidFill>
                    <a:schemeClr val="bg1">
                      <a:lumMod val="50000"/>
                    </a:schemeClr>
                  </a:solidFill>
                  <a:latin typeface="Open Sans" pitchFamily="34" charset="0"/>
                  <a:ea typeface="Open Sans" pitchFamily="34" charset="0"/>
                  <a:cs typeface="Open Sans" pitchFamily="34" charset="0"/>
                </a:rPr>
                <a:t>Quite Technology</a:t>
              </a:r>
            </a:p>
            <a:p>
              <a:pPr defTabSz="816174"/>
              <a:endParaRPr lang="en-US" sz="700" b="1" dirty="0">
                <a:solidFill>
                  <a:schemeClr val="bg1">
                    <a:lumMod val="50000"/>
                  </a:schemeClr>
                </a:solidFill>
                <a:latin typeface="Open Sans" pitchFamily="34" charset="0"/>
                <a:ea typeface="Open Sans" pitchFamily="34" charset="0"/>
                <a:cs typeface="Open Sans" pitchFamily="34" charset="0"/>
              </a:endParaRPr>
            </a:p>
            <a:p>
              <a:pPr defTabSz="816174"/>
              <a:r>
                <a:rPr lang="en-US" sz="800" dirty="0" err="1">
                  <a:solidFill>
                    <a:schemeClr val="bg1">
                      <a:lumMod val="50000"/>
                    </a:schemeClr>
                  </a:solidFill>
                  <a:latin typeface="Open Sans" pitchFamily="34" charset="0"/>
                  <a:ea typeface="Open Sans" pitchFamily="34" charset="0"/>
                  <a:cs typeface="Open Sans" pitchFamily="34" charset="0"/>
                </a:rPr>
                <a:t>Nullam</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eu</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tempor</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purus</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Nunc</a:t>
              </a:r>
              <a:r>
                <a:rPr lang="en-US" sz="800" dirty="0">
                  <a:solidFill>
                    <a:schemeClr val="bg1">
                      <a:lumMod val="50000"/>
                    </a:schemeClr>
                  </a:solidFill>
                  <a:latin typeface="Open Sans" pitchFamily="34" charset="0"/>
                  <a:ea typeface="Open Sans" pitchFamily="34" charset="0"/>
                  <a:cs typeface="Open Sans" pitchFamily="34" charset="0"/>
                </a:rPr>
                <a:t> a </a:t>
              </a:r>
              <a:r>
                <a:rPr lang="en-US" sz="800" dirty="0" err="1">
                  <a:solidFill>
                    <a:schemeClr val="bg1">
                      <a:lumMod val="50000"/>
                    </a:schemeClr>
                  </a:solidFill>
                  <a:latin typeface="Open Sans" pitchFamily="34" charset="0"/>
                  <a:ea typeface="Open Sans" pitchFamily="34" charset="0"/>
                  <a:cs typeface="Open Sans" pitchFamily="34" charset="0"/>
                </a:rPr>
                <a:t>leo</a:t>
              </a:r>
              <a:r>
                <a:rPr lang="en-US" sz="800" dirty="0">
                  <a:solidFill>
                    <a:schemeClr val="bg1">
                      <a:lumMod val="50000"/>
                    </a:schemeClr>
                  </a:solidFill>
                  <a:latin typeface="Open Sans" pitchFamily="34" charset="0"/>
                  <a:ea typeface="Open Sans" pitchFamily="34" charset="0"/>
                  <a:cs typeface="Open Sans" pitchFamily="34" charset="0"/>
                </a:rPr>
                <a:t> magna, sit </a:t>
              </a:r>
              <a:r>
                <a:rPr lang="en-US" sz="800" dirty="0" err="1">
                  <a:solidFill>
                    <a:schemeClr val="bg1">
                      <a:lumMod val="50000"/>
                    </a:schemeClr>
                  </a:solidFill>
                  <a:latin typeface="Open Sans" pitchFamily="34" charset="0"/>
                  <a:ea typeface="Open Sans" pitchFamily="34" charset="0"/>
                  <a:cs typeface="Open Sans" pitchFamily="34" charset="0"/>
                </a:rPr>
                <a:t>amet</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consequat</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risus</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Etiam</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faucibus</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tortor</a:t>
              </a:r>
              <a:r>
                <a:rPr lang="en-US" sz="800" dirty="0">
                  <a:solidFill>
                    <a:schemeClr val="bg1">
                      <a:lumMod val="50000"/>
                    </a:schemeClr>
                  </a:solidFill>
                  <a:latin typeface="Open Sans" pitchFamily="34" charset="0"/>
                  <a:ea typeface="Open Sans" pitchFamily="34" charset="0"/>
                  <a:cs typeface="Open Sans" pitchFamily="34" charset="0"/>
                </a:rPr>
                <a:t>. </a:t>
              </a:r>
            </a:p>
          </p:txBody>
        </p:sp>
      </p:grpSp>
    </p:spTree>
    <p:extLst>
      <p:ext uri="{BB962C8B-B14F-4D97-AF65-F5344CB8AC3E}">
        <p14:creationId xmlns:p14="http://schemas.microsoft.com/office/powerpoint/2010/main" val="190394252"/>
      </p:ext>
    </p:extLst>
  </p:cSld>
  <p:clrMapOvr>
    <a:masterClrMapping/>
  </p:clrMapOvr>
  <mc:AlternateContent xmlns:mc="http://schemas.openxmlformats.org/markup-compatibility/2006" xmlns:p14="http://schemas.microsoft.com/office/powerpoint/2010/main">
    <mc:Choice Requires="p14">
      <p:transition spd="slow" p14:dur="1750" advClick="0" advTm="1000">
        <p:randomBar dir="vert"/>
      </p:transition>
    </mc:Choice>
    <mc:Fallback xmlns="">
      <p:transition spd="slow" advClick="0" advTm="1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2722FCBA-3589-4FBC-96F7-3CB454A2F1F9}"/>
              </a:ext>
            </a:extLst>
          </p:cNvPr>
          <p:cNvPicPr>
            <a:picLocks noChangeAspect="1"/>
          </p:cNvPicPr>
          <p:nvPr/>
        </p:nvPicPr>
        <p:blipFill rotWithShape="1">
          <a:blip r:embed="rId3">
            <a:extLst>
              <a:ext uri="{28A0092B-C50C-407E-A947-70E740481C1C}">
                <a14:useLocalDpi xmlns:a14="http://schemas.microsoft.com/office/drawing/2010/main" val="0"/>
              </a:ext>
            </a:extLst>
          </a:blip>
          <a:srcRect l="14006" r="14006"/>
          <a:stretch/>
        </p:blipFill>
        <p:spPr>
          <a:xfrm>
            <a:off x="0" y="-74544"/>
            <a:ext cx="9144000" cy="5292588"/>
          </a:xfrm>
          <a:prstGeom prst="rect">
            <a:avLst/>
          </a:prstGeom>
        </p:spPr>
      </p:pic>
      <p:sp>
        <p:nvSpPr>
          <p:cNvPr id="3" name="椭圆 2">
            <a:extLst>
              <a:ext uri="{FF2B5EF4-FFF2-40B4-BE49-F238E27FC236}">
                <a16:creationId xmlns:a16="http://schemas.microsoft.com/office/drawing/2014/main" id="{89ED16C5-CBF0-436C-A960-E7F580F42170}"/>
              </a:ext>
            </a:extLst>
          </p:cNvPr>
          <p:cNvSpPr/>
          <p:nvPr/>
        </p:nvSpPr>
        <p:spPr>
          <a:xfrm>
            <a:off x="2983999" y="1948221"/>
            <a:ext cx="619923" cy="59206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7" dirty="0">
              <a:solidFill>
                <a:schemeClr val="tx1">
                  <a:lumMod val="95000"/>
                  <a:lumOff val="5000"/>
                </a:schemeClr>
              </a:solidFill>
              <a:ea typeface="黑体" panose="02010609060101010101" pitchFamily="49" charset="-122"/>
              <a:cs typeface="+mn-ea"/>
              <a:sym typeface="+mn-lt"/>
            </a:endParaRPr>
          </a:p>
        </p:txBody>
      </p:sp>
      <p:sp>
        <p:nvSpPr>
          <p:cNvPr id="4" name="文本框 3">
            <a:extLst>
              <a:ext uri="{FF2B5EF4-FFF2-40B4-BE49-F238E27FC236}">
                <a16:creationId xmlns:a16="http://schemas.microsoft.com/office/drawing/2014/main" id="{7A37BF9F-7DD9-4E8B-957D-B7F50A3836E8}"/>
              </a:ext>
            </a:extLst>
          </p:cNvPr>
          <p:cNvSpPr txBox="1"/>
          <p:nvPr/>
        </p:nvSpPr>
        <p:spPr>
          <a:xfrm>
            <a:off x="3847909" y="1788229"/>
            <a:ext cx="1832553" cy="584775"/>
          </a:xfrm>
          <a:prstGeom prst="rect">
            <a:avLst/>
          </a:prstGeom>
          <a:noFill/>
        </p:spPr>
        <p:txBody>
          <a:bodyPr wrap="none" rtlCol="0">
            <a:spAutoFit/>
          </a:bodyPr>
          <a:lstStyle/>
          <a:p>
            <a:pPr defTabSz="337268">
              <a:defRPr/>
            </a:pPr>
            <a:r>
              <a:rPr lang="zh-CN" altLang="en-US" sz="3200" b="1" dirty="0">
                <a:ea typeface="黑体" panose="02010609060101010101" pitchFamily="49" charset="-122"/>
                <a:cs typeface="+mn-ea"/>
                <a:sym typeface="+mn-lt"/>
              </a:rPr>
              <a:t>完成情况</a:t>
            </a:r>
            <a:endParaRPr kumimoji="1" lang="zh-CN" altLang="en-US" sz="3200" b="1" kern="0" dirty="0">
              <a:ea typeface="黑体" panose="02010609060101010101" pitchFamily="49" charset="-122"/>
              <a:cs typeface="+mn-ea"/>
              <a:sym typeface="+mn-lt"/>
            </a:endParaRPr>
          </a:p>
        </p:txBody>
      </p:sp>
      <p:sp>
        <p:nvSpPr>
          <p:cNvPr id="5" name="文本框 4">
            <a:extLst>
              <a:ext uri="{FF2B5EF4-FFF2-40B4-BE49-F238E27FC236}">
                <a16:creationId xmlns:a16="http://schemas.microsoft.com/office/drawing/2014/main" id="{CBEDB907-B598-4B58-9B62-0F488B6EB7E6}"/>
              </a:ext>
            </a:extLst>
          </p:cNvPr>
          <p:cNvSpPr txBox="1"/>
          <p:nvPr/>
        </p:nvSpPr>
        <p:spPr>
          <a:xfrm>
            <a:off x="3859367" y="2324768"/>
            <a:ext cx="1788024" cy="303284"/>
          </a:xfrm>
          <a:prstGeom prst="rect">
            <a:avLst/>
          </a:prstGeom>
          <a:noFill/>
        </p:spPr>
        <p:txBody>
          <a:bodyPr wrap="square" rtlCol="0">
            <a:spAutoFit/>
          </a:bodyPr>
          <a:lstStyle/>
          <a:p>
            <a:r>
              <a:rPr lang="zh-CN" altLang="en-US" sz="1380" b="1" dirty="0">
                <a:solidFill>
                  <a:schemeClr val="tx1">
                    <a:lumMod val="95000"/>
                    <a:lumOff val="5000"/>
                  </a:schemeClr>
                </a:solidFill>
                <a:ea typeface="黑体" panose="02010609060101010101" pitchFamily="49" charset="-122"/>
                <a:cs typeface="+mn-ea"/>
                <a:sym typeface="+mn-lt"/>
              </a:rPr>
              <a:t>Summary of work</a:t>
            </a:r>
          </a:p>
        </p:txBody>
      </p:sp>
      <p:cxnSp>
        <p:nvCxnSpPr>
          <p:cNvPr id="6" name="直接连接符 5">
            <a:extLst>
              <a:ext uri="{FF2B5EF4-FFF2-40B4-BE49-F238E27FC236}">
                <a16:creationId xmlns:a16="http://schemas.microsoft.com/office/drawing/2014/main" id="{7B4D9D22-C5BF-49A4-89FA-507E00012FE3}"/>
              </a:ext>
            </a:extLst>
          </p:cNvPr>
          <p:cNvCxnSpPr/>
          <p:nvPr/>
        </p:nvCxnSpPr>
        <p:spPr>
          <a:xfrm>
            <a:off x="66745" y="2747529"/>
            <a:ext cx="891926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椭圆 6">
            <a:extLst>
              <a:ext uri="{FF2B5EF4-FFF2-40B4-BE49-F238E27FC236}">
                <a16:creationId xmlns:a16="http://schemas.microsoft.com/office/drawing/2014/main" id="{FB5E130F-DC12-4BDA-8488-CE9EA68D8A80}"/>
              </a:ext>
            </a:extLst>
          </p:cNvPr>
          <p:cNvSpPr/>
          <p:nvPr/>
        </p:nvSpPr>
        <p:spPr>
          <a:xfrm>
            <a:off x="2134741" y="1278348"/>
            <a:ext cx="1469181" cy="1469181"/>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4" dirty="0">
              <a:ea typeface="黑体" panose="02010609060101010101" pitchFamily="49" charset="-122"/>
              <a:cs typeface="+mn-ea"/>
              <a:sym typeface="+mn-lt"/>
            </a:endParaRPr>
          </a:p>
        </p:txBody>
      </p:sp>
      <p:sp>
        <p:nvSpPr>
          <p:cNvPr id="8" name="矩形 7">
            <a:extLst>
              <a:ext uri="{FF2B5EF4-FFF2-40B4-BE49-F238E27FC236}">
                <a16:creationId xmlns:a16="http://schemas.microsoft.com/office/drawing/2014/main" id="{DC49AFD0-CB4D-43D6-B22E-96741A41E6D0}"/>
              </a:ext>
            </a:extLst>
          </p:cNvPr>
          <p:cNvSpPr/>
          <p:nvPr/>
        </p:nvSpPr>
        <p:spPr>
          <a:xfrm>
            <a:off x="2358059" y="1774392"/>
            <a:ext cx="1022543" cy="5105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solidFill>
                  <a:schemeClr val="tx1">
                    <a:lumMod val="75000"/>
                    <a:lumOff val="25000"/>
                  </a:schemeClr>
                </a:solidFill>
                <a:ea typeface="黑体" panose="02010609060101010101" pitchFamily="49" charset="-122"/>
                <a:cs typeface="+mn-ea"/>
                <a:sym typeface="+mn-lt"/>
              </a:rPr>
              <a:t>02</a:t>
            </a:r>
            <a:endParaRPr lang="zh-CN" altLang="en-US" sz="4400" dirty="0">
              <a:solidFill>
                <a:schemeClr val="tx1">
                  <a:lumMod val="75000"/>
                  <a:lumOff val="25000"/>
                </a:schemeClr>
              </a:solidFill>
              <a:ea typeface="黑体" panose="02010609060101010101" pitchFamily="49" charset="-122"/>
              <a:cs typeface="+mn-ea"/>
              <a:sym typeface="+mn-lt"/>
            </a:endParaRPr>
          </a:p>
        </p:txBody>
      </p:sp>
    </p:spTree>
    <p:extLst>
      <p:ext uri="{BB962C8B-B14F-4D97-AF65-F5344CB8AC3E}">
        <p14:creationId xmlns:p14="http://schemas.microsoft.com/office/powerpoint/2010/main" val="2688162914"/>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2000"/>
                                        <p:tgtEl>
                                          <p:spTgt spid="7"/>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linds(horizont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38" presetClass="entr" presetSubtype="0" accel="50000" fill="hold" grpId="0" nodeType="clickEffect">
                                  <p:stCondLst>
                                    <p:cond delay="0"/>
                                  </p:stCondLst>
                                  <p:iterate type="lt">
                                    <p:tmPct val="50000"/>
                                  </p:iterate>
                                  <p:childTnLst>
                                    <p:set>
                                      <p:cBhvr>
                                        <p:cTn id="31" dur="1" fill="hold">
                                          <p:stCondLst>
                                            <p:cond delay="0"/>
                                          </p:stCondLst>
                                        </p:cTn>
                                        <p:tgtEl>
                                          <p:spTgt spid="5"/>
                                        </p:tgtEl>
                                        <p:attrNameLst>
                                          <p:attrName>style.visibility</p:attrName>
                                        </p:attrNameLst>
                                      </p:cBhvr>
                                      <p:to>
                                        <p:strVal val="visible"/>
                                      </p:to>
                                    </p:set>
                                    <p:set>
                                      <p:cBhvr>
                                        <p:cTn id="32" dur="455" fill="hold">
                                          <p:stCondLst>
                                            <p:cond delay="0"/>
                                          </p:stCondLst>
                                        </p:cTn>
                                        <p:tgtEl>
                                          <p:spTgt spid="5"/>
                                        </p:tgtEl>
                                        <p:attrNameLst>
                                          <p:attrName>style.rotation</p:attrName>
                                        </p:attrNameLst>
                                      </p:cBhvr>
                                      <p:to>
                                        <p:strVal val="-45.0"/>
                                      </p:to>
                                    </p:set>
                                    <p:anim calcmode="lin" valueType="num">
                                      <p:cBhvr>
                                        <p:cTn id="33"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34"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35"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36"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40658" y="1727735"/>
            <a:ext cx="6706036" cy="13082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Isosceles Triangle 5"/>
          <p:cNvSpPr/>
          <p:nvPr/>
        </p:nvSpPr>
        <p:spPr>
          <a:xfrm rot="5400000">
            <a:off x="6982937" y="1646194"/>
            <a:ext cx="2100430" cy="1471304"/>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6"/>
          <p:cNvGrpSpPr/>
          <p:nvPr/>
        </p:nvGrpSpPr>
        <p:grpSpPr>
          <a:xfrm>
            <a:off x="6229172" y="2114135"/>
            <a:ext cx="1803983" cy="535423"/>
            <a:chOff x="8305802" y="2818812"/>
            <a:chExt cx="2405575" cy="713936"/>
          </a:xfrm>
        </p:grpSpPr>
        <p:sp>
          <p:nvSpPr>
            <p:cNvPr id="11" name="Rectangle 10"/>
            <p:cNvSpPr/>
            <p:nvPr/>
          </p:nvSpPr>
          <p:spPr>
            <a:xfrm>
              <a:off x="8305802" y="2818812"/>
              <a:ext cx="2405575" cy="71393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a:off x="8907408" y="3038503"/>
              <a:ext cx="1443289" cy="348148"/>
            </a:xfrm>
            <a:prstGeom prst="rect">
              <a:avLst/>
            </a:prstGeom>
            <a:noFill/>
          </p:spPr>
          <p:txBody>
            <a:bodyPr wrap="none" rtlCol="0">
              <a:spAutoFit/>
            </a:bodyPr>
            <a:lstStyle/>
            <a:p>
              <a:pP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noEditPoints="1"/>
            </p:cNvSpPr>
            <p:nvPr/>
          </p:nvSpPr>
          <p:spPr bwMode="auto">
            <a:xfrm>
              <a:off x="8513920" y="2995442"/>
              <a:ext cx="320594" cy="362576"/>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13"/>
          <p:cNvGrpSpPr/>
          <p:nvPr/>
        </p:nvGrpSpPr>
        <p:grpSpPr>
          <a:xfrm>
            <a:off x="644028" y="2114134"/>
            <a:ext cx="1803983" cy="535423"/>
            <a:chOff x="858128" y="2818811"/>
            <a:chExt cx="2405575" cy="713936"/>
          </a:xfrm>
        </p:grpSpPr>
        <p:sp>
          <p:nvSpPr>
            <p:cNvPr id="8" name="Rectangle 7"/>
            <p:cNvSpPr/>
            <p:nvPr/>
          </p:nvSpPr>
          <p:spPr>
            <a:xfrm>
              <a:off x="858128" y="2818811"/>
              <a:ext cx="2405575" cy="7139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15"/>
            <p:cNvSpPr txBox="1"/>
            <p:nvPr/>
          </p:nvSpPr>
          <p:spPr>
            <a:xfrm>
              <a:off x="1388148" y="3038502"/>
              <a:ext cx="1443289" cy="348148"/>
            </a:xfrm>
            <a:prstGeom prst="rect">
              <a:avLst/>
            </a:prstGeom>
            <a:noFill/>
          </p:spPr>
          <p:txBody>
            <a:bodyPr wrap="none" rtlCol="0">
              <a:spAutoFit/>
            </a:bodyPr>
            <a:lstStyle/>
            <a:p>
              <a:pP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20"/>
            <p:cNvSpPr>
              <a:spLocks noEditPoints="1"/>
            </p:cNvSpPr>
            <p:nvPr/>
          </p:nvSpPr>
          <p:spPr bwMode="auto">
            <a:xfrm>
              <a:off x="1076472" y="2957279"/>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12"/>
          <p:cNvGrpSpPr/>
          <p:nvPr/>
        </p:nvGrpSpPr>
        <p:grpSpPr>
          <a:xfrm>
            <a:off x="2505743" y="2114135"/>
            <a:ext cx="1803983" cy="535423"/>
            <a:chOff x="3340686" y="2818812"/>
            <a:chExt cx="2405575" cy="713936"/>
          </a:xfrm>
        </p:grpSpPr>
        <p:sp>
          <p:nvSpPr>
            <p:cNvPr id="9" name="Rectangle 8"/>
            <p:cNvSpPr/>
            <p:nvPr/>
          </p:nvSpPr>
          <p:spPr>
            <a:xfrm>
              <a:off x="3340686" y="2818812"/>
              <a:ext cx="2405575" cy="7139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16"/>
            <p:cNvSpPr txBox="1"/>
            <p:nvPr/>
          </p:nvSpPr>
          <p:spPr>
            <a:xfrm>
              <a:off x="4026980" y="3066168"/>
              <a:ext cx="1443289" cy="348148"/>
            </a:xfrm>
            <a:prstGeom prst="rect">
              <a:avLst/>
            </a:prstGeom>
            <a:noFill/>
          </p:spPr>
          <p:txBody>
            <a:bodyPr wrap="none" rtlCol="0">
              <a:spAutoFit/>
            </a:bodyPr>
            <a:lstStyle/>
            <a:p>
              <a:pP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a:spLocks noEditPoints="1"/>
            </p:cNvSpPr>
            <p:nvPr/>
          </p:nvSpPr>
          <p:spPr bwMode="auto">
            <a:xfrm>
              <a:off x="3514700" y="3021208"/>
              <a:ext cx="478982" cy="309144"/>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solidFill>
              <a:schemeClr val="bg1"/>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1"/>
          <p:cNvGrpSpPr/>
          <p:nvPr/>
        </p:nvGrpSpPr>
        <p:grpSpPr>
          <a:xfrm>
            <a:off x="4367457" y="2114135"/>
            <a:ext cx="1803983" cy="535423"/>
            <a:chOff x="5823244" y="2818812"/>
            <a:chExt cx="2405575" cy="713936"/>
          </a:xfrm>
        </p:grpSpPr>
        <p:sp>
          <p:nvSpPr>
            <p:cNvPr id="10" name="Rectangle 9"/>
            <p:cNvSpPr/>
            <p:nvPr/>
          </p:nvSpPr>
          <p:spPr>
            <a:xfrm>
              <a:off x="5823244" y="2818812"/>
              <a:ext cx="2405575" cy="71393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6337979" y="3058814"/>
              <a:ext cx="1443289" cy="348148"/>
            </a:xfrm>
            <a:prstGeom prst="rect">
              <a:avLst/>
            </a:prstGeom>
            <a:noFill/>
          </p:spPr>
          <p:txBody>
            <a:bodyPr wrap="none" rtlCol="0">
              <a:spAutoFit/>
            </a:bodyPr>
            <a:lstStyle/>
            <a:p>
              <a:pP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noEditPoints="1"/>
            </p:cNvSpPr>
            <p:nvPr/>
          </p:nvSpPr>
          <p:spPr bwMode="auto">
            <a:xfrm>
              <a:off x="5973742" y="2983041"/>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4" name="Rectangle 23"/>
          <p:cNvSpPr/>
          <p:nvPr/>
        </p:nvSpPr>
        <p:spPr>
          <a:xfrm>
            <a:off x="657300" y="3779184"/>
            <a:ext cx="1350695" cy="508855"/>
          </a:xfrm>
          <a:prstGeom prst="rect">
            <a:avLst/>
          </a:prstGeom>
        </p:spPr>
        <p:txBody>
          <a:bodyPr wrap="square" lIns="65023" tIns="32511" rIns="65023" bIns="32511">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24"/>
          <p:cNvSpPr/>
          <p:nvPr/>
        </p:nvSpPr>
        <p:spPr>
          <a:xfrm>
            <a:off x="2519013" y="3779184"/>
            <a:ext cx="1350695" cy="508855"/>
          </a:xfrm>
          <a:prstGeom prst="rect">
            <a:avLst/>
          </a:prstGeom>
        </p:spPr>
        <p:txBody>
          <a:bodyPr wrap="square" lIns="65023" tIns="32511" rIns="65023" bIns="32511">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4380727" y="3779184"/>
            <a:ext cx="1350695" cy="508855"/>
          </a:xfrm>
          <a:prstGeom prst="rect">
            <a:avLst/>
          </a:prstGeom>
        </p:spPr>
        <p:txBody>
          <a:bodyPr wrap="square" lIns="65023" tIns="32511" rIns="65023" bIns="32511">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Rectangle 26"/>
          <p:cNvSpPr/>
          <p:nvPr/>
        </p:nvSpPr>
        <p:spPr>
          <a:xfrm>
            <a:off x="6242441" y="3779184"/>
            <a:ext cx="1350695" cy="508855"/>
          </a:xfrm>
          <a:prstGeom prst="rect">
            <a:avLst/>
          </a:prstGeom>
        </p:spPr>
        <p:txBody>
          <a:bodyPr wrap="square" lIns="65023" tIns="32511" rIns="65023" bIns="32511">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657299" y="3589981"/>
            <a:ext cx="1028998" cy="234421"/>
          </a:xfrm>
          <a:prstGeom prst="rect">
            <a:avLst/>
          </a:prstGeom>
          <a:noFill/>
        </p:spPr>
        <p:txBody>
          <a:bodyPr wrap="none" lIns="65023" tIns="32511" rIns="65023" bIns="3251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28"/>
          <p:cNvSpPr txBox="1"/>
          <p:nvPr/>
        </p:nvSpPr>
        <p:spPr>
          <a:xfrm>
            <a:off x="2519014" y="3589981"/>
            <a:ext cx="1028998" cy="234421"/>
          </a:xfrm>
          <a:prstGeom prst="rect">
            <a:avLst/>
          </a:prstGeom>
          <a:noFill/>
        </p:spPr>
        <p:txBody>
          <a:bodyPr wrap="none" lIns="65023" tIns="32511" rIns="65023" bIns="3251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4380727" y="3589981"/>
            <a:ext cx="1028998" cy="234421"/>
          </a:xfrm>
          <a:prstGeom prst="rect">
            <a:avLst/>
          </a:prstGeom>
          <a:noFill/>
        </p:spPr>
        <p:txBody>
          <a:bodyPr wrap="none" lIns="65023" tIns="32511" rIns="65023" bIns="3251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6242441" y="3589981"/>
            <a:ext cx="1028998" cy="234421"/>
          </a:xfrm>
          <a:prstGeom prst="rect">
            <a:avLst/>
          </a:prstGeom>
          <a:noFill/>
        </p:spPr>
        <p:txBody>
          <a:bodyPr wrap="none" lIns="65023" tIns="32511" rIns="65023" bIns="3251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916852625"/>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8" presetClass="entr" presetSubtype="12"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strips(downLeft)">
                                      <p:cBhvr>
                                        <p:cTn id="17" dur="500"/>
                                        <p:tgtEl>
                                          <p:spTgt spid="2"/>
                                        </p:tgtEl>
                                      </p:cBhvr>
                                    </p:animEffect>
                                  </p:childTnLst>
                                </p:cTn>
                              </p:par>
                            </p:childTnLst>
                          </p:cTn>
                        </p:par>
                        <p:par>
                          <p:cTn id="18" fill="hold">
                            <p:stCondLst>
                              <p:cond delay="1500"/>
                            </p:stCondLst>
                            <p:childTnLst>
                              <p:par>
                                <p:cTn id="19" presetID="18" presetClass="entr" presetSubtype="12"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trips(downLeft)">
                                      <p:cBhvr>
                                        <p:cTn id="21" dur="500"/>
                                        <p:tgtEl>
                                          <p:spTgt spid="7"/>
                                        </p:tgtEl>
                                      </p:cBhvr>
                                    </p:animEffect>
                                  </p:childTnLst>
                                </p:cTn>
                              </p:par>
                            </p:childTnLst>
                          </p:cTn>
                        </p:par>
                        <p:par>
                          <p:cTn id="22" fill="hold">
                            <p:stCondLst>
                              <p:cond delay="2000"/>
                            </p:stCondLst>
                            <p:childTnLst>
                              <p:par>
                                <p:cTn id="23" presetID="18" presetClass="entr" presetSubtype="12"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strips(downLeft)">
                                      <p:cBhvr>
                                        <p:cTn id="25" dur="500"/>
                                        <p:tgtEl>
                                          <p:spTgt spid="4"/>
                                        </p:tgtEl>
                                      </p:cBhvr>
                                    </p:animEffect>
                                  </p:childTnLst>
                                </p:cTn>
                              </p:par>
                            </p:childTnLst>
                          </p:cTn>
                        </p:par>
                        <p:par>
                          <p:cTn id="26" fill="hold">
                            <p:stCondLst>
                              <p:cond delay="2500"/>
                            </p:stCondLst>
                            <p:childTnLst>
                              <p:par>
                                <p:cTn id="27" presetID="18" presetClass="entr" presetSubtype="12"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strips(downLeft)">
                                      <p:cBhvr>
                                        <p:cTn id="29" dur="500"/>
                                        <p:tgtEl>
                                          <p:spTgt spid="3"/>
                                        </p:tgtEl>
                                      </p:cBhvr>
                                    </p:animEffect>
                                  </p:childTnLst>
                                </p:cTn>
                              </p:par>
                            </p:childTnLst>
                          </p:cTn>
                        </p:par>
                        <p:par>
                          <p:cTn id="30" fill="hold">
                            <p:stCondLst>
                              <p:cond delay="3000"/>
                            </p:stCondLst>
                            <p:childTnLst>
                              <p:par>
                                <p:cTn id="31" presetID="12" presetClass="entr" presetSubtype="4"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p:tgtEl>
                                          <p:spTgt spid="28"/>
                                        </p:tgtEl>
                                        <p:attrNameLst>
                                          <p:attrName>ppt_y</p:attrName>
                                        </p:attrNameLst>
                                      </p:cBhvr>
                                      <p:tavLst>
                                        <p:tav tm="0">
                                          <p:val>
                                            <p:strVal val="#ppt_y+#ppt_h*1.125000"/>
                                          </p:val>
                                        </p:tav>
                                        <p:tav tm="100000">
                                          <p:val>
                                            <p:strVal val="#ppt_y"/>
                                          </p:val>
                                        </p:tav>
                                      </p:tavLst>
                                    </p:anim>
                                    <p:animEffect transition="in" filter="wipe(up)">
                                      <p:cBhvr>
                                        <p:cTn id="34" dur="500"/>
                                        <p:tgtEl>
                                          <p:spTgt spid="28"/>
                                        </p:tgtEl>
                                      </p:cBhvr>
                                    </p:animEffect>
                                  </p:childTnLst>
                                </p:cTn>
                              </p:par>
                              <p:par>
                                <p:cTn id="35" presetID="12" presetClass="entr" presetSubtype="1"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p:tgtEl>
                                          <p:spTgt spid="24"/>
                                        </p:tgtEl>
                                        <p:attrNameLst>
                                          <p:attrName>ppt_y</p:attrName>
                                        </p:attrNameLst>
                                      </p:cBhvr>
                                      <p:tavLst>
                                        <p:tav tm="0">
                                          <p:val>
                                            <p:strVal val="#ppt_y-#ppt_h*1.125000"/>
                                          </p:val>
                                        </p:tav>
                                        <p:tav tm="100000">
                                          <p:val>
                                            <p:strVal val="#ppt_y"/>
                                          </p:val>
                                        </p:tav>
                                      </p:tavLst>
                                    </p:anim>
                                    <p:animEffect transition="in" filter="wipe(down)">
                                      <p:cBhvr>
                                        <p:cTn id="38" dur="500"/>
                                        <p:tgtEl>
                                          <p:spTgt spid="24"/>
                                        </p:tgtEl>
                                      </p:cBhvr>
                                    </p:animEffect>
                                  </p:childTnLst>
                                </p:cTn>
                              </p:par>
                            </p:childTnLst>
                          </p:cTn>
                        </p:par>
                        <p:par>
                          <p:cTn id="39" fill="hold">
                            <p:stCondLst>
                              <p:cond delay="3500"/>
                            </p:stCondLst>
                            <p:childTnLst>
                              <p:par>
                                <p:cTn id="40" presetID="12" presetClass="entr" presetSubtype="4"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additive="base">
                                        <p:cTn id="42" dur="500"/>
                                        <p:tgtEl>
                                          <p:spTgt spid="29"/>
                                        </p:tgtEl>
                                        <p:attrNameLst>
                                          <p:attrName>ppt_y</p:attrName>
                                        </p:attrNameLst>
                                      </p:cBhvr>
                                      <p:tavLst>
                                        <p:tav tm="0">
                                          <p:val>
                                            <p:strVal val="#ppt_y+#ppt_h*1.125000"/>
                                          </p:val>
                                        </p:tav>
                                        <p:tav tm="100000">
                                          <p:val>
                                            <p:strVal val="#ppt_y"/>
                                          </p:val>
                                        </p:tav>
                                      </p:tavLst>
                                    </p:anim>
                                    <p:animEffect transition="in" filter="wipe(up)">
                                      <p:cBhvr>
                                        <p:cTn id="43" dur="500"/>
                                        <p:tgtEl>
                                          <p:spTgt spid="29"/>
                                        </p:tgtEl>
                                      </p:cBhvr>
                                    </p:animEffect>
                                  </p:childTnLst>
                                </p:cTn>
                              </p:par>
                              <p:par>
                                <p:cTn id="44" presetID="12" presetClass="entr" presetSubtype="1"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p:tgtEl>
                                          <p:spTgt spid="25"/>
                                        </p:tgtEl>
                                        <p:attrNameLst>
                                          <p:attrName>ppt_y</p:attrName>
                                        </p:attrNameLst>
                                      </p:cBhvr>
                                      <p:tavLst>
                                        <p:tav tm="0">
                                          <p:val>
                                            <p:strVal val="#ppt_y-#ppt_h*1.125000"/>
                                          </p:val>
                                        </p:tav>
                                        <p:tav tm="100000">
                                          <p:val>
                                            <p:strVal val="#ppt_y"/>
                                          </p:val>
                                        </p:tav>
                                      </p:tavLst>
                                    </p:anim>
                                    <p:animEffect transition="in" filter="wipe(down)">
                                      <p:cBhvr>
                                        <p:cTn id="47" dur="500"/>
                                        <p:tgtEl>
                                          <p:spTgt spid="25"/>
                                        </p:tgtEl>
                                      </p:cBhvr>
                                    </p:animEffect>
                                  </p:childTnLst>
                                </p:cTn>
                              </p:par>
                            </p:childTnLst>
                          </p:cTn>
                        </p:par>
                        <p:par>
                          <p:cTn id="48" fill="hold">
                            <p:stCondLst>
                              <p:cond delay="4000"/>
                            </p:stCondLst>
                            <p:childTnLst>
                              <p:par>
                                <p:cTn id="49" presetID="12" presetClass="entr" presetSubtype="4"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additive="base">
                                        <p:cTn id="51" dur="500"/>
                                        <p:tgtEl>
                                          <p:spTgt spid="30"/>
                                        </p:tgtEl>
                                        <p:attrNameLst>
                                          <p:attrName>ppt_y</p:attrName>
                                        </p:attrNameLst>
                                      </p:cBhvr>
                                      <p:tavLst>
                                        <p:tav tm="0">
                                          <p:val>
                                            <p:strVal val="#ppt_y+#ppt_h*1.125000"/>
                                          </p:val>
                                        </p:tav>
                                        <p:tav tm="100000">
                                          <p:val>
                                            <p:strVal val="#ppt_y"/>
                                          </p:val>
                                        </p:tav>
                                      </p:tavLst>
                                    </p:anim>
                                    <p:animEffect transition="in" filter="wipe(up)">
                                      <p:cBhvr>
                                        <p:cTn id="52" dur="500"/>
                                        <p:tgtEl>
                                          <p:spTgt spid="30"/>
                                        </p:tgtEl>
                                      </p:cBhvr>
                                    </p:animEffect>
                                  </p:childTnLst>
                                </p:cTn>
                              </p:par>
                              <p:par>
                                <p:cTn id="53" presetID="12" presetClass="entr" presetSubtype="1"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additive="base">
                                        <p:cTn id="55" dur="500"/>
                                        <p:tgtEl>
                                          <p:spTgt spid="26"/>
                                        </p:tgtEl>
                                        <p:attrNameLst>
                                          <p:attrName>ppt_y</p:attrName>
                                        </p:attrNameLst>
                                      </p:cBhvr>
                                      <p:tavLst>
                                        <p:tav tm="0">
                                          <p:val>
                                            <p:strVal val="#ppt_y-#ppt_h*1.125000"/>
                                          </p:val>
                                        </p:tav>
                                        <p:tav tm="100000">
                                          <p:val>
                                            <p:strVal val="#ppt_y"/>
                                          </p:val>
                                        </p:tav>
                                      </p:tavLst>
                                    </p:anim>
                                    <p:animEffect transition="in" filter="wipe(down)">
                                      <p:cBhvr>
                                        <p:cTn id="56" dur="500"/>
                                        <p:tgtEl>
                                          <p:spTgt spid="26"/>
                                        </p:tgtEl>
                                      </p:cBhvr>
                                    </p:animEffect>
                                  </p:childTnLst>
                                </p:cTn>
                              </p:par>
                            </p:childTnLst>
                          </p:cTn>
                        </p:par>
                        <p:par>
                          <p:cTn id="57" fill="hold">
                            <p:stCondLst>
                              <p:cond delay="4500"/>
                            </p:stCondLst>
                            <p:childTnLst>
                              <p:par>
                                <p:cTn id="58" presetID="12" presetClass="entr" presetSubtype="4" fill="hold" grpId="0" nodeType="after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additive="base">
                                        <p:cTn id="60" dur="500"/>
                                        <p:tgtEl>
                                          <p:spTgt spid="31"/>
                                        </p:tgtEl>
                                        <p:attrNameLst>
                                          <p:attrName>ppt_y</p:attrName>
                                        </p:attrNameLst>
                                      </p:cBhvr>
                                      <p:tavLst>
                                        <p:tav tm="0">
                                          <p:val>
                                            <p:strVal val="#ppt_y+#ppt_h*1.125000"/>
                                          </p:val>
                                        </p:tav>
                                        <p:tav tm="100000">
                                          <p:val>
                                            <p:strVal val="#ppt_y"/>
                                          </p:val>
                                        </p:tav>
                                      </p:tavLst>
                                    </p:anim>
                                    <p:animEffect transition="in" filter="wipe(up)">
                                      <p:cBhvr>
                                        <p:cTn id="61" dur="500"/>
                                        <p:tgtEl>
                                          <p:spTgt spid="31"/>
                                        </p:tgtEl>
                                      </p:cBhvr>
                                    </p:animEffect>
                                  </p:childTnLst>
                                </p:cTn>
                              </p:par>
                              <p:par>
                                <p:cTn id="62" presetID="12" presetClass="entr" presetSubtype="1"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additive="base">
                                        <p:cTn id="64" dur="500"/>
                                        <p:tgtEl>
                                          <p:spTgt spid="27"/>
                                        </p:tgtEl>
                                        <p:attrNameLst>
                                          <p:attrName>ppt_y</p:attrName>
                                        </p:attrNameLst>
                                      </p:cBhvr>
                                      <p:tavLst>
                                        <p:tav tm="0">
                                          <p:val>
                                            <p:strVal val="#ppt_y-#ppt_h*1.125000"/>
                                          </p:val>
                                        </p:tav>
                                        <p:tav tm="100000">
                                          <p:val>
                                            <p:strVal val="#ppt_y"/>
                                          </p:val>
                                        </p:tav>
                                      </p:tavLst>
                                    </p:anim>
                                    <p:animEffect transition="in" filter="wipe(down)">
                                      <p:cBhvr>
                                        <p:cTn id="6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4" grpId="0"/>
      <p:bldP spid="25" grpId="0"/>
      <p:bldP spid="26" grpId="0"/>
      <p:bldP spid="27" grpId="0"/>
      <p:bldP spid="28" grpId="0"/>
      <p:bldP spid="29" grpId="0"/>
      <p:bldP spid="30" grpId="0"/>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1530" y="803561"/>
            <a:ext cx="3674905" cy="3542802"/>
            <a:chOff x="821530" y="803561"/>
            <a:chExt cx="3674905" cy="3542802"/>
          </a:xfrm>
          <a:blipFill dpi="0" rotWithShape="1">
            <a:blip r:embed="rId2">
              <a:extLst>
                <a:ext uri="{28A0092B-C50C-407E-A947-70E740481C1C}">
                  <a14:useLocalDpi xmlns:a14="http://schemas.microsoft.com/office/drawing/2010/main" val="0"/>
                </a:ext>
              </a:extLst>
            </a:blip>
            <a:srcRect/>
            <a:stretch>
              <a:fillRect/>
            </a:stretch>
          </a:blipFill>
        </p:grpSpPr>
        <p:sp>
          <p:nvSpPr>
            <p:cNvPr id="4" name="矩形 3"/>
            <p:cNvSpPr/>
            <p:nvPr/>
          </p:nvSpPr>
          <p:spPr>
            <a:xfrm>
              <a:off x="2925090" y="2831504"/>
              <a:ext cx="1571345" cy="1514859"/>
            </a:xfrm>
            <a:prstGeom prst="rect">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矩形 4"/>
            <p:cNvSpPr/>
            <p:nvPr/>
          </p:nvSpPr>
          <p:spPr>
            <a:xfrm>
              <a:off x="821530" y="803561"/>
              <a:ext cx="2103560" cy="2027942"/>
            </a:xfrm>
            <a:prstGeom prst="rect">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 name="组合 5"/>
          <p:cNvGrpSpPr/>
          <p:nvPr/>
        </p:nvGrpSpPr>
        <p:grpSpPr>
          <a:xfrm>
            <a:off x="6057620" y="1086118"/>
            <a:ext cx="1852064" cy="574276"/>
            <a:chOff x="8238879" y="1629984"/>
            <a:chExt cx="2469419" cy="765701"/>
          </a:xfrm>
        </p:grpSpPr>
        <p:sp>
          <p:nvSpPr>
            <p:cNvPr id="16" name="文本框 4"/>
            <p:cNvSpPr txBox="1"/>
            <p:nvPr/>
          </p:nvSpPr>
          <p:spPr>
            <a:xfrm>
              <a:off x="8238879" y="1910937"/>
              <a:ext cx="2469419" cy="484748"/>
            </a:xfrm>
            <a:prstGeom prst="rect">
              <a:avLst/>
            </a:prstGeom>
            <a:noFill/>
          </p:spPr>
          <p:txBody>
            <a:bodyPr wrap="square" lIns="0" tIns="0" rIns="0" bIns="0" anchor="ctr" anchorCtr="0">
              <a:normAutofit fontScale="77500" lnSpcReduction="20000"/>
            </a:bodyPr>
            <a:lstStyle/>
            <a:p>
              <a:pPr defTabSz="914378">
                <a:lnSpc>
                  <a:spcPct val="120000"/>
                </a:lnSpc>
                <a:defRPr/>
              </a:pPr>
              <a:r>
                <a:rPr lang="zh-CN" altLang="en-US" sz="1200" dirty="0">
                  <a:solidFill>
                    <a:schemeClr val="bg1">
                      <a:lumMod val="50000"/>
                    </a:schemeClr>
                  </a:solidFill>
                  <a:latin typeface="黑体" panose="02010609060101010101" pitchFamily="49" charset="-122"/>
                  <a:ea typeface="黑体" panose="02010609060101010101" pitchFamily="49" charset="-122"/>
                </a:rPr>
                <a:t>此部分内容作为文字排版占位显示</a:t>
              </a:r>
              <a:br>
                <a:rPr lang="zh-CN" altLang="en-US" sz="1200" dirty="0">
                  <a:solidFill>
                    <a:schemeClr val="bg1">
                      <a:lumMod val="50000"/>
                    </a:schemeClr>
                  </a:solidFill>
                  <a:latin typeface="黑体" panose="02010609060101010101" pitchFamily="49" charset="-122"/>
                  <a:ea typeface="黑体" panose="02010609060101010101" pitchFamily="49" charset="-122"/>
                </a:rPr>
              </a:br>
              <a:r>
                <a:rPr lang="zh-CN" altLang="en-US" sz="1200" dirty="0">
                  <a:solidFill>
                    <a:schemeClr val="bg1">
                      <a:lumMod val="50000"/>
                    </a:schemeClr>
                  </a:solidFill>
                  <a:latin typeface="黑体" panose="02010609060101010101" pitchFamily="49" charset="-122"/>
                  <a:ea typeface="黑体" panose="02010609060101010101" pitchFamily="49" charset="-122"/>
                </a:rPr>
                <a:t>（建议使用主题字体）</a:t>
              </a:r>
            </a:p>
          </p:txBody>
        </p:sp>
        <p:sp>
          <p:nvSpPr>
            <p:cNvPr id="17" name="矩形 16"/>
            <p:cNvSpPr/>
            <p:nvPr/>
          </p:nvSpPr>
          <p:spPr>
            <a:xfrm>
              <a:off x="8238879" y="1629984"/>
              <a:ext cx="2469418" cy="280953"/>
            </a:xfrm>
            <a:prstGeom prst="rect">
              <a:avLst/>
            </a:prstGeom>
          </p:spPr>
          <p:txBody>
            <a:bodyPr wrap="none" lIns="0" tIns="0" rIns="0" bIns="0" anchor="t" anchorCtr="0">
              <a:normAutofit fontScale="92500" lnSpcReduction="20000"/>
            </a:bodyPr>
            <a:lstStyle/>
            <a:p>
              <a:pPr lvl="0" defTabSz="914378">
                <a:defRPr/>
              </a:pPr>
              <a:r>
                <a:rPr lang="zh-CN" altLang="en-US" dirty="0">
                  <a:solidFill>
                    <a:schemeClr val="bg1">
                      <a:lumMod val="50000"/>
                    </a:schemeClr>
                  </a:solidFill>
                  <a:latin typeface="黑体" panose="02010609060101010101" pitchFamily="49" charset="-122"/>
                  <a:ea typeface="黑体" panose="02010609060101010101" pitchFamily="49" charset="-122"/>
                </a:rPr>
                <a:t>标题文本预设</a:t>
              </a:r>
            </a:p>
          </p:txBody>
        </p:sp>
      </p:grpSp>
      <p:grpSp>
        <p:nvGrpSpPr>
          <p:cNvPr id="6" name="组合 6"/>
          <p:cNvGrpSpPr/>
          <p:nvPr/>
        </p:nvGrpSpPr>
        <p:grpSpPr>
          <a:xfrm>
            <a:off x="6057620" y="3428584"/>
            <a:ext cx="1852064" cy="574276"/>
            <a:chOff x="8238879" y="1629984"/>
            <a:chExt cx="2469419" cy="765701"/>
          </a:xfrm>
        </p:grpSpPr>
        <p:sp>
          <p:nvSpPr>
            <p:cNvPr id="14" name="文本框 8"/>
            <p:cNvSpPr txBox="1"/>
            <p:nvPr/>
          </p:nvSpPr>
          <p:spPr>
            <a:xfrm>
              <a:off x="8238879" y="1910937"/>
              <a:ext cx="2469419" cy="484748"/>
            </a:xfrm>
            <a:prstGeom prst="rect">
              <a:avLst/>
            </a:prstGeom>
            <a:noFill/>
          </p:spPr>
          <p:txBody>
            <a:bodyPr wrap="square" lIns="0" tIns="0" rIns="0" bIns="0" anchor="ctr" anchorCtr="0">
              <a:normAutofit fontScale="77500" lnSpcReduction="20000"/>
            </a:bodyPr>
            <a:lstStyle/>
            <a:p>
              <a:pPr defTabSz="914378">
                <a:lnSpc>
                  <a:spcPct val="120000"/>
                </a:lnSpc>
                <a:defRPr/>
              </a:pPr>
              <a:r>
                <a:rPr lang="zh-CN" altLang="en-US" sz="1200" dirty="0">
                  <a:solidFill>
                    <a:schemeClr val="bg1">
                      <a:lumMod val="50000"/>
                    </a:schemeClr>
                  </a:solidFill>
                  <a:latin typeface="黑体" panose="02010609060101010101" pitchFamily="49" charset="-122"/>
                  <a:ea typeface="黑体" panose="02010609060101010101" pitchFamily="49" charset="-122"/>
                </a:rPr>
                <a:t>此部分内容作为文字排版占位显示</a:t>
              </a:r>
              <a:br>
                <a:rPr lang="zh-CN" altLang="en-US" sz="1200" dirty="0">
                  <a:solidFill>
                    <a:schemeClr val="bg1">
                      <a:lumMod val="50000"/>
                    </a:schemeClr>
                  </a:solidFill>
                  <a:latin typeface="黑体" panose="02010609060101010101" pitchFamily="49" charset="-122"/>
                  <a:ea typeface="黑体" panose="02010609060101010101" pitchFamily="49" charset="-122"/>
                </a:rPr>
              </a:br>
              <a:r>
                <a:rPr lang="zh-CN" altLang="en-US" sz="1200" dirty="0">
                  <a:solidFill>
                    <a:schemeClr val="bg1">
                      <a:lumMod val="50000"/>
                    </a:schemeClr>
                  </a:solidFill>
                  <a:latin typeface="黑体" panose="02010609060101010101" pitchFamily="49" charset="-122"/>
                  <a:ea typeface="黑体" panose="02010609060101010101" pitchFamily="49" charset="-122"/>
                </a:rPr>
                <a:t>（建议使用主题字体）</a:t>
              </a:r>
            </a:p>
          </p:txBody>
        </p:sp>
        <p:sp>
          <p:nvSpPr>
            <p:cNvPr id="15" name="矩形 14"/>
            <p:cNvSpPr/>
            <p:nvPr/>
          </p:nvSpPr>
          <p:spPr>
            <a:xfrm>
              <a:off x="8238879" y="1629984"/>
              <a:ext cx="2469418" cy="280953"/>
            </a:xfrm>
            <a:prstGeom prst="rect">
              <a:avLst/>
            </a:prstGeom>
          </p:spPr>
          <p:txBody>
            <a:bodyPr wrap="none" lIns="0" tIns="0" rIns="0" bIns="0" anchor="t" anchorCtr="0">
              <a:normAutofit fontScale="92500" lnSpcReduction="20000"/>
            </a:bodyPr>
            <a:lstStyle/>
            <a:p>
              <a:pPr lvl="0" defTabSz="914378">
                <a:defRPr/>
              </a:pPr>
              <a:r>
                <a:rPr lang="zh-CN" altLang="en-US" dirty="0">
                  <a:solidFill>
                    <a:schemeClr val="bg1">
                      <a:lumMod val="50000"/>
                    </a:schemeClr>
                  </a:solidFill>
                  <a:latin typeface="黑体" panose="02010609060101010101" pitchFamily="49" charset="-122"/>
                  <a:ea typeface="黑体" panose="02010609060101010101" pitchFamily="49" charset="-122"/>
                </a:rPr>
                <a:t>标题文本预设</a:t>
              </a:r>
            </a:p>
          </p:txBody>
        </p:sp>
      </p:grpSp>
      <p:grpSp>
        <p:nvGrpSpPr>
          <p:cNvPr id="7" name="组合 7"/>
          <p:cNvGrpSpPr/>
          <p:nvPr/>
        </p:nvGrpSpPr>
        <p:grpSpPr>
          <a:xfrm>
            <a:off x="6057620" y="2257351"/>
            <a:ext cx="1852064" cy="574276"/>
            <a:chOff x="8238879" y="1629984"/>
            <a:chExt cx="2469419" cy="765701"/>
          </a:xfrm>
        </p:grpSpPr>
        <p:sp>
          <p:nvSpPr>
            <p:cNvPr id="12" name="文本框 11"/>
            <p:cNvSpPr txBox="1"/>
            <p:nvPr/>
          </p:nvSpPr>
          <p:spPr>
            <a:xfrm>
              <a:off x="8238879" y="1910937"/>
              <a:ext cx="2469419" cy="484748"/>
            </a:xfrm>
            <a:prstGeom prst="rect">
              <a:avLst/>
            </a:prstGeom>
            <a:noFill/>
          </p:spPr>
          <p:txBody>
            <a:bodyPr wrap="square" lIns="0" tIns="0" rIns="0" bIns="0" anchor="ctr" anchorCtr="0">
              <a:normAutofit fontScale="77500" lnSpcReduction="20000"/>
            </a:bodyPr>
            <a:lstStyle/>
            <a:p>
              <a:pPr defTabSz="914378">
                <a:lnSpc>
                  <a:spcPct val="120000"/>
                </a:lnSpc>
                <a:defRPr/>
              </a:pPr>
              <a:r>
                <a:rPr lang="zh-CN" altLang="en-US" sz="1200" dirty="0">
                  <a:solidFill>
                    <a:schemeClr val="bg1">
                      <a:lumMod val="50000"/>
                    </a:schemeClr>
                  </a:solidFill>
                  <a:latin typeface="黑体" panose="02010609060101010101" pitchFamily="49" charset="-122"/>
                  <a:ea typeface="黑体" panose="02010609060101010101" pitchFamily="49" charset="-122"/>
                </a:rPr>
                <a:t>此部分内容作为文字排版占位显示</a:t>
              </a:r>
              <a:br>
                <a:rPr lang="zh-CN" altLang="en-US" sz="1200" dirty="0">
                  <a:solidFill>
                    <a:schemeClr val="bg1">
                      <a:lumMod val="50000"/>
                    </a:schemeClr>
                  </a:solidFill>
                  <a:latin typeface="黑体" panose="02010609060101010101" pitchFamily="49" charset="-122"/>
                  <a:ea typeface="黑体" panose="02010609060101010101" pitchFamily="49" charset="-122"/>
                </a:rPr>
              </a:br>
              <a:r>
                <a:rPr lang="zh-CN" altLang="en-US" sz="1200" dirty="0">
                  <a:solidFill>
                    <a:schemeClr val="bg1">
                      <a:lumMod val="50000"/>
                    </a:schemeClr>
                  </a:solidFill>
                  <a:latin typeface="黑体" panose="02010609060101010101" pitchFamily="49" charset="-122"/>
                  <a:ea typeface="黑体" panose="02010609060101010101" pitchFamily="49" charset="-122"/>
                </a:rPr>
                <a:t>（建议使用主题字体）</a:t>
              </a:r>
            </a:p>
          </p:txBody>
        </p:sp>
        <p:sp>
          <p:nvSpPr>
            <p:cNvPr id="13" name="矩形 12"/>
            <p:cNvSpPr/>
            <p:nvPr/>
          </p:nvSpPr>
          <p:spPr>
            <a:xfrm>
              <a:off x="8238879" y="1629984"/>
              <a:ext cx="2469418" cy="280953"/>
            </a:xfrm>
            <a:prstGeom prst="rect">
              <a:avLst/>
            </a:prstGeom>
          </p:spPr>
          <p:txBody>
            <a:bodyPr wrap="none" lIns="0" tIns="0" rIns="0" bIns="0" anchor="t" anchorCtr="0">
              <a:normAutofit fontScale="92500" lnSpcReduction="20000"/>
            </a:bodyPr>
            <a:lstStyle/>
            <a:p>
              <a:pPr lvl="0" defTabSz="914378">
                <a:defRPr/>
              </a:pPr>
              <a:r>
                <a:rPr lang="zh-CN" altLang="en-US" dirty="0">
                  <a:solidFill>
                    <a:schemeClr val="bg1">
                      <a:lumMod val="50000"/>
                    </a:schemeClr>
                  </a:solidFill>
                  <a:latin typeface="黑体" panose="02010609060101010101" pitchFamily="49" charset="-122"/>
                  <a:ea typeface="黑体" panose="02010609060101010101" pitchFamily="49" charset="-122"/>
                </a:rPr>
                <a:t>标题文本预设</a:t>
              </a:r>
            </a:p>
          </p:txBody>
        </p:sp>
      </p:grpSp>
      <p:sp>
        <p:nvSpPr>
          <p:cNvPr id="9" name="任意多边形: 形状 8"/>
          <p:cNvSpPr>
            <a:spLocks noChangeAspect="1"/>
          </p:cNvSpPr>
          <p:nvPr/>
        </p:nvSpPr>
        <p:spPr bwMode="auto">
          <a:xfrm>
            <a:off x="5314664" y="1086118"/>
            <a:ext cx="575872" cy="574276"/>
          </a:xfrm>
          <a:custGeom>
            <a:avLst/>
            <a:gdLst>
              <a:gd name="T0" fmla="*/ 150 w 150"/>
              <a:gd name="T1" fmla="*/ 38 h 150"/>
              <a:gd name="T2" fmla="*/ 112 w 150"/>
              <a:gd name="T3" fmla="*/ 0 h 150"/>
              <a:gd name="T4" fmla="*/ 38 w 150"/>
              <a:gd name="T5" fmla="*/ 0 h 150"/>
              <a:gd name="T6" fmla="*/ 0 w 150"/>
              <a:gd name="T7" fmla="*/ 38 h 150"/>
              <a:gd name="T8" fmla="*/ 0 w 150"/>
              <a:gd name="T9" fmla="*/ 112 h 150"/>
              <a:gd name="T10" fmla="*/ 38 w 150"/>
              <a:gd name="T11" fmla="*/ 150 h 150"/>
              <a:gd name="T12" fmla="*/ 112 w 150"/>
              <a:gd name="T13" fmla="*/ 150 h 150"/>
              <a:gd name="T14" fmla="*/ 150 w 150"/>
              <a:gd name="T15" fmla="*/ 112 h 150"/>
              <a:gd name="T16" fmla="*/ 150 w 150"/>
              <a:gd name="T17" fmla="*/ 38 h 150"/>
              <a:gd name="T18" fmla="*/ 90 w 150"/>
              <a:gd name="T19" fmla="*/ 105 h 150"/>
              <a:gd name="T20" fmla="*/ 81 w 150"/>
              <a:gd name="T21" fmla="*/ 117 h 150"/>
              <a:gd name="T22" fmla="*/ 76 w 150"/>
              <a:gd name="T23" fmla="*/ 115 h 150"/>
              <a:gd name="T24" fmla="*/ 74 w 150"/>
              <a:gd name="T25" fmla="*/ 107 h 150"/>
              <a:gd name="T26" fmla="*/ 74 w 150"/>
              <a:gd name="T27" fmla="*/ 54 h 150"/>
              <a:gd name="T28" fmla="*/ 53 w 150"/>
              <a:gd name="T29" fmla="*/ 66 h 150"/>
              <a:gd name="T30" fmla="*/ 49 w 150"/>
              <a:gd name="T31" fmla="*/ 64 h 150"/>
              <a:gd name="T32" fmla="*/ 47 w 150"/>
              <a:gd name="T33" fmla="*/ 59 h 150"/>
              <a:gd name="T34" fmla="*/ 49 w 150"/>
              <a:gd name="T35" fmla="*/ 55 h 150"/>
              <a:gd name="T36" fmla="*/ 55 w 150"/>
              <a:gd name="T37" fmla="*/ 51 h 150"/>
              <a:gd name="T38" fmla="*/ 67 w 150"/>
              <a:gd name="T39" fmla="*/ 44 h 150"/>
              <a:gd name="T40" fmla="*/ 74 w 150"/>
              <a:gd name="T41" fmla="*/ 36 h 150"/>
              <a:gd name="T42" fmla="*/ 79 w 150"/>
              <a:gd name="T43" fmla="*/ 30 h 150"/>
              <a:gd name="T44" fmla="*/ 82 w 150"/>
              <a:gd name="T45" fmla="*/ 29 h 150"/>
              <a:gd name="T46" fmla="*/ 88 w 150"/>
              <a:gd name="T47" fmla="*/ 31 h 150"/>
              <a:gd name="T48" fmla="*/ 90 w 150"/>
              <a:gd name="T49" fmla="*/ 38 h 150"/>
              <a:gd name="T50" fmla="*/ 90 w 150"/>
              <a:gd name="T51" fmla="*/ 105 h 150"/>
              <a:gd name="T52" fmla="*/ 90 w 150"/>
              <a:gd name="T53" fmla="*/ 105 h 150"/>
              <a:gd name="T54" fmla="*/ 90 w 150"/>
              <a:gd name="T55" fmla="*/ 10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0" h="150">
                <a:moveTo>
                  <a:pt x="150" y="38"/>
                </a:moveTo>
                <a:cubicBezTo>
                  <a:pt x="150" y="17"/>
                  <a:pt x="133" y="0"/>
                  <a:pt x="112" y="0"/>
                </a:cubicBezTo>
                <a:cubicBezTo>
                  <a:pt x="38" y="0"/>
                  <a:pt x="38" y="0"/>
                  <a:pt x="38" y="0"/>
                </a:cubicBezTo>
                <a:cubicBezTo>
                  <a:pt x="17" y="0"/>
                  <a:pt x="0" y="17"/>
                  <a:pt x="0" y="38"/>
                </a:cubicBezTo>
                <a:cubicBezTo>
                  <a:pt x="0" y="112"/>
                  <a:pt x="0" y="112"/>
                  <a:pt x="0" y="112"/>
                </a:cubicBezTo>
                <a:cubicBezTo>
                  <a:pt x="0" y="133"/>
                  <a:pt x="17" y="150"/>
                  <a:pt x="38" y="150"/>
                </a:cubicBezTo>
                <a:cubicBezTo>
                  <a:pt x="112" y="150"/>
                  <a:pt x="112" y="150"/>
                  <a:pt x="112" y="150"/>
                </a:cubicBezTo>
                <a:cubicBezTo>
                  <a:pt x="133" y="150"/>
                  <a:pt x="150" y="133"/>
                  <a:pt x="150" y="112"/>
                </a:cubicBezTo>
                <a:lnTo>
                  <a:pt x="150" y="38"/>
                </a:lnTo>
                <a:close/>
                <a:moveTo>
                  <a:pt x="90" y="105"/>
                </a:moveTo>
                <a:cubicBezTo>
                  <a:pt x="90" y="113"/>
                  <a:pt x="87" y="117"/>
                  <a:pt x="81" y="117"/>
                </a:cubicBezTo>
                <a:cubicBezTo>
                  <a:pt x="79" y="117"/>
                  <a:pt x="77" y="116"/>
                  <a:pt x="76" y="115"/>
                </a:cubicBezTo>
                <a:cubicBezTo>
                  <a:pt x="74" y="113"/>
                  <a:pt x="74" y="111"/>
                  <a:pt x="74" y="107"/>
                </a:cubicBezTo>
                <a:cubicBezTo>
                  <a:pt x="74" y="54"/>
                  <a:pt x="74" y="54"/>
                  <a:pt x="74" y="54"/>
                </a:cubicBezTo>
                <a:cubicBezTo>
                  <a:pt x="64" y="62"/>
                  <a:pt x="57" y="66"/>
                  <a:pt x="53" y="66"/>
                </a:cubicBezTo>
                <a:cubicBezTo>
                  <a:pt x="52" y="66"/>
                  <a:pt x="50" y="65"/>
                  <a:pt x="49" y="64"/>
                </a:cubicBezTo>
                <a:cubicBezTo>
                  <a:pt x="48" y="62"/>
                  <a:pt x="47" y="61"/>
                  <a:pt x="47" y="59"/>
                </a:cubicBezTo>
                <a:cubicBezTo>
                  <a:pt x="47" y="57"/>
                  <a:pt x="48" y="56"/>
                  <a:pt x="49" y="55"/>
                </a:cubicBezTo>
                <a:cubicBezTo>
                  <a:pt x="50" y="54"/>
                  <a:pt x="52" y="52"/>
                  <a:pt x="55" y="51"/>
                </a:cubicBezTo>
                <a:cubicBezTo>
                  <a:pt x="60" y="49"/>
                  <a:pt x="64" y="46"/>
                  <a:pt x="67" y="44"/>
                </a:cubicBezTo>
                <a:cubicBezTo>
                  <a:pt x="70" y="42"/>
                  <a:pt x="72" y="39"/>
                  <a:pt x="74" y="36"/>
                </a:cubicBezTo>
                <a:cubicBezTo>
                  <a:pt x="76" y="33"/>
                  <a:pt x="78" y="31"/>
                  <a:pt x="79" y="30"/>
                </a:cubicBezTo>
                <a:cubicBezTo>
                  <a:pt x="79" y="29"/>
                  <a:pt x="80" y="29"/>
                  <a:pt x="82" y="29"/>
                </a:cubicBezTo>
                <a:cubicBezTo>
                  <a:pt x="84" y="29"/>
                  <a:pt x="86" y="30"/>
                  <a:pt x="88" y="31"/>
                </a:cubicBezTo>
                <a:cubicBezTo>
                  <a:pt x="89" y="33"/>
                  <a:pt x="90" y="35"/>
                  <a:pt x="90" y="38"/>
                </a:cubicBezTo>
                <a:lnTo>
                  <a:pt x="90" y="105"/>
                </a:lnTo>
                <a:close/>
                <a:moveTo>
                  <a:pt x="90" y="105"/>
                </a:moveTo>
                <a:cubicBezTo>
                  <a:pt x="90" y="105"/>
                  <a:pt x="90" y="105"/>
                  <a:pt x="90" y="105"/>
                </a:cubicBezTo>
              </a:path>
            </a:pathLst>
          </a:custGeom>
          <a:solidFill>
            <a:schemeClr val="accent2"/>
          </a:solidFill>
          <a:ln>
            <a:noFill/>
          </a:ln>
          <a:extLst/>
        </p:spPr>
        <p:txBody>
          <a:bodyPr anchor="ctr"/>
          <a:lstStyle/>
          <a:p>
            <a:pPr algn="ctr"/>
            <a:endParaRPr/>
          </a:p>
        </p:txBody>
      </p:sp>
      <p:sp>
        <p:nvSpPr>
          <p:cNvPr id="10" name="任意多边形: 形状 9"/>
          <p:cNvSpPr>
            <a:spLocks noChangeAspect="1"/>
          </p:cNvSpPr>
          <p:nvPr/>
        </p:nvSpPr>
        <p:spPr bwMode="auto">
          <a:xfrm>
            <a:off x="5314664" y="2257228"/>
            <a:ext cx="575872" cy="574276"/>
          </a:xfrm>
          <a:custGeom>
            <a:avLst/>
            <a:gdLst>
              <a:gd name="T0" fmla="*/ 150 w 150"/>
              <a:gd name="T1" fmla="*/ 38 h 150"/>
              <a:gd name="T2" fmla="*/ 112 w 150"/>
              <a:gd name="T3" fmla="*/ 0 h 150"/>
              <a:gd name="T4" fmla="*/ 38 w 150"/>
              <a:gd name="T5" fmla="*/ 0 h 150"/>
              <a:gd name="T6" fmla="*/ 0 w 150"/>
              <a:gd name="T7" fmla="*/ 38 h 150"/>
              <a:gd name="T8" fmla="*/ 0 w 150"/>
              <a:gd name="T9" fmla="*/ 112 h 150"/>
              <a:gd name="T10" fmla="*/ 38 w 150"/>
              <a:gd name="T11" fmla="*/ 150 h 150"/>
              <a:gd name="T12" fmla="*/ 112 w 150"/>
              <a:gd name="T13" fmla="*/ 150 h 150"/>
              <a:gd name="T14" fmla="*/ 150 w 150"/>
              <a:gd name="T15" fmla="*/ 112 h 150"/>
              <a:gd name="T16" fmla="*/ 150 w 150"/>
              <a:gd name="T17" fmla="*/ 38 h 150"/>
              <a:gd name="T18" fmla="*/ 90 w 150"/>
              <a:gd name="T19" fmla="*/ 105 h 150"/>
              <a:gd name="T20" fmla="*/ 81 w 150"/>
              <a:gd name="T21" fmla="*/ 117 h 150"/>
              <a:gd name="T22" fmla="*/ 76 w 150"/>
              <a:gd name="T23" fmla="*/ 115 h 150"/>
              <a:gd name="T24" fmla="*/ 74 w 150"/>
              <a:gd name="T25" fmla="*/ 107 h 150"/>
              <a:gd name="T26" fmla="*/ 74 w 150"/>
              <a:gd name="T27" fmla="*/ 54 h 150"/>
              <a:gd name="T28" fmla="*/ 53 w 150"/>
              <a:gd name="T29" fmla="*/ 66 h 150"/>
              <a:gd name="T30" fmla="*/ 49 w 150"/>
              <a:gd name="T31" fmla="*/ 64 h 150"/>
              <a:gd name="T32" fmla="*/ 47 w 150"/>
              <a:gd name="T33" fmla="*/ 59 h 150"/>
              <a:gd name="T34" fmla="*/ 49 w 150"/>
              <a:gd name="T35" fmla="*/ 55 h 150"/>
              <a:gd name="T36" fmla="*/ 55 w 150"/>
              <a:gd name="T37" fmla="*/ 51 h 150"/>
              <a:gd name="T38" fmla="*/ 67 w 150"/>
              <a:gd name="T39" fmla="*/ 44 h 150"/>
              <a:gd name="T40" fmla="*/ 74 w 150"/>
              <a:gd name="T41" fmla="*/ 36 h 150"/>
              <a:gd name="T42" fmla="*/ 79 w 150"/>
              <a:gd name="T43" fmla="*/ 30 h 150"/>
              <a:gd name="T44" fmla="*/ 82 w 150"/>
              <a:gd name="T45" fmla="*/ 29 h 150"/>
              <a:gd name="T46" fmla="*/ 88 w 150"/>
              <a:gd name="T47" fmla="*/ 31 h 150"/>
              <a:gd name="T48" fmla="*/ 90 w 150"/>
              <a:gd name="T49" fmla="*/ 38 h 150"/>
              <a:gd name="T50" fmla="*/ 90 w 150"/>
              <a:gd name="T51" fmla="*/ 105 h 150"/>
              <a:gd name="T52" fmla="*/ 90 w 150"/>
              <a:gd name="T53" fmla="*/ 105 h 150"/>
              <a:gd name="T54" fmla="*/ 90 w 150"/>
              <a:gd name="T55" fmla="*/ 10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0" h="150">
                <a:moveTo>
                  <a:pt x="150" y="38"/>
                </a:moveTo>
                <a:cubicBezTo>
                  <a:pt x="150" y="17"/>
                  <a:pt x="133" y="0"/>
                  <a:pt x="112" y="0"/>
                </a:cubicBezTo>
                <a:cubicBezTo>
                  <a:pt x="38" y="0"/>
                  <a:pt x="38" y="0"/>
                  <a:pt x="38" y="0"/>
                </a:cubicBezTo>
                <a:cubicBezTo>
                  <a:pt x="17" y="0"/>
                  <a:pt x="0" y="17"/>
                  <a:pt x="0" y="38"/>
                </a:cubicBezTo>
                <a:cubicBezTo>
                  <a:pt x="0" y="112"/>
                  <a:pt x="0" y="112"/>
                  <a:pt x="0" y="112"/>
                </a:cubicBezTo>
                <a:cubicBezTo>
                  <a:pt x="0" y="133"/>
                  <a:pt x="17" y="150"/>
                  <a:pt x="38" y="150"/>
                </a:cubicBezTo>
                <a:cubicBezTo>
                  <a:pt x="112" y="150"/>
                  <a:pt x="112" y="150"/>
                  <a:pt x="112" y="150"/>
                </a:cubicBezTo>
                <a:cubicBezTo>
                  <a:pt x="133" y="150"/>
                  <a:pt x="150" y="133"/>
                  <a:pt x="150" y="112"/>
                </a:cubicBezTo>
                <a:lnTo>
                  <a:pt x="150" y="38"/>
                </a:lnTo>
                <a:close/>
                <a:moveTo>
                  <a:pt x="90" y="105"/>
                </a:moveTo>
                <a:cubicBezTo>
                  <a:pt x="90" y="113"/>
                  <a:pt x="87" y="117"/>
                  <a:pt x="81" y="117"/>
                </a:cubicBezTo>
                <a:cubicBezTo>
                  <a:pt x="79" y="117"/>
                  <a:pt x="77" y="116"/>
                  <a:pt x="76" y="115"/>
                </a:cubicBezTo>
                <a:cubicBezTo>
                  <a:pt x="74" y="113"/>
                  <a:pt x="74" y="111"/>
                  <a:pt x="74" y="107"/>
                </a:cubicBezTo>
                <a:cubicBezTo>
                  <a:pt x="74" y="54"/>
                  <a:pt x="74" y="54"/>
                  <a:pt x="74" y="54"/>
                </a:cubicBezTo>
                <a:cubicBezTo>
                  <a:pt x="64" y="62"/>
                  <a:pt x="57" y="66"/>
                  <a:pt x="53" y="66"/>
                </a:cubicBezTo>
                <a:cubicBezTo>
                  <a:pt x="52" y="66"/>
                  <a:pt x="50" y="65"/>
                  <a:pt x="49" y="64"/>
                </a:cubicBezTo>
                <a:cubicBezTo>
                  <a:pt x="48" y="62"/>
                  <a:pt x="47" y="61"/>
                  <a:pt x="47" y="59"/>
                </a:cubicBezTo>
                <a:cubicBezTo>
                  <a:pt x="47" y="57"/>
                  <a:pt x="48" y="56"/>
                  <a:pt x="49" y="55"/>
                </a:cubicBezTo>
                <a:cubicBezTo>
                  <a:pt x="50" y="54"/>
                  <a:pt x="52" y="52"/>
                  <a:pt x="55" y="51"/>
                </a:cubicBezTo>
                <a:cubicBezTo>
                  <a:pt x="60" y="49"/>
                  <a:pt x="64" y="46"/>
                  <a:pt x="67" y="44"/>
                </a:cubicBezTo>
                <a:cubicBezTo>
                  <a:pt x="70" y="42"/>
                  <a:pt x="72" y="39"/>
                  <a:pt x="74" y="36"/>
                </a:cubicBezTo>
                <a:cubicBezTo>
                  <a:pt x="76" y="33"/>
                  <a:pt x="78" y="31"/>
                  <a:pt x="79" y="30"/>
                </a:cubicBezTo>
                <a:cubicBezTo>
                  <a:pt x="79" y="29"/>
                  <a:pt x="80" y="29"/>
                  <a:pt x="82" y="29"/>
                </a:cubicBezTo>
                <a:cubicBezTo>
                  <a:pt x="84" y="29"/>
                  <a:pt x="86" y="30"/>
                  <a:pt x="88" y="31"/>
                </a:cubicBezTo>
                <a:cubicBezTo>
                  <a:pt x="89" y="33"/>
                  <a:pt x="90" y="35"/>
                  <a:pt x="90" y="38"/>
                </a:cubicBezTo>
                <a:lnTo>
                  <a:pt x="90" y="105"/>
                </a:lnTo>
                <a:close/>
                <a:moveTo>
                  <a:pt x="90" y="105"/>
                </a:moveTo>
                <a:cubicBezTo>
                  <a:pt x="90" y="105"/>
                  <a:pt x="90" y="105"/>
                  <a:pt x="90" y="105"/>
                </a:cubicBezTo>
              </a:path>
            </a:pathLst>
          </a:custGeom>
          <a:solidFill>
            <a:schemeClr val="accent2"/>
          </a:solidFill>
          <a:ln>
            <a:noFill/>
          </a:ln>
          <a:extLst/>
        </p:spPr>
        <p:txBody>
          <a:bodyPr anchor="ctr"/>
          <a:lstStyle/>
          <a:p>
            <a:pPr algn="ctr"/>
            <a:endParaRPr/>
          </a:p>
        </p:txBody>
      </p:sp>
      <p:sp>
        <p:nvSpPr>
          <p:cNvPr id="11" name="任意多边形: 形状 10"/>
          <p:cNvSpPr>
            <a:spLocks noChangeAspect="1"/>
          </p:cNvSpPr>
          <p:nvPr/>
        </p:nvSpPr>
        <p:spPr bwMode="auto">
          <a:xfrm>
            <a:off x="5314664" y="3428584"/>
            <a:ext cx="575872" cy="574276"/>
          </a:xfrm>
          <a:custGeom>
            <a:avLst/>
            <a:gdLst>
              <a:gd name="T0" fmla="*/ 150 w 150"/>
              <a:gd name="T1" fmla="*/ 38 h 150"/>
              <a:gd name="T2" fmla="*/ 112 w 150"/>
              <a:gd name="T3" fmla="*/ 0 h 150"/>
              <a:gd name="T4" fmla="*/ 38 w 150"/>
              <a:gd name="T5" fmla="*/ 0 h 150"/>
              <a:gd name="T6" fmla="*/ 0 w 150"/>
              <a:gd name="T7" fmla="*/ 38 h 150"/>
              <a:gd name="T8" fmla="*/ 0 w 150"/>
              <a:gd name="T9" fmla="*/ 112 h 150"/>
              <a:gd name="T10" fmla="*/ 38 w 150"/>
              <a:gd name="T11" fmla="*/ 150 h 150"/>
              <a:gd name="T12" fmla="*/ 112 w 150"/>
              <a:gd name="T13" fmla="*/ 150 h 150"/>
              <a:gd name="T14" fmla="*/ 150 w 150"/>
              <a:gd name="T15" fmla="*/ 112 h 150"/>
              <a:gd name="T16" fmla="*/ 150 w 150"/>
              <a:gd name="T17" fmla="*/ 38 h 150"/>
              <a:gd name="T18" fmla="*/ 90 w 150"/>
              <a:gd name="T19" fmla="*/ 105 h 150"/>
              <a:gd name="T20" fmla="*/ 81 w 150"/>
              <a:gd name="T21" fmla="*/ 117 h 150"/>
              <a:gd name="T22" fmla="*/ 76 w 150"/>
              <a:gd name="T23" fmla="*/ 115 h 150"/>
              <a:gd name="T24" fmla="*/ 74 w 150"/>
              <a:gd name="T25" fmla="*/ 107 h 150"/>
              <a:gd name="T26" fmla="*/ 74 w 150"/>
              <a:gd name="T27" fmla="*/ 54 h 150"/>
              <a:gd name="T28" fmla="*/ 53 w 150"/>
              <a:gd name="T29" fmla="*/ 66 h 150"/>
              <a:gd name="T30" fmla="*/ 49 w 150"/>
              <a:gd name="T31" fmla="*/ 64 h 150"/>
              <a:gd name="T32" fmla="*/ 47 w 150"/>
              <a:gd name="T33" fmla="*/ 59 h 150"/>
              <a:gd name="T34" fmla="*/ 49 w 150"/>
              <a:gd name="T35" fmla="*/ 55 h 150"/>
              <a:gd name="T36" fmla="*/ 55 w 150"/>
              <a:gd name="T37" fmla="*/ 51 h 150"/>
              <a:gd name="T38" fmla="*/ 67 w 150"/>
              <a:gd name="T39" fmla="*/ 44 h 150"/>
              <a:gd name="T40" fmla="*/ 74 w 150"/>
              <a:gd name="T41" fmla="*/ 36 h 150"/>
              <a:gd name="T42" fmla="*/ 79 w 150"/>
              <a:gd name="T43" fmla="*/ 30 h 150"/>
              <a:gd name="T44" fmla="*/ 82 w 150"/>
              <a:gd name="T45" fmla="*/ 29 h 150"/>
              <a:gd name="T46" fmla="*/ 88 w 150"/>
              <a:gd name="T47" fmla="*/ 31 h 150"/>
              <a:gd name="T48" fmla="*/ 90 w 150"/>
              <a:gd name="T49" fmla="*/ 38 h 150"/>
              <a:gd name="T50" fmla="*/ 90 w 150"/>
              <a:gd name="T51" fmla="*/ 105 h 150"/>
              <a:gd name="T52" fmla="*/ 90 w 150"/>
              <a:gd name="T53" fmla="*/ 105 h 150"/>
              <a:gd name="T54" fmla="*/ 90 w 150"/>
              <a:gd name="T55" fmla="*/ 10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0" h="150">
                <a:moveTo>
                  <a:pt x="150" y="38"/>
                </a:moveTo>
                <a:cubicBezTo>
                  <a:pt x="150" y="17"/>
                  <a:pt x="133" y="0"/>
                  <a:pt x="112" y="0"/>
                </a:cubicBezTo>
                <a:cubicBezTo>
                  <a:pt x="38" y="0"/>
                  <a:pt x="38" y="0"/>
                  <a:pt x="38" y="0"/>
                </a:cubicBezTo>
                <a:cubicBezTo>
                  <a:pt x="17" y="0"/>
                  <a:pt x="0" y="17"/>
                  <a:pt x="0" y="38"/>
                </a:cubicBezTo>
                <a:cubicBezTo>
                  <a:pt x="0" y="112"/>
                  <a:pt x="0" y="112"/>
                  <a:pt x="0" y="112"/>
                </a:cubicBezTo>
                <a:cubicBezTo>
                  <a:pt x="0" y="133"/>
                  <a:pt x="17" y="150"/>
                  <a:pt x="38" y="150"/>
                </a:cubicBezTo>
                <a:cubicBezTo>
                  <a:pt x="112" y="150"/>
                  <a:pt x="112" y="150"/>
                  <a:pt x="112" y="150"/>
                </a:cubicBezTo>
                <a:cubicBezTo>
                  <a:pt x="133" y="150"/>
                  <a:pt x="150" y="133"/>
                  <a:pt x="150" y="112"/>
                </a:cubicBezTo>
                <a:lnTo>
                  <a:pt x="150" y="38"/>
                </a:lnTo>
                <a:close/>
                <a:moveTo>
                  <a:pt x="90" y="105"/>
                </a:moveTo>
                <a:cubicBezTo>
                  <a:pt x="90" y="113"/>
                  <a:pt x="87" y="117"/>
                  <a:pt x="81" y="117"/>
                </a:cubicBezTo>
                <a:cubicBezTo>
                  <a:pt x="79" y="117"/>
                  <a:pt x="77" y="116"/>
                  <a:pt x="76" y="115"/>
                </a:cubicBezTo>
                <a:cubicBezTo>
                  <a:pt x="74" y="113"/>
                  <a:pt x="74" y="111"/>
                  <a:pt x="74" y="107"/>
                </a:cubicBezTo>
                <a:cubicBezTo>
                  <a:pt x="74" y="54"/>
                  <a:pt x="74" y="54"/>
                  <a:pt x="74" y="54"/>
                </a:cubicBezTo>
                <a:cubicBezTo>
                  <a:pt x="64" y="62"/>
                  <a:pt x="57" y="66"/>
                  <a:pt x="53" y="66"/>
                </a:cubicBezTo>
                <a:cubicBezTo>
                  <a:pt x="52" y="66"/>
                  <a:pt x="50" y="65"/>
                  <a:pt x="49" y="64"/>
                </a:cubicBezTo>
                <a:cubicBezTo>
                  <a:pt x="48" y="62"/>
                  <a:pt x="47" y="61"/>
                  <a:pt x="47" y="59"/>
                </a:cubicBezTo>
                <a:cubicBezTo>
                  <a:pt x="47" y="57"/>
                  <a:pt x="48" y="56"/>
                  <a:pt x="49" y="55"/>
                </a:cubicBezTo>
                <a:cubicBezTo>
                  <a:pt x="50" y="54"/>
                  <a:pt x="52" y="52"/>
                  <a:pt x="55" y="51"/>
                </a:cubicBezTo>
                <a:cubicBezTo>
                  <a:pt x="60" y="49"/>
                  <a:pt x="64" y="46"/>
                  <a:pt x="67" y="44"/>
                </a:cubicBezTo>
                <a:cubicBezTo>
                  <a:pt x="70" y="42"/>
                  <a:pt x="72" y="39"/>
                  <a:pt x="74" y="36"/>
                </a:cubicBezTo>
                <a:cubicBezTo>
                  <a:pt x="76" y="33"/>
                  <a:pt x="78" y="31"/>
                  <a:pt x="79" y="30"/>
                </a:cubicBezTo>
                <a:cubicBezTo>
                  <a:pt x="79" y="29"/>
                  <a:pt x="80" y="29"/>
                  <a:pt x="82" y="29"/>
                </a:cubicBezTo>
                <a:cubicBezTo>
                  <a:pt x="84" y="29"/>
                  <a:pt x="86" y="30"/>
                  <a:pt x="88" y="31"/>
                </a:cubicBezTo>
                <a:cubicBezTo>
                  <a:pt x="89" y="33"/>
                  <a:pt x="90" y="35"/>
                  <a:pt x="90" y="38"/>
                </a:cubicBezTo>
                <a:lnTo>
                  <a:pt x="90" y="105"/>
                </a:lnTo>
                <a:close/>
                <a:moveTo>
                  <a:pt x="90" y="105"/>
                </a:moveTo>
                <a:cubicBezTo>
                  <a:pt x="90" y="105"/>
                  <a:pt x="90" y="105"/>
                  <a:pt x="90" y="105"/>
                </a:cubicBezTo>
              </a:path>
            </a:pathLst>
          </a:custGeom>
          <a:solidFill>
            <a:schemeClr val="accent2"/>
          </a:solidFill>
          <a:ln>
            <a:noFill/>
          </a:ln>
          <a:extLst/>
        </p:spPr>
        <p:txBody>
          <a:bodyPr anchor="ctr"/>
          <a:lstStyle/>
          <a:p>
            <a:pPr algn="ctr"/>
            <a:endParaRPr/>
          </a:p>
        </p:txBody>
      </p:sp>
    </p:spTree>
    <p:extLst>
      <p:ext uri="{BB962C8B-B14F-4D97-AF65-F5344CB8AC3E}">
        <p14:creationId xmlns:p14="http://schemas.microsoft.com/office/powerpoint/2010/main" val="2484990765"/>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6"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1+#ppt_w/2"/>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1+#ppt_w/2"/>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1+#ppt_w/2"/>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6"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1+#ppt_w/2"/>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
          <p:cNvGrpSpPr/>
          <p:nvPr/>
        </p:nvGrpSpPr>
        <p:grpSpPr bwMode="auto">
          <a:xfrm>
            <a:off x="2946401" y="1902412"/>
            <a:ext cx="3248025" cy="2102499"/>
            <a:chOff x="0" y="0"/>
            <a:chExt cx="2046" cy="1324"/>
          </a:xfrm>
        </p:grpSpPr>
        <p:sp>
          <p:nvSpPr>
            <p:cNvPr id="24598" name="Freeform 22"/>
            <p:cNvSpPr/>
            <p:nvPr/>
          </p:nvSpPr>
          <p:spPr bwMode="auto">
            <a:xfrm>
              <a:off x="1023" y="0"/>
              <a:ext cx="664" cy="1324"/>
            </a:xfrm>
            <a:custGeom>
              <a:avLst/>
              <a:gdLst>
                <a:gd name="T0" fmla="*/ 0 w 347"/>
                <a:gd name="T1" fmla="*/ 0 h 693"/>
                <a:gd name="T2" fmla="*/ 0 w 347"/>
                <a:gd name="T3" fmla="*/ 122 h 693"/>
                <a:gd name="T4" fmla="*/ 225 w 347"/>
                <a:gd name="T5" fmla="*/ 347 h 693"/>
                <a:gd name="T6" fmla="*/ 0 w 347"/>
                <a:gd name="T7" fmla="*/ 572 h 693"/>
                <a:gd name="T8" fmla="*/ 0 w 347"/>
                <a:gd name="T9" fmla="*/ 693 h 693"/>
                <a:gd name="T10" fmla="*/ 347 w 347"/>
                <a:gd name="T11" fmla="*/ 347 h 693"/>
                <a:gd name="T12" fmla="*/ 0 w 347"/>
                <a:gd name="T13" fmla="*/ 0 h 693"/>
              </a:gdLst>
              <a:ahLst/>
              <a:cxnLst>
                <a:cxn ang="0">
                  <a:pos x="T0" y="T1"/>
                </a:cxn>
                <a:cxn ang="0">
                  <a:pos x="T2" y="T3"/>
                </a:cxn>
                <a:cxn ang="0">
                  <a:pos x="T4" y="T5"/>
                </a:cxn>
                <a:cxn ang="0">
                  <a:pos x="T6" y="T7"/>
                </a:cxn>
                <a:cxn ang="0">
                  <a:pos x="T8" y="T9"/>
                </a:cxn>
                <a:cxn ang="0">
                  <a:pos x="T10" y="T11"/>
                </a:cxn>
                <a:cxn ang="0">
                  <a:pos x="T12" y="T13"/>
                </a:cxn>
              </a:cxnLst>
              <a:rect l="0" t="0" r="r" b="b"/>
              <a:pathLst>
                <a:path w="347" h="693">
                  <a:moveTo>
                    <a:pt x="0" y="0"/>
                  </a:moveTo>
                  <a:cubicBezTo>
                    <a:pt x="0" y="122"/>
                    <a:pt x="0" y="122"/>
                    <a:pt x="0" y="122"/>
                  </a:cubicBezTo>
                  <a:cubicBezTo>
                    <a:pt x="125" y="122"/>
                    <a:pt x="225" y="222"/>
                    <a:pt x="225" y="347"/>
                  </a:cubicBezTo>
                  <a:cubicBezTo>
                    <a:pt x="225" y="471"/>
                    <a:pt x="125" y="572"/>
                    <a:pt x="0" y="572"/>
                  </a:cubicBezTo>
                  <a:cubicBezTo>
                    <a:pt x="0" y="693"/>
                    <a:pt x="0" y="693"/>
                    <a:pt x="0" y="693"/>
                  </a:cubicBezTo>
                  <a:cubicBezTo>
                    <a:pt x="192" y="693"/>
                    <a:pt x="347" y="538"/>
                    <a:pt x="347" y="347"/>
                  </a:cubicBezTo>
                  <a:cubicBezTo>
                    <a:pt x="347" y="155"/>
                    <a:pt x="192" y="0"/>
                    <a:pt x="0" y="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solidFill>
                  <a:schemeClr val="bg1">
                    <a:lumMod val="50000"/>
                  </a:schemeClr>
                </a:solidFill>
                <a:ea typeface="黑体" panose="02010609060101010101" pitchFamily="49" charset="-122"/>
              </a:endParaRPr>
            </a:p>
          </p:txBody>
        </p:sp>
        <p:sp>
          <p:nvSpPr>
            <p:cNvPr id="24599" name="Freeform 23"/>
            <p:cNvSpPr/>
            <p:nvPr/>
          </p:nvSpPr>
          <p:spPr bwMode="auto">
            <a:xfrm>
              <a:off x="361" y="0"/>
              <a:ext cx="662" cy="1324"/>
            </a:xfrm>
            <a:custGeom>
              <a:avLst/>
              <a:gdLst>
                <a:gd name="T0" fmla="*/ 121 w 346"/>
                <a:gd name="T1" fmla="*/ 347 h 693"/>
                <a:gd name="T2" fmla="*/ 346 w 346"/>
                <a:gd name="T3" fmla="*/ 122 h 693"/>
                <a:gd name="T4" fmla="*/ 346 w 346"/>
                <a:gd name="T5" fmla="*/ 0 h 693"/>
                <a:gd name="T6" fmla="*/ 0 w 346"/>
                <a:gd name="T7" fmla="*/ 347 h 693"/>
                <a:gd name="T8" fmla="*/ 346 w 346"/>
                <a:gd name="T9" fmla="*/ 693 h 693"/>
                <a:gd name="T10" fmla="*/ 346 w 346"/>
                <a:gd name="T11" fmla="*/ 572 h 693"/>
                <a:gd name="T12" fmla="*/ 121 w 346"/>
                <a:gd name="T13" fmla="*/ 347 h 693"/>
              </a:gdLst>
              <a:ahLst/>
              <a:cxnLst>
                <a:cxn ang="0">
                  <a:pos x="T0" y="T1"/>
                </a:cxn>
                <a:cxn ang="0">
                  <a:pos x="T2" y="T3"/>
                </a:cxn>
                <a:cxn ang="0">
                  <a:pos x="T4" y="T5"/>
                </a:cxn>
                <a:cxn ang="0">
                  <a:pos x="T6" y="T7"/>
                </a:cxn>
                <a:cxn ang="0">
                  <a:pos x="T8" y="T9"/>
                </a:cxn>
                <a:cxn ang="0">
                  <a:pos x="T10" y="T11"/>
                </a:cxn>
                <a:cxn ang="0">
                  <a:pos x="T12" y="T13"/>
                </a:cxn>
              </a:cxnLst>
              <a:rect l="0" t="0" r="r" b="b"/>
              <a:pathLst>
                <a:path w="346" h="693">
                  <a:moveTo>
                    <a:pt x="121" y="347"/>
                  </a:moveTo>
                  <a:cubicBezTo>
                    <a:pt x="121" y="222"/>
                    <a:pt x="222" y="122"/>
                    <a:pt x="346" y="122"/>
                  </a:cubicBezTo>
                  <a:cubicBezTo>
                    <a:pt x="346" y="0"/>
                    <a:pt x="346" y="0"/>
                    <a:pt x="346" y="0"/>
                  </a:cubicBezTo>
                  <a:cubicBezTo>
                    <a:pt x="155" y="0"/>
                    <a:pt x="0" y="155"/>
                    <a:pt x="0" y="347"/>
                  </a:cubicBezTo>
                  <a:cubicBezTo>
                    <a:pt x="0" y="538"/>
                    <a:pt x="155" y="693"/>
                    <a:pt x="346" y="693"/>
                  </a:cubicBezTo>
                  <a:cubicBezTo>
                    <a:pt x="346" y="572"/>
                    <a:pt x="346" y="572"/>
                    <a:pt x="346" y="572"/>
                  </a:cubicBezTo>
                  <a:cubicBezTo>
                    <a:pt x="222" y="572"/>
                    <a:pt x="121" y="471"/>
                    <a:pt x="121" y="347"/>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solidFill>
                  <a:schemeClr val="bg1">
                    <a:lumMod val="50000"/>
                  </a:schemeClr>
                </a:solidFill>
                <a:ea typeface="黑体" panose="02010609060101010101" pitchFamily="49" charset="-122"/>
              </a:endParaRPr>
            </a:p>
          </p:txBody>
        </p:sp>
        <p:sp>
          <p:nvSpPr>
            <p:cNvPr id="24600" name="Freeform 24"/>
            <p:cNvSpPr/>
            <p:nvPr/>
          </p:nvSpPr>
          <p:spPr bwMode="auto">
            <a:xfrm>
              <a:off x="593" y="233"/>
              <a:ext cx="430" cy="860"/>
            </a:xfrm>
            <a:custGeom>
              <a:avLst/>
              <a:gdLst>
                <a:gd name="T0" fmla="*/ 0 w 225"/>
                <a:gd name="T1" fmla="*/ 225 h 450"/>
                <a:gd name="T2" fmla="*/ 225 w 225"/>
                <a:gd name="T3" fmla="*/ 450 h 450"/>
                <a:gd name="T4" fmla="*/ 225 w 225"/>
                <a:gd name="T5" fmla="*/ 0 h 450"/>
                <a:gd name="T6" fmla="*/ 0 w 225"/>
                <a:gd name="T7" fmla="*/ 225 h 450"/>
              </a:gdLst>
              <a:ahLst/>
              <a:cxnLst>
                <a:cxn ang="0">
                  <a:pos x="T0" y="T1"/>
                </a:cxn>
                <a:cxn ang="0">
                  <a:pos x="T2" y="T3"/>
                </a:cxn>
                <a:cxn ang="0">
                  <a:pos x="T4" y="T5"/>
                </a:cxn>
                <a:cxn ang="0">
                  <a:pos x="T6" y="T7"/>
                </a:cxn>
              </a:cxnLst>
              <a:rect l="0" t="0" r="r" b="b"/>
              <a:pathLst>
                <a:path w="225" h="450">
                  <a:moveTo>
                    <a:pt x="0" y="225"/>
                  </a:moveTo>
                  <a:cubicBezTo>
                    <a:pt x="0" y="349"/>
                    <a:pt x="101" y="450"/>
                    <a:pt x="225" y="450"/>
                  </a:cubicBezTo>
                  <a:cubicBezTo>
                    <a:pt x="225" y="0"/>
                    <a:pt x="225" y="0"/>
                    <a:pt x="225" y="0"/>
                  </a:cubicBezTo>
                  <a:cubicBezTo>
                    <a:pt x="101" y="0"/>
                    <a:pt x="0" y="100"/>
                    <a:pt x="0" y="225"/>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solidFill>
                  <a:schemeClr val="bg1">
                    <a:lumMod val="50000"/>
                  </a:schemeClr>
                </a:solidFill>
                <a:ea typeface="黑体" panose="02010609060101010101" pitchFamily="49" charset="-122"/>
              </a:endParaRPr>
            </a:p>
          </p:txBody>
        </p:sp>
        <p:sp>
          <p:nvSpPr>
            <p:cNvPr id="24601" name="Freeform 25"/>
            <p:cNvSpPr/>
            <p:nvPr/>
          </p:nvSpPr>
          <p:spPr bwMode="auto">
            <a:xfrm>
              <a:off x="1023" y="233"/>
              <a:ext cx="430" cy="860"/>
            </a:xfrm>
            <a:custGeom>
              <a:avLst/>
              <a:gdLst>
                <a:gd name="T0" fmla="*/ 225 w 225"/>
                <a:gd name="T1" fmla="*/ 225 h 450"/>
                <a:gd name="T2" fmla="*/ 0 w 225"/>
                <a:gd name="T3" fmla="*/ 0 h 450"/>
                <a:gd name="T4" fmla="*/ 0 w 225"/>
                <a:gd name="T5" fmla="*/ 450 h 450"/>
                <a:gd name="T6" fmla="*/ 225 w 225"/>
                <a:gd name="T7" fmla="*/ 225 h 450"/>
              </a:gdLst>
              <a:ahLst/>
              <a:cxnLst>
                <a:cxn ang="0">
                  <a:pos x="T0" y="T1"/>
                </a:cxn>
                <a:cxn ang="0">
                  <a:pos x="T2" y="T3"/>
                </a:cxn>
                <a:cxn ang="0">
                  <a:pos x="T4" y="T5"/>
                </a:cxn>
                <a:cxn ang="0">
                  <a:pos x="T6" y="T7"/>
                </a:cxn>
              </a:cxnLst>
              <a:rect l="0" t="0" r="r" b="b"/>
              <a:pathLst>
                <a:path w="225" h="450">
                  <a:moveTo>
                    <a:pt x="225" y="225"/>
                  </a:moveTo>
                  <a:cubicBezTo>
                    <a:pt x="225" y="100"/>
                    <a:pt x="125" y="0"/>
                    <a:pt x="0" y="0"/>
                  </a:cubicBezTo>
                  <a:cubicBezTo>
                    <a:pt x="0" y="450"/>
                    <a:pt x="0" y="450"/>
                    <a:pt x="0" y="450"/>
                  </a:cubicBezTo>
                  <a:cubicBezTo>
                    <a:pt x="125" y="450"/>
                    <a:pt x="225" y="349"/>
                    <a:pt x="225" y="225"/>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solidFill>
                  <a:schemeClr val="bg1">
                    <a:lumMod val="50000"/>
                  </a:schemeClr>
                </a:solidFill>
                <a:ea typeface="黑体" panose="02010609060101010101" pitchFamily="49" charset="-122"/>
              </a:endParaRPr>
            </a:p>
          </p:txBody>
        </p:sp>
        <p:sp>
          <p:nvSpPr>
            <p:cNvPr id="24602" name="Oval 26"/>
            <p:cNvSpPr>
              <a:spLocks noChangeArrowheads="1"/>
            </p:cNvSpPr>
            <p:nvPr/>
          </p:nvSpPr>
          <p:spPr bwMode="auto">
            <a:xfrm>
              <a:off x="824" y="464"/>
              <a:ext cx="398" cy="397"/>
            </a:xfrm>
            <a:prstGeom prst="ellipse">
              <a:avLst/>
            </a:pr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solidFill>
                  <a:schemeClr val="bg1">
                    <a:lumMod val="50000"/>
                  </a:schemeClr>
                </a:solidFill>
                <a:ea typeface="黑体" panose="02010609060101010101" pitchFamily="49" charset="-122"/>
              </a:endParaRPr>
            </a:p>
          </p:txBody>
        </p:sp>
        <p:sp>
          <p:nvSpPr>
            <p:cNvPr id="24603" name="Freeform 27"/>
            <p:cNvSpPr>
              <a:spLocks noEditPoints="1"/>
            </p:cNvSpPr>
            <p:nvPr/>
          </p:nvSpPr>
          <p:spPr bwMode="auto">
            <a:xfrm>
              <a:off x="924" y="561"/>
              <a:ext cx="201" cy="201"/>
            </a:xfrm>
            <a:custGeom>
              <a:avLst/>
              <a:gdLst>
                <a:gd name="T0" fmla="*/ 87 w 105"/>
                <a:gd name="T1" fmla="*/ 1 h 105"/>
                <a:gd name="T2" fmla="*/ 91 w 105"/>
                <a:gd name="T3" fmla="*/ 2 h 105"/>
                <a:gd name="T4" fmla="*/ 91 w 105"/>
                <a:gd name="T5" fmla="*/ 2 h 105"/>
                <a:gd name="T6" fmla="*/ 103 w 105"/>
                <a:gd name="T7" fmla="*/ 14 h 105"/>
                <a:gd name="T8" fmla="*/ 103 w 105"/>
                <a:gd name="T9" fmla="*/ 14 h 105"/>
                <a:gd name="T10" fmla="*/ 104 w 105"/>
                <a:gd name="T11" fmla="*/ 18 h 105"/>
                <a:gd name="T12" fmla="*/ 88 w 105"/>
                <a:gd name="T13" fmla="*/ 32 h 105"/>
                <a:gd name="T14" fmla="*/ 77 w 105"/>
                <a:gd name="T15" fmla="*/ 34 h 105"/>
                <a:gd name="T16" fmla="*/ 74 w 105"/>
                <a:gd name="T17" fmla="*/ 76 h 105"/>
                <a:gd name="T18" fmla="*/ 51 w 105"/>
                <a:gd name="T19" fmla="*/ 85 h 105"/>
                <a:gd name="T20" fmla="*/ 19 w 105"/>
                <a:gd name="T21" fmla="*/ 53 h 105"/>
                <a:gd name="T22" fmla="*/ 51 w 105"/>
                <a:gd name="T23" fmla="*/ 21 h 105"/>
                <a:gd name="T24" fmla="*/ 75 w 105"/>
                <a:gd name="T25" fmla="*/ 24 h 105"/>
                <a:gd name="T26" fmla="*/ 73 w 105"/>
                <a:gd name="T27" fmla="*/ 14 h 105"/>
                <a:gd name="T28" fmla="*/ 93 w 105"/>
                <a:gd name="T29" fmla="*/ 41 h 105"/>
                <a:gd name="T30" fmla="*/ 101 w 105"/>
                <a:gd name="T31" fmla="*/ 38 h 105"/>
                <a:gd name="T32" fmla="*/ 103 w 105"/>
                <a:gd name="T33" fmla="*/ 53 h 105"/>
                <a:gd name="T34" fmla="*/ 51 w 105"/>
                <a:gd name="T35" fmla="*/ 105 h 105"/>
                <a:gd name="T36" fmla="*/ 0 w 105"/>
                <a:gd name="T37" fmla="*/ 53 h 105"/>
                <a:gd name="T38" fmla="*/ 51 w 105"/>
                <a:gd name="T39" fmla="*/ 2 h 105"/>
                <a:gd name="T40" fmla="*/ 66 w 105"/>
                <a:gd name="T41" fmla="*/ 4 h 105"/>
                <a:gd name="T42" fmla="*/ 64 w 105"/>
                <a:gd name="T43" fmla="*/ 12 h 105"/>
                <a:gd name="T44" fmla="*/ 51 w 105"/>
                <a:gd name="T45" fmla="*/ 10 h 105"/>
                <a:gd name="T46" fmla="*/ 8 w 105"/>
                <a:gd name="T47" fmla="*/ 53 h 105"/>
                <a:gd name="T48" fmla="*/ 51 w 105"/>
                <a:gd name="T49" fmla="*/ 97 h 105"/>
                <a:gd name="T50" fmla="*/ 95 w 105"/>
                <a:gd name="T51" fmla="*/ 53 h 105"/>
                <a:gd name="T52" fmla="*/ 93 w 105"/>
                <a:gd name="T53" fmla="*/ 41 h 105"/>
                <a:gd name="T54" fmla="*/ 51 w 105"/>
                <a:gd name="T55" fmla="*/ 39 h 105"/>
                <a:gd name="T56" fmla="*/ 67 w 105"/>
                <a:gd name="T57" fmla="*/ 32 h 105"/>
                <a:gd name="T58" fmla="*/ 32 w 105"/>
                <a:gd name="T59" fmla="*/ 34 h 105"/>
                <a:gd name="T60" fmla="*/ 32 w 105"/>
                <a:gd name="T61" fmla="*/ 34 h 105"/>
                <a:gd name="T62" fmla="*/ 32 w 105"/>
                <a:gd name="T63" fmla="*/ 73 h 105"/>
                <a:gd name="T64" fmla="*/ 71 w 105"/>
                <a:gd name="T65" fmla="*/ 73 h 105"/>
                <a:gd name="T66" fmla="*/ 79 w 105"/>
                <a:gd name="T67" fmla="*/ 53 h 105"/>
                <a:gd name="T68" fmla="*/ 64 w 105"/>
                <a:gd name="T69" fmla="*/ 46 h 105"/>
                <a:gd name="T70" fmla="*/ 62 w 105"/>
                <a:gd name="T71" fmla="*/ 64 h 105"/>
                <a:gd name="T72" fmla="*/ 51 w 105"/>
                <a:gd name="T73" fmla="*/ 68 h 105"/>
                <a:gd name="T74" fmla="*/ 37 w 105"/>
                <a:gd name="T75" fmla="*/ 53 h 105"/>
                <a:gd name="T76" fmla="*/ 41 w 105"/>
                <a:gd name="T77" fmla="*/ 43 h 105"/>
                <a:gd name="T78" fmla="*/ 55 w 105"/>
                <a:gd name="T79" fmla="*/ 44 h 105"/>
                <a:gd name="T80" fmla="*/ 51 w 105"/>
                <a:gd name="T81" fmla="*/ 44 h 105"/>
                <a:gd name="T82" fmla="*/ 42 w 105"/>
                <a:gd name="T83" fmla="*/ 53 h 105"/>
                <a:gd name="T84" fmla="*/ 51 w 105"/>
                <a:gd name="T85" fmla="*/ 63 h 105"/>
                <a:gd name="T86" fmla="*/ 58 w 105"/>
                <a:gd name="T87" fmla="*/ 60 h 105"/>
                <a:gd name="T88" fmla="*/ 61 w 105"/>
                <a:gd name="T89" fmla="*/ 50 h 105"/>
                <a:gd name="T90" fmla="*/ 49 w 105"/>
                <a:gd name="T91" fmla="*/ 56 h 105"/>
                <a:gd name="T92" fmla="*/ 55 w 105"/>
                <a:gd name="T93" fmla="*/ 44 h 105"/>
                <a:gd name="T94" fmla="*/ 87 w 105"/>
                <a:gd name="T95" fmla="*/ 7 h 105"/>
                <a:gd name="T96" fmla="*/ 79 w 105"/>
                <a:gd name="T97" fmla="*/ 22 h 105"/>
                <a:gd name="T98" fmla="*/ 87 w 105"/>
                <a:gd name="T99" fmla="*/ 7 h 105"/>
                <a:gd name="T100" fmla="*/ 92 w 105"/>
                <a:gd name="T101" fmla="*/ 16 h 105"/>
                <a:gd name="T102" fmla="*/ 88 w 105"/>
                <a:gd name="T103" fmla="*/ 27 h 105"/>
                <a:gd name="T104" fmla="*/ 92 w 105"/>
                <a:gd name="T105" fmla="*/ 1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5" h="105">
                  <a:moveTo>
                    <a:pt x="73" y="14"/>
                  </a:moveTo>
                  <a:cubicBezTo>
                    <a:pt x="87" y="1"/>
                    <a:pt x="87" y="1"/>
                    <a:pt x="87" y="1"/>
                  </a:cubicBezTo>
                  <a:cubicBezTo>
                    <a:pt x="88" y="0"/>
                    <a:pt x="89" y="0"/>
                    <a:pt x="90" y="1"/>
                  </a:cubicBezTo>
                  <a:cubicBezTo>
                    <a:pt x="91" y="1"/>
                    <a:pt x="91" y="2"/>
                    <a:pt x="91" y="2"/>
                  </a:cubicBezTo>
                  <a:cubicBezTo>
                    <a:pt x="91" y="2"/>
                    <a:pt x="91" y="2"/>
                    <a:pt x="91" y="2"/>
                  </a:cubicBezTo>
                  <a:cubicBezTo>
                    <a:pt x="91" y="2"/>
                    <a:pt x="91" y="2"/>
                    <a:pt x="91" y="2"/>
                  </a:cubicBezTo>
                  <a:cubicBezTo>
                    <a:pt x="94" y="11"/>
                    <a:pt x="94" y="11"/>
                    <a:pt x="94" y="11"/>
                  </a:cubicBezTo>
                  <a:cubicBezTo>
                    <a:pt x="103" y="14"/>
                    <a:pt x="103" y="14"/>
                    <a:pt x="103" y="14"/>
                  </a:cubicBezTo>
                  <a:cubicBezTo>
                    <a:pt x="103" y="14"/>
                    <a:pt x="103" y="14"/>
                    <a:pt x="103" y="14"/>
                  </a:cubicBezTo>
                  <a:cubicBezTo>
                    <a:pt x="103" y="14"/>
                    <a:pt x="103" y="14"/>
                    <a:pt x="103" y="14"/>
                  </a:cubicBezTo>
                  <a:cubicBezTo>
                    <a:pt x="103" y="14"/>
                    <a:pt x="104" y="14"/>
                    <a:pt x="104" y="14"/>
                  </a:cubicBezTo>
                  <a:cubicBezTo>
                    <a:pt x="105" y="15"/>
                    <a:pt x="105" y="17"/>
                    <a:pt x="104" y="18"/>
                  </a:cubicBezTo>
                  <a:cubicBezTo>
                    <a:pt x="91" y="31"/>
                    <a:pt x="91" y="31"/>
                    <a:pt x="91" y="31"/>
                  </a:cubicBezTo>
                  <a:cubicBezTo>
                    <a:pt x="90" y="32"/>
                    <a:pt x="89" y="32"/>
                    <a:pt x="88" y="32"/>
                  </a:cubicBezTo>
                  <a:cubicBezTo>
                    <a:pt x="81" y="30"/>
                    <a:pt x="81" y="30"/>
                    <a:pt x="81" y="30"/>
                  </a:cubicBezTo>
                  <a:cubicBezTo>
                    <a:pt x="77" y="34"/>
                    <a:pt x="77" y="34"/>
                    <a:pt x="77" y="34"/>
                  </a:cubicBezTo>
                  <a:cubicBezTo>
                    <a:pt x="81" y="39"/>
                    <a:pt x="83" y="46"/>
                    <a:pt x="83" y="53"/>
                  </a:cubicBezTo>
                  <a:cubicBezTo>
                    <a:pt x="83" y="62"/>
                    <a:pt x="80" y="70"/>
                    <a:pt x="74" y="76"/>
                  </a:cubicBezTo>
                  <a:cubicBezTo>
                    <a:pt x="74" y="76"/>
                    <a:pt x="74" y="76"/>
                    <a:pt x="74" y="76"/>
                  </a:cubicBezTo>
                  <a:cubicBezTo>
                    <a:pt x="68" y="82"/>
                    <a:pt x="60" y="85"/>
                    <a:pt x="51" y="85"/>
                  </a:cubicBezTo>
                  <a:cubicBezTo>
                    <a:pt x="43" y="85"/>
                    <a:pt x="35" y="82"/>
                    <a:pt x="29" y="76"/>
                  </a:cubicBezTo>
                  <a:cubicBezTo>
                    <a:pt x="23" y="70"/>
                    <a:pt x="19" y="62"/>
                    <a:pt x="19" y="53"/>
                  </a:cubicBezTo>
                  <a:cubicBezTo>
                    <a:pt x="19" y="45"/>
                    <a:pt x="23" y="37"/>
                    <a:pt x="29" y="31"/>
                  </a:cubicBezTo>
                  <a:cubicBezTo>
                    <a:pt x="35" y="25"/>
                    <a:pt x="43" y="21"/>
                    <a:pt x="51" y="21"/>
                  </a:cubicBezTo>
                  <a:cubicBezTo>
                    <a:pt x="59" y="21"/>
                    <a:pt x="66" y="24"/>
                    <a:pt x="71" y="28"/>
                  </a:cubicBezTo>
                  <a:cubicBezTo>
                    <a:pt x="75" y="24"/>
                    <a:pt x="75" y="24"/>
                    <a:pt x="75" y="24"/>
                  </a:cubicBezTo>
                  <a:cubicBezTo>
                    <a:pt x="73" y="17"/>
                    <a:pt x="73" y="17"/>
                    <a:pt x="73" y="17"/>
                  </a:cubicBezTo>
                  <a:cubicBezTo>
                    <a:pt x="73" y="16"/>
                    <a:pt x="73" y="15"/>
                    <a:pt x="73" y="14"/>
                  </a:cubicBezTo>
                  <a:close/>
                  <a:moveTo>
                    <a:pt x="93" y="41"/>
                  </a:moveTo>
                  <a:cubicBezTo>
                    <a:pt x="93" y="41"/>
                    <a:pt x="93" y="41"/>
                    <a:pt x="93" y="41"/>
                  </a:cubicBezTo>
                  <a:cubicBezTo>
                    <a:pt x="92" y="39"/>
                    <a:pt x="94" y="36"/>
                    <a:pt x="96" y="36"/>
                  </a:cubicBezTo>
                  <a:cubicBezTo>
                    <a:pt x="98" y="35"/>
                    <a:pt x="100" y="36"/>
                    <a:pt x="101" y="38"/>
                  </a:cubicBezTo>
                  <a:cubicBezTo>
                    <a:pt x="102" y="41"/>
                    <a:pt x="102" y="43"/>
                    <a:pt x="102" y="46"/>
                  </a:cubicBezTo>
                  <a:cubicBezTo>
                    <a:pt x="103" y="48"/>
                    <a:pt x="103" y="51"/>
                    <a:pt x="103" y="53"/>
                  </a:cubicBezTo>
                  <a:cubicBezTo>
                    <a:pt x="103" y="68"/>
                    <a:pt x="97" y="81"/>
                    <a:pt x="88" y="90"/>
                  </a:cubicBezTo>
                  <a:cubicBezTo>
                    <a:pt x="79" y="99"/>
                    <a:pt x="66" y="105"/>
                    <a:pt x="51" y="105"/>
                  </a:cubicBezTo>
                  <a:cubicBezTo>
                    <a:pt x="37" y="105"/>
                    <a:pt x="24" y="99"/>
                    <a:pt x="15" y="90"/>
                  </a:cubicBezTo>
                  <a:cubicBezTo>
                    <a:pt x="6" y="81"/>
                    <a:pt x="0" y="68"/>
                    <a:pt x="0" y="53"/>
                  </a:cubicBezTo>
                  <a:cubicBezTo>
                    <a:pt x="0" y="39"/>
                    <a:pt x="6" y="26"/>
                    <a:pt x="15" y="17"/>
                  </a:cubicBezTo>
                  <a:cubicBezTo>
                    <a:pt x="24" y="8"/>
                    <a:pt x="37" y="2"/>
                    <a:pt x="51" y="2"/>
                  </a:cubicBezTo>
                  <a:cubicBezTo>
                    <a:pt x="54" y="2"/>
                    <a:pt x="57" y="2"/>
                    <a:pt x="59" y="2"/>
                  </a:cubicBezTo>
                  <a:cubicBezTo>
                    <a:pt x="62" y="3"/>
                    <a:pt x="64" y="3"/>
                    <a:pt x="66" y="4"/>
                  </a:cubicBezTo>
                  <a:cubicBezTo>
                    <a:pt x="69" y="5"/>
                    <a:pt x="70" y="7"/>
                    <a:pt x="69" y="9"/>
                  </a:cubicBezTo>
                  <a:cubicBezTo>
                    <a:pt x="69" y="11"/>
                    <a:pt x="66" y="13"/>
                    <a:pt x="64" y="12"/>
                  </a:cubicBezTo>
                  <a:cubicBezTo>
                    <a:pt x="62" y="11"/>
                    <a:pt x="60" y="11"/>
                    <a:pt x="58" y="11"/>
                  </a:cubicBezTo>
                  <a:cubicBezTo>
                    <a:pt x="56" y="10"/>
                    <a:pt x="54" y="10"/>
                    <a:pt x="51" y="10"/>
                  </a:cubicBezTo>
                  <a:cubicBezTo>
                    <a:pt x="39" y="10"/>
                    <a:pt x="29" y="15"/>
                    <a:pt x="21" y="23"/>
                  </a:cubicBezTo>
                  <a:cubicBezTo>
                    <a:pt x="13" y="31"/>
                    <a:pt x="8" y="41"/>
                    <a:pt x="8" y="53"/>
                  </a:cubicBezTo>
                  <a:cubicBezTo>
                    <a:pt x="8" y="65"/>
                    <a:pt x="13" y="76"/>
                    <a:pt x="21" y="84"/>
                  </a:cubicBezTo>
                  <a:cubicBezTo>
                    <a:pt x="29" y="92"/>
                    <a:pt x="39" y="97"/>
                    <a:pt x="51" y="97"/>
                  </a:cubicBezTo>
                  <a:cubicBezTo>
                    <a:pt x="63" y="97"/>
                    <a:pt x="74" y="92"/>
                    <a:pt x="82" y="84"/>
                  </a:cubicBezTo>
                  <a:cubicBezTo>
                    <a:pt x="90" y="76"/>
                    <a:pt x="95" y="65"/>
                    <a:pt x="95" y="53"/>
                  </a:cubicBezTo>
                  <a:cubicBezTo>
                    <a:pt x="95" y="51"/>
                    <a:pt x="95" y="49"/>
                    <a:pt x="94" y="47"/>
                  </a:cubicBezTo>
                  <a:cubicBezTo>
                    <a:pt x="94" y="45"/>
                    <a:pt x="94" y="43"/>
                    <a:pt x="93" y="41"/>
                  </a:cubicBezTo>
                  <a:close/>
                  <a:moveTo>
                    <a:pt x="51" y="39"/>
                  </a:moveTo>
                  <a:cubicBezTo>
                    <a:pt x="51" y="39"/>
                    <a:pt x="51" y="39"/>
                    <a:pt x="51" y="39"/>
                  </a:cubicBezTo>
                  <a:cubicBezTo>
                    <a:pt x="54" y="39"/>
                    <a:pt x="56" y="39"/>
                    <a:pt x="59" y="41"/>
                  </a:cubicBezTo>
                  <a:cubicBezTo>
                    <a:pt x="67" y="32"/>
                    <a:pt x="67" y="32"/>
                    <a:pt x="67" y="32"/>
                  </a:cubicBezTo>
                  <a:cubicBezTo>
                    <a:pt x="63" y="28"/>
                    <a:pt x="57" y="26"/>
                    <a:pt x="51" y="26"/>
                  </a:cubicBezTo>
                  <a:cubicBezTo>
                    <a:pt x="44" y="26"/>
                    <a:pt x="37" y="29"/>
                    <a:pt x="32" y="34"/>
                  </a:cubicBezTo>
                  <a:cubicBezTo>
                    <a:pt x="32" y="34"/>
                    <a:pt x="32" y="34"/>
                    <a:pt x="32" y="34"/>
                  </a:cubicBezTo>
                  <a:cubicBezTo>
                    <a:pt x="32" y="34"/>
                    <a:pt x="32" y="34"/>
                    <a:pt x="32" y="34"/>
                  </a:cubicBezTo>
                  <a:cubicBezTo>
                    <a:pt x="27" y="39"/>
                    <a:pt x="24" y="46"/>
                    <a:pt x="24" y="53"/>
                  </a:cubicBezTo>
                  <a:cubicBezTo>
                    <a:pt x="24" y="61"/>
                    <a:pt x="27" y="68"/>
                    <a:pt x="32" y="73"/>
                  </a:cubicBezTo>
                  <a:cubicBezTo>
                    <a:pt x="37" y="78"/>
                    <a:pt x="44" y="81"/>
                    <a:pt x="51" y="81"/>
                  </a:cubicBezTo>
                  <a:cubicBezTo>
                    <a:pt x="59" y="81"/>
                    <a:pt x="66" y="78"/>
                    <a:pt x="71" y="73"/>
                  </a:cubicBezTo>
                  <a:cubicBezTo>
                    <a:pt x="71" y="73"/>
                    <a:pt x="71" y="73"/>
                    <a:pt x="71" y="73"/>
                  </a:cubicBezTo>
                  <a:cubicBezTo>
                    <a:pt x="76" y="68"/>
                    <a:pt x="79" y="61"/>
                    <a:pt x="79" y="53"/>
                  </a:cubicBezTo>
                  <a:cubicBezTo>
                    <a:pt x="79" y="47"/>
                    <a:pt x="77" y="42"/>
                    <a:pt x="73" y="37"/>
                  </a:cubicBezTo>
                  <a:cubicBezTo>
                    <a:pt x="64" y="46"/>
                    <a:pt x="64" y="46"/>
                    <a:pt x="64" y="46"/>
                  </a:cubicBezTo>
                  <a:cubicBezTo>
                    <a:pt x="65" y="48"/>
                    <a:pt x="66" y="51"/>
                    <a:pt x="66" y="53"/>
                  </a:cubicBezTo>
                  <a:cubicBezTo>
                    <a:pt x="66" y="57"/>
                    <a:pt x="64" y="61"/>
                    <a:pt x="62" y="64"/>
                  </a:cubicBezTo>
                  <a:cubicBezTo>
                    <a:pt x="62" y="64"/>
                    <a:pt x="62" y="64"/>
                    <a:pt x="62" y="64"/>
                  </a:cubicBezTo>
                  <a:cubicBezTo>
                    <a:pt x="59" y="66"/>
                    <a:pt x="55" y="68"/>
                    <a:pt x="51" y="68"/>
                  </a:cubicBezTo>
                  <a:cubicBezTo>
                    <a:pt x="47" y="68"/>
                    <a:pt x="44" y="66"/>
                    <a:pt x="41" y="64"/>
                  </a:cubicBezTo>
                  <a:cubicBezTo>
                    <a:pt x="38" y="61"/>
                    <a:pt x="37" y="57"/>
                    <a:pt x="37" y="53"/>
                  </a:cubicBezTo>
                  <a:cubicBezTo>
                    <a:pt x="37" y="49"/>
                    <a:pt x="38" y="46"/>
                    <a:pt x="41" y="43"/>
                  </a:cubicBezTo>
                  <a:cubicBezTo>
                    <a:pt x="41" y="43"/>
                    <a:pt x="41" y="43"/>
                    <a:pt x="41" y="43"/>
                  </a:cubicBezTo>
                  <a:cubicBezTo>
                    <a:pt x="44" y="40"/>
                    <a:pt x="47" y="39"/>
                    <a:pt x="51" y="39"/>
                  </a:cubicBezTo>
                  <a:close/>
                  <a:moveTo>
                    <a:pt x="55" y="44"/>
                  </a:moveTo>
                  <a:cubicBezTo>
                    <a:pt x="55" y="44"/>
                    <a:pt x="55" y="44"/>
                    <a:pt x="55" y="44"/>
                  </a:cubicBezTo>
                  <a:cubicBezTo>
                    <a:pt x="54" y="44"/>
                    <a:pt x="53" y="44"/>
                    <a:pt x="51" y="44"/>
                  </a:cubicBezTo>
                  <a:cubicBezTo>
                    <a:pt x="49" y="44"/>
                    <a:pt x="46" y="45"/>
                    <a:pt x="45" y="46"/>
                  </a:cubicBezTo>
                  <a:cubicBezTo>
                    <a:pt x="43" y="48"/>
                    <a:pt x="42" y="51"/>
                    <a:pt x="42" y="53"/>
                  </a:cubicBezTo>
                  <a:cubicBezTo>
                    <a:pt x="42" y="56"/>
                    <a:pt x="43" y="59"/>
                    <a:pt x="45" y="60"/>
                  </a:cubicBezTo>
                  <a:cubicBezTo>
                    <a:pt x="46" y="62"/>
                    <a:pt x="49" y="63"/>
                    <a:pt x="51" y="63"/>
                  </a:cubicBezTo>
                  <a:cubicBezTo>
                    <a:pt x="54" y="63"/>
                    <a:pt x="57" y="62"/>
                    <a:pt x="58" y="60"/>
                  </a:cubicBezTo>
                  <a:cubicBezTo>
                    <a:pt x="58" y="60"/>
                    <a:pt x="58" y="60"/>
                    <a:pt x="58" y="60"/>
                  </a:cubicBezTo>
                  <a:cubicBezTo>
                    <a:pt x="60" y="59"/>
                    <a:pt x="61" y="56"/>
                    <a:pt x="61" y="53"/>
                  </a:cubicBezTo>
                  <a:cubicBezTo>
                    <a:pt x="61" y="52"/>
                    <a:pt x="61" y="51"/>
                    <a:pt x="61" y="50"/>
                  </a:cubicBezTo>
                  <a:cubicBezTo>
                    <a:pt x="54" y="56"/>
                    <a:pt x="54" y="56"/>
                    <a:pt x="54" y="56"/>
                  </a:cubicBezTo>
                  <a:cubicBezTo>
                    <a:pt x="53" y="58"/>
                    <a:pt x="50" y="58"/>
                    <a:pt x="49" y="56"/>
                  </a:cubicBezTo>
                  <a:cubicBezTo>
                    <a:pt x="47" y="55"/>
                    <a:pt x="47" y="52"/>
                    <a:pt x="49" y="51"/>
                  </a:cubicBezTo>
                  <a:cubicBezTo>
                    <a:pt x="55" y="44"/>
                    <a:pt x="55" y="44"/>
                    <a:pt x="55" y="44"/>
                  </a:cubicBezTo>
                  <a:close/>
                  <a:moveTo>
                    <a:pt x="87" y="7"/>
                  </a:moveTo>
                  <a:cubicBezTo>
                    <a:pt x="87" y="7"/>
                    <a:pt x="87" y="7"/>
                    <a:pt x="87" y="7"/>
                  </a:cubicBezTo>
                  <a:cubicBezTo>
                    <a:pt x="78" y="17"/>
                    <a:pt x="78" y="17"/>
                    <a:pt x="78" y="17"/>
                  </a:cubicBezTo>
                  <a:cubicBezTo>
                    <a:pt x="79" y="22"/>
                    <a:pt x="79" y="22"/>
                    <a:pt x="79" y="22"/>
                  </a:cubicBezTo>
                  <a:cubicBezTo>
                    <a:pt x="89" y="13"/>
                    <a:pt x="89" y="13"/>
                    <a:pt x="89" y="13"/>
                  </a:cubicBezTo>
                  <a:cubicBezTo>
                    <a:pt x="87" y="7"/>
                    <a:pt x="87" y="7"/>
                    <a:pt x="87" y="7"/>
                  </a:cubicBezTo>
                  <a:close/>
                  <a:moveTo>
                    <a:pt x="92" y="16"/>
                  </a:moveTo>
                  <a:cubicBezTo>
                    <a:pt x="92" y="16"/>
                    <a:pt x="92" y="16"/>
                    <a:pt x="92" y="16"/>
                  </a:cubicBezTo>
                  <a:cubicBezTo>
                    <a:pt x="83" y="25"/>
                    <a:pt x="83" y="25"/>
                    <a:pt x="83" y="25"/>
                  </a:cubicBezTo>
                  <a:cubicBezTo>
                    <a:pt x="88" y="27"/>
                    <a:pt x="88" y="27"/>
                    <a:pt x="88" y="27"/>
                  </a:cubicBezTo>
                  <a:cubicBezTo>
                    <a:pt x="97" y="18"/>
                    <a:pt x="97" y="18"/>
                    <a:pt x="97" y="18"/>
                  </a:cubicBezTo>
                  <a:cubicBezTo>
                    <a:pt x="92" y="16"/>
                    <a:pt x="92" y="16"/>
                    <a:pt x="92" y="16"/>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solidFill>
                  <a:schemeClr val="bg1">
                    <a:lumMod val="50000"/>
                  </a:schemeClr>
                </a:solidFill>
                <a:ea typeface="黑体" panose="02010609060101010101" pitchFamily="49" charset="-122"/>
              </a:endParaRPr>
            </a:p>
          </p:txBody>
        </p:sp>
        <p:sp>
          <p:nvSpPr>
            <p:cNvPr id="24604" name="Freeform 28"/>
            <p:cNvSpPr/>
            <p:nvPr/>
          </p:nvSpPr>
          <p:spPr bwMode="auto">
            <a:xfrm>
              <a:off x="0" y="861"/>
              <a:ext cx="1051" cy="232"/>
            </a:xfrm>
            <a:custGeom>
              <a:avLst/>
              <a:gdLst>
                <a:gd name="T0" fmla="*/ 61 w 535"/>
                <a:gd name="T1" fmla="*/ 0 h 121"/>
                <a:gd name="T2" fmla="*/ 0 w 535"/>
                <a:gd name="T3" fmla="*/ 60 h 121"/>
                <a:gd name="T4" fmla="*/ 61 w 535"/>
                <a:gd name="T5" fmla="*/ 121 h 121"/>
                <a:gd name="T6" fmla="*/ 535 w 535"/>
                <a:gd name="T7" fmla="*/ 121 h 121"/>
                <a:gd name="T8" fmla="*/ 535 w 535"/>
                <a:gd name="T9" fmla="*/ 0 h 121"/>
                <a:gd name="T10" fmla="*/ 61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61" y="0"/>
                  </a:moveTo>
                  <a:cubicBezTo>
                    <a:pt x="27" y="0"/>
                    <a:pt x="0" y="27"/>
                    <a:pt x="0" y="60"/>
                  </a:cubicBezTo>
                  <a:cubicBezTo>
                    <a:pt x="0" y="93"/>
                    <a:pt x="27" y="121"/>
                    <a:pt x="61" y="121"/>
                  </a:cubicBezTo>
                  <a:cubicBezTo>
                    <a:pt x="535" y="121"/>
                    <a:pt x="535" y="121"/>
                    <a:pt x="535" y="121"/>
                  </a:cubicBezTo>
                  <a:cubicBezTo>
                    <a:pt x="535" y="0"/>
                    <a:pt x="535" y="0"/>
                    <a:pt x="535" y="0"/>
                  </a:cubicBezTo>
                  <a:lnTo>
                    <a:pt x="6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solidFill>
                  <a:schemeClr val="bg1">
                    <a:lumMod val="50000"/>
                  </a:schemeClr>
                </a:solidFill>
                <a:ea typeface="黑体" panose="02010609060101010101" pitchFamily="49" charset="-122"/>
              </a:endParaRPr>
            </a:p>
          </p:txBody>
        </p:sp>
        <p:sp>
          <p:nvSpPr>
            <p:cNvPr id="24605" name="Freeform 29"/>
            <p:cNvSpPr/>
            <p:nvPr/>
          </p:nvSpPr>
          <p:spPr bwMode="auto">
            <a:xfrm>
              <a:off x="0" y="1093"/>
              <a:ext cx="1051" cy="231"/>
            </a:xfrm>
            <a:custGeom>
              <a:avLst/>
              <a:gdLst>
                <a:gd name="T0" fmla="*/ 61 w 535"/>
                <a:gd name="T1" fmla="*/ 0 h 121"/>
                <a:gd name="T2" fmla="*/ 0 w 535"/>
                <a:gd name="T3" fmla="*/ 60 h 121"/>
                <a:gd name="T4" fmla="*/ 61 w 535"/>
                <a:gd name="T5" fmla="*/ 121 h 121"/>
                <a:gd name="T6" fmla="*/ 535 w 535"/>
                <a:gd name="T7" fmla="*/ 121 h 121"/>
                <a:gd name="T8" fmla="*/ 535 w 535"/>
                <a:gd name="T9" fmla="*/ 0 h 121"/>
                <a:gd name="T10" fmla="*/ 61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61" y="0"/>
                  </a:moveTo>
                  <a:cubicBezTo>
                    <a:pt x="27" y="0"/>
                    <a:pt x="0" y="27"/>
                    <a:pt x="0" y="60"/>
                  </a:cubicBezTo>
                  <a:cubicBezTo>
                    <a:pt x="0" y="93"/>
                    <a:pt x="27" y="121"/>
                    <a:pt x="61" y="121"/>
                  </a:cubicBezTo>
                  <a:cubicBezTo>
                    <a:pt x="535" y="121"/>
                    <a:pt x="535" y="121"/>
                    <a:pt x="535" y="121"/>
                  </a:cubicBezTo>
                  <a:cubicBezTo>
                    <a:pt x="535" y="0"/>
                    <a:pt x="535" y="0"/>
                    <a:pt x="535" y="0"/>
                  </a:cubicBezTo>
                  <a:lnTo>
                    <a:pt x="61"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solidFill>
                  <a:schemeClr val="bg1">
                    <a:lumMod val="50000"/>
                  </a:schemeClr>
                </a:solidFill>
                <a:ea typeface="黑体" panose="02010609060101010101" pitchFamily="49" charset="-122"/>
              </a:endParaRPr>
            </a:p>
          </p:txBody>
        </p:sp>
        <p:sp>
          <p:nvSpPr>
            <p:cNvPr id="24606" name="Freeform 30"/>
            <p:cNvSpPr/>
            <p:nvPr/>
          </p:nvSpPr>
          <p:spPr bwMode="auto">
            <a:xfrm>
              <a:off x="983" y="2"/>
              <a:ext cx="1063" cy="231"/>
            </a:xfrm>
            <a:custGeom>
              <a:avLst/>
              <a:gdLst>
                <a:gd name="T0" fmla="*/ 475 w 535"/>
                <a:gd name="T1" fmla="*/ 0 h 121"/>
                <a:gd name="T2" fmla="*/ 0 w 535"/>
                <a:gd name="T3" fmla="*/ 0 h 121"/>
                <a:gd name="T4" fmla="*/ 0 w 535"/>
                <a:gd name="T5" fmla="*/ 121 h 121"/>
                <a:gd name="T6" fmla="*/ 475 w 535"/>
                <a:gd name="T7" fmla="*/ 121 h 121"/>
                <a:gd name="T8" fmla="*/ 535 w 535"/>
                <a:gd name="T9" fmla="*/ 60 h 121"/>
                <a:gd name="T10" fmla="*/ 475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475" y="0"/>
                  </a:moveTo>
                  <a:cubicBezTo>
                    <a:pt x="0" y="0"/>
                    <a:pt x="0" y="0"/>
                    <a:pt x="0" y="0"/>
                  </a:cubicBezTo>
                  <a:cubicBezTo>
                    <a:pt x="0" y="121"/>
                    <a:pt x="0" y="121"/>
                    <a:pt x="0" y="121"/>
                  </a:cubicBezTo>
                  <a:cubicBezTo>
                    <a:pt x="475" y="121"/>
                    <a:pt x="475" y="121"/>
                    <a:pt x="475" y="121"/>
                  </a:cubicBezTo>
                  <a:cubicBezTo>
                    <a:pt x="508" y="121"/>
                    <a:pt x="535" y="93"/>
                    <a:pt x="535" y="60"/>
                  </a:cubicBezTo>
                  <a:cubicBezTo>
                    <a:pt x="535" y="27"/>
                    <a:pt x="508" y="0"/>
                    <a:pt x="475"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solidFill>
                  <a:schemeClr val="bg1">
                    <a:lumMod val="50000"/>
                  </a:schemeClr>
                </a:solidFill>
                <a:ea typeface="黑体" panose="02010609060101010101" pitchFamily="49" charset="-122"/>
              </a:endParaRPr>
            </a:p>
          </p:txBody>
        </p:sp>
        <p:sp>
          <p:nvSpPr>
            <p:cNvPr id="24607" name="Freeform 31"/>
            <p:cNvSpPr/>
            <p:nvPr/>
          </p:nvSpPr>
          <p:spPr bwMode="auto">
            <a:xfrm>
              <a:off x="983" y="233"/>
              <a:ext cx="1063" cy="231"/>
            </a:xfrm>
            <a:custGeom>
              <a:avLst/>
              <a:gdLst>
                <a:gd name="T0" fmla="*/ 475 w 535"/>
                <a:gd name="T1" fmla="*/ 0 h 121"/>
                <a:gd name="T2" fmla="*/ 0 w 535"/>
                <a:gd name="T3" fmla="*/ 0 h 121"/>
                <a:gd name="T4" fmla="*/ 0 w 535"/>
                <a:gd name="T5" fmla="*/ 121 h 121"/>
                <a:gd name="T6" fmla="*/ 475 w 535"/>
                <a:gd name="T7" fmla="*/ 121 h 121"/>
                <a:gd name="T8" fmla="*/ 535 w 535"/>
                <a:gd name="T9" fmla="*/ 60 h 121"/>
                <a:gd name="T10" fmla="*/ 475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475" y="0"/>
                  </a:moveTo>
                  <a:cubicBezTo>
                    <a:pt x="0" y="0"/>
                    <a:pt x="0" y="0"/>
                    <a:pt x="0" y="0"/>
                  </a:cubicBezTo>
                  <a:cubicBezTo>
                    <a:pt x="0" y="121"/>
                    <a:pt x="0" y="121"/>
                    <a:pt x="0" y="121"/>
                  </a:cubicBezTo>
                  <a:cubicBezTo>
                    <a:pt x="475" y="121"/>
                    <a:pt x="475" y="121"/>
                    <a:pt x="475" y="121"/>
                  </a:cubicBezTo>
                  <a:cubicBezTo>
                    <a:pt x="508" y="121"/>
                    <a:pt x="535" y="93"/>
                    <a:pt x="535" y="60"/>
                  </a:cubicBezTo>
                  <a:cubicBezTo>
                    <a:pt x="535" y="27"/>
                    <a:pt x="508" y="0"/>
                    <a:pt x="475"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solidFill>
                  <a:schemeClr val="bg1">
                    <a:lumMod val="50000"/>
                  </a:schemeClr>
                </a:solidFill>
                <a:ea typeface="黑体" panose="02010609060101010101" pitchFamily="49" charset="-122"/>
              </a:endParaRPr>
            </a:p>
          </p:txBody>
        </p:sp>
      </p:grpSp>
      <p:grpSp>
        <p:nvGrpSpPr>
          <p:cNvPr id="3" name="Group 32"/>
          <p:cNvGrpSpPr/>
          <p:nvPr/>
        </p:nvGrpSpPr>
        <p:grpSpPr bwMode="auto">
          <a:xfrm flipH="1">
            <a:off x="6967538" y="3241088"/>
            <a:ext cx="196850" cy="247726"/>
            <a:chOff x="0" y="0"/>
            <a:chExt cx="127" cy="163"/>
          </a:xfrm>
          <a:solidFill>
            <a:schemeClr val="accent4"/>
          </a:solidFill>
        </p:grpSpPr>
        <p:sp>
          <p:nvSpPr>
            <p:cNvPr id="24609" name="Freeform 33"/>
            <p:cNvSpPr/>
            <p:nvPr/>
          </p:nvSpPr>
          <p:spPr bwMode="auto">
            <a:xfrm>
              <a:off x="0" y="0"/>
              <a:ext cx="127" cy="163"/>
            </a:xfrm>
            <a:custGeom>
              <a:avLst/>
              <a:gdLst>
                <a:gd name="T0" fmla="*/ 28 w 124"/>
                <a:gd name="T1" fmla="*/ 146 h 159"/>
                <a:gd name="T2" fmla="*/ 14 w 124"/>
                <a:gd name="T3" fmla="*/ 146 h 159"/>
                <a:gd name="T4" fmla="*/ 14 w 124"/>
                <a:gd name="T5" fmla="*/ 13 h 159"/>
                <a:gd name="T6" fmla="*/ 117 w 124"/>
                <a:gd name="T7" fmla="*/ 13 h 159"/>
                <a:gd name="T8" fmla="*/ 124 w 124"/>
                <a:gd name="T9" fmla="*/ 7 h 159"/>
                <a:gd name="T10" fmla="*/ 117 w 124"/>
                <a:gd name="T11" fmla="*/ 0 h 159"/>
                <a:gd name="T12" fmla="*/ 7 w 124"/>
                <a:gd name="T13" fmla="*/ 0 h 159"/>
                <a:gd name="T14" fmla="*/ 0 w 124"/>
                <a:gd name="T15" fmla="*/ 7 h 159"/>
                <a:gd name="T16" fmla="*/ 0 w 124"/>
                <a:gd name="T17" fmla="*/ 152 h 159"/>
                <a:gd name="T18" fmla="*/ 7 w 124"/>
                <a:gd name="T19" fmla="*/ 159 h 159"/>
                <a:gd name="T20" fmla="*/ 28 w 124"/>
                <a:gd name="T21" fmla="*/ 159 h 159"/>
                <a:gd name="T22" fmla="*/ 35 w 124"/>
                <a:gd name="T23" fmla="*/ 152 h 159"/>
                <a:gd name="T24" fmla="*/ 28 w 124"/>
                <a:gd name="T25" fmla="*/ 14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59">
                  <a:moveTo>
                    <a:pt x="28" y="146"/>
                  </a:moveTo>
                  <a:cubicBezTo>
                    <a:pt x="14" y="146"/>
                    <a:pt x="14" y="146"/>
                    <a:pt x="14" y="146"/>
                  </a:cubicBezTo>
                  <a:cubicBezTo>
                    <a:pt x="14" y="13"/>
                    <a:pt x="14" y="13"/>
                    <a:pt x="14" y="13"/>
                  </a:cubicBezTo>
                  <a:cubicBezTo>
                    <a:pt x="117" y="13"/>
                    <a:pt x="117" y="13"/>
                    <a:pt x="117" y="13"/>
                  </a:cubicBezTo>
                  <a:cubicBezTo>
                    <a:pt x="121" y="13"/>
                    <a:pt x="124" y="10"/>
                    <a:pt x="124" y="7"/>
                  </a:cubicBezTo>
                  <a:cubicBezTo>
                    <a:pt x="124" y="3"/>
                    <a:pt x="121" y="0"/>
                    <a:pt x="117" y="0"/>
                  </a:cubicBezTo>
                  <a:cubicBezTo>
                    <a:pt x="7" y="0"/>
                    <a:pt x="7" y="0"/>
                    <a:pt x="7" y="0"/>
                  </a:cubicBezTo>
                  <a:cubicBezTo>
                    <a:pt x="3" y="0"/>
                    <a:pt x="0" y="3"/>
                    <a:pt x="0" y="7"/>
                  </a:cubicBezTo>
                  <a:cubicBezTo>
                    <a:pt x="0" y="152"/>
                    <a:pt x="0" y="152"/>
                    <a:pt x="0" y="152"/>
                  </a:cubicBezTo>
                  <a:cubicBezTo>
                    <a:pt x="0" y="156"/>
                    <a:pt x="3" y="159"/>
                    <a:pt x="7" y="159"/>
                  </a:cubicBezTo>
                  <a:cubicBezTo>
                    <a:pt x="28" y="159"/>
                    <a:pt x="28" y="159"/>
                    <a:pt x="28" y="159"/>
                  </a:cubicBezTo>
                  <a:cubicBezTo>
                    <a:pt x="31" y="159"/>
                    <a:pt x="35" y="156"/>
                    <a:pt x="35" y="152"/>
                  </a:cubicBezTo>
                  <a:cubicBezTo>
                    <a:pt x="35" y="149"/>
                    <a:pt x="31" y="146"/>
                    <a:pt x="28" y="14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solidFill>
                  <a:schemeClr val="bg1">
                    <a:lumMod val="50000"/>
                  </a:schemeClr>
                </a:solidFill>
                <a:ea typeface="黑体" panose="02010609060101010101" pitchFamily="49" charset="-122"/>
              </a:endParaRPr>
            </a:p>
          </p:txBody>
        </p:sp>
        <p:sp>
          <p:nvSpPr>
            <p:cNvPr id="24610" name="Freeform 34"/>
            <p:cNvSpPr/>
            <p:nvPr/>
          </p:nvSpPr>
          <p:spPr bwMode="auto">
            <a:xfrm>
              <a:off x="80" y="95"/>
              <a:ext cx="47" cy="68"/>
            </a:xfrm>
            <a:custGeom>
              <a:avLst/>
              <a:gdLst>
                <a:gd name="T0" fmla="*/ 39 w 46"/>
                <a:gd name="T1" fmla="*/ 0 h 66"/>
                <a:gd name="T2" fmla="*/ 32 w 46"/>
                <a:gd name="T3" fmla="*/ 7 h 66"/>
                <a:gd name="T4" fmla="*/ 32 w 46"/>
                <a:gd name="T5" fmla="*/ 53 h 66"/>
                <a:gd name="T6" fmla="*/ 7 w 46"/>
                <a:gd name="T7" fmla="*/ 53 h 66"/>
                <a:gd name="T8" fmla="*/ 0 w 46"/>
                <a:gd name="T9" fmla="*/ 59 h 66"/>
                <a:gd name="T10" fmla="*/ 7 w 46"/>
                <a:gd name="T11" fmla="*/ 66 h 66"/>
                <a:gd name="T12" fmla="*/ 39 w 46"/>
                <a:gd name="T13" fmla="*/ 66 h 66"/>
                <a:gd name="T14" fmla="*/ 44 w 46"/>
                <a:gd name="T15" fmla="*/ 64 h 66"/>
                <a:gd name="T16" fmla="*/ 46 w 46"/>
                <a:gd name="T17" fmla="*/ 59 h 66"/>
                <a:gd name="T18" fmla="*/ 46 w 46"/>
                <a:gd name="T19" fmla="*/ 7 h 66"/>
                <a:gd name="T20" fmla="*/ 39 w 46"/>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66">
                  <a:moveTo>
                    <a:pt x="39" y="0"/>
                  </a:moveTo>
                  <a:cubicBezTo>
                    <a:pt x="35" y="0"/>
                    <a:pt x="32" y="3"/>
                    <a:pt x="32" y="7"/>
                  </a:cubicBezTo>
                  <a:cubicBezTo>
                    <a:pt x="32" y="53"/>
                    <a:pt x="32" y="53"/>
                    <a:pt x="32" y="53"/>
                  </a:cubicBezTo>
                  <a:cubicBezTo>
                    <a:pt x="7" y="53"/>
                    <a:pt x="7" y="53"/>
                    <a:pt x="7" y="53"/>
                  </a:cubicBezTo>
                  <a:cubicBezTo>
                    <a:pt x="3" y="53"/>
                    <a:pt x="0" y="56"/>
                    <a:pt x="0" y="59"/>
                  </a:cubicBezTo>
                  <a:cubicBezTo>
                    <a:pt x="0" y="63"/>
                    <a:pt x="3" y="66"/>
                    <a:pt x="7" y="66"/>
                  </a:cubicBezTo>
                  <a:cubicBezTo>
                    <a:pt x="39" y="66"/>
                    <a:pt x="39" y="66"/>
                    <a:pt x="39" y="66"/>
                  </a:cubicBezTo>
                  <a:cubicBezTo>
                    <a:pt x="41" y="66"/>
                    <a:pt x="43" y="66"/>
                    <a:pt x="44" y="64"/>
                  </a:cubicBezTo>
                  <a:cubicBezTo>
                    <a:pt x="45" y="63"/>
                    <a:pt x="46" y="61"/>
                    <a:pt x="46" y="59"/>
                  </a:cubicBezTo>
                  <a:cubicBezTo>
                    <a:pt x="46" y="7"/>
                    <a:pt x="46" y="7"/>
                    <a:pt x="46" y="7"/>
                  </a:cubicBezTo>
                  <a:cubicBezTo>
                    <a:pt x="46" y="3"/>
                    <a:pt x="43" y="0"/>
                    <a:pt x="3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solidFill>
                  <a:schemeClr val="bg1">
                    <a:lumMod val="50000"/>
                  </a:schemeClr>
                </a:solidFill>
                <a:ea typeface="黑体" panose="02010609060101010101" pitchFamily="49" charset="-122"/>
              </a:endParaRPr>
            </a:p>
          </p:txBody>
        </p:sp>
        <p:sp>
          <p:nvSpPr>
            <p:cNvPr id="24611" name="Freeform 35"/>
            <p:cNvSpPr>
              <a:spLocks noEditPoints="1"/>
            </p:cNvSpPr>
            <p:nvPr/>
          </p:nvSpPr>
          <p:spPr bwMode="auto">
            <a:xfrm>
              <a:off x="46" y="34"/>
              <a:ext cx="79" cy="114"/>
            </a:xfrm>
            <a:custGeom>
              <a:avLst/>
              <a:gdLst>
                <a:gd name="T0" fmla="*/ 68 w 78"/>
                <a:gd name="T1" fmla="*/ 2 h 112"/>
                <a:gd name="T2" fmla="*/ 60 w 78"/>
                <a:gd name="T3" fmla="*/ 0 h 112"/>
                <a:gd name="T4" fmla="*/ 46 w 78"/>
                <a:gd name="T5" fmla="*/ 8 h 112"/>
                <a:gd name="T6" fmla="*/ 1 w 78"/>
                <a:gd name="T7" fmla="*/ 85 h 112"/>
                <a:gd name="T8" fmla="*/ 0 w 78"/>
                <a:gd name="T9" fmla="*/ 88 h 112"/>
                <a:gd name="T10" fmla="*/ 1 w 78"/>
                <a:gd name="T11" fmla="*/ 106 h 112"/>
                <a:gd name="T12" fmla="*/ 4 w 78"/>
                <a:gd name="T13" fmla="*/ 112 h 112"/>
                <a:gd name="T14" fmla="*/ 8 w 78"/>
                <a:gd name="T15" fmla="*/ 112 h 112"/>
                <a:gd name="T16" fmla="*/ 11 w 78"/>
                <a:gd name="T17" fmla="*/ 112 h 112"/>
                <a:gd name="T18" fmla="*/ 27 w 78"/>
                <a:gd name="T19" fmla="*/ 103 h 112"/>
                <a:gd name="T20" fmla="*/ 29 w 78"/>
                <a:gd name="T21" fmla="*/ 101 h 112"/>
                <a:gd name="T22" fmla="*/ 74 w 78"/>
                <a:gd name="T23" fmla="*/ 24 h 112"/>
                <a:gd name="T24" fmla="*/ 68 w 78"/>
                <a:gd name="T25" fmla="*/ 2 h 112"/>
                <a:gd name="T26" fmla="*/ 62 w 78"/>
                <a:gd name="T27" fmla="*/ 17 h 112"/>
                <a:gd name="T28" fmla="*/ 18 w 78"/>
                <a:gd name="T29" fmla="*/ 92 h 112"/>
                <a:gd name="T30" fmla="*/ 14 w 78"/>
                <a:gd name="T31" fmla="*/ 94 h 112"/>
                <a:gd name="T32" fmla="*/ 14 w 78"/>
                <a:gd name="T33" fmla="*/ 90 h 112"/>
                <a:gd name="T34" fmla="*/ 57 w 78"/>
                <a:gd name="T35" fmla="*/ 15 h 112"/>
                <a:gd name="T36" fmla="*/ 61 w 78"/>
                <a:gd name="T37" fmla="*/ 14 h 112"/>
                <a:gd name="T38" fmla="*/ 62 w 78"/>
                <a:gd name="T39" fmla="*/ 1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12">
                  <a:moveTo>
                    <a:pt x="68" y="2"/>
                  </a:moveTo>
                  <a:cubicBezTo>
                    <a:pt x="65" y="1"/>
                    <a:pt x="62" y="0"/>
                    <a:pt x="60" y="0"/>
                  </a:cubicBezTo>
                  <a:cubicBezTo>
                    <a:pt x="54" y="0"/>
                    <a:pt x="48" y="3"/>
                    <a:pt x="46" y="8"/>
                  </a:cubicBezTo>
                  <a:cubicBezTo>
                    <a:pt x="1" y="85"/>
                    <a:pt x="1" y="85"/>
                    <a:pt x="1" y="85"/>
                  </a:cubicBezTo>
                  <a:cubicBezTo>
                    <a:pt x="1" y="86"/>
                    <a:pt x="0" y="87"/>
                    <a:pt x="0" y="88"/>
                  </a:cubicBezTo>
                  <a:cubicBezTo>
                    <a:pt x="1" y="106"/>
                    <a:pt x="1" y="106"/>
                    <a:pt x="1" y="106"/>
                  </a:cubicBezTo>
                  <a:cubicBezTo>
                    <a:pt x="1" y="108"/>
                    <a:pt x="2" y="110"/>
                    <a:pt x="4" y="112"/>
                  </a:cubicBezTo>
                  <a:cubicBezTo>
                    <a:pt x="5" y="112"/>
                    <a:pt x="7" y="112"/>
                    <a:pt x="8" y="112"/>
                  </a:cubicBezTo>
                  <a:cubicBezTo>
                    <a:pt x="9" y="112"/>
                    <a:pt x="10" y="112"/>
                    <a:pt x="11" y="112"/>
                  </a:cubicBezTo>
                  <a:cubicBezTo>
                    <a:pt x="27" y="103"/>
                    <a:pt x="27" y="103"/>
                    <a:pt x="27" y="103"/>
                  </a:cubicBezTo>
                  <a:cubicBezTo>
                    <a:pt x="28" y="103"/>
                    <a:pt x="29" y="102"/>
                    <a:pt x="29" y="101"/>
                  </a:cubicBezTo>
                  <a:cubicBezTo>
                    <a:pt x="74" y="24"/>
                    <a:pt x="74" y="24"/>
                    <a:pt x="74" y="24"/>
                  </a:cubicBezTo>
                  <a:cubicBezTo>
                    <a:pt x="78" y="16"/>
                    <a:pt x="75" y="7"/>
                    <a:pt x="68" y="2"/>
                  </a:cubicBezTo>
                  <a:moveTo>
                    <a:pt x="62" y="17"/>
                  </a:moveTo>
                  <a:cubicBezTo>
                    <a:pt x="18" y="92"/>
                    <a:pt x="18" y="92"/>
                    <a:pt x="18" y="92"/>
                  </a:cubicBezTo>
                  <a:cubicBezTo>
                    <a:pt x="14" y="94"/>
                    <a:pt x="14" y="94"/>
                    <a:pt x="14" y="94"/>
                  </a:cubicBezTo>
                  <a:cubicBezTo>
                    <a:pt x="14" y="90"/>
                    <a:pt x="14" y="90"/>
                    <a:pt x="14" y="90"/>
                  </a:cubicBezTo>
                  <a:cubicBezTo>
                    <a:pt x="57" y="15"/>
                    <a:pt x="57" y="15"/>
                    <a:pt x="57" y="15"/>
                  </a:cubicBezTo>
                  <a:cubicBezTo>
                    <a:pt x="58" y="14"/>
                    <a:pt x="60" y="13"/>
                    <a:pt x="61" y="14"/>
                  </a:cubicBezTo>
                  <a:cubicBezTo>
                    <a:pt x="62" y="15"/>
                    <a:pt x="62" y="16"/>
                    <a:pt x="62"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solidFill>
                  <a:schemeClr val="bg1">
                    <a:lumMod val="50000"/>
                  </a:schemeClr>
                </a:solidFill>
                <a:ea typeface="黑体" panose="02010609060101010101" pitchFamily="49" charset="-122"/>
              </a:endParaRPr>
            </a:p>
          </p:txBody>
        </p:sp>
        <p:sp>
          <p:nvSpPr>
            <p:cNvPr id="24612" name="Freeform 36"/>
            <p:cNvSpPr/>
            <p:nvPr/>
          </p:nvSpPr>
          <p:spPr bwMode="auto">
            <a:xfrm>
              <a:off x="24" y="46"/>
              <a:ext cx="49" cy="14"/>
            </a:xfrm>
            <a:custGeom>
              <a:avLst/>
              <a:gdLst>
                <a:gd name="T0" fmla="*/ 48 w 48"/>
                <a:gd name="T1" fmla="*/ 7 h 14"/>
                <a:gd name="T2" fmla="*/ 42 w 48"/>
                <a:gd name="T3" fmla="*/ 0 h 14"/>
                <a:gd name="T4" fmla="*/ 7 w 48"/>
                <a:gd name="T5" fmla="*/ 0 h 14"/>
                <a:gd name="T6" fmla="*/ 0 w 48"/>
                <a:gd name="T7" fmla="*/ 7 h 14"/>
                <a:gd name="T8" fmla="*/ 7 w 48"/>
                <a:gd name="T9" fmla="*/ 14 h 14"/>
                <a:gd name="T10" fmla="*/ 42 w 48"/>
                <a:gd name="T11" fmla="*/ 14 h 14"/>
                <a:gd name="T12" fmla="*/ 48 w 48"/>
                <a:gd name="T13" fmla="*/ 7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8" y="7"/>
                  </a:moveTo>
                  <a:cubicBezTo>
                    <a:pt x="48" y="3"/>
                    <a:pt x="45" y="0"/>
                    <a:pt x="42" y="0"/>
                  </a:cubicBezTo>
                  <a:cubicBezTo>
                    <a:pt x="7" y="0"/>
                    <a:pt x="7" y="0"/>
                    <a:pt x="7" y="0"/>
                  </a:cubicBezTo>
                  <a:cubicBezTo>
                    <a:pt x="3" y="0"/>
                    <a:pt x="0" y="3"/>
                    <a:pt x="0" y="7"/>
                  </a:cubicBezTo>
                  <a:cubicBezTo>
                    <a:pt x="0" y="11"/>
                    <a:pt x="3" y="14"/>
                    <a:pt x="7" y="14"/>
                  </a:cubicBezTo>
                  <a:cubicBezTo>
                    <a:pt x="42" y="14"/>
                    <a:pt x="42" y="14"/>
                    <a:pt x="42" y="14"/>
                  </a:cubicBezTo>
                  <a:cubicBezTo>
                    <a:pt x="45" y="14"/>
                    <a:pt x="48" y="11"/>
                    <a:pt x="48"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solidFill>
                  <a:schemeClr val="bg1">
                    <a:lumMod val="50000"/>
                  </a:schemeClr>
                </a:solidFill>
                <a:ea typeface="黑体" panose="02010609060101010101" pitchFamily="49" charset="-122"/>
              </a:endParaRPr>
            </a:p>
          </p:txBody>
        </p:sp>
        <p:sp>
          <p:nvSpPr>
            <p:cNvPr id="24613" name="Freeform 37"/>
            <p:cNvSpPr/>
            <p:nvPr/>
          </p:nvSpPr>
          <p:spPr bwMode="auto">
            <a:xfrm>
              <a:off x="24" y="73"/>
              <a:ext cx="32" cy="15"/>
            </a:xfrm>
            <a:custGeom>
              <a:avLst/>
              <a:gdLst>
                <a:gd name="T0" fmla="*/ 7 w 31"/>
                <a:gd name="T1" fmla="*/ 0 h 14"/>
                <a:gd name="T2" fmla="*/ 0 w 31"/>
                <a:gd name="T3" fmla="*/ 7 h 14"/>
                <a:gd name="T4" fmla="*/ 7 w 31"/>
                <a:gd name="T5" fmla="*/ 14 h 14"/>
                <a:gd name="T6" fmla="*/ 24 w 31"/>
                <a:gd name="T7" fmla="*/ 14 h 14"/>
                <a:gd name="T8" fmla="*/ 31 w 31"/>
                <a:gd name="T9" fmla="*/ 7 h 14"/>
                <a:gd name="T10" fmla="*/ 24 w 31"/>
                <a:gd name="T11" fmla="*/ 0 h 14"/>
                <a:gd name="T12" fmla="*/ 7 w 31"/>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31" h="14">
                  <a:moveTo>
                    <a:pt x="7" y="0"/>
                  </a:moveTo>
                  <a:cubicBezTo>
                    <a:pt x="3" y="0"/>
                    <a:pt x="0" y="3"/>
                    <a:pt x="0" y="7"/>
                  </a:cubicBezTo>
                  <a:cubicBezTo>
                    <a:pt x="0" y="11"/>
                    <a:pt x="3" y="14"/>
                    <a:pt x="7" y="14"/>
                  </a:cubicBezTo>
                  <a:cubicBezTo>
                    <a:pt x="24" y="14"/>
                    <a:pt x="24" y="14"/>
                    <a:pt x="24" y="14"/>
                  </a:cubicBezTo>
                  <a:cubicBezTo>
                    <a:pt x="28" y="14"/>
                    <a:pt x="31" y="11"/>
                    <a:pt x="31" y="7"/>
                  </a:cubicBezTo>
                  <a:cubicBezTo>
                    <a:pt x="31" y="3"/>
                    <a:pt x="28" y="0"/>
                    <a:pt x="24" y="0"/>
                  </a:cubicBez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solidFill>
                  <a:schemeClr val="bg1">
                    <a:lumMod val="50000"/>
                  </a:schemeClr>
                </a:solidFill>
                <a:ea typeface="黑体" panose="02010609060101010101" pitchFamily="49" charset="-122"/>
              </a:endParaRPr>
            </a:p>
          </p:txBody>
        </p:sp>
      </p:grpSp>
      <p:sp>
        <p:nvSpPr>
          <p:cNvPr id="24614" name="Freeform 38"/>
          <p:cNvSpPr>
            <a:spLocks noEditPoints="1"/>
          </p:cNvSpPr>
          <p:nvPr/>
        </p:nvSpPr>
        <p:spPr bwMode="auto">
          <a:xfrm flipH="1">
            <a:off x="6877051" y="1946876"/>
            <a:ext cx="301625" cy="203263"/>
          </a:xfrm>
          <a:custGeom>
            <a:avLst/>
            <a:gdLst>
              <a:gd name="T0" fmla="*/ 154 w 160"/>
              <a:gd name="T1" fmla="*/ 12 h 109"/>
              <a:gd name="T2" fmla="*/ 139 w 160"/>
              <a:gd name="T3" fmla="*/ 6 h 109"/>
              <a:gd name="T4" fmla="*/ 123 w 160"/>
              <a:gd name="T5" fmla="*/ 12 h 109"/>
              <a:gd name="T6" fmla="*/ 117 w 160"/>
              <a:gd name="T7" fmla="*/ 27 h 109"/>
              <a:gd name="T8" fmla="*/ 119 w 160"/>
              <a:gd name="T9" fmla="*/ 36 h 109"/>
              <a:gd name="T10" fmla="*/ 93 w 160"/>
              <a:gd name="T11" fmla="*/ 60 h 109"/>
              <a:gd name="T12" fmla="*/ 79 w 160"/>
              <a:gd name="T13" fmla="*/ 56 h 109"/>
              <a:gd name="T14" fmla="*/ 66 w 160"/>
              <a:gd name="T15" fmla="*/ 59 h 109"/>
              <a:gd name="T16" fmla="*/ 47 w 160"/>
              <a:gd name="T17" fmla="*/ 37 h 109"/>
              <a:gd name="T18" fmla="*/ 43 w 160"/>
              <a:gd name="T19" fmla="*/ 7 h 109"/>
              <a:gd name="T20" fmla="*/ 25 w 160"/>
              <a:gd name="T21" fmla="*/ 0 h 109"/>
              <a:gd name="T22" fmla="*/ 8 w 160"/>
              <a:gd name="T23" fmla="*/ 7 h 109"/>
              <a:gd name="T24" fmla="*/ 0 w 160"/>
              <a:gd name="T25" fmla="*/ 24 h 109"/>
              <a:gd name="T26" fmla="*/ 8 w 160"/>
              <a:gd name="T27" fmla="*/ 42 h 109"/>
              <a:gd name="T28" fmla="*/ 25 w 160"/>
              <a:gd name="T29" fmla="*/ 49 h 109"/>
              <a:gd name="T30" fmla="*/ 37 w 160"/>
              <a:gd name="T31" fmla="*/ 46 h 109"/>
              <a:gd name="T32" fmla="*/ 56 w 160"/>
              <a:gd name="T33" fmla="*/ 69 h 109"/>
              <a:gd name="T34" fmla="*/ 60 w 160"/>
              <a:gd name="T35" fmla="*/ 102 h 109"/>
              <a:gd name="T36" fmla="*/ 79 w 160"/>
              <a:gd name="T37" fmla="*/ 109 h 109"/>
              <a:gd name="T38" fmla="*/ 98 w 160"/>
              <a:gd name="T39" fmla="*/ 102 h 109"/>
              <a:gd name="T40" fmla="*/ 102 w 160"/>
              <a:gd name="T41" fmla="*/ 69 h 109"/>
              <a:gd name="T42" fmla="*/ 129 w 160"/>
              <a:gd name="T43" fmla="*/ 46 h 109"/>
              <a:gd name="T44" fmla="*/ 139 w 160"/>
              <a:gd name="T45" fmla="*/ 49 h 109"/>
              <a:gd name="T46" fmla="*/ 154 w 160"/>
              <a:gd name="T47" fmla="*/ 43 h 109"/>
              <a:gd name="T48" fmla="*/ 160 w 160"/>
              <a:gd name="T49" fmla="*/ 27 h 109"/>
              <a:gd name="T50" fmla="*/ 154 w 160"/>
              <a:gd name="T51" fmla="*/ 12 h 109"/>
              <a:gd name="T52" fmla="*/ 17 w 160"/>
              <a:gd name="T53" fmla="*/ 32 h 109"/>
              <a:gd name="T54" fmla="*/ 14 w 160"/>
              <a:gd name="T55" fmla="*/ 24 h 109"/>
              <a:gd name="T56" fmla="*/ 17 w 160"/>
              <a:gd name="T57" fmla="*/ 17 h 109"/>
              <a:gd name="T58" fmla="*/ 25 w 160"/>
              <a:gd name="T59" fmla="*/ 13 h 109"/>
              <a:gd name="T60" fmla="*/ 33 w 160"/>
              <a:gd name="T61" fmla="*/ 17 h 109"/>
              <a:gd name="T62" fmla="*/ 33 w 160"/>
              <a:gd name="T63" fmla="*/ 32 h 109"/>
              <a:gd name="T64" fmla="*/ 17 w 160"/>
              <a:gd name="T65" fmla="*/ 32 h 109"/>
              <a:gd name="T66" fmla="*/ 144 w 160"/>
              <a:gd name="T67" fmla="*/ 33 h 109"/>
              <a:gd name="T68" fmla="*/ 133 w 160"/>
              <a:gd name="T69" fmla="*/ 33 h 109"/>
              <a:gd name="T70" fmla="*/ 131 w 160"/>
              <a:gd name="T71" fmla="*/ 27 h 109"/>
              <a:gd name="T72" fmla="*/ 133 w 160"/>
              <a:gd name="T73" fmla="*/ 22 h 109"/>
              <a:gd name="T74" fmla="*/ 139 w 160"/>
              <a:gd name="T75" fmla="*/ 20 h 109"/>
              <a:gd name="T76" fmla="*/ 144 w 160"/>
              <a:gd name="T77" fmla="*/ 22 h 109"/>
              <a:gd name="T78" fmla="*/ 146 w 160"/>
              <a:gd name="T79" fmla="*/ 27 h 109"/>
              <a:gd name="T80" fmla="*/ 144 w 160"/>
              <a:gd name="T81" fmla="*/ 3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 h="109">
                <a:moveTo>
                  <a:pt x="154" y="12"/>
                </a:moveTo>
                <a:cubicBezTo>
                  <a:pt x="150" y="8"/>
                  <a:pt x="144" y="6"/>
                  <a:pt x="139" y="6"/>
                </a:cubicBezTo>
                <a:cubicBezTo>
                  <a:pt x="133" y="6"/>
                  <a:pt x="127" y="8"/>
                  <a:pt x="123" y="12"/>
                </a:cubicBezTo>
                <a:cubicBezTo>
                  <a:pt x="119" y="16"/>
                  <a:pt x="117" y="22"/>
                  <a:pt x="117" y="27"/>
                </a:cubicBezTo>
                <a:cubicBezTo>
                  <a:pt x="117" y="31"/>
                  <a:pt x="118" y="34"/>
                  <a:pt x="119" y="36"/>
                </a:cubicBezTo>
                <a:cubicBezTo>
                  <a:pt x="93" y="60"/>
                  <a:pt x="93" y="60"/>
                  <a:pt x="93" y="60"/>
                </a:cubicBezTo>
                <a:cubicBezTo>
                  <a:pt x="89" y="57"/>
                  <a:pt x="84" y="56"/>
                  <a:pt x="79" y="56"/>
                </a:cubicBezTo>
                <a:cubicBezTo>
                  <a:pt x="74" y="56"/>
                  <a:pt x="70" y="57"/>
                  <a:pt x="66" y="59"/>
                </a:cubicBezTo>
                <a:cubicBezTo>
                  <a:pt x="47" y="37"/>
                  <a:pt x="47" y="37"/>
                  <a:pt x="47" y="37"/>
                </a:cubicBezTo>
                <a:cubicBezTo>
                  <a:pt x="52" y="27"/>
                  <a:pt x="51" y="15"/>
                  <a:pt x="43" y="7"/>
                </a:cubicBezTo>
                <a:cubicBezTo>
                  <a:pt x="38" y="2"/>
                  <a:pt x="32" y="0"/>
                  <a:pt x="25" y="0"/>
                </a:cubicBezTo>
                <a:cubicBezTo>
                  <a:pt x="19" y="0"/>
                  <a:pt x="12" y="2"/>
                  <a:pt x="8" y="7"/>
                </a:cubicBezTo>
                <a:cubicBezTo>
                  <a:pt x="3" y="12"/>
                  <a:pt x="0" y="18"/>
                  <a:pt x="0" y="24"/>
                </a:cubicBezTo>
                <a:cubicBezTo>
                  <a:pt x="0" y="31"/>
                  <a:pt x="3" y="37"/>
                  <a:pt x="8" y="42"/>
                </a:cubicBezTo>
                <a:cubicBezTo>
                  <a:pt x="12" y="47"/>
                  <a:pt x="19" y="49"/>
                  <a:pt x="25" y="49"/>
                </a:cubicBezTo>
                <a:cubicBezTo>
                  <a:pt x="29" y="49"/>
                  <a:pt x="33" y="48"/>
                  <a:pt x="37" y="46"/>
                </a:cubicBezTo>
                <a:cubicBezTo>
                  <a:pt x="56" y="69"/>
                  <a:pt x="56" y="69"/>
                  <a:pt x="56" y="69"/>
                </a:cubicBezTo>
                <a:cubicBezTo>
                  <a:pt x="50" y="79"/>
                  <a:pt x="51" y="93"/>
                  <a:pt x="60" y="102"/>
                </a:cubicBezTo>
                <a:cubicBezTo>
                  <a:pt x="65" y="107"/>
                  <a:pt x="72" y="109"/>
                  <a:pt x="79" y="109"/>
                </a:cubicBezTo>
                <a:cubicBezTo>
                  <a:pt x="86" y="109"/>
                  <a:pt x="93" y="107"/>
                  <a:pt x="98" y="102"/>
                </a:cubicBezTo>
                <a:cubicBezTo>
                  <a:pt x="107" y="93"/>
                  <a:pt x="108" y="80"/>
                  <a:pt x="102" y="69"/>
                </a:cubicBezTo>
                <a:cubicBezTo>
                  <a:pt x="129" y="46"/>
                  <a:pt x="129" y="46"/>
                  <a:pt x="129" y="46"/>
                </a:cubicBezTo>
                <a:cubicBezTo>
                  <a:pt x="132" y="48"/>
                  <a:pt x="135" y="49"/>
                  <a:pt x="139" y="49"/>
                </a:cubicBezTo>
                <a:cubicBezTo>
                  <a:pt x="144" y="49"/>
                  <a:pt x="150" y="47"/>
                  <a:pt x="154" y="43"/>
                </a:cubicBezTo>
                <a:cubicBezTo>
                  <a:pt x="158" y="38"/>
                  <a:pt x="160" y="33"/>
                  <a:pt x="160" y="27"/>
                </a:cubicBezTo>
                <a:cubicBezTo>
                  <a:pt x="160" y="22"/>
                  <a:pt x="158" y="16"/>
                  <a:pt x="154" y="12"/>
                </a:cubicBezTo>
                <a:moveTo>
                  <a:pt x="17" y="32"/>
                </a:moveTo>
                <a:cubicBezTo>
                  <a:pt x="15" y="30"/>
                  <a:pt x="14" y="27"/>
                  <a:pt x="14" y="24"/>
                </a:cubicBezTo>
                <a:cubicBezTo>
                  <a:pt x="14" y="21"/>
                  <a:pt x="15" y="19"/>
                  <a:pt x="17" y="17"/>
                </a:cubicBezTo>
                <a:cubicBezTo>
                  <a:pt x="20" y="14"/>
                  <a:pt x="22" y="13"/>
                  <a:pt x="25" y="13"/>
                </a:cubicBezTo>
                <a:cubicBezTo>
                  <a:pt x="28" y="13"/>
                  <a:pt x="31" y="14"/>
                  <a:pt x="33" y="17"/>
                </a:cubicBezTo>
                <a:cubicBezTo>
                  <a:pt x="38" y="21"/>
                  <a:pt x="38" y="28"/>
                  <a:pt x="33" y="32"/>
                </a:cubicBezTo>
                <a:cubicBezTo>
                  <a:pt x="29" y="37"/>
                  <a:pt x="22" y="37"/>
                  <a:pt x="17" y="32"/>
                </a:cubicBezTo>
                <a:moveTo>
                  <a:pt x="144" y="33"/>
                </a:moveTo>
                <a:cubicBezTo>
                  <a:pt x="141" y="36"/>
                  <a:pt x="136" y="36"/>
                  <a:pt x="133" y="33"/>
                </a:cubicBezTo>
                <a:cubicBezTo>
                  <a:pt x="132" y="31"/>
                  <a:pt x="131" y="29"/>
                  <a:pt x="131" y="27"/>
                </a:cubicBezTo>
                <a:cubicBezTo>
                  <a:pt x="131" y="25"/>
                  <a:pt x="132" y="23"/>
                  <a:pt x="133" y="22"/>
                </a:cubicBezTo>
                <a:cubicBezTo>
                  <a:pt x="135" y="20"/>
                  <a:pt x="137" y="20"/>
                  <a:pt x="139" y="20"/>
                </a:cubicBezTo>
                <a:cubicBezTo>
                  <a:pt x="141" y="20"/>
                  <a:pt x="143" y="20"/>
                  <a:pt x="144" y="22"/>
                </a:cubicBezTo>
                <a:cubicBezTo>
                  <a:pt x="146" y="23"/>
                  <a:pt x="146" y="25"/>
                  <a:pt x="146" y="27"/>
                </a:cubicBezTo>
                <a:cubicBezTo>
                  <a:pt x="146" y="29"/>
                  <a:pt x="146" y="31"/>
                  <a:pt x="144" y="33"/>
                </a:cubicBezTo>
              </a:path>
            </a:pathLst>
          </a:custGeom>
          <a:solidFill>
            <a:schemeClr val="accent3"/>
          </a:solidFill>
          <a:ln>
            <a:noFill/>
          </a:ln>
        </p:spPr>
        <p:txBody>
          <a:bodyPr/>
          <a:lstStyle/>
          <a:p>
            <a:endParaRPr lang="zh-CN" altLang="en-US" dirty="0">
              <a:solidFill>
                <a:schemeClr val="bg1">
                  <a:lumMod val="50000"/>
                </a:schemeClr>
              </a:solidFill>
              <a:ea typeface="黑体" panose="02010609060101010101" pitchFamily="49" charset="-122"/>
            </a:endParaRPr>
          </a:p>
        </p:txBody>
      </p:sp>
      <p:sp>
        <p:nvSpPr>
          <p:cNvPr id="24615" name="Rectangle 39"/>
          <p:cNvSpPr>
            <a:spLocks noChangeArrowheads="1"/>
          </p:cNvSpPr>
          <p:nvPr/>
        </p:nvSpPr>
        <p:spPr bwMode="auto">
          <a:xfrm>
            <a:off x="6300789" y="2242242"/>
            <a:ext cx="259238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800" dirty="0">
                <a:solidFill>
                  <a:schemeClr val="bg1">
                    <a:lumMod val="50000"/>
                  </a:schemeClr>
                </a:solidFill>
                <a:latin typeface="微软雅黑" panose="020B0503020204020204" charset="-122"/>
                <a:ea typeface="微软雅黑" panose="020B0503020204020204" charset="-122"/>
                <a:sym typeface="宋体" panose="02010600030101010101" pitchFamily="2" charset="-122"/>
              </a:rPr>
              <a:t>单击此处添加本章节的简要内容单击此处添加本章节的简要内容单击此处添加本章节的简要内容</a:t>
            </a:r>
            <a:endParaRPr lang="zh-CN" altLang="en-US" sz="800" dirty="0">
              <a:solidFill>
                <a:schemeClr val="bg1">
                  <a:lumMod val="50000"/>
                </a:schemeClr>
              </a:solidFill>
              <a:ea typeface="黑体" panose="02010609060101010101" pitchFamily="49" charset="-122"/>
            </a:endParaRPr>
          </a:p>
        </p:txBody>
      </p:sp>
      <p:sp>
        <p:nvSpPr>
          <p:cNvPr id="24616" name="Text Box 40"/>
          <p:cNvSpPr txBox="1">
            <a:spLocks noChangeArrowheads="1"/>
          </p:cNvSpPr>
          <p:nvPr/>
        </p:nvSpPr>
        <p:spPr bwMode="auto">
          <a:xfrm>
            <a:off x="6300788" y="1823013"/>
            <a:ext cx="513282" cy="461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400" dirty="0">
                <a:solidFill>
                  <a:schemeClr val="accent3"/>
                </a:solidFill>
                <a:latin typeface="Impact" pitchFamily="34" charset="0"/>
                <a:ea typeface="黑体" panose="02010609060101010101" pitchFamily="49" charset="-122"/>
              </a:rPr>
              <a:t>03</a:t>
            </a:r>
          </a:p>
        </p:txBody>
      </p:sp>
      <p:sp>
        <p:nvSpPr>
          <p:cNvPr id="24617" name="Rectangle 41"/>
          <p:cNvSpPr>
            <a:spLocks noChangeArrowheads="1"/>
          </p:cNvSpPr>
          <p:nvPr/>
        </p:nvSpPr>
        <p:spPr bwMode="auto">
          <a:xfrm>
            <a:off x="6300789" y="3557097"/>
            <a:ext cx="259238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800" dirty="0">
                <a:solidFill>
                  <a:schemeClr val="bg1">
                    <a:lumMod val="50000"/>
                  </a:schemeClr>
                </a:solidFill>
                <a:latin typeface="微软雅黑" panose="020B0503020204020204" charset="-122"/>
                <a:ea typeface="微软雅黑" panose="020B0503020204020204" charset="-122"/>
                <a:sym typeface="宋体" panose="02010600030101010101" pitchFamily="2" charset="-122"/>
              </a:rPr>
              <a:t>单击此处添加本章节的简要内容单击此处添加本章节的简要内容单击此处添加本章节的简要内容单击此处添加本章节的简要内容</a:t>
            </a:r>
            <a:endParaRPr lang="zh-CN" altLang="en-US" sz="800" dirty="0">
              <a:solidFill>
                <a:schemeClr val="bg1">
                  <a:lumMod val="50000"/>
                </a:schemeClr>
              </a:solidFill>
              <a:ea typeface="黑体" panose="02010609060101010101" pitchFamily="49" charset="-122"/>
            </a:endParaRPr>
          </a:p>
        </p:txBody>
      </p:sp>
      <p:sp>
        <p:nvSpPr>
          <p:cNvPr id="24618" name="Text Box 42"/>
          <p:cNvSpPr txBox="1">
            <a:spLocks noChangeArrowheads="1"/>
          </p:cNvSpPr>
          <p:nvPr/>
        </p:nvSpPr>
        <p:spPr bwMode="auto">
          <a:xfrm>
            <a:off x="6300788" y="3137869"/>
            <a:ext cx="503664" cy="461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400" dirty="0">
                <a:solidFill>
                  <a:schemeClr val="accent4"/>
                </a:solidFill>
                <a:latin typeface="Impact" pitchFamily="34" charset="0"/>
                <a:ea typeface="黑体" panose="02010609060101010101" pitchFamily="49" charset="-122"/>
              </a:rPr>
              <a:t>04</a:t>
            </a:r>
          </a:p>
        </p:txBody>
      </p:sp>
      <p:sp>
        <p:nvSpPr>
          <p:cNvPr id="24619" name="Rectangle 43"/>
          <p:cNvSpPr>
            <a:spLocks noChangeArrowheads="1"/>
          </p:cNvSpPr>
          <p:nvPr/>
        </p:nvSpPr>
        <p:spPr bwMode="auto">
          <a:xfrm>
            <a:off x="250825" y="3557097"/>
            <a:ext cx="259238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zh-CN" altLang="en-US" sz="800" dirty="0">
                <a:solidFill>
                  <a:schemeClr val="bg1">
                    <a:lumMod val="50000"/>
                  </a:schemeClr>
                </a:solidFill>
                <a:latin typeface="微软雅黑" panose="020B0503020204020204" charset="-122"/>
                <a:ea typeface="微软雅黑" panose="020B0503020204020204" charset="-122"/>
                <a:sym typeface="宋体" panose="02010600030101010101" pitchFamily="2" charset="-122"/>
              </a:rPr>
              <a:t>单击此处添加本章节的简要内容单击此处添加本章节的简要内容单击此处添加本章节的简要内容</a:t>
            </a:r>
            <a:endParaRPr lang="zh-CN" altLang="en-US" sz="800" dirty="0">
              <a:solidFill>
                <a:schemeClr val="bg1">
                  <a:lumMod val="50000"/>
                </a:schemeClr>
              </a:solidFill>
              <a:ea typeface="黑体" panose="02010609060101010101" pitchFamily="49" charset="-122"/>
            </a:endParaRPr>
          </a:p>
        </p:txBody>
      </p:sp>
      <p:sp>
        <p:nvSpPr>
          <p:cNvPr id="24620" name="Text Box 44"/>
          <p:cNvSpPr txBox="1">
            <a:spLocks noChangeArrowheads="1"/>
          </p:cNvSpPr>
          <p:nvPr/>
        </p:nvSpPr>
        <p:spPr bwMode="auto">
          <a:xfrm>
            <a:off x="2363361" y="3137869"/>
            <a:ext cx="503664" cy="461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zh-CN" sz="2400" dirty="0">
                <a:solidFill>
                  <a:schemeClr val="accent2"/>
                </a:solidFill>
                <a:latin typeface="Impact" pitchFamily="34" charset="0"/>
                <a:ea typeface="黑体" panose="02010609060101010101" pitchFamily="49" charset="-122"/>
              </a:rPr>
              <a:t>02</a:t>
            </a:r>
          </a:p>
        </p:txBody>
      </p:sp>
      <p:grpSp>
        <p:nvGrpSpPr>
          <p:cNvPr id="4" name="Group 45"/>
          <p:cNvGrpSpPr/>
          <p:nvPr/>
        </p:nvGrpSpPr>
        <p:grpSpPr bwMode="auto">
          <a:xfrm flipH="1">
            <a:off x="2003425" y="1935761"/>
            <a:ext cx="209550" cy="257254"/>
            <a:chOff x="0" y="0"/>
            <a:chExt cx="134" cy="163"/>
          </a:xfrm>
          <a:solidFill>
            <a:schemeClr val="accent1"/>
          </a:solidFill>
        </p:grpSpPr>
        <p:sp>
          <p:nvSpPr>
            <p:cNvPr id="24622" name="Freeform 46"/>
            <p:cNvSpPr>
              <a:spLocks noEditPoints="1"/>
            </p:cNvSpPr>
            <p:nvPr/>
          </p:nvSpPr>
          <p:spPr bwMode="auto">
            <a:xfrm>
              <a:off x="0" y="0"/>
              <a:ext cx="134" cy="163"/>
            </a:xfrm>
            <a:custGeom>
              <a:avLst/>
              <a:gdLst>
                <a:gd name="T0" fmla="*/ 0 w 134"/>
                <a:gd name="T1" fmla="*/ 0 h 163"/>
                <a:gd name="T2" fmla="*/ 0 w 134"/>
                <a:gd name="T3" fmla="*/ 163 h 163"/>
                <a:gd name="T4" fmla="*/ 92 w 134"/>
                <a:gd name="T5" fmla="*/ 163 h 163"/>
                <a:gd name="T6" fmla="*/ 134 w 134"/>
                <a:gd name="T7" fmla="*/ 121 h 163"/>
                <a:gd name="T8" fmla="*/ 134 w 134"/>
                <a:gd name="T9" fmla="*/ 0 h 163"/>
                <a:gd name="T10" fmla="*/ 0 w 134"/>
                <a:gd name="T11" fmla="*/ 0 h 163"/>
                <a:gd name="T12" fmla="*/ 14 w 134"/>
                <a:gd name="T13" fmla="*/ 14 h 163"/>
                <a:gd name="T14" fmla="*/ 120 w 134"/>
                <a:gd name="T15" fmla="*/ 14 h 163"/>
                <a:gd name="T16" fmla="*/ 120 w 134"/>
                <a:gd name="T17" fmla="*/ 112 h 163"/>
                <a:gd name="T18" fmla="*/ 83 w 134"/>
                <a:gd name="T19" fmla="*/ 112 h 163"/>
                <a:gd name="T20" fmla="*/ 83 w 134"/>
                <a:gd name="T21" fmla="*/ 150 h 163"/>
                <a:gd name="T22" fmla="*/ 14 w 134"/>
                <a:gd name="T23" fmla="*/ 150 h 163"/>
                <a:gd name="T24" fmla="*/ 14 w 134"/>
                <a:gd name="T25" fmla="*/ 14 h 163"/>
                <a:gd name="T26" fmla="*/ 111 w 134"/>
                <a:gd name="T27" fmla="*/ 125 h 163"/>
                <a:gd name="T28" fmla="*/ 96 w 134"/>
                <a:gd name="T29" fmla="*/ 140 h 163"/>
                <a:gd name="T30" fmla="*/ 96 w 134"/>
                <a:gd name="T31" fmla="*/ 125 h 163"/>
                <a:gd name="T32" fmla="*/ 111 w 134"/>
                <a:gd name="T33" fmla="*/ 12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163">
                  <a:moveTo>
                    <a:pt x="0" y="0"/>
                  </a:moveTo>
                  <a:lnTo>
                    <a:pt x="0" y="163"/>
                  </a:lnTo>
                  <a:lnTo>
                    <a:pt x="92" y="163"/>
                  </a:lnTo>
                  <a:lnTo>
                    <a:pt x="134" y="121"/>
                  </a:lnTo>
                  <a:lnTo>
                    <a:pt x="134" y="0"/>
                  </a:lnTo>
                  <a:lnTo>
                    <a:pt x="0" y="0"/>
                  </a:lnTo>
                  <a:close/>
                  <a:moveTo>
                    <a:pt x="14" y="14"/>
                  </a:moveTo>
                  <a:lnTo>
                    <a:pt x="120" y="14"/>
                  </a:lnTo>
                  <a:lnTo>
                    <a:pt x="120" y="112"/>
                  </a:lnTo>
                  <a:lnTo>
                    <a:pt x="83" y="112"/>
                  </a:lnTo>
                  <a:lnTo>
                    <a:pt x="83" y="150"/>
                  </a:lnTo>
                  <a:lnTo>
                    <a:pt x="14" y="150"/>
                  </a:lnTo>
                  <a:lnTo>
                    <a:pt x="14" y="14"/>
                  </a:lnTo>
                  <a:close/>
                  <a:moveTo>
                    <a:pt x="111" y="125"/>
                  </a:moveTo>
                  <a:lnTo>
                    <a:pt x="96" y="140"/>
                  </a:lnTo>
                  <a:lnTo>
                    <a:pt x="96" y="125"/>
                  </a:lnTo>
                  <a:lnTo>
                    <a:pt x="111" y="1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solidFill>
                  <a:schemeClr val="bg1">
                    <a:lumMod val="50000"/>
                  </a:schemeClr>
                </a:solidFill>
                <a:ea typeface="黑体" panose="02010609060101010101" pitchFamily="49" charset="-122"/>
              </a:endParaRPr>
            </a:p>
          </p:txBody>
        </p:sp>
        <p:sp>
          <p:nvSpPr>
            <p:cNvPr id="24623" name="Rectangle 47"/>
            <p:cNvSpPr>
              <a:spLocks noChangeArrowheads="1"/>
            </p:cNvSpPr>
            <p:nvPr/>
          </p:nvSpPr>
          <p:spPr bwMode="auto">
            <a:xfrm>
              <a:off x="37" y="44"/>
              <a:ext cx="59"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solidFill>
                  <a:schemeClr val="bg1">
                    <a:lumMod val="50000"/>
                  </a:schemeClr>
                </a:solidFill>
                <a:ea typeface="黑体" panose="02010609060101010101" pitchFamily="49" charset="-122"/>
              </a:endParaRPr>
            </a:p>
          </p:txBody>
        </p:sp>
        <p:sp>
          <p:nvSpPr>
            <p:cNvPr id="24624" name="Rectangle 48"/>
            <p:cNvSpPr>
              <a:spLocks noChangeArrowheads="1"/>
            </p:cNvSpPr>
            <p:nvPr/>
          </p:nvSpPr>
          <p:spPr bwMode="auto">
            <a:xfrm>
              <a:off x="37" y="83"/>
              <a:ext cx="38"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solidFill>
                  <a:schemeClr val="bg1">
                    <a:lumMod val="50000"/>
                  </a:schemeClr>
                </a:solidFill>
                <a:ea typeface="黑体" panose="02010609060101010101" pitchFamily="49" charset="-122"/>
              </a:endParaRPr>
            </a:p>
          </p:txBody>
        </p:sp>
      </p:grpSp>
      <p:sp>
        <p:nvSpPr>
          <p:cNvPr id="24625" name="Rectangle 49"/>
          <p:cNvSpPr>
            <a:spLocks noChangeArrowheads="1"/>
          </p:cNvSpPr>
          <p:nvPr/>
        </p:nvSpPr>
        <p:spPr bwMode="auto">
          <a:xfrm>
            <a:off x="250825" y="2248594"/>
            <a:ext cx="259238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zh-CN" altLang="en-US" sz="800" dirty="0">
                <a:solidFill>
                  <a:schemeClr val="bg1">
                    <a:lumMod val="50000"/>
                  </a:schemeClr>
                </a:solidFill>
                <a:latin typeface="微软雅黑" panose="020B0503020204020204" charset="-122"/>
                <a:ea typeface="微软雅黑" panose="020B0503020204020204" charset="-122"/>
                <a:sym typeface="宋体" panose="02010600030101010101" pitchFamily="2" charset="-122"/>
              </a:rPr>
              <a:t>单击此处添加本章节的简要内容单击此处添加本章节的简要内容单击此处添加本章节的简要内容</a:t>
            </a:r>
            <a:endParaRPr lang="zh-CN" altLang="en-US" sz="800" dirty="0">
              <a:solidFill>
                <a:schemeClr val="bg1">
                  <a:lumMod val="50000"/>
                </a:schemeClr>
              </a:solidFill>
              <a:ea typeface="黑体" panose="02010609060101010101" pitchFamily="49" charset="-122"/>
            </a:endParaRPr>
          </a:p>
        </p:txBody>
      </p:sp>
      <p:sp>
        <p:nvSpPr>
          <p:cNvPr id="24626" name="Text Box 50"/>
          <p:cNvSpPr txBox="1">
            <a:spLocks noChangeArrowheads="1"/>
          </p:cNvSpPr>
          <p:nvPr/>
        </p:nvSpPr>
        <p:spPr bwMode="auto">
          <a:xfrm>
            <a:off x="2400231" y="1829365"/>
            <a:ext cx="466794" cy="461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zh-CN" sz="2400" dirty="0">
                <a:solidFill>
                  <a:schemeClr val="accent1"/>
                </a:solidFill>
                <a:latin typeface="Impact" pitchFamily="34" charset="0"/>
                <a:ea typeface="黑体" panose="02010609060101010101" pitchFamily="49" charset="-122"/>
              </a:rPr>
              <a:t>01</a:t>
            </a:r>
          </a:p>
        </p:txBody>
      </p:sp>
      <p:sp>
        <p:nvSpPr>
          <p:cNvPr id="24627" name="Freeform 51"/>
          <p:cNvSpPr>
            <a:spLocks noEditPoints="1"/>
          </p:cNvSpPr>
          <p:nvPr/>
        </p:nvSpPr>
        <p:spPr bwMode="auto">
          <a:xfrm>
            <a:off x="2005013" y="3244264"/>
            <a:ext cx="233362" cy="242962"/>
          </a:xfrm>
          <a:custGeom>
            <a:avLst/>
            <a:gdLst>
              <a:gd name="T0" fmla="*/ 123 w 144"/>
              <a:gd name="T1" fmla="*/ 21 h 151"/>
              <a:gd name="T2" fmla="*/ 127 w 144"/>
              <a:gd name="T3" fmla="*/ 119 h 151"/>
              <a:gd name="T4" fmla="*/ 133 w 144"/>
              <a:gd name="T5" fmla="*/ 76 h 151"/>
              <a:gd name="T6" fmla="*/ 108 w 144"/>
              <a:gd name="T7" fmla="*/ 101 h 151"/>
              <a:gd name="T8" fmla="*/ 105 w 144"/>
              <a:gd name="T9" fmla="*/ 76 h 151"/>
              <a:gd name="T10" fmla="*/ 42 w 144"/>
              <a:gd name="T11" fmla="*/ 100 h 151"/>
              <a:gd name="T12" fmla="*/ 32 w 144"/>
              <a:gd name="T13" fmla="*/ 76 h 151"/>
              <a:gd name="T14" fmla="*/ 25 w 144"/>
              <a:gd name="T15" fmla="*/ 112 h 151"/>
              <a:gd name="T16" fmla="*/ 0 w 144"/>
              <a:gd name="T17" fmla="*/ 72 h 151"/>
              <a:gd name="T18" fmla="*/ 72 w 144"/>
              <a:gd name="T19" fmla="*/ 0 h 151"/>
              <a:gd name="T20" fmla="*/ 94 w 144"/>
              <a:gd name="T21" fmla="*/ 131 h 151"/>
              <a:gd name="T22" fmla="*/ 88 w 144"/>
              <a:gd name="T23" fmla="*/ 151 h 151"/>
              <a:gd name="T24" fmla="*/ 56 w 144"/>
              <a:gd name="T25" fmla="*/ 151 h 151"/>
              <a:gd name="T26" fmla="*/ 50 w 144"/>
              <a:gd name="T27" fmla="*/ 146 h 151"/>
              <a:gd name="T28" fmla="*/ 33 w 144"/>
              <a:gd name="T29" fmla="*/ 131 h 151"/>
              <a:gd name="T30" fmla="*/ 29 w 144"/>
              <a:gd name="T31" fmla="*/ 121 h 151"/>
              <a:gd name="T32" fmla="*/ 76 w 144"/>
              <a:gd name="T33" fmla="*/ 83 h 151"/>
              <a:gd name="T34" fmla="*/ 115 w 144"/>
              <a:gd name="T35" fmla="*/ 121 h 151"/>
              <a:gd name="T36" fmla="*/ 111 w 144"/>
              <a:gd name="T37" fmla="*/ 131 h 151"/>
              <a:gd name="T38" fmla="*/ 94 w 144"/>
              <a:gd name="T39" fmla="*/ 131 h 151"/>
              <a:gd name="T40" fmla="*/ 83 w 144"/>
              <a:gd name="T41" fmla="*/ 140 h 151"/>
              <a:gd name="T42" fmla="*/ 83 w 144"/>
              <a:gd name="T43" fmla="*/ 125 h 151"/>
              <a:gd name="T44" fmla="*/ 97 w 144"/>
              <a:gd name="T45" fmla="*/ 120 h 151"/>
              <a:gd name="T46" fmla="*/ 47 w 144"/>
              <a:gd name="T47" fmla="*/ 120 h 151"/>
              <a:gd name="T48" fmla="*/ 56 w 144"/>
              <a:gd name="T49" fmla="*/ 120 h 151"/>
              <a:gd name="T50" fmla="*/ 61 w 144"/>
              <a:gd name="T51" fmla="*/ 140 h 151"/>
              <a:gd name="T52" fmla="*/ 115 w 144"/>
              <a:gd name="T53" fmla="*/ 29 h 151"/>
              <a:gd name="T54" fmla="*/ 114 w 144"/>
              <a:gd name="T55" fmla="*/ 28 h 151"/>
              <a:gd name="T56" fmla="*/ 112 w 144"/>
              <a:gd name="T57" fmla="*/ 69 h 151"/>
              <a:gd name="T58" fmla="*/ 115 w 144"/>
              <a:gd name="T59" fmla="*/ 29 h 151"/>
              <a:gd name="T60" fmla="*/ 108 w 144"/>
              <a:gd name="T61" fmla="*/ 23 h 151"/>
              <a:gd name="T62" fmla="*/ 101 w 144"/>
              <a:gd name="T63" fmla="*/ 24 h 151"/>
              <a:gd name="T64" fmla="*/ 108 w 144"/>
              <a:gd name="T65" fmla="*/ 23 h 151"/>
              <a:gd name="T66" fmla="*/ 82 w 144"/>
              <a:gd name="T67" fmla="*/ 12 h 151"/>
              <a:gd name="T68" fmla="*/ 75 w 144"/>
              <a:gd name="T69" fmla="*/ 35 h 151"/>
              <a:gd name="T70" fmla="*/ 96 w 144"/>
              <a:gd name="T71" fmla="*/ 30 h 151"/>
              <a:gd name="T72" fmla="*/ 82 w 144"/>
              <a:gd name="T73" fmla="*/ 12 h 151"/>
              <a:gd name="T74" fmla="*/ 69 w 144"/>
              <a:gd name="T75" fmla="*/ 12 h 151"/>
              <a:gd name="T76" fmla="*/ 49 w 144"/>
              <a:gd name="T77" fmla="*/ 27 h 151"/>
              <a:gd name="T78" fmla="*/ 50 w 144"/>
              <a:gd name="T79" fmla="*/ 31 h 151"/>
              <a:gd name="T80" fmla="*/ 69 w 144"/>
              <a:gd name="T81" fmla="*/ 12 h 151"/>
              <a:gd name="T82" fmla="*/ 48 w 144"/>
              <a:gd name="T83" fmla="*/ 16 h 151"/>
              <a:gd name="T84" fmla="*/ 41 w 144"/>
              <a:gd name="T85" fmla="*/ 27 h 151"/>
              <a:gd name="T86" fmla="*/ 48 w 144"/>
              <a:gd name="T87" fmla="*/ 16 h 151"/>
              <a:gd name="T88" fmla="*/ 30 w 144"/>
              <a:gd name="T89" fmla="*/ 28 h 151"/>
              <a:gd name="T90" fmla="*/ 11 w 144"/>
              <a:gd name="T91" fmla="*/ 69 h 151"/>
              <a:gd name="T92" fmla="*/ 39 w 144"/>
              <a:gd name="T93" fmla="*/ 33 h 151"/>
              <a:gd name="T94" fmla="*/ 99 w 144"/>
              <a:gd name="T95" fmla="*/ 36 h 151"/>
              <a:gd name="T96" fmla="*/ 96 w 144"/>
              <a:gd name="T97" fmla="*/ 37 h 151"/>
              <a:gd name="T98" fmla="*/ 75 w 144"/>
              <a:gd name="T99" fmla="*/ 69 h 151"/>
              <a:gd name="T100" fmla="*/ 99 w 144"/>
              <a:gd name="T101" fmla="*/ 36 h 151"/>
              <a:gd name="T102" fmla="*/ 69 w 144"/>
              <a:gd name="T103" fmla="*/ 42 h 151"/>
              <a:gd name="T104" fmla="*/ 45 w 144"/>
              <a:gd name="T105" fmla="*/ 36 h 151"/>
              <a:gd name="T106" fmla="*/ 69 w 144"/>
              <a:gd name="T107" fmla="*/ 6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4" h="151">
                <a:moveTo>
                  <a:pt x="72" y="0"/>
                </a:moveTo>
                <a:cubicBezTo>
                  <a:pt x="92" y="0"/>
                  <a:pt x="110" y="8"/>
                  <a:pt x="123" y="21"/>
                </a:cubicBezTo>
                <a:cubicBezTo>
                  <a:pt x="136" y="34"/>
                  <a:pt x="144" y="53"/>
                  <a:pt x="144" y="72"/>
                </a:cubicBezTo>
                <a:cubicBezTo>
                  <a:pt x="144" y="90"/>
                  <a:pt x="138" y="106"/>
                  <a:pt x="127" y="119"/>
                </a:cubicBezTo>
                <a:cubicBezTo>
                  <a:pt x="122" y="124"/>
                  <a:pt x="114" y="118"/>
                  <a:pt x="119" y="112"/>
                </a:cubicBezTo>
                <a:cubicBezTo>
                  <a:pt x="127" y="102"/>
                  <a:pt x="132" y="89"/>
                  <a:pt x="133" y="76"/>
                </a:cubicBezTo>
                <a:cubicBezTo>
                  <a:pt x="112" y="76"/>
                  <a:pt x="112" y="76"/>
                  <a:pt x="112" y="76"/>
                </a:cubicBezTo>
                <a:cubicBezTo>
                  <a:pt x="112" y="85"/>
                  <a:pt x="110" y="94"/>
                  <a:pt x="108" y="101"/>
                </a:cubicBezTo>
                <a:cubicBezTo>
                  <a:pt x="107" y="106"/>
                  <a:pt x="101" y="105"/>
                  <a:pt x="102" y="100"/>
                </a:cubicBezTo>
                <a:cubicBezTo>
                  <a:pt x="104" y="93"/>
                  <a:pt x="105" y="85"/>
                  <a:pt x="105" y="76"/>
                </a:cubicBezTo>
                <a:cubicBezTo>
                  <a:pt x="78" y="76"/>
                  <a:pt x="66" y="76"/>
                  <a:pt x="39" y="76"/>
                </a:cubicBezTo>
                <a:cubicBezTo>
                  <a:pt x="39" y="85"/>
                  <a:pt x="40" y="93"/>
                  <a:pt x="42" y="100"/>
                </a:cubicBezTo>
                <a:cubicBezTo>
                  <a:pt x="43" y="105"/>
                  <a:pt x="37" y="106"/>
                  <a:pt x="35" y="101"/>
                </a:cubicBezTo>
                <a:cubicBezTo>
                  <a:pt x="33" y="93"/>
                  <a:pt x="32" y="85"/>
                  <a:pt x="32" y="76"/>
                </a:cubicBezTo>
                <a:cubicBezTo>
                  <a:pt x="11" y="76"/>
                  <a:pt x="11" y="76"/>
                  <a:pt x="11" y="76"/>
                </a:cubicBezTo>
                <a:cubicBezTo>
                  <a:pt x="12" y="89"/>
                  <a:pt x="17" y="102"/>
                  <a:pt x="25" y="112"/>
                </a:cubicBezTo>
                <a:cubicBezTo>
                  <a:pt x="30" y="118"/>
                  <a:pt x="21" y="124"/>
                  <a:pt x="17" y="119"/>
                </a:cubicBezTo>
                <a:cubicBezTo>
                  <a:pt x="6" y="106"/>
                  <a:pt x="0" y="90"/>
                  <a:pt x="0" y="72"/>
                </a:cubicBezTo>
                <a:cubicBezTo>
                  <a:pt x="0" y="53"/>
                  <a:pt x="8" y="34"/>
                  <a:pt x="21" y="21"/>
                </a:cubicBezTo>
                <a:cubicBezTo>
                  <a:pt x="34" y="8"/>
                  <a:pt x="52" y="0"/>
                  <a:pt x="72" y="0"/>
                </a:cubicBezTo>
                <a:close/>
                <a:moveTo>
                  <a:pt x="94" y="131"/>
                </a:moveTo>
                <a:cubicBezTo>
                  <a:pt x="94" y="131"/>
                  <a:pt x="94" y="131"/>
                  <a:pt x="94" y="131"/>
                </a:cubicBezTo>
                <a:cubicBezTo>
                  <a:pt x="94" y="146"/>
                  <a:pt x="94" y="146"/>
                  <a:pt x="94" y="146"/>
                </a:cubicBezTo>
                <a:cubicBezTo>
                  <a:pt x="94" y="149"/>
                  <a:pt x="91" y="151"/>
                  <a:pt x="88" y="151"/>
                </a:cubicBezTo>
                <a:cubicBezTo>
                  <a:pt x="88" y="151"/>
                  <a:pt x="88" y="151"/>
                  <a:pt x="88" y="151"/>
                </a:cubicBezTo>
                <a:cubicBezTo>
                  <a:pt x="56" y="151"/>
                  <a:pt x="56" y="151"/>
                  <a:pt x="56" y="151"/>
                </a:cubicBezTo>
                <a:cubicBezTo>
                  <a:pt x="52" y="151"/>
                  <a:pt x="50" y="149"/>
                  <a:pt x="50" y="146"/>
                </a:cubicBezTo>
                <a:cubicBezTo>
                  <a:pt x="50" y="146"/>
                  <a:pt x="50" y="146"/>
                  <a:pt x="50" y="146"/>
                </a:cubicBezTo>
                <a:cubicBezTo>
                  <a:pt x="50" y="131"/>
                  <a:pt x="50" y="131"/>
                  <a:pt x="50" y="131"/>
                </a:cubicBezTo>
                <a:cubicBezTo>
                  <a:pt x="33" y="131"/>
                  <a:pt x="33" y="131"/>
                  <a:pt x="33" y="131"/>
                </a:cubicBezTo>
                <a:cubicBezTo>
                  <a:pt x="30" y="131"/>
                  <a:pt x="28" y="128"/>
                  <a:pt x="28" y="125"/>
                </a:cubicBezTo>
                <a:cubicBezTo>
                  <a:pt x="28" y="124"/>
                  <a:pt x="28" y="122"/>
                  <a:pt x="29" y="121"/>
                </a:cubicBezTo>
                <a:cubicBezTo>
                  <a:pt x="68" y="83"/>
                  <a:pt x="68" y="83"/>
                  <a:pt x="68" y="83"/>
                </a:cubicBezTo>
                <a:cubicBezTo>
                  <a:pt x="70" y="81"/>
                  <a:pt x="74" y="81"/>
                  <a:pt x="76" y="83"/>
                </a:cubicBezTo>
                <a:cubicBezTo>
                  <a:pt x="76" y="83"/>
                  <a:pt x="76" y="83"/>
                  <a:pt x="76" y="83"/>
                </a:cubicBezTo>
                <a:cubicBezTo>
                  <a:pt x="115" y="121"/>
                  <a:pt x="115" y="121"/>
                  <a:pt x="115" y="121"/>
                </a:cubicBezTo>
                <a:cubicBezTo>
                  <a:pt x="117" y="124"/>
                  <a:pt x="117" y="127"/>
                  <a:pt x="115" y="129"/>
                </a:cubicBezTo>
                <a:cubicBezTo>
                  <a:pt x="113" y="130"/>
                  <a:pt x="112" y="131"/>
                  <a:pt x="111" y="131"/>
                </a:cubicBezTo>
                <a:cubicBezTo>
                  <a:pt x="110" y="131"/>
                  <a:pt x="110" y="131"/>
                  <a:pt x="110" y="131"/>
                </a:cubicBezTo>
                <a:cubicBezTo>
                  <a:pt x="94" y="131"/>
                  <a:pt x="94" y="131"/>
                  <a:pt x="94" y="131"/>
                </a:cubicBezTo>
                <a:close/>
                <a:moveTo>
                  <a:pt x="83" y="140"/>
                </a:moveTo>
                <a:cubicBezTo>
                  <a:pt x="83" y="140"/>
                  <a:pt x="83" y="140"/>
                  <a:pt x="83" y="140"/>
                </a:cubicBezTo>
                <a:cubicBezTo>
                  <a:pt x="83" y="125"/>
                  <a:pt x="83" y="125"/>
                  <a:pt x="83" y="125"/>
                </a:cubicBezTo>
                <a:cubicBezTo>
                  <a:pt x="83" y="125"/>
                  <a:pt x="83" y="125"/>
                  <a:pt x="83" y="125"/>
                </a:cubicBezTo>
                <a:cubicBezTo>
                  <a:pt x="83" y="122"/>
                  <a:pt x="85" y="120"/>
                  <a:pt x="88" y="120"/>
                </a:cubicBezTo>
                <a:cubicBezTo>
                  <a:pt x="97" y="120"/>
                  <a:pt x="97" y="120"/>
                  <a:pt x="97" y="120"/>
                </a:cubicBezTo>
                <a:cubicBezTo>
                  <a:pt x="72" y="95"/>
                  <a:pt x="72" y="95"/>
                  <a:pt x="72" y="95"/>
                </a:cubicBezTo>
                <a:cubicBezTo>
                  <a:pt x="47" y="120"/>
                  <a:pt x="47" y="120"/>
                  <a:pt x="47" y="120"/>
                </a:cubicBezTo>
                <a:cubicBezTo>
                  <a:pt x="55" y="120"/>
                  <a:pt x="55" y="120"/>
                  <a:pt x="55" y="120"/>
                </a:cubicBezTo>
                <a:cubicBezTo>
                  <a:pt x="56" y="120"/>
                  <a:pt x="56" y="120"/>
                  <a:pt x="56" y="120"/>
                </a:cubicBezTo>
                <a:cubicBezTo>
                  <a:pt x="59" y="120"/>
                  <a:pt x="61" y="122"/>
                  <a:pt x="61" y="125"/>
                </a:cubicBezTo>
                <a:cubicBezTo>
                  <a:pt x="61" y="140"/>
                  <a:pt x="61" y="140"/>
                  <a:pt x="61" y="140"/>
                </a:cubicBezTo>
                <a:cubicBezTo>
                  <a:pt x="83" y="140"/>
                  <a:pt x="83" y="140"/>
                  <a:pt x="83" y="140"/>
                </a:cubicBezTo>
                <a:close/>
                <a:moveTo>
                  <a:pt x="115" y="29"/>
                </a:moveTo>
                <a:cubicBezTo>
                  <a:pt x="115" y="29"/>
                  <a:pt x="115" y="29"/>
                  <a:pt x="115" y="29"/>
                </a:cubicBezTo>
                <a:cubicBezTo>
                  <a:pt x="115" y="29"/>
                  <a:pt x="114" y="28"/>
                  <a:pt x="114" y="28"/>
                </a:cubicBezTo>
                <a:cubicBezTo>
                  <a:pt x="111" y="30"/>
                  <a:pt x="108" y="32"/>
                  <a:pt x="105" y="33"/>
                </a:cubicBezTo>
                <a:cubicBezTo>
                  <a:pt x="109" y="44"/>
                  <a:pt x="111" y="56"/>
                  <a:pt x="112" y="69"/>
                </a:cubicBezTo>
                <a:cubicBezTo>
                  <a:pt x="133" y="69"/>
                  <a:pt x="133" y="69"/>
                  <a:pt x="133" y="69"/>
                </a:cubicBezTo>
                <a:cubicBezTo>
                  <a:pt x="132" y="54"/>
                  <a:pt x="125" y="40"/>
                  <a:pt x="115" y="29"/>
                </a:cubicBezTo>
                <a:close/>
                <a:moveTo>
                  <a:pt x="108" y="23"/>
                </a:moveTo>
                <a:cubicBezTo>
                  <a:pt x="108" y="23"/>
                  <a:pt x="108" y="23"/>
                  <a:pt x="108" y="23"/>
                </a:cubicBezTo>
                <a:cubicBezTo>
                  <a:pt x="104" y="21"/>
                  <a:pt x="100" y="18"/>
                  <a:pt x="96" y="16"/>
                </a:cubicBezTo>
                <a:cubicBezTo>
                  <a:pt x="98" y="19"/>
                  <a:pt x="99" y="21"/>
                  <a:pt x="101" y="24"/>
                </a:cubicBezTo>
                <a:cubicBezTo>
                  <a:pt x="101" y="25"/>
                  <a:pt x="102" y="26"/>
                  <a:pt x="102" y="27"/>
                </a:cubicBezTo>
                <a:cubicBezTo>
                  <a:pt x="104" y="26"/>
                  <a:pt x="106" y="25"/>
                  <a:pt x="108" y="23"/>
                </a:cubicBezTo>
                <a:close/>
                <a:moveTo>
                  <a:pt x="82" y="12"/>
                </a:moveTo>
                <a:cubicBezTo>
                  <a:pt x="82" y="12"/>
                  <a:pt x="82" y="12"/>
                  <a:pt x="82" y="12"/>
                </a:cubicBezTo>
                <a:cubicBezTo>
                  <a:pt x="80" y="12"/>
                  <a:pt x="78" y="12"/>
                  <a:pt x="75" y="12"/>
                </a:cubicBezTo>
                <a:cubicBezTo>
                  <a:pt x="75" y="35"/>
                  <a:pt x="75" y="35"/>
                  <a:pt x="75" y="35"/>
                </a:cubicBezTo>
                <a:cubicBezTo>
                  <a:pt x="82" y="35"/>
                  <a:pt x="88" y="33"/>
                  <a:pt x="94" y="31"/>
                </a:cubicBezTo>
                <a:cubicBezTo>
                  <a:pt x="95" y="31"/>
                  <a:pt x="96" y="30"/>
                  <a:pt x="96" y="30"/>
                </a:cubicBezTo>
                <a:cubicBezTo>
                  <a:pt x="96" y="29"/>
                  <a:pt x="95" y="28"/>
                  <a:pt x="95" y="27"/>
                </a:cubicBezTo>
                <a:cubicBezTo>
                  <a:pt x="91" y="20"/>
                  <a:pt x="87" y="15"/>
                  <a:pt x="82" y="12"/>
                </a:cubicBezTo>
                <a:close/>
                <a:moveTo>
                  <a:pt x="69" y="12"/>
                </a:moveTo>
                <a:cubicBezTo>
                  <a:pt x="69" y="12"/>
                  <a:pt x="69" y="12"/>
                  <a:pt x="69" y="12"/>
                </a:cubicBezTo>
                <a:cubicBezTo>
                  <a:pt x="66" y="12"/>
                  <a:pt x="64" y="12"/>
                  <a:pt x="62" y="12"/>
                </a:cubicBezTo>
                <a:cubicBezTo>
                  <a:pt x="57" y="15"/>
                  <a:pt x="53" y="20"/>
                  <a:pt x="49" y="27"/>
                </a:cubicBezTo>
                <a:cubicBezTo>
                  <a:pt x="48" y="28"/>
                  <a:pt x="48" y="29"/>
                  <a:pt x="47" y="30"/>
                </a:cubicBezTo>
                <a:cubicBezTo>
                  <a:pt x="48" y="30"/>
                  <a:pt x="49" y="31"/>
                  <a:pt x="50" y="31"/>
                </a:cubicBezTo>
                <a:cubicBezTo>
                  <a:pt x="56" y="33"/>
                  <a:pt x="62" y="35"/>
                  <a:pt x="69" y="35"/>
                </a:cubicBezTo>
                <a:cubicBezTo>
                  <a:pt x="69" y="12"/>
                  <a:pt x="69" y="12"/>
                  <a:pt x="69" y="12"/>
                </a:cubicBezTo>
                <a:close/>
                <a:moveTo>
                  <a:pt x="48" y="16"/>
                </a:moveTo>
                <a:cubicBezTo>
                  <a:pt x="48" y="16"/>
                  <a:pt x="48" y="16"/>
                  <a:pt x="48" y="16"/>
                </a:cubicBezTo>
                <a:cubicBezTo>
                  <a:pt x="44" y="18"/>
                  <a:pt x="39" y="21"/>
                  <a:pt x="36" y="23"/>
                </a:cubicBezTo>
                <a:cubicBezTo>
                  <a:pt x="37" y="25"/>
                  <a:pt x="39" y="26"/>
                  <a:pt x="41" y="27"/>
                </a:cubicBezTo>
                <a:cubicBezTo>
                  <a:pt x="42" y="26"/>
                  <a:pt x="43" y="25"/>
                  <a:pt x="43" y="24"/>
                </a:cubicBezTo>
                <a:cubicBezTo>
                  <a:pt x="45" y="21"/>
                  <a:pt x="46" y="19"/>
                  <a:pt x="48" y="16"/>
                </a:cubicBezTo>
                <a:close/>
                <a:moveTo>
                  <a:pt x="30" y="28"/>
                </a:moveTo>
                <a:cubicBezTo>
                  <a:pt x="30" y="28"/>
                  <a:pt x="30" y="28"/>
                  <a:pt x="30" y="28"/>
                </a:cubicBezTo>
                <a:cubicBezTo>
                  <a:pt x="30" y="28"/>
                  <a:pt x="29" y="29"/>
                  <a:pt x="29" y="29"/>
                </a:cubicBezTo>
                <a:cubicBezTo>
                  <a:pt x="18" y="40"/>
                  <a:pt x="12" y="54"/>
                  <a:pt x="11" y="69"/>
                </a:cubicBezTo>
                <a:cubicBezTo>
                  <a:pt x="32" y="69"/>
                  <a:pt x="32" y="69"/>
                  <a:pt x="32" y="69"/>
                </a:cubicBezTo>
                <a:cubicBezTo>
                  <a:pt x="32" y="56"/>
                  <a:pt x="35" y="44"/>
                  <a:pt x="39" y="33"/>
                </a:cubicBezTo>
                <a:cubicBezTo>
                  <a:pt x="36" y="32"/>
                  <a:pt x="33" y="30"/>
                  <a:pt x="30" y="28"/>
                </a:cubicBezTo>
                <a:close/>
                <a:moveTo>
                  <a:pt x="99" y="36"/>
                </a:moveTo>
                <a:cubicBezTo>
                  <a:pt x="99" y="36"/>
                  <a:pt x="99" y="36"/>
                  <a:pt x="99" y="36"/>
                </a:cubicBezTo>
                <a:cubicBezTo>
                  <a:pt x="98" y="37"/>
                  <a:pt x="97" y="37"/>
                  <a:pt x="96" y="37"/>
                </a:cubicBezTo>
                <a:cubicBezTo>
                  <a:pt x="90" y="40"/>
                  <a:pt x="83" y="41"/>
                  <a:pt x="75" y="42"/>
                </a:cubicBezTo>
                <a:cubicBezTo>
                  <a:pt x="75" y="69"/>
                  <a:pt x="75" y="69"/>
                  <a:pt x="75" y="69"/>
                </a:cubicBezTo>
                <a:cubicBezTo>
                  <a:pt x="105" y="69"/>
                  <a:pt x="105" y="69"/>
                  <a:pt x="105" y="69"/>
                </a:cubicBezTo>
                <a:cubicBezTo>
                  <a:pt x="105" y="57"/>
                  <a:pt x="103" y="46"/>
                  <a:pt x="99" y="36"/>
                </a:cubicBezTo>
                <a:close/>
                <a:moveTo>
                  <a:pt x="69" y="42"/>
                </a:moveTo>
                <a:cubicBezTo>
                  <a:pt x="69" y="42"/>
                  <a:pt x="69" y="42"/>
                  <a:pt x="69" y="42"/>
                </a:cubicBezTo>
                <a:cubicBezTo>
                  <a:pt x="61" y="41"/>
                  <a:pt x="54" y="40"/>
                  <a:pt x="48" y="37"/>
                </a:cubicBezTo>
                <a:cubicBezTo>
                  <a:pt x="47" y="37"/>
                  <a:pt x="46" y="37"/>
                  <a:pt x="45" y="36"/>
                </a:cubicBezTo>
                <a:cubicBezTo>
                  <a:pt x="41" y="46"/>
                  <a:pt x="39" y="57"/>
                  <a:pt x="39" y="69"/>
                </a:cubicBezTo>
                <a:cubicBezTo>
                  <a:pt x="69" y="69"/>
                  <a:pt x="69" y="69"/>
                  <a:pt x="69" y="69"/>
                </a:cubicBezTo>
                <a:cubicBezTo>
                  <a:pt x="69" y="42"/>
                  <a:pt x="69" y="42"/>
                  <a:pt x="69" y="42"/>
                </a:cubicBezTo>
                <a:close/>
              </a:path>
            </a:pathLst>
          </a:custGeom>
          <a:solidFill>
            <a:schemeClr val="accent2"/>
          </a:solidFill>
          <a:ln>
            <a:noFill/>
          </a:ln>
        </p:spPr>
        <p:txBody>
          <a:bodyPr/>
          <a:lstStyle/>
          <a:p>
            <a:endParaRPr lang="zh-CN" altLang="en-US" dirty="0">
              <a:solidFill>
                <a:schemeClr val="accent2"/>
              </a:solidFill>
              <a:ea typeface="黑体" panose="02010609060101010101" pitchFamily="49" charset="-122"/>
            </a:endParaRPr>
          </a:p>
        </p:txBody>
      </p:sp>
      <p:sp>
        <p:nvSpPr>
          <p:cNvPr id="24628" name="Rectangle 52"/>
          <p:cNvSpPr>
            <a:spLocks noChangeArrowheads="1"/>
          </p:cNvSpPr>
          <p:nvPr/>
        </p:nvSpPr>
        <p:spPr bwMode="auto">
          <a:xfrm>
            <a:off x="3059114" y="3347483"/>
            <a:ext cx="674687" cy="214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a:solidFill>
                  <a:schemeClr val="bg1"/>
                </a:solidFill>
                <a:latin typeface="微软雅黑" pitchFamily="34" charset="-122"/>
                <a:ea typeface="微软雅黑" pitchFamily="34" charset="-122"/>
              </a:rPr>
              <a:t>Option 01</a:t>
            </a:r>
          </a:p>
        </p:txBody>
      </p:sp>
      <p:sp>
        <p:nvSpPr>
          <p:cNvPr id="24629" name="Rectangle 53"/>
          <p:cNvSpPr>
            <a:spLocks noChangeArrowheads="1"/>
          </p:cNvSpPr>
          <p:nvPr/>
        </p:nvSpPr>
        <p:spPr bwMode="auto">
          <a:xfrm>
            <a:off x="3059114" y="3714309"/>
            <a:ext cx="674687" cy="214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a:solidFill>
                  <a:schemeClr val="bg1"/>
                </a:solidFill>
                <a:latin typeface="微软雅黑" pitchFamily="34" charset="-122"/>
                <a:ea typeface="微软雅黑" pitchFamily="34" charset="-122"/>
              </a:rPr>
              <a:t>Option 02</a:t>
            </a:r>
          </a:p>
        </p:txBody>
      </p:sp>
      <p:sp>
        <p:nvSpPr>
          <p:cNvPr id="24630" name="Rectangle 54"/>
          <p:cNvSpPr>
            <a:spLocks noChangeArrowheads="1"/>
          </p:cNvSpPr>
          <p:nvPr/>
        </p:nvSpPr>
        <p:spPr bwMode="auto">
          <a:xfrm>
            <a:off x="5414964" y="1975460"/>
            <a:ext cx="674687" cy="214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a:solidFill>
                  <a:schemeClr val="bg1"/>
                </a:solidFill>
                <a:latin typeface="微软雅黑" pitchFamily="34" charset="-122"/>
                <a:ea typeface="微软雅黑" pitchFamily="34" charset="-122"/>
              </a:rPr>
              <a:t>Option 03</a:t>
            </a:r>
          </a:p>
        </p:txBody>
      </p:sp>
      <p:sp>
        <p:nvSpPr>
          <p:cNvPr id="24631" name="Rectangle 55"/>
          <p:cNvSpPr>
            <a:spLocks noChangeArrowheads="1"/>
          </p:cNvSpPr>
          <p:nvPr/>
        </p:nvSpPr>
        <p:spPr bwMode="auto">
          <a:xfrm>
            <a:off x="5414964" y="2342286"/>
            <a:ext cx="674687" cy="214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a:solidFill>
                  <a:schemeClr val="bg1"/>
                </a:solidFill>
                <a:latin typeface="微软雅黑" pitchFamily="34" charset="-122"/>
                <a:ea typeface="微软雅黑" pitchFamily="34" charset="-122"/>
              </a:rPr>
              <a:t>Option 04</a:t>
            </a:r>
          </a:p>
        </p:txBody>
      </p:sp>
    </p:spTree>
    <p:extLst>
      <p:ext uri="{BB962C8B-B14F-4D97-AF65-F5344CB8AC3E}">
        <p14:creationId xmlns:p14="http://schemas.microsoft.com/office/powerpoint/2010/main" val="4186028900"/>
      </p:ext>
    </p:extLst>
  </p:cSld>
  <p:clrMapOvr>
    <a:masterClrMapping/>
  </p:clrMapOvr>
  <mc:AlternateContent xmlns:mc="http://schemas.openxmlformats.org/markup-compatibility/2006" xmlns:p14="http://schemas.microsoft.com/office/powerpoint/2010/main">
    <mc:Choice Requires="p14">
      <p:transition spd="slow" p14:dur="1750" advClick="0" advTm="1843">
        <p:randomBar dir="vert"/>
      </p:transition>
    </mc:Choice>
    <mc:Fallback xmlns="">
      <p:transition spd="slow" advClick="0" advTm="1843">
        <p:randomBar dir="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25286" y="1306947"/>
            <a:ext cx="2010588" cy="3139206"/>
            <a:chOff x="1233715" y="1742596"/>
            <a:chExt cx="2680784" cy="4185608"/>
          </a:xfrm>
        </p:grpSpPr>
        <p:sp>
          <p:nvSpPr>
            <p:cNvPr id="13" name="Rectangle: Rounded Corners 41"/>
            <p:cNvSpPr/>
            <p:nvPr/>
          </p:nvSpPr>
          <p:spPr>
            <a:xfrm>
              <a:off x="1233715" y="1742596"/>
              <a:ext cx="2680784" cy="4185608"/>
            </a:xfrm>
            <a:prstGeom prst="roundRect">
              <a:avLst>
                <a:gd name="adj" fmla="val 5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Rectangle 15"/>
            <p:cNvSpPr/>
            <p:nvPr/>
          </p:nvSpPr>
          <p:spPr bwMode="auto">
            <a:xfrm>
              <a:off x="1362335" y="5219388"/>
              <a:ext cx="2434755" cy="381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r>
                <a:rPr lang="zh-CN" altLang="en-US" sz="1200" dirty="0">
                  <a:solidFill>
                    <a:schemeClr val="bg1">
                      <a:lumMod val="50000"/>
                    </a:schemeClr>
                  </a:solidFill>
                  <a:ea typeface="黑体" panose="02010609060101010101" pitchFamily="49" charset="-122"/>
                </a:rPr>
                <a:t>标题文本预设</a:t>
              </a:r>
            </a:p>
          </p:txBody>
        </p:sp>
        <p:sp>
          <p:nvSpPr>
            <p:cNvPr id="16" name="Freeform: Shape 49"/>
            <p:cNvSpPr>
              <a:spLocks/>
            </p:cNvSpPr>
            <p:nvPr/>
          </p:nvSpPr>
          <p:spPr bwMode="auto">
            <a:xfrm>
              <a:off x="2207054" y="2025634"/>
              <a:ext cx="745316" cy="745316"/>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p>
          </p:txBody>
        </p:sp>
        <p:sp>
          <p:nvSpPr>
            <p:cNvPr id="20" name="矩形 19"/>
            <p:cNvSpPr/>
            <p:nvPr/>
          </p:nvSpPr>
          <p:spPr>
            <a:xfrm>
              <a:off x="1455852" y="3326484"/>
              <a:ext cx="2236511" cy="1477328"/>
            </a:xfrm>
            <a:prstGeom prst="rect">
              <a:avLst/>
            </a:prstGeom>
          </p:spPr>
          <p:txBody>
            <a:bodyPr wrap="square">
              <a:spAutoFit/>
            </a:bodyPr>
            <a:lstStyle/>
            <a:p>
              <a:pPr>
                <a:lnSpc>
                  <a:spcPct val="120000"/>
                </a:lnSpc>
              </a:pPr>
              <a:r>
                <a:rPr lang="zh-CN" altLang="en-US" sz="1100" dirty="0">
                  <a:solidFill>
                    <a:schemeClr val="bg1"/>
                  </a:solidFill>
                  <a:ea typeface="黑体" panose="02010609060101010101" pitchFamily="49" charset="-122"/>
                </a:rPr>
                <a:t>用户可以在投影仪或者计算机上进行演示也可以将演示文稿打印出来制作成胶片以便应用到更广泛的领域中</a:t>
              </a:r>
            </a:p>
          </p:txBody>
        </p:sp>
      </p:grpSp>
      <p:grpSp>
        <p:nvGrpSpPr>
          <p:cNvPr id="4" name="组合 3"/>
          <p:cNvGrpSpPr/>
          <p:nvPr/>
        </p:nvGrpSpPr>
        <p:grpSpPr>
          <a:xfrm>
            <a:off x="3545495" y="1306947"/>
            <a:ext cx="2010588" cy="3139206"/>
            <a:chOff x="4727327" y="1742596"/>
            <a:chExt cx="2680784" cy="4185608"/>
          </a:xfrm>
        </p:grpSpPr>
        <p:sp>
          <p:nvSpPr>
            <p:cNvPr id="12" name="Rectangle: Rounded Corners 53"/>
            <p:cNvSpPr/>
            <p:nvPr/>
          </p:nvSpPr>
          <p:spPr>
            <a:xfrm>
              <a:off x="4727327" y="1742596"/>
              <a:ext cx="2680784" cy="4185608"/>
            </a:xfrm>
            <a:prstGeom prst="roundRect">
              <a:avLst>
                <a:gd name="adj" fmla="val 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Freeform: Shape 50"/>
            <p:cNvSpPr>
              <a:spLocks/>
            </p:cNvSpPr>
            <p:nvPr/>
          </p:nvSpPr>
          <p:spPr bwMode="auto">
            <a:xfrm>
              <a:off x="5711879" y="2025634"/>
              <a:ext cx="745316" cy="745316"/>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p>
          </p:txBody>
        </p:sp>
        <p:sp>
          <p:nvSpPr>
            <p:cNvPr id="18" name="Rectangle 54"/>
            <p:cNvSpPr/>
            <p:nvPr/>
          </p:nvSpPr>
          <p:spPr bwMode="auto">
            <a:xfrm>
              <a:off x="4867160" y="5219388"/>
              <a:ext cx="2434755" cy="381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r>
                <a:rPr lang="zh-CN" altLang="en-US" sz="1200" dirty="0">
                  <a:solidFill>
                    <a:schemeClr val="bg1">
                      <a:lumMod val="50000"/>
                    </a:schemeClr>
                  </a:solidFill>
                  <a:ea typeface="黑体" panose="02010609060101010101" pitchFamily="49" charset="-122"/>
                </a:rPr>
                <a:t>标题文本预设</a:t>
              </a:r>
            </a:p>
          </p:txBody>
        </p:sp>
        <p:sp>
          <p:nvSpPr>
            <p:cNvPr id="22" name="矩形 21"/>
            <p:cNvSpPr/>
            <p:nvPr/>
          </p:nvSpPr>
          <p:spPr>
            <a:xfrm>
              <a:off x="4949464" y="3326484"/>
              <a:ext cx="2236511" cy="1477328"/>
            </a:xfrm>
            <a:prstGeom prst="rect">
              <a:avLst/>
            </a:prstGeom>
          </p:spPr>
          <p:txBody>
            <a:bodyPr wrap="square">
              <a:spAutoFit/>
            </a:bodyPr>
            <a:lstStyle/>
            <a:p>
              <a:pPr>
                <a:lnSpc>
                  <a:spcPct val="120000"/>
                </a:lnSpc>
              </a:pPr>
              <a:r>
                <a:rPr lang="zh-CN" altLang="en-US" sz="1100" dirty="0">
                  <a:solidFill>
                    <a:schemeClr val="bg1"/>
                  </a:solidFill>
                  <a:ea typeface="黑体" panose="02010609060101010101" pitchFamily="49" charset="-122"/>
                </a:rPr>
                <a:t>用户可以在投影仪或者计算机上进行演示也可以将演示文稿打印出来制作成胶片以便应用到更广泛的领域中</a:t>
              </a:r>
            </a:p>
          </p:txBody>
        </p:sp>
      </p:grpSp>
      <p:grpSp>
        <p:nvGrpSpPr>
          <p:cNvPr id="5" name="组合 4"/>
          <p:cNvGrpSpPr/>
          <p:nvPr/>
        </p:nvGrpSpPr>
        <p:grpSpPr>
          <a:xfrm>
            <a:off x="6208127" y="1306947"/>
            <a:ext cx="2010588" cy="3139206"/>
            <a:chOff x="8277503" y="1742596"/>
            <a:chExt cx="2680784" cy="4185608"/>
          </a:xfrm>
        </p:grpSpPr>
        <p:sp>
          <p:nvSpPr>
            <p:cNvPr id="11" name="Rectangle: Rounded Corners 60"/>
            <p:cNvSpPr/>
            <p:nvPr/>
          </p:nvSpPr>
          <p:spPr>
            <a:xfrm>
              <a:off x="8277503" y="1742596"/>
              <a:ext cx="2680784" cy="4185608"/>
            </a:xfrm>
            <a:prstGeom prst="roundRect">
              <a:avLst>
                <a:gd name="adj" fmla="val 5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Freeform: Shape 48"/>
            <p:cNvSpPr>
              <a:spLocks/>
            </p:cNvSpPr>
            <p:nvPr/>
          </p:nvSpPr>
          <p:spPr bwMode="auto">
            <a:xfrm>
              <a:off x="9262055" y="2025634"/>
              <a:ext cx="745316" cy="74531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p>
          </p:txBody>
        </p:sp>
        <p:sp>
          <p:nvSpPr>
            <p:cNvPr id="19" name="Rectangle 61"/>
            <p:cNvSpPr/>
            <p:nvPr/>
          </p:nvSpPr>
          <p:spPr bwMode="auto">
            <a:xfrm>
              <a:off x="8417336" y="5219388"/>
              <a:ext cx="2434755" cy="381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r>
                <a:rPr lang="zh-CN" altLang="en-US" sz="1200" dirty="0">
                  <a:solidFill>
                    <a:schemeClr val="bg1">
                      <a:lumMod val="50000"/>
                    </a:schemeClr>
                  </a:solidFill>
                  <a:ea typeface="黑体" panose="02010609060101010101" pitchFamily="49" charset="-122"/>
                </a:rPr>
                <a:t>标题文本预设</a:t>
              </a:r>
            </a:p>
          </p:txBody>
        </p:sp>
        <p:sp>
          <p:nvSpPr>
            <p:cNvPr id="23" name="矩形 22"/>
            <p:cNvSpPr/>
            <p:nvPr/>
          </p:nvSpPr>
          <p:spPr>
            <a:xfrm>
              <a:off x="8516458" y="3326484"/>
              <a:ext cx="2236511" cy="1477328"/>
            </a:xfrm>
            <a:prstGeom prst="rect">
              <a:avLst/>
            </a:prstGeom>
          </p:spPr>
          <p:txBody>
            <a:bodyPr wrap="square">
              <a:spAutoFit/>
            </a:bodyPr>
            <a:lstStyle/>
            <a:p>
              <a:pPr>
                <a:lnSpc>
                  <a:spcPct val="120000"/>
                </a:lnSpc>
              </a:pPr>
              <a:r>
                <a:rPr lang="zh-CN" altLang="en-US" sz="1100" dirty="0">
                  <a:solidFill>
                    <a:schemeClr val="bg1"/>
                  </a:solidFill>
                  <a:ea typeface="黑体" panose="02010609060101010101" pitchFamily="49" charset="-122"/>
                </a:rPr>
                <a:t>用户可以在投影仪或者计算机上进行演示也可以将演示文稿打印出来制作成胶片以便应用到更广泛的领域中</a:t>
              </a:r>
            </a:p>
          </p:txBody>
        </p:sp>
      </p:grpSp>
    </p:spTree>
    <p:extLst>
      <p:ext uri="{BB962C8B-B14F-4D97-AF65-F5344CB8AC3E}">
        <p14:creationId xmlns:p14="http://schemas.microsoft.com/office/powerpoint/2010/main" val="2291978740"/>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par>
                                <p:cTn id="15" presetID="25" presetClass="entr" presetSubtype="0" fill="hold" nodeType="withEffect">
                                  <p:stCondLst>
                                    <p:cond delay="25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0" dur="1000" fill="hold"/>
                                        <p:tgtEl>
                                          <p:spTgt spid="4"/>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4"/>
                                        </p:tgtEl>
                                      </p:cBhvr>
                                    </p:animEffect>
                                  </p:childTnLst>
                                </p:cTn>
                              </p:par>
                              <p:par>
                                <p:cTn id="25" presetID="25" presetClass="entr" presetSubtype="0" fill="hold" nodeType="withEffect">
                                  <p:stCondLst>
                                    <p:cond delay="50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30" dur="1000" fill="hold"/>
                                        <p:tgtEl>
                                          <p:spTgt spid="5"/>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2722FCBA-3589-4FBC-96F7-3CB454A2F1F9}"/>
              </a:ext>
            </a:extLst>
          </p:cNvPr>
          <p:cNvPicPr>
            <a:picLocks noChangeAspect="1"/>
          </p:cNvPicPr>
          <p:nvPr/>
        </p:nvPicPr>
        <p:blipFill rotWithShape="1">
          <a:blip r:embed="rId3">
            <a:extLst>
              <a:ext uri="{28A0092B-C50C-407E-A947-70E740481C1C}">
                <a14:useLocalDpi xmlns:a14="http://schemas.microsoft.com/office/drawing/2010/main" val="0"/>
              </a:ext>
            </a:extLst>
          </a:blip>
          <a:srcRect l="14006" r="14006"/>
          <a:stretch/>
        </p:blipFill>
        <p:spPr>
          <a:xfrm>
            <a:off x="0" y="-74544"/>
            <a:ext cx="9144000" cy="5292588"/>
          </a:xfrm>
          <a:prstGeom prst="rect">
            <a:avLst/>
          </a:prstGeom>
        </p:spPr>
      </p:pic>
      <p:sp>
        <p:nvSpPr>
          <p:cNvPr id="3" name="椭圆 2">
            <a:extLst>
              <a:ext uri="{FF2B5EF4-FFF2-40B4-BE49-F238E27FC236}">
                <a16:creationId xmlns:a16="http://schemas.microsoft.com/office/drawing/2014/main" id="{89ED16C5-CBF0-436C-A960-E7F580F42170}"/>
              </a:ext>
            </a:extLst>
          </p:cNvPr>
          <p:cNvSpPr/>
          <p:nvPr/>
        </p:nvSpPr>
        <p:spPr>
          <a:xfrm>
            <a:off x="2983999" y="1948221"/>
            <a:ext cx="619923" cy="59206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7" dirty="0">
              <a:solidFill>
                <a:schemeClr val="tx1">
                  <a:lumMod val="95000"/>
                  <a:lumOff val="5000"/>
                </a:schemeClr>
              </a:solidFill>
              <a:ea typeface="黑体" panose="02010609060101010101" pitchFamily="49" charset="-122"/>
              <a:cs typeface="+mn-ea"/>
              <a:sym typeface="+mn-lt"/>
            </a:endParaRPr>
          </a:p>
        </p:txBody>
      </p:sp>
      <p:sp>
        <p:nvSpPr>
          <p:cNvPr id="4" name="文本框 3">
            <a:extLst>
              <a:ext uri="{FF2B5EF4-FFF2-40B4-BE49-F238E27FC236}">
                <a16:creationId xmlns:a16="http://schemas.microsoft.com/office/drawing/2014/main" id="{7A37BF9F-7DD9-4E8B-957D-B7F50A3836E8}"/>
              </a:ext>
            </a:extLst>
          </p:cNvPr>
          <p:cNvSpPr txBox="1"/>
          <p:nvPr/>
        </p:nvSpPr>
        <p:spPr>
          <a:xfrm>
            <a:off x="3847909" y="1788229"/>
            <a:ext cx="1832553" cy="584775"/>
          </a:xfrm>
          <a:prstGeom prst="rect">
            <a:avLst/>
          </a:prstGeom>
          <a:noFill/>
        </p:spPr>
        <p:txBody>
          <a:bodyPr wrap="none" rtlCol="0">
            <a:spAutoFit/>
          </a:bodyPr>
          <a:lstStyle/>
          <a:p>
            <a:pPr defTabSz="337268">
              <a:defRPr/>
            </a:pPr>
            <a:r>
              <a:rPr lang="zh-CN" altLang="en-US" sz="3200" b="1" dirty="0">
                <a:solidFill>
                  <a:schemeClr val="tx1">
                    <a:lumMod val="95000"/>
                    <a:lumOff val="5000"/>
                  </a:schemeClr>
                </a:solidFill>
                <a:ea typeface="黑体" panose="02010609060101010101" pitchFamily="49" charset="-122"/>
                <a:cs typeface="+mn-ea"/>
                <a:sym typeface="+mn-lt"/>
              </a:rPr>
              <a:t>不足之处</a:t>
            </a:r>
            <a:endParaRPr kumimoji="1" lang="zh-CN" altLang="en-US" sz="3200" b="1" kern="0" dirty="0">
              <a:solidFill>
                <a:schemeClr val="tx1">
                  <a:lumMod val="95000"/>
                  <a:lumOff val="5000"/>
                </a:schemeClr>
              </a:solidFill>
              <a:ea typeface="黑体" panose="02010609060101010101" pitchFamily="49" charset="-122"/>
              <a:cs typeface="+mn-ea"/>
              <a:sym typeface="+mn-lt"/>
            </a:endParaRPr>
          </a:p>
        </p:txBody>
      </p:sp>
      <p:sp>
        <p:nvSpPr>
          <p:cNvPr id="5" name="文本框 4">
            <a:extLst>
              <a:ext uri="{FF2B5EF4-FFF2-40B4-BE49-F238E27FC236}">
                <a16:creationId xmlns:a16="http://schemas.microsoft.com/office/drawing/2014/main" id="{CBEDB907-B598-4B58-9B62-0F488B6EB7E6}"/>
              </a:ext>
            </a:extLst>
          </p:cNvPr>
          <p:cNvSpPr txBox="1"/>
          <p:nvPr/>
        </p:nvSpPr>
        <p:spPr>
          <a:xfrm>
            <a:off x="3859367" y="2324768"/>
            <a:ext cx="1788024" cy="303284"/>
          </a:xfrm>
          <a:prstGeom prst="rect">
            <a:avLst/>
          </a:prstGeom>
          <a:noFill/>
        </p:spPr>
        <p:txBody>
          <a:bodyPr wrap="square" rtlCol="0">
            <a:spAutoFit/>
          </a:bodyPr>
          <a:lstStyle/>
          <a:p>
            <a:r>
              <a:rPr lang="zh-CN" altLang="en-US" sz="1380" b="1" dirty="0">
                <a:solidFill>
                  <a:schemeClr val="tx1">
                    <a:lumMod val="95000"/>
                    <a:lumOff val="5000"/>
                  </a:schemeClr>
                </a:solidFill>
                <a:ea typeface="黑体" panose="02010609060101010101" pitchFamily="49" charset="-122"/>
                <a:cs typeface="+mn-ea"/>
                <a:sym typeface="+mn-lt"/>
              </a:rPr>
              <a:t>Summary of work</a:t>
            </a:r>
          </a:p>
        </p:txBody>
      </p:sp>
      <p:cxnSp>
        <p:nvCxnSpPr>
          <p:cNvPr id="6" name="直接连接符 5">
            <a:extLst>
              <a:ext uri="{FF2B5EF4-FFF2-40B4-BE49-F238E27FC236}">
                <a16:creationId xmlns:a16="http://schemas.microsoft.com/office/drawing/2014/main" id="{7B4D9D22-C5BF-49A4-89FA-507E00012FE3}"/>
              </a:ext>
            </a:extLst>
          </p:cNvPr>
          <p:cNvCxnSpPr/>
          <p:nvPr/>
        </p:nvCxnSpPr>
        <p:spPr>
          <a:xfrm>
            <a:off x="66745" y="2747529"/>
            <a:ext cx="891926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椭圆 6">
            <a:extLst>
              <a:ext uri="{FF2B5EF4-FFF2-40B4-BE49-F238E27FC236}">
                <a16:creationId xmlns:a16="http://schemas.microsoft.com/office/drawing/2014/main" id="{FB5E130F-DC12-4BDA-8488-CE9EA68D8A80}"/>
              </a:ext>
            </a:extLst>
          </p:cNvPr>
          <p:cNvSpPr/>
          <p:nvPr/>
        </p:nvSpPr>
        <p:spPr>
          <a:xfrm>
            <a:off x="2134741" y="1278348"/>
            <a:ext cx="1469181" cy="1469181"/>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4" dirty="0">
              <a:ea typeface="黑体" panose="02010609060101010101" pitchFamily="49" charset="-122"/>
              <a:cs typeface="+mn-ea"/>
              <a:sym typeface="+mn-lt"/>
            </a:endParaRPr>
          </a:p>
        </p:txBody>
      </p:sp>
      <p:sp>
        <p:nvSpPr>
          <p:cNvPr id="8" name="矩形 7">
            <a:extLst>
              <a:ext uri="{FF2B5EF4-FFF2-40B4-BE49-F238E27FC236}">
                <a16:creationId xmlns:a16="http://schemas.microsoft.com/office/drawing/2014/main" id="{DC49AFD0-CB4D-43D6-B22E-96741A41E6D0}"/>
              </a:ext>
            </a:extLst>
          </p:cNvPr>
          <p:cNvSpPr/>
          <p:nvPr/>
        </p:nvSpPr>
        <p:spPr>
          <a:xfrm>
            <a:off x="2358059" y="1774392"/>
            <a:ext cx="1022543" cy="5105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solidFill>
                  <a:schemeClr val="tx1">
                    <a:lumMod val="75000"/>
                    <a:lumOff val="25000"/>
                  </a:schemeClr>
                </a:solidFill>
                <a:ea typeface="黑体" panose="02010609060101010101" pitchFamily="49" charset="-122"/>
                <a:cs typeface="+mn-ea"/>
                <a:sym typeface="+mn-lt"/>
              </a:rPr>
              <a:t>03</a:t>
            </a:r>
            <a:endParaRPr lang="zh-CN" altLang="en-US" sz="4400" dirty="0">
              <a:solidFill>
                <a:schemeClr val="tx1">
                  <a:lumMod val="75000"/>
                  <a:lumOff val="25000"/>
                </a:schemeClr>
              </a:solidFill>
              <a:ea typeface="黑体" panose="02010609060101010101" pitchFamily="49" charset="-122"/>
              <a:cs typeface="+mn-ea"/>
              <a:sym typeface="+mn-lt"/>
            </a:endParaRPr>
          </a:p>
        </p:txBody>
      </p:sp>
    </p:spTree>
    <p:extLst>
      <p:ext uri="{BB962C8B-B14F-4D97-AF65-F5344CB8AC3E}">
        <p14:creationId xmlns:p14="http://schemas.microsoft.com/office/powerpoint/2010/main" val="1702751312"/>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2000"/>
                                        <p:tgtEl>
                                          <p:spTgt spid="7"/>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linds(horizont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38" presetClass="entr" presetSubtype="0" accel="50000" fill="hold" grpId="0" nodeType="clickEffect">
                                  <p:stCondLst>
                                    <p:cond delay="0"/>
                                  </p:stCondLst>
                                  <p:iterate type="lt">
                                    <p:tmPct val="50000"/>
                                  </p:iterate>
                                  <p:childTnLst>
                                    <p:set>
                                      <p:cBhvr>
                                        <p:cTn id="31" dur="1" fill="hold">
                                          <p:stCondLst>
                                            <p:cond delay="0"/>
                                          </p:stCondLst>
                                        </p:cTn>
                                        <p:tgtEl>
                                          <p:spTgt spid="5"/>
                                        </p:tgtEl>
                                        <p:attrNameLst>
                                          <p:attrName>style.visibility</p:attrName>
                                        </p:attrNameLst>
                                      </p:cBhvr>
                                      <p:to>
                                        <p:strVal val="visible"/>
                                      </p:to>
                                    </p:set>
                                    <p:set>
                                      <p:cBhvr>
                                        <p:cTn id="32" dur="455" fill="hold">
                                          <p:stCondLst>
                                            <p:cond delay="0"/>
                                          </p:stCondLst>
                                        </p:cTn>
                                        <p:tgtEl>
                                          <p:spTgt spid="5"/>
                                        </p:tgtEl>
                                        <p:attrNameLst>
                                          <p:attrName>style.rotation</p:attrName>
                                        </p:attrNameLst>
                                      </p:cBhvr>
                                      <p:to>
                                        <p:strVal val="-45.0"/>
                                      </p:to>
                                    </p:set>
                                    <p:anim calcmode="lin" valueType="num">
                                      <p:cBhvr>
                                        <p:cTn id="33"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34"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35"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36"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p:nvPr/>
        </p:nvGrpSpPr>
        <p:grpSpPr>
          <a:xfrm>
            <a:off x="1858099" y="1547580"/>
            <a:ext cx="1368001" cy="611964"/>
            <a:chOff x="3667126" y="1319213"/>
            <a:chExt cx="1657350" cy="741362"/>
          </a:xfrm>
        </p:grpSpPr>
        <p:sp>
          <p:nvSpPr>
            <p:cNvPr id="7173" name="Freeform 5"/>
            <p:cNvSpPr>
              <a:spLocks/>
            </p:cNvSpPr>
            <p:nvPr/>
          </p:nvSpPr>
          <p:spPr bwMode="auto">
            <a:xfrm>
              <a:off x="3667126" y="1319213"/>
              <a:ext cx="1657350" cy="681037"/>
            </a:xfrm>
            <a:custGeom>
              <a:avLst/>
              <a:gdLst/>
              <a:ahLst/>
              <a:cxnLst>
                <a:cxn ang="0">
                  <a:pos x="1044" y="429"/>
                </a:cxn>
                <a:cxn ang="0">
                  <a:pos x="0" y="429"/>
                </a:cxn>
                <a:cxn ang="0">
                  <a:pos x="0" y="107"/>
                </a:cxn>
                <a:cxn ang="0">
                  <a:pos x="220" y="107"/>
                </a:cxn>
                <a:cxn ang="0">
                  <a:pos x="220" y="308"/>
                </a:cxn>
                <a:cxn ang="0">
                  <a:pos x="253" y="278"/>
                </a:cxn>
                <a:cxn ang="0">
                  <a:pos x="563" y="0"/>
                </a:cxn>
                <a:cxn ang="0">
                  <a:pos x="1044" y="426"/>
                </a:cxn>
                <a:cxn ang="0">
                  <a:pos x="1044" y="429"/>
                </a:cxn>
              </a:cxnLst>
              <a:rect l="0" t="0" r="r" b="b"/>
              <a:pathLst>
                <a:path w="1044" h="429">
                  <a:moveTo>
                    <a:pt x="1044" y="429"/>
                  </a:moveTo>
                  <a:lnTo>
                    <a:pt x="0" y="429"/>
                  </a:lnTo>
                  <a:lnTo>
                    <a:pt x="0" y="107"/>
                  </a:lnTo>
                  <a:lnTo>
                    <a:pt x="220" y="107"/>
                  </a:lnTo>
                  <a:lnTo>
                    <a:pt x="220" y="308"/>
                  </a:lnTo>
                  <a:lnTo>
                    <a:pt x="253" y="278"/>
                  </a:lnTo>
                  <a:lnTo>
                    <a:pt x="563" y="0"/>
                  </a:lnTo>
                  <a:lnTo>
                    <a:pt x="1044" y="426"/>
                  </a:lnTo>
                  <a:lnTo>
                    <a:pt x="1044" y="429"/>
                  </a:lnTo>
                  <a:close/>
                </a:path>
              </a:pathLst>
            </a:custGeom>
            <a:solidFill>
              <a:schemeClr val="accent1"/>
            </a:solid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9"/>
            <p:cNvGrpSpPr/>
            <p:nvPr/>
          </p:nvGrpSpPr>
          <p:grpSpPr>
            <a:xfrm>
              <a:off x="3667126" y="1489075"/>
              <a:ext cx="1657350" cy="571500"/>
              <a:chOff x="3667126" y="1489075"/>
              <a:chExt cx="1657350" cy="571500"/>
            </a:xfrm>
            <a:solidFill>
              <a:schemeClr val="accent1">
                <a:lumMod val="75000"/>
              </a:schemeClr>
            </a:solidFill>
          </p:grpSpPr>
          <p:sp>
            <p:nvSpPr>
              <p:cNvPr id="7174" name="Freeform 6"/>
              <p:cNvSpPr>
                <a:spLocks/>
              </p:cNvSpPr>
              <p:nvPr/>
            </p:nvSpPr>
            <p:spPr bwMode="auto">
              <a:xfrm>
                <a:off x="4016376" y="1489075"/>
                <a:ext cx="52388" cy="319087"/>
              </a:xfrm>
              <a:custGeom>
                <a:avLst/>
                <a:gdLst/>
                <a:ahLst/>
                <a:cxnLst>
                  <a:cxn ang="0">
                    <a:pos x="33" y="171"/>
                  </a:cxn>
                  <a:cxn ang="0">
                    <a:pos x="0" y="201"/>
                  </a:cxn>
                  <a:cxn ang="0">
                    <a:pos x="0" y="0"/>
                  </a:cxn>
                  <a:cxn ang="0">
                    <a:pos x="2" y="0"/>
                  </a:cxn>
                  <a:cxn ang="0">
                    <a:pos x="33" y="77"/>
                  </a:cxn>
                  <a:cxn ang="0">
                    <a:pos x="33" y="171"/>
                  </a:cxn>
                </a:cxnLst>
                <a:rect l="0" t="0" r="r" b="b"/>
                <a:pathLst>
                  <a:path w="33" h="201">
                    <a:moveTo>
                      <a:pt x="33" y="171"/>
                    </a:moveTo>
                    <a:lnTo>
                      <a:pt x="0" y="201"/>
                    </a:lnTo>
                    <a:lnTo>
                      <a:pt x="0" y="0"/>
                    </a:lnTo>
                    <a:lnTo>
                      <a:pt x="2" y="0"/>
                    </a:lnTo>
                    <a:lnTo>
                      <a:pt x="33" y="77"/>
                    </a:lnTo>
                    <a:lnTo>
                      <a:pt x="33" y="171"/>
                    </a:lnTo>
                    <a:close/>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75" name="Freeform 7"/>
              <p:cNvSpPr>
                <a:spLocks/>
              </p:cNvSpPr>
              <p:nvPr/>
            </p:nvSpPr>
            <p:spPr bwMode="auto">
              <a:xfrm>
                <a:off x="3667126" y="2000250"/>
                <a:ext cx="1657350" cy="60325"/>
              </a:xfrm>
              <a:custGeom>
                <a:avLst/>
                <a:gdLst/>
                <a:ahLst/>
                <a:cxnLst>
                  <a:cxn ang="0">
                    <a:pos x="1016" y="38"/>
                  </a:cxn>
                  <a:cxn ang="0">
                    <a:pos x="55" y="38"/>
                  </a:cxn>
                  <a:cxn ang="0">
                    <a:pos x="41" y="38"/>
                  </a:cxn>
                  <a:cxn ang="0">
                    <a:pos x="0" y="0"/>
                  </a:cxn>
                  <a:cxn ang="0">
                    <a:pos x="1044" y="0"/>
                  </a:cxn>
                  <a:cxn ang="0">
                    <a:pos x="1016" y="38"/>
                  </a:cxn>
                </a:cxnLst>
                <a:rect l="0" t="0" r="r" b="b"/>
                <a:pathLst>
                  <a:path w="1044" h="38">
                    <a:moveTo>
                      <a:pt x="1016" y="38"/>
                    </a:moveTo>
                    <a:lnTo>
                      <a:pt x="55" y="38"/>
                    </a:lnTo>
                    <a:lnTo>
                      <a:pt x="41" y="38"/>
                    </a:lnTo>
                    <a:lnTo>
                      <a:pt x="0" y="0"/>
                    </a:lnTo>
                    <a:lnTo>
                      <a:pt x="1044" y="0"/>
                    </a:lnTo>
                    <a:lnTo>
                      <a:pt x="1016" y="38"/>
                    </a:lnTo>
                    <a:close/>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4" name="Group 24"/>
          <p:cNvGrpSpPr/>
          <p:nvPr/>
        </p:nvGrpSpPr>
        <p:grpSpPr>
          <a:xfrm>
            <a:off x="1252716" y="2159542"/>
            <a:ext cx="2696690" cy="644725"/>
            <a:chOff x="2933701" y="2060575"/>
            <a:chExt cx="3267075" cy="781050"/>
          </a:xfrm>
        </p:grpSpPr>
        <p:sp>
          <p:nvSpPr>
            <p:cNvPr id="7176" name="Freeform 8"/>
            <p:cNvSpPr>
              <a:spLocks/>
            </p:cNvSpPr>
            <p:nvPr/>
          </p:nvSpPr>
          <p:spPr bwMode="auto">
            <a:xfrm>
              <a:off x="2933701" y="2060575"/>
              <a:ext cx="3267075" cy="711200"/>
            </a:xfrm>
            <a:custGeom>
              <a:avLst/>
              <a:gdLst/>
              <a:ahLst/>
              <a:cxnLst>
                <a:cxn ang="0">
                  <a:pos x="2058" y="448"/>
                </a:cxn>
                <a:cxn ang="0">
                  <a:pos x="0" y="448"/>
                </a:cxn>
                <a:cxn ang="0">
                  <a:pos x="0" y="448"/>
                </a:cxn>
                <a:cxn ang="0">
                  <a:pos x="503" y="0"/>
                </a:cxn>
                <a:cxn ang="0">
                  <a:pos x="517" y="0"/>
                </a:cxn>
                <a:cxn ang="0">
                  <a:pos x="1478" y="0"/>
                </a:cxn>
                <a:cxn ang="0">
                  <a:pos x="1553" y="0"/>
                </a:cxn>
                <a:cxn ang="0">
                  <a:pos x="2058" y="448"/>
                </a:cxn>
              </a:cxnLst>
              <a:rect l="0" t="0" r="r" b="b"/>
              <a:pathLst>
                <a:path w="2058" h="448">
                  <a:moveTo>
                    <a:pt x="2058" y="448"/>
                  </a:moveTo>
                  <a:lnTo>
                    <a:pt x="0" y="448"/>
                  </a:lnTo>
                  <a:lnTo>
                    <a:pt x="0" y="448"/>
                  </a:lnTo>
                  <a:lnTo>
                    <a:pt x="503" y="0"/>
                  </a:lnTo>
                  <a:lnTo>
                    <a:pt x="517" y="0"/>
                  </a:lnTo>
                  <a:lnTo>
                    <a:pt x="1478" y="0"/>
                  </a:lnTo>
                  <a:lnTo>
                    <a:pt x="1553" y="0"/>
                  </a:lnTo>
                  <a:lnTo>
                    <a:pt x="2058" y="448"/>
                  </a:lnTo>
                  <a:close/>
                </a:path>
              </a:pathLst>
            </a:custGeom>
            <a:solidFill>
              <a:schemeClr val="accent2"/>
            </a:solid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77" name="Freeform 9"/>
            <p:cNvSpPr>
              <a:spLocks/>
            </p:cNvSpPr>
            <p:nvPr/>
          </p:nvSpPr>
          <p:spPr bwMode="auto">
            <a:xfrm>
              <a:off x="2933701" y="2771775"/>
              <a:ext cx="3267075" cy="69850"/>
            </a:xfrm>
            <a:custGeom>
              <a:avLst/>
              <a:gdLst/>
              <a:ahLst/>
              <a:cxnLst>
                <a:cxn ang="0">
                  <a:pos x="2006" y="44"/>
                </a:cxn>
                <a:cxn ang="0">
                  <a:pos x="55" y="44"/>
                </a:cxn>
                <a:cxn ang="0">
                  <a:pos x="0" y="0"/>
                </a:cxn>
                <a:cxn ang="0">
                  <a:pos x="2058" y="0"/>
                </a:cxn>
                <a:cxn ang="0">
                  <a:pos x="2006" y="44"/>
                </a:cxn>
              </a:cxnLst>
              <a:rect l="0" t="0" r="r" b="b"/>
              <a:pathLst>
                <a:path w="2058" h="44">
                  <a:moveTo>
                    <a:pt x="2006" y="44"/>
                  </a:moveTo>
                  <a:lnTo>
                    <a:pt x="55" y="44"/>
                  </a:lnTo>
                  <a:lnTo>
                    <a:pt x="0" y="0"/>
                  </a:lnTo>
                  <a:lnTo>
                    <a:pt x="2058" y="0"/>
                  </a:lnTo>
                  <a:lnTo>
                    <a:pt x="2006" y="44"/>
                  </a:lnTo>
                  <a:close/>
                </a:path>
              </a:pathLst>
            </a:custGeom>
            <a:solidFill>
              <a:schemeClr val="accent2">
                <a:lumMod val="50000"/>
              </a:schemeClr>
            </a:solid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23"/>
          <p:cNvGrpSpPr/>
          <p:nvPr/>
        </p:nvGrpSpPr>
        <p:grpSpPr>
          <a:xfrm>
            <a:off x="1126922" y="2804262"/>
            <a:ext cx="2948277" cy="677486"/>
            <a:chOff x="2781301" y="2841625"/>
            <a:chExt cx="3571875" cy="820738"/>
          </a:xfrm>
        </p:grpSpPr>
        <p:sp>
          <p:nvSpPr>
            <p:cNvPr id="7178" name="Freeform 10"/>
            <p:cNvSpPr>
              <a:spLocks/>
            </p:cNvSpPr>
            <p:nvPr/>
          </p:nvSpPr>
          <p:spPr bwMode="auto">
            <a:xfrm>
              <a:off x="2781301" y="2841625"/>
              <a:ext cx="3571875" cy="741362"/>
            </a:xfrm>
            <a:custGeom>
              <a:avLst/>
              <a:gdLst/>
              <a:ahLst/>
              <a:cxnLst>
                <a:cxn ang="0">
                  <a:pos x="151" y="0"/>
                </a:cxn>
                <a:cxn ang="0">
                  <a:pos x="2102" y="0"/>
                </a:cxn>
                <a:cxn ang="0">
                  <a:pos x="2204" y="0"/>
                </a:cxn>
                <a:cxn ang="0">
                  <a:pos x="2250" y="44"/>
                </a:cxn>
                <a:cxn ang="0">
                  <a:pos x="1833" y="44"/>
                </a:cxn>
                <a:cxn ang="0">
                  <a:pos x="1833" y="143"/>
                </a:cxn>
                <a:cxn ang="0">
                  <a:pos x="1833" y="467"/>
                </a:cxn>
                <a:cxn ang="0">
                  <a:pos x="415" y="467"/>
                </a:cxn>
                <a:cxn ang="0">
                  <a:pos x="415" y="143"/>
                </a:cxn>
                <a:cxn ang="0">
                  <a:pos x="415" y="44"/>
                </a:cxn>
                <a:cxn ang="0">
                  <a:pos x="0" y="44"/>
                </a:cxn>
                <a:cxn ang="0">
                  <a:pos x="50" y="0"/>
                </a:cxn>
                <a:cxn ang="0">
                  <a:pos x="151" y="0"/>
                </a:cxn>
              </a:cxnLst>
              <a:rect l="0" t="0" r="r" b="b"/>
              <a:pathLst>
                <a:path w="2250" h="467">
                  <a:moveTo>
                    <a:pt x="151" y="0"/>
                  </a:moveTo>
                  <a:lnTo>
                    <a:pt x="2102" y="0"/>
                  </a:lnTo>
                  <a:lnTo>
                    <a:pt x="2204" y="0"/>
                  </a:lnTo>
                  <a:lnTo>
                    <a:pt x="2250" y="44"/>
                  </a:lnTo>
                  <a:lnTo>
                    <a:pt x="1833" y="44"/>
                  </a:lnTo>
                  <a:lnTo>
                    <a:pt x="1833" y="143"/>
                  </a:lnTo>
                  <a:lnTo>
                    <a:pt x="1833" y="467"/>
                  </a:lnTo>
                  <a:lnTo>
                    <a:pt x="415" y="467"/>
                  </a:lnTo>
                  <a:lnTo>
                    <a:pt x="415" y="143"/>
                  </a:lnTo>
                  <a:lnTo>
                    <a:pt x="415" y="44"/>
                  </a:lnTo>
                  <a:lnTo>
                    <a:pt x="0" y="44"/>
                  </a:lnTo>
                  <a:lnTo>
                    <a:pt x="50" y="0"/>
                  </a:lnTo>
                  <a:lnTo>
                    <a:pt x="151" y="0"/>
                  </a:lnTo>
                  <a:close/>
                </a:path>
              </a:pathLst>
            </a:custGeom>
            <a:solidFill>
              <a:schemeClr val="accent3"/>
            </a:solid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Group 20"/>
            <p:cNvGrpSpPr/>
            <p:nvPr/>
          </p:nvGrpSpPr>
          <p:grpSpPr>
            <a:xfrm>
              <a:off x="2781301" y="2911475"/>
              <a:ext cx="3571875" cy="750888"/>
              <a:chOff x="2781301" y="2911475"/>
              <a:chExt cx="3571875" cy="750888"/>
            </a:xfrm>
            <a:solidFill>
              <a:schemeClr val="accent3">
                <a:lumMod val="75000"/>
              </a:schemeClr>
            </a:solidFill>
          </p:grpSpPr>
          <p:sp>
            <p:nvSpPr>
              <p:cNvPr id="7179" name="Freeform 11"/>
              <p:cNvSpPr>
                <a:spLocks/>
              </p:cNvSpPr>
              <p:nvPr/>
            </p:nvSpPr>
            <p:spPr bwMode="auto">
              <a:xfrm>
                <a:off x="2781301" y="2911475"/>
                <a:ext cx="658813" cy="157162"/>
              </a:xfrm>
              <a:custGeom>
                <a:avLst/>
                <a:gdLst/>
                <a:ahLst/>
                <a:cxnLst>
                  <a:cxn ang="0">
                    <a:pos x="415" y="99"/>
                  </a:cxn>
                  <a:cxn ang="0">
                    <a:pos x="132" y="99"/>
                  </a:cxn>
                  <a:cxn ang="0">
                    <a:pos x="0" y="0"/>
                  </a:cxn>
                  <a:cxn ang="0">
                    <a:pos x="415" y="0"/>
                  </a:cxn>
                  <a:cxn ang="0">
                    <a:pos x="415" y="99"/>
                  </a:cxn>
                </a:cxnLst>
                <a:rect l="0" t="0" r="r" b="b"/>
                <a:pathLst>
                  <a:path w="415" h="99">
                    <a:moveTo>
                      <a:pt x="415" y="99"/>
                    </a:moveTo>
                    <a:lnTo>
                      <a:pt x="132" y="99"/>
                    </a:lnTo>
                    <a:lnTo>
                      <a:pt x="0" y="0"/>
                    </a:lnTo>
                    <a:lnTo>
                      <a:pt x="415" y="0"/>
                    </a:lnTo>
                    <a:lnTo>
                      <a:pt x="415" y="99"/>
                    </a:lnTo>
                    <a:close/>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80" name="Freeform 12"/>
              <p:cNvSpPr>
                <a:spLocks/>
              </p:cNvSpPr>
              <p:nvPr/>
            </p:nvSpPr>
            <p:spPr bwMode="auto">
              <a:xfrm>
                <a:off x="5691188" y="2911475"/>
                <a:ext cx="661988" cy="157162"/>
              </a:xfrm>
              <a:custGeom>
                <a:avLst/>
                <a:gdLst/>
                <a:ahLst/>
                <a:cxnLst>
                  <a:cxn ang="0">
                    <a:pos x="0" y="99"/>
                  </a:cxn>
                  <a:cxn ang="0">
                    <a:pos x="0" y="0"/>
                  </a:cxn>
                  <a:cxn ang="0">
                    <a:pos x="417" y="0"/>
                  </a:cxn>
                  <a:cxn ang="0">
                    <a:pos x="263" y="99"/>
                  </a:cxn>
                  <a:cxn ang="0">
                    <a:pos x="0" y="99"/>
                  </a:cxn>
                </a:cxnLst>
                <a:rect l="0" t="0" r="r" b="b"/>
                <a:pathLst>
                  <a:path w="417" h="99">
                    <a:moveTo>
                      <a:pt x="0" y="99"/>
                    </a:moveTo>
                    <a:lnTo>
                      <a:pt x="0" y="0"/>
                    </a:lnTo>
                    <a:lnTo>
                      <a:pt x="417" y="0"/>
                    </a:lnTo>
                    <a:lnTo>
                      <a:pt x="263" y="99"/>
                    </a:lnTo>
                    <a:lnTo>
                      <a:pt x="0" y="99"/>
                    </a:lnTo>
                    <a:close/>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81" name="Freeform 13"/>
              <p:cNvSpPr>
                <a:spLocks/>
              </p:cNvSpPr>
              <p:nvPr/>
            </p:nvSpPr>
            <p:spPr bwMode="auto">
              <a:xfrm>
                <a:off x="3440113" y="3582988"/>
                <a:ext cx="2251075" cy="79375"/>
              </a:xfrm>
              <a:custGeom>
                <a:avLst/>
                <a:gdLst/>
                <a:ahLst/>
                <a:cxnLst>
                  <a:cxn ang="0">
                    <a:pos x="1313" y="50"/>
                  </a:cxn>
                  <a:cxn ang="0">
                    <a:pos x="93" y="50"/>
                  </a:cxn>
                  <a:cxn ang="0">
                    <a:pos x="0" y="0"/>
                  </a:cxn>
                  <a:cxn ang="0">
                    <a:pos x="1418" y="0"/>
                  </a:cxn>
                  <a:cxn ang="0">
                    <a:pos x="1313" y="50"/>
                  </a:cxn>
                </a:cxnLst>
                <a:rect l="0" t="0" r="r" b="b"/>
                <a:pathLst>
                  <a:path w="1418" h="50">
                    <a:moveTo>
                      <a:pt x="1313" y="50"/>
                    </a:moveTo>
                    <a:lnTo>
                      <a:pt x="93" y="50"/>
                    </a:lnTo>
                    <a:lnTo>
                      <a:pt x="0" y="0"/>
                    </a:lnTo>
                    <a:lnTo>
                      <a:pt x="1418" y="0"/>
                    </a:lnTo>
                    <a:lnTo>
                      <a:pt x="1313" y="50"/>
                    </a:lnTo>
                    <a:close/>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7" name="Group 22"/>
          <p:cNvGrpSpPr/>
          <p:nvPr/>
        </p:nvGrpSpPr>
        <p:grpSpPr>
          <a:xfrm>
            <a:off x="1670700" y="3481772"/>
            <a:ext cx="1858069" cy="663070"/>
            <a:chOff x="3440113" y="3662363"/>
            <a:chExt cx="2251075" cy="803275"/>
          </a:xfrm>
        </p:grpSpPr>
        <p:sp>
          <p:nvSpPr>
            <p:cNvPr id="7182" name="Freeform 14"/>
            <p:cNvSpPr>
              <a:spLocks/>
            </p:cNvSpPr>
            <p:nvPr/>
          </p:nvSpPr>
          <p:spPr bwMode="auto">
            <a:xfrm>
              <a:off x="3440113" y="3662363"/>
              <a:ext cx="2251075" cy="803275"/>
            </a:xfrm>
            <a:custGeom>
              <a:avLst/>
              <a:gdLst/>
              <a:ahLst/>
              <a:cxnLst>
                <a:cxn ang="0">
                  <a:pos x="569" y="506"/>
                </a:cxn>
                <a:cxn ang="0">
                  <a:pos x="0" y="506"/>
                </a:cxn>
                <a:cxn ang="0">
                  <a:pos x="0" y="0"/>
                </a:cxn>
                <a:cxn ang="0">
                  <a:pos x="93" y="0"/>
                </a:cxn>
                <a:cxn ang="0">
                  <a:pos x="1313" y="0"/>
                </a:cxn>
                <a:cxn ang="0">
                  <a:pos x="1418" y="0"/>
                </a:cxn>
                <a:cxn ang="0">
                  <a:pos x="1418" y="506"/>
                </a:cxn>
                <a:cxn ang="0">
                  <a:pos x="857" y="506"/>
                </a:cxn>
                <a:cxn ang="0">
                  <a:pos x="857" y="88"/>
                </a:cxn>
                <a:cxn ang="0">
                  <a:pos x="816" y="88"/>
                </a:cxn>
                <a:cxn ang="0">
                  <a:pos x="613" y="88"/>
                </a:cxn>
                <a:cxn ang="0">
                  <a:pos x="569" y="88"/>
                </a:cxn>
                <a:cxn ang="0">
                  <a:pos x="569" y="506"/>
                </a:cxn>
              </a:cxnLst>
              <a:rect l="0" t="0" r="r" b="b"/>
              <a:pathLst>
                <a:path w="1418" h="506">
                  <a:moveTo>
                    <a:pt x="569" y="506"/>
                  </a:moveTo>
                  <a:lnTo>
                    <a:pt x="0" y="506"/>
                  </a:lnTo>
                  <a:lnTo>
                    <a:pt x="0" y="0"/>
                  </a:lnTo>
                  <a:lnTo>
                    <a:pt x="93" y="0"/>
                  </a:lnTo>
                  <a:lnTo>
                    <a:pt x="1313" y="0"/>
                  </a:lnTo>
                  <a:lnTo>
                    <a:pt x="1418" y="0"/>
                  </a:lnTo>
                  <a:lnTo>
                    <a:pt x="1418" y="506"/>
                  </a:lnTo>
                  <a:lnTo>
                    <a:pt x="857" y="506"/>
                  </a:lnTo>
                  <a:lnTo>
                    <a:pt x="857" y="88"/>
                  </a:lnTo>
                  <a:lnTo>
                    <a:pt x="816" y="88"/>
                  </a:lnTo>
                  <a:lnTo>
                    <a:pt x="613" y="88"/>
                  </a:lnTo>
                  <a:lnTo>
                    <a:pt x="569" y="88"/>
                  </a:lnTo>
                  <a:lnTo>
                    <a:pt x="569" y="506"/>
                  </a:lnTo>
                  <a:close/>
                </a:path>
              </a:pathLst>
            </a:custGeom>
            <a:solidFill>
              <a:schemeClr val="accent4"/>
            </a:solid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 name="Group 21"/>
            <p:cNvGrpSpPr/>
            <p:nvPr/>
          </p:nvGrpSpPr>
          <p:grpSpPr>
            <a:xfrm>
              <a:off x="4343401" y="3802063"/>
              <a:ext cx="457200" cy="663575"/>
              <a:chOff x="4343401" y="3802063"/>
              <a:chExt cx="457200" cy="663575"/>
            </a:xfrm>
            <a:solidFill>
              <a:schemeClr val="accent4">
                <a:lumMod val="75000"/>
              </a:schemeClr>
            </a:solidFill>
          </p:grpSpPr>
          <p:sp>
            <p:nvSpPr>
              <p:cNvPr id="7183" name="Freeform 15"/>
              <p:cNvSpPr>
                <a:spLocks/>
              </p:cNvSpPr>
              <p:nvPr/>
            </p:nvSpPr>
            <p:spPr bwMode="auto">
              <a:xfrm>
                <a:off x="4735513" y="3802063"/>
                <a:ext cx="65088" cy="663575"/>
              </a:xfrm>
              <a:custGeom>
                <a:avLst/>
                <a:gdLst/>
                <a:ahLst/>
                <a:cxnLst>
                  <a:cxn ang="0">
                    <a:pos x="41" y="418"/>
                  </a:cxn>
                  <a:cxn ang="0">
                    <a:pos x="0" y="365"/>
                  </a:cxn>
                  <a:cxn ang="0">
                    <a:pos x="0" y="0"/>
                  </a:cxn>
                  <a:cxn ang="0">
                    <a:pos x="41" y="0"/>
                  </a:cxn>
                  <a:cxn ang="0">
                    <a:pos x="41" y="418"/>
                  </a:cxn>
                </a:cxnLst>
                <a:rect l="0" t="0" r="r" b="b"/>
                <a:pathLst>
                  <a:path w="41" h="418">
                    <a:moveTo>
                      <a:pt x="41" y="418"/>
                    </a:moveTo>
                    <a:lnTo>
                      <a:pt x="0" y="365"/>
                    </a:lnTo>
                    <a:lnTo>
                      <a:pt x="0" y="0"/>
                    </a:lnTo>
                    <a:lnTo>
                      <a:pt x="41" y="0"/>
                    </a:lnTo>
                    <a:lnTo>
                      <a:pt x="41" y="418"/>
                    </a:lnTo>
                    <a:close/>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84" name="Freeform 16"/>
              <p:cNvSpPr>
                <a:spLocks/>
              </p:cNvSpPr>
              <p:nvPr/>
            </p:nvSpPr>
            <p:spPr bwMode="auto">
              <a:xfrm>
                <a:off x="4343401" y="3802063"/>
                <a:ext cx="69850" cy="663575"/>
              </a:xfrm>
              <a:custGeom>
                <a:avLst/>
                <a:gdLst/>
                <a:ahLst/>
                <a:cxnLst>
                  <a:cxn ang="0">
                    <a:pos x="0" y="418"/>
                  </a:cxn>
                  <a:cxn ang="0">
                    <a:pos x="0" y="0"/>
                  </a:cxn>
                  <a:cxn ang="0">
                    <a:pos x="44" y="0"/>
                  </a:cxn>
                  <a:cxn ang="0">
                    <a:pos x="44" y="360"/>
                  </a:cxn>
                  <a:cxn ang="0">
                    <a:pos x="0" y="418"/>
                  </a:cxn>
                </a:cxnLst>
                <a:rect l="0" t="0" r="r" b="b"/>
                <a:pathLst>
                  <a:path w="44" h="418">
                    <a:moveTo>
                      <a:pt x="0" y="418"/>
                    </a:moveTo>
                    <a:lnTo>
                      <a:pt x="0" y="0"/>
                    </a:lnTo>
                    <a:lnTo>
                      <a:pt x="44" y="0"/>
                    </a:lnTo>
                    <a:lnTo>
                      <a:pt x="44" y="360"/>
                    </a:lnTo>
                    <a:lnTo>
                      <a:pt x="0" y="418"/>
                    </a:lnTo>
                    <a:close/>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36" name="TextBox 35"/>
          <p:cNvSpPr txBox="1"/>
          <p:nvPr/>
        </p:nvSpPr>
        <p:spPr>
          <a:xfrm>
            <a:off x="4908922" y="1647340"/>
            <a:ext cx="2293580" cy="627864"/>
          </a:xfrm>
          <a:prstGeom prst="rect">
            <a:avLst/>
          </a:prstGeom>
          <a:noFill/>
        </p:spPr>
        <p:txBody>
          <a:bodyPr wrap="square" lIns="0" tIns="0" rIns="0" bIns="0" rtlCol="0" anchor="t" anchorCtr="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p>
        </p:txBody>
      </p:sp>
      <p:sp>
        <p:nvSpPr>
          <p:cNvPr id="37" name="TextBox 36"/>
          <p:cNvSpPr txBox="1"/>
          <p:nvPr/>
        </p:nvSpPr>
        <p:spPr>
          <a:xfrm>
            <a:off x="4908945" y="2326497"/>
            <a:ext cx="2293582" cy="627864"/>
          </a:xfrm>
          <a:prstGeom prst="rect">
            <a:avLst/>
          </a:prstGeom>
          <a:noFill/>
        </p:spPr>
        <p:txBody>
          <a:bodyPr wrap="square" lIns="0" tIns="0" rIns="0" bIns="0" rtlCol="0" anchor="t" anchorCtr="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p>
        </p:txBody>
      </p:sp>
      <p:sp>
        <p:nvSpPr>
          <p:cNvPr id="38" name="TextBox 37"/>
          <p:cNvSpPr txBox="1"/>
          <p:nvPr/>
        </p:nvSpPr>
        <p:spPr>
          <a:xfrm>
            <a:off x="4908922" y="3005655"/>
            <a:ext cx="2293580" cy="627864"/>
          </a:xfrm>
          <a:prstGeom prst="rect">
            <a:avLst/>
          </a:prstGeom>
          <a:noFill/>
        </p:spPr>
        <p:txBody>
          <a:bodyPr wrap="square" lIns="0" tIns="0" rIns="0" bIns="0" rtlCol="0" anchor="t" anchorCtr="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p>
        </p:txBody>
      </p:sp>
      <p:sp>
        <p:nvSpPr>
          <p:cNvPr id="39" name="TextBox 38"/>
          <p:cNvSpPr txBox="1"/>
          <p:nvPr/>
        </p:nvSpPr>
        <p:spPr>
          <a:xfrm>
            <a:off x="4908922" y="3684812"/>
            <a:ext cx="2293580" cy="627864"/>
          </a:xfrm>
          <a:prstGeom prst="rect">
            <a:avLst/>
          </a:prstGeom>
          <a:noFill/>
        </p:spPr>
        <p:txBody>
          <a:bodyPr wrap="square" lIns="0" tIns="0" rIns="0" bIns="0" rtlCol="0" anchor="t" anchorCtr="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p>
        </p:txBody>
      </p:sp>
      <p:sp>
        <p:nvSpPr>
          <p:cNvPr id="40" name="Text Placeholder 3"/>
          <p:cNvSpPr txBox="1">
            <a:spLocks/>
          </p:cNvSpPr>
          <p:nvPr/>
        </p:nvSpPr>
        <p:spPr>
          <a:xfrm>
            <a:off x="7290918" y="1713658"/>
            <a:ext cx="719749" cy="517065"/>
          </a:xfrm>
          <a:prstGeom prst="rect">
            <a:avLst/>
          </a:prstGeom>
        </p:spPr>
        <p:txBody>
          <a:bodyPr wrap="none" lIns="0" tIns="0" rIns="0" bIns="0" anchor="t" anchorCtr="0">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1601">
              <a:lnSpc>
                <a:spcPct val="120000"/>
              </a:lnSpc>
              <a:spcBef>
                <a:spcPct val="20000"/>
              </a:spcBef>
              <a:defRPr/>
            </a:pPr>
            <a:r>
              <a:rPr lang="en-US"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a:t>
            </a:r>
          </a:p>
        </p:txBody>
      </p:sp>
      <p:sp>
        <p:nvSpPr>
          <p:cNvPr id="41" name="Text Placeholder 3"/>
          <p:cNvSpPr txBox="1">
            <a:spLocks/>
          </p:cNvSpPr>
          <p:nvPr/>
        </p:nvSpPr>
        <p:spPr>
          <a:xfrm>
            <a:off x="7290918" y="3792796"/>
            <a:ext cx="719749" cy="517065"/>
          </a:xfrm>
          <a:prstGeom prst="rect">
            <a:avLst/>
          </a:prstGeom>
        </p:spPr>
        <p:txBody>
          <a:bodyPr wrap="none" lIns="0" tIns="0" rIns="0" bIns="0" anchor="t" anchorCtr="0">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1601">
              <a:lnSpc>
                <a:spcPct val="120000"/>
              </a:lnSpc>
              <a:spcBef>
                <a:spcPct val="20000"/>
              </a:spcBef>
              <a:defRPr/>
            </a:pPr>
            <a:r>
              <a:rPr lang="en-US"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42" name="Text Placeholder 3"/>
          <p:cNvSpPr txBox="1">
            <a:spLocks/>
          </p:cNvSpPr>
          <p:nvPr/>
        </p:nvSpPr>
        <p:spPr>
          <a:xfrm>
            <a:off x="7290918" y="2409882"/>
            <a:ext cx="719749" cy="517065"/>
          </a:xfrm>
          <a:prstGeom prst="rect">
            <a:avLst/>
          </a:prstGeom>
        </p:spPr>
        <p:txBody>
          <a:bodyPr wrap="none" lIns="0" tIns="0" rIns="0" bIns="0" anchor="t" anchorCtr="0">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1601">
              <a:lnSpc>
                <a:spcPct val="120000"/>
              </a:lnSpc>
              <a:spcBef>
                <a:spcPct val="20000"/>
              </a:spcBef>
              <a:defRPr/>
            </a:pPr>
            <a:r>
              <a:rPr lang="en-US"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43" name="Text Placeholder 3"/>
          <p:cNvSpPr txBox="1">
            <a:spLocks/>
          </p:cNvSpPr>
          <p:nvPr/>
        </p:nvSpPr>
        <p:spPr>
          <a:xfrm>
            <a:off x="7290918" y="3101337"/>
            <a:ext cx="719749" cy="517065"/>
          </a:xfrm>
          <a:prstGeom prst="rect">
            <a:avLst/>
          </a:prstGeom>
        </p:spPr>
        <p:txBody>
          <a:bodyPr wrap="none" lIns="0" tIns="0" rIns="0" bIns="0" anchor="t" anchorCtr="0">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1601">
              <a:lnSpc>
                <a:spcPct val="120000"/>
              </a:lnSpc>
              <a:spcBef>
                <a:spcPct val="20000"/>
              </a:spcBef>
              <a:defRPr/>
            </a:pPr>
            <a:r>
              <a:rPr lang="en-US"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90%</a:t>
            </a:r>
          </a:p>
        </p:txBody>
      </p:sp>
      <p:grpSp>
        <p:nvGrpSpPr>
          <p:cNvPr id="9" name="Group 43"/>
          <p:cNvGrpSpPr/>
          <p:nvPr/>
        </p:nvGrpSpPr>
        <p:grpSpPr>
          <a:xfrm>
            <a:off x="4397358" y="1693020"/>
            <a:ext cx="427155" cy="414948"/>
            <a:chOff x="860271" y="1518068"/>
            <a:chExt cx="493370" cy="479245"/>
          </a:xfrm>
        </p:grpSpPr>
        <p:sp>
          <p:nvSpPr>
            <p:cNvPr id="45" name="Rounded Rectangle 44"/>
            <p:cNvSpPr/>
            <p:nvPr/>
          </p:nvSpPr>
          <p:spPr>
            <a:xfrm>
              <a:off x="860271" y="1518068"/>
              <a:ext cx="493370" cy="47924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7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6"/>
            <p:cNvSpPr>
              <a:spLocks noEditPoints="1"/>
            </p:cNvSpPr>
            <p:nvPr/>
          </p:nvSpPr>
          <p:spPr bwMode="auto">
            <a:xfrm>
              <a:off x="997419" y="1671965"/>
              <a:ext cx="219075" cy="171450"/>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chemeClr val="bg1"/>
            </a:solid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46"/>
          <p:cNvGrpSpPr/>
          <p:nvPr/>
        </p:nvGrpSpPr>
        <p:grpSpPr>
          <a:xfrm>
            <a:off x="4379945" y="2375356"/>
            <a:ext cx="427155" cy="414948"/>
            <a:chOff x="840159" y="2185414"/>
            <a:chExt cx="493370" cy="479245"/>
          </a:xfrm>
        </p:grpSpPr>
        <p:sp>
          <p:nvSpPr>
            <p:cNvPr id="48" name="Rounded Rectangle 47"/>
            <p:cNvSpPr/>
            <p:nvPr/>
          </p:nvSpPr>
          <p:spPr>
            <a:xfrm>
              <a:off x="840159" y="2185414"/>
              <a:ext cx="493370" cy="47924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7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100"/>
            <p:cNvSpPr>
              <a:spLocks noEditPoints="1"/>
            </p:cNvSpPr>
            <p:nvPr/>
          </p:nvSpPr>
          <p:spPr bwMode="auto">
            <a:xfrm>
              <a:off x="971750" y="2314705"/>
              <a:ext cx="230188" cy="220663"/>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49"/>
          <p:cNvGrpSpPr/>
          <p:nvPr/>
        </p:nvGrpSpPr>
        <p:grpSpPr>
          <a:xfrm>
            <a:off x="4379945" y="3052925"/>
            <a:ext cx="427155" cy="414948"/>
            <a:chOff x="840159" y="2852760"/>
            <a:chExt cx="493370" cy="479245"/>
          </a:xfrm>
        </p:grpSpPr>
        <p:sp>
          <p:nvSpPr>
            <p:cNvPr id="51" name="Rounded Rectangle 50"/>
            <p:cNvSpPr/>
            <p:nvPr/>
          </p:nvSpPr>
          <p:spPr>
            <a:xfrm>
              <a:off x="840159" y="2852760"/>
              <a:ext cx="493370" cy="47924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7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144"/>
            <p:cNvSpPr>
              <a:spLocks noEditPoints="1"/>
            </p:cNvSpPr>
            <p:nvPr/>
          </p:nvSpPr>
          <p:spPr bwMode="auto">
            <a:xfrm>
              <a:off x="955869" y="2990792"/>
              <a:ext cx="261950" cy="203180"/>
            </a:xfrm>
            <a:custGeom>
              <a:avLst/>
              <a:gdLst/>
              <a:ahLst/>
              <a:cxnLst>
                <a:cxn ang="0">
                  <a:pos x="67" y="55"/>
                </a:cxn>
                <a:cxn ang="0">
                  <a:pos x="65" y="56"/>
                </a:cxn>
                <a:cxn ang="0">
                  <a:pos x="8" y="56"/>
                </a:cxn>
                <a:cxn ang="0">
                  <a:pos x="6" y="55"/>
                </a:cxn>
                <a:cxn ang="0">
                  <a:pos x="0" y="36"/>
                </a:cxn>
                <a:cxn ang="0">
                  <a:pos x="36" y="0"/>
                </a:cxn>
                <a:cxn ang="0">
                  <a:pos x="72" y="36"/>
                </a:cxn>
                <a:cxn ang="0">
                  <a:pos x="67" y="55"/>
                </a:cxn>
                <a:cxn ang="0">
                  <a:pos x="11" y="30"/>
                </a:cxn>
                <a:cxn ang="0">
                  <a:pos x="6" y="36"/>
                </a:cxn>
                <a:cxn ang="0">
                  <a:pos x="11" y="41"/>
                </a:cxn>
                <a:cxn ang="0">
                  <a:pos x="16" y="36"/>
                </a:cxn>
                <a:cxn ang="0">
                  <a:pos x="11" y="30"/>
                </a:cxn>
                <a:cxn ang="0">
                  <a:pos x="18" y="12"/>
                </a:cxn>
                <a:cxn ang="0">
                  <a:pos x="13" y="18"/>
                </a:cxn>
                <a:cxn ang="0">
                  <a:pos x="18" y="23"/>
                </a:cxn>
                <a:cxn ang="0">
                  <a:pos x="24" y="18"/>
                </a:cxn>
                <a:cxn ang="0">
                  <a:pos x="18" y="12"/>
                </a:cxn>
                <a:cxn ang="0">
                  <a:pos x="45" y="22"/>
                </a:cxn>
                <a:cxn ang="0">
                  <a:pos x="43" y="18"/>
                </a:cxn>
                <a:cxn ang="0">
                  <a:pos x="40" y="20"/>
                </a:cxn>
                <a:cxn ang="0">
                  <a:pos x="36" y="36"/>
                </a:cxn>
                <a:cxn ang="0">
                  <a:pos x="29" y="41"/>
                </a:cxn>
                <a:cxn ang="0">
                  <a:pos x="34" y="51"/>
                </a:cxn>
                <a:cxn ang="0">
                  <a:pos x="44" y="45"/>
                </a:cxn>
                <a:cxn ang="0">
                  <a:pos x="41" y="37"/>
                </a:cxn>
                <a:cxn ang="0">
                  <a:pos x="45" y="22"/>
                </a:cxn>
                <a:cxn ang="0">
                  <a:pos x="36" y="5"/>
                </a:cxn>
                <a:cxn ang="0">
                  <a:pos x="31" y="10"/>
                </a:cxn>
                <a:cxn ang="0">
                  <a:pos x="36" y="15"/>
                </a:cxn>
                <a:cxn ang="0">
                  <a:pos x="42" y="10"/>
                </a:cxn>
                <a:cxn ang="0">
                  <a:pos x="36" y="5"/>
                </a:cxn>
                <a:cxn ang="0">
                  <a:pos x="54" y="12"/>
                </a:cxn>
                <a:cxn ang="0">
                  <a:pos x="49" y="18"/>
                </a:cxn>
                <a:cxn ang="0">
                  <a:pos x="54" y="23"/>
                </a:cxn>
                <a:cxn ang="0">
                  <a:pos x="60" y="18"/>
                </a:cxn>
                <a:cxn ang="0">
                  <a:pos x="54" y="12"/>
                </a:cxn>
                <a:cxn ang="0">
                  <a:pos x="62" y="30"/>
                </a:cxn>
                <a:cxn ang="0">
                  <a:pos x="57" y="36"/>
                </a:cxn>
                <a:cxn ang="0">
                  <a:pos x="62" y="41"/>
                </a:cxn>
                <a:cxn ang="0">
                  <a:pos x="67" y="36"/>
                </a:cxn>
                <a:cxn ang="0">
                  <a:pos x="62" y="30"/>
                </a:cxn>
              </a:cxnLst>
              <a:rect l="0" t="0" r="r" b="b"/>
              <a:pathLst>
                <a:path w="72" h="56">
                  <a:moveTo>
                    <a:pt x="67" y="55"/>
                  </a:moveTo>
                  <a:cubicBezTo>
                    <a:pt x="66" y="56"/>
                    <a:pt x="66" y="56"/>
                    <a:pt x="65" y="56"/>
                  </a:cubicBezTo>
                  <a:cubicBezTo>
                    <a:pt x="8" y="56"/>
                    <a:pt x="8" y="56"/>
                    <a:pt x="8" y="56"/>
                  </a:cubicBezTo>
                  <a:cubicBezTo>
                    <a:pt x="7" y="56"/>
                    <a:pt x="7" y="56"/>
                    <a:pt x="6" y="55"/>
                  </a:cubicBezTo>
                  <a:cubicBezTo>
                    <a:pt x="2" y="49"/>
                    <a:pt x="0" y="42"/>
                    <a:pt x="0" y="36"/>
                  </a:cubicBezTo>
                  <a:cubicBezTo>
                    <a:pt x="0" y="16"/>
                    <a:pt x="17" y="0"/>
                    <a:pt x="36" y="0"/>
                  </a:cubicBezTo>
                  <a:cubicBezTo>
                    <a:pt x="56" y="0"/>
                    <a:pt x="72" y="16"/>
                    <a:pt x="72" y="36"/>
                  </a:cubicBezTo>
                  <a:cubicBezTo>
                    <a:pt x="72" y="42"/>
                    <a:pt x="70" y="49"/>
                    <a:pt x="67" y="55"/>
                  </a:cubicBezTo>
                  <a:close/>
                  <a:moveTo>
                    <a:pt x="11" y="30"/>
                  </a:moveTo>
                  <a:cubicBezTo>
                    <a:pt x="8" y="30"/>
                    <a:pt x="6" y="33"/>
                    <a:pt x="6" y="36"/>
                  </a:cubicBezTo>
                  <a:cubicBezTo>
                    <a:pt x="6" y="38"/>
                    <a:pt x="8" y="41"/>
                    <a:pt x="11" y="41"/>
                  </a:cubicBezTo>
                  <a:cubicBezTo>
                    <a:pt x="14" y="41"/>
                    <a:pt x="16" y="38"/>
                    <a:pt x="16" y="36"/>
                  </a:cubicBezTo>
                  <a:cubicBezTo>
                    <a:pt x="16" y="33"/>
                    <a:pt x="14" y="30"/>
                    <a:pt x="11" y="30"/>
                  </a:cubicBezTo>
                  <a:close/>
                  <a:moveTo>
                    <a:pt x="18" y="12"/>
                  </a:moveTo>
                  <a:cubicBezTo>
                    <a:pt x="16" y="12"/>
                    <a:pt x="13" y="15"/>
                    <a:pt x="13" y="18"/>
                  </a:cubicBezTo>
                  <a:cubicBezTo>
                    <a:pt x="13" y="20"/>
                    <a:pt x="16" y="23"/>
                    <a:pt x="18" y="23"/>
                  </a:cubicBezTo>
                  <a:cubicBezTo>
                    <a:pt x="21" y="23"/>
                    <a:pt x="24" y="20"/>
                    <a:pt x="24" y="18"/>
                  </a:cubicBezTo>
                  <a:cubicBezTo>
                    <a:pt x="24" y="15"/>
                    <a:pt x="21" y="12"/>
                    <a:pt x="18" y="12"/>
                  </a:cubicBezTo>
                  <a:close/>
                  <a:moveTo>
                    <a:pt x="45" y="22"/>
                  </a:moveTo>
                  <a:cubicBezTo>
                    <a:pt x="45" y="20"/>
                    <a:pt x="44" y="19"/>
                    <a:pt x="43" y="18"/>
                  </a:cubicBezTo>
                  <a:cubicBezTo>
                    <a:pt x="42" y="18"/>
                    <a:pt x="40" y="19"/>
                    <a:pt x="40" y="20"/>
                  </a:cubicBezTo>
                  <a:cubicBezTo>
                    <a:pt x="36" y="36"/>
                    <a:pt x="36" y="36"/>
                    <a:pt x="36" y="36"/>
                  </a:cubicBezTo>
                  <a:cubicBezTo>
                    <a:pt x="33" y="36"/>
                    <a:pt x="30" y="38"/>
                    <a:pt x="29" y="41"/>
                  </a:cubicBezTo>
                  <a:cubicBezTo>
                    <a:pt x="28" y="45"/>
                    <a:pt x="30" y="50"/>
                    <a:pt x="34" y="51"/>
                  </a:cubicBezTo>
                  <a:cubicBezTo>
                    <a:pt x="39" y="52"/>
                    <a:pt x="43" y="49"/>
                    <a:pt x="44" y="45"/>
                  </a:cubicBezTo>
                  <a:cubicBezTo>
                    <a:pt x="45" y="42"/>
                    <a:pt x="43" y="39"/>
                    <a:pt x="41" y="37"/>
                  </a:cubicBezTo>
                  <a:lnTo>
                    <a:pt x="45" y="22"/>
                  </a:lnTo>
                  <a:close/>
                  <a:moveTo>
                    <a:pt x="36" y="5"/>
                  </a:moveTo>
                  <a:cubicBezTo>
                    <a:pt x="34" y="5"/>
                    <a:pt x="31" y="7"/>
                    <a:pt x="31" y="10"/>
                  </a:cubicBezTo>
                  <a:cubicBezTo>
                    <a:pt x="31" y="13"/>
                    <a:pt x="34" y="15"/>
                    <a:pt x="36" y="15"/>
                  </a:cubicBezTo>
                  <a:cubicBezTo>
                    <a:pt x="39" y="15"/>
                    <a:pt x="42" y="13"/>
                    <a:pt x="42" y="10"/>
                  </a:cubicBezTo>
                  <a:cubicBezTo>
                    <a:pt x="42" y="7"/>
                    <a:pt x="39" y="5"/>
                    <a:pt x="36" y="5"/>
                  </a:cubicBezTo>
                  <a:close/>
                  <a:moveTo>
                    <a:pt x="54" y="12"/>
                  </a:moveTo>
                  <a:cubicBezTo>
                    <a:pt x="52" y="12"/>
                    <a:pt x="49" y="15"/>
                    <a:pt x="49" y="18"/>
                  </a:cubicBezTo>
                  <a:cubicBezTo>
                    <a:pt x="49" y="20"/>
                    <a:pt x="52" y="23"/>
                    <a:pt x="54" y="23"/>
                  </a:cubicBezTo>
                  <a:cubicBezTo>
                    <a:pt x="57" y="23"/>
                    <a:pt x="60" y="20"/>
                    <a:pt x="60" y="18"/>
                  </a:cubicBezTo>
                  <a:cubicBezTo>
                    <a:pt x="60" y="15"/>
                    <a:pt x="57" y="12"/>
                    <a:pt x="54" y="12"/>
                  </a:cubicBezTo>
                  <a:close/>
                  <a:moveTo>
                    <a:pt x="62" y="30"/>
                  </a:moveTo>
                  <a:cubicBezTo>
                    <a:pt x="59" y="30"/>
                    <a:pt x="57" y="33"/>
                    <a:pt x="57" y="36"/>
                  </a:cubicBezTo>
                  <a:cubicBezTo>
                    <a:pt x="57" y="38"/>
                    <a:pt x="59" y="41"/>
                    <a:pt x="62" y="41"/>
                  </a:cubicBezTo>
                  <a:cubicBezTo>
                    <a:pt x="65" y="41"/>
                    <a:pt x="67" y="38"/>
                    <a:pt x="67" y="36"/>
                  </a:cubicBezTo>
                  <a:cubicBezTo>
                    <a:pt x="67" y="33"/>
                    <a:pt x="65" y="30"/>
                    <a:pt x="62" y="30"/>
                  </a:cubicBezTo>
                  <a:close/>
                </a:path>
              </a:pathLst>
            </a:custGeom>
            <a:solidFill>
              <a:schemeClr val="bg1"/>
            </a:solid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52"/>
          <p:cNvGrpSpPr/>
          <p:nvPr/>
        </p:nvGrpSpPr>
        <p:grpSpPr>
          <a:xfrm>
            <a:off x="4379945" y="3730493"/>
            <a:ext cx="427155" cy="414948"/>
            <a:chOff x="840159" y="3520106"/>
            <a:chExt cx="493370" cy="479245"/>
          </a:xfrm>
        </p:grpSpPr>
        <p:sp>
          <p:nvSpPr>
            <p:cNvPr id="54" name="Rounded Rectangle 53"/>
            <p:cNvSpPr/>
            <p:nvPr/>
          </p:nvSpPr>
          <p:spPr>
            <a:xfrm>
              <a:off x="840159" y="3520106"/>
              <a:ext cx="493370" cy="47924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bIns="111330" rtlCol="0" anchor="ctr"/>
            <a:lstStyle/>
            <a:p>
              <a:pPr algn="ctr">
                <a:lnSpc>
                  <a:spcPct val="120000"/>
                </a:lnSpc>
              </a:pPr>
              <a:endParaRPr lang="en-US" sz="17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52"/>
            <p:cNvSpPr>
              <a:spLocks noEditPoints="1"/>
            </p:cNvSpPr>
            <p:nvPr/>
          </p:nvSpPr>
          <p:spPr bwMode="auto">
            <a:xfrm>
              <a:off x="955869" y="3638690"/>
              <a:ext cx="261950" cy="242077"/>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1079214689"/>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1" accel="50000" decel="5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ppt_x"/>
                                          </p:val>
                                        </p:tav>
                                        <p:tav tm="100000">
                                          <p:val>
                                            <p:strVal val="#ppt_x"/>
                                          </p:val>
                                        </p:tav>
                                      </p:tavLst>
                                    </p:anim>
                                    <p:anim calcmode="lin" valueType="num">
                                      <p:cBhvr additive="base">
                                        <p:cTn id="13" dur="1000" fill="hold"/>
                                        <p:tgtEl>
                                          <p:spTgt spid="5"/>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1" accel="50000" decel="5000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000" fill="hold"/>
                                        <p:tgtEl>
                                          <p:spTgt spid="4"/>
                                        </p:tgtEl>
                                        <p:attrNameLst>
                                          <p:attrName>ppt_x</p:attrName>
                                        </p:attrNameLst>
                                      </p:cBhvr>
                                      <p:tavLst>
                                        <p:tav tm="0">
                                          <p:val>
                                            <p:strVal val="#ppt_x"/>
                                          </p:val>
                                        </p:tav>
                                        <p:tav tm="100000">
                                          <p:val>
                                            <p:strVal val="#ppt_x"/>
                                          </p:val>
                                        </p:tav>
                                      </p:tavLst>
                                    </p:anim>
                                    <p:anim calcmode="lin" valueType="num">
                                      <p:cBhvr additive="base">
                                        <p:cTn id="18" dur="1000" fill="hold"/>
                                        <p:tgtEl>
                                          <p:spTgt spid="4"/>
                                        </p:tgtEl>
                                        <p:attrNameLst>
                                          <p:attrName>ppt_y</p:attrName>
                                        </p:attrNameLst>
                                      </p:cBhvr>
                                      <p:tavLst>
                                        <p:tav tm="0">
                                          <p:val>
                                            <p:strVal val="0-#ppt_h/2"/>
                                          </p:val>
                                        </p:tav>
                                        <p:tav tm="100000">
                                          <p:val>
                                            <p:strVal val="#ppt_y"/>
                                          </p:val>
                                        </p:tav>
                                      </p:tavLst>
                                    </p:anim>
                                  </p:childTnLst>
                                </p:cTn>
                              </p:par>
                            </p:childTnLst>
                          </p:cTn>
                        </p:par>
                        <p:par>
                          <p:cTn id="19" fill="hold">
                            <p:stCondLst>
                              <p:cond delay="3000"/>
                            </p:stCondLst>
                            <p:childTnLst>
                              <p:par>
                                <p:cTn id="20" presetID="2" presetClass="entr" presetSubtype="1" accel="50000" decel="5000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1000" fill="hold"/>
                                        <p:tgtEl>
                                          <p:spTgt spid="2"/>
                                        </p:tgtEl>
                                        <p:attrNameLst>
                                          <p:attrName>ppt_x</p:attrName>
                                        </p:attrNameLst>
                                      </p:cBhvr>
                                      <p:tavLst>
                                        <p:tav tm="0">
                                          <p:val>
                                            <p:strVal val="#ppt_x"/>
                                          </p:val>
                                        </p:tav>
                                        <p:tav tm="100000">
                                          <p:val>
                                            <p:strVal val="#ppt_x"/>
                                          </p:val>
                                        </p:tav>
                                      </p:tavLst>
                                    </p:anim>
                                    <p:anim calcmode="lin" valueType="num">
                                      <p:cBhvr additive="base">
                                        <p:cTn id="23" dur="1000" fill="hold"/>
                                        <p:tgtEl>
                                          <p:spTgt spid="2"/>
                                        </p:tgtEl>
                                        <p:attrNameLst>
                                          <p:attrName>ppt_y</p:attrName>
                                        </p:attrNameLst>
                                      </p:cBhvr>
                                      <p:tavLst>
                                        <p:tav tm="0">
                                          <p:val>
                                            <p:strVal val="0-#ppt_h/2"/>
                                          </p:val>
                                        </p:tav>
                                        <p:tav tm="100000">
                                          <p:val>
                                            <p:strVal val="#ppt_y"/>
                                          </p:val>
                                        </p:tav>
                                      </p:tavLst>
                                    </p:anim>
                                  </p:childTnLst>
                                </p:cTn>
                              </p:par>
                            </p:childTnLst>
                          </p:cTn>
                        </p:par>
                        <p:par>
                          <p:cTn id="24" fill="hold">
                            <p:stCondLst>
                              <p:cond delay="4000"/>
                            </p:stCondLst>
                            <p:childTnLst>
                              <p:par>
                                <p:cTn id="25" presetID="53"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2" presetClass="entr" presetSubtype="4" accel="50000" decel="50000"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1000" fill="hold"/>
                                        <p:tgtEl>
                                          <p:spTgt spid="36"/>
                                        </p:tgtEl>
                                        <p:attrNameLst>
                                          <p:attrName>ppt_x</p:attrName>
                                        </p:attrNameLst>
                                      </p:cBhvr>
                                      <p:tavLst>
                                        <p:tav tm="0">
                                          <p:val>
                                            <p:strVal val="#ppt_x"/>
                                          </p:val>
                                        </p:tav>
                                        <p:tav tm="100000">
                                          <p:val>
                                            <p:strVal val="#ppt_x"/>
                                          </p:val>
                                        </p:tav>
                                      </p:tavLst>
                                    </p:anim>
                                    <p:anim calcmode="lin" valueType="num">
                                      <p:cBhvr additive="base">
                                        <p:cTn id="33" dur="1000" fill="hold"/>
                                        <p:tgtEl>
                                          <p:spTgt spid="36"/>
                                        </p:tgtEl>
                                        <p:attrNameLst>
                                          <p:attrName>ppt_y</p:attrName>
                                        </p:attrNameLst>
                                      </p:cBhvr>
                                      <p:tavLst>
                                        <p:tav tm="0">
                                          <p:val>
                                            <p:strVal val="1+#ppt_h/2"/>
                                          </p:val>
                                        </p:tav>
                                        <p:tav tm="100000">
                                          <p:val>
                                            <p:strVal val="#ppt_y"/>
                                          </p:val>
                                        </p:tav>
                                      </p:tavLst>
                                    </p:anim>
                                  </p:childTnLst>
                                </p:cTn>
                              </p:par>
                            </p:childTnLst>
                          </p:cTn>
                        </p:par>
                        <p:par>
                          <p:cTn id="34" fill="hold">
                            <p:stCondLst>
                              <p:cond delay="5000"/>
                            </p:stCondLst>
                            <p:childTnLst>
                              <p:par>
                                <p:cTn id="35" presetID="53" presetClass="entr" presetSubtype="0"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childTnLst>
                          </p:cTn>
                        </p:par>
                        <p:par>
                          <p:cTn id="40" fill="hold">
                            <p:stCondLst>
                              <p:cond delay="5500"/>
                            </p:stCondLst>
                            <p:childTnLst>
                              <p:par>
                                <p:cTn id="41" presetID="53" presetClass="entr" presetSubtype="0"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childTnLst>
                                </p:cTn>
                              </p:par>
                              <p:par>
                                <p:cTn id="46" presetID="2" presetClass="entr" presetSubtype="4" accel="50000" decel="50000" fill="hold" grpId="0" nodeType="with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additive="base">
                                        <p:cTn id="48" dur="1000" fill="hold"/>
                                        <p:tgtEl>
                                          <p:spTgt spid="37"/>
                                        </p:tgtEl>
                                        <p:attrNameLst>
                                          <p:attrName>ppt_x</p:attrName>
                                        </p:attrNameLst>
                                      </p:cBhvr>
                                      <p:tavLst>
                                        <p:tav tm="0">
                                          <p:val>
                                            <p:strVal val="#ppt_x"/>
                                          </p:val>
                                        </p:tav>
                                        <p:tav tm="100000">
                                          <p:val>
                                            <p:strVal val="#ppt_x"/>
                                          </p:val>
                                        </p:tav>
                                      </p:tavLst>
                                    </p:anim>
                                    <p:anim calcmode="lin" valueType="num">
                                      <p:cBhvr additive="base">
                                        <p:cTn id="49" dur="1000" fill="hold"/>
                                        <p:tgtEl>
                                          <p:spTgt spid="37"/>
                                        </p:tgtEl>
                                        <p:attrNameLst>
                                          <p:attrName>ppt_y</p:attrName>
                                        </p:attrNameLst>
                                      </p:cBhvr>
                                      <p:tavLst>
                                        <p:tav tm="0">
                                          <p:val>
                                            <p:strVal val="1+#ppt_h/2"/>
                                          </p:val>
                                        </p:tav>
                                        <p:tav tm="100000">
                                          <p:val>
                                            <p:strVal val="#ppt_y"/>
                                          </p:val>
                                        </p:tav>
                                      </p:tavLst>
                                    </p:anim>
                                  </p:childTnLst>
                                </p:cTn>
                              </p:par>
                            </p:childTnLst>
                          </p:cTn>
                        </p:par>
                        <p:par>
                          <p:cTn id="50" fill="hold">
                            <p:stCondLst>
                              <p:cond delay="6500"/>
                            </p:stCondLst>
                            <p:childTnLst>
                              <p:par>
                                <p:cTn id="51" presetID="53" presetClass="entr" presetSubtype="0"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p:cTn id="53" dur="500" fill="hold"/>
                                        <p:tgtEl>
                                          <p:spTgt spid="42"/>
                                        </p:tgtEl>
                                        <p:attrNameLst>
                                          <p:attrName>ppt_w</p:attrName>
                                        </p:attrNameLst>
                                      </p:cBhvr>
                                      <p:tavLst>
                                        <p:tav tm="0">
                                          <p:val>
                                            <p:fltVal val="0"/>
                                          </p:val>
                                        </p:tav>
                                        <p:tav tm="100000">
                                          <p:val>
                                            <p:strVal val="#ppt_w"/>
                                          </p:val>
                                        </p:tav>
                                      </p:tavLst>
                                    </p:anim>
                                    <p:anim calcmode="lin" valueType="num">
                                      <p:cBhvr>
                                        <p:cTn id="54" dur="500" fill="hold"/>
                                        <p:tgtEl>
                                          <p:spTgt spid="42"/>
                                        </p:tgtEl>
                                        <p:attrNameLst>
                                          <p:attrName>ppt_h</p:attrName>
                                        </p:attrNameLst>
                                      </p:cBhvr>
                                      <p:tavLst>
                                        <p:tav tm="0">
                                          <p:val>
                                            <p:fltVal val="0"/>
                                          </p:val>
                                        </p:tav>
                                        <p:tav tm="100000">
                                          <p:val>
                                            <p:strVal val="#ppt_h"/>
                                          </p:val>
                                        </p:tav>
                                      </p:tavLst>
                                    </p:anim>
                                    <p:animEffect transition="in" filter="fade">
                                      <p:cBhvr>
                                        <p:cTn id="55" dur="500"/>
                                        <p:tgtEl>
                                          <p:spTgt spid="42"/>
                                        </p:tgtEl>
                                      </p:cBhvr>
                                    </p:animEffect>
                                  </p:childTnLst>
                                </p:cTn>
                              </p:par>
                            </p:childTnLst>
                          </p:cTn>
                        </p:par>
                        <p:par>
                          <p:cTn id="56" fill="hold">
                            <p:stCondLst>
                              <p:cond delay="7000"/>
                            </p:stCondLst>
                            <p:childTnLst>
                              <p:par>
                                <p:cTn id="57" presetID="53" presetClass="entr" presetSubtype="0" fill="hold"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animEffect transition="in" filter="fade">
                                      <p:cBhvr>
                                        <p:cTn id="61" dur="500"/>
                                        <p:tgtEl>
                                          <p:spTgt spid="11"/>
                                        </p:tgtEl>
                                      </p:cBhvr>
                                    </p:animEffect>
                                  </p:childTnLst>
                                </p:cTn>
                              </p:par>
                              <p:par>
                                <p:cTn id="62" presetID="2" presetClass="entr" presetSubtype="4" accel="50000" decel="50000" fill="hold" grpId="0" nodeType="withEffect">
                                  <p:stCondLst>
                                    <p:cond delay="0"/>
                                  </p:stCondLst>
                                  <p:childTnLst>
                                    <p:set>
                                      <p:cBhvr>
                                        <p:cTn id="63" dur="1" fill="hold">
                                          <p:stCondLst>
                                            <p:cond delay="0"/>
                                          </p:stCondLst>
                                        </p:cTn>
                                        <p:tgtEl>
                                          <p:spTgt spid="38"/>
                                        </p:tgtEl>
                                        <p:attrNameLst>
                                          <p:attrName>style.visibility</p:attrName>
                                        </p:attrNameLst>
                                      </p:cBhvr>
                                      <p:to>
                                        <p:strVal val="visible"/>
                                      </p:to>
                                    </p:set>
                                    <p:anim calcmode="lin" valueType="num">
                                      <p:cBhvr additive="base">
                                        <p:cTn id="64" dur="1000" fill="hold"/>
                                        <p:tgtEl>
                                          <p:spTgt spid="38"/>
                                        </p:tgtEl>
                                        <p:attrNameLst>
                                          <p:attrName>ppt_x</p:attrName>
                                        </p:attrNameLst>
                                      </p:cBhvr>
                                      <p:tavLst>
                                        <p:tav tm="0">
                                          <p:val>
                                            <p:strVal val="#ppt_x"/>
                                          </p:val>
                                        </p:tav>
                                        <p:tav tm="100000">
                                          <p:val>
                                            <p:strVal val="#ppt_x"/>
                                          </p:val>
                                        </p:tav>
                                      </p:tavLst>
                                    </p:anim>
                                    <p:anim calcmode="lin" valueType="num">
                                      <p:cBhvr additive="base">
                                        <p:cTn id="65" dur="1000" fill="hold"/>
                                        <p:tgtEl>
                                          <p:spTgt spid="38"/>
                                        </p:tgtEl>
                                        <p:attrNameLst>
                                          <p:attrName>ppt_y</p:attrName>
                                        </p:attrNameLst>
                                      </p:cBhvr>
                                      <p:tavLst>
                                        <p:tav tm="0">
                                          <p:val>
                                            <p:strVal val="1+#ppt_h/2"/>
                                          </p:val>
                                        </p:tav>
                                        <p:tav tm="100000">
                                          <p:val>
                                            <p:strVal val="#ppt_y"/>
                                          </p:val>
                                        </p:tav>
                                      </p:tavLst>
                                    </p:anim>
                                  </p:childTnLst>
                                </p:cTn>
                              </p:par>
                            </p:childTnLst>
                          </p:cTn>
                        </p:par>
                        <p:par>
                          <p:cTn id="66" fill="hold">
                            <p:stCondLst>
                              <p:cond delay="8000"/>
                            </p:stCondLst>
                            <p:childTnLst>
                              <p:par>
                                <p:cTn id="67" presetID="53" presetClass="entr" presetSubtype="0" fill="hold" grpId="0" nodeType="afterEffect">
                                  <p:stCondLst>
                                    <p:cond delay="0"/>
                                  </p:stCondLst>
                                  <p:childTnLst>
                                    <p:set>
                                      <p:cBhvr>
                                        <p:cTn id="68" dur="1" fill="hold">
                                          <p:stCondLst>
                                            <p:cond delay="0"/>
                                          </p:stCondLst>
                                        </p:cTn>
                                        <p:tgtEl>
                                          <p:spTgt spid="43"/>
                                        </p:tgtEl>
                                        <p:attrNameLst>
                                          <p:attrName>style.visibility</p:attrName>
                                        </p:attrNameLst>
                                      </p:cBhvr>
                                      <p:to>
                                        <p:strVal val="visible"/>
                                      </p:to>
                                    </p:set>
                                    <p:anim calcmode="lin" valueType="num">
                                      <p:cBhvr>
                                        <p:cTn id="69" dur="500" fill="hold"/>
                                        <p:tgtEl>
                                          <p:spTgt spid="43"/>
                                        </p:tgtEl>
                                        <p:attrNameLst>
                                          <p:attrName>ppt_w</p:attrName>
                                        </p:attrNameLst>
                                      </p:cBhvr>
                                      <p:tavLst>
                                        <p:tav tm="0">
                                          <p:val>
                                            <p:fltVal val="0"/>
                                          </p:val>
                                        </p:tav>
                                        <p:tav tm="100000">
                                          <p:val>
                                            <p:strVal val="#ppt_w"/>
                                          </p:val>
                                        </p:tav>
                                      </p:tavLst>
                                    </p:anim>
                                    <p:anim calcmode="lin" valueType="num">
                                      <p:cBhvr>
                                        <p:cTn id="70" dur="500" fill="hold"/>
                                        <p:tgtEl>
                                          <p:spTgt spid="43"/>
                                        </p:tgtEl>
                                        <p:attrNameLst>
                                          <p:attrName>ppt_h</p:attrName>
                                        </p:attrNameLst>
                                      </p:cBhvr>
                                      <p:tavLst>
                                        <p:tav tm="0">
                                          <p:val>
                                            <p:fltVal val="0"/>
                                          </p:val>
                                        </p:tav>
                                        <p:tav tm="100000">
                                          <p:val>
                                            <p:strVal val="#ppt_h"/>
                                          </p:val>
                                        </p:tav>
                                      </p:tavLst>
                                    </p:anim>
                                    <p:animEffect transition="in" filter="fade">
                                      <p:cBhvr>
                                        <p:cTn id="71" dur="500"/>
                                        <p:tgtEl>
                                          <p:spTgt spid="43"/>
                                        </p:tgtEl>
                                      </p:cBhvr>
                                    </p:animEffect>
                                  </p:childTnLst>
                                </p:cTn>
                              </p:par>
                            </p:childTnLst>
                          </p:cTn>
                        </p:par>
                        <p:par>
                          <p:cTn id="72" fill="hold">
                            <p:stCondLst>
                              <p:cond delay="8500"/>
                            </p:stCondLst>
                            <p:childTnLst>
                              <p:par>
                                <p:cTn id="73" presetID="53" presetClass="entr" presetSubtype="0" fill="hold" nodeType="afterEffect">
                                  <p:stCondLst>
                                    <p:cond delay="0"/>
                                  </p:stCondLst>
                                  <p:childTnLst>
                                    <p:set>
                                      <p:cBhvr>
                                        <p:cTn id="74" dur="1" fill="hold">
                                          <p:stCondLst>
                                            <p:cond delay="0"/>
                                          </p:stCondLst>
                                        </p:cTn>
                                        <p:tgtEl>
                                          <p:spTgt spid="12"/>
                                        </p:tgtEl>
                                        <p:attrNameLst>
                                          <p:attrName>style.visibility</p:attrName>
                                        </p:attrNameLst>
                                      </p:cBhvr>
                                      <p:to>
                                        <p:strVal val="visible"/>
                                      </p:to>
                                    </p:set>
                                    <p:anim calcmode="lin" valueType="num">
                                      <p:cBhvr>
                                        <p:cTn id="75" dur="500" fill="hold"/>
                                        <p:tgtEl>
                                          <p:spTgt spid="12"/>
                                        </p:tgtEl>
                                        <p:attrNameLst>
                                          <p:attrName>ppt_w</p:attrName>
                                        </p:attrNameLst>
                                      </p:cBhvr>
                                      <p:tavLst>
                                        <p:tav tm="0">
                                          <p:val>
                                            <p:fltVal val="0"/>
                                          </p:val>
                                        </p:tav>
                                        <p:tav tm="100000">
                                          <p:val>
                                            <p:strVal val="#ppt_w"/>
                                          </p:val>
                                        </p:tav>
                                      </p:tavLst>
                                    </p:anim>
                                    <p:anim calcmode="lin" valueType="num">
                                      <p:cBhvr>
                                        <p:cTn id="76" dur="500" fill="hold"/>
                                        <p:tgtEl>
                                          <p:spTgt spid="12"/>
                                        </p:tgtEl>
                                        <p:attrNameLst>
                                          <p:attrName>ppt_h</p:attrName>
                                        </p:attrNameLst>
                                      </p:cBhvr>
                                      <p:tavLst>
                                        <p:tav tm="0">
                                          <p:val>
                                            <p:fltVal val="0"/>
                                          </p:val>
                                        </p:tav>
                                        <p:tav tm="100000">
                                          <p:val>
                                            <p:strVal val="#ppt_h"/>
                                          </p:val>
                                        </p:tav>
                                      </p:tavLst>
                                    </p:anim>
                                    <p:animEffect transition="in" filter="fade">
                                      <p:cBhvr>
                                        <p:cTn id="77" dur="500"/>
                                        <p:tgtEl>
                                          <p:spTgt spid="12"/>
                                        </p:tgtEl>
                                      </p:cBhvr>
                                    </p:animEffect>
                                  </p:childTnLst>
                                </p:cTn>
                              </p:par>
                              <p:par>
                                <p:cTn id="78" presetID="2" presetClass="entr" presetSubtype="4" accel="50000" decel="50000" fill="hold" grpId="0" nodeType="with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additive="base">
                                        <p:cTn id="80" dur="1000" fill="hold"/>
                                        <p:tgtEl>
                                          <p:spTgt spid="39"/>
                                        </p:tgtEl>
                                        <p:attrNameLst>
                                          <p:attrName>ppt_x</p:attrName>
                                        </p:attrNameLst>
                                      </p:cBhvr>
                                      <p:tavLst>
                                        <p:tav tm="0">
                                          <p:val>
                                            <p:strVal val="#ppt_x"/>
                                          </p:val>
                                        </p:tav>
                                        <p:tav tm="100000">
                                          <p:val>
                                            <p:strVal val="#ppt_x"/>
                                          </p:val>
                                        </p:tav>
                                      </p:tavLst>
                                    </p:anim>
                                    <p:anim calcmode="lin" valueType="num">
                                      <p:cBhvr additive="base">
                                        <p:cTn id="81" dur="1000" fill="hold"/>
                                        <p:tgtEl>
                                          <p:spTgt spid="39"/>
                                        </p:tgtEl>
                                        <p:attrNameLst>
                                          <p:attrName>ppt_y</p:attrName>
                                        </p:attrNameLst>
                                      </p:cBhvr>
                                      <p:tavLst>
                                        <p:tav tm="0">
                                          <p:val>
                                            <p:strVal val="1+#ppt_h/2"/>
                                          </p:val>
                                        </p:tav>
                                        <p:tav tm="100000">
                                          <p:val>
                                            <p:strVal val="#ppt_y"/>
                                          </p:val>
                                        </p:tav>
                                      </p:tavLst>
                                    </p:anim>
                                  </p:childTnLst>
                                </p:cTn>
                              </p:par>
                            </p:childTnLst>
                          </p:cTn>
                        </p:par>
                        <p:par>
                          <p:cTn id="82" fill="hold">
                            <p:stCondLst>
                              <p:cond delay="9500"/>
                            </p:stCondLst>
                            <p:childTnLst>
                              <p:par>
                                <p:cTn id="83" presetID="53" presetClass="entr" presetSubtype="0" fill="hold" grpId="0" nodeType="afterEffect">
                                  <p:stCondLst>
                                    <p:cond delay="0"/>
                                  </p:stCondLst>
                                  <p:childTnLst>
                                    <p:set>
                                      <p:cBhvr>
                                        <p:cTn id="84" dur="1" fill="hold">
                                          <p:stCondLst>
                                            <p:cond delay="0"/>
                                          </p:stCondLst>
                                        </p:cTn>
                                        <p:tgtEl>
                                          <p:spTgt spid="41"/>
                                        </p:tgtEl>
                                        <p:attrNameLst>
                                          <p:attrName>style.visibility</p:attrName>
                                        </p:attrNameLst>
                                      </p:cBhvr>
                                      <p:to>
                                        <p:strVal val="visible"/>
                                      </p:to>
                                    </p:set>
                                    <p:anim calcmode="lin" valueType="num">
                                      <p:cBhvr>
                                        <p:cTn id="85" dur="500" fill="hold"/>
                                        <p:tgtEl>
                                          <p:spTgt spid="41"/>
                                        </p:tgtEl>
                                        <p:attrNameLst>
                                          <p:attrName>ppt_w</p:attrName>
                                        </p:attrNameLst>
                                      </p:cBhvr>
                                      <p:tavLst>
                                        <p:tav tm="0">
                                          <p:val>
                                            <p:fltVal val="0"/>
                                          </p:val>
                                        </p:tav>
                                        <p:tav tm="100000">
                                          <p:val>
                                            <p:strVal val="#ppt_w"/>
                                          </p:val>
                                        </p:tav>
                                      </p:tavLst>
                                    </p:anim>
                                    <p:anim calcmode="lin" valueType="num">
                                      <p:cBhvr>
                                        <p:cTn id="86" dur="500" fill="hold"/>
                                        <p:tgtEl>
                                          <p:spTgt spid="41"/>
                                        </p:tgtEl>
                                        <p:attrNameLst>
                                          <p:attrName>ppt_h</p:attrName>
                                        </p:attrNameLst>
                                      </p:cBhvr>
                                      <p:tavLst>
                                        <p:tav tm="0">
                                          <p:val>
                                            <p:fltVal val="0"/>
                                          </p:val>
                                        </p:tav>
                                        <p:tav tm="100000">
                                          <p:val>
                                            <p:strVal val="#ppt_h"/>
                                          </p:val>
                                        </p:tav>
                                      </p:tavLst>
                                    </p:anim>
                                    <p:animEffect transition="in" filter="fade">
                                      <p:cBhvr>
                                        <p:cTn id="8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p:bldP spid="4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KSO_Shape"/>
          <p:cNvSpPr/>
          <p:nvPr/>
        </p:nvSpPr>
        <p:spPr>
          <a:xfrm>
            <a:off x="894141" y="1637649"/>
            <a:ext cx="1890210" cy="1428750"/>
          </a:xfrm>
          <a:prstGeom prst="wav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dirty="0">
              <a:solidFill>
                <a:srgbClr val="FFFFFF"/>
              </a:solidFill>
              <a:ea typeface="黑体" panose="02010609060101010101" pitchFamily="49" charset="-122"/>
            </a:endParaRPr>
          </a:p>
        </p:txBody>
      </p:sp>
      <p:sp>
        <p:nvSpPr>
          <p:cNvPr id="6" name="KSO_Shape"/>
          <p:cNvSpPr/>
          <p:nvPr/>
        </p:nvSpPr>
        <p:spPr>
          <a:xfrm>
            <a:off x="2789802" y="1645649"/>
            <a:ext cx="1890210" cy="1428750"/>
          </a:xfrm>
          <a:prstGeom prst="wav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dirty="0">
              <a:solidFill>
                <a:srgbClr val="FFFFFF"/>
              </a:solidFill>
              <a:ea typeface="黑体" panose="02010609060101010101" pitchFamily="49" charset="-122"/>
            </a:endParaRPr>
          </a:p>
        </p:txBody>
      </p:sp>
      <p:sp>
        <p:nvSpPr>
          <p:cNvPr id="7" name="KSO_Shape"/>
          <p:cNvSpPr/>
          <p:nvPr/>
        </p:nvSpPr>
        <p:spPr>
          <a:xfrm>
            <a:off x="4666004" y="1645649"/>
            <a:ext cx="1890210" cy="1428750"/>
          </a:xfrm>
          <a:prstGeom prst="wav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dirty="0">
              <a:solidFill>
                <a:srgbClr val="FFFFFF"/>
              </a:solidFill>
              <a:ea typeface="黑体" panose="02010609060101010101" pitchFamily="49" charset="-122"/>
            </a:endParaRPr>
          </a:p>
        </p:txBody>
      </p:sp>
      <p:sp>
        <p:nvSpPr>
          <p:cNvPr id="8" name="KSO_Shape"/>
          <p:cNvSpPr/>
          <p:nvPr/>
        </p:nvSpPr>
        <p:spPr>
          <a:xfrm>
            <a:off x="6555897" y="1653648"/>
            <a:ext cx="1890210" cy="1428750"/>
          </a:xfrm>
          <a:prstGeom prst="wave">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dirty="0">
              <a:solidFill>
                <a:srgbClr val="FFFFFF"/>
              </a:solidFill>
              <a:ea typeface="黑体" panose="02010609060101010101" pitchFamily="49" charset="-122"/>
            </a:endParaRPr>
          </a:p>
        </p:txBody>
      </p:sp>
      <p:sp>
        <p:nvSpPr>
          <p:cNvPr id="10" name="矩形 9"/>
          <p:cNvSpPr/>
          <p:nvPr/>
        </p:nvSpPr>
        <p:spPr>
          <a:xfrm>
            <a:off x="1345928" y="3597864"/>
            <a:ext cx="1162760" cy="248209"/>
          </a:xfrm>
          <a:prstGeom prst="rect">
            <a:avLst/>
          </a:prstGeom>
        </p:spPr>
        <p:txBody>
          <a:bodyPr wrap="square">
            <a:spAutoFit/>
          </a:bodyPr>
          <a:lstStyle/>
          <a:p>
            <a:pPr lvl="0"/>
            <a:r>
              <a:rPr lang="zh-CN" altLang="en-US" sz="1013" b="1" dirty="0">
                <a:solidFill>
                  <a:schemeClr val="bg1">
                    <a:lumMod val="50000"/>
                  </a:schemeClr>
                </a:solidFill>
                <a:latin typeface="微软雅黑" pitchFamily="34" charset="-122"/>
                <a:ea typeface="微软雅黑" pitchFamily="34" charset="-122"/>
              </a:rPr>
              <a:t>请添加内容</a:t>
            </a:r>
          </a:p>
        </p:txBody>
      </p:sp>
      <p:sp>
        <p:nvSpPr>
          <p:cNvPr id="11" name="矩形 10"/>
          <p:cNvSpPr/>
          <p:nvPr/>
        </p:nvSpPr>
        <p:spPr>
          <a:xfrm>
            <a:off x="936147" y="3842574"/>
            <a:ext cx="1691637" cy="674031"/>
          </a:xfrm>
          <a:prstGeom prst="rect">
            <a:avLst/>
          </a:prstGeom>
        </p:spPr>
        <p:txBody>
          <a:bodyPr wrap="square">
            <a:spAutoFit/>
          </a:bodyPr>
          <a:lstStyle/>
          <a:p>
            <a:pPr algn="ctr">
              <a:lnSpc>
                <a:spcPct val="120000"/>
              </a:lnSpc>
            </a:pPr>
            <a:r>
              <a:rPr lang="zh-CN" altLang="en-US" sz="1050" dirty="0">
                <a:solidFill>
                  <a:schemeClr val="bg1">
                    <a:lumMod val="50000"/>
                  </a:schemeClr>
                </a:solidFill>
                <a:latin typeface="微软雅黑" pitchFamily="34" charset="-122"/>
                <a:ea typeface="微软雅黑" pitchFamily="34" charset="-122"/>
              </a:rPr>
              <a:t>可通过右键选择只保留文本来粘贴您的内容。</a:t>
            </a:r>
          </a:p>
          <a:p>
            <a:pPr>
              <a:lnSpc>
                <a:spcPct val="120000"/>
              </a:lnSpc>
            </a:pPr>
            <a:endParaRPr lang="zh-CN" altLang="en-US" sz="1050" dirty="0">
              <a:solidFill>
                <a:schemeClr val="bg1">
                  <a:lumMod val="50000"/>
                </a:schemeClr>
              </a:solidFill>
              <a:latin typeface="微软雅黑" pitchFamily="34" charset="-122"/>
              <a:ea typeface="微软雅黑" pitchFamily="34" charset="-122"/>
            </a:endParaRPr>
          </a:p>
        </p:txBody>
      </p:sp>
      <p:sp>
        <p:nvSpPr>
          <p:cNvPr id="15" name="矩形 14"/>
          <p:cNvSpPr/>
          <p:nvPr/>
        </p:nvSpPr>
        <p:spPr>
          <a:xfrm>
            <a:off x="2743746" y="3842574"/>
            <a:ext cx="1691637" cy="674031"/>
          </a:xfrm>
          <a:prstGeom prst="rect">
            <a:avLst/>
          </a:prstGeom>
        </p:spPr>
        <p:txBody>
          <a:bodyPr wrap="square">
            <a:spAutoFit/>
          </a:bodyPr>
          <a:lstStyle/>
          <a:p>
            <a:pPr algn="ctr">
              <a:lnSpc>
                <a:spcPct val="120000"/>
              </a:lnSpc>
            </a:pPr>
            <a:r>
              <a:rPr lang="zh-CN" altLang="en-US" sz="1050" dirty="0">
                <a:solidFill>
                  <a:schemeClr val="bg1">
                    <a:lumMod val="50000"/>
                  </a:schemeClr>
                </a:solidFill>
                <a:latin typeface="微软雅黑" pitchFamily="34" charset="-122"/>
                <a:ea typeface="微软雅黑" pitchFamily="34" charset="-122"/>
              </a:rPr>
              <a:t>可通过右键选择只保留文本来粘贴您的内容。</a:t>
            </a:r>
          </a:p>
          <a:p>
            <a:pPr>
              <a:lnSpc>
                <a:spcPct val="120000"/>
              </a:lnSpc>
            </a:pPr>
            <a:endParaRPr lang="zh-CN" altLang="en-US" sz="1050" dirty="0">
              <a:solidFill>
                <a:schemeClr val="bg1">
                  <a:lumMod val="50000"/>
                </a:schemeClr>
              </a:solidFill>
              <a:latin typeface="微软雅黑" pitchFamily="34" charset="-122"/>
              <a:ea typeface="微软雅黑" pitchFamily="34" charset="-122"/>
            </a:endParaRPr>
          </a:p>
        </p:txBody>
      </p:sp>
      <p:sp>
        <p:nvSpPr>
          <p:cNvPr id="16" name="矩形 15"/>
          <p:cNvSpPr/>
          <p:nvPr/>
        </p:nvSpPr>
        <p:spPr>
          <a:xfrm>
            <a:off x="5095486" y="3620310"/>
            <a:ext cx="1162760" cy="248209"/>
          </a:xfrm>
          <a:prstGeom prst="rect">
            <a:avLst/>
          </a:prstGeom>
        </p:spPr>
        <p:txBody>
          <a:bodyPr wrap="square">
            <a:spAutoFit/>
          </a:bodyPr>
          <a:lstStyle/>
          <a:p>
            <a:pPr lvl="0"/>
            <a:r>
              <a:rPr lang="zh-CN" altLang="en-US" sz="1013" b="1" dirty="0">
                <a:solidFill>
                  <a:schemeClr val="bg1">
                    <a:lumMod val="50000"/>
                  </a:schemeClr>
                </a:solidFill>
                <a:latin typeface="微软雅黑" pitchFamily="34" charset="-122"/>
                <a:ea typeface="微软雅黑" pitchFamily="34" charset="-122"/>
              </a:rPr>
              <a:t>请添加内容</a:t>
            </a:r>
          </a:p>
        </p:txBody>
      </p:sp>
      <p:sp>
        <p:nvSpPr>
          <p:cNvPr id="17" name="矩形 16"/>
          <p:cNvSpPr/>
          <p:nvPr/>
        </p:nvSpPr>
        <p:spPr>
          <a:xfrm>
            <a:off x="4685705" y="3865019"/>
            <a:ext cx="1691637" cy="674031"/>
          </a:xfrm>
          <a:prstGeom prst="rect">
            <a:avLst/>
          </a:prstGeom>
        </p:spPr>
        <p:txBody>
          <a:bodyPr wrap="square">
            <a:spAutoFit/>
          </a:bodyPr>
          <a:lstStyle/>
          <a:p>
            <a:pPr algn="ctr">
              <a:lnSpc>
                <a:spcPct val="120000"/>
              </a:lnSpc>
            </a:pPr>
            <a:r>
              <a:rPr lang="zh-CN" altLang="en-US" sz="1050" dirty="0">
                <a:solidFill>
                  <a:schemeClr val="bg1">
                    <a:lumMod val="50000"/>
                  </a:schemeClr>
                </a:solidFill>
                <a:latin typeface="微软雅黑" pitchFamily="34" charset="-122"/>
                <a:ea typeface="微软雅黑" pitchFamily="34" charset="-122"/>
              </a:rPr>
              <a:t>可通过右键选择只保留文本来粘贴您的内容。</a:t>
            </a:r>
          </a:p>
          <a:p>
            <a:pPr>
              <a:lnSpc>
                <a:spcPct val="120000"/>
              </a:lnSpc>
            </a:pPr>
            <a:endParaRPr lang="zh-CN" altLang="en-US" sz="1050" dirty="0">
              <a:solidFill>
                <a:schemeClr val="bg1">
                  <a:lumMod val="50000"/>
                </a:schemeClr>
              </a:solidFill>
              <a:latin typeface="微软雅黑" pitchFamily="34" charset="-122"/>
              <a:ea typeface="微软雅黑" pitchFamily="34" charset="-122"/>
            </a:endParaRPr>
          </a:p>
        </p:txBody>
      </p:sp>
      <p:sp>
        <p:nvSpPr>
          <p:cNvPr id="18" name="矩形 17"/>
          <p:cNvSpPr/>
          <p:nvPr/>
        </p:nvSpPr>
        <p:spPr>
          <a:xfrm>
            <a:off x="6975668" y="3597864"/>
            <a:ext cx="1162760" cy="248209"/>
          </a:xfrm>
          <a:prstGeom prst="rect">
            <a:avLst/>
          </a:prstGeom>
        </p:spPr>
        <p:txBody>
          <a:bodyPr wrap="square">
            <a:spAutoFit/>
          </a:bodyPr>
          <a:lstStyle/>
          <a:p>
            <a:pPr lvl="0"/>
            <a:r>
              <a:rPr lang="zh-CN" altLang="en-US" sz="1013" b="1" dirty="0">
                <a:solidFill>
                  <a:schemeClr val="bg1">
                    <a:lumMod val="50000"/>
                  </a:schemeClr>
                </a:solidFill>
                <a:latin typeface="微软雅黑" pitchFamily="34" charset="-122"/>
                <a:ea typeface="微软雅黑" pitchFamily="34" charset="-122"/>
              </a:rPr>
              <a:t>请添加内容</a:t>
            </a:r>
          </a:p>
        </p:txBody>
      </p:sp>
      <p:sp>
        <p:nvSpPr>
          <p:cNvPr id="19" name="矩形 18"/>
          <p:cNvSpPr/>
          <p:nvPr/>
        </p:nvSpPr>
        <p:spPr>
          <a:xfrm>
            <a:off x="6565887" y="3865019"/>
            <a:ext cx="1691637" cy="674031"/>
          </a:xfrm>
          <a:prstGeom prst="rect">
            <a:avLst/>
          </a:prstGeom>
        </p:spPr>
        <p:txBody>
          <a:bodyPr wrap="square">
            <a:spAutoFit/>
          </a:bodyPr>
          <a:lstStyle/>
          <a:p>
            <a:pPr algn="ctr">
              <a:lnSpc>
                <a:spcPct val="120000"/>
              </a:lnSpc>
            </a:pPr>
            <a:r>
              <a:rPr lang="zh-CN" altLang="en-US" sz="1050" dirty="0">
                <a:solidFill>
                  <a:schemeClr val="bg1">
                    <a:lumMod val="50000"/>
                  </a:schemeClr>
                </a:solidFill>
                <a:latin typeface="微软雅黑" pitchFamily="34" charset="-122"/>
                <a:ea typeface="微软雅黑" pitchFamily="34" charset="-122"/>
              </a:rPr>
              <a:t>可通过右键选择只保留文本来粘贴您的内容。</a:t>
            </a:r>
          </a:p>
          <a:p>
            <a:pPr>
              <a:lnSpc>
                <a:spcPct val="120000"/>
              </a:lnSpc>
            </a:pPr>
            <a:endParaRPr lang="zh-CN" altLang="en-US" sz="1050" dirty="0">
              <a:solidFill>
                <a:schemeClr val="bg1">
                  <a:lumMod val="50000"/>
                </a:schemeClr>
              </a:solidFill>
              <a:latin typeface="微软雅黑" pitchFamily="34" charset="-122"/>
              <a:ea typeface="微软雅黑" pitchFamily="34" charset="-122"/>
            </a:endParaRPr>
          </a:p>
        </p:txBody>
      </p:sp>
      <p:sp>
        <p:nvSpPr>
          <p:cNvPr id="20" name="矩形 19"/>
          <p:cNvSpPr/>
          <p:nvPr/>
        </p:nvSpPr>
        <p:spPr>
          <a:xfrm>
            <a:off x="3153527" y="3597864"/>
            <a:ext cx="1162760" cy="248209"/>
          </a:xfrm>
          <a:prstGeom prst="rect">
            <a:avLst/>
          </a:prstGeom>
        </p:spPr>
        <p:txBody>
          <a:bodyPr wrap="square">
            <a:spAutoFit/>
          </a:bodyPr>
          <a:lstStyle/>
          <a:p>
            <a:pPr lvl="0"/>
            <a:r>
              <a:rPr lang="zh-CN" altLang="en-US" sz="1013" b="1" dirty="0">
                <a:solidFill>
                  <a:schemeClr val="bg1">
                    <a:lumMod val="50000"/>
                  </a:schemeClr>
                </a:solidFill>
                <a:latin typeface="微软雅黑" pitchFamily="34" charset="-122"/>
                <a:ea typeface="微软雅黑" pitchFamily="34" charset="-122"/>
              </a:rPr>
              <a:t>请添加内容</a:t>
            </a:r>
          </a:p>
        </p:txBody>
      </p:sp>
    </p:spTree>
    <p:extLst>
      <p:ext uri="{BB962C8B-B14F-4D97-AF65-F5344CB8AC3E}">
        <p14:creationId xmlns:p14="http://schemas.microsoft.com/office/powerpoint/2010/main" val="4293860782"/>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3" presetClass="entr" presetSubtype="16" fill="hold" grpId="0" nodeType="afterEffect">
                                  <p:stCondLst>
                                    <p:cond delay="0"/>
                                  </p:stCondLst>
                                  <p:iterate type="lt">
                                    <p:tmPct val="10000"/>
                                  </p:iterate>
                                  <p:childTnLst>
                                    <p:set>
                                      <p:cBhvr>
                                        <p:cTn id="10" dur="1" fill="hold">
                                          <p:stCondLst>
                                            <p:cond delay="0"/>
                                          </p:stCondLst>
                                        </p:cTn>
                                        <p:tgtEl>
                                          <p:spTgt spid="10"/>
                                        </p:tgtEl>
                                        <p:attrNameLst>
                                          <p:attrName>style.visibility</p:attrName>
                                        </p:attrNameLst>
                                      </p:cBhvr>
                                      <p:to>
                                        <p:strVal val="visible"/>
                                      </p:to>
                                    </p:set>
                                    <p:anim calcmode="lin" valueType="num">
                                      <p:cBhvr>
                                        <p:cTn id="11" dur="250" fill="hold"/>
                                        <p:tgtEl>
                                          <p:spTgt spid="10"/>
                                        </p:tgtEl>
                                        <p:attrNameLst>
                                          <p:attrName>ppt_w</p:attrName>
                                        </p:attrNameLst>
                                      </p:cBhvr>
                                      <p:tavLst>
                                        <p:tav tm="0">
                                          <p:val>
                                            <p:fltVal val="0"/>
                                          </p:val>
                                        </p:tav>
                                        <p:tav tm="100000">
                                          <p:val>
                                            <p:strVal val="#ppt_w"/>
                                          </p:val>
                                        </p:tav>
                                      </p:tavLst>
                                    </p:anim>
                                    <p:anim calcmode="lin" valueType="num">
                                      <p:cBhvr>
                                        <p:cTn id="12" dur="250" fill="hold"/>
                                        <p:tgtEl>
                                          <p:spTgt spid="10"/>
                                        </p:tgtEl>
                                        <p:attrNameLst>
                                          <p:attrName>ppt_h</p:attrName>
                                        </p:attrNameLst>
                                      </p:cBhvr>
                                      <p:tavLst>
                                        <p:tav tm="0">
                                          <p:val>
                                            <p:fltVal val="0"/>
                                          </p:val>
                                        </p:tav>
                                        <p:tav tm="100000">
                                          <p:val>
                                            <p:strVal val="#ppt_h"/>
                                          </p:val>
                                        </p:tav>
                                      </p:tavLst>
                                    </p:anim>
                                  </p:childTnLst>
                                </p:cTn>
                              </p:par>
                            </p:childTnLst>
                          </p:cTn>
                        </p:par>
                        <p:par>
                          <p:cTn id="13" fill="hold">
                            <p:stCondLst>
                              <p:cond delay="850"/>
                            </p:stCondLst>
                            <p:childTnLst>
                              <p:par>
                                <p:cTn id="14" presetID="14" presetClass="entr" presetSubtype="1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randombar(horizontal)">
                                      <p:cBhvr>
                                        <p:cTn id="16" dur="250"/>
                                        <p:tgtEl>
                                          <p:spTgt spid="11"/>
                                        </p:tgtEl>
                                      </p:cBhvr>
                                    </p:animEffect>
                                  </p:childTnLst>
                                </p:cTn>
                              </p:par>
                            </p:childTnLst>
                          </p:cTn>
                        </p:par>
                        <p:par>
                          <p:cTn id="17" fill="hold">
                            <p:stCondLst>
                              <p:cond delay="1100"/>
                            </p:stCondLst>
                            <p:childTnLst>
                              <p:par>
                                <p:cTn id="18" presetID="22" presetClass="entr" presetSubtype="8"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600"/>
                            </p:stCondLst>
                            <p:childTnLst>
                              <p:par>
                                <p:cTn id="22" presetID="23" presetClass="entr" presetSubtype="16" fill="hold" grpId="0" nodeType="afterEffect">
                                  <p:stCondLst>
                                    <p:cond delay="0"/>
                                  </p:stCondLst>
                                  <p:iterate type="lt">
                                    <p:tmPct val="10000"/>
                                  </p:iterate>
                                  <p:childTnLst>
                                    <p:set>
                                      <p:cBhvr>
                                        <p:cTn id="23" dur="1" fill="hold">
                                          <p:stCondLst>
                                            <p:cond delay="0"/>
                                          </p:stCondLst>
                                        </p:cTn>
                                        <p:tgtEl>
                                          <p:spTgt spid="20"/>
                                        </p:tgtEl>
                                        <p:attrNameLst>
                                          <p:attrName>style.visibility</p:attrName>
                                        </p:attrNameLst>
                                      </p:cBhvr>
                                      <p:to>
                                        <p:strVal val="visible"/>
                                      </p:to>
                                    </p:set>
                                    <p:anim calcmode="lin" valueType="num">
                                      <p:cBhvr>
                                        <p:cTn id="24" dur="250" fill="hold"/>
                                        <p:tgtEl>
                                          <p:spTgt spid="20"/>
                                        </p:tgtEl>
                                        <p:attrNameLst>
                                          <p:attrName>ppt_w</p:attrName>
                                        </p:attrNameLst>
                                      </p:cBhvr>
                                      <p:tavLst>
                                        <p:tav tm="0">
                                          <p:val>
                                            <p:fltVal val="0"/>
                                          </p:val>
                                        </p:tav>
                                        <p:tav tm="100000">
                                          <p:val>
                                            <p:strVal val="#ppt_w"/>
                                          </p:val>
                                        </p:tav>
                                      </p:tavLst>
                                    </p:anim>
                                    <p:anim calcmode="lin" valueType="num">
                                      <p:cBhvr>
                                        <p:cTn id="25" dur="250" fill="hold"/>
                                        <p:tgtEl>
                                          <p:spTgt spid="20"/>
                                        </p:tgtEl>
                                        <p:attrNameLst>
                                          <p:attrName>ppt_h</p:attrName>
                                        </p:attrNameLst>
                                      </p:cBhvr>
                                      <p:tavLst>
                                        <p:tav tm="0">
                                          <p:val>
                                            <p:fltVal val="0"/>
                                          </p:val>
                                        </p:tav>
                                        <p:tav tm="100000">
                                          <p:val>
                                            <p:strVal val="#ppt_h"/>
                                          </p:val>
                                        </p:tav>
                                      </p:tavLst>
                                    </p:anim>
                                  </p:childTnLst>
                                </p:cTn>
                              </p:par>
                            </p:childTnLst>
                          </p:cTn>
                        </p:par>
                        <p:par>
                          <p:cTn id="26" fill="hold">
                            <p:stCondLst>
                              <p:cond delay="1950"/>
                            </p:stCondLst>
                            <p:childTnLst>
                              <p:par>
                                <p:cTn id="27" presetID="14" presetClass="entr" presetSubtype="1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randombar(horizontal)">
                                      <p:cBhvr>
                                        <p:cTn id="29" dur="250"/>
                                        <p:tgtEl>
                                          <p:spTgt spid="15"/>
                                        </p:tgtEl>
                                      </p:cBhvr>
                                    </p:animEffect>
                                  </p:childTnLst>
                                </p:cTn>
                              </p:par>
                            </p:childTnLst>
                          </p:cTn>
                        </p:par>
                        <p:par>
                          <p:cTn id="30" fill="hold">
                            <p:stCondLst>
                              <p:cond delay="2200"/>
                            </p:stCondLst>
                            <p:childTnLst>
                              <p:par>
                                <p:cTn id="31" presetID="22" presetClass="entr" presetSubtype="8"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par>
                          <p:cTn id="34" fill="hold">
                            <p:stCondLst>
                              <p:cond delay="2700"/>
                            </p:stCondLst>
                            <p:childTnLst>
                              <p:par>
                                <p:cTn id="35" presetID="23" presetClass="entr" presetSubtype="16" fill="hold" grpId="0" nodeType="afterEffect">
                                  <p:stCondLst>
                                    <p:cond delay="0"/>
                                  </p:stCondLst>
                                  <p:iterate type="lt">
                                    <p:tmPct val="10000"/>
                                  </p:iterate>
                                  <p:childTnLst>
                                    <p:set>
                                      <p:cBhvr>
                                        <p:cTn id="36" dur="1" fill="hold">
                                          <p:stCondLst>
                                            <p:cond delay="0"/>
                                          </p:stCondLst>
                                        </p:cTn>
                                        <p:tgtEl>
                                          <p:spTgt spid="16"/>
                                        </p:tgtEl>
                                        <p:attrNameLst>
                                          <p:attrName>style.visibility</p:attrName>
                                        </p:attrNameLst>
                                      </p:cBhvr>
                                      <p:to>
                                        <p:strVal val="visible"/>
                                      </p:to>
                                    </p:set>
                                    <p:anim calcmode="lin" valueType="num">
                                      <p:cBhvr>
                                        <p:cTn id="37" dur="250" fill="hold"/>
                                        <p:tgtEl>
                                          <p:spTgt spid="16"/>
                                        </p:tgtEl>
                                        <p:attrNameLst>
                                          <p:attrName>ppt_w</p:attrName>
                                        </p:attrNameLst>
                                      </p:cBhvr>
                                      <p:tavLst>
                                        <p:tav tm="0">
                                          <p:val>
                                            <p:fltVal val="0"/>
                                          </p:val>
                                        </p:tav>
                                        <p:tav tm="100000">
                                          <p:val>
                                            <p:strVal val="#ppt_w"/>
                                          </p:val>
                                        </p:tav>
                                      </p:tavLst>
                                    </p:anim>
                                    <p:anim calcmode="lin" valueType="num">
                                      <p:cBhvr>
                                        <p:cTn id="38" dur="250" fill="hold"/>
                                        <p:tgtEl>
                                          <p:spTgt spid="16"/>
                                        </p:tgtEl>
                                        <p:attrNameLst>
                                          <p:attrName>ppt_h</p:attrName>
                                        </p:attrNameLst>
                                      </p:cBhvr>
                                      <p:tavLst>
                                        <p:tav tm="0">
                                          <p:val>
                                            <p:fltVal val="0"/>
                                          </p:val>
                                        </p:tav>
                                        <p:tav tm="100000">
                                          <p:val>
                                            <p:strVal val="#ppt_h"/>
                                          </p:val>
                                        </p:tav>
                                      </p:tavLst>
                                    </p:anim>
                                  </p:childTnLst>
                                </p:cTn>
                              </p:par>
                            </p:childTnLst>
                          </p:cTn>
                        </p:par>
                        <p:par>
                          <p:cTn id="39" fill="hold">
                            <p:stCondLst>
                              <p:cond delay="3050"/>
                            </p:stCondLst>
                            <p:childTnLst>
                              <p:par>
                                <p:cTn id="40" presetID="14" presetClass="entr" presetSubtype="10"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randombar(horizontal)">
                                      <p:cBhvr>
                                        <p:cTn id="42" dur="250"/>
                                        <p:tgtEl>
                                          <p:spTgt spid="17"/>
                                        </p:tgtEl>
                                      </p:cBhvr>
                                    </p:animEffect>
                                  </p:childTnLst>
                                </p:cTn>
                              </p:par>
                            </p:childTnLst>
                          </p:cTn>
                        </p:par>
                        <p:par>
                          <p:cTn id="43" fill="hold">
                            <p:stCondLst>
                              <p:cond delay="3300"/>
                            </p:stCondLst>
                            <p:childTnLst>
                              <p:par>
                                <p:cTn id="44" presetID="22" presetClass="entr" presetSubtype="8"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par>
                          <p:cTn id="47" fill="hold">
                            <p:stCondLst>
                              <p:cond delay="3800"/>
                            </p:stCondLst>
                            <p:childTnLst>
                              <p:par>
                                <p:cTn id="48" presetID="23" presetClass="entr" presetSubtype="16" fill="hold" grpId="0" nodeType="afterEffect">
                                  <p:stCondLst>
                                    <p:cond delay="0"/>
                                  </p:stCondLst>
                                  <p:iterate type="lt">
                                    <p:tmPct val="10000"/>
                                  </p:iterate>
                                  <p:childTnLst>
                                    <p:set>
                                      <p:cBhvr>
                                        <p:cTn id="49" dur="1" fill="hold">
                                          <p:stCondLst>
                                            <p:cond delay="0"/>
                                          </p:stCondLst>
                                        </p:cTn>
                                        <p:tgtEl>
                                          <p:spTgt spid="18"/>
                                        </p:tgtEl>
                                        <p:attrNameLst>
                                          <p:attrName>style.visibility</p:attrName>
                                        </p:attrNameLst>
                                      </p:cBhvr>
                                      <p:to>
                                        <p:strVal val="visible"/>
                                      </p:to>
                                    </p:set>
                                    <p:anim calcmode="lin" valueType="num">
                                      <p:cBhvr>
                                        <p:cTn id="50" dur="250" fill="hold"/>
                                        <p:tgtEl>
                                          <p:spTgt spid="18"/>
                                        </p:tgtEl>
                                        <p:attrNameLst>
                                          <p:attrName>ppt_w</p:attrName>
                                        </p:attrNameLst>
                                      </p:cBhvr>
                                      <p:tavLst>
                                        <p:tav tm="0">
                                          <p:val>
                                            <p:fltVal val="0"/>
                                          </p:val>
                                        </p:tav>
                                        <p:tav tm="100000">
                                          <p:val>
                                            <p:strVal val="#ppt_w"/>
                                          </p:val>
                                        </p:tav>
                                      </p:tavLst>
                                    </p:anim>
                                    <p:anim calcmode="lin" valueType="num">
                                      <p:cBhvr>
                                        <p:cTn id="51" dur="250" fill="hold"/>
                                        <p:tgtEl>
                                          <p:spTgt spid="18"/>
                                        </p:tgtEl>
                                        <p:attrNameLst>
                                          <p:attrName>ppt_h</p:attrName>
                                        </p:attrNameLst>
                                      </p:cBhvr>
                                      <p:tavLst>
                                        <p:tav tm="0">
                                          <p:val>
                                            <p:fltVal val="0"/>
                                          </p:val>
                                        </p:tav>
                                        <p:tav tm="100000">
                                          <p:val>
                                            <p:strVal val="#ppt_h"/>
                                          </p:val>
                                        </p:tav>
                                      </p:tavLst>
                                    </p:anim>
                                  </p:childTnLst>
                                </p:cTn>
                              </p:par>
                            </p:childTnLst>
                          </p:cTn>
                        </p:par>
                        <p:par>
                          <p:cTn id="52" fill="hold">
                            <p:stCondLst>
                              <p:cond delay="4150"/>
                            </p:stCondLst>
                            <p:childTnLst>
                              <p:par>
                                <p:cTn id="53" presetID="14" presetClass="entr" presetSubtype="1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randombar(horizontal)">
                                      <p:cBhvr>
                                        <p:cTn id="55" dur="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p:bldP spid="11" grpId="0"/>
      <p:bldP spid="15" grpId="0"/>
      <p:bldP spid="16" grpId="0"/>
      <p:bldP spid="17" grpId="0"/>
      <p:bldP spid="18" grpId="0"/>
      <p:bldP spid="19"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3888588" y="2250349"/>
            <a:ext cx="1373714" cy="1189323"/>
          </a:xfrm>
          <a:prstGeom prst="triangle">
            <a:avLst>
              <a:gd name="adj" fmla="val 50000"/>
            </a:avLst>
          </a:prstGeom>
          <a:solidFill>
            <a:schemeClr val="accent4"/>
          </a:solidFill>
          <a:ln w="3175" cap="flat" cmpd="sng" algn="ctr">
            <a:noFill/>
            <a:prstDash val="solid"/>
          </a:ln>
          <a:effectLst/>
        </p:spPr>
        <p:txBody>
          <a:bodyPr lIns="0" tIns="32511" rIns="0" bIns="32511" anchor="ctr"/>
          <a:lstStyle/>
          <a:p>
            <a:pPr algn="ctr" defTabSz="794075">
              <a:lnSpc>
                <a:spcPct val="120000"/>
              </a:lnSpc>
              <a:spcBef>
                <a:spcPts val="521"/>
              </a:spcBef>
              <a:spcAft>
                <a:spcPts val="521"/>
              </a:spcAft>
              <a:defRPr/>
            </a:pPr>
            <a:endParaRPr lang="en-US" sz="6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12"/>
          <p:cNvGrpSpPr/>
          <p:nvPr/>
        </p:nvGrpSpPr>
        <p:grpSpPr>
          <a:xfrm>
            <a:off x="3247213" y="3412963"/>
            <a:ext cx="2931306" cy="1299389"/>
            <a:chOff x="2892825" y="3396275"/>
            <a:chExt cx="3375582" cy="1496247"/>
          </a:xfrm>
        </p:grpSpPr>
        <p:grpSp>
          <p:nvGrpSpPr>
            <p:cNvPr id="6" name="组合 4"/>
            <p:cNvGrpSpPr/>
            <p:nvPr/>
          </p:nvGrpSpPr>
          <p:grpSpPr>
            <a:xfrm>
              <a:off x="2892825" y="3396275"/>
              <a:ext cx="3375582" cy="937737"/>
              <a:chOff x="2769358" y="4737820"/>
              <a:chExt cx="3834642" cy="1065266"/>
            </a:xfrm>
          </p:grpSpPr>
          <p:sp>
            <p:nvSpPr>
              <p:cNvPr id="4" name="Freeform 5"/>
              <p:cNvSpPr>
                <a:spLocks/>
              </p:cNvSpPr>
              <p:nvPr/>
            </p:nvSpPr>
            <p:spPr bwMode="auto">
              <a:xfrm>
                <a:off x="2976562" y="4737820"/>
                <a:ext cx="3627438" cy="630237"/>
              </a:xfrm>
              <a:custGeom>
                <a:avLst/>
                <a:gdLst>
                  <a:gd name="T0" fmla="*/ 1623 w 1623"/>
                  <a:gd name="T1" fmla="*/ 281 h 281"/>
                  <a:gd name="T2" fmla="*/ 0 w 1623"/>
                  <a:gd name="T3" fmla="*/ 277 h 281"/>
                  <a:gd name="T4" fmla="*/ 174 w 1623"/>
                  <a:gd name="T5" fmla="*/ 0 h 281"/>
                </a:gdLst>
                <a:ahLst/>
                <a:cxnLst>
                  <a:cxn ang="0">
                    <a:pos x="T0" y="T1"/>
                  </a:cxn>
                  <a:cxn ang="0">
                    <a:pos x="T2" y="T3"/>
                  </a:cxn>
                  <a:cxn ang="0">
                    <a:pos x="T4" y="T5"/>
                  </a:cxn>
                </a:cxnLst>
                <a:rect l="0" t="0" r="r" b="b"/>
                <a:pathLst>
                  <a:path w="1623" h="281">
                    <a:moveTo>
                      <a:pt x="1623" y="281"/>
                    </a:moveTo>
                    <a:lnTo>
                      <a:pt x="0" y="277"/>
                    </a:lnTo>
                    <a:lnTo>
                      <a:pt x="174" y="0"/>
                    </a:lnTo>
                  </a:path>
                </a:pathLst>
              </a:custGeom>
              <a:noFill/>
              <a:ln w="22225" cap="flat" cmpd="sng">
                <a:solidFill>
                  <a:schemeClr val="accent3"/>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defTabSz="794075">
                  <a:lnSpc>
                    <a:spcPct val="120000"/>
                  </a:lnSpc>
                  <a:defRPr/>
                </a:pPr>
                <a:endParaRPr lang="en-US" sz="6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TextBox 53"/>
              <p:cNvSpPr txBox="1">
                <a:spLocks noChangeArrowheads="1"/>
              </p:cNvSpPr>
              <p:nvPr/>
            </p:nvSpPr>
            <p:spPr bwMode="auto">
              <a:xfrm>
                <a:off x="2769358" y="5434831"/>
                <a:ext cx="3236513" cy="368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prstTxWarp prst="textNoShape">
                  <a:avLst/>
                </a:prstTxWarp>
                <a:spAutoFit/>
              </a:bodyPr>
              <a:lstStyle/>
              <a:p>
                <a:pPr algn="ctr" defTabSz="794075">
                  <a:lnSpc>
                    <a:spcPct val="120000"/>
                  </a:lnSpc>
                  <a:defRPr/>
                </a:pPr>
                <a:r>
                  <a:rPr lang="zh-CN" altLang="en-US" sz="1000" kern="0" dirty="0">
                    <a:solidFill>
                      <a:schemeClr val="bg1">
                        <a:lumMod val="50000"/>
                      </a:schemeClr>
                    </a:solidFill>
                    <a:latin typeface="Arial" panose="020B0604020202020204" pitchFamily="34" charset="0"/>
                    <a:ea typeface="微软雅黑" panose="020B0503020204020204" pitchFamily="34" charset="-122"/>
                    <a:cs typeface="宋体" pitchFamily="2" charset="-122"/>
                    <a:sym typeface="Arial" panose="020B0604020202020204" pitchFamily="34" charset="0"/>
                  </a:rPr>
                  <a:t>请替换文字内容</a:t>
                </a:r>
              </a:p>
            </p:txBody>
          </p:sp>
        </p:grpSp>
        <p:sp>
          <p:nvSpPr>
            <p:cNvPr id="14" name="TextBox 13"/>
            <p:cNvSpPr txBox="1"/>
            <p:nvPr/>
          </p:nvSpPr>
          <p:spPr>
            <a:xfrm>
              <a:off x="3252731" y="4403443"/>
              <a:ext cx="2438257" cy="489079"/>
            </a:xfrm>
            <a:prstGeom prst="rect">
              <a:avLst/>
            </a:prstGeom>
            <a:noFill/>
          </p:spPr>
          <p:txBody>
            <a:bodyPr wrap="square" rtlCol="0">
              <a:spAutoFit/>
            </a:bodyPr>
            <a:lstStyle/>
            <a:p>
              <a:pPr algn="just">
                <a:lnSpc>
                  <a:spcPct val="120000"/>
                </a:lnSpc>
                <a:defRPr/>
              </a:pPr>
              <a:r>
                <a:rPr lang="en-US" altLang="zh-CN" sz="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grpSp>
      <p:grpSp>
        <p:nvGrpSpPr>
          <p:cNvPr id="9" name="组合 11"/>
          <p:cNvGrpSpPr/>
          <p:nvPr/>
        </p:nvGrpSpPr>
        <p:grpSpPr>
          <a:xfrm>
            <a:off x="4498994" y="1256414"/>
            <a:ext cx="1637518" cy="2436447"/>
            <a:chOff x="4334331" y="913008"/>
            <a:chExt cx="1885705" cy="2805567"/>
          </a:xfrm>
        </p:grpSpPr>
        <p:grpSp>
          <p:nvGrpSpPr>
            <p:cNvPr id="12" name="组合 7"/>
            <p:cNvGrpSpPr/>
            <p:nvPr/>
          </p:nvGrpSpPr>
          <p:grpSpPr>
            <a:xfrm>
              <a:off x="4334331" y="913008"/>
              <a:ext cx="1590303" cy="2805567"/>
              <a:chOff x="4406900" y="1916832"/>
              <a:chExt cx="1806575" cy="3187108"/>
            </a:xfrm>
          </p:grpSpPr>
          <p:sp>
            <p:nvSpPr>
              <p:cNvPr id="7" name="Freeform 6"/>
              <p:cNvSpPr>
                <a:spLocks/>
              </p:cNvSpPr>
              <p:nvPr/>
            </p:nvSpPr>
            <p:spPr bwMode="auto">
              <a:xfrm>
                <a:off x="4406900" y="1916832"/>
                <a:ext cx="1806575" cy="3148013"/>
              </a:xfrm>
              <a:custGeom>
                <a:avLst/>
                <a:gdLst>
                  <a:gd name="T0" fmla="*/ 0 w 808"/>
                  <a:gd name="T1" fmla="*/ 0 h 1408"/>
                  <a:gd name="T2" fmla="*/ 808 w 808"/>
                  <a:gd name="T3" fmla="*/ 1408 h 1408"/>
                  <a:gd name="T4" fmla="*/ 430 w 808"/>
                  <a:gd name="T5" fmla="*/ 1407 h 1408"/>
                </a:gdLst>
                <a:ahLst/>
                <a:cxnLst>
                  <a:cxn ang="0">
                    <a:pos x="T0" y="T1"/>
                  </a:cxn>
                  <a:cxn ang="0">
                    <a:pos x="T2" y="T3"/>
                  </a:cxn>
                  <a:cxn ang="0">
                    <a:pos x="T4" y="T5"/>
                  </a:cxn>
                </a:cxnLst>
                <a:rect l="0" t="0" r="r" b="b"/>
                <a:pathLst>
                  <a:path w="808" h="1408">
                    <a:moveTo>
                      <a:pt x="0" y="0"/>
                    </a:moveTo>
                    <a:lnTo>
                      <a:pt x="808" y="1408"/>
                    </a:lnTo>
                    <a:lnTo>
                      <a:pt x="430" y="1407"/>
                    </a:lnTo>
                  </a:path>
                </a:pathLst>
              </a:custGeom>
              <a:noFill/>
              <a:ln w="22225" cap="flat" cmpd="sng">
                <a:solidFill>
                  <a:schemeClr val="accent2"/>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defTabSz="794075">
                  <a:lnSpc>
                    <a:spcPct val="120000"/>
                  </a:lnSpc>
                  <a:defRPr/>
                </a:pPr>
                <a:endParaRPr lang="en-US" sz="6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53"/>
              <p:cNvSpPr txBox="1">
                <a:spLocks noChangeArrowheads="1"/>
              </p:cNvSpPr>
              <p:nvPr/>
            </p:nvSpPr>
            <p:spPr bwMode="auto">
              <a:xfrm rot="3623550">
                <a:off x="4236065" y="3486063"/>
                <a:ext cx="2867480" cy="368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prstTxWarp prst="textNoShape">
                  <a:avLst/>
                </a:prstTxWarp>
                <a:spAutoFit/>
              </a:bodyPr>
              <a:lstStyle>
                <a:defPPr>
                  <a:defRPr lang="zh-CN"/>
                </a:defPPr>
                <a:lvl1pPr marR="0" lvl="0" indent="0" algn="ctr" fontAlgn="base">
                  <a:lnSpc>
                    <a:spcPct val="100000"/>
                  </a:lnSpc>
                  <a:spcBef>
                    <a:spcPct val="0"/>
                  </a:spcBef>
                  <a:spcAft>
                    <a:spcPct val="0"/>
                  </a:spcAft>
                  <a:buClrTx/>
                  <a:buSzTx/>
                  <a:buFontTx/>
                  <a:buNone/>
                  <a:tabLst/>
                  <a:defRPr kumimoji="0" sz="1200" b="1" i="0" u="none" strike="noStrike" kern="0" cap="none" spc="0" normalizeH="0" baseline="0">
                    <a:ln>
                      <a:noFill/>
                    </a:ln>
                    <a:solidFill>
                      <a:srgbClr val="7D7D7D"/>
                    </a:solidFill>
                    <a:effectLst/>
                    <a:uLnTx/>
                    <a:uFillTx/>
                    <a:latin typeface="方正兰亭中黑_GBK" pitchFamily="2" charset="-122"/>
                    <a:ea typeface="方正兰亭中黑_GBK" pitchFamily="2" charset="-122"/>
                    <a:cs typeface="宋体" pitchFamily="2" charset="-122"/>
                  </a:defRPr>
                </a:lvl1pPr>
              </a:lstStyle>
              <a:p>
                <a:pPr defTabSz="794075">
                  <a:lnSpc>
                    <a:spcPct val="120000"/>
                  </a:lnSpc>
                  <a:defRPr/>
                </a:pPr>
                <a:r>
                  <a:rPr lang="zh-CN" altLang="en-US" sz="1000" b="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sp>
          <p:nvSpPr>
            <p:cNvPr id="15" name="TextBox 14"/>
            <p:cNvSpPr txBox="1"/>
            <p:nvPr/>
          </p:nvSpPr>
          <p:spPr>
            <a:xfrm rot="3597472">
              <a:off x="4754069" y="2142435"/>
              <a:ext cx="2442827" cy="489106"/>
            </a:xfrm>
            <a:prstGeom prst="rect">
              <a:avLst/>
            </a:prstGeom>
            <a:noFill/>
          </p:spPr>
          <p:txBody>
            <a:bodyPr wrap="square" rtlCol="0">
              <a:spAutoFit/>
            </a:bodyPr>
            <a:lstStyle/>
            <a:p>
              <a:pPr algn="just">
                <a:lnSpc>
                  <a:spcPct val="120000"/>
                </a:lnSpc>
                <a:defRPr/>
              </a:pPr>
              <a:r>
                <a:rPr lang="en-US" altLang="zh-CN" sz="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grpSp>
      <p:grpSp>
        <p:nvGrpSpPr>
          <p:cNvPr id="13" name="组合 16"/>
          <p:cNvGrpSpPr/>
          <p:nvPr/>
        </p:nvGrpSpPr>
        <p:grpSpPr>
          <a:xfrm>
            <a:off x="3071885" y="1375323"/>
            <a:ext cx="1684378" cy="2649301"/>
            <a:chOff x="2690925" y="1049932"/>
            <a:chExt cx="1939666" cy="3050669"/>
          </a:xfrm>
        </p:grpSpPr>
        <p:grpSp>
          <p:nvGrpSpPr>
            <p:cNvPr id="17" name="组合 10"/>
            <p:cNvGrpSpPr/>
            <p:nvPr/>
          </p:nvGrpSpPr>
          <p:grpSpPr>
            <a:xfrm>
              <a:off x="2690925" y="1337834"/>
              <a:ext cx="1939666" cy="2762767"/>
              <a:chOff x="2540000" y="2399432"/>
              <a:chExt cx="2203450" cy="3138488"/>
            </a:xfrm>
          </p:grpSpPr>
          <p:sp>
            <p:nvSpPr>
              <p:cNvPr id="10" name="Freeform 4"/>
              <p:cNvSpPr>
                <a:spLocks/>
              </p:cNvSpPr>
              <p:nvPr/>
            </p:nvSpPr>
            <p:spPr bwMode="auto">
              <a:xfrm>
                <a:off x="2540000" y="2399432"/>
                <a:ext cx="2203450" cy="3138488"/>
              </a:xfrm>
              <a:custGeom>
                <a:avLst/>
                <a:gdLst>
                  <a:gd name="T0" fmla="*/ 0 w 986"/>
                  <a:gd name="T1" fmla="*/ 1404 h 1404"/>
                  <a:gd name="T2" fmla="*/ 814 w 986"/>
                  <a:gd name="T3" fmla="*/ 0 h 1404"/>
                  <a:gd name="T4" fmla="*/ 986 w 986"/>
                  <a:gd name="T5" fmla="*/ 329 h 1404"/>
                </a:gdLst>
                <a:ahLst/>
                <a:cxnLst>
                  <a:cxn ang="0">
                    <a:pos x="T0" y="T1"/>
                  </a:cxn>
                  <a:cxn ang="0">
                    <a:pos x="T2" y="T3"/>
                  </a:cxn>
                  <a:cxn ang="0">
                    <a:pos x="T4" y="T5"/>
                  </a:cxn>
                </a:cxnLst>
                <a:rect l="0" t="0" r="r" b="b"/>
                <a:pathLst>
                  <a:path w="986" h="1404">
                    <a:moveTo>
                      <a:pt x="0" y="1404"/>
                    </a:moveTo>
                    <a:lnTo>
                      <a:pt x="814" y="0"/>
                    </a:lnTo>
                    <a:lnTo>
                      <a:pt x="986" y="329"/>
                    </a:lnTo>
                  </a:path>
                </a:pathLst>
              </a:custGeom>
              <a:noFill/>
              <a:ln w="22225" cap="flat" cmpd="sng">
                <a:solidFill>
                  <a:schemeClr val="accent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defTabSz="794075">
                  <a:lnSpc>
                    <a:spcPct val="120000"/>
                  </a:lnSpc>
                  <a:defRPr/>
                </a:pPr>
                <a:endParaRPr lang="en-US" sz="6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53"/>
              <p:cNvSpPr txBox="1">
                <a:spLocks noChangeArrowheads="1"/>
              </p:cNvSpPr>
              <p:nvPr/>
            </p:nvSpPr>
            <p:spPr bwMode="auto">
              <a:xfrm rot="18011491">
                <a:off x="1883984" y="3689253"/>
                <a:ext cx="2744671" cy="368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prstTxWarp prst="textNoShape">
                  <a:avLst/>
                </a:prstTxWarp>
                <a:spAutoFit/>
              </a:bodyPr>
              <a:lstStyle/>
              <a:p>
                <a:pPr algn="ctr" defTabSz="794075">
                  <a:lnSpc>
                    <a:spcPct val="120000"/>
                  </a:lnSpc>
                  <a:defRPr/>
                </a:pPr>
                <a:r>
                  <a:rPr lang="zh-CN" altLang="en-US" sz="1000" kern="0" dirty="0">
                    <a:solidFill>
                      <a:schemeClr val="bg1">
                        <a:lumMod val="50000"/>
                      </a:schemeClr>
                    </a:solidFill>
                    <a:latin typeface="Arial" panose="020B0604020202020204" pitchFamily="34" charset="0"/>
                    <a:ea typeface="微软雅黑" panose="020B0503020204020204" pitchFamily="34" charset="-122"/>
                    <a:cs typeface="宋体" pitchFamily="2" charset="-122"/>
                    <a:sym typeface="Arial" panose="020B0604020202020204" pitchFamily="34" charset="0"/>
                  </a:rPr>
                  <a:t>请替换文字内容</a:t>
                </a:r>
              </a:p>
            </p:txBody>
          </p:sp>
        </p:grpSp>
        <p:sp>
          <p:nvSpPr>
            <p:cNvPr id="16" name="TextBox 15"/>
            <p:cNvSpPr txBox="1"/>
            <p:nvPr/>
          </p:nvSpPr>
          <p:spPr>
            <a:xfrm rot="17983957">
              <a:off x="1762991" y="2007757"/>
              <a:ext cx="2404756" cy="489105"/>
            </a:xfrm>
            <a:prstGeom prst="rect">
              <a:avLst/>
            </a:prstGeom>
            <a:noFill/>
          </p:spPr>
          <p:txBody>
            <a:bodyPr wrap="square" rtlCol="0">
              <a:spAutoFit/>
            </a:bodyPr>
            <a:lstStyle/>
            <a:p>
              <a:pPr algn="just">
                <a:lnSpc>
                  <a:spcPct val="120000"/>
                </a:lnSpc>
                <a:defRPr/>
              </a:pPr>
              <a:r>
                <a:rPr lang="en-US" altLang="zh-CN" sz="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grpSp>
    </p:spTree>
    <p:extLst>
      <p:ext uri="{BB962C8B-B14F-4D97-AF65-F5344CB8AC3E}">
        <p14:creationId xmlns:p14="http://schemas.microsoft.com/office/powerpoint/2010/main" val="1972688028"/>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up)">
                                      <p:cBhvr>
                                        <p:cTn id="14" dur="500"/>
                                        <p:tgtEl>
                                          <p:spTgt spid="9"/>
                                        </p:tgtEl>
                                      </p:cBhvr>
                                    </p:animEffect>
                                  </p:childTnLst>
                                </p:cTn>
                              </p:par>
                            </p:childTnLst>
                          </p:cTn>
                        </p:par>
                        <p:par>
                          <p:cTn id="15" fill="hold">
                            <p:stCondLst>
                              <p:cond delay="1500"/>
                            </p:stCondLst>
                            <p:childTnLst>
                              <p:par>
                                <p:cTn id="16" presetID="22" presetClass="entr" presetSubtype="2"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right)">
                                      <p:cBhvr>
                                        <p:cTn id="18" dur="500"/>
                                        <p:tgtEl>
                                          <p:spTgt spid="3"/>
                                        </p:tgtEl>
                                      </p:cBhvr>
                                    </p:animEffect>
                                  </p:childTnLst>
                                </p:cTn>
                              </p:par>
                            </p:childTnLst>
                          </p:cTn>
                        </p:par>
                        <p:par>
                          <p:cTn id="19" fill="hold">
                            <p:stCondLst>
                              <p:cond delay="2000"/>
                            </p:stCondLst>
                            <p:childTnLst>
                              <p:par>
                                <p:cTn id="20" presetID="22" presetClass="entr" presetSubtype="4"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 name="Straight Connector 60"/>
          <p:cNvCxnSpPr/>
          <p:nvPr/>
        </p:nvCxnSpPr>
        <p:spPr>
          <a:xfrm>
            <a:off x="3603736" y="2412036"/>
            <a:ext cx="1349852" cy="0"/>
          </a:xfrm>
          <a:prstGeom prst="line">
            <a:avLst/>
          </a:prstGeom>
          <a:ln w="9525">
            <a:solidFill>
              <a:schemeClr val="bg1">
                <a:lumMod val="65000"/>
              </a:schemeClr>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3603736" y="2965830"/>
            <a:ext cx="1349852" cy="0"/>
          </a:xfrm>
          <a:prstGeom prst="line">
            <a:avLst/>
          </a:prstGeom>
          <a:ln w="9525">
            <a:solidFill>
              <a:schemeClr val="bg1">
                <a:lumMod val="65000"/>
              </a:schemeClr>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3603736" y="3462914"/>
            <a:ext cx="1349852" cy="0"/>
          </a:xfrm>
          <a:prstGeom prst="line">
            <a:avLst/>
          </a:prstGeom>
          <a:ln w="9525">
            <a:solidFill>
              <a:schemeClr val="bg1">
                <a:lumMod val="65000"/>
              </a:schemeClr>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3613657" y="4002923"/>
            <a:ext cx="1349852" cy="0"/>
          </a:xfrm>
          <a:prstGeom prst="line">
            <a:avLst/>
          </a:prstGeom>
          <a:ln w="9525">
            <a:solidFill>
              <a:schemeClr val="bg1">
                <a:lumMod val="65000"/>
              </a:schemeClr>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3589443" y="1896652"/>
            <a:ext cx="1349852" cy="0"/>
          </a:xfrm>
          <a:prstGeom prst="line">
            <a:avLst/>
          </a:prstGeom>
          <a:ln w="9525">
            <a:solidFill>
              <a:schemeClr val="bg1">
                <a:lumMod val="65000"/>
              </a:schemeClr>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2" name="Group 4"/>
          <p:cNvGrpSpPr/>
          <p:nvPr/>
        </p:nvGrpSpPr>
        <p:grpSpPr>
          <a:xfrm>
            <a:off x="969713" y="1586445"/>
            <a:ext cx="3334550" cy="2725629"/>
            <a:chOff x="3932407" y="1734542"/>
            <a:chExt cx="4446555" cy="3634370"/>
          </a:xfrm>
        </p:grpSpPr>
        <p:sp>
          <p:nvSpPr>
            <p:cNvPr id="6" name="Freeform 5"/>
            <p:cNvSpPr>
              <a:spLocks/>
            </p:cNvSpPr>
            <p:nvPr/>
          </p:nvSpPr>
          <p:spPr bwMode="auto">
            <a:xfrm flipH="1" flipV="1">
              <a:off x="4946861" y="1958954"/>
              <a:ext cx="1938404" cy="663533"/>
            </a:xfrm>
            <a:custGeom>
              <a:avLst/>
              <a:gdLst>
                <a:gd name="T0" fmla="*/ 1933 w 2191"/>
                <a:gd name="T1" fmla="*/ 0 h 750"/>
                <a:gd name="T2" fmla="*/ 0 w 2191"/>
                <a:gd name="T3" fmla="*/ 0 h 750"/>
                <a:gd name="T4" fmla="*/ 0 w 2191"/>
                <a:gd name="T5" fmla="*/ 750 h 750"/>
                <a:gd name="T6" fmla="*/ 1933 w 2191"/>
                <a:gd name="T7" fmla="*/ 750 h 750"/>
                <a:gd name="T8" fmla="*/ 2191 w 2191"/>
                <a:gd name="T9" fmla="*/ 376 h 750"/>
                <a:gd name="T10" fmla="*/ 1933 w 2191"/>
                <a:gd name="T11" fmla="*/ 0 h 750"/>
              </a:gdLst>
              <a:ahLst/>
              <a:cxnLst>
                <a:cxn ang="0">
                  <a:pos x="T0" y="T1"/>
                </a:cxn>
                <a:cxn ang="0">
                  <a:pos x="T2" y="T3"/>
                </a:cxn>
                <a:cxn ang="0">
                  <a:pos x="T4" y="T5"/>
                </a:cxn>
                <a:cxn ang="0">
                  <a:pos x="T6" y="T7"/>
                </a:cxn>
                <a:cxn ang="0">
                  <a:pos x="T8" y="T9"/>
                </a:cxn>
                <a:cxn ang="0">
                  <a:pos x="T10" y="T11"/>
                </a:cxn>
              </a:cxnLst>
              <a:rect l="0" t="0" r="r" b="b"/>
              <a:pathLst>
                <a:path w="2191" h="750">
                  <a:moveTo>
                    <a:pt x="1933" y="0"/>
                  </a:moveTo>
                  <a:lnTo>
                    <a:pt x="0" y="0"/>
                  </a:lnTo>
                  <a:lnTo>
                    <a:pt x="0" y="750"/>
                  </a:lnTo>
                  <a:lnTo>
                    <a:pt x="1933" y="750"/>
                  </a:lnTo>
                  <a:lnTo>
                    <a:pt x="2191" y="376"/>
                  </a:lnTo>
                  <a:lnTo>
                    <a:pt x="1933" y="0"/>
                  </a:lnTo>
                  <a:close/>
                </a:path>
              </a:pathLst>
            </a:custGeom>
            <a:solidFill>
              <a:schemeClr val="accent1"/>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a:spLocks/>
            </p:cNvSpPr>
            <p:nvPr/>
          </p:nvSpPr>
          <p:spPr bwMode="auto">
            <a:xfrm flipH="1" flipV="1">
              <a:off x="4441187" y="2599738"/>
              <a:ext cx="3016867" cy="663533"/>
            </a:xfrm>
            <a:custGeom>
              <a:avLst/>
              <a:gdLst>
                <a:gd name="T0" fmla="*/ 3152 w 3410"/>
                <a:gd name="T1" fmla="*/ 0 h 750"/>
                <a:gd name="T2" fmla="*/ 0 w 3410"/>
                <a:gd name="T3" fmla="*/ 0 h 750"/>
                <a:gd name="T4" fmla="*/ 0 w 3410"/>
                <a:gd name="T5" fmla="*/ 750 h 750"/>
                <a:gd name="T6" fmla="*/ 3152 w 3410"/>
                <a:gd name="T7" fmla="*/ 750 h 750"/>
                <a:gd name="T8" fmla="*/ 3410 w 3410"/>
                <a:gd name="T9" fmla="*/ 376 h 750"/>
                <a:gd name="T10" fmla="*/ 3152 w 3410"/>
                <a:gd name="T11" fmla="*/ 0 h 750"/>
              </a:gdLst>
              <a:ahLst/>
              <a:cxnLst>
                <a:cxn ang="0">
                  <a:pos x="T0" y="T1"/>
                </a:cxn>
                <a:cxn ang="0">
                  <a:pos x="T2" y="T3"/>
                </a:cxn>
                <a:cxn ang="0">
                  <a:pos x="T4" y="T5"/>
                </a:cxn>
                <a:cxn ang="0">
                  <a:pos x="T6" y="T7"/>
                </a:cxn>
                <a:cxn ang="0">
                  <a:pos x="T8" y="T9"/>
                </a:cxn>
                <a:cxn ang="0">
                  <a:pos x="T10" y="T11"/>
                </a:cxn>
              </a:cxnLst>
              <a:rect l="0" t="0" r="r" b="b"/>
              <a:pathLst>
                <a:path w="3410" h="750">
                  <a:moveTo>
                    <a:pt x="3152" y="0"/>
                  </a:moveTo>
                  <a:lnTo>
                    <a:pt x="0" y="0"/>
                  </a:lnTo>
                  <a:lnTo>
                    <a:pt x="0" y="750"/>
                  </a:lnTo>
                  <a:lnTo>
                    <a:pt x="3152" y="750"/>
                  </a:lnTo>
                  <a:lnTo>
                    <a:pt x="3410" y="376"/>
                  </a:lnTo>
                  <a:lnTo>
                    <a:pt x="3152" y="0"/>
                  </a:lnTo>
                  <a:close/>
                </a:path>
              </a:pathLst>
            </a:custGeom>
            <a:solidFill>
              <a:schemeClr val="accent2"/>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flipH="1" flipV="1">
              <a:off x="3932407" y="3206102"/>
              <a:ext cx="3112106" cy="687219"/>
            </a:xfrm>
            <a:custGeom>
              <a:avLst/>
              <a:gdLst>
                <a:gd name="T0" fmla="*/ 3152 w 3410"/>
                <a:gd name="T1" fmla="*/ 0 h 753"/>
                <a:gd name="T2" fmla="*/ 0 w 3410"/>
                <a:gd name="T3" fmla="*/ 0 h 753"/>
                <a:gd name="T4" fmla="*/ 0 w 3410"/>
                <a:gd name="T5" fmla="*/ 753 h 753"/>
                <a:gd name="T6" fmla="*/ 3152 w 3410"/>
                <a:gd name="T7" fmla="*/ 753 h 753"/>
                <a:gd name="T8" fmla="*/ 3410 w 3410"/>
                <a:gd name="T9" fmla="*/ 376 h 753"/>
                <a:gd name="T10" fmla="*/ 3152 w 3410"/>
                <a:gd name="T11" fmla="*/ 0 h 753"/>
              </a:gdLst>
              <a:ahLst/>
              <a:cxnLst>
                <a:cxn ang="0">
                  <a:pos x="T0" y="T1"/>
                </a:cxn>
                <a:cxn ang="0">
                  <a:pos x="T2" y="T3"/>
                </a:cxn>
                <a:cxn ang="0">
                  <a:pos x="T4" y="T5"/>
                </a:cxn>
                <a:cxn ang="0">
                  <a:pos x="T6" y="T7"/>
                </a:cxn>
                <a:cxn ang="0">
                  <a:pos x="T8" y="T9"/>
                </a:cxn>
                <a:cxn ang="0">
                  <a:pos x="T10" y="T11"/>
                </a:cxn>
              </a:cxnLst>
              <a:rect l="0" t="0" r="r" b="b"/>
              <a:pathLst>
                <a:path w="3410" h="753">
                  <a:moveTo>
                    <a:pt x="3152" y="0"/>
                  </a:moveTo>
                  <a:lnTo>
                    <a:pt x="0" y="0"/>
                  </a:lnTo>
                  <a:lnTo>
                    <a:pt x="0" y="753"/>
                  </a:lnTo>
                  <a:lnTo>
                    <a:pt x="3152" y="753"/>
                  </a:lnTo>
                  <a:lnTo>
                    <a:pt x="3410" y="376"/>
                  </a:lnTo>
                  <a:lnTo>
                    <a:pt x="3152" y="0"/>
                  </a:lnTo>
                  <a:close/>
                </a:path>
              </a:pathLst>
            </a:custGeom>
            <a:solidFill>
              <a:schemeClr val="accent3"/>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flipH="1" flipV="1">
              <a:off x="4476195" y="3893322"/>
              <a:ext cx="3018636" cy="663533"/>
            </a:xfrm>
            <a:custGeom>
              <a:avLst/>
              <a:gdLst>
                <a:gd name="T0" fmla="*/ 3154 w 3412"/>
                <a:gd name="T1" fmla="*/ 0 h 750"/>
                <a:gd name="T2" fmla="*/ 0 w 3412"/>
                <a:gd name="T3" fmla="*/ 0 h 750"/>
                <a:gd name="T4" fmla="*/ 0 w 3412"/>
                <a:gd name="T5" fmla="*/ 750 h 750"/>
                <a:gd name="T6" fmla="*/ 3154 w 3412"/>
                <a:gd name="T7" fmla="*/ 750 h 750"/>
                <a:gd name="T8" fmla="*/ 3412 w 3412"/>
                <a:gd name="T9" fmla="*/ 376 h 750"/>
                <a:gd name="T10" fmla="*/ 3154 w 3412"/>
                <a:gd name="T11" fmla="*/ 0 h 750"/>
              </a:gdLst>
              <a:ahLst/>
              <a:cxnLst>
                <a:cxn ang="0">
                  <a:pos x="T0" y="T1"/>
                </a:cxn>
                <a:cxn ang="0">
                  <a:pos x="T2" y="T3"/>
                </a:cxn>
                <a:cxn ang="0">
                  <a:pos x="T4" y="T5"/>
                </a:cxn>
                <a:cxn ang="0">
                  <a:pos x="T6" y="T7"/>
                </a:cxn>
                <a:cxn ang="0">
                  <a:pos x="T8" y="T9"/>
                </a:cxn>
                <a:cxn ang="0">
                  <a:pos x="T10" y="T11"/>
                </a:cxn>
              </a:cxnLst>
              <a:rect l="0" t="0" r="r" b="b"/>
              <a:pathLst>
                <a:path w="3412" h="750">
                  <a:moveTo>
                    <a:pt x="3154" y="0"/>
                  </a:moveTo>
                  <a:lnTo>
                    <a:pt x="0" y="0"/>
                  </a:lnTo>
                  <a:lnTo>
                    <a:pt x="0" y="750"/>
                  </a:lnTo>
                  <a:lnTo>
                    <a:pt x="3154" y="750"/>
                  </a:lnTo>
                  <a:lnTo>
                    <a:pt x="3412" y="376"/>
                  </a:lnTo>
                  <a:lnTo>
                    <a:pt x="3154" y="0"/>
                  </a:lnTo>
                  <a:close/>
                </a:path>
              </a:pathLst>
            </a:custGeom>
            <a:solidFill>
              <a:schemeClr val="accent4"/>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a:spLocks/>
            </p:cNvSpPr>
            <p:nvPr/>
          </p:nvSpPr>
          <p:spPr bwMode="auto">
            <a:xfrm flipH="1" flipV="1">
              <a:off x="4832070" y="4557018"/>
              <a:ext cx="2053196" cy="653503"/>
            </a:xfrm>
            <a:custGeom>
              <a:avLst/>
              <a:gdLst>
                <a:gd name="T0" fmla="*/ 1935 w 2193"/>
                <a:gd name="T1" fmla="*/ 0 h 698"/>
                <a:gd name="T2" fmla="*/ 0 w 2193"/>
                <a:gd name="T3" fmla="*/ 0 h 698"/>
                <a:gd name="T4" fmla="*/ 0 w 2193"/>
                <a:gd name="T5" fmla="*/ 698 h 698"/>
                <a:gd name="T6" fmla="*/ 1935 w 2193"/>
                <a:gd name="T7" fmla="*/ 698 h 698"/>
                <a:gd name="T8" fmla="*/ 2193 w 2193"/>
                <a:gd name="T9" fmla="*/ 348 h 698"/>
                <a:gd name="T10" fmla="*/ 1935 w 2193"/>
                <a:gd name="T11" fmla="*/ 0 h 698"/>
              </a:gdLst>
              <a:ahLst/>
              <a:cxnLst>
                <a:cxn ang="0">
                  <a:pos x="T0" y="T1"/>
                </a:cxn>
                <a:cxn ang="0">
                  <a:pos x="T2" y="T3"/>
                </a:cxn>
                <a:cxn ang="0">
                  <a:pos x="T4" y="T5"/>
                </a:cxn>
                <a:cxn ang="0">
                  <a:pos x="T6" y="T7"/>
                </a:cxn>
                <a:cxn ang="0">
                  <a:pos x="T8" y="T9"/>
                </a:cxn>
                <a:cxn ang="0">
                  <a:pos x="T10" y="T11"/>
                </a:cxn>
              </a:cxnLst>
              <a:rect l="0" t="0" r="r" b="b"/>
              <a:pathLst>
                <a:path w="2193" h="698">
                  <a:moveTo>
                    <a:pt x="1935" y="0"/>
                  </a:moveTo>
                  <a:lnTo>
                    <a:pt x="0" y="0"/>
                  </a:lnTo>
                  <a:lnTo>
                    <a:pt x="0" y="698"/>
                  </a:lnTo>
                  <a:lnTo>
                    <a:pt x="1935" y="698"/>
                  </a:lnTo>
                  <a:lnTo>
                    <a:pt x="2193" y="348"/>
                  </a:lnTo>
                  <a:lnTo>
                    <a:pt x="1935" y="0"/>
                  </a:lnTo>
                  <a:close/>
                </a:path>
              </a:pathLst>
            </a:custGeom>
            <a:solidFill>
              <a:schemeClr val="accent5"/>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a:spLocks/>
            </p:cNvSpPr>
            <p:nvPr/>
          </p:nvSpPr>
          <p:spPr bwMode="auto">
            <a:xfrm flipH="1" flipV="1">
              <a:off x="7551559" y="4237733"/>
              <a:ext cx="257252" cy="1131179"/>
            </a:xfrm>
            <a:custGeom>
              <a:avLst/>
              <a:gdLst>
                <a:gd name="T0" fmla="*/ 282 w 282"/>
                <a:gd name="T1" fmla="*/ 1240 h 1240"/>
                <a:gd name="T2" fmla="*/ 0 w 282"/>
                <a:gd name="T3" fmla="*/ 1140 h 1240"/>
                <a:gd name="T4" fmla="*/ 0 w 282"/>
                <a:gd name="T5" fmla="*/ 239 h 1240"/>
                <a:gd name="T6" fmla="*/ 282 w 282"/>
                <a:gd name="T7" fmla="*/ 0 h 1240"/>
                <a:gd name="T8" fmla="*/ 282 w 282"/>
                <a:gd name="T9" fmla="*/ 1240 h 1240"/>
              </a:gdLst>
              <a:ahLst/>
              <a:cxnLst>
                <a:cxn ang="0">
                  <a:pos x="T0" y="T1"/>
                </a:cxn>
                <a:cxn ang="0">
                  <a:pos x="T2" y="T3"/>
                </a:cxn>
                <a:cxn ang="0">
                  <a:pos x="T4" y="T5"/>
                </a:cxn>
                <a:cxn ang="0">
                  <a:pos x="T6" y="T7"/>
                </a:cxn>
                <a:cxn ang="0">
                  <a:pos x="T8" y="T9"/>
                </a:cxn>
              </a:cxnLst>
              <a:rect l="0" t="0" r="r" b="b"/>
              <a:pathLst>
                <a:path w="282" h="1240">
                  <a:moveTo>
                    <a:pt x="282" y="1240"/>
                  </a:moveTo>
                  <a:lnTo>
                    <a:pt x="0" y="1140"/>
                  </a:lnTo>
                  <a:lnTo>
                    <a:pt x="0" y="239"/>
                  </a:lnTo>
                  <a:lnTo>
                    <a:pt x="282" y="0"/>
                  </a:lnTo>
                  <a:lnTo>
                    <a:pt x="282" y="1240"/>
                  </a:lnTo>
                  <a:close/>
                </a:path>
              </a:pathLst>
            </a:custGeom>
            <a:solidFill>
              <a:schemeClr val="accent5"/>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1"/>
            <p:cNvSpPr>
              <a:spLocks/>
            </p:cNvSpPr>
            <p:nvPr/>
          </p:nvSpPr>
          <p:spPr bwMode="auto">
            <a:xfrm flipH="1" flipV="1">
              <a:off x="6855519" y="4237733"/>
              <a:ext cx="669585" cy="1131179"/>
            </a:xfrm>
            <a:custGeom>
              <a:avLst/>
              <a:gdLst>
                <a:gd name="T0" fmla="*/ 0 w 734"/>
                <a:gd name="T1" fmla="*/ 1240 h 1240"/>
                <a:gd name="T2" fmla="*/ 734 w 734"/>
                <a:gd name="T3" fmla="*/ 1140 h 1240"/>
                <a:gd name="T4" fmla="*/ 734 w 734"/>
                <a:gd name="T5" fmla="*/ 168 h 1240"/>
                <a:gd name="T6" fmla="*/ 0 w 734"/>
                <a:gd name="T7" fmla="*/ 0 h 1240"/>
                <a:gd name="T8" fmla="*/ 0 w 734"/>
                <a:gd name="T9" fmla="*/ 1240 h 1240"/>
              </a:gdLst>
              <a:ahLst/>
              <a:cxnLst>
                <a:cxn ang="0">
                  <a:pos x="T0" y="T1"/>
                </a:cxn>
                <a:cxn ang="0">
                  <a:pos x="T2" y="T3"/>
                </a:cxn>
                <a:cxn ang="0">
                  <a:pos x="T4" y="T5"/>
                </a:cxn>
                <a:cxn ang="0">
                  <a:pos x="T6" y="T7"/>
                </a:cxn>
                <a:cxn ang="0">
                  <a:pos x="T8" y="T9"/>
                </a:cxn>
              </a:cxnLst>
              <a:rect l="0" t="0" r="r" b="b"/>
              <a:pathLst>
                <a:path w="734" h="1240">
                  <a:moveTo>
                    <a:pt x="0" y="1240"/>
                  </a:moveTo>
                  <a:lnTo>
                    <a:pt x="734" y="1140"/>
                  </a:lnTo>
                  <a:lnTo>
                    <a:pt x="734" y="168"/>
                  </a:lnTo>
                  <a:lnTo>
                    <a:pt x="0" y="0"/>
                  </a:lnTo>
                  <a:lnTo>
                    <a:pt x="0" y="1240"/>
                  </a:lnTo>
                  <a:close/>
                </a:path>
              </a:pathLst>
            </a:custGeom>
            <a:solidFill>
              <a:schemeClr val="accent5">
                <a:lumMod val="7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2"/>
            <p:cNvSpPr>
              <a:spLocks noChangeArrowheads="1"/>
            </p:cNvSpPr>
            <p:nvPr/>
          </p:nvSpPr>
          <p:spPr bwMode="auto">
            <a:xfrm flipH="1" flipV="1">
              <a:off x="7525103" y="4237733"/>
              <a:ext cx="26456" cy="1131179"/>
            </a:xfrm>
            <a:prstGeom prst="rect">
              <a:avLst/>
            </a:prstGeom>
            <a:solidFill>
              <a:schemeClr val="bg1">
                <a:lumMod val="9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3"/>
            <p:cNvSpPr>
              <a:spLocks/>
            </p:cNvSpPr>
            <p:nvPr/>
          </p:nvSpPr>
          <p:spPr bwMode="auto">
            <a:xfrm flipH="1" flipV="1">
              <a:off x="7471281" y="3788910"/>
              <a:ext cx="635832" cy="936872"/>
            </a:xfrm>
            <a:custGeom>
              <a:avLst/>
              <a:gdLst>
                <a:gd name="T0" fmla="*/ 697 w 697"/>
                <a:gd name="T1" fmla="*/ 1027 h 1027"/>
                <a:gd name="T2" fmla="*/ 0 w 697"/>
                <a:gd name="T3" fmla="*/ 937 h 1027"/>
                <a:gd name="T4" fmla="*/ 0 w 697"/>
                <a:gd name="T5" fmla="*/ 260 h 1027"/>
                <a:gd name="T6" fmla="*/ 697 w 697"/>
                <a:gd name="T7" fmla="*/ 0 h 1027"/>
                <a:gd name="T8" fmla="*/ 697 w 697"/>
                <a:gd name="T9" fmla="*/ 1027 h 1027"/>
              </a:gdLst>
              <a:ahLst/>
              <a:cxnLst>
                <a:cxn ang="0">
                  <a:pos x="T0" y="T1"/>
                </a:cxn>
                <a:cxn ang="0">
                  <a:pos x="T2" y="T3"/>
                </a:cxn>
                <a:cxn ang="0">
                  <a:pos x="T4" y="T5"/>
                </a:cxn>
                <a:cxn ang="0">
                  <a:pos x="T6" y="T7"/>
                </a:cxn>
                <a:cxn ang="0">
                  <a:pos x="T8" y="T9"/>
                </a:cxn>
              </a:cxnLst>
              <a:rect l="0" t="0" r="r" b="b"/>
              <a:pathLst>
                <a:path w="697" h="1027">
                  <a:moveTo>
                    <a:pt x="697" y="1027"/>
                  </a:moveTo>
                  <a:lnTo>
                    <a:pt x="0" y="937"/>
                  </a:lnTo>
                  <a:lnTo>
                    <a:pt x="0" y="260"/>
                  </a:lnTo>
                  <a:lnTo>
                    <a:pt x="697" y="0"/>
                  </a:lnTo>
                  <a:lnTo>
                    <a:pt x="697" y="1027"/>
                  </a:lnTo>
                  <a:close/>
                </a:path>
              </a:pathLst>
            </a:custGeom>
            <a:solidFill>
              <a:schemeClr val="accent4"/>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4"/>
            <p:cNvSpPr>
              <a:spLocks/>
            </p:cNvSpPr>
            <p:nvPr/>
          </p:nvSpPr>
          <p:spPr bwMode="auto">
            <a:xfrm flipH="1" flipV="1">
              <a:off x="6557215" y="3788910"/>
              <a:ext cx="887612" cy="936872"/>
            </a:xfrm>
            <a:custGeom>
              <a:avLst/>
              <a:gdLst>
                <a:gd name="T0" fmla="*/ 0 w 973"/>
                <a:gd name="T1" fmla="*/ 1027 h 1027"/>
                <a:gd name="T2" fmla="*/ 973 w 973"/>
                <a:gd name="T3" fmla="*/ 937 h 1027"/>
                <a:gd name="T4" fmla="*/ 973 w 973"/>
                <a:gd name="T5" fmla="*/ 166 h 1027"/>
                <a:gd name="T6" fmla="*/ 0 w 973"/>
                <a:gd name="T7" fmla="*/ 0 h 1027"/>
                <a:gd name="T8" fmla="*/ 0 w 973"/>
                <a:gd name="T9" fmla="*/ 1027 h 1027"/>
              </a:gdLst>
              <a:ahLst/>
              <a:cxnLst>
                <a:cxn ang="0">
                  <a:pos x="T0" y="T1"/>
                </a:cxn>
                <a:cxn ang="0">
                  <a:pos x="T2" y="T3"/>
                </a:cxn>
                <a:cxn ang="0">
                  <a:pos x="T4" y="T5"/>
                </a:cxn>
                <a:cxn ang="0">
                  <a:pos x="T6" y="T7"/>
                </a:cxn>
                <a:cxn ang="0">
                  <a:pos x="T8" y="T9"/>
                </a:cxn>
              </a:cxnLst>
              <a:rect l="0" t="0" r="r" b="b"/>
              <a:pathLst>
                <a:path w="973" h="1027">
                  <a:moveTo>
                    <a:pt x="0" y="1027"/>
                  </a:moveTo>
                  <a:lnTo>
                    <a:pt x="973" y="937"/>
                  </a:lnTo>
                  <a:lnTo>
                    <a:pt x="973" y="166"/>
                  </a:lnTo>
                  <a:lnTo>
                    <a:pt x="0" y="0"/>
                  </a:lnTo>
                  <a:lnTo>
                    <a:pt x="0" y="1027"/>
                  </a:lnTo>
                  <a:close/>
                </a:path>
              </a:pathLst>
            </a:custGeom>
            <a:solidFill>
              <a:schemeClr val="accent4">
                <a:lumMod val="7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a:spLocks noChangeArrowheads="1"/>
            </p:cNvSpPr>
            <p:nvPr/>
          </p:nvSpPr>
          <p:spPr bwMode="auto">
            <a:xfrm flipH="1" flipV="1">
              <a:off x="7444825" y="3788910"/>
              <a:ext cx="26456" cy="936872"/>
            </a:xfrm>
            <a:prstGeom prst="rect">
              <a:avLst/>
            </a:prstGeom>
            <a:solidFill>
              <a:schemeClr val="bg1">
                <a:lumMod val="9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p:cNvSpPr>
            <p:nvPr/>
          </p:nvSpPr>
          <p:spPr bwMode="auto">
            <a:xfrm flipH="1" flipV="1">
              <a:off x="6855520" y="1734543"/>
              <a:ext cx="259076" cy="1131179"/>
            </a:xfrm>
            <a:custGeom>
              <a:avLst/>
              <a:gdLst>
                <a:gd name="T0" fmla="*/ 0 w 284"/>
                <a:gd name="T1" fmla="*/ 0 h 1240"/>
                <a:gd name="T2" fmla="*/ 284 w 284"/>
                <a:gd name="T3" fmla="*/ 100 h 1240"/>
                <a:gd name="T4" fmla="*/ 284 w 284"/>
                <a:gd name="T5" fmla="*/ 1001 h 1240"/>
                <a:gd name="T6" fmla="*/ 0 w 284"/>
                <a:gd name="T7" fmla="*/ 1240 h 1240"/>
                <a:gd name="T8" fmla="*/ 0 w 284"/>
                <a:gd name="T9" fmla="*/ 0 h 1240"/>
              </a:gdLst>
              <a:ahLst/>
              <a:cxnLst>
                <a:cxn ang="0">
                  <a:pos x="T0" y="T1"/>
                </a:cxn>
                <a:cxn ang="0">
                  <a:pos x="T2" y="T3"/>
                </a:cxn>
                <a:cxn ang="0">
                  <a:pos x="T4" y="T5"/>
                </a:cxn>
                <a:cxn ang="0">
                  <a:pos x="T6" y="T7"/>
                </a:cxn>
                <a:cxn ang="0">
                  <a:pos x="T8" y="T9"/>
                </a:cxn>
              </a:cxnLst>
              <a:rect l="0" t="0" r="r" b="b"/>
              <a:pathLst>
                <a:path w="284" h="1240">
                  <a:moveTo>
                    <a:pt x="0" y="0"/>
                  </a:moveTo>
                  <a:lnTo>
                    <a:pt x="284" y="100"/>
                  </a:lnTo>
                  <a:lnTo>
                    <a:pt x="284" y="1001"/>
                  </a:lnTo>
                  <a:lnTo>
                    <a:pt x="0" y="1240"/>
                  </a:lnTo>
                  <a:lnTo>
                    <a:pt x="0" y="0"/>
                  </a:lnTo>
                  <a:close/>
                </a:path>
              </a:pathLst>
            </a:custGeom>
            <a:solidFill>
              <a:schemeClr val="accent1">
                <a:lumMod val="7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p:cNvSpPr>
            <p:nvPr/>
          </p:nvSpPr>
          <p:spPr bwMode="auto">
            <a:xfrm flipH="1" flipV="1">
              <a:off x="7140138" y="1734542"/>
              <a:ext cx="668674" cy="1131179"/>
            </a:xfrm>
            <a:custGeom>
              <a:avLst/>
              <a:gdLst>
                <a:gd name="T0" fmla="*/ 733 w 733"/>
                <a:gd name="T1" fmla="*/ 0 h 1240"/>
                <a:gd name="T2" fmla="*/ 0 w 733"/>
                <a:gd name="T3" fmla="*/ 100 h 1240"/>
                <a:gd name="T4" fmla="*/ 0 w 733"/>
                <a:gd name="T5" fmla="*/ 1072 h 1240"/>
                <a:gd name="T6" fmla="*/ 733 w 733"/>
                <a:gd name="T7" fmla="*/ 1240 h 1240"/>
                <a:gd name="T8" fmla="*/ 733 w 733"/>
                <a:gd name="T9" fmla="*/ 0 h 1240"/>
              </a:gdLst>
              <a:ahLst/>
              <a:cxnLst>
                <a:cxn ang="0">
                  <a:pos x="T0" y="T1"/>
                </a:cxn>
                <a:cxn ang="0">
                  <a:pos x="T2" y="T3"/>
                </a:cxn>
                <a:cxn ang="0">
                  <a:pos x="T4" y="T5"/>
                </a:cxn>
                <a:cxn ang="0">
                  <a:pos x="T6" y="T7"/>
                </a:cxn>
                <a:cxn ang="0">
                  <a:pos x="T8" y="T9"/>
                </a:cxn>
              </a:cxnLst>
              <a:rect l="0" t="0" r="r" b="b"/>
              <a:pathLst>
                <a:path w="733" h="1240">
                  <a:moveTo>
                    <a:pt x="733" y="0"/>
                  </a:moveTo>
                  <a:lnTo>
                    <a:pt x="0" y="100"/>
                  </a:lnTo>
                  <a:lnTo>
                    <a:pt x="0" y="1072"/>
                  </a:lnTo>
                  <a:lnTo>
                    <a:pt x="733" y="1240"/>
                  </a:lnTo>
                  <a:lnTo>
                    <a:pt x="733" y="0"/>
                  </a:lnTo>
                  <a:close/>
                </a:path>
              </a:pathLst>
            </a:custGeom>
            <a:solidFill>
              <a:schemeClr val="accent1"/>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8"/>
            <p:cNvSpPr>
              <a:spLocks noChangeArrowheads="1"/>
            </p:cNvSpPr>
            <p:nvPr/>
          </p:nvSpPr>
          <p:spPr bwMode="auto">
            <a:xfrm flipH="1" flipV="1">
              <a:off x="7114596" y="1734543"/>
              <a:ext cx="25543" cy="1131179"/>
            </a:xfrm>
            <a:prstGeom prst="rect">
              <a:avLst/>
            </a:prstGeom>
            <a:solidFill>
              <a:schemeClr val="bg1">
                <a:lumMod val="9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p:cNvSpPr>
            <p:nvPr/>
          </p:nvSpPr>
          <p:spPr bwMode="auto">
            <a:xfrm flipH="1" flipV="1">
              <a:off x="6557217" y="2377672"/>
              <a:ext cx="637657" cy="936872"/>
            </a:xfrm>
            <a:custGeom>
              <a:avLst/>
              <a:gdLst>
                <a:gd name="T0" fmla="*/ 0 w 699"/>
                <a:gd name="T1" fmla="*/ 0 h 1027"/>
                <a:gd name="T2" fmla="*/ 699 w 699"/>
                <a:gd name="T3" fmla="*/ 90 h 1027"/>
                <a:gd name="T4" fmla="*/ 699 w 699"/>
                <a:gd name="T5" fmla="*/ 767 h 1027"/>
                <a:gd name="T6" fmla="*/ 0 w 699"/>
                <a:gd name="T7" fmla="*/ 1027 h 1027"/>
                <a:gd name="T8" fmla="*/ 0 w 699"/>
                <a:gd name="T9" fmla="*/ 0 h 1027"/>
              </a:gdLst>
              <a:ahLst/>
              <a:cxnLst>
                <a:cxn ang="0">
                  <a:pos x="T0" y="T1"/>
                </a:cxn>
                <a:cxn ang="0">
                  <a:pos x="T2" y="T3"/>
                </a:cxn>
                <a:cxn ang="0">
                  <a:pos x="T4" y="T5"/>
                </a:cxn>
                <a:cxn ang="0">
                  <a:pos x="T6" y="T7"/>
                </a:cxn>
                <a:cxn ang="0">
                  <a:pos x="T8" y="T9"/>
                </a:cxn>
              </a:cxnLst>
              <a:rect l="0" t="0" r="r" b="b"/>
              <a:pathLst>
                <a:path w="699" h="1027">
                  <a:moveTo>
                    <a:pt x="0" y="0"/>
                  </a:moveTo>
                  <a:lnTo>
                    <a:pt x="699" y="90"/>
                  </a:lnTo>
                  <a:lnTo>
                    <a:pt x="699" y="767"/>
                  </a:lnTo>
                  <a:lnTo>
                    <a:pt x="0" y="1027"/>
                  </a:lnTo>
                  <a:lnTo>
                    <a:pt x="0" y="0"/>
                  </a:lnTo>
                  <a:close/>
                </a:path>
              </a:pathLst>
            </a:custGeom>
            <a:solidFill>
              <a:schemeClr val="accent2">
                <a:lumMod val="7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20"/>
            <p:cNvSpPr>
              <a:spLocks/>
            </p:cNvSpPr>
            <p:nvPr/>
          </p:nvSpPr>
          <p:spPr bwMode="auto">
            <a:xfrm flipH="1" flipV="1">
              <a:off x="7220415" y="2377672"/>
              <a:ext cx="886699" cy="936872"/>
            </a:xfrm>
            <a:custGeom>
              <a:avLst/>
              <a:gdLst>
                <a:gd name="T0" fmla="*/ 972 w 972"/>
                <a:gd name="T1" fmla="*/ 0 h 1027"/>
                <a:gd name="T2" fmla="*/ 0 w 972"/>
                <a:gd name="T3" fmla="*/ 90 h 1027"/>
                <a:gd name="T4" fmla="*/ 0 w 972"/>
                <a:gd name="T5" fmla="*/ 862 h 1027"/>
                <a:gd name="T6" fmla="*/ 972 w 972"/>
                <a:gd name="T7" fmla="*/ 1027 h 1027"/>
                <a:gd name="T8" fmla="*/ 972 w 972"/>
                <a:gd name="T9" fmla="*/ 0 h 1027"/>
              </a:gdLst>
              <a:ahLst/>
              <a:cxnLst>
                <a:cxn ang="0">
                  <a:pos x="T0" y="T1"/>
                </a:cxn>
                <a:cxn ang="0">
                  <a:pos x="T2" y="T3"/>
                </a:cxn>
                <a:cxn ang="0">
                  <a:pos x="T4" y="T5"/>
                </a:cxn>
                <a:cxn ang="0">
                  <a:pos x="T6" y="T7"/>
                </a:cxn>
                <a:cxn ang="0">
                  <a:pos x="T8" y="T9"/>
                </a:cxn>
              </a:cxnLst>
              <a:rect l="0" t="0" r="r" b="b"/>
              <a:pathLst>
                <a:path w="972" h="1027">
                  <a:moveTo>
                    <a:pt x="972" y="0"/>
                  </a:moveTo>
                  <a:lnTo>
                    <a:pt x="0" y="90"/>
                  </a:lnTo>
                  <a:lnTo>
                    <a:pt x="0" y="862"/>
                  </a:lnTo>
                  <a:lnTo>
                    <a:pt x="972" y="1027"/>
                  </a:lnTo>
                  <a:lnTo>
                    <a:pt x="972" y="0"/>
                  </a:lnTo>
                  <a:close/>
                </a:path>
              </a:pathLst>
            </a:custGeom>
            <a:solidFill>
              <a:schemeClr val="accent2"/>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a:spLocks noChangeArrowheads="1"/>
            </p:cNvSpPr>
            <p:nvPr/>
          </p:nvSpPr>
          <p:spPr bwMode="auto">
            <a:xfrm flipH="1" flipV="1">
              <a:off x="7194873" y="2377672"/>
              <a:ext cx="25543" cy="936872"/>
            </a:xfrm>
            <a:prstGeom prst="rect">
              <a:avLst/>
            </a:prstGeom>
            <a:solidFill>
              <a:schemeClr val="bg1">
                <a:lumMod val="9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3"/>
            <p:cNvSpPr>
              <a:spLocks/>
            </p:cNvSpPr>
            <p:nvPr/>
          </p:nvSpPr>
          <p:spPr bwMode="auto">
            <a:xfrm flipH="1" flipV="1">
              <a:off x="7345392" y="3117501"/>
              <a:ext cx="1033570" cy="870278"/>
            </a:xfrm>
            <a:custGeom>
              <a:avLst/>
              <a:gdLst>
                <a:gd name="T0" fmla="*/ 1133 w 1133"/>
                <a:gd name="T1" fmla="*/ 954 h 954"/>
                <a:gd name="T2" fmla="*/ 0 w 1133"/>
                <a:gd name="T3" fmla="*/ 852 h 954"/>
                <a:gd name="T4" fmla="*/ 0 w 1133"/>
                <a:gd name="T5" fmla="*/ 102 h 954"/>
                <a:gd name="T6" fmla="*/ 1133 w 1133"/>
                <a:gd name="T7" fmla="*/ 0 h 954"/>
                <a:gd name="T8" fmla="*/ 1133 w 1133"/>
                <a:gd name="T9" fmla="*/ 954 h 954"/>
              </a:gdLst>
              <a:ahLst/>
              <a:cxnLst>
                <a:cxn ang="0">
                  <a:pos x="T0" y="T1"/>
                </a:cxn>
                <a:cxn ang="0">
                  <a:pos x="T2" y="T3"/>
                </a:cxn>
                <a:cxn ang="0">
                  <a:pos x="T4" y="T5"/>
                </a:cxn>
                <a:cxn ang="0">
                  <a:pos x="T6" y="T7"/>
                </a:cxn>
                <a:cxn ang="0">
                  <a:pos x="T8" y="T9"/>
                </a:cxn>
              </a:cxnLst>
              <a:rect l="0" t="0" r="r" b="b"/>
              <a:pathLst>
                <a:path w="1133" h="954">
                  <a:moveTo>
                    <a:pt x="1133" y="954"/>
                  </a:moveTo>
                  <a:lnTo>
                    <a:pt x="0" y="852"/>
                  </a:lnTo>
                  <a:lnTo>
                    <a:pt x="0" y="102"/>
                  </a:lnTo>
                  <a:lnTo>
                    <a:pt x="1133" y="0"/>
                  </a:lnTo>
                  <a:lnTo>
                    <a:pt x="1133" y="954"/>
                  </a:lnTo>
                  <a:close/>
                </a:path>
              </a:pathLst>
            </a:custGeom>
            <a:solidFill>
              <a:schemeClr val="accent3"/>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5"/>
            <p:cNvSpPr>
              <a:spLocks/>
            </p:cNvSpPr>
            <p:nvPr/>
          </p:nvSpPr>
          <p:spPr bwMode="auto">
            <a:xfrm flipH="1" flipV="1">
              <a:off x="6286280" y="3117501"/>
              <a:ext cx="1033570" cy="870278"/>
            </a:xfrm>
            <a:custGeom>
              <a:avLst/>
              <a:gdLst>
                <a:gd name="T0" fmla="*/ 0 w 1133"/>
                <a:gd name="T1" fmla="*/ 954 h 954"/>
                <a:gd name="T2" fmla="*/ 1133 w 1133"/>
                <a:gd name="T3" fmla="*/ 852 h 954"/>
                <a:gd name="T4" fmla="*/ 1133 w 1133"/>
                <a:gd name="T5" fmla="*/ 102 h 954"/>
                <a:gd name="T6" fmla="*/ 0 w 1133"/>
                <a:gd name="T7" fmla="*/ 0 h 954"/>
                <a:gd name="T8" fmla="*/ 0 w 1133"/>
                <a:gd name="T9" fmla="*/ 954 h 954"/>
              </a:gdLst>
              <a:ahLst/>
              <a:cxnLst>
                <a:cxn ang="0">
                  <a:pos x="T0" y="T1"/>
                </a:cxn>
                <a:cxn ang="0">
                  <a:pos x="T2" y="T3"/>
                </a:cxn>
                <a:cxn ang="0">
                  <a:pos x="T4" y="T5"/>
                </a:cxn>
                <a:cxn ang="0">
                  <a:pos x="T6" y="T7"/>
                </a:cxn>
                <a:cxn ang="0">
                  <a:pos x="T8" y="T9"/>
                </a:cxn>
              </a:cxnLst>
              <a:rect l="0" t="0" r="r" b="b"/>
              <a:pathLst>
                <a:path w="1133" h="954">
                  <a:moveTo>
                    <a:pt x="0" y="954"/>
                  </a:moveTo>
                  <a:lnTo>
                    <a:pt x="1133" y="852"/>
                  </a:lnTo>
                  <a:lnTo>
                    <a:pt x="1133" y="102"/>
                  </a:lnTo>
                  <a:lnTo>
                    <a:pt x="0" y="0"/>
                  </a:lnTo>
                  <a:lnTo>
                    <a:pt x="0" y="954"/>
                  </a:lnTo>
                  <a:close/>
                </a:path>
              </a:pathLst>
            </a:custGeom>
            <a:solidFill>
              <a:schemeClr val="accent3">
                <a:lumMod val="7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27"/>
            <p:cNvSpPr>
              <a:spLocks noChangeArrowheads="1"/>
            </p:cNvSpPr>
            <p:nvPr/>
          </p:nvSpPr>
          <p:spPr bwMode="auto">
            <a:xfrm flipH="1" flipV="1">
              <a:off x="7319850" y="3117501"/>
              <a:ext cx="25543" cy="870278"/>
            </a:xfrm>
            <a:prstGeom prst="rect">
              <a:avLst/>
            </a:prstGeom>
            <a:solidFill>
              <a:schemeClr val="bg1">
                <a:lumMod val="9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p:cNvSpPr>
            <p:nvPr/>
          </p:nvSpPr>
          <p:spPr bwMode="auto">
            <a:xfrm flipH="1" flipV="1">
              <a:off x="6855519" y="5144501"/>
              <a:ext cx="953293" cy="224411"/>
            </a:xfrm>
            <a:custGeom>
              <a:avLst/>
              <a:gdLst>
                <a:gd name="T0" fmla="*/ 0 w 1045"/>
                <a:gd name="T1" fmla="*/ 239 h 246"/>
                <a:gd name="T2" fmla="*/ 282 w 1045"/>
                <a:gd name="T3" fmla="*/ 0 h 246"/>
                <a:gd name="T4" fmla="*/ 311 w 1045"/>
                <a:gd name="T5" fmla="*/ 0 h 246"/>
                <a:gd name="T6" fmla="*/ 1045 w 1045"/>
                <a:gd name="T7" fmla="*/ 168 h 246"/>
                <a:gd name="T8" fmla="*/ 1045 w 1045"/>
                <a:gd name="T9" fmla="*/ 175 h 246"/>
                <a:gd name="T10" fmla="*/ 311 w 1045"/>
                <a:gd name="T11" fmla="*/ 14 h 246"/>
                <a:gd name="T12" fmla="*/ 282 w 1045"/>
                <a:gd name="T13" fmla="*/ 14 h 246"/>
                <a:gd name="T14" fmla="*/ 0 w 1045"/>
                <a:gd name="T15" fmla="*/ 246 h 246"/>
                <a:gd name="T16" fmla="*/ 0 w 1045"/>
                <a:gd name="T17" fmla="*/ 23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5" h="246">
                  <a:moveTo>
                    <a:pt x="0" y="239"/>
                  </a:moveTo>
                  <a:lnTo>
                    <a:pt x="282" y="0"/>
                  </a:lnTo>
                  <a:lnTo>
                    <a:pt x="311" y="0"/>
                  </a:lnTo>
                  <a:lnTo>
                    <a:pt x="1045" y="168"/>
                  </a:lnTo>
                  <a:lnTo>
                    <a:pt x="1045" y="175"/>
                  </a:lnTo>
                  <a:lnTo>
                    <a:pt x="311" y="14"/>
                  </a:lnTo>
                  <a:lnTo>
                    <a:pt x="282" y="14"/>
                  </a:lnTo>
                  <a:lnTo>
                    <a:pt x="0" y="246"/>
                  </a:lnTo>
                  <a:lnTo>
                    <a:pt x="0" y="239"/>
                  </a:lnTo>
                  <a:close/>
                </a:path>
              </a:pathLst>
            </a:custGeom>
            <a:solidFill>
              <a:schemeClr val="bg1">
                <a:lumMod val="95000"/>
                <a:alpha val="70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6"/>
            <p:cNvSpPr>
              <a:spLocks/>
            </p:cNvSpPr>
            <p:nvPr/>
          </p:nvSpPr>
          <p:spPr bwMode="auto">
            <a:xfrm flipH="1" flipV="1">
              <a:off x="6855519" y="1734543"/>
              <a:ext cx="953293" cy="224411"/>
            </a:xfrm>
            <a:custGeom>
              <a:avLst/>
              <a:gdLst>
                <a:gd name="T0" fmla="*/ 1045 w 1045"/>
                <a:gd name="T1" fmla="*/ 7 h 246"/>
                <a:gd name="T2" fmla="*/ 761 w 1045"/>
                <a:gd name="T3" fmla="*/ 246 h 246"/>
                <a:gd name="T4" fmla="*/ 733 w 1045"/>
                <a:gd name="T5" fmla="*/ 246 h 246"/>
                <a:gd name="T6" fmla="*/ 0 w 1045"/>
                <a:gd name="T7" fmla="*/ 78 h 246"/>
                <a:gd name="T8" fmla="*/ 0 w 1045"/>
                <a:gd name="T9" fmla="*/ 71 h 246"/>
                <a:gd name="T10" fmla="*/ 733 w 1045"/>
                <a:gd name="T11" fmla="*/ 232 h 246"/>
                <a:gd name="T12" fmla="*/ 761 w 1045"/>
                <a:gd name="T13" fmla="*/ 232 h 246"/>
                <a:gd name="T14" fmla="*/ 1045 w 1045"/>
                <a:gd name="T15" fmla="*/ 0 h 246"/>
                <a:gd name="T16" fmla="*/ 1045 w 1045"/>
                <a:gd name="T17" fmla="*/ 7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5" h="246">
                  <a:moveTo>
                    <a:pt x="1045" y="7"/>
                  </a:moveTo>
                  <a:lnTo>
                    <a:pt x="761" y="246"/>
                  </a:lnTo>
                  <a:lnTo>
                    <a:pt x="733" y="246"/>
                  </a:lnTo>
                  <a:lnTo>
                    <a:pt x="0" y="78"/>
                  </a:lnTo>
                  <a:lnTo>
                    <a:pt x="0" y="71"/>
                  </a:lnTo>
                  <a:lnTo>
                    <a:pt x="733" y="232"/>
                  </a:lnTo>
                  <a:lnTo>
                    <a:pt x="761" y="232"/>
                  </a:lnTo>
                  <a:lnTo>
                    <a:pt x="1045" y="0"/>
                  </a:lnTo>
                  <a:lnTo>
                    <a:pt x="1045" y="7"/>
                  </a:lnTo>
                  <a:close/>
                </a:path>
              </a:pathLst>
            </a:custGeom>
            <a:solidFill>
              <a:schemeClr val="bg1">
                <a:alpha val="70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a:spLocks/>
            </p:cNvSpPr>
            <p:nvPr/>
          </p:nvSpPr>
          <p:spPr bwMode="auto">
            <a:xfrm flipH="1" flipV="1">
              <a:off x="6557216" y="4474915"/>
              <a:ext cx="1549898" cy="250866"/>
            </a:xfrm>
            <a:custGeom>
              <a:avLst/>
              <a:gdLst>
                <a:gd name="T0" fmla="*/ 0 w 1699"/>
                <a:gd name="T1" fmla="*/ 260 h 275"/>
                <a:gd name="T2" fmla="*/ 697 w 1699"/>
                <a:gd name="T3" fmla="*/ 0 h 275"/>
                <a:gd name="T4" fmla="*/ 726 w 1699"/>
                <a:gd name="T5" fmla="*/ 0 h 275"/>
                <a:gd name="T6" fmla="*/ 1699 w 1699"/>
                <a:gd name="T7" fmla="*/ 166 h 275"/>
                <a:gd name="T8" fmla="*/ 1699 w 1699"/>
                <a:gd name="T9" fmla="*/ 180 h 275"/>
                <a:gd name="T10" fmla="*/ 726 w 1699"/>
                <a:gd name="T11" fmla="*/ 21 h 275"/>
                <a:gd name="T12" fmla="*/ 697 w 1699"/>
                <a:gd name="T13" fmla="*/ 21 h 275"/>
                <a:gd name="T14" fmla="*/ 0 w 1699"/>
                <a:gd name="T15" fmla="*/ 275 h 275"/>
                <a:gd name="T16" fmla="*/ 0 w 1699"/>
                <a:gd name="T17" fmla="*/ 26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9" h="275">
                  <a:moveTo>
                    <a:pt x="0" y="260"/>
                  </a:moveTo>
                  <a:lnTo>
                    <a:pt x="697" y="0"/>
                  </a:lnTo>
                  <a:lnTo>
                    <a:pt x="726" y="0"/>
                  </a:lnTo>
                  <a:lnTo>
                    <a:pt x="1699" y="166"/>
                  </a:lnTo>
                  <a:lnTo>
                    <a:pt x="1699" y="180"/>
                  </a:lnTo>
                  <a:lnTo>
                    <a:pt x="726" y="21"/>
                  </a:lnTo>
                  <a:lnTo>
                    <a:pt x="697" y="21"/>
                  </a:lnTo>
                  <a:lnTo>
                    <a:pt x="0" y="275"/>
                  </a:lnTo>
                  <a:lnTo>
                    <a:pt x="0" y="260"/>
                  </a:lnTo>
                  <a:close/>
                </a:path>
              </a:pathLst>
            </a:custGeom>
            <a:solidFill>
              <a:schemeClr val="bg1">
                <a:lumMod val="95000"/>
                <a:alpha val="70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8"/>
            <p:cNvSpPr>
              <a:spLocks/>
            </p:cNvSpPr>
            <p:nvPr/>
          </p:nvSpPr>
          <p:spPr bwMode="auto">
            <a:xfrm flipH="1" flipV="1">
              <a:off x="6557216" y="2377673"/>
              <a:ext cx="1549898" cy="249954"/>
            </a:xfrm>
            <a:custGeom>
              <a:avLst/>
              <a:gdLst>
                <a:gd name="T0" fmla="*/ 1699 w 1699"/>
                <a:gd name="T1" fmla="*/ 14 h 274"/>
                <a:gd name="T2" fmla="*/ 1000 w 1699"/>
                <a:gd name="T3" fmla="*/ 274 h 274"/>
                <a:gd name="T4" fmla="*/ 972 w 1699"/>
                <a:gd name="T5" fmla="*/ 274 h 274"/>
                <a:gd name="T6" fmla="*/ 0 w 1699"/>
                <a:gd name="T7" fmla="*/ 109 h 274"/>
                <a:gd name="T8" fmla="*/ 0 w 1699"/>
                <a:gd name="T9" fmla="*/ 94 h 274"/>
                <a:gd name="T10" fmla="*/ 972 w 1699"/>
                <a:gd name="T11" fmla="*/ 253 h 274"/>
                <a:gd name="T12" fmla="*/ 1000 w 1699"/>
                <a:gd name="T13" fmla="*/ 253 h 274"/>
                <a:gd name="T14" fmla="*/ 1699 w 1699"/>
                <a:gd name="T15" fmla="*/ 0 h 274"/>
                <a:gd name="T16" fmla="*/ 1699 w 1699"/>
                <a:gd name="T17" fmla="*/ 1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9" h="274">
                  <a:moveTo>
                    <a:pt x="1699" y="14"/>
                  </a:moveTo>
                  <a:lnTo>
                    <a:pt x="1000" y="274"/>
                  </a:lnTo>
                  <a:lnTo>
                    <a:pt x="972" y="274"/>
                  </a:lnTo>
                  <a:lnTo>
                    <a:pt x="0" y="109"/>
                  </a:lnTo>
                  <a:lnTo>
                    <a:pt x="0" y="94"/>
                  </a:lnTo>
                  <a:lnTo>
                    <a:pt x="972" y="253"/>
                  </a:lnTo>
                  <a:lnTo>
                    <a:pt x="1000" y="253"/>
                  </a:lnTo>
                  <a:lnTo>
                    <a:pt x="1699" y="0"/>
                  </a:lnTo>
                  <a:lnTo>
                    <a:pt x="1699" y="14"/>
                  </a:lnTo>
                  <a:close/>
                </a:path>
              </a:pathLst>
            </a:custGeom>
            <a:solidFill>
              <a:schemeClr val="bg1">
                <a:lumMod val="95000"/>
                <a:alpha val="70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29"/>
            <p:cNvSpPr>
              <a:spLocks/>
            </p:cNvSpPr>
            <p:nvPr/>
          </p:nvSpPr>
          <p:spPr bwMode="auto">
            <a:xfrm flipH="1" flipV="1">
              <a:off x="6286281" y="3883784"/>
              <a:ext cx="2092681" cy="103996"/>
            </a:xfrm>
            <a:custGeom>
              <a:avLst/>
              <a:gdLst>
                <a:gd name="T0" fmla="*/ 0 w 2294"/>
                <a:gd name="T1" fmla="*/ 102 h 114"/>
                <a:gd name="T2" fmla="*/ 1133 w 2294"/>
                <a:gd name="T3" fmla="*/ 0 h 114"/>
                <a:gd name="T4" fmla="*/ 1161 w 2294"/>
                <a:gd name="T5" fmla="*/ 0 h 114"/>
                <a:gd name="T6" fmla="*/ 2294 w 2294"/>
                <a:gd name="T7" fmla="*/ 102 h 114"/>
                <a:gd name="T8" fmla="*/ 2294 w 2294"/>
                <a:gd name="T9" fmla="*/ 114 h 114"/>
                <a:gd name="T10" fmla="*/ 1161 w 2294"/>
                <a:gd name="T11" fmla="*/ 19 h 114"/>
                <a:gd name="T12" fmla="*/ 1133 w 2294"/>
                <a:gd name="T13" fmla="*/ 19 h 114"/>
                <a:gd name="T14" fmla="*/ 0 w 2294"/>
                <a:gd name="T15" fmla="*/ 111 h 114"/>
                <a:gd name="T16" fmla="*/ 0 w 2294"/>
                <a:gd name="T17" fmla="*/ 10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4" h="114">
                  <a:moveTo>
                    <a:pt x="0" y="102"/>
                  </a:moveTo>
                  <a:lnTo>
                    <a:pt x="1133" y="0"/>
                  </a:lnTo>
                  <a:lnTo>
                    <a:pt x="1161" y="0"/>
                  </a:lnTo>
                  <a:lnTo>
                    <a:pt x="2294" y="102"/>
                  </a:lnTo>
                  <a:lnTo>
                    <a:pt x="2294" y="114"/>
                  </a:lnTo>
                  <a:lnTo>
                    <a:pt x="1161" y="19"/>
                  </a:lnTo>
                  <a:lnTo>
                    <a:pt x="1133" y="19"/>
                  </a:lnTo>
                  <a:lnTo>
                    <a:pt x="0" y="111"/>
                  </a:lnTo>
                  <a:lnTo>
                    <a:pt x="0" y="102"/>
                  </a:lnTo>
                  <a:close/>
                </a:path>
              </a:pathLst>
            </a:custGeom>
            <a:solidFill>
              <a:schemeClr val="bg1">
                <a:lumMod val="95000"/>
                <a:alpha val="70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30"/>
            <p:cNvGrpSpPr/>
            <p:nvPr/>
          </p:nvGrpSpPr>
          <p:grpSpPr>
            <a:xfrm>
              <a:off x="7714048" y="3396959"/>
              <a:ext cx="311617" cy="266089"/>
              <a:chOff x="5975421" y="268364"/>
              <a:chExt cx="488950" cy="417513"/>
            </a:xfrm>
            <a:solidFill>
              <a:schemeClr val="bg1"/>
            </a:solidFill>
          </p:grpSpPr>
          <p:sp>
            <p:nvSpPr>
              <p:cNvPr id="52" name="Freeform 13"/>
              <p:cNvSpPr>
                <a:spLocks noEditPoints="1"/>
              </p:cNvSpPr>
              <p:nvPr/>
            </p:nvSpPr>
            <p:spPr bwMode="auto">
              <a:xfrm>
                <a:off x="6097659" y="376314"/>
                <a:ext cx="244475" cy="247650"/>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50 w 64"/>
                  <a:gd name="T11" fmla="*/ 48 h 64"/>
                  <a:gd name="T12" fmla="*/ 16 w 64"/>
                  <a:gd name="T13" fmla="*/ 50 h 64"/>
                  <a:gd name="T14" fmla="*/ 14 w 64"/>
                  <a:gd name="T15" fmla="*/ 16 h 64"/>
                  <a:gd name="T16" fmla="*/ 48 w 64"/>
                  <a:gd name="T17" fmla="*/ 14 h 64"/>
                  <a:gd name="T18" fmla="*/ 50 w 64"/>
                  <a:gd name="T19"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50" y="48"/>
                    </a:moveTo>
                    <a:cubicBezTo>
                      <a:pt x="42" y="58"/>
                      <a:pt x="26" y="59"/>
                      <a:pt x="16" y="50"/>
                    </a:cubicBezTo>
                    <a:cubicBezTo>
                      <a:pt x="6" y="42"/>
                      <a:pt x="5" y="26"/>
                      <a:pt x="14" y="16"/>
                    </a:cubicBezTo>
                    <a:cubicBezTo>
                      <a:pt x="22" y="6"/>
                      <a:pt x="38" y="5"/>
                      <a:pt x="48" y="14"/>
                    </a:cubicBezTo>
                    <a:cubicBezTo>
                      <a:pt x="58" y="22"/>
                      <a:pt x="59" y="38"/>
                      <a:pt x="5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14"/>
              <p:cNvSpPr>
                <a:spLocks/>
              </p:cNvSpPr>
              <p:nvPr/>
            </p:nvSpPr>
            <p:spPr bwMode="auto">
              <a:xfrm>
                <a:off x="6157984" y="438226"/>
                <a:ext cx="69850" cy="68263"/>
              </a:xfrm>
              <a:custGeom>
                <a:avLst/>
                <a:gdLst>
                  <a:gd name="T0" fmla="*/ 16 w 18"/>
                  <a:gd name="T1" fmla="*/ 0 h 18"/>
                  <a:gd name="T2" fmla="*/ 0 w 18"/>
                  <a:gd name="T3" fmla="*/ 16 h 18"/>
                  <a:gd name="T4" fmla="*/ 0 w 18"/>
                  <a:gd name="T5" fmla="*/ 16 h 18"/>
                  <a:gd name="T6" fmla="*/ 2 w 18"/>
                  <a:gd name="T7" fmla="*/ 18 h 18"/>
                  <a:gd name="T8" fmla="*/ 4 w 18"/>
                  <a:gd name="T9" fmla="*/ 16 h 18"/>
                  <a:gd name="T10" fmla="*/ 4 w 18"/>
                  <a:gd name="T11" fmla="*/ 16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7" y="0"/>
                      <a:pt x="0" y="7"/>
                      <a:pt x="0" y="16"/>
                    </a:cubicBezTo>
                    <a:cubicBezTo>
                      <a:pt x="0" y="16"/>
                      <a:pt x="0" y="16"/>
                      <a:pt x="0" y="16"/>
                    </a:cubicBezTo>
                    <a:cubicBezTo>
                      <a:pt x="0" y="17"/>
                      <a:pt x="1" y="18"/>
                      <a:pt x="2" y="18"/>
                    </a:cubicBezTo>
                    <a:cubicBezTo>
                      <a:pt x="3" y="18"/>
                      <a:pt x="4" y="17"/>
                      <a:pt x="4" y="16"/>
                    </a:cubicBezTo>
                    <a:cubicBezTo>
                      <a:pt x="4" y="16"/>
                      <a:pt x="4" y="16"/>
                      <a:pt x="4" y="16"/>
                    </a:cubicBezTo>
                    <a:cubicBezTo>
                      <a:pt x="4" y="9"/>
                      <a:pt x="9" y="4"/>
                      <a:pt x="16" y="4"/>
                    </a:cubicBezTo>
                    <a:cubicBezTo>
                      <a:pt x="17" y="4"/>
                      <a:pt x="18" y="3"/>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15"/>
              <p:cNvSpPr>
                <a:spLocks noEditPoints="1"/>
              </p:cNvSpPr>
              <p:nvPr/>
            </p:nvSpPr>
            <p:spPr bwMode="auto">
              <a:xfrm>
                <a:off x="5975421" y="268364"/>
                <a:ext cx="488950" cy="417513"/>
              </a:xfrm>
              <a:custGeom>
                <a:avLst/>
                <a:gdLst>
                  <a:gd name="T0" fmla="*/ 118 w 128"/>
                  <a:gd name="T1" fmla="*/ 24 h 108"/>
                  <a:gd name="T2" fmla="*/ 101 w 128"/>
                  <a:gd name="T3" fmla="*/ 21 h 108"/>
                  <a:gd name="T4" fmla="*/ 95 w 128"/>
                  <a:gd name="T5" fmla="*/ 8 h 108"/>
                  <a:gd name="T6" fmla="*/ 84 w 128"/>
                  <a:gd name="T7" fmla="*/ 0 h 108"/>
                  <a:gd name="T8" fmla="*/ 44 w 128"/>
                  <a:gd name="T9" fmla="*/ 0 h 108"/>
                  <a:gd name="T10" fmla="*/ 33 w 128"/>
                  <a:gd name="T11" fmla="*/ 8 h 108"/>
                  <a:gd name="T12" fmla="*/ 27 w 128"/>
                  <a:gd name="T13" fmla="*/ 21 h 108"/>
                  <a:gd name="T14" fmla="*/ 10 w 128"/>
                  <a:gd name="T15" fmla="*/ 24 h 108"/>
                  <a:gd name="T16" fmla="*/ 0 w 128"/>
                  <a:gd name="T17" fmla="*/ 36 h 108"/>
                  <a:gd name="T18" fmla="*/ 0 w 128"/>
                  <a:gd name="T19" fmla="*/ 96 h 108"/>
                  <a:gd name="T20" fmla="*/ 12 w 128"/>
                  <a:gd name="T21" fmla="*/ 108 h 108"/>
                  <a:gd name="T22" fmla="*/ 116 w 128"/>
                  <a:gd name="T23" fmla="*/ 108 h 108"/>
                  <a:gd name="T24" fmla="*/ 128 w 128"/>
                  <a:gd name="T25" fmla="*/ 96 h 108"/>
                  <a:gd name="T26" fmla="*/ 128 w 128"/>
                  <a:gd name="T27" fmla="*/ 36 h 108"/>
                  <a:gd name="T28" fmla="*/ 118 w 128"/>
                  <a:gd name="T29" fmla="*/ 24 h 108"/>
                  <a:gd name="T30" fmla="*/ 120 w 128"/>
                  <a:gd name="T31" fmla="*/ 96 h 108"/>
                  <a:gd name="T32" fmla="*/ 116 w 128"/>
                  <a:gd name="T33" fmla="*/ 100 h 108"/>
                  <a:gd name="T34" fmla="*/ 12 w 128"/>
                  <a:gd name="T35" fmla="*/ 100 h 108"/>
                  <a:gd name="T36" fmla="*/ 8 w 128"/>
                  <a:gd name="T37" fmla="*/ 96 h 108"/>
                  <a:gd name="T38" fmla="*/ 8 w 128"/>
                  <a:gd name="T39" fmla="*/ 36 h 108"/>
                  <a:gd name="T40" fmla="*/ 11 w 128"/>
                  <a:gd name="T41" fmla="*/ 32 h 108"/>
                  <a:gd name="T42" fmla="*/ 33 w 128"/>
                  <a:gd name="T43" fmla="*/ 28 h 108"/>
                  <a:gd name="T44" fmla="*/ 40 w 128"/>
                  <a:gd name="T45" fmla="*/ 11 h 108"/>
                  <a:gd name="T46" fmla="*/ 44 w 128"/>
                  <a:gd name="T47" fmla="*/ 8 h 108"/>
                  <a:gd name="T48" fmla="*/ 84 w 128"/>
                  <a:gd name="T49" fmla="*/ 8 h 108"/>
                  <a:gd name="T50" fmla="*/ 88 w 128"/>
                  <a:gd name="T51" fmla="*/ 11 h 108"/>
                  <a:gd name="T52" fmla="*/ 95 w 128"/>
                  <a:gd name="T53" fmla="*/ 28 h 108"/>
                  <a:gd name="T54" fmla="*/ 117 w 128"/>
                  <a:gd name="T55" fmla="*/ 32 h 108"/>
                  <a:gd name="T56" fmla="*/ 120 w 128"/>
                  <a:gd name="T57" fmla="*/ 36 h 108"/>
                  <a:gd name="T58" fmla="*/ 120 w 128"/>
                  <a:gd name="T5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08">
                    <a:moveTo>
                      <a:pt x="118" y="24"/>
                    </a:moveTo>
                    <a:cubicBezTo>
                      <a:pt x="101" y="21"/>
                      <a:pt x="101" y="21"/>
                      <a:pt x="101" y="21"/>
                    </a:cubicBezTo>
                    <a:cubicBezTo>
                      <a:pt x="95" y="8"/>
                      <a:pt x="95" y="8"/>
                      <a:pt x="95" y="8"/>
                    </a:cubicBezTo>
                    <a:cubicBezTo>
                      <a:pt x="93" y="3"/>
                      <a:pt x="89" y="0"/>
                      <a:pt x="84" y="0"/>
                    </a:cubicBezTo>
                    <a:cubicBezTo>
                      <a:pt x="44" y="0"/>
                      <a:pt x="44" y="0"/>
                      <a:pt x="44" y="0"/>
                    </a:cubicBezTo>
                    <a:cubicBezTo>
                      <a:pt x="39" y="0"/>
                      <a:pt x="35" y="3"/>
                      <a:pt x="33" y="8"/>
                    </a:cubicBezTo>
                    <a:cubicBezTo>
                      <a:pt x="27" y="21"/>
                      <a:pt x="27" y="21"/>
                      <a:pt x="27" y="21"/>
                    </a:cubicBezTo>
                    <a:cubicBezTo>
                      <a:pt x="10" y="24"/>
                      <a:pt x="10" y="24"/>
                      <a:pt x="10" y="24"/>
                    </a:cubicBezTo>
                    <a:cubicBezTo>
                      <a:pt x="4" y="25"/>
                      <a:pt x="0" y="30"/>
                      <a:pt x="0" y="36"/>
                    </a:cubicBezTo>
                    <a:cubicBezTo>
                      <a:pt x="0" y="96"/>
                      <a:pt x="0" y="96"/>
                      <a:pt x="0" y="96"/>
                    </a:cubicBezTo>
                    <a:cubicBezTo>
                      <a:pt x="0" y="103"/>
                      <a:pt x="5" y="108"/>
                      <a:pt x="12" y="108"/>
                    </a:cubicBezTo>
                    <a:cubicBezTo>
                      <a:pt x="116" y="108"/>
                      <a:pt x="116" y="108"/>
                      <a:pt x="116" y="108"/>
                    </a:cubicBezTo>
                    <a:cubicBezTo>
                      <a:pt x="123" y="108"/>
                      <a:pt x="128" y="103"/>
                      <a:pt x="128" y="96"/>
                    </a:cubicBezTo>
                    <a:cubicBezTo>
                      <a:pt x="128" y="36"/>
                      <a:pt x="128" y="36"/>
                      <a:pt x="128" y="36"/>
                    </a:cubicBezTo>
                    <a:cubicBezTo>
                      <a:pt x="128" y="30"/>
                      <a:pt x="124" y="25"/>
                      <a:pt x="118" y="24"/>
                    </a:cubicBezTo>
                    <a:close/>
                    <a:moveTo>
                      <a:pt x="120" y="96"/>
                    </a:moveTo>
                    <a:cubicBezTo>
                      <a:pt x="120" y="98"/>
                      <a:pt x="118" y="100"/>
                      <a:pt x="116" y="100"/>
                    </a:cubicBezTo>
                    <a:cubicBezTo>
                      <a:pt x="12" y="100"/>
                      <a:pt x="12" y="100"/>
                      <a:pt x="12" y="100"/>
                    </a:cubicBezTo>
                    <a:cubicBezTo>
                      <a:pt x="10" y="100"/>
                      <a:pt x="8" y="98"/>
                      <a:pt x="8" y="96"/>
                    </a:cubicBezTo>
                    <a:cubicBezTo>
                      <a:pt x="8" y="36"/>
                      <a:pt x="8" y="36"/>
                      <a:pt x="8" y="36"/>
                    </a:cubicBezTo>
                    <a:cubicBezTo>
                      <a:pt x="8" y="34"/>
                      <a:pt x="9" y="32"/>
                      <a:pt x="11" y="32"/>
                    </a:cubicBezTo>
                    <a:cubicBezTo>
                      <a:pt x="33" y="28"/>
                      <a:pt x="33" y="28"/>
                      <a:pt x="33" y="28"/>
                    </a:cubicBezTo>
                    <a:cubicBezTo>
                      <a:pt x="40" y="11"/>
                      <a:pt x="40" y="11"/>
                      <a:pt x="40" y="11"/>
                    </a:cubicBezTo>
                    <a:cubicBezTo>
                      <a:pt x="41" y="9"/>
                      <a:pt x="42" y="8"/>
                      <a:pt x="44" y="8"/>
                    </a:cubicBezTo>
                    <a:cubicBezTo>
                      <a:pt x="84" y="8"/>
                      <a:pt x="84" y="8"/>
                      <a:pt x="84" y="8"/>
                    </a:cubicBezTo>
                    <a:cubicBezTo>
                      <a:pt x="86" y="8"/>
                      <a:pt x="87" y="9"/>
                      <a:pt x="88" y="11"/>
                    </a:cubicBezTo>
                    <a:cubicBezTo>
                      <a:pt x="95" y="28"/>
                      <a:pt x="95" y="28"/>
                      <a:pt x="95" y="28"/>
                    </a:cubicBezTo>
                    <a:cubicBezTo>
                      <a:pt x="117" y="32"/>
                      <a:pt x="117" y="32"/>
                      <a:pt x="117" y="32"/>
                    </a:cubicBezTo>
                    <a:cubicBezTo>
                      <a:pt x="119" y="32"/>
                      <a:pt x="120" y="34"/>
                      <a:pt x="120" y="36"/>
                    </a:cubicBezTo>
                    <a:lnTo>
                      <a:pt x="12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Freeform 19"/>
            <p:cNvSpPr>
              <a:spLocks noEditPoints="1"/>
            </p:cNvSpPr>
            <p:nvPr/>
          </p:nvSpPr>
          <p:spPr bwMode="auto">
            <a:xfrm>
              <a:off x="7014684" y="4770696"/>
              <a:ext cx="381000" cy="367903"/>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23"/>
            <p:cNvSpPr>
              <a:spLocks noEditPoints="1"/>
            </p:cNvSpPr>
            <p:nvPr/>
          </p:nvSpPr>
          <p:spPr bwMode="auto">
            <a:xfrm>
              <a:off x="7479493" y="2712092"/>
              <a:ext cx="367904" cy="278606"/>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33"/>
            <p:cNvGrpSpPr/>
            <p:nvPr/>
          </p:nvGrpSpPr>
          <p:grpSpPr>
            <a:xfrm>
              <a:off x="6838983" y="4077834"/>
              <a:ext cx="375047" cy="367904"/>
              <a:chOff x="6786562" y="796925"/>
              <a:chExt cx="500063" cy="490538"/>
            </a:xfrm>
            <a:solidFill>
              <a:schemeClr val="bg1"/>
            </a:solidFill>
          </p:grpSpPr>
          <p:sp>
            <p:nvSpPr>
              <p:cNvPr id="48"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34"/>
            <p:cNvGrpSpPr/>
            <p:nvPr/>
          </p:nvGrpSpPr>
          <p:grpSpPr>
            <a:xfrm>
              <a:off x="7288396" y="1994836"/>
              <a:ext cx="353162" cy="287086"/>
              <a:chOff x="7546975" y="561975"/>
              <a:chExt cx="492125" cy="400050"/>
            </a:xfrm>
            <a:solidFill>
              <a:schemeClr val="bg1"/>
            </a:solidFill>
          </p:grpSpPr>
          <p:sp>
            <p:nvSpPr>
              <p:cNvPr id="46" name="Freeform 34"/>
              <p:cNvSpPr>
                <a:spLocks noEditPoints="1"/>
              </p:cNvSpPr>
              <p:nvPr/>
            </p:nvSpPr>
            <p:spPr bwMode="auto">
              <a:xfrm>
                <a:off x="7885113" y="684213"/>
                <a:ext cx="92075" cy="123825"/>
              </a:xfrm>
              <a:custGeom>
                <a:avLst/>
                <a:gdLst>
                  <a:gd name="T0" fmla="*/ 11 w 24"/>
                  <a:gd name="T1" fmla="*/ 2 h 32"/>
                  <a:gd name="T2" fmla="*/ 8 w 24"/>
                  <a:gd name="T3" fmla="*/ 0 h 32"/>
                  <a:gd name="T4" fmla="*/ 4 w 24"/>
                  <a:gd name="T5" fmla="*/ 0 h 32"/>
                  <a:gd name="T6" fmla="*/ 0 w 24"/>
                  <a:gd name="T7" fmla="*/ 4 h 32"/>
                  <a:gd name="T8" fmla="*/ 0 w 24"/>
                  <a:gd name="T9" fmla="*/ 28 h 32"/>
                  <a:gd name="T10" fmla="*/ 4 w 24"/>
                  <a:gd name="T11" fmla="*/ 32 h 32"/>
                  <a:gd name="T12" fmla="*/ 20 w 24"/>
                  <a:gd name="T13" fmla="*/ 32 h 32"/>
                  <a:gd name="T14" fmla="*/ 24 w 24"/>
                  <a:gd name="T15" fmla="*/ 28 h 32"/>
                  <a:gd name="T16" fmla="*/ 24 w 24"/>
                  <a:gd name="T17" fmla="*/ 22 h 32"/>
                  <a:gd name="T18" fmla="*/ 23 w 24"/>
                  <a:gd name="T19" fmla="*/ 20 h 32"/>
                  <a:gd name="T20" fmla="*/ 11 w 24"/>
                  <a:gd name="T21" fmla="*/ 2 h 32"/>
                  <a:gd name="T22" fmla="*/ 20 w 24"/>
                  <a:gd name="T23" fmla="*/ 28 h 32"/>
                  <a:gd name="T24" fmla="*/ 4 w 24"/>
                  <a:gd name="T25" fmla="*/ 28 h 32"/>
                  <a:gd name="T26" fmla="*/ 4 w 24"/>
                  <a:gd name="T27" fmla="*/ 4 h 32"/>
                  <a:gd name="T28" fmla="*/ 8 w 24"/>
                  <a:gd name="T29" fmla="*/ 4 h 32"/>
                  <a:gd name="T30" fmla="*/ 20 w 24"/>
                  <a:gd name="T31" fmla="*/ 22 h 32"/>
                  <a:gd name="T32" fmla="*/ 20 w 24"/>
                  <a:gd name="T33"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32">
                    <a:moveTo>
                      <a:pt x="11" y="2"/>
                    </a:moveTo>
                    <a:cubicBezTo>
                      <a:pt x="11" y="1"/>
                      <a:pt x="9" y="0"/>
                      <a:pt x="8" y="0"/>
                    </a:cubicBezTo>
                    <a:cubicBezTo>
                      <a:pt x="4" y="0"/>
                      <a:pt x="4" y="0"/>
                      <a:pt x="4" y="0"/>
                    </a:cubicBezTo>
                    <a:cubicBezTo>
                      <a:pt x="2" y="0"/>
                      <a:pt x="0" y="2"/>
                      <a:pt x="0" y="4"/>
                    </a:cubicBezTo>
                    <a:cubicBezTo>
                      <a:pt x="0" y="28"/>
                      <a:pt x="0" y="28"/>
                      <a:pt x="0" y="28"/>
                    </a:cubicBezTo>
                    <a:cubicBezTo>
                      <a:pt x="0" y="30"/>
                      <a:pt x="2" y="32"/>
                      <a:pt x="4" y="32"/>
                    </a:cubicBezTo>
                    <a:cubicBezTo>
                      <a:pt x="20" y="32"/>
                      <a:pt x="20" y="32"/>
                      <a:pt x="20" y="32"/>
                    </a:cubicBezTo>
                    <a:cubicBezTo>
                      <a:pt x="22" y="32"/>
                      <a:pt x="24" y="30"/>
                      <a:pt x="24" y="28"/>
                    </a:cubicBezTo>
                    <a:cubicBezTo>
                      <a:pt x="24" y="22"/>
                      <a:pt x="24" y="22"/>
                      <a:pt x="24" y="22"/>
                    </a:cubicBezTo>
                    <a:cubicBezTo>
                      <a:pt x="24" y="21"/>
                      <a:pt x="24" y="20"/>
                      <a:pt x="23" y="20"/>
                    </a:cubicBezTo>
                    <a:lnTo>
                      <a:pt x="11" y="2"/>
                    </a:lnTo>
                    <a:close/>
                    <a:moveTo>
                      <a:pt x="20" y="28"/>
                    </a:moveTo>
                    <a:cubicBezTo>
                      <a:pt x="4" y="28"/>
                      <a:pt x="4" y="28"/>
                      <a:pt x="4" y="28"/>
                    </a:cubicBezTo>
                    <a:cubicBezTo>
                      <a:pt x="4" y="4"/>
                      <a:pt x="4" y="4"/>
                      <a:pt x="4" y="4"/>
                    </a:cubicBezTo>
                    <a:cubicBezTo>
                      <a:pt x="8" y="4"/>
                      <a:pt x="8" y="4"/>
                      <a:pt x="8" y="4"/>
                    </a:cubicBezTo>
                    <a:cubicBezTo>
                      <a:pt x="20" y="22"/>
                      <a:pt x="20" y="22"/>
                      <a:pt x="20" y="22"/>
                    </a:cubicBezTo>
                    <a:lnTo>
                      <a:pt x="2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35"/>
              <p:cNvSpPr>
                <a:spLocks noEditPoints="1"/>
              </p:cNvSpPr>
              <p:nvPr/>
            </p:nvSpPr>
            <p:spPr bwMode="auto">
              <a:xfrm>
                <a:off x="7546975" y="561975"/>
                <a:ext cx="492125" cy="400050"/>
              </a:xfrm>
              <a:custGeom>
                <a:avLst/>
                <a:gdLst>
                  <a:gd name="T0" fmla="*/ 126 w 128"/>
                  <a:gd name="T1" fmla="*/ 49 h 104"/>
                  <a:gd name="T2" fmla="*/ 110 w 128"/>
                  <a:gd name="T3" fmla="*/ 25 h 104"/>
                  <a:gd name="T4" fmla="*/ 100 w 128"/>
                  <a:gd name="T5" fmla="*/ 20 h 104"/>
                  <a:gd name="T6" fmla="*/ 84 w 128"/>
                  <a:gd name="T7" fmla="*/ 20 h 104"/>
                  <a:gd name="T8" fmla="*/ 84 w 128"/>
                  <a:gd name="T9" fmla="*/ 12 h 104"/>
                  <a:gd name="T10" fmla="*/ 72 w 128"/>
                  <a:gd name="T11" fmla="*/ 0 h 104"/>
                  <a:gd name="T12" fmla="*/ 12 w 128"/>
                  <a:gd name="T13" fmla="*/ 0 h 104"/>
                  <a:gd name="T14" fmla="*/ 0 w 128"/>
                  <a:gd name="T15" fmla="*/ 12 h 104"/>
                  <a:gd name="T16" fmla="*/ 0 w 128"/>
                  <a:gd name="T17" fmla="*/ 56 h 104"/>
                  <a:gd name="T18" fmla="*/ 12 w 128"/>
                  <a:gd name="T19" fmla="*/ 68 h 104"/>
                  <a:gd name="T20" fmla="*/ 12 w 128"/>
                  <a:gd name="T21" fmla="*/ 68 h 104"/>
                  <a:gd name="T22" fmla="*/ 12 w 128"/>
                  <a:gd name="T23" fmla="*/ 80 h 104"/>
                  <a:gd name="T24" fmla="*/ 24 w 128"/>
                  <a:gd name="T25" fmla="*/ 92 h 104"/>
                  <a:gd name="T26" fmla="*/ 29 w 128"/>
                  <a:gd name="T27" fmla="*/ 92 h 104"/>
                  <a:gd name="T28" fmla="*/ 44 w 128"/>
                  <a:gd name="T29" fmla="*/ 104 h 104"/>
                  <a:gd name="T30" fmla="*/ 59 w 128"/>
                  <a:gd name="T31" fmla="*/ 92 h 104"/>
                  <a:gd name="T32" fmla="*/ 81 w 128"/>
                  <a:gd name="T33" fmla="*/ 92 h 104"/>
                  <a:gd name="T34" fmla="*/ 96 w 128"/>
                  <a:gd name="T35" fmla="*/ 104 h 104"/>
                  <a:gd name="T36" fmla="*/ 111 w 128"/>
                  <a:gd name="T37" fmla="*/ 92 h 104"/>
                  <a:gd name="T38" fmla="*/ 116 w 128"/>
                  <a:gd name="T39" fmla="*/ 92 h 104"/>
                  <a:gd name="T40" fmla="*/ 128 w 128"/>
                  <a:gd name="T41" fmla="*/ 80 h 104"/>
                  <a:gd name="T42" fmla="*/ 128 w 128"/>
                  <a:gd name="T43" fmla="*/ 56 h 104"/>
                  <a:gd name="T44" fmla="*/ 126 w 128"/>
                  <a:gd name="T45" fmla="*/ 49 h 104"/>
                  <a:gd name="T46" fmla="*/ 12 w 128"/>
                  <a:gd name="T47" fmla="*/ 60 h 104"/>
                  <a:gd name="T48" fmla="*/ 8 w 128"/>
                  <a:gd name="T49" fmla="*/ 56 h 104"/>
                  <a:gd name="T50" fmla="*/ 8 w 128"/>
                  <a:gd name="T51" fmla="*/ 12 h 104"/>
                  <a:gd name="T52" fmla="*/ 12 w 128"/>
                  <a:gd name="T53" fmla="*/ 8 h 104"/>
                  <a:gd name="T54" fmla="*/ 72 w 128"/>
                  <a:gd name="T55" fmla="*/ 8 h 104"/>
                  <a:gd name="T56" fmla="*/ 76 w 128"/>
                  <a:gd name="T57" fmla="*/ 12 h 104"/>
                  <a:gd name="T58" fmla="*/ 76 w 128"/>
                  <a:gd name="T59" fmla="*/ 20 h 104"/>
                  <a:gd name="T60" fmla="*/ 76 w 128"/>
                  <a:gd name="T61" fmla="*/ 28 h 104"/>
                  <a:gd name="T62" fmla="*/ 76 w 128"/>
                  <a:gd name="T63" fmla="*/ 56 h 104"/>
                  <a:gd name="T64" fmla="*/ 72 w 128"/>
                  <a:gd name="T65" fmla="*/ 60 h 104"/>
                  <a:gd name="T66" fmla="*/ 12 w 128"/>
                  <a:gd name="T67" fmla="*/ 60 h 104"/>
                  <a:gd name="T68" fmla="*/ 44 w 128"/>
                  <a:gd name="T69" fmla="*/ 96 h 104"/>
                  <a:gd name="T70" fmla="*/ 36 w 128"/>
                  <a:gd name="T71" fmla="*/ 88 h 104"/>
                  <a:gd name="T72" fmla="*/ 44 w 128"/>
                  <a:gd name="T73" fmla="*/ 80 h 104"/>
                  <a:gd name="T74" fmla="*/ 52 w 128"/>
                  <a:gd name="T75" fmla="*/ 88 h 104"/>
                  <a:gd name="T76" fmla="*/ 44 w 128"/>
                  <a:gd name="T77" fmla="*/ 96 h 104"/>
                  <a:gd name="T78" fmla="*/ 96 w 128"/>
                  <a:gd name="T79" fmla="*/ 96 h 104"/>
                  <a:gd name="T80" fmla="*/ 88 w 128"/>
                  <a:gd name="T81" fmla="*/ 88 h 104"/>
                  <a:gd name="T82" fmla="*/ 96 w 128"/>
                  <a:gd name="T83" fmla="*/ 80 h 104"/>
                  <a:gd name="T84" fmla="*/ 104 w 128"/>
                  <a:gd name="T85" fmla="*/ 88 h 104"/>
                  <a:gd name="T86" fmla="*/ 96 w 128"/>
                  <a:gd name="T87" fmla="*/ 96 h 104"/>
                  <a:gd name="T88" fmla="*/ 120 w 128"/>
                  <a:gd name="T89" fmla="*/ 80 h 104"/>
                  <a:gd name="T90" fmla="*/ 116 w 128"/>
                  <a:gd name="T91" fmla="*/ 84 h 104"/>
                  <a:gd name="T92" fmla="*/ 111 w 128"/>
                  <a:gd name="T93" fmla="*/ 84 h 104"/>
                  <a:gd name="T94" fmla="*/ 96 w 128"/>
                  <a:gd name="T95" fmla="*/ 72 h 104"/>
                  <a:gd name="T96" fmla="*/ 81 w 128"/>
                  <a:gd name="T97" fmla="*/ 84 h 104"/>
                  <a:gd name="T98" fmla="*/ 59 w 128"/>
                  <a:gd name="T99" fmla="*/ 84 h 104"/>
                  <a:gd name="T100" fmla="*/ 44 w 128"/>
                  <a:gd name="T101" fmla="*/ 72 h 104"/>
                  <a:gd name="T102" fmla="*/ 29 w 128"/>
                  <a:gd name="T103" fmla="*/ 84 h 104"/>
                  <a:gd name="T104" fmla="*/ 24 w 128"/>
                  <a:gd name="T105" fmla="*/ 84 h 104"/>
                  <a:gd name="T106" fmla="*/ 20 w 128"/>
                  <a:gd name="T107" fmla="*/ 80 h 104"/>
                  <a:gd name="T108" fmla="*/ 20 w 128"/>
                  <a:gd name="T109" fmla="*/ 68 h 104"/>
                  <a:gd name="T110" fmla="*/ 72 w 128"/>
                  <a:gd name="T111" fmla="*/ 68 h 104"/>
                  <a:gd name="T112" fmla="*/ 84 w 128"/>
                  <a:gd name="T113" fmla="*/ 56 h 104"/>
                  <a:gd name="T114" fmla="*/ 84 w 128"/>
                  <a:gd name="T115" fmla="*/ 28 h 104"/>
                  <a:gd name="T116" fmla="*/ 100 w 128"/>
                  <a:gd name="T117" fmla="*/ 28 h 104"/>
                  <a:gd name="T118" fmla="*/ 103 w 128"/>
                  <a:gd name="T119" fmla="*/ 30 h 104"/>
                  <a:gd name="T120" fmla="*/ 119 w 128"/>
                  <a:gd name="T121" fmla="*/ 54 h 104"/>
                  <a:gd name="T122" fmla="*/ 120 w 128"/>
                  <a:gd name="T123" fmla="*/ 56 h 104"/>
                  <a:gd name="T124" fmla="*/ 120 w 128"/>
                  <a:gd name="T125" fmla="*/ 8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104">
                    <a:moveTo>
                      <a:pt x="126" y="49"/>
                    </a:moveTo>
                    <a:cubicBezTo>
                      <a:pt x="110" y="25"/>
                      <a:pt x="110" y="25"/>
                      <a:pt x="110" y="25"/>
                    </a:cubicBezTo>
                    <a:cubicBezTo>
                      <a:pt x="108" y="22"/>
                      <a:pt x="104" y="20"/>
                      <a:pt x="100" y="20"/>
                    </a:cubicBezTo>
                    <a:cubicBezTo>
                      <a:pt x="84" y="20"/>
                      <a:pt x="84" y="20"/>
                      <a:pt x="84" y="20"/>
                    </a:cubicBezTo>
                    <a:cubicBezTo>
                      <a:pt x="84" y="12"/>
                      <a:pt x="84" y="12"/>
                      <a:pt x="84" y="12"/>
                    </a:cubicBezTo>
                    <a:cubicBezTo>
                      <a:pt x="84" y="5"/>
                      <a:pt x="79" y="0"/>
                      <a:pt x="72" y="0"/>
                    </a:cubicBezTo>
                    <a:cubicBezTo>
                      <a:pt x="12" y="0"/>
                      <a:pt x="12" y="0"/>
                      <a:pt x="12" y="0"/>
                    </a:cubicBezTo>
                    <a:cubicBezTo>
                      <a:pt x="5" y="0"/>
                      <a:pt x="0" y="5"/>
                      <a:pt x="0" y="12"/>
                    </a:cubicBezTo>
                    <a:cubicBezTo>
                      <a:pt x="0" y="56"/>
                      <a:pt x="0" y="56"/>
                      <a:pt x="0" y="56"/>
                    </a:cubicBezTo>
                    <a:cubicBezTo>
                      <a:pt x="0" y="63"/>
                      <a:pt x="5" y="68"/>
                      <a:pt x="12" y="68"/>
                    </a:cubicBezTo>
                    <a:cubicBezTo>
                      <a:pt x="12" y="68"/>
                      <a:pt x="12" y="68"/>
                      <a:pt x="12" y="68"/>
                    </a:cubicBezTo>
                    <a:cubicBezTo>
                      <a:pt x="12" y="80"/>
                      <a:pt x="12" y="80"/>
                      <a:pt x="12" y="80"/>
                    </a:cubicBezTo>
                    <a:cubicBezTo>
                      <a:pt x="12" y="87"/>
                      <a:pt x="17" y="92"/>
                      <a:pt x="24" y="92"/>
                    </a:cubicBezTo>
                    <a:cubicBezTo>
                      <a:pt x="29" y="92"/>
                      <a:pt x="29" y="92"/>
                      <a:pt x="29" y="92"/>
                    </a:cubicBezTo>
                    <a:cubicBezTo>
                      <a:pt x="30" y="99"/>
                      <a:pt x="37" y="104"/>
                      <a:pt x="44" y="104"/>
                    </a:cubicBezTo>
                    <a:cubicBezTo>
                      <a:pt x="51" y="104"/>
                      <a:pt x="58" y="99"/>
                      <a:pt x="59" y="92"/>
                    </a:cubicBezTo>
                    <a:cubicBezTo>
                      <a:pt x="81" y="92"/>
                      <a:pt x="81" y="92"/>
                      <a:pt x="81" y="92"/>
                    </a:cubicBezTo>
                    <a:cubicBezTo>
                      <a:pt x="82" y="99"/>
                      <a:pt x="89" y="104"/>
                      <a:pt x="96" y="104"/>
                    </a:cubicBezTo>
                    <a:cubicBezTo>
                      <a:pt x="103" y="104"/>
                      <a:pt x="110" y="99"/>
                      <a:pt x="111" y="92"/>
                    </a:cubicBezTo>
                    <a:cubicBezTo>
                      <a:pt x="116" y="92"/>
                      <a:pt x="116" y="92"/>
                      <a:pt x="116" y="92"/>
                    </a:cubicBezTo>
                    <a:cubicBezTo>
                      <a:pt x="123" y="92"/>
                      <a:pt x="128" y="87"/>
                      <a:pt x="128" y="80"/>
                    </a:cubicBezTo>
                    <a:cubicBezTo>
                      <a:pt x="128" y="56"/>
                      <a:pt x="128" y="56"/>
                      <a:pt x="128" y="56"/>
                    </a:cubicBezTo>
                    <a:cubicBezTo>
                      <a:pt x="128" y="54"/>
                      <a:pt x="127" y="51"/>
                      <a:pt x="126" y="49"/>
                    </a:cubicBezTo>
                    <a:close/>
                    <a:moveTo>
                      <a:pt x="12" y="60"/>
                    </a:moveTo>
                    <a:cubicBezTo>
                      <a:pt x="10" y="60"/>
                      <a:pt x="8" y="58"/>
                      <a:pt x="8" y="56"/>
                    </a:cubicBezTo>
                    <a:cubicBezTo>
                      <a:pt x="8" y="12"/>
                      <a:pt x="8" y="12"/>
                      <a:pt x="8" y="12"/>
                    </a:cubicBezTo>
                    <a:cubicBezTo>
                      <a:pt x="8" y="10"/>
                      <a:pt x="10" y="8"/>
                      <a:pt x="12" y="8"/>
                    </a:cubicBezTo>
                    <a:cubicBezTo>
                      <a:pt x="72" y="8"/>
                      <a:pt x="72" y="8"/>
                      <a:pt x="72" y="8"/>
                    </a:cubicBezTo>
                    <a:cubicBezTo>
                      <a:pt x="74" y="8"/>
                      <a:pt x="76" y="10"/>
                      <a:pt x="76" y="12"/>
                    </a:cubicBezTo>
                    <a:cubicBezTo>
                      <a:pt x="76" y="20"/>
                      <a:pt x="76" y="20"/>
                      <a:pt x="76" y="20"/>
                    </a:cubicBezTo>
                    <a:cubicBezTo>
                      <a:pt x="76" y="28"/>
                      <a:pt x="76" y="28"/>
                      <a:pt x="76" y="28"/>
                    </a:cubicBezTo>
                    <a:cubicBezTo>
                      <a:pt x="76" y="56"/>
                      <a:pt x="76" y="56"/>
                      <a:pt x="76" y="56"/>
                    </a:cubicBezTo>
                    <a:cubicBezTo>
                      <a:pt x="76" y="58"/>
                      <a:pt x="74" y="60"/>
                      <a:pt x="72" y="60"/>
                    </a:cubicBezTo>
                    <a:lnTo>
                      <a:pt x="12" y="60"/>
                    </a:lnTo>
                    <a:close/>
                    <a:moveTo>
                      <a:pt x="44" y="96"/>
                    </a:moveTo>
                    <a:cubicBezTo>
                      <a:pt x="40" y="96"/>
                      <a:pt x="36" y="92"/>
                      <a:pt x="36" y="88"/>
                    </a:cubicBezTo>
                    <a:cubicBezTo>
                      <a:pt x="36" y="84"/>
                      <a:pt x="40" y="80"/>
                      <a:pt x="44" y="80"/>
                    </a:cubicBezTo>
                    <a:cubicBezTo>
                      <a:pt x="48" y="80"/>
                      <a:pt x="52" y="84"/>
                      <a:pt x="52" y="88"/>
                    </a:cubicBezTo>
                    <a:cubicBezTo>
                      <a:pt x="52" y="92"/>
                      <a:pt x="48" y="96"/>
                      <a:pt x="44" y="96"/>
                    </a:cubicBezTo>
                    <a:close/>
                    <a:moveTo>
                      <a:pt x="96" y="96"/>
                    </a:moveTo>
                    <a:cubicBezTo>
                      <a:pt x="92" y="96"/>
                      <a:pt x="88" y="92"/>
                      <a:pt x="88" y="88"/>
                    </a:cubicBezTo>
                    <a:cubicBezTo>
                      <a:pt x="88" y="84"/>
                      <a:pt x="92" y="80"/>
                      <a:pt x="96" y="80"/>
                    </a:cubicBezTo>
                    <a:cubicBezTo>
                      <a:pt x="100" y="80"/>
                      <a:pt x="104" y="84"/>
                      <a:pt x="104" y="88"/>
                    </a:cubicBezTo>
                    <a:cubicBezTo>
                      <a:pt x="104" y="92"/>
                      <a:pt x="100" y="96"/>
                      <a:pt x="96" y="96"/>
                    </a:cubicBezTo>
                    <a:close/>
                    <a:moveTo>
                      <a:pt x="120" y="80"/>
                    </a:moveTo>
                    <a:cubicBezTo>
                      <a:pt x="120" y="82"/>
                      <a:pt x="118" y="84"/>
                      <a:pt x="116" y="84"/>
                    </a:cubicBezTo>
                    <a:cubicBezTo>
                      <a:pt x="111" y="84"/>
                      <a:pt x="111" y="84"/>
                      <a:pt x="111" y="84"/>
                    </a:cubicBezTo>
                    <a:cubicBezTo>
                      <a:pt x="110" y="77"/>
                      <a:pt x="103" y="72"/>
                      <a:pt x="96" y="72"/>
                    </a:cubicBezTo>
                    <a:cubicBezTo>
                      <a:pt x="89" y="72"/>
                      <a:pt x="82" y="77"/>
                      <a:pt x="81" y="84"/>
                    </a:cubicBezTo>
                    <a:cubicBezTo>
                      <a:pt x="59" y="84"/>
                      <a:pt x="59" y="84"/>
                      <a:pt x="59" y="84"/>
                    </a:cubicBezTo>
                    <a:cubicBezTo>
                      <a:pt x="58" y="77"/>
                      <a:pt x="51" y="72"/>
                      <a:pt x="44" y="72"/>
                    </a:cubicBezTo>
                    <a:cubicBezTo>
                      <a:pt x="37" y="72"/>
                      <a:pt x="30" y="77"/>
                      <a:pt x="29" y="84"/>
                    </a:cubicBezTo>
                    <a:cubicBezTo>
                      <a:pt x="24" y="84"/>
                      <a:pt x="24" y="84"/>
                      <a:pt x="24" y="84"/>
                    </a:cubicBezTo>
                    <a:cubicBezTo>
                      <a:pt x="22" y="84"/>
                      <a:pt x="20" y="82"/>
                      <a:pt x="20" y="80"/>
                    </a:cubicBezTo>
                    <a:cubicBezTo>
                      <a:pt x="20" y="68"/>
                      <a:pt x="20" y="68"/>
                      <a:pt x="20" y="68"/>
                    </a:cubicBezTo>
                    <a:cubicBezTo>
                      <a:pt x="72" y="68"/>
                      <a:pt x="72" y="68"/>
                      <a:pt x="72" y="68"/>
                    </a:cubicBezTo>
                    <a:cubicBezTo>
                      <a:pt x="79" y="68"/>
                      <a:pt x="84" y="63"/>
                      <a:pt x="84" y="56"/>
                    </a:cubicBezTo>
                    <a:cubicBezTo>
                      <a:pt x="84" y="28"/>
                      <a:pt x="84" y="28"/>
                      <a:pt x="84" y="28"/>
                    </a:cubicBezTo>
                    <a:cubicBezTo>
                      <a:pt x="100" y="28"/>
                      <a:pt x="100" y="28"/>
                      <a:pt x="100" y="28"/>
                    </a:cubicBezTo>
                    <a:cubicBezTo>
                      <a:pt x="101" y="28"/>
                      <a:pt x="103" y="29"/>
                      <a:pt x="103" y="30"/>
                    </a:cubicBezTo>
                    <a:cubicBezTo>
                      <a:pt x="119" y="54"/>
                      <a:pt x="119" y="54"/>
                      <a:pt x="119" y="54"/>
                    </a:cubicBezTo>
                    <a:cubicBezTo>
                      <a:pt x="120" y="54"/>
                      <a:pt x="120" y="55"/>
                      <a:pt x="120" y="56"/>
                    </a:cubicBezTo>
                    <a:lnTo>
                      <a:pt x="12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7" name="TextBox 36"/>
            <p:cNvSpPr txBox="1"/>
            <p:nvPr/>
          </p:nvSpPr>
          <p:spPr>
            <a:xfrm>
              <a:off x="5246193" y="2081480"/>
              <a:ext cx="1440821" cy="590963"/>
            </a:xfrm>
            <a:prstGeom prst="rect">
              <a:avLst/>
            </a:prstGeom>
            <a:noFill/>
          </p:spPr>
          <p:txBody>
            <a:bodyPr wrap="square" lIns="0" tIns="0" rIns="0" bIns="0" rtlCol="0">
              <a:spAutoFit/>
            </a:bodyPr>
            <a:lstStyle/>
            <a:p>
              <a:pPr algn="just">
                <a:lnSpc>
                  <a:spcPct val="120000"/>
                </a:lnSpc>
              </a:pPr>
              <a:r>
                <a:rPr lang="en-US" altLang="zh-CN"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38"/>
            <p:cNvSpPr txBox="1"/>
            <p:nvPr/>
          </p:nvSpPr>
          <p:spPr>
            <a:xfrm>
              <a:off x="4855196" y="2685704"/>
              <a:ext cx="1489732" cy="590963"/>
            </a:xfrm>
            <a:prstGeom prst="rect">
              <a:avLst/>
            </a:prstGeom>
            <a:noFill/>
          </p:spPr>
          <p:txBody>
            <a:bodyPr wrap="square" lIns="0" tIns="0" rIns="0" bIns="0" rtlCol="0">
              <a:spAutoFit/>
            </a:bodyPr>
            <a:lstStyle/>
            <a:p>
              <a:pPr algn="just">
                <a:lnSpc>
                  <a:spcPct val="120000"/>
                </a:lnSpc>
              </a:pPr>
              <a:r>
                <a:rPr lang="en-US" altLang="zh-CN"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40"/>
            <p:cNvSpPr txBox="1"/>
            <p:nvPr/>
          </p:nvSpPr>
          <p:spPr>
            <a:xfrm>
              <a:off x="5246193" y="4689462"/>
              <a:ext cx="1440821" cy="590963"/>
            </a:xfrm>
            <a:prstGeom prst="rect">
              <a:avLst/>
            </a:prstGeom>
            <a:noFill/>
          </p:spPr>
          <p:txBody>
            <a:bodyPr wrap="square" lIns="0" tIns="0" rIns="0" bIns="0" rtlCol="0">
              <a:spAutoFit/>
            </a:bodyPr>
            <a:lstStyle/>
            <a:p>
              <a:pPr algn="just">
                <a:lnSpc>
                  <a:spcPct val="120000"/>
                </a:lnSpc>
              </a:pPr>
              <a:r>
                <a:rPr lang="en-US" altLang="zh-CN"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4922078" y="4002270"/>
              <a:ext cx="1422850" cy="590963"/>
            </a:xfrm>
            <a:prstGeom prst="rect">
              <a:avLst/>
            </a:prstGeom>
            <a:noFill/>
          </p:spPr>
          <p:txBody>
            <a:bodyPr wrap="square" lIns="0" tIns="0" rIns="0" bIns="0" rtlCol="0">
              <a:spAutoFit/>
            </a:bodyPr>
            <a:lstStyle/>
            <a:p>
              <a:pPr algn="just">
                <a:lnSpc>
                  <a:spcPct val="120000"/>
                </a:lnSpc>
              </a:pPr>
              <a:r>
                <a:rPr lang="en-US" altLang="zh-CN"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4325227" y="3325939"/>
              <a:ext cx="1662968" cy="590963"/>
            </a:xfrm>
            <a:prstGeom prst="rect">
              <a:avLst/>
            </a:prstGeom>
            <a:noFill/>
          </p:spPr>
          <p:txBody>
            <a:bodyPr wrap="square" lIns="0" tIns="0" rIns="0" bIns="0" rtlCol="0">
              <a:spAutoFit/>
            </a:bodyPr>
            <a:lstStyle/>
            <a:p>
              <a:pPr algn="just">
                <a:lnSpc>
                  <a:spcPct val="120000"/>
                </a:lnSpc>
              </a:pPr>
              <a:r>
                <a:rPr lang="en-US" altLang="zh-CN"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5" name="Content Placeholder 2"/>
          <p:cNvSpPr txBox="1">
            <a:spLocks/>
          </p:cNvSpPr>
          <p:nvPr/>
        </p:nvSpPr>
        <p:spPr>
          <a:xfrm>
            <a:off x="5139961" y="1542854"/>
            <a:ext cx="2623237" cy="48013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zh-CN" altLang="en-US" dirty="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latin typeface="Arial" panose="020B0604020202020204" pitchFamily="34" charset="0"/>
              <a:ea typeface="微软雅黑" panose="020B0503020204020204" pitchFamily="34" charset="-122"/>
              <a:cs typeface="+mn-ea"/>
              <a:sym typeface="Arial" panose="020B0604020202020204" pitchFamily="34" charset="0"/>
            </a:endParaRPr>
          </a:p>
          <a:p>
            <a:pPr marL="0" indent="0" algn="just">
              <a:lnSpc>
                <a:spcPct val="120000"/>
              </a:lnSpc>
              <a:spcBef>
                <a:spcPts val="0"/>
              </a:spcBef>
              <a:buNone/>
            </a:pPr>
            <a:r>
              <a:rPr lang="en-US" altLang="zh-CN" sz="600" dirty="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56" name="Content Placeholder 2"/>
          <p:cNvSpPr txBox="1">
            <a:spLocks/>
          </p:cNvSpPr>
          <p:nvPr/>
        </p:nvSpPr>
        <p:spPr>
          <a:xfrm>
            <a:off x="5139961" y="2102970"/>
            <a:ext cx="2623238" cy="48013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zh-CN" altLang="en-US" dirty="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latin typeface="Arial" panose="020B0604020202020204" pitchFamily="34" charset="0"/>
              <a:ea typeface="微软雅黑" panose="020B0503020204020204" pitchFamily="34" charset="-122"/>
              <a:cs typeface="+mn-ea"/>
              <a:sym typeface="Arial" panose="020B0604020202020204" pitchFamily="34" charset="0"/>
            </a:endParaRPr>
          </a:p>
          <a:p>
            <a:pPr marL="0" indent="0" algn="just">
              <a:lnSpc>
                <a:spcPct val="120000"/>
              </a:lnSpc>
              <a:spcBef>
                <a:spcPts val="0"/>
              </a:spcBef>
              <a:buNone/>
            </a:pPr>
            <a:r>
              <a:rPr lang="en-US" altLang="zh-CN" sz="600" dirty="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57" name="Content Placeholder 2"/>
          <p:cNvSpPr txBox="1">
            <a:spLocks/>
          </p:cNvSpPr>
          <p:nvPr/>
        </p:nvSpPr>
        <p:spPr>
          <a:xfrm>
            <a:off x="5139961" y="2663086"/>
            <a:ext cx="2623237" cy="48013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zh-CN" altLang="en-US" dirty="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latin typeface="Arial" panose="020B0604020202020204" pitchFamily="34" charset="0"/>
              <a:ea typeface="微软雅黑" panose="020B0503020204020204" pitchFamily="34" charset="-122"/>
              <a:cs typeface="+mn-ea"/>
              <a:sym typeface="Arial" panose="020B0604020202020204" pitchFamily="34" charset="0"/>
            </a:endParaRPr>
          </a:p>
          <a:p>
            <a:pPr marL="0" indent="0" algn="just">
              <a:lnSpc>
                <a:spcPct val="120000"/>
              </a:lnSpc>
              <a:spcBef>
                <a:spcPts val="0"/>
              </a:spcBef>
              <a:buNone/>
            </a:pPr>
            <a:r>
              <a:rPr lang="en-US" altLang="zh-CN" sz="600" dirty="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58" name="Content Placeholder 2"/>
          <p:cNvSpPr txBox="1">
            <a:spLocks/>
          </p:cNvSpPr>
          <p:nvPr/>
        </p:nvSpPr>
        <p:spPr>
          <a:xfrm>
            <a:off x="5139961" y="3223202"/>
            <a:ext cx="2623238" cy="48013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zh-CN" altLang="en-US" dirty="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latin typeface="Arial" panose="020B0604020202020204" pitchFamily="34" charset="0"/>
              <a:ea typeface="微软雅黑" panose="020B0503020204020204" pitchFamily="34" charset="-122"/>
              <a:cs typeface="+mn-ea"/>
              <a:sym typeface="Arial" panose="020B0604020202020204" pitchFamily="34" charset="0"/>
            </a:endParaRPr>
          </a:p>
          <a:p>
            <a:pPr marL="0" indent="0" algn="just">
              <a:lnSpc>
                <a:spcPct val="120000"/>
              </a:lnSpc>
              <a:spcBef>
                <a:spcPts val="0"/>
              </a:spcBef>
              <a:buNone/>
            </a:pPr>
            <a:r>
              <a:rPr lang="en-US" altLang="zh-CN" sz="600" dirty="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59" name="Content Placeholder 2"/>
          <p:cNvSpPr txBox="1">
            <a:spLocks/>
          </p:cNvSpPr>
          <p:nvPr/>
        </p:nvSpPr>
        <p:spPr>
          <a:xfrm>
            <a:off x="5139961" y="3783318"/>
            <a:ext cx="2623237" cy="48013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zh-CN" altLang="en-US" dirty="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latin typeface="Arial" panose="020B0604020202020204" pitchFamily="34" charset="0"/>
              <a:ea typeface="微软雅黑" panose="020B0503020204020204" pitchFamily="34" charset="-122"/>
              <a:cs typeface="+mn-ea"/>
              <a:sym typeface="Arial" panose="020B0604020202020204" pitchFamily="34" charset="0"/>
            </a:endParaRPr>
          </a:p>
          <a:p>
            <a:pPr marL="0" indent="0" algn="just">
              <a:lnSpc>
                <a:spcPct val="120000"/>
              </a:lnSpc>
              <a:spcBef>
                <a:spcPts val="0"/>
              </a:spcBef>
              <a:buNone/>
            </a:pPr>
            <a:r>
              <a:rPr lang="en-US" altLang="zh-CN" sz="600" dirty="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Tree>
    <p:extLst>
      <p:ext uri="{BB962C8B-B14F-4D97-AF65-F5344CB8AC3E}">
        <p14:creationId xmlns:p14="http://schemas.microsoft.com/office/powerpoint/2010/main" val="2420023506"/>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200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4000"/>
                                        <p:tgtEl>
                                          <p:spTgt spid="2"/>
                                        </p:tgtEl>
                                      </p:cBhvr>
                                    </p:animEffect>
                                  </p:childTnLst>
                                </p:cTn>
                              </p:par>
                            </p:childTnLst>
                          </p:cTn>
                        </p:par>
                        <p:par>
                          <p:cTn id="8" fill="hold">
                            <p:stCondLst>
                              <p:cond delay="6000"/>
                            </p:stCondLst>
                            <p:childTnLst>
                              <p:par>
                                <p:cTn id="9" presetID="10" presetClass="entr" presetSubtype="0"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500"/>
                                        <p:tgtEl>
                                          <p:spTgt spid="55"/>
                                        </p:tgtEl>
                                      </p:cBhvr>
                                    </p:animEffect>
                                  </p:childTnLst>
                                </p:cTn>
                              </p:par>
                            </p:childTnLst>
                          </p:cTn>
                        </p:par>
                        <p:par>
                          <p:cTn id="12" fill="hold">
                            <p:stCondLst>
                              <p:cond delay="6500"/>
                            </p:stCondLst>
                            <p:childTnLst>
                              <p:par>
                                <p:cTn id="13" presetID="10" presetClass="entr" presetSubtype="0"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500"/>
                                        <p:tgtEl>
                                          <p:spTgt spid="56"/>
                                        </p:tgtEl>
                                      </p:cBhvr>
                                    </p:animEffect>
                                  </p:childTnLst>
                                </p:cTn>
                              </p:par>
                            </p:childTnLst>
                          </p:cTn>
                        </p:par>
                        <p:par>
                          <p:cTn id="16" fill="hold">
                            <p:stCondLst>
                              <p:cond delay="7000"/>
                            </p:stCondLst>
                            <p:childTnLst>
                              <p:par>
                                <p:cTn id="17" presetID="10" presetClass="entr" presetSubtype="0"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500"/>
                                        <p:tgtEl>
                                          <p:spTgt spid="57"/>
                                        </p:tgtEl>
                                      </p:cBhvr>
                                    </p:animEffect>
                                  </p:childTnLst>
                                </p:cTn>
                              </p:par>
                            </p:childTnLst>
                          </p:cTn>
                        </p:par>
                        <p:par>
                          <p:cTn id="20" fill="hold">
                            <p:stCondLst>
                              <p:cond delay="7500"/>
                            </p:stCondLst>
                            <p:childTnLst>
                              <p:par>
                                <p:cTn id="21" presetID="10" presetClass="entr" presetSubtype="0"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fade">
                                      <p:cBhvr>
                                        <p:cTn id="23" dur="500"/>
                                        <p:tgtEl>
                                          <p:spTgt spid="58"/>
                                        </p:tgtEl>
                                      </p:cBhvr>
                                    </p:animEffect>
                                  </p:childTnLst>
                                </p:cTn>
                              </p:par>
                            </p:childTnLst>
                          </p:cTn>
                        </p:par>
                        <p:par>
                          <p:cTn id="24" fill="hold">
                            <p:stCondLst>
                              <p:cond delay="8000"/>
                            </p:stCondLst>
                            <p:childTnLst>
                              <p:par>
                                <p:cTn id="25" presetID="10" presetClass="entr" presetSubtype="0"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par>
                                <p:cTn id="28" presetID="31" presetClass="entr" presetSubtype="0" fill="hold" nodeType="withEffect">
                                  <p:stCondLst>
                                    <p:cond delay="1000"/>
                                  </p:stCondLst>
                                  <p:childTnLst>
                                    <p:set>
                                      <p:cBhvr>
                                        <p:cTn id="29" dur="1" fill="hold">
                                          <p:stCondLst>
                                            <p:cond delay="0"/>
                                          </p:stCondLst>
                                        </p:cTn>
                                        <p:tgtEl>
                                          <p:spTgt spid="60"/>
                                        </p:tgtEl>
                                        <p:attrNameLst>
                                          <p:attrName>style.visibility</p:attrName>
                                        </p:attrNameLst>
                                      </p:cBhvr>
                                      <p:to>
                                        <p:strVal val="visible"/>
                                      </p:to>
                                    </p:set>
                                    <p:anim calcmode="lin" valueType="num">
                                      <p:cBhvr>
                                        <p:cTn id="30" dur="1000" fill="hold"/>
                                        <p:tgtEl>
                                          <p:spTgt spid="60"/>
                                        </p:tgtEl>
                                        <p:attrNameLst>
                                          <p:attrName>ppt_w</p:attrName>
                                        </p:attrNameLst>
                                      </p:cBhvr>
                                      <p:tavLst>
                                        <p:tav tm="0">
                                          <p:val>
                                            <p:fltVal val="0"/>
                                          </p:val>
                                        </p:tav>
                                        <p:tav tm="100000">
                                          <p:val>
                                            <p:strVal val="#ppt_w"/>
                                          </p:val>
                                        </p:tav>
                                      </p:tavLst>
                                    </p:anim>
                                    <p:anim calcmode="lin" valueType="num">
                                      <p:cBhvr>
                                        <p:cTn id="31" dur="1000" fill="hold"/>
                                        <p:tgtEl>
                                          <p:spTgt spid="60"/>
                                        </p:tgtEl>
                                        <p:attrNameLst>
                                          <p:attrName>ppt_h</p:attrName>
                                        </p:attrNameLst>
                                      </p:cBhvr>
                                      <p:tavLst>
                                        <p:tav tm="0">
                                          <p:val>
                                            <p:fltVal val="0"/>
                                          </p:val>
                                        </p:tav>
                                        <p:tav tm="100000">
                                          <p:val>
                                            <p:strVal val="#ppt_h"/>
                                          </p:val>
                                        </p:tav>
                                      </p:tavLst>
                                    </p:anim>
                                    <p:anim calcmode="lin" valueType="num">
                                      <p:cBhvr>
                                        <p:cTn id="32" dur="1000" fill="hold"/>
                                        <p:tgtEl>
                                          <p:spTgt spid="60"/>
                                        </p:tgtEl>
                                        <p:attrNameLst>
                                          <p:attrName>style.rotation</p:attrName>
                                        </p:attrNameLst>
                                      </p:cBhvr>
                                      <p:tavLst>
                                        <p:tav tm="0">
                                          <p:val>
                                            <p:fltVal val="90"/>
                                          </p:val>
                                        </p:tav>
                                        <p:tav tm="100000">
                                          <p:val>
                                            <p:fltVal val="0"/>
                                          </p:val>
                                        </p:tav>
                                      </p:tavLst>
                                    </p:anim>
                                    <p:animEffect transition="in" filter="fade">
                                      <p:cBhvr>
                                        <p:cTn id="33" dur="1000"/>
                                        <p:tgtEl>
                                          <p:spTgt spid="60"/>
                                        </p:tgtEl>
                                      </p:cBhvr>
                                    </p:animEffect>
                                  </p:childTnLst>
                                </p:cTn>
                              </p:par>
                              <p:par>
                                <p:cTn id="34" presetID="31" presetClass="entr" presetSubtype="0" fill="hold" nodeType="withEffect">
                                  <p:stCondLst>
                                    <p:cond delay="1000"/>
                                  </p:stCondLst>
                                  <p:childTnLst>
                                    <p:set>
                                      <p:cBhvr>
                                        <p:cTn id="35" dur="1" fill="hold">
                                          <p:stCondLst>
                                            <p:cond delay="0"/>
                                          </p:stCondLst>
                                        </p:cTn>
                                        <p:tgtEl>
                                          <p:spTgt spid="61"/>
                                        </p:tgtEl>
                                        <p:attrNameLst>
                                          <p:attrName>style.visibility</p:attrName>
                                        </p:attrNameLst>
                                      </p:cBhvr>
                                      <p:to>
                                        <p:strVal val="visible"/>
                                      </p:to>
                                    </p:set>
                                    <p:anim calcmode="lin" valueType="num">
                                      <p:cBhvr>
                                        <p:cTn id="36" dur="1000" fill="hold"/>
                                        <p:tgtEl>
                                          <p:spTgt spid="61"/>
                                        </p:tgtEl>
                                        <p:attrNameLst>
                                          <p:attrName>ppt_w</p:attrName>
                                        </p:attrNameLst>
                                      </p:cBhvr>
                                      <p:tavLst>
                                        <p:tav tm="0">
                                          <p:val>
                                            <p:fltVal val="0"/>
                                          </p:val>
                                        </p:tav>
                                        <p:tav tm="100000">
                                          <p:val>
                                            <p:strVal val="#ppt_w"/>
                                          </p:val>
                                        </p:tav>
                                      </p:tavLst>
                                    </p:anim>
                                    <p:anim calcmode="lin" valueType="num">
                                      <p:cBhvr>
                                        <p:cTn id="37" dur="1000" fill="hold"/>
                                        <p:tgtEl>
                                          <p:spTgt spid="61"/>
                                        </p:tgtEl>
                                        <p:attrNameLst>
                                          <p:attrName>ppt_h</p:attrName>
                                        </p:attrNameLst>
                                      </p:cBhvr>
                                      <p:tavLst>
                                        <p:tav tm="0">
                                          <p:val>
                                            <p:fltVal val="0"/>
                                          </p:val>
                                        </p:tav>
                                        <p:tav tm="100000">
                                          <p:val>
                                            <p:strVal val="#ppt_h"/>
                                          </p:val>
                                        </p:tav>
                                      </p:tavLst>
                                    </p:anim>
                                    <p:anim calcmode="lin" valueType="num">
                                      <p:cBhvr>
                                        <p:cTn id="38" dur="1000" fill="hold"/>
                                        <p:tgtEl>
                                          <p:spTgt spid="61"/>
                                        </p:tgtEl>
                                        <p:attrNameLst>
                                          <p:attrName>style.rotation</p:attrName>
                                        </p:attrNameLst>
                                      </p:cBhvr>
                                      <p:tavLst>
                                        <p:tav tm="0">
                                          <p:val>
                                            <p:fltVal val="90"/>
                                          </p:val>
                                        </p:tav>
                                        <p:tav tm="100000">
                                          <p:val>
                                            <p:fltVal val="0"/>
                                          </p:val>
                                        </p:tav>
                                      </p:tavLst>
                                    </p:anim>
                                    <p:animEffect transition="in" filter="fade">
                                      <p:cBhvr>
                                        <p:cTn id="39" dur="1000"/>
                                        <p:tgtEl>
                                          <p:spTgt spid="61"/>
                                        </p:tgtEl>
                                      </p:cBhvr>
                                    </p:animEffect>
                                  </p:childTnLst>
                                </p:cTn>
                              </p:par>
                              <p:par>
                                <p:cTn id="40" presetID="31" presetClass="entr" presetSubtype="0" fill="hold" nodeType="withEffect">
                                  <p:stCondLst>
                                    <p:cond delay="1000"/>
                                  </p:stCondLst>
                                  <p:childTnLst>
                                    <p:set>
                                      <p:cBhvr>
                                        <p:cTn id="41" dur="1" fill="hold">
                                          <p:stCondLst>
                                            <p:cond delay="0"/>
                                          </p:stCondLst>
                                        </p:cTn>
                                        <p:tgtEl>
                                          <p:spTgt spid="62"/>
                                        </p:tgtEl>
                                        <p:attrNameLst>
                                          <p:attrName>style.visibility</p:attrName>
                                        </p:attrNameLst>
                                      </p:cBhvr>
                                      <p:to>
                                        <p:strVal val="visible"/>
                                      </p:to>
                                    </p:set>
                                    <p:anim calcmode="lin" valueType="num">
                                      <p:cBhvr>
                                        <p:cTn id="42" dur="1000" fill="hold"/>
                                        <p:tgtEl>
                                          <p:spTgt spid="62"/>
                                        </p:tgtEl>
                                        <p:attrNameLst>
                                          <p:attrName>ppt_w</p:attrName>
                                        </p:attrNameLst>
                                      </p:cBhvr>
                                      <p:tavLst>
                                        <p:tav tm="0">
                                          <p:val>
                                            <p:fltVal val="0"/>
                                          </p:val>
                                        </p:tav>
                                        <p:tav tm="100000">
                                          <p:val>
                                            <p:strVal val="#ppt_w"/>
                                          </p:val>
                                        </p:tav>
                                      </p:tavLst>
                                    </p:anim>
                                    <p:anim calcmode="lin" valueType="num">
                                      <p:cBhvr>
                                        <p:cTn id="43" dur="1000" fill="hold"/>
                                        <p:tgtEl>
                                          <p:spTgt spid="62"/>
                                        </p:tgtEl>
                                        <p:attrNameLst>
                                          <p:attrName>ppt_h</p:attrName>
                                        </p:attrNameLst>
                                      </p:cBhvr>
                                      <p:tavLst>
                                        <p:tav tm="0">
                                          <p:val>
                                            <p:fltVal val="0"/>
                                          </p:val>
                                        </p:tav>
                                        <p:tav tm="100000">
                                          <p:val>
                                            <p:strVal val="#ppt_h"/>
                                          </p:val>
                                        </p:tav>
                                      </p:tavLst>
                                    </p:anim>
                                    <p:anim calcmode="lin" valueType="num">
                                      <p:cBhvr>
                                        <p:cTn id="44" dur="1000" fill="hold"/>
                                        <p:tgtEl>
                                          <p:spTgt spid="62"/>
                                        </p:tgtEl>
                                        <p:attrNameLst>
                                          <p:attrName>style.rotation</p:attrName>
                                        </p:attrNameLst>
                                      </p:cBhvr>
                                      <p:tavLst>
                                        <p:tav tm="0">
                                          <p:val>
                                            <p:fltVal val="90"/>
                                          </p:val>
                                        </p:tav>
                                        <p:tav tm="100000">
                                          <p:val>
                                            <p:fltVal val="0"/>
                                          </p:val>
                                        </p:tav>
                                      </p:tavLst>
                                    </p:anim>
                                    <p:animEffect transition="in" filter="fade">
                                      <p:cBhvr>
                                        <p:cTn id="45" dur="1000"/>
                                        <p:tgtEl>
                                          <p:spTgt spid="62"/>
                                        </p:tgtEl>
                                      </p:cBhvr>
                                    </p:animEffect>
                                  </p:childTnLst>
                                </p:cTn>
                              </p:par>
                              <p:par>
                                <p:cTn id="46" presetID="31" presetClass="entr" presetSubtype="0" fill="hold" nodeType="withEffect">
                                  <p:stCondLst>
                                    <p:cond delay="1000"/>
                                  </p:stCondLst>
                                  <p:childTnLst>
                                    <p:set>
                                      <p:cBhvr>
                                        <p:cTn id="47" dur="1" fill="hold">
                                          <p:stCondLst>
                                            <p:cond delay="0"/>
                                          </p:stCondLst>
                                        </p:cTn>
                                        <p:tgtEl>
                                          <p:spTgt spid="63"/>
                                        </p:tgtEl>
                                        <p:attrNameLst>
                                          <p:attrName>style.visibility</p:attrName>
                                        </p:attrNameLst>
                                      </p:cBhvr>
                                      <p:to>
                                        <p:strVal val="visible"/>
                                      </p:to>
                                    </p:set>
                                    <p:anim calcmode="lin" valueType="num">
                                      <p:cBhvr>
                                        <p:cTn id="48" dur="1000" fill="hold"/>
                                        <p:tgtEl>
                                          <p:spTgt spid="63"/>
                                        </p:tgtEl>
                                        <p:attrNameLst>
                                          <p:attrName>ppt_w</p:attrName>
                                        </p:attrNameLst>
                                      </p:cBhvr>
                                      <p:tavLst>
                                        <p:tav tm="0">
                                          <p:val>
                                            <p:fltVal val="0"/>
                                          </p:val>
                                        </p:tav>
                                        <p:tav tm="100000">
                                          <p:val>
                                            <p:strVal val="#ppt_w"/>
                                          </p:val>
                                        </p:tav>
                                      </p:tavLst>
                                    </p:anim>
                                    <p:anim calcmode="lin" valueType="num">
                                      <p:cBhvr>
                                        <p:cTn id="49" dur="1000" fill="hold"/>
                                        <p:tgtEl>
                                          <p:spTgt spid="63"/>
                                        </p:tgtEl>
                                        <p:attrNameLst>
                                          <p:attrName>ppt_h</p:attrName>
                                        </p:attrNameLst>
                                      </p:cBhvr>
                                      <p:tavLst>
                                        <p:tav tm="0">
                                          <p:val>
                                            <p:fltVal val="0"/>
                                          </p:val>
                                        </p:tav>
                                        <p:tav tm="100000">
                                          <p:val>
                                            <p:strVal val="#ppt_h"/>
                                          </p:val>
                                        </p:tav>
                                      </p:tavLst>
                                    </p:anim>
                                    <p:anim calcmode="lin" valueType="num">
                                      <p:cBhvr>
                                        <p:cTn id="50" dur="1000" fill="hold"/>
                                        <p:tgtEl>
                                          <p:spTgt spid="63"/>
                                        </p:tgtEl>
                                        <p:attrNameLst>
                                          <p:attrName>style.rotation</p:attrName>
                                        </p:attrNameLst>
                                      </p:cBhvr>
                                      <p:tavLst>
                                        <p:tav tm="0">
                                          <p:val>
                                            <p:fltVal val="90"/>
                                          </p:val>
                                        </p:tav>
                                        <p:tav tm="100000">
                                          <p:val>
                                            <p:fltVal val="0"/>
                                          </p:val>
                                        </p:tav>
                                      </p:tavLst>
                                    </p:anim>
                                    <p:animEffect transition="in" filter="fade">
                                      <p:cBhvr>
                                        <p:cTn id="51" dur="1000"/>
                                        <p:tgtEl>
                                          <p:spTgt spid="63"/>
                                        </p:tgtEl>
                                      </p:cBhvr>
                                    </p:animEffect>
                                  </p:childTnLst>
                                </p:cTn>
                              </p:par>
                              <p:par>
                                <p:cTn id="52" presetID="31" presetClass="entr" presetSubtype="0" fill="hold" nodeType="withEffect">
                                  <p:stCondLst>
                                    <p:cond delay="1000"/>
                                  </p:stCondLst>
                                  <p:childTnLst>
                                    <p:set>
                                      <p:cBhvr>
                                        <p:cTn id="53" dur="1" fill="hold">
                                          <p:stCondLst>
                                            <p:cond delay="0"/>
                                          </p:stCondLst>
                                        </p:cTn>
                                        <p:tgtEl>
                                          <p:spTgt spid="64"/>
                                        </p:tgtEl>
                                        <p:attrNameLst>
                                          <p:attrName>style.visibility</p:attrName>
                                        </p:attrNameLst>
                                      </p:cBhvr>
                                      <p:to>
                                        <p:strVal val="visible"/>
                                      </p:to>
                                    </p:set>
                                    <p:anim calcmode="lin" valueType="num">
                                      <p:cBhvr>
                                        <p:cTn id="54" dur="1000" fill="hold"/>
                                        <p:tgtEl>
                                          <p:spTgt spid="64"/>
                                        </p:tgtEl>
                                        <p:attrNameLst>
                                          <p:attrName>ppt_w</p:attrName>
                                        </p:attrNameLst>
                                      </p:cBhvr>
                                      <p:tavLst>
                                        <p:tav tm="0">
                                          <p:val>
                                            <p:fltVal val="0"/>
                                          </p:val>
                                        </p:tav>
                                        <p:tav tm="100000">
                                          <p:val>
                                            <p:strVal val="#ppt_w"/>
                                          </p:val>
                                        </p:tav>
                                      </p:tavLst>
                                    </p:anim>
                                    <p:anim calcmode="lin" valueType="num">
                                      <p:cBhvr>
                                        <p:cTn id="55" dur="1000" fill="hold"/>
                                        <p:tgtEl>
                                          <p:spTgt spid="64"/>
                                        </p:tgtEl>
                                        <p:attrNameLst>
                                          <p:attrName>ppt_h</p:attrName>
                                        </p:attrNameLst>
                                      </p:cBhvr>
                                      <p:tavLst>
                                        <p:tav tm="0">
                                          <p:val>
                                            <p:fltVal val="0"/>
                                          </p:val>
                                        </p:tav>
                                        <p:tav tm="100000">
                                          <p:val>
                                            <p:strVal val="#ppt_h"/>
                                          </p:val>
                                        </p:tav>
                                      </p:tavLst>
                                    </p:anim>
                                    <p:anim calcmode="lin" valueType="num">
                                      <p:cBhvr>
                                        <p:cTn id="56" dur="1000" fill="hold"/>
                                        <p:tgtEl>
                                          <p:spTgt spid="64"/>
                                        </p:tgtEl>
                                        <p:attrNameLst>
                                          <p:attrName>style.rotation</p:attrName>
                                        </p:attrNameLst>
                                      </p:cBhvr>
                                      <p:tavLst>
                                        <p:tav tm="0">
                                          <p:val>
                                            <p:fltVal val="90"/>
                                          </p:val>
                                        </p:tav>
                                        <p:tav tm="100000">
                                          <p:val>
                                            <p:fltVal val="0"/>
                                          </p:val>
                                        </p:tav>
                                      </p:tavLst>
                                    </p:anim>
                                    <p:animEffect transition="in" filter="fade">
                                      <p:cBhvr>
                                        <p:cTn id="57" dur="10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P spid="5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2722FCBA-3589-4FBC-96F7-3CB454A2F1F9}"/>
              </a:ext>
            </a:extLst>
          </p:cNvPr>
          <p:cNvPicPr>
            <a:picLocks noChangeAspect="1"/>
          </p:cNvPicPr>
          <p:nvPr/>
        </p:nvPicPr>
        <p:blipFill rotWithShape="1">
          <a:blip r:embed="rId3">
            <a:extLst>
              <a:ext uri="{28A0092B-C50C-407E-A947-70E740481C1C}">
                <a14:useLocalDpi xmlns:a14="http://schemas.microsoft.com/office/drawing/2010/main" val="0"/>
              </a:ext>
            </a:extLst>
          </a:blip>
          <a:srcRect l="14006" r="14006"/>
          <a:stretch/>
        </p:blipFill>
        <p:spPr>
          <a:xfrm>
            <a:off x="0" y="-74544"/>
            <a:ext cx="9144000" cy="5292588"/>
          </a:xfrm>
          <a:prstGeom prst="rect">
            <a:avLst/>
          </a:prstGeom>
        </p:spPr>
      </p:pic>
      <p:sp>
        <p:nvSpPr>
          <p:cNvPr id="3" name="椭圆 2">
            <a:extLst>
              <a:ext uri="{FF2B5EF4-FFF2-40B4-BE49-F238E27FC236}">
                <a16:creationId xmlns:a16="http://schemas.microsoft.com/office/drawing/2014/main" id="{89ED16C5-CBF0-436C-A960-E7F580F42170}"/>
              </a:ext>
            </a:extLst>
          </p:cNvPr>
          <p:cNvSpPr/>
          <p:nvPr/>
        </p:nvSpPr>
        <p:spPr>
          <a:xfrm>
            <a:off x="2983999" y="1948221"/>
            <a:ext cx="619923" cy="59206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7" dirty="0">
              <a:solidFill>
                <a:schemeClr val="tx1">
                  <a:lumMod val="95000"/>
                  <a:lumOff val="5000"/>
                </a:schemeClr>
              </a:solidFill>
              <a:ea typeface="黑体" panose="02010609060101010101" pitchFamily="49" charset="-122"/>
              <a:cs typeface="+mn-ea"/>
              <a:sym typeface="+mn-lt"/>
            </a:endParaRPr>
          </a:p>
        </p:txBody>
      </p:sp>
      <p:sp>
        <p:nvSpPr>
          <p:cNvPr id="4" name="文本框 3">
            <a:extLst>
              <a:ext uri="{FF2B5EF4-FFF2-40B4-BE49-F238E27FC236}">
                <a16:creationId xmlns:a16="http://schemas.microsoft.com/office/drawing/2014/main" id="{7A37BF9F-7DD9-4E8B-957D-B7F50A3836E8}"/>
              </a:ext>
            </a:extLst>
          </p:cNvPr>
          <p:cNvSpPr txBox="1"/>
          <p:nvPr/>
        </p:nvSpPr>
        <p:spPr>
          <a:xfrm>
            <a:off x="3847909" y="1788229"/>
            <a:ext cx="1832553" cy="584775"/>
          </a:xfrm>
          <a:prstGeom prst="rect">
            <a:avLst/>
          </a:prstGeom>
          <a:noFill/>
        </p:spPr>
        <p:txBody>
          <a:bodyPr wrap="none" rtlCol="0">
            <a:spAutoFit/>
          </a:bodyPr>
          <a:lstStyle/>
          <a:p>
            <a:pPr defTabSz="337268">
              <a:defRPr/>
            </a:pPr>
            <a:r>
              <a:rPr lang="zh-CN" altLang="en-US" sz="3200" b="1" dirty="0">
                <a:solidFill>
                  <a:schemeClr val="tx1">
                    <a:lumMod val="95000"/>
                    <a:lumOff val="5000"/>
                  </a:schemeClr>
                </a:solidFill>
                <a:ea typeface="黑体" panose="02010609060101010101" pitchFamily="49" charset="-122"/>
                <a:cs typeface="+mn-ea"/>
                <a:sym typeface="+mn-lt"/>
              </a:rPr>
              <a:t>目标计划</a:t>
            </a:r>
            <a:endParaRPr kumimoji="1" lang="zh-CN" altLang="en-US" sz="3200" b="1" kern="0" dirty="0">
              <a:solidFill>
                <a:schemeClr val="tx1">
                  <a:lumMod val="95000"/>
                  <a:lumOff val="5000"/>
                </a:schemeClr>
              </a:solidFill>
              <a:ea typeface="黑体" panose="02010609060101010101" pitchFamily="49" charset="-122"/>
              <a:cs typeface="+mn-ea"/>
              <a:sym typeface="+mn-lt"/>
            </a:endParaRPr>
          </a:p>
        </p:txBody>
      </p:sp>
      <p:sp>
        <p:nvSpPr>
          <p:cNvPr id="5" name="文本框 4">
            <a:extLst>
              <a:ext uri="{FF2B5EF4-FFF2-40B4-BE49-F238E27FC236}">
                <a16:creationId xmlns:a16="http://schemas.microsoft.com/office/drawing/2014/main" id="{CBEDB907-B598-4B58-9B62-0F488B6EB7E6}"/>
              </a:ext>
            </a:extLst>
          </p:cNvPr>
          <p:cNvSpPr txBox="1"/>
          <p:nvPr/>
        </p:nvSpPr>
        <p:spPr>
          <a:xfrm>
            <a:off x="3859367" y="2324768"/>
            <a:ext cx="1788024" cy="303284"/>
          </a:xfrm>
          <a:prstGeom prst="rect">
            <a:avLst/>
          </a:prstGeom>
          <a:noFill/>
        </p:spPr>
        <p:txBody>
          <a:bodyPr wrap="square" rtlCol="0">
            <a:spAutoFit/>
          </a:bodyPr>
          <a:lstStyle/>
          <a:p>
            <a:r>
              <a:rPr lang="zh-CN" altLang="en-US" sz="1380" b="1" dirty="0">
                <a:solidFill>
                  <a:schemeClr val="tx1">
                    <a:lumMod val="95000"/>
                    <a:lumOff val="5000"/>
                  </a:schemeClr>
                </a:solidFill>
                <a:ea typeface="黑体" panose="02010609060101010101" pitchFamily="49" charset="-122"/>
                <a:cs typeface="+mn-ea"/>
                <a:sym typeface="+mn-lt"/>
              </a:rPr>
              <a:t>Summary of work</a:t>
            </a:r>
          </a:p>
        </p:txBody>
      </p:sp>
      <p:cxnSp>
        <p:nvCxnSpPr>
          <p:cNvPr id="6" name="直接连接符 5">
            <a:extLst>
              <a:ext uri="{FF2B5EF4-FFF2-40B4-BE49-F238E27FC236}">
                <a16:creationId xmlns:a16="http://schemas.microsoft.com/office/drawing/2014/main" id="{7B4D9D22-C5BF-49A4-89FA-507E00012FE3}"/>
              </a:ext>
            </a:extLst>
          </p:cNvPr>
          <p:cNvCxnSpPr/>
          <p:nvPr/>
        </p:nvCxnSpPr>
        <p:spPr>
          <a:xfrm>
            <a:off x="66745" y="2747529"/>
            <a:ext cx="891926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椭圆 6">
            <a:extLst>
              <a:ext uri="{FF2B5EF4-FFF2-40B4-BE49-F238E27FC236}">
                <a16:creationId xmlns:a16="http://schemas.microsoft.com/office/drawing/2014/main" id="{FB5E130F-DC12-4BDA-8488-CE9EA68D8A80}"/>
              </a:ext>
            </a:extLst>
          </p:cNvPr>
          <p:cNvSpPr/>
          <p:nvPr/>
        </p:nvSpPr>
        <p:spPr>
          <a:xfrm>
            <a:off x="2134741" y="1278348"/>
            <a:ext cx="1469181" cy="1469181"/>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4" dirty="0">
              <a:ea typeface="黑体" panose="02010609060101010101" pitchFamily="49" charset="-122"/>
              <a:cs typeface="+mn-ea"/>
              <a:sym typeface="+mn-lt"/>
            </a:endParaRPr>
          </a:p>
        </p:txBody>
      </p:sp>
      <p:sp>
        <p:nvSpPr>
          <p:cNvPr id="8" name="矩形 7">
            <a:extLst>
              <a:ext uri="{FF2B5EF4-FFF2-40B4-BE49-F238E27FC236}">
                <a16:creationId xmlns:a16="http://schemas.microsoft.com/office/drawing/2014/main" id="{DC49AFD0-CB4D-43D6-B22E-96741A41E6D0}"/>
              </a:ext>
            </a:extLst>
          </p:cNvPr>
          <p:cNvSpPr/>
          <p:nvPr/>
        </p:nvSpPr>
        <p:spPr>
          <a:xfrm>
            <a:off x="2358059" y="1774392"/>
            <a:ext cx="1022543" cy="5105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solidFill>
                  <a:schemeClr val="tx1">
                    <a:lumMod val="75000"/>
                    <a:lumOff val="25000"/>
                  </a:schemeClr>
                </a:solidFill>
                <a:ea typeface="黑体" panose="02010609060101010101" pitchFamily="49" charset="-122"/>
                <a:cs typeface="+mn-ea"/>
                <a:sym typeface="+mn-lt"/>
              </a:rPr>
              <a:t>04</a:t>
            </a:r>
            <a:endParaRPr lang="zh-CN" altLang="en-US" sz="4400" dirty="0">
              <a:solidFill>
                <a:schemeClr val="tx1">
                  <a:lumMod val="75000"/>
                  <a:lumOff val="25000"/>
                </a:schemeClr>
              </a:solidFill>
              <a:ea typeface="黑体" panose="02010609060101010101" pitchFamily="49" charset="-122"/>
              <a:cs typeface="+mn-ea"/>
              <a:sym typeface="+mn-lt"/>
            </a:endParaRPr>
          </a:p>
        </p:txBody>
      </p:sp>
    </p:spTree>
    <p:extLst>
      <p:ext uri="{BB962C8B-B14F-4D97-AF65-F5344CB8AC3E}">
        <p14:creationId xmlns:p14="http://schemas.microsoft.com/office/powerpoint/2010/main" val="3667364531"/>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2000"/>
                                        <p:tgtEl>
                                          <p:spTgt spid="7"/>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linds(horizont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38" presetClass="entr" presetSubtype="0" accel="50000" fill="hold" grpId="0" nodeType="clickEffect">
                                  <p:stCondLst>
                                    <p:cond delay="0"/>
                                  </p:stCondLst>
                                  <p:iterate type="lt">
                                    <p:tmPct val="50000"/>
                                  </p:iterate>
                                  <p:childTnLst>
                                    <p:set>
                                      <p:cBhvr>
                                        <p:cTn id="31" dur="1" fill="hold">
                                          <p:stCondLst>
                                            <p:cond delay="0"/>
                                          </p:stCondLst>
                                        </p:cTn>
                                        <p:tgtEl>
                                          <p:spTgt spid="5"/>
                                        </p:tgtEl>
                                        <p:attrNameLst>
                                          <p:attrName>style.visibility</p:attrName>
                                        </p:attrNameLst>
                                      </p:cBhvr>
                                      <p:to>
                                        <p:strVal val="visible"/>
                                      </p:to>
                                    </p:set>
                                    <p:set>
                                      <p:cBhvr>
                                        <p:cTn id="32" dur="455" fill="hold">
                                          <p:stCondLst>
                                            <p:cond delay="0"/>
                                          </p:stCondLst>
                                        </p:cTn>
                                        <p:tgtEl>
                                          <p:spTgt spid="5"/>
                                        </p:tgtEl>
                                        <p:attrNameLst>
                                          <p:attrName>style.rotation</p:attrName>
                                        </p:attrNameLst>
                                      </p:cBhvr>
                                      <p:to>
                                        <p:strVal val="-45.0"/>
                                      </p:to>
                                    </p:set>
                                    <p:anim calcmode="lin" valueType="num">
                                      <p:cBhvr>
                                        <p:cTn id="33"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34"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35"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36"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rot="5400000">
            <a:off x="3233978" y="1248619"/>
            <a:ext cx="2676046" cy="3069134"/>
            <a:chOff x="1468" y="0"/>
            <a:chExt cx="2824" cy="3239"/>
          </a:xfrm>
        </p:grpSpPr>
        <p:sp>
          <p:nvSpPr>
            <p:cNvPr id="7" name="Freeform 5"/>
            <p:cNvSpPr>
              <a:spLocks/>
            </p:cNvSpPr>
            <p:nvPr/>
          </p:nvSpPr>
          <p:spPr bwMode="auto">
            <a:xfrm>
              <a:off x="2759" y="3124"/>
              <a:ext cx="241" cy="115"/>
            </a:xfrm>
            <a:custGeom>
              <a:avLst/>
              <a:gdLst>
                <a:gd name="T0" fmla="*/ 241 w 241"/>
                <a:gd name="T1" fmla="*/ 0 h 115"/>
                <a:gd name="T2" fmla="*/ 117 w 241"/>
                <a:gd name="T3" fmla="*/ 115 h 115"/>
                <a:gd name="T4" fmla="*/ 0 w 241"/>
                <a:gd name="T5" fmla="*/ 0 h 115"/>
                <a:gd name="T6" fmla="*/ 241 w 241"/>
                <a:gd name="T7" fmla="*/ 0 h 115"/>
              </a:gdLst>
              <a:ahLst/>
              <a:cxnLst>
                <a:cxn ang="0">
                  <a:pos x="T0" y="T1"/>
                </a:cxn>
                <a:cxn ang="0">
                  <a:pos x="T2" y="T3"/>
                </a:cxn>
                <a:cxn ang="0">
                  <a:pos x="T4" y="T5"/>
                </a:cxn>
                <a:cxn ang="0">
                  <a:pos x="T6" y="T7"/>
                </a:cxn>
              </a:cxnLst>
              <a:rect l="0" t="0" r="r" b="b"/>
              <a:pathLst>
                <a:path w="241" h="115">
                  <a:moveTo>
                    <a:pt x="241" y="0"/>
                  </a:moveTo>
                  <a:lnTo>
                    <a:pt x="117" y="115"/>
                  </a:lnTo>
                  <a:lnTo>
                    <a:pt x="0" y="0"/>
                  </a:lnTo>
                  <a:lnTo>
                    <a:pt x="24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nSpc>
                  <a:spcPct val="120000"/>
                </a:lnSpc>
              </a:pPr>
              <a:endParaRPr lang="en-US" sz="2100" dirty="0">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6"/>
            <p:cNvSpPr>
              <a:spLocks/>
            </p:cNvSpPr>
            <p:nvPr/>
          </p:nvSpPr>
          <p:spPr bwMode="auto">
            <a:xfrm>
              <a:off x="2759" y="0"/>
              <a:ext cx="241" cy="115"/>
            </a:xfrm>
            <a:custGeom>
              <a:avLst/>
              <a:gdLst>
                <a:gd name="T0" fmla="*/ 0 w 241"/>
                <a:gd name="T1" fmla="*/ 115 h 115"/>
                <a:gd name="T2" fmla="*/ 125 w 241"/>
                <a:gd name="T3" fmla="*/ 0 h 115"/>
                <a:gd name="T4" fmla="*/ 241 w 241"/>
                <a:gd name="T5" fmla="*/ 115 h 115"/>
                <a:gd name="T6" fmla="*/ 0 w 241"/>
                <a:gd name="T7" fmla="*/ 115 h 115"/>
              </a:gdLst>
              <a:ahLst/>
              <a:cxnLst>
                <a:cxn ang="0">
                  <a:pos x="T0" y="T1"/>
                </a:cxn>
                <a:cxn ang="0">
                  <a:pos x="T2" y="T3"/>
                </a:cxn>
                <a:cxn ang="0">
                  <a:pos x="T4" y="T5"/>
                </a:cxn>
                <a:cxn ang="0">
                  <a:pos x="T6" y="T7"/>
                </a:cxn>
              </a:cxnLst>
              <a:rect l="0" t="0" r="r" b="b"/>
              <a:pathLst>
                <a:path w="241" h="115">
                  <a:moveTo>
                    <a:pt x="0" y="115"/>
                  </a:moveTo>
                  <a:lnTo>
                    <a:pt x="125" y="0"/>
                  </a:lnTo>
                  <a:lnTo>
                    <a:pt x="241" y="115"/>
                  </a:lnTo>
                  <a:lnTo>
                    <a:pt x="0" y="11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nSpc>
                  <a:spcPct val="120000"/>
                </a:lnSpc>
              </a:pPr>
              <a:endParaRPr lang="en-US" sz="21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7"/>
            <p:cNvSpPr>
              <a:spLocks/>
            </p:cNvSpPr>
            <p:nvPr/>
          </p:nvSpPr>
          <p:spPr bwMode="auto">
            <a:xfrm>
              <a:off x="2880" y="196"/>
              <a:ext cx="999" cy="969"/>
            </a:xfrm>
            <a:custGeom>
              <a:avLst/>
              <a:gdLst>
                <a:gd name="T0" fmla="*/ 690 w 834"/>
                <a:gd name="T1" fmla="*/ 489 h 809"/>
                <a:gd name="T2" fmla="*/ 834 w 834"/>
                <a:gd name="T3" fmla="*/ 345 h 809"/>
                <a:gd name="T4" fmla="*/ 834 w 834"/>
                <a:gd name="T5" fmla="*/ 345 h 809"/>
                <a:gd name="T6" fmla="*/ 0 w 834"/>
                <a:gd name="T7" fmla="*/ 0 h 809"/>
                <a:gd name="T8" fmla="*/ 0 w 834"/>
                <a:gd name="T9" fmla="*/ 656 h 809"/>
                <a:gd name="T10" fmla="*/ 370 w 834"/>
                <a:gd name="T11" fmla="*/ 809 h 809"/>
                <a:gd name="T12" fmla="*/ 370 w 834"/>
                <a:gd name="T13" fmla="*/ 809 h 809"/>
                <a:gd name="T14" fmla="*/ 548 w 834"/>
                <a:gd name="T15" fmla="*/ 631 h 809"/>
                <a:gd name="T16" fmla="*/ 684 w 834"/>
                <a:gd name="T17" fmla="*/ 630 h 809"/>
                <a:gd name="T18" fmla="*/ 690 w 834"/>
                <a:gd name="T19" fmla="*/ 489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809">
                  <a:moveTo>
                    <a:pt x="690" y="489"/>
                  </a:moveTo>
                  <a:cubicBezTo>
                    <a:pt x="834" y="345"/>
                    <a:pt x="834" y="345"/>
                    <a:pt x="834" y="345"/>
                  </a:cubicBezTo>
                  <a:cubicBezTo>
                    <a:pt x="834" y="345"/>
                    <a:pt x="834" y="345"/>
                    <a:pt x="834" y="345"/>
                  </a:cubicBezTo>
                  <a:cubicBezTo>
                    <a:pt x="603" y="115"/>
                    <a:pt x="302" y="0"/>
                    <a:pt x="0" y="0"/>
                  </a:cubicBezTo>
                  <a:cubicBezTo>
                    <a:pt x="0" y="656"/>
                    <a:pt x="0" y="656"/>
                    <a:pt x="0" y="656"/>
                  </a:cubicBezTo>
                  <a:cubicBezTo>
                    <a:pt x="134" y="656"/>
                    <a:pt x="268" y="707"/>
                    <a:pt x="370" y="809"/>
                  </a:cubicBezTo>
                  <a:cubicBezTo>
                    <a:pt x="370" y="809"/>
                    <a:pt x="370" y="809"/>
                    <a:pt x="370" y="809"/>
                  </a:cubicBezTo>
                  <a:cubicBezTo>
                    <a:pt x="548" y="631"/>
                    <a:pt x="548" y="631"/>
                    <a:pt x="548" y="631"/>
                  </a:cubicBezTo>
                  <a:cubicBezTo>
                    <a:pt x="684" y="630"/>
                    <a:pt x="684" y="630"/>
                    <a:pt x="684" y="630"/>
                  </a:cubicBezTo>
                  <a:lnTo>
                    <a:pt x="690" y="48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nSpc>
                  <a:spcPct val="120000"/>
                </a:lnSpc>
              </a:pPr>
              <a:endParaRPr lang="en-US" sz="2100"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8"/>
            <p:cNvSpPr>
              <a:spLocks/>
            </p:cNvSpPr>
            <p:nvPr/>
          </p:nvSpPr>
          <p:spPr bwMode="auto">
            <a:xfrm>
              <a:off x="3807" y="1608"/>
              <a:ext cx="241" cy="114"/>
            </a:xfrm>
            <a:custGeom>
              <a:avLst/>
              <a:gdLst>
                <a:gd name="T0" fmla="*/ 241 w 241"/>
                <a:gd name="T1" fmla="*/ 0 h 114"/>
                <a:gd name="T2" fmla="*/ 117 w 241"/>
                <a:gd name="T3" fmla="*/ 114 h 114"/>
                <a:gd name="T4" fmla="*/ 0 w 241"/>
                <a:gd name="T5" fmla="*/ 0 h 114"/>
                <a:gd name="T6" fmla="*/ 241 w 241"/>
                <a:gd name="T7" fmla="*/ 0 h 114"/>
              </a:gdLst>
              <a:ahLst/>
              <a:cxnLst>
                <a:cxn ang="0">
                  <a:pos x="T0" y="T1"/>
                </a:cxn>
                <a:cxn ang="0">
                  <a:pos x="T2" y="T3"/>
                </a:cxn>
                <a:cxn ang="0">
                  <a:pos x="T4" y="T5"/>
                </a:cxn>
                <a:cxn ang="0">
                  <a:pos x="T6" y="T7"/>
                </a:cxn>
              </a:cxnLst>
              <a:rect l="0" t="0" r="r" b="b"/>
              <a:pathLst>
                <a:path w="241" h="114">
                  <a:moveTo>
                    <a:pt x="241" y="0"/>
                  </a:moveTo>
                  <a:lnTo>
                    <a:pt x="117" y="114"/>
                  </a:lnTo>
                  <a:lnTo>
                    <a:pt x="0" y="0"/>
                  </a:lnTo>
                  <a:lnTo>
                    <a:pt x="241" y="0"/>
                  </a:lnTo>
                  <a:close/>
                </a:path>
              </a:pathLst>
            </a:custGeom>
            <a:solidFill>
              <a:srgbClr val="AED1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nSpc>
                  <a:spcPct val="120000"/>
                </a:lnSpc>
              </a:pPr>
              <a:endParaRPr lang="en-US" sz="2100"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9"/>
            <p:cNvSpPr>
              <a:spLocks/>
            </p:cNvSpPr>
            <p:nvPr/>
          </p:nvSpPr>
          <p:spPr bwMode="auto">
            <a:xfrm>
              <a:off x="1881" y="196"/>
              <a:ext cx="1114" cy="969"/>
            </a:xfrm>
            <a:custGeom>
              <a:avLst/>
              <a:gdLst>
                <a:gd name="T0" fmla="*/ 834 w 930"/>
                <a:gd name="T1" fmla="*/ 203 h 809"/>
                <a:gd name="T2" fmla="*/ 834 w 930"/>
                <a:gd name="T3" fmla="*/ 0 h 809"/>
                <a:gd name="T4" fmla="*/ 834 w 930"/>
                <a:gd name="T5" fmla="*/ 0 h 809"/>
                <a:gd name="T6" fmla="*/ 0 w 930"/>
                <a:gd name="T7" fmla="*/ 345 h 809"/>
                <a:gd name="T8" fmla="*/ 464 w 930"/>
                <a:gd name="T9" fmla="*/ 809 h 809"/>
                <a:gd name="T10" fmla="*/ 834 w 930"/>
                <a:gd name="T11" fmla="*/ 656 h 809"/>
                <a:gd name="T12" fmla="*/ 834 w 930"/>
                <a:gd name="T13" fmla="*/ 656 h 809"/>
                <a:gd name="T14" fmla="*/ 834 w 930"/>
                <a:gd name="T15" fmla="*/ 404 h 809"/>
                <a:gd name="T16" fmla="*/ 930 w 930"/>
                <a:gd name="T17" fmla="*/ 307 h 809"/>
                <a:gd name="T18" fmla="*/ 834 w 930"/>
                <a:gd name="T19" fmla="*/ 203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0" h="809">
                  <a:moveTo>
                    <a:pt x="834" y="203"/>
                  </a:moveTo>
                  <a:cubicBezTo>
                    <a:pt x="834" y="0"/>
                    <a:pt x="834" y="0"/>
                    <a:pt x="834" y="0"/>
                  </a:cubicBezTo>
                  <a:cubicBezTo>
                    <a:pt x="834" y="0"/>
                    <a:pt x="834" y="0"/>
                    <a:pt x="834" y="0"/>
                  </a:cubicBezTo>
                  <a:cubicBezTo>
                    <a:pt x="508" y="0"/>
                    <a:pt x="214" y="132"/>
                    <a:pt x="0" y="345"/>
                  </a:cubicBezTo>
                  <a:cubicBezTo>
                    <a:pt x="464" y="809"/>
                    <a:pt x="464" y="809"/>
                    <a:pt x="464" y="809"/>
                  </a:cubicBezTo>
                  <a:cubicBezTo>
                    <a:pt x="559" y="714"/>
                    <a:pt x="689" y="656"/>
                    <a:pt x="834" y="656"/>
                  </a:cubicBezTo>
                  <a:cubicBezTo>
                    <a:pt x="834" y="656"/>
                    <a:pt x="834" y="656"/>
                    <a:pt x="834" y="656"/>
                  </a:cubicBezTo>
                  <a:cubicBezTo>
                    <a:pt x="834" y="404"/>
                    <a:pt x="834" y="404"/>
                    <a:pt x="834" y="404"/>
                  </a:cubicBezTo>
                  <a:cubicBezTo>
                    <a:pt x="930" y="307"/>
                    <a:pt x="930" y="307"/>
                    <a:pt x="930" y="307"/>
                  </a:cubicBezTo>
                  <a:lnTo>
                    <a:pt x="834" y="20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nSpc>
                  <a:spcPct val="120000"/>
                </a:lnSpc>
              </a:pPr>
              <a:endParaRPr lang="en-US" sz="2100"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0"/>
            <p:cNvSpPr>
              <a:spLocks/>
            </p:cNvSpPr>
            <p:nvPr/>
          </p:nvSpPr>
          <p:spPr bwMode="auto">
            <a:xfrm>
              <a:off x="1468" y="609"/>
              <a:ext cx="969" cy="999"/>
            </a:xfrm>
            <a:custGeom>
              <a:avLst/>
              <a:gdLst>
                <a:gd name="T0" fmla="*/ 0 w 809"/>
                <a:gd name="T1" fmla="*/ 834 h 834"/>
                <a:gd name="T2" fmla="*/ 656 w 809"/>
                <a:gd name="T3" fmla="*/ 834 h 834"/>
                <a:gd name="T4" fmla="*/ 809 w 809"/>
                <a:gd name="T5" fmla="*/ 464 h 834"/>
                <a:gd name="T6" fmla="*/ 631 w 809"/>
                <a:gd name="T7" fmla="*/ 286 h 834"/>
                <a:gd name="T8" fmla="*/ 626 w 809"/>
                <a:gd name="T9" fmla="*/ 145 h 834"/>
                <a:gd name="T10" fmla="*/ 489 w 809"/>
                <a:gd name="T11" fmla="*/ 144 h 834"/>
                <a:gd name="T12" fmla="*/ 345 w 809"/>
                <a:gd name="T13" fmla="*/ 0 h 834"/>
                <a:gd name="T14" fmla="*/ 0 w 809"/>
                <a:gd name="T15" fmla="*/ 834 h 8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9" h="834">
                  <a:moveTo>
                    <a:pt x="0" y="834"/>
                  </a:moveTo>
                  <a:cubicBezTo>
                    <a:pt x="656" y="834"/>
                    <a:pt x="656" y="834"/>
                    <a:pt x="656" y="834"/>
                  </a:cubicBezTo>
                  <a:cubicBezTo>
                    <a:pt x="656" y="700"/>
                    <a:pt x="707" y="566"/>
                    <a:pt x="809" y="464"/>
                  </a:cubicBezTo>
                  <a:cubicBezTo>
                    <a:pt x="631" y="286"/>
                    <a:pt x="631" y="286"/>
                    <a:pt x="631" y="286"/>
                  </a:cubicBezTo>
                  <a:cubicBezTo>
                    <a:pt x="626" y="145"/>
                    <a:pt x="626" y="145"/>
                    <a:pt x="626" y="145"/>
                  </a:cubicBezTo>
                  <a:cubicBezTo>
                    <a:pt x="489" y="144"/>
                    <a:pt x="489" y="144"/>
                    <a:pt x="489" y="144"/>
                  </a:cubicBezTo>
                  <a:cubicBezTo>
                    <a:pt x="345" y="0"/>
                    <a:pt x="345" y="0"/>
                    <a:pt x="345" y="0"/>
                  </a:cubicBezTo>
                  <a:cubicBezTo>
                    <a:pt x="115" y="230"/>
                    <a:pt x="0" y="532"/>
                    <a:pt x="0" y="834"/>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nSpc>
                  <a:spcPct val="120000"/>
                </a:lnSpc>
              </a:pPr>
              <a:endParaRPr lang="en-US" sz="2100"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1"/>
            <p:cNvSpPr>
              <a:spLocks/>
            </p:cNvSpPr>
            <p:nvPr/>
          </p:nvSpPr>
          <p:spPr bwMode="auto">
            <a:xfrm>
              <a:off x="1468" y="1493"/>
              <a:ext cx="969" cy="1114"/>
            </a:xfrm>
            <a:custGeom>
              <a:avLst/>
              <a:gdLst>
                <a:gd name="T0" fmla="*/ 345 w 809"/>
                <a:gd name="T1" fmla="*/ 930 h 930"/>
                <a:gd name="T2" fmla="*/ 809 w 809"/>
                <a:gd name="T3" fmla="*/ 466 h 930"/>
                <a:gd name="T4" fmla="*/ 656 w 809"/>
                <a:gd name="T5" fmla="*/ 96 h 930"/>
                <a:gd name="T6" fmla="*/ 404 w 809"/>
                <a:gd name="T7" fmla="*/ 96 h 930"/>
                <a:gd name="T8" fmla="*/ 301 w 809"/>
                <a:gd name="T9" fmla="*/ 0 h 930"/>
                <a:gd name="T10" fmla="*/ 204 w 809"/>
                <a:gd name="T11" fmla="*/ 96 h 930"/>
                <a:gd name="T12" fmla="*/ 0 w 809"/>
                <a:gd name="T13" fmla="*/ 96 h 930"/>
                <a:gd name="T14" fmla="*/ 345 w 809"/>
                <a:gd name="T15" fmla="*/ 930 h 9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9" h="930">
                  <a:moveTo>
                    <a:pt x="345" y="930"/>
                  </a:moveTo>
                  <a:cubicBezTo>
                    <a:pt x="809" y="466"/>
                    <a:pt x="809" y="466"/>
                    <a:pt x="809" y="466"/>
                  </a:cubicBezTo>
                  <a:cubicBezTo>
                    <a:pt x="714" y="371"/>
                    <a:pt x="656" y="240"/>
                    <a:pt x="656" y="96"/>
                  </a:cubicBezTo>
                  <a:cubicBezTo>
                    <a:pt x="404" y="96"/>
                    <a:pt x="404" y="96"/>
                    <a:pt x="404" y="96"/>
                  </a:cubicBezTo>
                  <a:cubicBezTo>
                    <a:pt x="301" y="0"/>
                    <a:pt x="301" y="0"/>
                    <a:pt x="301" y="0"/>
                  </a:cubicBezTo>
                  <a:cubicBezTo>
                    <a:pt x="204" y="96"/>
                    <a:pt x="204" y="96"/>
                    <a:pt x="204" y="96"/>
                  </a:cubicBezTo>
                  <a:cubicBezTo>
                    <a:pt x="0" y="96"/>
                    <a:pt x="0" y="96"/>
                    <a:pt x="0" y="96"/>
                  </a:cubicBezTo>
                  <a:cubicBezTo>
                    <a:pt x="0" y="421"/>
                    <a:pt x="132" y="716"/>
                    <a:pt x="345" y="930"/>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nSpc>
                  <a:spcPct val="120000"/>
                </a:lnSpc>
              </a:pPr>
              <a:endParaRPr lang="en-US" sz="2100"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2"/>
            <p:cNvSpPr>
              <a:spLocks/>
            </p:cNvSpPr>
            <p:nvPr/>
          </p:nvSpPr>
          <p:spPr bwMode="auto">
            <a:xfrm>
              <a:off x="1881" y="2051"/>
              <a:ext cx="999" cy="969"/>
            </a:xfrm>
            <a:custGeom>
              <a:avLst/>
              <a:gdLst>
                <a:gd name="T0" fmla="*/ 834 w 834"/>
                <a:gd name="T1" fmla="*/ 809 h 809"/>
                <a:gd name="T2" fmla="*/ 834 w 834"/>
                <a:gd name="T3" fmla="*/ 153 h 809"/>
                <a:gd name="T4" fmla="*/ 464 w 834"/>
                <a:gd name="T5" fmla="*/ 0 h 809"/>
                <a:gd name="T6" fmla="*/ 286 w 834"/>
                <a:gd name="T7" fmla="*/ 177 h 809"/>
                <a:gd name="T8" fmla="*/ 146 w 834"/>
                <a:gd name="T9" fmla="*/ 183 h 809"/>
                <a:gd name="T10" fmla="*/ 144 w 834"/>
                <a:gd name="T11" fmla="*/ 320 h 809"/>
                <a:gd name="T12" fmla="*/ 0 w 834"/>
                <a:gd name="T13" fmla="*/ 464 h 809"/>
                <a:gd name="T14" fmla="*/ 834 w 834"/>
                <a:gd name="T15" fmla="*/ 809 h 8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4" h="809">
                  <a:moveTo>
                    <a:pt x="834" y="809"/>
                  </a:moveTo>
                  <a:cubicBezTo>
                    <a:pt x="834" y="153"/>
                    <a:pt x="834" y="153"/>
                    <a:pt x="834" y="153"/>
                  </a:cubicBezTo>
                  <a:cubicBezTo>
                    <a:pt x="700" y="153"/>
                    <a:pt x="566" y="102"/>
                    <a:pt x="464" y="0"/>
                  </a:cubicBezTo>
                  <a:cubicBezTo>
                    <a:pt x="286" y="177"/>
                    <a:pt x="286" y="177"/>
                    <a:pt x="286" y="177"/>
                  </a:cubicBezTo>
                  <a:cubicBezTo>
                    <a:pt x="146" y="183"/>
                    <a:pt x="146" y="183"/>
                    <a:pt x="146" y="183"/>
                  </a:cubicBezTo>
                  <a:cubicBezTo>
                    <a:pt x="144" y="320"/>
                    <a:pt x="144" y="320"/>
                    <a:pt x="144" y="320"/>
                  </a:cubicBezTo>
                  <a:cubicBezTo>
                    <a:pt x="0" y="464"/>
                    <a:pt x="0" y="464"/>
                    <a:pt x="0" y="464"/>
                  </a:cubicBezTo>
                  <a:cubicBezTo>
                    <a:pt x="230" y="694"/>
                    <a:pt x="532" y="809"/>
                    <a:pt x="834" y="809"/>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nSpc>
                  <a:spcPct val="120000"/>
                </a:lnSpc>
              </a:pPr>
              <a:endParaRPr lang="en-US" sz="21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3"/>
            <p:cNvSpPr>
              <a:spLocks/>
            </p:cNvSpPr>
            <p:nvPr/>
          </p:nvSpPr>
          <p:spPr bwMode="auto">
            <a:xfrm>
              <a:off x="2765" y="2051"/>
              <a:ext cx="1114" cy="969"/>
            </a:xfrm>
            <a:custGeom>
              <a:avLst/>
              <a:gdLst>
                <a:gd name="T0" fmla="*/ 930 w 930"/>
                <a:gd name="T1" fmla="*/ 464 h 809"/>
                <a:gd name="T2" fmla="*/ 466 w 930"/>
                <a:gd name="T3" fmla="*/ 0 h 809"/>
                <a:gd name="T4" fmla="*/ 96 w 930"/>
                <a:gd name="T5" fmla="*/ 153 h 809"/>
                <a:gd name="T6" fmla="*/ 96 w 930"/>
                <a:gd name="T7" fmla="*/ 404 h 809"/>
                <a:gd name="T8" fmla="*/ 0 w 930"/>
                <a:gd name="T9" fmla="*/ 508 h 809"/>
                <a:gd name="T10" fmla="*/ 96 w 930"/>
                <a:gd name="T11" fmla="*/ 605 h 809"/>
                <a:gd name="T12" fmla="*/ 96 w 930"/>
                <a:gd name="T13" fmla="*/ 809 h 809"/>
                <a:gd name="T14" fmla="*/ 930 w 930"/>
                <a:gd name="T15" fmla="*/ 464 h 8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0" h="809">
                  <a:moveTo>
                    <a:pt x="930" y="464"/>
                  </a:moveTo>
                  <a:cubicBezTo>
                    <a:pt x="466" y="0"/>
                    <a:pt x="466" y="0"/>
                    <a:pt x="466" y="0"/>
                  </a:cubicBezTo>
                  <a:cubicBezTo>
                    <a:pt x="371" y="94"/>
                    <a:pt x="240" y="153"/>
                    <a:pt x="96" y="153"/>
                  </a:cubicBezTo>
                  <a:cubicBezTo>
                    <a:pt x="96" y="404"/>
                    <a:pt x="96" y="404"/>
                    <a:pt x="96" y="404"/>
                  </a:cubicBezTo>
                  <a:cubicBezTo>
                    <a:pt x="0" y="508"/>
                    <a:pt x="0" y="508"/>
                    <a:pt x="0" y="508"/>
                  </a:cubicBezTo>
                  <a:cubicBezTo>
                    <a:pt x="96" y="605"/>
                    <a:pt x="96" y="605"/>
                    <a:pt x="96" y="605"/>
                  </a:cubicBezTo>
                  <a:cubicBezTo>
                    <a:pt x="96" y="809"/>
                    <a:pt x="96" y="809"/>
                    <a:pt x="96" y="809"/>
                  </a:cubicBezTo>
                  <a:cubicBezTo>
                    <a:pt x="422" y="809"/>
                    <a:pt x="716" y="677"/>
                    <a:pt x="930" y="464"/>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nSpc>
                  <a:spcPct val="120000"/>
                </a:lnSpc>
              </a:pPr>
              <a:endParaRPr lang="en-US" sz="21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4"/>
            <p:cNvSpPr>
              <a:spLocks/>
            </p:cNvSpPr>
            <p:nvPr/>
          </p:nvSpPr>
          <p:spPr bwMode="auto">
            <a:xfrm>
              <a:off x="3323" y="1608"/>
              <a:ext cx="969" cy="999"/>
            </a:xfrm>
            <a:custGeom>
              <a:avLst/>
              <a:gdLst>
                <a:gd name="T0" fmla="*/ 320 w 809"/>
                <a:gd name="T1" fmla="*/ 690 h 834"/>
                <a:gd name="T2" fmla="*/ 464 w 809"/>
                <a:gd name="T3" fmla="*/ 834 h 834"/>
                <a:gd name="T4" fmla="*/ 464 w 809"/>
                <a:gd name="T5" fmla="*/ 834 h 834"/>
                <a:gd name="T6" fmla="*/ 809 w 809"/>
                <a:gd name="T7" fmla="*/ 0 h 834"/>
                <a:gd name="T8" fmla="*/ 153 w 809"/>
                <a:gd name="T9" fmla="*/ 0 h 834"/>
                <a:gd name="T10" fmla="*/ 0 w 809"/>
                <a:gd name="T11" fmla="*/ 370 h 834"/>
                <a:gd name="T12" fmla="*/ 0 w 809"/>
                <a:gd name="T13" fmla="*/ 370 h 834"/>
                <a:gd name="T14" fmla="*/ 178 w 809"/>
                <a:gd name="T15" fmla="*/ 547 h 834"/>
                <a:gd name="T16" fmla="*/ 179 w 809"/>
                <a:gd name="T17" fmla="*/ 684 h 834"/>
                <a:gd name="T18" fmla="*/ 320 w 809"/>
                <a:gd name="T19" fmla="*/ 690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9" h="834">
                  <a:moveTo>
                    <a:pt x="320" y="690"/>
                  </a:moveTo>
                  <a:cubicBezTo>
                    <a:pt x="464" y="834"/>
                    <a:pt x="464" y="834"/>
                    <a:pt x="464" y="834"/>
                  </a:cubicBezTo>
                  <a:cubicBezTo>
                    <a:pt x="464" y="834"/>
                    <a:pt x="464" y="834"/>
                    <a:pt x="464" y="834"/>
                  </a:cubicBezTo>
                  <a:cubicBezTo>
                    <a:pt x="694" y="603"/>
                    <a:pt x="809" y="302"/>
                    <a:pt x="809" y="0"/>
                  </a:cubicBezTo>
                  <a:cubicBezTo>
                    <a:pt x="153" y="0"/>
                    <a:pt x="153" y="0"/>
                    <a:pt x="153" y="0"/>
                  </a:cubicBezTo>
                  <a:cubicBezTo>
                    <a:pt x="153" y="134"/>
                    <a:pt x="102" y="268"/>
                    <a:pt x="0" y="370"/>
                  </a:cubicBezTo>
                  <a:cubicBezTo>
                    <a:pt x="0" y="370"/>
                    <a:pt x="0" y="370"/>
                    <a:pt x="0" y="370"/>
                  </a:cubicBezTo>
                  <a:cubicBezTo>
                    <a:pt x="178" y="547"/>
                    <a:pt x="178" y="547"/>
                    <a:pt x="178" y="547"/>
                  </a:cubicBezTo>
                  <a:cubicBezTo>
                    <a:pt x="179" y="684"/>
                    <a:pt x="179" y="684"/>
                    <a:pt x="179" y="684"/>
                  </a:cubicBezTo>
                  <a:lnTo>
                    <a:pt x="320" y="69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nSpc>
                  <a:spcPct val="120000"/>
                </a:lnSpc>
              </a:pPr>
              <a:endParaRPr lang="en-US" sz="2100"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5"/>
            <p:cNvSpPr>
              <a:spLocks/>
            </p:cNvSpPr>
            <p:nvPr/>
          </p:nvSpPr>
          <p:spPr bwMode="auto">
            <a:xfrm>
              <a:off x="3323" y="609"/>
              <a:ext cx="969" cy="1113"/>
            </a:xfrm>
            <a:custGeom>
              <a:avLst/>
              <a:gdLst>
                <a:gd name="T0" fmla="*/ 605 w 809"/>
                <a:gd name="T1" fmla="*/ 834 h 929"/>
                <a:gd name="T2" fmla="*/ 809 w 809"/>
                <a:gd name="T3" fmla="*/ 834 h 929"/>
                <a:gd name="T4" fmla="*/ 809 w 809"/>
                <a:gd name="T5" fmla="*/ 834 h 929"/>
                <a:gd name="T6" fmla="*/ 464 w 809"/>
                <a:gd name="T7" fmla="*/ 0 h 929"/>
                <a:gd name="T8" fmla="*/ 0 w 809"/>
                <a:gd name="T9" fmla="*/ 464 h 929"/>
                <a:gd name="T10" fmla="*/ 153 w 809"/>
                <a:gd name="T11" fmla="*/ 834 h 929"/>
                <a:gd name="T12" fmla="*/ 153 w 809"/>
                <a:gd name="T13" fmla="*/ 834 h 929"/>
                <a:gd name="T14" fmla="*/ 404 w 809"/>
                <a:gd name="T15" fmla="*/ 834 h 929"/>
                <a:gd name="T16" fmla="*/ 502 w 809"/>
                <a:gd name="T17" fmla="*/ 929 h 929"/>
                <a:gd name="T18" fmla="*/ 605 w 809"/>
                <a:gd name="T19" fmla="*/ 834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9" h="929">
                  <a:moveTo>
                    <a:pt x="605" y="834"/>
                  </a:moveTo>
                  <a:cubicBezTo>
                    <a:pt x="809" y="834"/>
                    <a:pt x="809" y="834"/>
                    <a:pt x="809" y="834"/>
                  </a:cubicBezTo>
                  <a:cubicBezTo>
                    <a:pt x="809" y="834"/>
                    <a:pt x="809" y="834"/>
                    <a:pt x="809" y="834"/>
                  </a:cubicBezTo>
                  <a:cubicBezTo>
                    <a:pt x="809" y="508"/>
                    <a:pt x="677" y="214"/>
                    <a:pt x="464" y="0"/>
                  </a:cubicBezTo>
                  <a:cubicBezTo>
                    <a:pt x="0" y="464"/>
                    <a:pt x="0" y="464"/>
                    <a:pt x="0" y="464"/>
                  </a:cubicBezTo>
                  <a:cubicBezTo>
                    <a:pt x="95" y="559"/>
                    <a:pt x="153" y="689"/>
                    <a:pt x="153" y="834"/>
                  </a:cubicBezTo>
                  <a:cubicBezTo>
                    <a:pt x="153" y="834"/>
                    <a:pt x="153" y="834"/>
                    <a:pt x="153" y="834"/>
                  </a:cubicBezTo>
                  <a:cubicBezTo>
                    <a:pt x="404" y="834"/>
                    <a:pt x="404" y="834"/>
                    <a:pt x="404" y="834"/>
                  </a:cubicBezTo>
                  <a:cubicBezTo>
                    <a:pt x="502" y="929"/>
                    <a:pt x="502" y="929"/>
                    <a:pt x="502" y="929"/>
                  </a:cubicBezTo>
                  <a:lnTo>
                    <a:pt x="605" y="8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nSpc>
                  <a:spcPct val="120000"/>
                </a:lnSpc>
              </a:pPr>
              <a:endParaRPr lang="en-US" sz="2100"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6"/>
            <p:cNvSpPr>
              <a:spLocks/>
            </p:cNvSpPr>
            <p:nvPr/>
          </p:nvSpPr>
          <p:spPr bwMode="auto">
            <a:xfrm>
              <a:off x="3535" y="775"/>
              <a:ext cx="170" cy="170"/>
            </a:xfrm>
            <a:custGeom>
              <a:avLst/>
              <a:gdLst>
                <a:gd name="T0" fmla="*/ 170 w 170"/>
                <a:gd name="T1" fmla="*/ 0 h 170"/>
                <a:gd name="T2" fmla="*/ 163 w 170"/>
                <a:gd name="T3" fmla="*/ 168 h 170"/>
                <a:gd name="T4" fmla="*/ 0 w 170"/>
                <a:gd name="T5" fmla="*/ 170 h 170"/>
                <a:gd name="T6" fmla="*/ 170 w 170"/>
                <a:gd name="T7" fmla="*/ 0 h 170"/>
              </a:gdLst>
              <a:ahLst/>
              <a:cxnLst>
                <a:cxn ang="0">
                  <a:pos x="T0" y="T1"/>
                </a:cxn>
                <a:cxn ang="0">
                  <a:pos x="T2" y="T3"/>
                </a:cxn>
                <a:cxn ang="0">
                  <a:pos x="T4" y="T5"/>
                </a:cxn>
                <a:cxn ang="0">
                  <a:pos x="T6" y="T7"/>
                </a:cxn>
              </a:cxnLst>
              <a:rect l="0" t="0" r="r" b="b"/>
              <a:pathLst>
                <a:path w="170" h="170">
                  <a:moveTo>
                    <a:pt x="170" y="0"/>
                  </a:moveTo>
                  <a:lnTo>
                    <a:pt x="163" y="168"/>
                  </a:lnTo>
                  <a:lnTo>
                    <a:pt x="0" y="170"/>
                  </a:lnTo>
                  <a:lnTo>
                    <a:pt x="17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nSpc>
                  <a:spcPct val="120000"/>
                </a:lnSpc>
              </a:pPr>
              <a:endParaRPr lang="en-US" sz="2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18"/>
          <p:cNvGrpSpPr>
            <a:grpSpLocks noChangeAspect="1"/>
          </p:cNvGrpSpPr>
          <p:nvPr/>
        </p:nvGrpSpPr>
        <p:grpSpPr>
          <a:xfrm>
            <a:off x="4813332" y="1734890"/>
            <a:ext cx="306913" cy="306930"/>
            <a:chOff x="6475265" y="2222085"/>
            <a:chExt cx="504000" cy="504000"/>
          </a:xfrm>
        </p:grpSpPr>
        <p:grpSp>
          <p:nvGrpSpPr>
            <p:cNvPr id="4" name="Group 19"/>
            <p:cNvGrpSpPr>
              <a:grpSpLocks noChangeAspect="1"/>
            </p:cNvGrpSpPr>
            <p:nvPr/>
          </p:nvGrpSpPr>
          <p:grpSpPr>
            <a:xfrm>
              <a:off x="6552348" y="2331706"/>
              <a:ext cx="375481" cy="323881"/>
              <a:chOff x="-122237" y="-128588"/>
              <a:chExt cx="4632324" cy="3995738"/>
            </a:xfrm>
            <a:solidFill>
              <a:schemeClr val="bg1"/>
            </a:solidFill>
          </p:grpSpPr>
          <p:sp>
            <p:nvSpPr>
              <p:cNvPr id="22" name="Freeform 34"/>
              <p:cNvSpPr>
                <a:spLocks noEditPoints="1"/>
              </p:cNvSpPr>
              <p:nvPr/>
            </p:nvSpPr>
            <p:spPr bwMode="auto">
              <a:xfrm>
                <a:off x="-122237" y="-128588"/>
                <a:ext cx="4632324" cy="3995738"/>
              </a:xfrm>
              <a:custGeom>
                <a:avLst/>
                <a:gdLst>
                  <a:gd name="T0" fmla="*/ 1096 w 1232"/>
                  <a:gd name="T1" fmla="*/ 134 h 1062"/>
                  <a:gd name="T2" fmla="*/ 616 w 1232"/>
                  <a:gd name="T3" fmla="*/ 123 h 1062"/>
                  <a:gd name="T4" fmla="*/ 136 w 1232"/>
                  <a:gd name="T5" fmla="*/ 134 h 1062"/>
                  <a:gd name="T6" fmla="*/ 136 w 1232"/>
                  <a:gd name="T7" fmla="*/ 622 h 1062"/>
                  <a:gd name="T8" fmla="*/ 538 w 1232"/>
                  <a:gd name="T9" fmla="*/ 1020 h 1062"/>
                  <a:gd name="T10" fmla="*/ 694 w 1232"/>
                  <a:gd name="T11" fmla="*/ 1020 h 1062"/>
                  <a:gd name="T12" fmla="*/ 1096 w 1232"/>
                  <a:gd name="T13" fmla="*/ 622 h 1062"/>
                  <a:gd name="T14" fmla="*/ 1096 w 1232"/>
                  <a:gd name="T15" fmla="*/ 134 h 1062"/>
                  <a:gd name="T16" fmla="*/ 1044 w 1232"/>
                  <a:gd name="T17" fmla="*/ 570 h 1062"/>
                  <a:gd name="T18" fmla="*/ 642 w 1232"/>
                  <a:gd name="T19" fmla="*/ 968 h 1062"/>
                  <a:gd name="T20" fmla="*/ 590 w 1232"/>
                  <a:gd name="T21" fmla="*/ 968 h 1062"/>
                  <a:gd name="T22" fmla="*/ 188 w 1232"/>
                  <a:gd name="T23" fmla="*/ 570 h 1062"/>
                  <a:gd name="T24" fmla="*/ 188 w 1232"/>
                  <a:gd name="T25" fmla="*/ 185 h 1062"/>
                  <a:gd name="T26" fmla="*/ 567 w 1232"/>
                  <a:gd name="T27" fmla="*/ 177 h 1062"/>
                  <a:gd name="T28" fmla="*/ 616 w 1232"/>
                  <a:gd name="T29" fmla="*/ 221 h 1062"/>
                  <a:gd name="T30" fmla="*/ 665 w 1232"/>
                  <a:gd name="T31" fmla="*/ 177 h 1062"/>
                  <a:gd name="T32" fmla="*/ 1044 w 1232"/>
                  <a:gd name="T33" fmla="*/ 185 h 1062"/>
                  <a:gd name="T34" fmla="*/ 1044 w 1232"/>
                  <a:gd name="T35" fmla="*/ 570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32" h="1062">
                    <a:moveTo>
                      <a:pt x="1096" y="134"/>
                    </a:moveTo>
                    <a:cubicBezTo>
                      <a:pt x="964" y="3"/>
                      <a:pt x="753" y="0"/>
                      <a:pt x="616" y="123"/>
                    </a:cubicBezTo>
                    <a:cubicBezTo>
                      <a:pt x="479" y="0"/>
                      <a:pt x="268" y="3"/>
                      <a:pt x="136" y="134"/>
                    </a:cubicBezTo>
                    <a:cubicBezTo>
                      <a:pt x="0" y="268"/>
                      <a:pt x="0" y="487"/>
                      <a:pt x="136" y="622"/>
                    </a:cubicBezTo>
                    <a:cubicBezTo>
                      <a:pt x="175" y="660"/>
                      <a:pt x="538" y="1020"/>
                      <a:pt x="538" y="1020"/>
                    </a:cubicBezTo>
                    <a:cubicBezTo>
                      <a:pt x="581" y="1062"/>
                      <a:pt x="651" y="1062"/>
                      <a:pt x="694" y="1020"/>
                    </a:cubicBezTo>
                    <a:cubicBezTo>
                      <a:pt x="694" y="1020"/>
                      <a:pt x="1092" y="626"/>
                      <a:pt x="1096" y="622"/>
                    </a:cubicBezTo>
                    <a:cubicBezTo>
                      <a:pt x="1232" y="487"/>
                      <a:pt x="1232" y="268"/>
                      <a:pt x="1096" y="134"/>
                    </a:cubicBezTo>
                    <a:close/>
                    <a:moveTo>
                      <a:pt x="1044" y="570"/>
                    </a:moveTo>
                    <a:cubicBezTo>
                      <a:pt x="642" y="968"/>
                      <a:pt x="642" y="968"/>
                      <a:pt x="642" y="968"/>
                    </a:cubicBezTo>
                    <a:cubicBezTo>
                      <a:pt x="628" y="982"/>
                      <a:pt x="604" y="982"/>
                      <a:pt x="590" y="968"/>
                    </a:cubicBezTo>
                    <a:cubicBezTo>
                      <a:pt x="188" y="570"/>
                      <a:pt x="188" y="570"/>
                      <a:pt x="188" y="570"/>
                    </a:cubicBezTo>
                    <a:cubicBezTo>
                      <a:pt x="81" y="464"/>
                      <a:pt x="81" y="291"/>
                      <a:pt x="188" y="185"/>
                    </a:cubicBezTo>
                    <a:cubicBezTo>
                      <a:pt x="291" y="82"/>
                      <a:pt x="458" y="79"/>
                      <a:pt x="567" y="177"/>
                    </a:cubicBezTo>
                    <a:cubicBezTo>
                      <a:pt x="616" y="221"/>
                      <a:pt x="616" y="221"/>
                      <a:pt x="616" y="221"/>
                    </a:cubicBezTo>
                    <a:cubicBezTo>
                      <a:pt x="665" y="177"/>
                      <a:pt x="665" y="177"/>
                      <a:pt x="665" y="177"/>
                    </a:cubicBezTo>
                    <a:cubicBezTo>
                      <a:pt x="774" y="79"/>
                      <a:pt x="941" y="82"/>
                      <a:pt x="1044" y="185"/>
                    </a:cubicBezTo>
                    <a:cubicBezTo>
                      <a:pt x="1151" y="291"/>
                      <a:pt x="1151" y="464"/>
                      <a:pt x="1044" y="5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id-ID" sz="1100"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35"/>
              <p:cNvSpPr>
                <a:spLocks/>
              </p:cNvSpPr>
              <p:nvPr/>
            </p:nvSpPr>
            <p:spPr bwMode="auto">
              <a:xfrm>
                <a:off x="688975" y="681038"/>
                <a:ext cx="650875" cy="650875"/>
              </a:xfrm>
              <a:custGeom>
                <a:avLst/>
                <a:gdLst>
                  <a:gd name="T0" fmla="*/ 154 w 173"/>
                  <a:gd name="T1" fmla="*/ 0 h 173"/>
                  <a:gd name="T2" fmla="*/ 154 w 173"/>
                  <a:gd name="T3" fmla="*/ 0 h 173"/>
                  <a:gd name="T4" fmla="*/ 0 w 173"/>
                  <a:gd name="T5" fmla="*/ 154 h 173"/>
                  <a:gd name="T6" fmla="*/ 0 w 173"/>
                  <a:gd name="T7" fmla="*/ 154 h 173"/>
                  <a:gd name="T8" fmla="*/ 18 w 173"/>
                  <a:gd name="T9" fmla="*/ 173 h 173"/>
                  <a:gd name="T10" fmla="*/ 36 w 173"/>
                  <a:gd name="T11" fmla="*/ 154 h 173"/>
                  <a:gd name="T12" fmla="*/ 36 w 173"/>
                  <a:gd name="T13" fmla="*/ 154 h 173"/>
                  <a:gd name="T14" fmla="*/ 154 w 173"/>
                  <a:gd name="T15" fmla="*/ 36 h 173"/>
                  <a:gd name="T16" fmla="*/ 154 w 173"/>
                  <a:gd name="T17" fmla="*/ 36 h 173"/>
                  <a:gd name="T18" fmla="*/ 173 w 173"/>
                  <a:gd name="T19" fmla="*/ 18 h 173"/>
                  <a:gd name="T20" fmla="*/ 154 w 173"/>
                  <a:gd name="T2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173">
                    <a:moveTo>
                      <a:pt x="154" y="0"/>
                    </a:moveTo>
                    <a:cubicBezTo>
                      <a:pt x="154" y="0"/>
                      <a:pt x="154" y="0"/>
                      <a:pt x="154" y="0"/>
                    </a:cubicBezTo>
                    <a:cubicBezTo>
                      <a:pt x="69" y="0"/>
                      <a:pt x="0" y="69"/>
                      <a:pt x="0" y="154"/>
                    </a:cubicBezTo>
                    <a:cubicBezTo>
                      <a:pt x="0" y="154"/>
                      <a:pt x="0" y="154"/>
                      <a:pt x="0" y="154"/>
                    </a:cubicBezTo>
                    <a:cubicBezTo>
                      <a:pt x="0" y="165"/>
                      <a:pt x="8" y="173"/>
                      <a:pt x="18" y="173"/>
                    </a:cubicBezTo>
                    <a:cubicBezTo>
                      <a:pt x="28" y="173"/>
                      <a:pt x="36" y="165"/>
                      <a:pt x="36" y="154"/>
                    </a:cubicBezTo>
                    <a:cubicBezTo>
                      <a:pt x="36" y="154"/>
                      <a:pt x="36" y="154"/>
                      <a:pt x="36" y="154"/>
                    </a:cubicBezTo>
                    <a:cubicBezTo>
                      <a:pt x="36" y="89"/>
                      <a:pt x="89" y="36"/>
                      <a:pt x="154" y="36"/>
                    </a:cubicBezTo>
                    <a:cubicBezTo>
                      <a:pt x="154" y="36"/>
                      <a:pt x="154" y="36"/>
                      <a:pt x="154" y="36"/>
                    </a:cubicBezTo>
                    <a:cubicBezTo>
                      <a:pt x="165" y="36"/>
                      <a:pt x="173" y="28"/>
                      <a:pt x="173" y="18"/>
                    </a:cubicBezTo>
                    <a:cubicBezTo>
                      <a:pt x="173" y="8"/>
                      <a:pt x="165" y="0"/>
                      <a:pt x="15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id-ID" sz="1100"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Oval 20"/>
            <p:cNvSpPr>
              <a:spLocks/>
            </p:cNvSpPr>
            <p:nvPr/>
          </p:nvSpPr>
          <p:spPr>
            <a:xfrm>
              <a:off x="6475265" y="2222085"/>
              <a:ext cx="504000" cy="504000"/>
            </a:xfrm>
            <a:prstGeom prst="ellipse">
              <a:avLst/>
            </a:prstGeom>
            <a:no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id-ID" sz="1100"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23"/>
          <p:cNvGrpSpPr>
            <a:grpSpLocks noChangeAspect="1"/>
          </p:cNvGrpSpPr>
          <p:nvPr/>
        </p:nvGrpSpPr>
        <p:grpSpPr>
          <a:xfrm>
            <a:off x="5332191" y="2291745"/>
            <a:ext cx="306913" cy="306930"/>
            <a:chOff x="7315471" y="3207668"/>
            <a:chExt cx="504000" cy="504000"/>
          </a:xfrm>
        </p:grpSpPr>
        <p:sp>
          <p:nvSpPr>
            <p:cNvPr id="25" name="Freeform 44"/>
            <p:cNvSpPr>
              <a:spLocks noChangeAspect="1" noEditPoints="1"/>
            </p:cNvSpPr>
            <p:nvPr/>
          </p:nvSpPr>
          <p:spPr bwMode="auto">
            <a:xfrm>
              <a:off x="7395821" y="3344972"/>
              <a:ext cx="355267" cy="266650"/>
            </a:xfrm>
            <a:custGeom>
              <a:avLst/>
              <a:gdLst>
                <a:gd name="T0" fmla="*/ 925 w 1124"/>
                <a:gd name="T1" fmla="*/ 21 h 843"/>
                <a:gd name="T2" fmla="*/ 249 w 1124"/>
                <a:gd name="T3" fmla="*/ 0 h 843"/>
                <a:gd name="T4" fmla="*/ 21 w 1124"/>
                <a:gd name="T5" fmla="*/ 199 h 843"/>
                <a:gd name="T6" fmla="*/ 18 w 1124"/>
                <a:gd name="T7" fmla="*/ 295 h 843"/>
                <a:gd name="T8" fmla="*/ 562 w 1124"/>
                <a:gd name="T9" fmla="*/ 843 h 843"/>
                <a:gd name="T10" fmla="*/ 1106 w 1124"/>
                <a:gd name="T11" fmla="*/ 295 h 843"/>
                <a:gd name="T12" fmla="*/ 1103 w 1124"/>
                <a:gd name="T13" fmla="*/ 199 h 843"/>
                <a:gd name="T14" fmla="*/ 484 w 1124"/>
                <a:gd name="T15" fmla="*/ 246 h 843"/>
                <a:gd name="T16" fmla="*/ 640 w 1124"/>
                <a:gd name="T17" fmla="*/ 246 h 843"/>
                <a:gd name="T18" fmla="*/ 685 w 1124"/>
                <a:gd name="T19" fmla="*/ 78 h 843"/>
                <a:gd name="T20" fmla="*/ 667 w 1124"/>
                <a:gd name="T21" fmla="*/ 223 h 843"/>
                <a:gd name="T22" fmla="*/ 457 w 1124"/>
                <a:gd name="T23" fmla="*/ 223 h 843"/>
                <a:gd name="T24" fmla="*/ 439 w 1124"/>
                <a:gd name="T25" fmla="*/ 78 h 843"/>
                <a:gd name="T26" fmla="*/ 457 w 1124"/>
                <a:gd name="T27" fmla="*/ 223 h 843"/>
                <a:gd name="T28" fmla="*/ 562 w 1124"/>
                <a:gd name="T29" fmla="*/ 718 h 843"/>
                <a:gd name="T30" fmla="*/ 649 w 1124"/>
                <a:gd name="T31" fmla="*/ 281 h 843"/>
                <a:gd name="T32" fmla="*/ 858 w 1124"/>
                <a:gd name="T33" fmla="*/ 281 h 843"/>
                <a:gd name="T34" fmla="*/ 685 w 1124"/>
                <a:gd name="T35" fmla="*/ 281 h 843"/>
                <a:gd name="T36" fmla="*/ 781 w 1124"/>
                <a:gd name="T37" fmla="*/ 174 h 843"/>
                <a:gd name="T38" fmla="*/ 695 w 1124"/>
                <a:gd name="T39" fmla="*/ 246 h 843"/>
                <a:gd name="T40" fmla="*/ 851 w 1124"/>
                <a:gd name="T41" fmla="*/ 70 h 843"/>
                <a:gd name="T42" fmla="*/ 727 w 1124"/>
                <a:gd name="T43" fmla="*/ 70 h 843"/>
                <a:gd name="T44" fmla="*/ 484 w 1124"/>
                <a:gd name="T45" fmla="*/ 70 h 843"/>
                <a:gd name="T46" fmla="*/ 562 w 1124"/>
                <a:gd name="T47" fmla="*/ 135 h 843"/>
                <a:gd name="T48" fmla="*/ 273 w 1124"/>
                <a:gd name="T49" fmla="*/ 70 h 843"/>
                <a:gd name="T50" fmla="*/ 341 w 1124"/>
                <a:gd name="T51" fmla="*/ 126 h 843"/>
                <a:gd name="T52" fmla="*/ 429 w 1124"/>
                <a:gd name="T53" fmla="*/ 246 h 843"/>
                <a:gd name="T54" fmla="*/ 343 w 1124"/>
                <a:gd name="T55" fmla="*/ 174 h 843"/>
                <a:gd name="T56" fmla="*/ 525 w 1124"/>
                <a:gd name="T57" fmla="*/ 712 h 843"/>
                <a:gd name="T58" fmla="*/ 439 w 1124"/>
                <a:gd name="T59" fmla="*/ 281 h 843"/>
                <a:gd name="T60" fmla="*/ 101 w 1124"/>
                <a:gd name="T61" fmla="*/ 281 h 843"/>
                <a:gd name="T62" fmla="*/ 446 w 1124"/>
                <a:gd name="T63" fmla="*/ 649 h 843"/>
                <a:gd name="T64" fmla="*/ 1023 w 1124"/>
                <a:gd name="T65" fmla="*/ 281 h 843"/>
                <a:gd name="T66" fmla="*/ 899 w 1124"/>
                <a:gd name="T67" fmla="*/ 281 h 843"/>
                <a:gd name="T68" fmla="*/ 808 w 1124"/>
                <a:gd name="T69" fmla="*/ 151 h 843"/>
                <a:gd name="T70" fmla="*/ 1051 w 1124"/>
                <a:gd name="T71" fmla="*/ 246 h 843"/>
                <a:gd name="T72" fmla="*/ 235 w 1124"/>
                <a:gd name="T73" fmla="*/ 84 h 843"/>
                <a:gd name="T74" fmla="*/ 221 w 1124"/>
                <a:gd name="T75" fmla="*/ 246 h 843"/>
                <a:gd name="T76" fmla="*/ 235 w 1124"/>
                <a:gd name="T77" fmla="*/ 84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4" h="843">
                  <a:moveTo>
                    <a:pt x="1103" y="199"/>
                  </a:moveTo>
                  <a:cubicBezTo>
                    <a:pt x="925" y="21"/>
                    <a:pt x="925" y="21"/>
                    <a:pt x="925" y="21"/>
                  </a:cubicBezTo>
                  <a:cubicBezTo>
                    <a:pt x="912" y="7"/>
                    <a:pt x="894" y="0"/>
                    <a:pt x="875" y="0"/>
                  </a:cubicBezTo>
                  <a:cubicBezTo>
                    <a:pt x="249" y="0"/>
                    <a:pt x="249" y="0"/>
                    <a:pt x="249" y="0"/>
                  </a:cubicBezTo>
                  <a:cubicBezTo>
                    <a:pt x="230" y="0"/>
                    <a:pt x="212" y="7"/>
                    <a:pt x="199" y="21"/>
                  </a:cubicBezTo>
                  <a:cubicBezTo>
                    <a:pt x="21" y="199"/>
                    <a:pt x="21" y="199"/>
                    <a:pt x="21" y="199"/>
                  </a:cubicBezTo>
                  <a:cubicBezTo>
                    <a:pt x="7" y="213"/>
                    <a:pt x="0" y="231"/>
                    <a:pt x="0" y="249"/>
                  </a:cubicBezTo>
                  <a:cubicBezTo>
                    <a:pt x="0" y="266"/>
                    <a:pt x="6" y="282"/>
                    <a:pt x="18" y="295"/>
                  </a:cubicBezTo>
                  <a:cubicBezTo>
                    <a:pt x="509" y="819"/>
                    <a:pt x="509" y="819"/>
                    <a:pt x="509" y="819"/>
                  </a:cubicBezTo>
                  <a:cubicBezTo>
                    <a:pt x="523" y="834"/>
                    <a:pt x="542" y="843"/>
                    <a:pt x="562" y="843"/>
                  </a:cubicBezTo>
                  <a:cubicBezTo>
                    <a:pt x="582" y="843"/>
                    <a:pt x="601" y="834"/>
                    <a:pt x="615" y="819"/>
                  </a:cubicBezTo>
                  <a:cubicBezTo>
                    <a:pt x="1106" y="295"/>
                    <a:pt x="1106" y="295"/>
                    <a:pt x="1106" y="295"/>
                  </a:cubicBezTo>
                  <a:cubicBezTo>
                    <a:pt x="1118" y="282"/>
                    <a:pt x="1124" y="265"/>
                    <a:pt x="1124" y="248"/>
                  </a:cubicBezTo>
                  <a:cubicBezTo>
                    <a:pt x="1124" y="230"/>
                    <a:pt x="1117" y="213"/>
                    <a:pt x="1103" y="199"/>
                  </a:cubicBezTo>
                  <a:close/>
                  <a:moveTo>
                    <a:pt x="640" y="246"/>
                  </a:moveTo>
                  <a:cubicBezTo>
                    <a:pt x="484" y="246"/>
                    <a:pt x="484" y="246"/>
                    <a:pt x="484" y="246"/>
                  </a:cubicBezTo>
                  <a:cubicBezTo>
                    <a:pt x="562" y="181"/>
                    <a:pt x="562" y="181"/>
                    <a:pt x="562" y="181"/>
                  </a:cubicBezTo>
                  <a:lnTo>
                    <a:pt x="640" y="246"/>
                  </a:lnTo>
                  <a:close/>
                  <a:moveTo>
                    <a:pt x="589" y="158"/>
                  </a:moveTo>
                  <a:cubicBezTo>
                    <a:pt x="685" y="78"/>
                    <a:pt x="685" y="78"/>
                    <a:pt x="685" y="78"/>
                  </a:cubicBezTo>
                  <a:cubicBezTo>
                    <a:pt x="756" y="149"/>
                    <a:pt x="756" y="149"/>
                    <a:pt x="756" y="149"/>
                  </a:cubicBezTo>
                  <a:cubicBezTo>
                    <a:pt x="667" y="223"/>
                    <a:pt x="667" y="223"/>
                    <a:pt x="667" y="223"/>
                  </a:cubicBezTo>
                  <a:lnTo>
                    <a:pt x="589" y="158"/>
                  </a:lnTo>
                  <a:close/>
                  <a:moveTo>
                    <a:pt x="457" y="223"/>
                  </a:moveTo>
                  <a:cubicBezTo>
                    <a:pt x="368" y="149"/>
                    <a:pt x="368" y="149"/>
                    <a:pt x="368" y="149"/>
                  </a:cubicBezTo>
                  <a:cubicBezTo>
                    <a:pt x="439" y="78"/>
                    <a:pt x="439" y="78"/>
                    <a:pt x="439" y="78"/>
                  </a:cubicBezTo>
                  <a:cubicBezTo>
                    <a:pt x="535" y="158"/>
                    <a:pt x="535" y="158"/>
                    <a:pt x="535" y="158"/>
                  </a:cubicBezTo>
                  <a:lnTo>
                    <a:pt x="457" y="223"/>
                  </a:lnTo>
                  <a:close/>
                  <a:moveTo>
                    <a:pt x="649" y="281"/>
                  </a:moveTo>
                  <a:cubicBezTo>
                    <a:pt x="562" y="718"/>
                    <a:pt x="562" y="718"/>
                    <a:pt x="562" y="718"/>
                  </a:cubicBezTo>
                  <a:cubicBezTo>
                    <a:pt x="475" y="281"/>
                    <a:pt x="475" y="281"/>
                    <a:pt x="475" y="281"/>
                  </a:cubicBezTo>
                  <a:lnTo>
                    <a:pt x="649" y="281"/>
                  </a:lnTo>
                  <a:close/>
                  <a:moveTo>
                    <a:pt x="685" y="281"/>
                  </a:moveTo>
                  <a:cubicBezTo>
                    <a:pt x="858" y="281"/>
                    <a:pt x="858" y="281"/>
                    <a:pt x="858" y="281"/>
                  </a:cubicBezTo>
                  <a:cubicBezTo>
                    <a:pt x="599" y="712"/>
                    <a:pt x="599" y="712"/>
                    <a:pt x="599" y="712"/>
                  </a:cubicBezTo>
                  <a:lnTo>
                    <a:pt x="685" y="281"/>
                  </a:lnTo>
                  <a:close/>
                  <a:moveTo>
                    <a:pt x="695" y="246"/>
                  </a:moveTo>
                  <a:cubicBezTo>
                    <a:pt x="781" y="174"/>
                    <a:pt x="781" y="174"/>
                    <a:pt x="781" y="174"/>
                  </a:cubicBezTo>
                  <a:cubicBezTo>
                    <a:pt x="853" y="246"/>
                    <a:pt x="853" y="246"/>
                    <a:pt x="853" y="246"/>
                  </a:cubicBezTo>
                  <a:lnTo>
                    <a:pt x="695" y="246"/>
                  </a:lnTo>
                  <a:close/>
                  <a:moveTo>
                    <a:pt x="727" y="70"/>
                  </a:moveTo>
                  <a:cubicBezTo>
                    <a:pt x="851" y="70"/>
                    <a:pt x="851" y="70"/>
                    <a:pt x="851" y="70"/>
                  </a:cubicBezTo>
                  <a:cubicBezTo>
                    <a:pt x="783" y="126"/>
                    <a:pt x="783" y="126"/>
                    <a:pt x="783" y="126"/>
                  </a:cubicBezTo>
                  <a:lnTo>
                    <a:pt x="727" y="70"/>
                  </a:lnTo>
                  <a:close/>
                  <a:moveTo>
                    <a:pt x="562" y="135"/>
                  </a:moveTo>
                  <a:cubicBezTo>
                    <a:pt x="484" y="70"/>
                    <a:pt x="484" y="70"/>
                    <a:pt x="484" y="70"/>
                  </a:cubicBezTo>
                  <a:cubicBezTo>
                    <a:pt x="640" y="70"/>
                    <a:pt x="640" y="70"/>
                    <a:pt x="640" y="70"/>
                  </a:cubicBezTo>
                  <a:lnTo>
                    <a:pt x="562" y="135"/>
                  </a:lnTo>
                  <a:close/>
                  <a:moveTo>
                    <a:pt x="341" y="126"/>
                  </a:moveTo>
                  <a:cubicBezTo>
                    <a:pt x="273" y="70"/>
                    <a:pt x="273" y="70"/>
                    <a:pt x="273" y="70"/>
                  </a:cubicBezTo>
                  <a:cubicBezTo>
                    <a:pt x="397" y="70"/>
                    <a:pt x="397" y="70"/>
                    <a:pt x="397" y="70"/>
                  </a:cubicBezTo>
                  <a:lnTo>
                    <a:pt x="341" y="126"/>
                  </a:lnTo>
                  <a:close/>
                  <a:moveTo>
                    <a:pt x="343" y="174"/>
                  </a:moveTo>
                  <a:cubicBezTo>
                    <a:pt x="429" y="246"/>
                    <a:pt x="429" y="246"/>
                    <a:pt x="429" y="246"/>
                  </a:cubicBezTo>
                  <a:cubicBezTo>
                    <a:pt x="271" y="246"/>
                    <a:pt x="271" y="246"/>
                    <a:pt x="271" y="246"/>
                  </a:cubicBezTo>
                  <a:lnTo>
                    <a:pt x="343" y="174"/>
                  </a:lnTo>
                  <a:close/>
                  <a:moveTo>
                    <a:pt x="439" y="281"/>
                  </a:moveTo>
                  <a:cubicBezTo>
                    <a:pt x="525" y="712"/>
                    <a:pt x="525" y="712"/>
                    <a:pt x="525" y="712"/>
                  </a:cubicBezTo>
                  <a:cubicBezTo>
                    <a:pt x="266" y="281"/>
                    <a:pt x="266" y="281"/>
                    <a:pt x="266" y="281"/>
                  </a:cubicBezTo>
                  <a:lnTo>
                    <a:pt x="439" y="281"/>
                  </a:lnTo>
                  <a:close/>
                  <a:moveTo>
                    <a:pt x="446" y="649"/>
                  </a:moveTo>
                  <a:cubicBezTo>
                    <a:pt x="101" y="281"/>
                    <a:pt x="101" y="281"/>
                    <a:pt x="101" y="281"/>
                  </a:cubicBezTo>
                  <a:cubicBezTo>
                    <a:pt x="225" y="281"/>
                    <a:pt x="225" y="281"/>
                    <a:pt x="225" y="281"/>
                  </a:cubicBezTo>
                  <a:lnTo>
                    <a:pt x="446" y="649"/>
                  </a:lnTo>
                  <a:close/>
                  <a:moveTo>
                    <a:pt x="899" y="281"/>
                  </a:moveTo>
                  <a:cubicBezTo>
                    <a:pt x="1023" y="281"/>
                    <a:pt x="1023" y="281"/>
                    <a:pt x="1023" y="281"/>
                  </a:cubicBezTo>
                  <a:cubicBezTo>
                    <a:pt x="678" y="649"/>
                    <a:pt x="678" y="649"/>
                    <a:pt x="678" y="649"/>
                  </a:cubicBezTo>
                  <a:lnTo>
                    <a:pt x="899" y="281"/>
                  </a:lnTo>
                  <a:close/>
                  <a:moveTo>
                    <a:pt x="903" y="246"/>
                  </a:moveTo>
                  <a:cubicBezTo>
                    <a:pt x="808" y="151"/>
                    <a:pt x="808" y="151"/>
                    <a:pt x="808" y="151"/>
                  </a:cubicBezTo>
                  <a:cubicBezTo>
                    <a:pt x="889" y="84"/>
                    <a:pt x="889" y="84"/>
                    <a:pt x="889" y="84"/>
                  </a:cubicBezTo>
                  <a:cubicBezTo>
                    <a:pt x="1051" y="246"/>
                    <a:pt x="1051" y="246"/>
                    <a:pt x="1051" y="246"/>
                  </a:cubicBezTo>
                  <a:lnTo>
                    <a:pt x="903" y="246"/>
                  </a:lnTo>
                  <a:close/>
                  <a:moveTo>
                    <a:pt x="235" y="84"/>
                  </a:moveTo>
                  <a:cubicBezTo>
                    <a:pt x="316" y="151"/>
                    <a:pt x="316" y="151"/>
                    <a:pt x="316" y="151"/>
                  </a:cubicBezTo>
                  <a:cubicBezTo>
                    <a:pt x="221" y="246"/>
                    <a:pt x="221" y="246"/>
                    <a:pt x="221" y="246"/>
                  </a:cubicBezTo>
                  <a:cubicBezTo>
                    <a:pt x="70" y="246"/>
                    <a:pt x="70" y="246"/>
                    <a:pt x="70" y="246"/>
                  </a:cubicBezTo>
                  <a:lnTo>
                    <a:pt x="235" y="84"/>
                  </a:lnTo>
                  <a:close/>
                </a:path>
              </a:pathLst>
            </a:custGeom>
            <a:solidFill>
              <a:schemeClr val="bg1"/>
            </a:solidFill>
            <a:ln>
              <a:noFill/>
            </a:ln>
          </p:spPr>
          <p:txBody>
            <a:bodyPr vert="horz" wrap="square" lIns="83748" tIns="41874" rIns="83748" bIns="41874" numCol="1" anchor="t" anchorCtr="0" compatLnSpc="1">
              <a:prstTxWarp prst="textNoShape">
                <a:avLst/>
              </a:prstTxWarp>
            </a:bodyPr>
            <a:lstStyle/>
            <a:p>
              <a:pPr>
                <a:lnSpc>
                  <a:spcPct val="120000"/>
                </a:lnSpc>
              </a:pPr>
              <a:endParaRPr lang="id-ID" sz="1100"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Oval 25"/>
            <p:cNvSpPr>
              <a:spLocks/>
            </p:cNvSpPr>
            <p:nvPr/>
          </p:nvSpPr>
          <p:spPr>
            <a:xfrm>
              <a:off x="7315471" y="3207668"/>
              <a:ext cx="504000" cy="504000"/>
            </a:xfrm>
            <a:prstGeom prst="ellipse">
              <a:avLst/>
            </a:prstGeom>
            <a:no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id-ID" sz="1100"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26"/>
          <p:cNvGrpSpPr>
            <a:grpSpLocks noChangeAspect="1"/>
          </p:cNvGrpSpPr>
          <p:nvPr/>
        </p:nvGrpSpPr>
        <p:grpSpPr>
          <a:xfrm>
            <a:off x="5307519" y="3036562"/>
            <a:ext cx="306913" cy="306930"/>
            <a:chOff x="7277589" y="4351211"/>
            <a:chExt cx="504000" cy="504000"/>
          </a:xfrm>
        </p:grpSpPr>
        <p:grpSp>
          <p:nvGrpSpPr>
            <p:cNvPr id="19" name="Group 27"/>
            <p:cNvGrpSpPr>
              <a:grpSpLocks noChangeAspect="1"/>
            </p:cNvGrpSpPr>
            <p:nvPr/>
          </p:nvGrpSpPr>
          <p:grpSpPr>
            <a:xfrm>
              <a:off x="7406916" y="4439372"/>
              <a:ext cx="236756" cy="344023"/>
              <a:chOff x="-1587" y="-1587"/>
              <a:chExt cx="4211637" cy="6119812"/>
            </a:xfrm>
            <a:solidFill>
              <a:schemeClr val="bg1"/>
            </a:solidFill>
          </p:grpSpPr>
          <p:sp>
            <p:nvSpPr>
              <p:cNvPr id="30" name="Freeform 39"/>
              <p:cNvSpPr>
                <a:spLocks noEditPoints="1"/>
              </p:cNvSpPr>
              <p:nvPr/>
            </p:nvSpPr>
            <p:spPr bwMode="auto">
              <a:xfrm>
                <a:off x="-1587" y="-1587"/>
                <a:ext cx="4211637" cy="6119812"/>
              </a:xfrm>
              <a:custGeom>
                <a:avLst/>
                <a:gdLst>
                  <a:gd name="T0" fmla="*/ 560 w 1120"/>
                  <a:gd name="T1" fmla="*/ 0 h 1629"/>
                  <a:gd name="T2" fmla="*/ 0 w 1120"/>
                  <a:gd name="T3" fmla="*/ 560 h 1629"/>
                  <a:gd name="T4" fmla="*/ 256 w 1120"/>
                  <a:gd name="T5" fmla="*/ 1174 h 1629"/>
                  <a:gd name="T6" fmla="*/ 560 w 1120"/>
                  <a:gd name="T7" fmla="*/ 1629 h 1629"/>
                  <a:gd name="T8" fmla="*/ 864 w 1120"/>
                  <a:gd name="T9" fmla="*/ 1175 h 1629"/>
                  <a:gd name="T10" fmla="*/ 1120 w 1120"/>
                  <a:gd name="T11" fmla="*/ 560 h 1629"/>
                  <a:gd name="T12" fmla="*/ 560 w 1120"/>
                  <a:gd name="T13" fmla="*/ 0 h 1629"/>
                  <a:gd name="T14" fmla="*/ 692 w 1120"/>
                  <a:gd name="T15" fmla="*/ 1383 h 1629"/>
                  <a:gd name="T16" fmla="*/ 440 w 1120"/>
                  <a:gd name="T17" fmla="*/ 1415 h 1629"/>
                  <a:gd name="T18" fmla="*/ 409 w 1120"/>
                  <a:gd name="T19" fmla="*/ 1319 h 1629"/>
                  <a:gd name="T20" fmla="*/ 409 w 1120"/>
                  <a:gd name="T21" fmla="*/ 1317 h 1629"/>
                  <a:gd name="T22" fmla="*/ 724 w 1120"/>
                  <a:gd name="T23" fmla="*/ 1278 h 1629"/>
                  <a:gd name="T24" fmla="*/ 710 w 1120"/>
                  <a:gd name="T25" fmla="*/ 1323 h 1629"/>
                  <a:gd name="T26" fmla="*/ 692 w 1120"/>
                  <a:gd name="T27" fmla="*/ 1383 h 1629"/>
                  <a:gd name="T28" fmla="*/ 394 w 1120"/>
                  <a:gd name="T29" fmla="*/ 1268 h 1629"/>
                  <a:gd name="T30" fmla="*/ 363 w 1120"/>
                  <a:gd name="T31" fmla="*/ 1171 h 1629"/>
                  <a:gd name="T32" fmla="*/ 758 w 1120"/>
                  <a:gd name="T33" fmla="*/ 1171 h 1629"/>
                  <a:gd name="T34" fmla="*/ 740 w 1120"/>
                  <a:gd name="T35" fmla="*/ 1225 h 1629"/>
                  <a:gd name="T36" fmla="*/ 394 w 1120"/>
                  <a:gd name="T37" fmla="*/ 1268 h 1629"/>
                  <a:gd name="T38" fmla="*/ 560 w 1120"/>
                  <a:gd name="T39" fmla="*/ 1527 h 1629"/>
                  <a:gd name="T40" fmla="*/ 458 w 1120"/>
                  <a:gd name="T41" fmla="*/ 1464 h 1629"/>
                  <a:gd name="T42" fmla="*/ 674 w 1120"/>
                  <a:gd name="T43" fmla="*/ 1437 h 1629"/>
                  <a:gd name="T44" fmla="*/ 560 w 1120"/>
                  <a:gd name="T45" fmla="*/ 1527 h 1629"/>
                  <a:gd name="T46" fmla="*/ 798 w 1120"/>
                  <a:gd name="T47" fmla="*/ 1069 h 1629"/>
                  <a:gd name="T48" fmla="*/ 323 w 1120"/>
                  <a:gd name="T49" fmla="*/ 1069 h 1629"/>
                  <a:gd name="T50" fmla="*/ 237 w 1120"/>
                  <a:gd name="T51" fmla="*/ 905 h 1629"/>
                  <a:gd name="T52" fmla="*/ 102 w 1120"/>
                  <a:gd name="T53" fmla="*/ 560 h 1629"/>
                  <a:gd name="T54" fmla="*/ 560 w 1120"/>
                  <a:gd name="T55" fmla="*/ 102 h 1629"/>
                  <a:gd name="T56" fmla="*/ 1018 w 1120"/>
                  <a:gd name="T57" fmla="*/ 560 h 1629"/>
                  <a:gd name="T58" fmla="*/ 883 w 1120"/>
                  <a:gd name="T59" fmla="*/ 906 h 1629"/>
                  <a:gd name="T60" fmla="*/ 798 w 1120"/>
                  <a:gd name="T61" fmla="*/ 1069 h 1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0" h="1629">
                    <a:moveTo>
                      <a:pt x="560" y="0"/>
                    </a:moveTo>
                    <a:cubicBezTo>
                      <a:pt x="251" y="0"/>
                      <a:pt x="0" y="251"/>
                      <a:pt x="0" y="560"/>
                    </a:cubicBezTo>
                    <a:cubicBezTo>
                      <a:pt x="0" y="765"/>
                      <a:pt x="188" y="983"/>
                      <a:pt x="256" y="1174"/>
                    </a:cubicBezTo>
                    <a:cubicBezTo>
                      <a:pt x="358" y="1459"/>
                      <a:pt x="347" y="1629"/>
                      <a:pt x="560" y="1629"/>
                    </a:cubicBezTo>
                    <a:cubicBezTo>
                      <a:pt x="776" y="1629"/>
                      <a:pt x="762" y="1459"/>
                      <a:pt x="864" y="1175"/>
                    </a:cubicBezTo>
                    <a:cubicBezTo>
                      <a:pt x="932" y="983"/>
                      <a:pt x="1120" y="764"/>
                      <a:pt x="1120" y="560"/>
                    </a:cubicBezTo>
                    <a:cubicBezTo>
                      <a:pt x="1120" y="251"/>
                      <a:pt x="869" y="0"/>
                      <a:pt x="560" y="0"/>
                    </a:cubicBezTo>
                    <a:close/>
                    <a:moveTo>
                      <a:pt x="692" y="1383"/>
                    </a:moveTo>
                    <a:cubicBezTo>
                      <a:pt x="440" y="1415"/>
                      <a:pt x="440" y="1415"/>
                      <a:pt x="440" y="1415"/>
                    </a:cubicBezTo>
                    <a:cubicBezTo>
                      <a:pt x="431" y="1389"/>
                      <a:pt x="421" y="1358"/>
                      <a:pt x="409" y="1319"/>
                    </a:cubicBezTo>
                    <a:cubicBezTo>
                      <a:pt x="409" y="1318"/>
                      <a:pt x="409" y="1318"/>
                      <a:pt x="409" y="1317"/>
                    </a:cubicBezTo>
                    <a:cubicBezTo>
                      <a:pt x="724" y="1278"/>
                      <a:pt x="724" y="1278"/>
                      <a:pt x="724" y="1278"/>
                    </a:cubicBezTo>
                    <a:cubicBezTo>
                      <a:pt x="719" y="1293"/>
                      <a:pt x="714" y="1309"/>
                      <a:pt x="710" y="1323"/>
                    </a:cubicBezTo>
                    <a:cubicBezTo>
                      <a:pt x="704" y="1346"/>
                      <a:pt x="698" y="1365"/>
                      <a:pt x="692" y="1383"/>
                    </a:cubicBezTo>
                    <a:close/>
                    <a:moveTo>
                      <a:pt x="394" y="1268"/>
                    </a:moveTo>
                    <a:cubicBezTo>
                      <a:pt x="385" y="1237"/>
                      <a:pt x="374" y="1205"/>
                      <a:pt x="363" y="1171"/>
                    </a:cubicBezTo>
                    <a:cubicBezTo>
                      <a:pt x="758" y="1171"/>
                      <a:pt x="758" y="1171"/>
                      <a:pt x="758" y="1171"/>
                    </a:cubicBezTo>
                    <a:cubicBezTo>
                      <a:pt x="752" y="1189"/>
                      <a:pt x="745" y="1208"/>
                      <a:pt x="740" y="1225"/>
                    </a:cubicBezTo>
                    <a:lnTo>
                      <a:pt x="394" y="1268"/>
                    </a:lnTo>
                    <a:close/>
                    <a:moveTo>
                      <a:pt x="560" y="1527"/>
                    </a:moveTo>
                    <a:cubicBezTo>
                      <a:pt x="508" y="1527"/>
                      <a:pt x="485" y="1521"/>
                      <a:pt x="458" y="1464"/>
                    </a:cubicBezTo>
                    <a:cubicBezTo>
                      <a:pt x="674" y="1437"/>
                      <a:pt x="674" y="1437"/>
                      <a:pt x="674" y="1437"/>
                    </a:cubicBezTo>
                    <a:cubicBezTo>
                      <a:pt x="643" y="1521"/>
                      <a:pt x="620" y="1527"/>
                      <a:pt x="560" y="1527"/>
                    </a:cubicBezTo>
                    <a:close/>
                    <a:moveTo>
                      <a:pt x="798" y="1069"/>
                    </a:moveTo>
                    <a:cubicBezTo>
                      <a:pt x="323" y="1069"/>
                      <a:pt x="323" y="1069"/>
                      <a:pt x="323" y="1069"/>
                    </a:cubicBezTo>
                    <a:cubicBezTo>
                      <a:pt x="297" y="1014"/>
                      <a:pt x="267" y="959"/>
                      <a:pt x="237" y="905"/>
                    </a:cubicBezTo>
                    <a:cubicBezTo>
                      <a:pt x="170" y="786"/>
                      <a:pt x="102" y="664"/>
                      <a:pt x="102" y="560"/>
                    </a:cubicBezTo>
                    <a:cubicBezTo>
                      <a:pt x="102" y="307"/>
                      <a:pt x="307" y="102"/>
                      <a:pt x="560" y="102"/>
                    </a:cubicBezTo>
                    <a:cubicBezTo>
                      <a:pt x="813" y="102"/>
                      <a:pt x="1018" y="307"/>
                      <a:pt x="1018" y="560"/>
                    </a:cubicBezTo>
                    <a:cubicBezTo>
                      <a:pt x="1018" y="663"/>
                      <a:pt x="949" y="786"/>
                      <a:pt x="883" y="906"/>
                    </a:cubicBezTo>
                    <a:cubicBezTo>
                      <a:pt x="853" y="960"/>
                      <a:pt x="823" y="1014"/>
                      <a:pt x="798" y="10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id-ID" sz="1100"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40"/>
              <p:cNvSpPr>
                <a:spLocks/>
              </p:cNvSpPr>
              <p:nvPr/>
            </p:nvSpPr>
            <p:spPr bwMode="auto">
              <a:xfrm>
                <a:off x="957263" y="955675"/>
                <a:ext cx="1239837" cy="1239837"/>
              </a:xfrm>
              <a:custGeom>
                <a:avLst/>
                <a:gdLst>
                  <a:gd name="T0" fmla="*/ 305 w 330"/>
                  <a:gd name="T1" fmla="*/ 0 h 330"/>
                  <a:gd name="T2" fmla="*/ 0 w 330"/>
                  <a:gd name="T3" fmla="*/ 305 h 330"/>
                  <a:gd name="T4" fmla="*/ 25 w 330"/>
                  <a:gd name="T5" fmla="*/ 330 h 330"/>
                  <a:gd name="T6" fmla="*/ 50 w 330"/>
                  <a:gd name="T7" fmla="*/ 305 h 330"/>
                  <a:gd name="T8" fmla="*/ 305 w 330"/>
                  <a:gd name="T9" fmla="*/ 50 h 330"/>
                  <a:gd name="T10" fmla="*/ 330 w 330"/>
                  <a:gd name="T11" fmla="*/ 25 h 330"/>
                  <a:gd name="T12" fmla="*/ 305 w 330"/>
                  <a:gd name="T13" fmla="*/ 0 h 330"/>
                </a:gdLst>
                <a:ahLst/>
                <a:cxnLst>
                  <a:cxn ang="0">
                    <a:pos x="T0" y="T1"/>
                  </a:cxn>
                  <a:cxn ang="0">
                    <a:pos x="T2" y="T3"/>
                  </a:cxn>
                  <a:cxn ang="0">
                    <a:pos x="T4" y="T5"/>
                  </a:cxn>
                  <a:cxn ang="0">
                    <a:pos x="T6" y="T7"/>
                  </a:cxn>
                  <a:cxn ang="0">
                    <a:pos x="T8" y="T9"/>
                  </a:cxn>
                  <a:cxn ang="0">
                    <a:pos x="T10" y="T11"/>
                  </a:cxn>
                  <a:cxn ang="0">
                    <a:pos x="T12" y="T13"/>
                  </a:cxn>
                </a:cxnLst>
                <a:rect l="0" t="0" r="r" b="b"/>
                <a:pathLst>
                  <a:path w="330" h="330">
                    <a:moveTo>
                      <a:pt x="305" y="0"/>
                    </a:moveTo>
                    <a:cubicBezTo>
                      <a:pt x="137" y="0"/>
                      <a:pt x="0" y="137"/>
                      <a:pt x="0" y="305"/>
                    </a:cubicBezTo>
                    <a:cubicBezTo>
                      <a:pt x="0" y="319"/>
                      <a:pt x="11" y="330"/>
                      <a:pt x="25" y="330"/>
                    </a:cubicBezTo>
                    <a:cubicBezTo>
                      <a:pt x="39" y="330"/>
                      <a:pt x="50" y="319"/>
                      <a:pt x="50" y="305"/>
                    </a:cubicBezTo>
                    <a:cubicBezTo>
                      <a:pt x="50" y="165"/>
                      <a:pt x="165" y="50"/>
                      <a:pt x="305" y="50"/>
                    </a:cubicBezTo>
                    <a:cubicBezTo>
                      <a:pt x="319" y="50"/>
                      <a:pt x="330" y="39"/>
                      <a:pt x="330" y="25"/>
                    </a:cubicBezTo>
                    <a:cubicBezTo>
                      <a:pt x="330" y="11"/>
                      <a:pt x="319" y="0"/>
                      <a:pt x="3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id-ID" sz="1100"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9" name="Oval 28"/>
            <p:cNvSpPr>
              <a:spLocks/>
            </p:cNvSpPr>
            <p:nvPr/>
          </p:nvSpPr>
          <p:spPr>
            <a:xfrm>
              <a:off x="7277589" y="4351211"/>
              <a:ext cx="504000" cy="504000"/>
            </a:xfrm>
            <a:prstGeom prst="ellipse">
              <a:avLst/>
            </a:prstGeom>
            <a:no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id-ID" sz="1100"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Group 31"/>
          <p:cNvGrpSpPr>
            <a:grpSpLocks noChangeAspect="1"/>
          </p:cNvGrpSpPr>
          <p:nvPr/>
        </p:nvGrpSpPr>
        <p:grpSpPr>
          <a:xfrm>
            <a:off x="4751688" y="3507959"/>
            <a:ext cx="306913" cy="306930"/>
            <a:chOff x="6351588" y="5249129"/>
            <a:chExt cx="504000" cy="504000"/>
          </a:xfrm>
        </p:grpSpPr>
        <p:sp>
          <p:nvSpPr>
            <p:cNvPr id="33" name="Freeform 49"/>
            <p:cNvSpPr>
              <a:spLocks noEditPoints="1"/>
            </p:cNvSpPr>
            <p:nvPr/>
          </p:nvSpPr>
          <p:spPr bwMode="auto">
            <a:xfrm>
              <a:off x="6474948" y="5584193"/>
              <a:ext cx="28926" cy="28684"/>
            </a:xfrm>
            <a:custGeom>
              <a:avLst/>
              <a:gdLst>
                <a:gd name="T0" fmla="*/ 50 w 101"/>
                <a:gd name="T1" fmla="*/ 0 h 100"/>
                <a:gd name="T2" fmla="*/ 0 w 101"/>
                <a:gd name="T3" fmla="*/ 50 h 100"/>
                <a:gd name="T4" fmla="*/ 50 w 101"/>
                <a:gd name="T5" fmla="*/ 100 h 100"/>
                <a:gd name="T6" fmla="*/ 101 w 101"/>
                <a:gd name="T7" fmla="*/ 50 h 100"/>
                <a:gd name="T8" fmla="*/ 50 w 101"/>
                <a:gd name="T9" fmla="*/ 0 h 100"/>
                <a:gd name="T10" fmla="*/ 50 w 101"/>
                <a:gd name="T11" fmla="*/ 67 h 100"/>
                <a:gd name="T12" fmla="*/ 34 w 101"/>
                <a:gd name="T13" fmla="*/ 50 h 100"/>
                <a:gd name="T14" fmla="*/ 50 w 101"/>
                <a:gd name="T15" fmla="*/ 33 h 100"/>
                <a:gd name="T16" fmla="*/ 67 w 101"/>
                <a:gd name="T17" fmla="*/ 50 h 100"/>
                <a:gd name="T18" fmla="*/ 50 w 101"/>
                <a:gd name="T19" fmla="*/ 6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0" y="0"/>
                  </a:moveTo>
                  <a:cubicBezTo>
                    <a:pt x="23" y="0"/>
                    <a:pt x="0" y="22"/>
                    <a:pt x="0" y="50"/>
                  </a:cubicBezTo>
                  <a:cubicBezTo>
                    <a:pt x="0" y="77"/>
                    <a:pt x="23" y="100"/>
                    <a:pt x="50" y="100"/>
                  </a:cubicBezTo>
                  <a:cubicBezTo>
                    <a:pt x="78" y="100"/>
                    <a:pt x="101" y="77"/>
                    <a:pt x="101" y="50"/>
                  </a:cubicBezTo>
                  <a:cubicBezTo>
                    <a:pt x="101" y="22"/>
                    <a:pt x="78" y="0"/>
                    <a:pt x="50" y="0"/>
                  </a:cubicBezTo>
                  <a:close/>
                  <a:moveTo>
                    <a:pt x="50" y="67"/>
                  </a:moveTo>
                  <a:cubicBezTo>
                    <a:pt x="41" y="67"/>
                    <a:pt x="34" y="59"/>
                    <a:pt x="34" y="50"/>
                  </a:cubicBezTo>
                  <a:cubicBezTo>
                    <a:pt x="34" y="41"/>
                    <a:pt x="41" y="33"/>
                    <a:pt x="50" y="33"/>
                  </a:cubicBezTo>
                  <a:cubicBezTo>
                    <a:pt x="60" y="33"/>
                    <a:pt x="67" y="41"/>
                    <a:pt x="67" y="50"/>
                  </a:cubicBezTo>
                  <a:cubicBezTo>
                    <a:pt x="67" y="59"/>
                    <a:pt x="60" y="67"/>
                    <a:pt x="50" y="67"/>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id-ID" sz="1100"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Oval 33"/>
            <p:cNvSpPr>
              <a:spLocks noChangeAspect="1"/>
            </p:cNvSpPr>
            <p:nvPr/>
          </p:nvSpPr>
          <p:spPr>
            <a:xfrm>
              <a:off x="6351588" y="5249129"/>
              <a:ext cx="504000" cy="504000"/>
            </a:xfrm>
            <a:prstGeom prst="ellipse">
              <a:avLst/>
            </a:prstGeom>
            <a:no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id-ID" sz="1100"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78"/>
            <p:cNvSpPr>
              <a:spLocks noChangeAspect="1" noEditPoints="1"/>
            </p:cNvSpPr>
            <p:nvPr/>
          </p:nvSpPr>
          <p:spPr bwMode="auto">
            <a:xfrm>
              <a:off x="6449971" y="5348129"/>
              <a:ext cx="322989" cy="313374"/>
            </a:xfrm>
            <a:custGeom>
              <a:avLst/>
              <a:gdLst>
                <a:gd name="T0" fmla="*/ 172 w 241"/>
                <a:gd name="T1" fmla="*/ 0 h 234"/>
                <a:gd name="T2" fmla="*/ 102 w 241"/>
                <a:gd name="T3" fmla="*/ 50 h 234"/>
                <a:gd name="T4" fmla="*/ 102 w 241"/>
                <a:gd name="T5" fmla="*/ 50 h 234"/>
                <a:gd name="T6" fmla="*/ 26 w 241"/>
                <a:gd name="T7" fmla="*/ 126 h 234"/>
                <a:gd name="T8" fmla="*/ 2 w 241"/>
                <a:gd name="T9" fmla="*/ 201 h 234"/>
                <a:gd name="T10" fmla="*/ 26 w 241"/>
                <a:gd name="T11" fmla="*/ 234 h 234"/>
                <a:gd name="T12" fmla="*/ 96 w 241"/>
                <a:gd name="T13" fmla="*/ 216 h 234"/>
                <a:gd name="T14" fmla="*/ 220 w 241"/>
                <a:gd name="T15" fmla="*/ 97 h 234"/>
                <a:gd name="T16" fmla="*/ 117 w 241"/>
                <a:gd name="T17" fmla="*/ 174 h 234"/>
                <a:gd name="T18" fmla="*/ 181 w 241"/>
                <a:gd name="T19" fmla="*/ 86 h 234"/>
                <a:gd name="T20" fmla="*/ 174 w 241"/>
                <a:gd name="T21" fmla="*/ 123 h 234"/>
                <a:gd name="T22" fmla="*/ 117 w 241"/>
                <a:gd name="T23" fmla="*/ 180 h 234"/>
                <a:gd name="T24" fmla="*/ 108 w 241"/>
                <a:gd name="T25" fmla="*/ 148 h 234"/>
                <a:gd name="T26" fmla="*/ 84 w 241"/>
                <a:gd name="T27" fmla="*/ 125 h 234"/>
                <a:gd name="T28" fmla="*/ 169 w 241"/>
                <a:gd name="T29" fmla="*/ 66 h 234"/>
                <a:gd name="T30" fmla="*/ 108 w 241"/>
                <a:gd name="T31" fmla="*/ 148 h 234"/>
                <a:gd name="T32" fmla="*/ 56 w 241"/>
                <a:gd name="T33" fmla="*/ 117 h 234"/>
                <a:gd name="T34" fmla="*/ 146 w 241"/>
                <a:gd name="T35" fmla="*/ 53 h 234"/>
                <a:gd name="T36" fmla="*/ 31 w 241"/>
                <a:gd name="T37" fmla="*/ 219 h 234"/>
                <a:gd name="T38" fmla="*/ 15 w 241"/>
                <a:gd name="T39" fmla="*/ 209 h 234"/>
                <a:gd name="T40" fmla="*/ 23 w 241"/>
                <a:gd name="T41" fmla="*/ 177 h 234"/>
                <a:gd name="T42" fmla="*/ 58 w 241"/>
                <a:gd name="T43" fmla="*/ 211 h 234"/>
                <a:gd name="T44" fmla="*/ 65 w 241"/>
                <a:gd name="T45" fmla="*/ 210 h 234"/>
                <a:gd name="T46" fmla="*/ 26 w 241"/>
                <a:gd name="T47" fmla="*/ 169 h 234"/>
                <a:gd name="T48" fmla="*/ 36 w 241"/>
                <a:gd name="T49" fmla="*/ 138 h 234"/>
                <a:gd name="T50" fmla="*/ 95 w 241"/>
                <a:gd name="T51" fmla="*/ 201 h 234"/>
                <a:gd name="T52" fmla="*/ 65 w 241"/>
                <a:gd name="T53" fmla="*/ 210 h 234"/>
                <a:gd name="T54" fmla="*/ 198 w 241"/>
                <a:gd name="T55" fmla="*/ 99 h 234"/>
                <a:gd name="T56" fmla="*/ 179 w 241"/>
                <a:gd name="T57" fmla="*/ 55 h 234"/>
                <a:gd name="T58" fmla="*/ 148 w 241"/>
                <a:gd name="T59" fmla="*/ 24 h 234"/>
                <a:gd name="T60" fmla="*/ 205 w 241"/>
                <a:gd name="T61" fmla="*/ 30 h 234"/>
                <a:gd name="T62" fmla="*/ 210 w 241"/>
                <a:gd name="T63" fmla="*/ 8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1" h="234">
                  <a:moveTo>
                    <a:pt x="215" y="19"/>
                  </a:moveTo>
                  <a:cubicBezTo>
                    <a:pt x="203" y="7"/>
                    <a:pt x="187" y="0"/>
                    <a:pt x="172" y="0"/>
                  </a:cubicBezTo>
                  <a:cubicBezTo>
                    <a:pt x="159" y="0"/>
                    <a:pt x="146" y="5"/>
                    <a:pt x="138" y="14"/>
                  </a:cubicBezTo>
                  <a:cubicBezTo>
                    <a:pt x="102" y="50"/>
                    <a:pt x="102" y="50"/>
                    <a:pt x="102" y="50"/>
                  </a:cubicBezTo>
                  <a:cubicBezTo>
                    <a:pt x="102" y="50"/>
                    <a:pt x="102" y="50"/>
                    <a:pt x="102" y="50"/>
                  </a:cubicBezTo>
                  <a:cubicBezTo>
                    <a:pt x="102" y="50"/>
                    <a:pt x="102" y="50"/>
                    <a:pt x="102" y="50"/>
                  </a:cubicBezTo>
                  <a:cubicBezTo>
                    <a:pt x="102" y="50"/>
                    <a:pt x="102" y="50"/>
                    <a:pt x="102" y="50"/>
                  </a:cubicBezTo>
                  <a:cubicBezTo>
                    <a:pt x="26" y="126"/>
                    <a:pt x="26" y="126"/>
                    <a:pt x="26" y="126"/>
                  </a:cubicBezTo>
                  <a:cubicBezTo>
                    <a:pt x="23" y="130"/>
                    <a:pt x="20" y="134"/>
                    <a:pt x="19" y="139"/>
                  </a:cubicBezTo>
                  <a:cubicBezTo>
                    <a:pt x="2" y="201"/>
                    <a:pt x="2" y="201"/>
                    <a:pt x="2" y="201"/>
                  </a:cubicBezTo>
                  <a:cubicBezTo>
                    <a:pt x="2" y="201"/>
                    <a:pt x="0" y="206"/>
                    <a:pt x="0" y="209"/>
                  </a:cubicBezTo>
                  <a:cubicBezTo>
                    <a:pt x="0" y="223"/>
                    <a:pt x="12" y="234"/>
                    <a:pt x="26" y="234"/>
                  </a:cubicBezTo>
                  <a:cubicBezTo>
                    <a:pt x="29" y="234"/>
                    <a:pt x="34" y="233"/>
                    <a:pt x="34" y="233"/>
                  </a:cubicBezTo>
                  <a:cubicBezTo>
                    <a:pt x="96" y="216"/>
                    <a:pt x="96" y="216"/>
                    <a:pt x="96" y="216"/>
                  </a:cubicBezTo>
                  <a:cubicBezTo>
                    <a:pt x="101" y="215"/>
                    <a:pt x="105" y="213"/>
                    <a:pt x="109" y="209"/>
                  </a:cubicBezTo>
                  <a:cubicBezTo>
                    <a:pt x="220" y="97"/>
                    <a:pt x="220" y="97"/>
                    <a:pt x="220" y="97"/>
                  </a:cubicBezTo>
                  <a:cubicBezTo>
                    <a:pt x="241" y="76"/>
                    <a:pt x="238" y="42"/>
                    <a:pt x="215" y="19"/>
                  </a:cubicBezTo>
                  <a:close/>
                  <a:moveTo>
                    <a:pt x="117" y="174"/>
                  </a:moveTo>
                  <a:cubicBezTo>
                    <a:pt x="117" y="168"/>
                    <a:pt x="115" y="161"/>
                    <a:pt x="112" y="155"/>
                  </a:cubicBezTo>
                  <a:cubicBezTo>
                    <a:pt x="181" y="86"/>
                    <a:pt x="181" y="86"/>
                    <a:pt x="181" y="86"/>
                  </a:cubicBezTo>
                  <a:cubicBezTo>
                    <a:pt x="185" y="99"/>
                    <a:pt x="183" y="113"/>
                    <a:pt x="174" y="123"/>
                  </a:cubicBezTo>
                  <a:cubicBezTo>
                    <a:pt x="174" y="123"/>
                    <a:pt x="174" y="123"/>
                    <a:pt x="174" y="123"/>
                  </a:cubicBezTo>
                  <a:cubicBezTo>
                    <a:pt x="174" y="123"/>
                    <a:pt x="174" y="123"/>
                    <a:pt x="174" y="123"/>
                  </a:cubicBezTo>
                  <a:cubicBezTo>
                    <a:pt x="117" y="180"/>
                    <a:pt x="117" y="180"/>
                    <a:pt x="117" y="180"/>
                  </a:cubicBezTo>
                  <a:cubicBezTo>
                    <a:pt x="117" y="178"/>
                    <a:pt x="118" y="176"/>
                    <a:pt x="117" y="174"/>
                  </a:cubicBezTo>
                  <a:close/>
                  <a:moveTo>
                    <a:pt x="108" y="148"/>
                  </a:moveTo>
                  <a:cubicBezTo>
                    <a:pt x="106" y="144"/>
                    <a:pt x="103" y="140"/>
                    <a:pt x="99" y="136"/>
                  </a:cubicBezTo>
                  <a:cubicBezTo>
                    <a:pt x="94" y="131"/>
                    <a:pt x="89" y="128"/>
                    <a:pt x="84" y="125"/>
                  </a:cubicBezTo>
                  <a:cubicBezTo>
                    <a:pt x="154" y="55"/>
                    <a:pt x="154" y="55"/>
                    <a:pt x="154" y="55"/>
                  </a:cubicBezTo>
                  <a:cubicBezTo>
                    <a:pt x="159" y="58"/>
                    <a:pt x="164" y="61"/>
                    <a:pt x="169" y="66"/>
                  </a:cubicBezTo>
                  <a:cubicBezTo>
                    <a:pt x="173" y="70"/>
                    <a:pt x="176" y="74"/>
                    <a:pt x="178" y="79"/>
                  </a:cubicBezTo>
                  <a:lnTo>
                    <a:pt x="108" y="148"/>
                  </a:lnTo>
                  <a:close/>
                  <a:moveTo>
                    <a:pt x="77" y="121"/>
                  </a:moveTo>
                  <a:cubicBezTo>
                    <a:pt x="70" y="119"/>
                    <a:pt x="63" y="117"/>
                    <a:pt x="56" y="117"/>
                  </a:cubicBezTo>
                  <a:cubicBezTo>
                    <a:pt x="112" y="60"/>
                    <a:pt x="112" y="60"/>
                    <a:pt x="112" y="60"/>
                  </a:cubicBezTo>
                  <a:cubicBezTo>
                    <a:pt x="121" y="52"/>
                    <a:pt x="133" y="50"/>
                    <a:pt x="146" y="53"/>
                  </a:cubicBezTo>
                  <a:lnTo>
                    <a:pt x="77" y="121"/>
                  </a:lnTo>
                  <a:close/>
                  <a:moveTo>
                    <a:pt x="31" y="219"/>
                  </a:moveTo>
                  <a:cubicBezTo>
                    <a:pt x="30" y="219"/>
                    <a:pt x="28" y="219"/>
                    <a:pt x="26" y="220"/>
                  </a:cubicBezTo>
                  <a:cubicBezTo>
                    <a:pt x="20" y="219"/>
                    <a:pt x="15" y="215"/>
                    <a:pt x="15" y="209"/>
                  </a:cubicBezTo>
                  <a:cubicBezTo>
                    <a:pt x="15" y="207"/>
                    <a:pt x="16" y="205"/>
                    <a:pt x="16" y="204"/>
                  </a:cubicBezTo>
                  <a:cubicBezTo>
                    <a:pt x="23" y="177"/>
                    <a:pt x="23" y="177"/>
                    <a:pt x="23" y="177"/>
                  </a:cubicBezTo>
                  <a:cubicBezTo>
                    <a:pt x="32" y="176"/>
                    <a:pt x="41" y="180"/>
                    <a:pt x="48" y="187"/>
                  </a:cubicBezTo>
                  <a:cubicBezTo>
                    <a:pt x="55" y="194"/>
                    <a:pt x="58" y="203"/>
                    <a:pt x="58" y="211"/>
                  </a:cubicBezTo>
                  <a:lnTo>
                    <a:pt x="31" y="219"/>
                  </a:lnTo>
                  <a:close/>
                  <a:moveTo>
                    <a:pt x="65" y="210"/>
                  </a:moveTo>
                  <a:cubicBezTo>
                    <a:pt x="65" y="200"/>
                    <a:pt x="61" y="190"/>
                    <a:pt x="53" y="182"/>
                  </a:cubicBezTo>
                  <a:cubicBezTo>
                    <a:pt x="45" y="174"/>
                    <a:pt x="35" y="170"/>
                    <a:pt x="26" y="169"/>
                  </a:cubicBezTo>
                  <a:cubicBezTo>
                    <a:pt x="33" y="143"/>
                    <a:pt x="33" y="143"/>
                    <a:pt x="33" y="143"/>
                  </a:cubicBezTo>
                  <a:cubicBezTo>
                    <a:pt x="33" y="141"/>
                    <a:pt x="34" y="139"/>
                    <a:pt x="36" y="138"/>
                  </a:cubicBezTo>
                  <a:cubicBezTo>
                    <a:pt x="50" y="127"/>
                    <a:pt x="73" y="130"/>
                    <a:pt x="88" y="146"/>
                  </a:cubicBezTo>
                  <a:cubicBezTo>
                    <a:pt x="105" y="163"/>
                    <a:pt x="108" y="187"/>
                    <a:pt x="95" y="201"/>
                  </a:cubicBezTo>
                  <a:cubicBezTo>
                    <a:pt x="94" y="202"/>
                    <a:pt x="93" y="202"/>
                    <a:pt x="92" y="202"/>
                  </a:cubicBezTo>
                  <a:lnTo>
                    <a:pt x="65" y="210"/>
                  </a:lnTo>
                  <a:close/>
                  <a:moveTo>
                    <a:pt x="210" y="86"/>
                  </a:moveTo>
                  <a:cubicBezTo>
                    <a:pt x="198" y="99"/>
                    <a:pt x="198" y="99"/>
                    <a:pt x="198" y="99"/>
                  </a:cubicBezTo>
                  <a:cubicBezTo>
                    <a:pt x="198" y="97"/>
                    <a:pt x="198" y="96"/>
                    <a:pt x="198" y="94"/>
                  </a:cubicBezTo>
                  <a:cubicBezTo>
                    <a:pt x="196" y="80"/>
                    <a:pt x="190" y="66"/>
                    <a:pt x="179" y="55"/>
                  </a:cubicBezTo>
                  <a:cubicBezTo>
                    <a:pt x="167" y="44"/>
                    <a:pt x="151" y="37"/>
                    <a:pt x="136" y="37"/>
                  </a:cubicBezTo>
                  <a:cubicBezTo>
                    <a:pt x="148" y="24"/>
                    <a:pt x="148" y="24"/>
                    <a:pt x="148" y="24"/>
                  </a:cubicBezTo>
                  <a:cubicBezTo>
                    <a:pt x="154" y="18"/>
                    <a:pt x="162" y="15"/>
                    <a:pt x="172" y="15"/>
                  </a:cubicBezTo>
                  <a:cubicBezTo>
                    <a:pt x="183" y="15"/>
                    <a:pt x="196" y="20"/>
                    <a:pt x="205" y="30"/>
                  </a:cubicBezTo>
                  <a:cubicBezTo>
                    <a:pt x="214" y="38"/>
                    <a:pt x="219" y="49"/>
                    <a:pt x="219" y="60"/>
                  </a:cubicBezTo>
                  <a:cubicBezTo>
                    <a:pt x="220" y="70"/>
                    <a:pt x="217" y="80"/>
                    <a:pt x="210" y="86"/>
                  </a:cubicBezTo>
                  <a:close/>
                </a:path>
              </a:pathLst>
            </a:custGeom>
            <a:solidFill>
              <a:schemeClr val="bg1"/>
            </a:solidFill>
            <a:ln>
              <a:noFill/>
            </a:ln>
          </p:spPr>
          <p:txBody>
            <a:bodyPr vert="horz" wrap="square" lIns="83748" tIns="41874" rIns="83748" bIns="41874" numCol="1" anchor="t" anchorCtr="0" compatLnSpc="1">
              <a:prstTxWarp prst="textNoShape">
                <a:avLst/>
              </a:prstTxWarp>
            </a:bodyPr>
            <a:lstStyle/>
            <a:p>
              <a:pPr>
                <a:lnSpc>
                  <a:spcPct val="120000"/>
                </a:lnSpc>
              </a:pPr>
              <a:endParaRPr lang="id-ID"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Group 35"/>
          <p:cNvGrpSpPr>
            <a:grpSpLocks noChangeAspect="1"/>
          </p:cNvGrpSpPr>
          <p:nvPr/>
        </p:nvGrpSpPr>
        <p:grpSpPr>
          <a:xfrm>
            <a:off x="4031208" y="3514454"/>
            <a:ext cx="306913" cy="306930"/>
            <a:chOff x="5158265" y="5157503"/>
            <a:chExt cx="504000" cy="504000"/>
          </a:xfrm>
        </p:grpSpPr>
        <p:grpSp>
          <p:nvGrpSpPr>
            <p:cNvPr id="27" name="Group 36"/>
            <p:cNvGrpSpPr>
              <a:grpSpLocks noChangeAspect="1"/>
            </p:cNvGrpSpPr>
            <p:nvPr/>
          </p:nvGrpSpPr>
          <p:grpSpPr>
            <a:xfrm>
              <a:off x="5258893" y="5241947"/>
              <a:ext cx="306205" cy="306083"/>
              <a:chOff x="0" y="1588"/>
              <a:chExt cx="4016375" cy="4014787"/>
            </a:xfrm>
            <a:solidFill>
              <a:schemeClr val="bg1"/>
            </a:solidFill>
          </p:grpSpPr>
          <p:sp>
            <p:nvSpPr>
              <p:cNvPr id="39" name="Freeform 48"/>
              <p:cNvSpPr>
                <a:spLocks noEditPoints="1"/>
              </p:cNvSpPr>
              <p:nvPr/>
            </p:nvSpPr>
            <p:spPr bwMode="auto">
              <a:xfrm>
                <a:off x="0" y="1588"/>
                <a:ext cx="4016375" cy="4014787"/>
              </a:xfrm>
              <a:custGeom>
                <a:avLst/>
                <a:gdLst>
                  <a:gd name="T0" fmla="*/ 690 w 1068"/>
                  <a:gd name="T1" fmla="*/ 335 h 1068"/>
                  <a:gd name="T2" fmla="*/ 534 w 1068"/>
                  <a:gd name="T3" fmla="*/ 0 h 1068"/>
                  <a:gd name="T4" fmla="*/ 301 w 1068"/>
                  <a:gd name="T5" fmla="*/ 342 h 1068"/>
                  <a:gd name="T6" fmla="*/ 267 w 1068"/>
                  <a:gd name="T7" fmla="*/ 360 h 1068"/>
                  <a:gd name="T8" fmla="*/ 100 w 1068"/>
                  <a:gd name="T9" fmla="*/ 334 h 1068"/>
                  <a:gd name="T10" fmla="*/ 0 w 1068"/>
                  <a:gd name="T11" fmla="*/ 968 h 1068"/>
                  <a:gd name="T12" fmla="*/ 201 w 1068"/>
                  <a:gd name="T13" fmla="*/ 1068 h 1068"/>
                  <a:gd name="T14" fmla="*/ 291 w 1068"/>
                  <a:gd name="T15" fmla="*/ 1011 h 1068"/>
                  <a:gd name="T16" fmla="*/ 301 w 1068"/>
                  <a:gd name="T17" fmla="*/ 1013 h 1068"/>
                  <a:gd name="T18" fmla="*/ 635 w 1068"/>
                  <a:gd name="T19" fmla="*/ 1068 h 1068"/>
                  <a:gd name="T20" fmla="*/ 937 w 1068"/>
                  <a:gd name="T21" fmla="*/ 1004 h 1068"/>
                  <a:gd name="T22" fmla="*/ 952 w 1068"/>
                  <a:gd name="T23" fmla="*/ 909 h 1068"/>
                  <a:gd name="T24" fmla="*/ 1007 w 1068"/>
                  <a:gd name="T25" fmla="*/ 732 h 1068"/>
                  <a:gd name="T26" fmla="*/ 1039 w 1068"/>
                  <a:gd name="T27" fmla="*/ 560 h 1068"/>
                  <a:gd name="T28" fmla="*/ 1068 w 1068"/>
                  <a:gd name="T29" fmla="*/ 481 h 1068"/>
                  <a:gd name="T30" fmla="*/ 974 w 1068"/>
                  <a:gd name="T31" fmla="*/ 349 h 1068"/>
                  <a:gd name="T32" fmla="*/ 201 w 1068"/>
                  <a:gd name="T33" fmla="*/ 1001 h 1068"/>
                  <a:gd name="T34" fmla="*/ 67 w 1068"/>
                  <a:gd name="T35" fmla="*/ 968 h 1068"/>
                  <a:gd name="T36" fmla="*/ 100 w 1068"/>
                  <a:gd name="T37" fmla="*/ 401 h 1068"/>
                  <a:gd name="T38" fmla="*/ 234 w 1068"/>
                  <a:gd name="T39" fmla="*/ 434 h 1068"/>
                  <a:gd name="T40" fmla="*/ 1001 w 1068"/>
                  <a:gd name="T41" fmla="*/ 485 h 1068"/>
                  <a:gd name="T42" fmla="*/ 868 w 1068"/>
                  <a:gd name="T43" fmla="*/ 534 h 1068"/>
                  <a:gd name="T44" fmla="*/ 868 w 1068"/>
                  <a:gd name="T45" fmla="*/ 567 h 1068"/>
                  <a:gd name="T46" fmla="*/ 986 w 1068"/>
                  <a:gd name="T47" fmla="*/ 629 h 1068"/>
                  <a:gd name="T48" fmla="*/ 835 w 1068"/>
                  <a:gd name="T49" fmla="*/ 701 h 1068"/>
                  <a:gd name="T50" fmla="*/ 835 w 1068"/>
                  <a:gd name="T51" fmla="*/ 734 h 1068"/>
                  <a:gd name="T52" fmla="*/ 944 w 1068"/>
                  <a:gd name="T53" fmla="*/ 803 h 1068"/>
                  <a:gd name="T54" fmla="*/ 801 w 1068"/>
                  <a:gd name="T55" fmla="*/ 868 h 1068"/>
                  <a:gd name="T56" fmla="*/ 801 w 1068"/>
                  <a:gd name="T57" fmla="*/ 901 h 1068"/>
                  <a:gd name="T58" fmla="*/ 888 w 1068"/>
                  <a:gd name="T59" fmla="*/ 948 h 1068"/>
                  <a:gd name="T60" fmla="*/ 818 w 1068"/>
                  <a:gd name="T61" fmla="*/ 1001 h 1068"/>
                  <a:gd name="T62" fmla="*/ 450 w 1068"/>
                  <a:gd name="T63" fmla="*/ 980 h 1068"/>
                  <a:gd name="T64" fmla="*/ 268 w 1068"/>
                  <a:gd name="T65" fmla="*/ 914 h 1068"/>
                  <a:gd name="T66" fmla="*/ 294 w 1068"/>
                  <a:gd name="T67" fmla="*/ 418 h 1068"/>
                  <a:gd name="T68" fmla="*/ 501 w 1068"/>
                  <a:gd name="T69" fmla="*/ 100 h 1068"/>
                  <a:gd name="T70" fmla="*/ 632 w 1068"/>
                  <a:gd name="T71" fmla="*/ 225 h 1068"/>
                  <a:gd name="T72" fmla="*/ 962 w 1068"/>
                  <a:gd name="T73" fmla="*/ 413 h 1068"/>
                  <a:gd name="T74" fmla="*/ 1001 w 1068"/>
                  <a:gd name="T75" fmla="*/ 485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68" h="1068">
                    <a:moveTo>
                      <a:pt x="974" y="349"/>
                    </a:moveTo>
                    <a:cubicBezTo>
                      <a:pt x="932" y="339"/>
                      <a:pt x="834" y="339"/>
                      <a:pt x="690" y="335"/>
                    </a:cubicBezTo>
                    <a:cubicBezTo>
                      <a:pt x="697" y="304"/>
                      <a:pt x="699" y="275"/>
                      <a:pt x="699" y="225"/>
                    </a:cubicBezTo>
                    <a:cubicBezTo>
                      <a:pt x="699" y="105"/>
                      <a:pt x="611" y="0"/>
                      <a:pt x="534" y="0"/>
                    </a:cubicBezTo>
                    <a:cubicBezTo>
                      <a:pt x="480" y="0"/>
                      <a:pt x="435" y="45"/>
                      <a:pt x="434" y="99"/>
                    </a:cubicBezTo>
                    <a:cubicBezTo>
                      <a:pt x="433" y="167"/>
                      <a:pt x="413" y="283"/>
                      <a:pt x="301" y="342"/>
                    </a:cubicBezTo>
                    <a:cubicBezTo>
                      <a:pt x="292" y="346"/>
                      <a:pt x="269" y="357"/>
                      <a:pt x="265" y="359"/>
                    </a:cubicBezTo>
                    <a:cubicBezTo>
                      <a:pt x="267" y="360"/>
                      <a:pt x="267" y="360"/>
                      <a:pt x="267" y="360"/>
                    </a:cubicBezTo>
                    <a:cubicBezTo>
                      <a:pt x="250" y="345"/>
                      <a:pt x="225" y="334"/>
                      <a:pt x="201" y="334"/>
                    </a:cubicBezTo>
                    <a:cubicBezTo>
                      <a:pt x="100" y="334"/>
                      <a:pt x="100" y="334"/>
                      <a:pt x="100" y="334"/>
                    </a:cubicBezTo>
                    <a:cubicBezTo>
                      <a:pt x="45" y="334"/>
                      <a:pt x="0" y="379"/>
                      <a:pt x="0" y="434"/>
                    </a:cubicBezTo>
                    <a:cubicBezTo>
                      <a:pt x="0" y="968"/>
                      <a:pt x="0" y="968"/>
                      <a:pt x="0" y="968"/>
                    </a:cubicBezTo>
                    <a:cubicBezTo>
                      <a:pt x="0" y="1023"/>
                      <a:pt x="45" y="1068"/>
                      <a:pt x="100" y="1068"/>
                    </a:cubicBezTo>
                    <a:cubicBezTo>
                      <a:pt x="201" y="1068"/>
                      <a:pt x="201" y="1068"/>
                      <a:pt x="201" y="1068"/>
                    </a:cubicBezTo>
                    <a:cubicBezTo>
                      <a:pt x="240" y="1068"/>
                      <a:pt x="273" y="1044"/>
                      <a:pt x="290" y="1010"/>
                    </a:cubicBezTo>
                    <a:cubicBezTo>
                      <a:pt x="290" y="1011"/>
                      <a:pt x="291" y="1011"/>
                      <a:pt x="291" y="1011"/>
                    </a:cubicBezTo>
                    <a:cubicBezTo>
                      <a:pt x="293" y="1011"/>
                      <a:pt x="296" y="1012"/>
                      <a:pt x="299" y="1013"/>
                    </a:cubicBezTo>
                    <a:cubicBezTo>
                      <a:pt x="300" y="1013"/>
                      <a:pt x="300" y="1013"/>
                      <a:pt x="301" y="1013"/>
                    </a:cubicBezTo>
                    <a:cubicBezTo>
                      <a:pt x="320" y="1018"/>
                      <a:pt x="357" y="1027"/>
                      <a:pt x="436" y="1045"/>
                    </a:cubicBezTo>
                    <a:cubicBezTo>
                      <a:pt x="453" y="1049"/>
                      <a:pt x="542" y="1068"/>
                      <a:pt x="635" y="1068"/>
                    </a:cubicBezTo>
                    <a:cubicBezTo>
                      <a:pt x="818" y="1068"/>
                      <a:pt x="818" y="1068"/>
                      <a:pt x="818" y="1068"/>
                    </a:cubicBezTo>
                    <a:cubicBezTo>
                      <a:pt x="873" y="1068"/>
                      <a:pt x="913" y="1047"/>
                      <a:pt x="937" y="1004"/>
                    </a:cubicBezTo>
                    <a:cubicBezTo>
                      <a:pt x="938" y="1003"/>
                      <a:pt x="945" y="988"/>
                      <a:pt x="952" y="968"/>
                    </a:cubicBezTo>
                    <a:cubicBezTo>
                      <a:pt x="956" y="952"/>
                      <a:pt x="958" y="931"/>
                      <a:pt x="952" y="909"/>
                    </a:cubicBezTo>
                    <a:cubicBezTo>
                      <a:pt x="988" y="884"/>
                      <a:pt x="1000" y="847"/>
                      <a:pt x="1007" y="823"/>
                    </a:cubicBezTo>
                    <a:cubicBezTo>
                      <a:pt x="1020" y="783"/>
                      <a:pt x="1016" y="753"/>
                      <a:pt x="1007" y="732"/>
                    </a:cubicBezTo>
                    <a:cubicBezTo>
                      <a:pt x="1027" y="713"/>
                      <a:pt x="1045" y="684"/>
                      <a:pt x="1052" y="640"/>
                    </a:cubicBezTo>
                    <a:cubicBezTo>
                      <a:pt x="1056" y="612"/>
                      <a:pt x="1052" y="584"/>
                      <a:pt x="1039" y="560"/>
                    </a:cubicBezTo>
                    <a:cubicBezTo>
                      <a:pt x="1058" y="539"/>
                      <a:pt x="1066" y="513"/>
                      <a:pt x="1067" y="488"/>
                    </a:cubicBezTo>
                    <a:cubicBezTo>
                      <a:pt x="1068" y="481"/>
                      <a:pt x="1068" y="481"/>
                      <a:pt x="1068" y="481"/>
                    </a:cubicBezTo>
                    <a:cubicBezTo>
                      <a:pt x="1068" y="476"/>
                      <a:pt x="1068" y="474"/>
                      <a:pt x="1068" y="464"/>
                    </a:cubicBezTo>
                    <a:cubicBezTo>
                      <a:pt x="1068" y="422"/>
                      <a:pt x="1039" y="368"/>
                      <a:pt x="974" y="349"/>
                    </a:cubicBezTo>
                    <a:close/>
                    <a:moveTo>
                      <a:pt x="234" y="968"/>
                    </a:moveTo>
                    <a:cubicBezTo>
                      <a:pt x="234" y="986"/>
                      <a:pt x="219" y="1001"/>
                      <a:pt x="201" y="1001"/>
                    </a:cubicBezTo>
                    <a:cubicBezTo>
                      <a:pt x="100" y="1001"/>
                      <a:pt x="100" y="1001"/>
                      <a:pt x="100" y="1001"/>
                    </a:cubicBezTo>
                    <a:cubicBezTo>
                      <a:pt x="82" y="1001"/>
                      <a:pt x="67" y="986"/>
                      <a:pt x="67" y="968"/>
                    </a:cubicBezTo>
                    <a:cubicBezTo>
                      <a:pt x="67" y="434"/>
                      <a:pt x="67" y="434"/>
                      <a:pt x="67" y="434"/>
                    </a:cubicBezTo>
                    <a:cubicBezTo>
                      <a:pt x="67" y="415"/>
                      <a:pt x="82" y="401"/>
                      <a:pt x="100" y="401"/>
                    </a:cubicBezTo>
                    <a:cubicBezTo>
                      <a:pt x="201" y="401"/>
                      <a:pt x="201" y="401"/>
                      <a:pt x="201" y="401"/>
                    </a:cubicBezTo>
                    <a:cubicBezTo>
                      <a:pt x="219" y="401"/>
                      <a:pt x="234" y="415"/>
                      <a:pt x="234" y="434"/>
                    </a:cubicBezTo>
                    <a:lnTo>
                      <a:pt x="234" y="968"/>
                    </a:lnTo>
                    <a:close/>
                    <a:moveTo>
                      <a:pt x="1001" y="485"/>
                    </a:moveTo>
                    <a:cubicBezTo>
                      <a:pt x="1000" y="502"/>
                      <a:pt x="993" y="534"/>
                      <a:pt x="935" y="534"/>
                    </a:cubicBezTo>
                    <a:cubicBezTo>
                      <a:pt x="885" y="534"/>
                      <a:pt x="868" y="534"/>
                      <a:pt x="868" y="534"/>
                    </a:cubicBezTo>
                    <a:cubicBezTo>
                      <a:pt x="859" y="534"/>
                      <a:pt x="851" y="541"/>
                      <a:pt x="851" y="551"/>
                    </a:cubicBezTo>
                    <a:cubicBezTo>
                      <a:pt x="851" y="560"/>
                      <a:pt x="859" y="567"/>
                      <a:pt x="868" y="567"/>
                    </a:cubicBezTo>
                    <a:cubicBezTo>
                      <a:pt x="868" y="567"/>
                      <a:pt x="883" y="567"/>
                      <a:pt x="933" y="567"/>
                    </a:cubicBezTo>
                    <a:cubicBezTo>
                      <a:pt x="983" y="567"/>
                      <a:pt x="989" y="609"/>
                      <a:pt x="986" y="629"/>
                    </a:cubicBezTo>
                    <a:cubicBezTo>
                      <a:pt x="982" y="654"/>
                      <a:pt x="970" y="701"/>
                      <a:pt x="914" y="701"/>
                    </a:cubicBezTo>
                    <a:cubicBezTo>
                      <a:pt x="858" y="701"/>
                      <a:pt x="835" y="701"/>
                      <a:pt x="835" y="701"/>
                    </a:cubicBezTo>
                    <a:cubicBezTo>
                      <a:pt x="825" y="701"/>
                      <a:pt x="818" y="708"/>
                      <a:pt x="818" y="718"/>
                    </a:cubicBezTo>
                    <a:cubicBezTo>
                      <a:pt x="818" y="727"/>
                      <a:pt x="825" y="734"/>
                      <a:pt x="835" y="734"/>
                    </a:cubicBezTo>
                    <a:cubicBezTo>
                      <a:pt x="835" y="734"/>
                      <a:pt x="874" y="734"/>
                      <a:pt x="900" y="734"/>
                    </a:cubicBezTo>
                    <a:cubicBezTo>
                      <a:pt x="957" y="734"/>
                      <a:pt x="952" y="777"/>
                      <a:pt x="944" y="803"/>
                    </a:cubicBezTo>
                    <a:cubicBezTo>
                      <a:pt x="933" y="837"/>
                      <a:pt x="926" y="868"/>
                      <a:pt x="856" y="868"/>
                    </a:cubicBezTo>
                    <a:cubicBezTo>
                      <a:pt x="831" y="868"/>
                      <a:pt x="801" y="868"/>
                      <a:pt x="801" y="868"/>
                    </a:cubicBezTo>
                    <a:cubicBezTo>
                      <a:pt x="792" y="868"/>
                      <a:pt x="784" y="875"/>
                      <a:pt x="784" y="884"/>
                    </a:cubicBezTo>
                    <a:cubicBezTo>
                      <a:pt x="784" y="894"/>
                      <a:pt x="792" y="901"/>
                      <a:pt x="801" y="901"/>
                    </a:cubicBezTo>
                    <a:cubicBezTo>
                      <a:pt x="801" y="901"/>
                      <a:pt x="824" y="901"/>
                      <a:pt x="853" y="901"/>
                    </a:cubicBezTo>
                    <a:cubicBezTo>
                      <a:pt x="890" y="901"/>
                      <a:pt x="892" y="936"/>
                      <a:pt x="888" y="948"/>
                    </a:cubicBezTo>
                    <a:cubicBezTo>
                      <a:pt x="884" y="962"/>
                      <a:pt x="879" y="972"/>
                      <a:pt x="878" y="972"/>
                    </a:cubicBezTo>
                    <a:cubicBezTo>
                      <a:pt x="868" y="990"/>
                      <a:pt x="852" y="1001"/>
                      <a:pt x="818" y="1001"/>
                    </a:cubicBezTo>
                    <a:cubicBezTo>
                      <a:pt x="635" y="1001"/>
                      <a:pt x="635" y="1001"/>
                      <a:pt x="635" y="1001"/>
                    </a:cubicBezTo>
                    <a:cubicBezTo>
                      <a:pt x="544" y="1001"/>
                      <a:pt x="453" y="980"/>
                      <a:pt x="450" y="980"/>
                    </a:cubicBezTo>
                    <a:cubicBezTo>
                      <a:pt x="312" y="948"/>
                      <a:pt x="304" y="946"/>
                      <a:pt x="296" y="943"/>
                    </a:cubicBezTo>
                    <a:cubicBezTo>
                      <a:pt x="296" y="943"/>
                      <a:pt x="268" y="938"/>
                      <a:pt x="268" y="914"/>
                    </a:cubicBezTo>
                    <a:cubicBezTo>
                      <a:pt x="267" y="453"/>
                      <a:pt x="267" y="453"/>
                      <a:pt x="267" y="453"/>
                    </a:cubicBezTo>
                    <a:cubicBezTo>
                      <a:pt x="267" y="437"/>
                      <a:pt x="277" y="423"/>
                      <a:pt x="294" y="418"/>
                    </a:cubicBezTo>
                    <a:cubicBezTo>
                      <a:pt x="296" y="417"/>
                      <a:pt x="299" y="416"/>
                      <a:pt x="301" y="415"/>
                    </a:cubicBezTo>
                    <a:cubicBezTo>
                      <a:pt x="453" y="352"/>
                      <a:pt x="500" y="214"/>
                      <a:pt x="501" y="100"/>
                    </a:cubicBezTo>
                    <a:cubicBezTo>
                      <a:pt x="501" y="84"/>
                      <a:pt x="513" y="67"/>
                      <a:pt x="534" y="67"/>
                    </a:cubicBezTo>
                    <a:cubicBezTo>
                      <a:pt x="570" y="67"/>
                      <a:pt x="632" y="138"/>
                      <a:pt x="632" y="225"/>
                    </a:cubicBezTo>
                    <a:cubicBezTo>
                      <a:pt x="632" y="304"/>
                      <a:pt x="629" y="318"/>
                      <a:pt x="601" y="401"/>
                    </a:cubicBezTo>
                    <a:cubicBezTo>
                      <a:pt x="935" y="401"/>
                      <a:pt x="932" y="405"/>
                      <a:pt x="962" y="413"/>
                    </a:cubicBezTo>
                    <a:cubicBezTo>
                      <a:pt x="998" y="423"/>
                      <a:pt x="1002" y="454"/>
                      <a:pt x="1002" y="464"/>
                    </a:cubicBezTo>
                    <a:cubicBezTo>
                      <a:pt x="1002" y="476"/>
                      <a:pt x="1001" y="474"/>
                      <a:pt x="1001" y="4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id-ID" sz="1100"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49"/>
              <p:cNvSpPr>
                <a:spLocks noEditPoints="1"/>
              </p:cNvSpPr>
              <p:nvPr/>
            </p:nvSpPr>
            <p:spPr bwMode="auto">
              <a:xfrm>
                <a:off x="376238" y="3263900"/>
                <a:ext cx="379413" cy="376237"/>
              </a:xfrm>
              <a:custGeom>
                <a:avLst/>
                <a:gdLst>
                  <a:gd name="T0" fmla="*/ 50 w 101"/>
                  <a:gd name="T1" fmla="*/ 0 h 100"/>
                  <a:gd name="T2" fmla="*/ 0 w 101"/>
                  <a:gd name="T3" fmla="*/ 50 h 100"/>
                  <a:gd name="T4" fmla="*/ 50 w 101"/>
                  <a:gd name="T5" fmla="*/ 100 h 100"/>
                  <a:gd name="T6" fmla="*/ 101 w 101"/>
                  <a:gd name="T7" fmla="*/ 50 h 100"/>
                  <a:gd name="T8" fmla="*/ 50 w 101"/>
                  <a:gd name="T9" fmla="*/ 0 h 100"/>
                  <a:gd name="T10" fmla="*/ 50 w 101"/>
                  <a:gd name="T11" fmla="*/ 67 h 100"/>
                  <a:gd name="T12" fmla="*/ 34 w 101"/>
                  <a:gd name="T13" fmla="*/ 50 h 100"/>
                  <a:gd name="T14" fmla="*/ 50 w 101"/>
                  <a:gd name="T15" fmla="*/ 33 h 100"/>
                  <a:gd name="T16" fmla="*/ 67 w 101"/>
                  <a:gd name="T17" fmla="*/ 50 h 100"/>
                  <a:gd name="T18" fmla="*/ 50 w 101"/>
                  <a:gd name="T19" fmla="*/ 6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0" y="0"/>
                    </a:moveTo>
                    <a:cubicBezTo>
                      <a:pt x="23" y="0"/>
                      <a:pt x="0" y="22"/>
                      <a:pt x="0" y="50"/>
                    </a:cubicBezTo>
                    <a:cubicBezTo>
                      <a:pt x="0" y="77"/>
                      <a:pt x="23" y="100"/>
                      <a:pt x="50" y="100"/>
                    </a:cubicBezTo>
                    <a:cubicBezTo>
                      <a:pt x="78" y="100"/>
                      <a:pt x="101" y="77"/>
                      <a:pt x="101" y="50"/>
                    </a:cubicBezTo>
                    <a:cubicBezTo>
                      <a:pt x="101" y="22"/>
                      <a:pt x="78" y="0"/>
                      <a:pt x="50" y="0"/>
                    </a:cubicBezTo>
                    <a:close/>
                    <a:moveTo>
                      <a:pt x="50" y="67"/>
                    </a:moveTo>
                    <a:cubicBezTo>
                      <a:pt x="41" y="67"/>
                      <a:pt x="34" y="59"/>
                      <a:pt x="34" y="50"/>
                    </a:cubicBezTo>
                    <a:cubicBezTo>
                      <a:pt x="34" y="41"/>
                      <a:pt x="41" y="33"/>
                      <a:pt x="50" y="33"/>
                    </a:cubicBezTo>
                    <a:cubicBezTo>
                      <a:pt x="60" y="33"/>
                      <a:pt x="67" y="41"/>
                      <a:pt x="67" y="50"/>
                    </a:cubicBezTo>
                    <a:cubicBezTo>
                      <a:pt x="67" y="59"/>
                      <a:pt x="60" y="67"/>
                      <a:pt x="50"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id-ID" sz="1100"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Oval 37"/>
            <p:cNvSpPr>
              <a:spLocks/>
            </p:cNvSpPr>
            <p:nvPr/>
          </p:nvSpPr>
          <p:spPr>
            <a:xfrm>
              <a:off x="5158265" y="5157503"/>
              <a:ext cx="504000" cy="504000"/>
            </a:xfrm>
            <a:prstGeom prst="ellipse">
              <a:avLst/>
            </a:prstGeom>
            <a:no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id-ID" sz="1100"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Group 40"/>
          <p:cNvGrpSpPr>
            <a:grpSpLocks noChangeAspect="1"/>
          </p:cNvGrpSpPr>
          <p:nvPr/>
        </p:nvGrpSpPr>
        <p:grpSpPr>
          <a:xfrm>
            <a:off x="3495162" y="2997050"/>
            <a:ext cx="306913" cy="306930"/>
            <a:chOff x="4334203" y="4290546"/>
            <a:chExt cx="504000" cy="504000"/>
          </a:xfrm>
        </p:grpSpPr>
        <p:sp>
          <p:nvSpPr>
            <p:cNvPr id="42" name="Oval 41"/>
            <p:cNvSpPr>
              <a:spLocks/>
            </p:cNvSpPr>
            <p:nvPr/>
          </p:nvSpPr>
          <p:spPr>
            <a:xfrm>
              <a:off x="4334203" y="4290546"/>
              <a:ext cx="504000" cy="504000"/>
            </a:xfrm>
            <a:prstGeom prst="ellipse">
              <a:avLst/>
            </a:prstGeom>
            <a:no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id-ID" sz="1100"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2" name="Group 42"/>
            <p:cNvGrpSpPr>
              <a:grpSpLocks noChangeAspect="1"/>
            </p:cNvGrpSpPr>
            <p:nvPr/>
          </p:nvGrpSpPr>
          <p:grpSpPr>
            <a:xfrm>
              <a:off x="4407358" y="4365725"/>
              <a:ext cx="362669" cy="362670"/>
              <a:chOff x="7144279" y="2887135"/>
              <a:chExt cx="481012" cy="481013"/>
            </a:xfrm>
            <a:solidFill>
              <a:schemeClr val="bg1"/>
            </a:solidFill>
          </p:grpSpPr>
          <p:sp>
            <p:nvSpPr>
              <p:cNvPr id="44" name="Freeform 43"/>
              <p:cNvSpPr>
                <a:spLocks noEditPoints="1"/>
              </p:cNvSpPr>
              <p:nvPr/>
            </p:nvSpPr>
            <p:spPr bwMode="auto">
              <a:xfrm>
                <a:off x="7144279" y="2887135"/>
                <a:ext cx="481012" cy="481013"/>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id-ID"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44"/>
              <p:cNvSpPr>
                <a:spLocks noEditPoints="1"/>
              </p:cNvSpPr>
              <p:nvPr/>
            </p:nvSpPr>
            <p:spPr bwMode="auto">
              <a:xfrm>
                <a:off x="7280804" y="3022072"/>
                <a:ext cx="209550" cy="211138"/>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id-ID"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45"/>
              <p:cNvSpPr>
                <a:spLocks noEditPoints="1"/>
              </p:cNvSpPr>
              <p:nvPr/>
            </p:nvSpPr>
            <p:spPr bwMode="auto">
              <a:xfrm>
                <a:off x="7325254" y="3066522"/>
                <a:ext cx="120650" cy="12065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id-ID" sz="1200"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6" name="Group 46"/>
          <p:cNvGrpSpPr>
            <a:grpSpLocks noChangeAspect="1"/>
          </p:cNvGrpSpPr>
          <p:nvPr/>
        </p:nvGrpSpPr>
        <p:grpSpPr>
          <a:xfrm>
            <a:off x="3528409" y="2185110"/>
            <a:ext cx="306913" cy="306930"/>
            <a:chOff x="4386260" y="3043949"/>
            <a:chExt cx="504000" cy="504000"/>
          </a:xfrm>
        </p:grpSpPr>
        <p:sp>
          <p:nvSpPr>
            <p:cNvPr id="48" name="Oval 47"/>
            <p:cNvSpPr>
              <a:spLocks/>
            </p:cNvSpPr>
            <p:nvPr/>
          </p:nvSpPr>
          <p:spPr>
            <a:xfrm>
              <a:off x="4386260" y="3043949"/>
              <a:ext cx="504000" cy="504000"/>
            </a:xfrm>
            <a:prstGeom prst="ellipse">
              <a:avLst/>
            </a:prstGeom>
            <a:no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id-ID" sz="1100"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7" name="Group 48"/>
            <p:cNvGrpSpPr>
              <a:grpSpLocks noChangeAspect="1"/>
            </p:cNvGrpSpPr>
            <p:nvPr/>
          </p:nvGrpSpPr>
          <p:grpSpPr>
            <a:xfrm>
              <a:off x="4497860" y="3105286"/>
              <a:ext cx="268013" cy="358925"/>
              <a:chOff x="5280554" y="3849160"/>
              <a:chExt cx="360362" cy="482600"/>
            </a:xfrm>
            <a:solidFill>
              <a:schemeClr val="bg1"/>
            </a:solidFill>
          </p:grpSpPr>
          <p:sp>
            <p:nvSpPr>
              <p:cNvPr id="50" name="Freeform 37"/>
              <p:cNvSpPr>
                <a:spLocks noEditPoints="1"/>
              </p:cNvSpPr>
              <p:nvPr/>
            </p:nvSpPr>
            <p:spPr bwMode="auto">
              <a:xfrm>
                <a:off x="5280554" y="3849160"/>
                <a:ext cx="360362" cy="482600"/>
              </a:xfrm>
              <a:custGeom>
                <a:avLst/>
                <a:gdLst>
                  <a:gd name="T0" fmla="*/ 84 w 96"/>
                  <a:gd name="T1" fmla="*/ 52 h 128"/>
                  <a:gd name="T2" fmla="*/ 84 w 96"/>
                  <a:gd name="T3" fmla="*/ 36 h 128"/>
                  <a:gd name="T4" fmla="*/ 48 w 96"/>
                  <a:gd name="T5" fmla="*/ 0 h 128"/>
                  <a:gd name="T6" fmla="*/ 12 w 96"/>
                  <a:gd name="T7" fmla="*/ 36 h 128"/>
                  <a:gd name="T8" fmla="*/ 12 w 96"/>
                  <a:gd name="T9" fmla="*/ 52 h 128"/>
                  <a:gd name="T10" fmla="*/ 0 w 96"/>
                  <a:gd name="T11" fmla="*/ 64 h 128"/>
                  <a:gd name="T12" fmla="*/ 0 w 96"/>
                  <a:gd name="T13" fmla="*/ 76 h 128"/>
                  <a:gd name="T14" fmla="*/ 0 w 96"/>
                  <a:gd name="T15" fmla="*/ 80 h 128"/>
                  <a:gd name="T16" fmla="*/ 0 w 96"/>
                  <a:gd name="T17" fmla="*/ 88 h 128"/>
                  <a:gd name="T18" fmla="*/ 0 w 96"/>
                  <a:gd name="T19" fmla="*/ 92 h 128"/>
                  <a:gd name="T20" fmla="*/ 36 w 96"/>
                  <a:gd name="T21" fmla="*/ 128 h 128"/>
                  <a:gd name="T22" fmla="*/ 60 w 96"/>
                  <a:gd name="T23" fmla="*/ 128 h 128"/>
                  <a:gd name="T24" fmla="*/ 96 w 96"/>
                  <a:gd name="T25" fmla="*/ 92 h 128"/>
                  <a:gd name="T26" fmla="*/ 96 w 96"/>
                  <a:gd name="T27" fmla="*/ 88 h 128"/>
                  <a:gd name="T28" fmla="*/ 96 w 96"/>
                  <a:gd name="T29" fmla="*/ 80 h 128"/>
                  <a:gd name="T30" fmla="*/ 96 w 96"/>
                  <a:gd name="T31" fmla="*/ 76 h 128"/>
                  <a:gd name="T32" fmla="*/ 96 w 96"/>
                  <a:gd name="T33" fmla="*/ 64 h 128"/>
                  <a:gd name="T34" fmla="*/ 84 w 96"/>
                  <a:gd name="T35" fmla="*/ 52 h 128"/>
                  <a:gd name="T36" fmla="*/ 20 w 96"/>
                  <a:gd name="T37" fmla="*/ 36 h 128"/>
                  <a:gd name="T38" fmla="*/ 48 w 96"/>
                  <a:gd name="T39" fmla="*/ 8 h 128"/>
                  <a:gd name="T40" fmla="*/ 76 w 96"/>
                  <a:gd name="T41" fmla="*/ 36 h 128"/>
                  <a:gd name="T42" fmla="*/ 76 w 96"/>
                  <a:gd name="T43" fmla="*/ 52 h 128"/>
                  <a:gd name="T44" fmla="*/ 68 w 96"/>
                  <a:gd name="T45" fmla="*/ 52 h 128"/>
                  <a:gd name="T46" fmla="*/ 68 w 96"/>
                  <a:gd name="T47" fmla="*/ 36 h 128"/>
                  <a:gd name="T48" fmla="*/ 48 w 96"/>
                  <a:gd name="T49" fmla="*/ 16 h 128"/>
                  <a:gd name="T50" fmla="*/ 28 w 96"/>
                  <a:gd name="T51" fmla="*/ 36 h 128"/>
                  <a:gd name="T52" fmla="*/ 28 w 96"/>
                  <a:gd name="T53" fmla="*/ 52 h 128"/>
                  <a:gd name="T54" fmla="*/ 20 w 96"/>
                  <a:gd name="T55" fmla="*/ 52 h 128"/>
                  <a:gd name="T56" fmla="*/ 20 w 96"/>
                  <a:gd name="T57" fmla="*/ 36 h 128"/>
                  <a:gd name="T58" fmla="*/ 64 w 96"/>
                  <a:gd name="T59" fmla="*/ 36 h 128"/>
                  <a:gd name="T60" fmla="*/ 64 w 96"/>
                  <a:gd name="T61" fmla="*/ 36 h 128"/>
                  <a:gd name="T62" fmla="*/ 64 w 96"/>
                  <a:gd name="T63" fmla="*/ 52 h 128"/>
                  <a:gd name="T64" fmla="*/ 32 w 96"/>
                  <a:gd name="T65" fmla="*/ 52 h 128"/>
                  <a:gd name="T66" fmla="*/ 32 w 96"/>
                  <a:gd name="T67" fmla="*/ 36 h 128"/>
                  <a:gd name="T68" fmla="*/ 32 w 96"/>
                  <a:gd name="T69" fmla="*/ 36 h 128"/>
                  <a:gd name="T70" fmla="*/ 48 w 96"/>
                  <a:gd name="T71" fmla="*/ 20 h 128"/>
                  <a:gd name="T72" fmla="*/ 64 w 96"/>
                  <a:gd name="T73" fmla="*/ 36 h 128"/>
                  <a:gd name="T74" fmla="*/ 88 w 96"/>
                  <a:gd name="T75" fmla="*/ 76 h 128"/>
                  <a:gd name="T76" fmla="*/ 88 w 96"/>
                  <a:gd name="T77" fmla="*/ 80 h 128"/>
                  <a:gd name="T78" fmla="*/ 88 w 96"/>
                  <a:gd name="T79" fmla="*/ 88 h 128"/>
                  <a:gd name="T80" fmla="*/ 88 w 96"/>
                  <a:gd name="T81" fmla="*/ 92 h 128"/>
                  <a:gd name="T82" fmla="*/ 60 w 96"/>
                  <a:gd name="T83" fmla="*/ 120 h 128"/>
                  <a:gd name="T84" fmla="*/ 36 w 96"/>
                  <a:gd name="T85" fmla="*/ 120 h 128"/>
                  <a:gd name="T86" fmla="*/ 8 w 96"/>
                  <a:gd name="T87" fmla="*/ 92 h 128"/>
                  <a:gd name="T88" fmla="*/ 8 w 96"/>
                  <a:gd name="T89" fmla="*/ 88 h 128"/>
                  <a:gd name="T90" fmla="*/ 8 w 96"/>
                  <a:gd name="T91" fmla="*/ 80 h 128"/>
                  <a:gd name="T92" fmla="*/ 8 w 96"/>
                  <a:gd name="T93" fmla="*/ 76 h 128"/>
                  <a:gd name="T94" fmla="*/ 8 w 96"/>
                  <a:gd name="T95" fmla="*/ 64 h 128"/>
                  <a:gd name="T96" fmla="*/ 12 w 96"/>
                  <a:gd name="T97" fmla="*/ 60 h 128"/>
                  <a:gd name="T98" fmla="*/ 20 w 96"/>
                  <a:gd name="T99" fmla="*/ 60 h 128"/>
                  <a:gd name="T100" fmla="*/ 76 w 96"/>
                  <a:gd name="T101" fmla="*/ 60 h 128"/>
                  <a:gd name="T102" fmla="*/ 84 w 96"/>
                  <a:gd name="T103" fmla="*/ 60 h 128"/>
                  <a:gd name="T104" fmla="*/ 88 w 96"/>
                  <a:gd name="T105" fmla="*/ 64 h 128"/>
                  <a:gd name="T106" fmla="*/ 88 w 96"/>
                  <a:gd name="T107"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128">
                    <a:moveTo>
                      <a:pt x="84" y="52"/>
                    </a:moveTo>
                    <a:cubicBezTo>
                      <a:pt x="84" y="36"/>
                      <a:pt x="84" y="36"/>
                      <a:pt x="84" y="36"/>
                    </a:cubicBezTo>
                    <a:cubicBezTo>
                      <a:pt x="84" y="16"/>
                      <a:pt x="68" y="0"/>
                      <a:pt x="48" y="0"/>
                    </a:cubicBezTo>
                    <a:cubicBezTo>
                      <a:pt x="28" y="0"/>
                      <a:pt x="12" y="16"/>
                      <a:pt x="12" y="36"/>
                    </a:cubicBezTo>
                    <a:cubicBezTo>
                      <a:pt x="12" y="52"/>
                      <a:pt x="12" y="52"/>
                      <a:pt x="12" y="52"/>
                    </a:cubicBezTo>
                    <a:cubicBezTo>
                      <a:pt x="5" y="52"/>
                      <a:pt x="0" y="57"/>
                      <a:pt x="0" y="64"/>
                    </a:cubicBezTo>
                    <a:cubicBezTo>
                      <a:pt x="0" y="76"/>
                      <a:pt x="0" y="76"/>
                      <a:pt x="0" y="76"/>
                    </a:cubicBezTo>
                    <a:cubicBezTo>
                      <a:pt x="0" y="80"/>
                      <a:pt x="0" y="80"/>
                      <a:pt x="0" y="80"/>
                    </a:cubicBezTo>
                    <a:cubicBezTo>
                      <a:pt x="0" y="88"/>
                      <a:pt x="0" y="88"/>
                      <a:pt x="0" y="88"/>
                    </a:cubicBezTo>
                    <a:cubicBezTo>
                      <a:pt x="0" y="92"/>
                      <a:pt x="0" y="92"/>
                      <a:pt x="0" y="92"/>
                    </a:cubicBezTo>
                    <a:cubicBezTo>
                      <a:pt x="0" y="112"/>
                      <a:pt x="16" y="128"/>
                      <a:pt x="36" y="128"/>
                    </a:cubicBezTo>
                    <a:cubicBezTo>
                      <a:pt x="60" y="128"/>
                      <a:pt x="60" y="128"/>
                      <a:pt x="60" y="128"/>
                    </a:cubicBezTo>
                    <a:cubicBezTo>
                      <a:pt x="80" y="128"/>
                      <a:pt x="96" y="112"/>
                      <a:pt x="96" y="92"/>
                    </a:cubicBezTo>
                    <a:cubicBezTo>
                      <a:pt x="96" y="88"/>
                      <a:pt x="96" y="88"/>
                      <a:pt x="96" y="88"/>
                    </a:cubicBezTo>
                    <a:cubicBezTo>
                      <a:pt x="96" y="80"/>
                      <a:pt x="96" y="80"/>
                      <a:pt x="96" y="80"/>
                    </a:cubicBezTo>
                    <a:cubicBezTo>
                      <a:pt x="96" y="76"/>
                      <a:pt x="96" y="76"/>
                      <a:pt x="96" y="76"/>
                    </a:cubicBezTo>
                    <a:cubicBezTo>
                      <a:pt x="96" y="64"/>
                      <a:pt x="96" y="64"/>
                      <a:pt x="96" y="64"/>
                    </a:cubicBezTo>
                    <a:cubicBezTo>
                      <a:pt x="96" y="57"/>
                      <a:pt x="91" y="52"/>
                      <a:pt x="84" y="52"/>
                    </a:cubicBezTo>
                    <a:close/>
                    <a:moveTo>
                      <a:pt x="20" y="36"/>
                    </a:moveTo>
                    <a:cubicBezTo>
                      <a:pt x="20" y="21"/>
                      <a:pt x="33" y="8"/>
                      <a:pt x="48" y="8"/>
                    </a:cubicBezTo>
                    <a:cubicBezTo>
                      <a:pt x="63" y="8"/>
                      <a:pt x="76" y="21"/>
                      <a:pt x="76" y="36"/>
                    </a:cubicBezTo>
                    <a:cubicBezTo>
                      <a:pt x="76" y="52"/>
                      <a:pt x="76" y="52"/>
                      <a:pt x="76" y="52"/>
                    </a:cubicBezTo>
                    <a:cubicBezTo>
                      <a:pt x="68" y="52"/>
                      <a:pt x="68" y="52"/>
                      <a:pt x="68" y="52"/>
                    </a:cubicBezTo>
                    <a:cubicBezTo>
                      <a:pt x="68" y="36"/>
                      <a:pt x="68" y="36"/>
                      <a:pt x="68" y="36"/>
                    </a:cubicBezTo>
                    <a:cubicBezTo>
                      <a:pt x="68" y="25"/>
                      <a:pt x="59" y="16"/>
                      <a:pt x="48" y="16"/>
                    </a:cubicBezTo>
                    <a:cubicBezTo>
                      <a:pt x="37" y="16"/>
                      <a:pt x="28" y="25"/>
                      <a:pt x="28" y="36"/>
                    </a:cubicBezTo>
                    <a:cubicBezTo>
                      <a:pt x="28" y="52"/>
                      <a:pt x="28" y="52"/>
                      <a:pt x="28" y="52"/>
                    </a:cubicBezTo>
                    <a:cubicBezTo>
                      <a:pt x="20" y="52"/>
                      <a:pt x="20" y="52"/>
                      <a:pt x="20" y="52"/>
                    </a:cubicBezTo>
                    <a:lnTo>
                      <a:pt x="20" y="36"/>
                    </a:lnTo>
                    <a:close/>
                    <a:moveTo>
                      <a:pt x="64" y="36"/>
                    </a:moveTo>
                    <a:cubicBezTo>
                      <a:pt x="64" y="36"/>
                      <a:pt x="64" y="36"/>
                      <a:pt x="64" y="36"/>
                    </a:cubicBezTo>
                    <a:cubicBezTo>
                      <a:pt x="64" y="52"/>
                      <a:pt x="64" y="52"/>
                      <a:pt x="64" y="52"/>
                    </a:cubicBezTo>
                    <a:cubicBezTo>
                      <a:pt x="32" y="52"/>
                      <a:pt x="32" y="52"/>
                      <a:pt x="32" y="52"/>
                    </a:cubicBezTo>
                    <a:cubicBezTo>
                      <a:pt x="32" y="36"/>
                      <a:pt x="32" y="36"/>
                      <a:pt x="32" y="36"/>
                    </a:cubicBezTo>
                    <a:cubicBezTo>
                      <a:pt x="32" y="36"/>
                      <a:pt x="32" y="36"/>
                      <a:pt x="32" y="36"/>
                    </a:cubicBezTo>
                    <a:cubicBezTo>
                      <a:pt x="32" y="27"/>
                      <a:pt x="39" y="20"/>
                      <a:pt x="48" y="20"/>
                    </a:cubicBezTo>
                    <a:cubicBezTo>
                      <a:pt x="57" y="20"/>
                      <a:pt x="64" y="27"/>
                      <a:pt x="64" y="36"/>
                    </a:cubicBezTo>
                    <a:close/>
                    <a:moveTo>
                      <a:pt x="88" y="76"/>
                    </a:moveTo>
                    <a:cubicBezTo>
                      <a:pt x="88" y="80"/>
                      <a:pt x="88" y="80"/>
                      <a:pt x="88" y="80"/>
                    </a:cubicBezTo>
                    <a:cubicBezTo>
                      <a:pt x="88" y="88"/>
                      <a:pt x="88" y="88"/>
                      <a:pt x="88" y="88"/>
                    </a:cubicBezTo>
                    <a:cubicBezTo>
                      <a:pt x="88" y="92"/>
                      <a:pt x="88" y="92"/>
                      <a:pt x="88" y="92"/>
                    </a:cubicBezTo>
                    <a:cubicBezTo>
                      <a:pt x="88" y="107"/>
                      <a:pt x="75" y="120"/>
                      <a:pt x="60" y="120"/>
                    </a:cubicBezTo>
                    <a:cubicBezTo>
                      <a:pt x="36" y="120"/>
                      <a:pt x="36" y="120"/>
                      <a:pt x="36" y="120"/>
                    </a:cubicBezTo>
                    <a:cubicBezTo>
                      <a:pt x="21" y="120"/>
                      <a:pt x="8" y="107"/>
                      <a:pt x="8" y="92"/>
                    </a:cubicBezTo>
                    <a:cubicBezTo>
                      <a:pt x="8" y="88"/>
                      <a:pt x="8" y="88"/>
                      <a:pt x="8" y="88"/>
                    </a:cubicBezTo>
                    <a:cubicBezTo>
                      <a:pt x="8" y="80"/>
                      <a:pt x="8" y="80"/>
                      <a:pt x="8" y="80"/>
                    </a:cubicBezTo>
                    <a:cubicBezTo>
                      <a:pt x="8" y="76"/>
                      <a:pt x="8" y="76"/>
                      <a:pt x="8" y="76"/>
                    </a:cubicBezTo>
                    <a:cubicBezTo>
                      <a:pt x="8" y="64"/>
                      <a:pt x="8" y="64"/>
                      <a:pt x="8" y="64"/>
                    </a:cubicBezTo>
                    <a:cubicBezTo>
                      <a:pt x="8" y="62"/>
                      <a:pt x="10" y="60"/>
                      <a:pt x="12" y="60"/>
                    </a:cubicBezTo>
                    <a:cubicBezTo>
                      <a:pt x="15" y="60"/>
                      <a:pt x="17" y="60"/>
                      <a:pt x="20" y="60"/>
                    </a:cubicBezTo>
                    <a:cubicBezTo>
                      <a:pt x="76" y="60"/>
                      <a:pt x="76" y="60"/>
                      <a:pt x="76" y="60"/>
                    </a:cubicBezTo>
                    <a:cubicBezTo>
                      <a:pt x="79" y="60"/>
                      <a:pt x="81" y="60"/>
                      <a:pt x="84" y="60"/>
                    </a:cubicBezTo>
                    <a:cubicBezTo>
                      <a:pt x="86" y="60"/>
                      <a:pt x="88" y="62"/>
                      <a:pt x="88" y="64"/>
                    </a:cubicBezTo>
                    <a:lnTo>
                      <a:pt x="88"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id-ID"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38"/>
              <p:cNvSpPr>
                <a:spLocks/>
              </p:cNvSpPr>
              <p:nvPr/>
            </p:nvSpPr>
            <p:spPr bwMode="auto">
              <a:xfrm>
                <a:off x="5431366" y="4136497"/>
                <a:ext cx="60325" cy="88900"/>
              </a:xfrm>
              <a:custGeom>
                <a:avLst/>
                <a:gdLst>
                  <a:gd name="T0" fmla="*/ 8 w 16"/>
                  <a:gd name="T1" fmla="*/ 0 h 24"/>
                  <a:gd name="T2" fmla="*/ 0 w 16"/>
                  <a:gd name="T3" fmla="*/ 8 h 24"/>
                  <a:gd name="T4" fmla="*/ 3 w 16"/>
                  <a:gd name="T5" fmla="*/ 19 h 24"/>
                  <a:gd name="T6" fmla="*/ 8 w 16"/>
                  <a:gd name="T7" fmla="*/ 24 h 24"/>
                  <a:gd name="T8" fmla="*/ 13 w 16"/>
                  <a:gd name="T9" fmla="*/ 19 h 24"/>
                  <a:gd name="T10" fmla="*/ 16 w 16"/>
                  <a:gd name="T11" fmla="*/ 8 h 24"/>
                  <a:gd name="T12" fmla="*/ 8 w 1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6" h="24">
                    <a:moveTo>
                      <a:pt x="8" y="0"/>
                    </a:moveTo>
                    <a:cubicBezTo>
                      <a:pt x="4" y="0"/>
                      <a:pt x="0" y="4"/>
                      <a:pt x="0" y="8"/>
                    </a:cubicBezTo>
                    <a:cubicBezTo>
                      <a:pt x="0" y="10"/>
                      <a:pt x="1" y="15"/>
                      <a:pt x="3" y="19"/>
                    </a:cubicBezTo>
                    <a:cubicBezTo>
                      <a:pt x="4" y="22"/>
                      <a:pt x="5" y="24"/>
                      <a:pt x="8" y="24"/>
                    </a:cubicBezTo>
                    <a:cubicBezTo>
                      <a:pt x="11" y="24"/>
                      <a:pt x="12" y="22"/>
                      <a:pt x="13" y="19"/>
                    </a:cubicBezTo>
                    <a:cubicBezTo>
                      <a:pt x="15" y="15"/>
                      <a:pt x="16" y="10"/>
                      <a:pt x="16" y="8"/>
                    </a:cubicBezTo>
                    <a:cubicBezTo>
                      <a:pt x="16" y="4"/>
                      <a:pt x="12"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id-ID" sz="1100"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1" name="Group 51"/>
          <p:cNvGrpSpPr>
            <a:grpSpLocks noChangeAspect="1"/>
          </p:cNvGrpSpPr>
          <p:nvPr/>
        </p:nvGrpSpPr>
        <p:grpSpPr>
          <a:xfrm>
            <a:off x="4103416" y="1734890"/>
            <a:ext cx="306913" cy="306930"/>
            <a:chOff x="5255630" y="2222085"/>
            <a:chExt cx="504000" cy="504000"/>
          </a:xfrm>
        </p:grpSpPr>
        <p:sp>
          <p:nvSpPr>
            <p:cNvPr id="53" name="Oval 52"/>
            <p:cNvSpPr>
              <a:spLocks/>
            </p:cNvSpPr>
            <p:nvPr/>
          </p:nvSpPr>
          <p:spPr>
            <a:xfrm>
              <a:off x="5255630" y="2222085"/>
              <a:ext cx="504000" cy="504000"/>
            </a:xfrm>
            <a:prstGeom prst="ellipse">
              <a:avLst/>
            </a:prstGeom>
            <a:no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id-ID" sz="1100"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3" name="Group 53"/>
            <p:cNvGrpSpPr>
              <a:grpSpLocks noChangeAspect="1"/>
            </p:cNvGrpSpPr>
            <p:nvPr/>
          </p:nvGrpSpPr>
          <p:grpSpPr>
            <a:xfrm>
              <a:off x="5358249" y="2315877"/>
              <a:ext cx="277338" cy="317109"/>
              <a:chOff x="3326341" y="2887135"/>
              <a:chExt cx="420687" cy="481013"/>
            </a:xfrm>
            <a:solidFill>
              <a:schemeClr val="bg1"/>
            </a:solidFill>
          </p:grpSpPr>
          <p:sp>
            <p:nvSpPr>
              <p:cNvPr id="55" name="Freeform 53"/>
              <p:cNvSpPr>
                <a:spLocks noEditPoints="1"/>
              </p:cNvSpPr>
              <p:nvPr/>
            </p:nvSpPr>
            <p:spPr bwMode="auto">
              <a:xfrm>
                <a:off x="3326341" y="2887135"/>
                <a:ext cx="420687" cy="481013"/>
              </a:xfrm>
              <a:custGeom>
                <a:avLst/>
                <a:gdLst>
                  <a:gd name="T0" fmla="*/ 112 w 112"/>
                  <a:gd name="T1" fmla="*/ 27 h 128"/>
                  <a:gd name="T2" fmla="*/ 100 w 112"/>
                  <a:gd name="T3" fmla="*/ 16 h 128"/>
                  <a:gd name="T4" fmla="*/ 88 w 112"/>
                  <a:gd name="T5" fmla="*/ 16 h 128"/>
                  <a:gd name="T6" fmla="*/ 88 w 112"/>
                  <a:gd name="T7" fmla="*/ 12 h 128"/>
                  <a:gd name="T8" fmla="*/ 88 w 112"/>
                  <a:gd name="T9" fmla="*/ 12 h 128"/>
                  <a:gd name="T10" fmla="*/ 76 w 112"/>
                  <a:gd name="T11" fmla="*/ 0 h 128"/>
                  <a:gd name="T12" fmla="*/ 36 w 112"/>
                  <a:gd name="T13" fmla="*/ 0 h 128"/>
                  <a:gd name="T14" fmla="*/ 24 w 112"/>
                  <a:gd name="T15" fmla="*/ 12 h 128"/>
                  <a:gd name="T16" fmla="*/ 24 w 112"/>
                  <a:gd name="T17" fmla="*/ 12 h 128"/>
                  <a:gd name="T18" fmla="*/ 24 w 112"/>
                  <a:gd name="T19" fmla="*/ 16 h 128"/>
                  <a:gd name="T20" fmla="*/ 12 w 112"/>
                  <a:gd name="T21" fmla="*/ 16 h 128"/>
                  <a:gd name="T22" fmla="*/ 0 w 112"/>
                  <a:gd name="T23" fmla="*/ 27 h 128"/>
                  <a:gd name="T24" fmla="*/ 0 w 112"/>
                  <a:gd name="T25" fmla="*/ 27 h 128"/>
                  <a:gd name="T26" fmla="*/ 0 w 112"/>
                  <a:gd name="T27" fmla="*/ 32 h 128"/>
                  <a:gd name="T28" fmla="*/ 0 w 112"/>
                  <a:gd name="T29" fmla="*/ 36 h 128"/>
                  <a:gd name="T30" fmla="*/ 8 w 112"/>
                  <a:gd name="T31" fmla="*/ 44 h 128"/>
                  <a:gd name="T32" fmla="*/ 8 w 112"/>
                  <a:gd name="T33" fmla="*/ 44 h 128"/>
                  <a:gd name="T34" fmla="*/ 8 w 112"/>
                  <a:gd name="T35" fmla="*/ 112 h 128"/>
                  <a:gd name="T36" fmla="*/ 24 w 112"/>
                  <a:gd name="T37" fmla="*/ 128 h 128"/>
                  <a:gd name="T38" fmla="*/ 88 w 112"/>
                  <a:gd name="T39" fmla="*/ 128 h 128"/>
                  <a:gd name="T40" fmla="*/ 104 w 112"/>
                  <a:gd name="T41" fmla="*/ 112 h 128"/>
                  <a:gd name="T42" fmla="*/ 104 w 112"/>
                  <a:gd name="T43" fmla="*/ 44 h 128"/>
                  <a:gd name="T44" fmla="*/ 104 w 112"/>
                  <a:gd name="T45" fmla="*/ 44 h 128"/>
                  <a:gd name="T46" fmla="*/ 112 w 112"/>
                  <a:gd name="T47" fmla="*/ 36 h 128"/>
                  <a:gd name="T48" fmla="*/ 112 w 112"/>
                  <a:gd name="T49" fmla="*/ 32 h 128"/>
                  <a:gd name="T50" fmla="*/ 112 w 112"/>
                  <a:gd name="T51" fmla="*/ 27 h 128"/>
                  <a:gd name="T52" fmla="*/ 32 w 112"/>
                  <a:gd name="T53" fmla="*/ 12 h 128"/>
                  <a:gd name="T54" fmla="*/ 36 w 112"/>
                  <a:gd name="T55" fmla="*/ 8 h 128"/>
                  <a:gd name="T56" fmla="*/ 76 w 112"/>
                  <a:gd name="T57" fmla="*/ 8 h 128"/>
                  <a:gd name="T58" fmla="*/ 80 w 112"/>
                  <a:gd name="T59" fmla="*/ 12 h 128"/>
                  <a:gd name="T60" fmla="*/ 80 w 112"/>
                  <a:gd name="T61" fmla="*/ 16 h 128"/>
                  <a:gd name="T62" fmla="*/ 32 w 112"/>
                  <a:gd name="T63" fmla="*/ 16 h 128"/>
                  <a:gd name="T64" fmla="*/ 32 w 112"/>
                  <a:gd name="T65" fmla="*/ 12 h 128"/>
                  <a:gd name="T66" fmla="*/ 96 w 112"/>
                  <a:gd name="T67" fmla="*/ 112 h 128"/>
                  <a:gd name="T68" fmla="*/ 88 w 112"/>
                  <a:gd name="T69" fmla="*/ 120 h 128"/>
                  <a:gd name="T70" fmla="*/ 24 w 112"/>
                  <a:gd name="T71" fmla="*/ 120 h 128"/>
                  <a:gd name="T72" fmla="*/ 16 w 112"/>
                  <a:gd name="T73" fmla="*/ 112 h 128"/>
                  <a:gd name="T74" fmla="*/ 16 w 112"/>
                  <a:gd name="T75" fmla="*/ 44 h 128"/>
                  <a:gd name="T76" fmla="*/ 96 w 112"/>
                  <a:gd name="T77" fmla="*/ 44 h 128"/>
                  <a:gd name="T78" fmla="*/ 96 w 112"/>
                  <a:gd name="T79" fmla="*/ 112 h 128"/>
                  <a:gd name="T80" fmla="*/ 104 w 112"/>
                  <a:gd name="T81" fmla="*/ 32 h 128"/>
                  <a:gd name="T82" fmla="*/ 104 w 112"/>
                  <a:gd name="T83" fmla="*/ 36 h 128"/>
                  <a:gd name="T84" fmla="*/ 8 w 112"/>
                  <a:gd name="T85" fmla="*/ 36 h 128"/>
                  <a:gd name="T86" fmla="*/ 8 w 112"/>
                  <a:gd name="T87" fmla="*/ 32 h 128"/>
                  <a:gd name="T88" fmla="*/ 8 w 112"/>
                  <a:gd name="T89" fmla="*/ 28 h 128"/>
                  <a:gd name="T90" fmla="*/ 12 w 112"/>
                  <a:gd name="T91" fmla="*/ 24 h 128"/>
                  <a:gd name="T92" fmla="*/ 100 w 112"/>
                  <a:gd name="T93" fmla="*/ 24 h 128"/>
                  <a:gd name="T94" fmla="*/ 104 w 112"/>
                  <a:gd name="T95" fmla="*/ 28 h 128"/>
                  <a:gd name="T96" fmla="*/ 104 w 112"/>
                  <a:gd name="T97" fmla="*/ 3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28">
                    <a:moveTo>
                      <a:pt x="112" y="27"/>
                    </a:moveTo>
                    <a:cubicBezTo>
                      <a:pt x="112" y="21"/>
                      <a:pt x="106" y="16"/>
                      <a:pt x="100" y="16"/>
                    </a:cubicBezTo>
                    <a:cubicBezTo>
                      <a:pt x="88" y="16"/>
                      <a:pt x="88" y="16"/>
                      <a:pt x="88" y="16"/>
                    </a:cubicBezTo>
                    <a:cubicBezTo>
                      <a:pt x="88" y="12"/>
                      <a:pt x="88" y="12"/>
                      <a:pt x="88" y="12"/>
                    </a:cubicBezTo>
                    <a:cubicBezTo>
                      <a:pt x="88" y="12"/>
                      <a:pt x="88" y="12"/>
                      <a:pt x="88" y="12"/>
                    </a:cubicBezTo>
                    <a:cubicBezTo>
                      <a:pt x="88" y="5"/>
                      <a:pt x="83" y="0"/>
                      <a:pt x="76" y="0"/>
                    </a:cubicBezTo>
                    <a:cubicBezTo>
                      <a:pt x="36" y="0"/>
                      <a:pt x="36" y="0"/>
                      <a:pt x="36" y="0"/>
                    </a:cubicBezTo>
                    <a:cubicBezTo>
                      <a:pt x="29" y="0"/>
                      <a:pt x="24" y="5"/>
                      <a:pt x="24" y="12"/>
                    </a:cubicBezTo>
                    <a:cubicBezTo>
                      <a:pt x="24" y="12"/>
                      <a:pt x="24" y="12"/>
                      <a:pt x="24" y="12"/>
                    </a:cubicBezTo>
                    <a:cubicBezTo>
                      <a:pt x="24" y="16"/>
                      <a:pt x="24" y="16"/>
                      <a:pt x="24" y="16"/>
                    </a:cubicBezTo>
                    <a:cubicBezTo>
                      <a:pt x="12" y="16"/>
                      <a:pt x="12" y="16"/>
                      <a:pt x="12" y="16"/>
                    </a:cubicBezTo>
                    <a:cubicBezTo>
                      <a:pt x="6" y="16"/>
                      <a:pt x="0" y="21"/>
                      <a:pt x="0" y="27"/>
                    </a:cubicBezTo>
                    <a:cubicBezTo>
                      <a:pt x="0" y="27"/>
                      <a:pt x="0" y="27"/>
                      <a:pt x="0" y="27"/>
                    </a:cubicBezTo>
                    <a:cubicBezTo>
                      <a:pt x="0" y="32"/>
                      <a:pt x="0" y="32"/>
                      <a:pt x="0" y="32"/>
                    </a:cubicBezTo>
                    <a:cubicBezTo>
                      <a:pt x="0" y="36"/>
                      <a:pt x="0" y="36"/>
                      <a:pt x="0" y="36"/>
                    </a:cubicBezTo>
                    <a:cubicBezTo>
                      <a:pt x="0" y="40"/>
                      <a:pt x="4" y="44"/>
                      <a:pt x="8" y="44"/>
                    </a:cubicBezTo>
                    <a:cubicBezTo>
                      <a:pt x="8" y="44"/>
                      <a:pt x="8" y="44"/>
                      <a:pt x="8" y="44"/>
                    </a:cubicBezTo>
                    <a:cubicBezTo>
                      <a:pt x="8" y="112"/>
                      <a:pt x="8" y="112"/>
                      <a:pt x="8" y="112"/>
                    </a:cubicBezTo>
                    <a:cubicBezTo>
                      <a:pt x="8" y="121"/>
                      <a:pt x="15" y="128"/>
                      <a:pt x="24" y="128"/>
                    </a:cubicBezTo>
                    <a:cubicBezTo>
                      <a:pt x="88" y="128"/>
                      <a:pt x="88" y="128"/>
                      <a:pt x="88" y="128"/>
                    </a:cubicBezTo>
                    <a:cubicBezTo>
                      <a:pt x="97" y="128"/>
                      <a:pt x="104" y="121"/>
                      <a:pt x="104" y="112"/>
                    </a:cubicBezTo>
                    <a:cubicBezTo>
                      <a:pt x="104" y="44"/>
                      <a:pt x="104" y="44"/>
                      <a:pt x="104" y="44"/>
                    </a:cubicBezTo>
                    <a:cubicBezTo>
                      <a:pt x="104" y="44"/>
                      <a:pt x="104" y="44"/>
                      <a:pt x="104" y="44"/>
                    </a:cubicBezTo>
                    <a:cubicBezTo>
                      <a:pt x="108" y="44"/>
                      <a:pt x="112" y="40"/>
                      <a:pt x="112" y="36"/>
                    </a:cubicBezTo>
                    <a:cubicBezTo>
                      <a:pt x="112" y="32"/>
                      <a:pt x="112" y="32"/>
                      <a:pt x="112" y="32"/>
                    </a:cubicBezTo>
                    <a:cubicBezTo>
                      <a:pt x="112" y="27"/>
                      <a:pt x="112" y="27"/>
                      <a:pt x="112" y="27"/>
                    </a:cubicBezTo>
                    <a:close/>
                    <a:moveTo>
                      <a:pt x="32" y="12"/>
                    </a:moveTo>
                    <a:cubicBezTo>
                      <a:pt x="32" y="10"/>
                      <a:pt x="34" y="8"/>
                      <a:pt x="36" y="8"/>
                    </a:cubicBezTo>
                    <a:cubicBezTo>
                      <a:pt x="76" y="8"/>
                      <a:pt x="76" y="8"/>
                      <a:pt x="76" y="8"/>
                    </a:cubicBezTo>
                    <a:cubicBezTo>
                      <a:pt x="78" y="8"/>
                      <a:pt x="80" y="10"/>
                      <a:pt x="80" y="12"/>
                    </a:cubicBezTo>
                    <a:cubicBezTo>
                      <a:pt x="80" y="16"/>
                      <a:pt x="80" y="16"/>
                      <a:pt x="80" y="16"/>
                    </a:cubicBezTo>
                    <a:cubicBezTo>
                      <a:pt x="32" y="16"/>
                      <a:pt x="32" y="16"/>
                      <a:pt x="32" y="16"/>
                    </a:cubicBezTo>
                    <a:lnTo>
                      <a:pt x="32" y="12"/>
                    </a:lnTo>
                    <a:close/>
                    <a:moveTo>
                      <a:pt x="96" y="112"/>
                    </a:moveTo>
                    <a:cubicBezTo>
                      <a:pt x="96" y="116"/>
                      <a:pt x="92" y="120"/>
                      <a:pt x="88" y="120"/>
                    </a:cubicBezTo>
                    <a:cubicBezTo>
                      <a:pt x="24" y="120"/>
                      <a:pt x="24" y="120"/>
                      <a:pt x="24" y="120"/>
                    </a:cubicBezTo>
                    <a:cubicBezTo>
                      <a:pt x="20" y="120"/>
                      <a:pt x="16" y="116"/>
                      <a:pt x="16" y="112"/>
                    </a:cubicBezTo>
                    <a:cubicBezTo>
                      <a:pt x="16" y="44"/>
                      <a:pt x="16" y="44"/>
                      <a:pt x="16" y="44"/>
                    </a:cubicBezTo>
                    <a:cubicBezTo>
                      <a:pt x="96" y="44"/>
                      <a:pt x="96" y="44"/>
                      <a:pt x="96" y="44"/>
                    </a:cubicBezTo>
                    <a:lnTo>
                      <a:pt x="96" y="112"/>
                    </a:lnTo>
                    <a:close/>
                    <a:moveTo>
                      <a:pt x="104" y="32"/>
                    </a:moveTo>
                    <a:cubicBezTo>
                      <a:pt x="104" y="36"/>
                      <a:pt x="104" y="36"/>
                      <a:pt x="104" y="36"/>
                    </a:cubicBezTo>
                    <a:cubicBezTo>
                      <a:pt x="8" y="36"/>
                      <a:pt x="8" y="36"/>
                      <a:pt x="8" y="36"/>
                    </a:cubicBezTo>
                    <a:cubicBezTo>
                      <a:pt x="8" y="32"/>
                      <a:pt x="8" y="32"/>
                      <a:pt x="8" y="32"/>
                    </a:cubicBezTo>
                    <a:cubicBezTo>
                      <a:pt x="8" y="28"/>
                      <a:pt x="8" y="28"/>
                      <a:pt x="8" y="28"/>
                    </a:cubicBezTo>
                    <a:cubicBezTo>
                      <a:pt x="8" y="26"/>
                      <a:pt x="10" y="24"/>
                      <a:pt x="12" y="24"/>
                    </a:cubicBezTo>
                    <a:cubicBezTo>
                      <a:pt x="100" y="24"/>
                      <a:pt x="100" y="24"/>
                      <a:pt x="100" y="24"/>
                    </a:cubicBezTo>
                    <a:cubicBezTo>
                      <a:pt x="102" y="24"/>
                      <a:pt x="104" y="26"/>
                      <a:pt x="104" y="28"/>
                    </a:cubicBezTo>
                    <a:lnTo>
                      <a:pt x="104"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id-ID"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54"/>
              <p:cNvSpPr>
                <a:spLocks noEditPoints="1"/>
              </p:cNvSpPr>
              <p:nvPr/>
            </p:nvSpPr>
            <p:spPr bwMode="auto">
              <a:xfrm>
                <a:off x="3416829" y="3082397"/>
                <a:ext cx="60325"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id-ID"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55"/>
              <p:cNvSpPr>
                <a:spLocks noEditPoints="1"/>
              </p:cNvSpPr>
              <p:nvPr/>
            </p:nvSpPr>
            <p:spPr bwMode="auto">
              <a:xfrm>
                <a:off x="3507316" y="3082397"/>
                <a:ext cx="58737"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id-ID"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56"/>
              <p:cNvSpPr>
                <a:spLocks noEditPoints="1"/>
              </p:cNvSpPr>
              <p:nvPr/>
            </p:nvSpPr>
            <p:spPr bwMode="auto">
              <a:xfrm>
                <a:off x="3596216" y="3082397"/>
                <a:ext cx="60325"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id-ID" sz="1100" dirty="0">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60" name="Content Placeholder 2"/>
          <p:cNvSpPr txBox="1">
            <a:spLocks/>
          </p:cNvSpPr>
          <p:nvPr/>
        </p:nvSpPr>
        <p:spPr>
          <a:xfrm>
            <a:off x="4357795" y="2643608"/>
            <a:ext cx="453805" cy="498598"/>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lnSpc>
                <a:spcPct val="120000"/>
              </a:lnSpc>
            </a:pPr>
            <a:r>
              <a:rPr lang="zh-CN" alt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Content Placeholder 2"/>
          <p:cNvSpPr txBox="1">
            <a:spLocks/>
          </p:cNvSpPr>
          <p:nvPr/>
        </p:nvSpPr>
        <p:spPr>
          <a:xfrm>
            <a:off x="2506502" y="1368831"/>
            <a:ext cx="1474150" cy="3323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6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6" name="TextBox 78"/>
          <p:cNvSpPr txBox="1"/>
          <p:nvPr/>
        </p:nvSpPr>
        <p:spPr>
          <a:xfrm>
            <a:off x="2506501" y="1169772"/>
            <a:ext cx="1115822" cy="184666"/>
          </a:xfrm>
          <a:prstGeom prst="rect">
            <a:avLst/>
          </a:prstGeom>
          <a:noFill/>
        </p:spPr>
        <p:txBody>
          <a:bodyPr wrap="square" lIns="0" tIns="0" rIns="0" bIns="0" rtlCol="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Content Placeholder 2"/>
          <p:cNvSpPr txBox="1">
            <a:spLocks/>
          </p:cNvSpPr>
          <p:nvPr/>
        </p:nvSpPr>
        <p:spPr>
          <a:xfrm>
            <a:off x="1639553" y="2232342"/>
            <a:ext cx="1474150" cy="3323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6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0" name="TextBox 78"/>
          <p:cNvSpPr txBox="1"/>
          <p:nvPr/>
        </p:nvSpPr>
        <p:spPr>
          <a:xfrm>
            <a:off x="1639552" y="2033283"/>
            <a:ext cx="1115822" cy="184666"/>
          </a:xfrm>
          <a:prstGeom prst="rect">
            <a:avLst/>
          </a:prstGeom>
          <a:noFill/>
        </p:spPr>
        <p:txBody>
          <a:bodyPr wrap="square" lIns="0" tIns="0" rIns="0" bIns="0" rtlCol="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Content Placeholder 2"/>
          <p:cNvSpPr txBox="1">
            <a:spLocks/>
          </p:cNvSpPr>
          <p:nvPr/>
        </p:nvSpPr>
        <p:spPr>
          <a:xfrm>
            <a:off x="1774613" y="3280149"/>
            <a:ext cx="1474150" cy="3323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6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2" name="TextBox 78"/>
          <p:cNvSpPr txBox="1"/>
          <p:nvPr/>
        </p:nvSpPr>
        <p:spPr>
          <a:xfrm>
            <a:off x="1774612" y="3081089"/>
            <a:ext cx="1115822" cy="184666"/>
          </a:xfrm>
          <a:prstGeom prst="rect">
            <a:avLst/>
          </a:prstGeom>
          <a:noFill/>
        </p:spPr>
        <p:txBody>
          <a:bodyPr wrap="square" lIns="0" tIns="0" rIns="0" bIns="0" rtlCol="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Content Placeholder 2"/>
          <p:cNvSpPr txBox="1">
            <a:spLocks/>
          </p:cNvSpPr>
          <p:nvPr/>
        </p:nvSpPr>
        <p:spPr>
          <a:xfrm>
            <a:off x="2557057" y="4179280"/>
            <a:ext cx="1474150" cy="3323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6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4" name="TextBox 78"/>
          <p:cNvSpPr txBox="1"/>
          <p:nvPr/>
        </p:nvSpPr>
        <p:spPr>
          <a:xfrm>
            <a:off x="2557056" y="3980221"/>
            <a:ext cx="1115822" cy="184666"/>
          </a:xfrm>
          <a:prstGeom prst="rect">
            <a:avLst/>
          </a:prstGeom>
          <a:noFill/>
        </p:spPr>
        <p:txBody>
          <a:bodyPr wrap="square" lIns="0" tIns="0" rIns="0" bIns="0" rtlCol="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Content Placeholder 2"/>
          <p:cNvSpPr txBox="1">
            <a:spLocks/>
          </p:cNvSpPr>
          <p:nvPr/>
        </p:nvSpPr>
        <p:spPr>
          <a:xfrm>
            <a:off x="5241061" y="4182564"/>
            <a:ext cx="1474150" cy="3323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6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6" name="TextBox 78"/>
          <p:cNvSpPr txBox="1"/>
          <p:nvPr/>
        </p:nvSpPr>
        <p:spPr>
          <a:xfrm>
            <a:off x="5599390" y="3983504"/>
            <a:ext cx="1115822" cy="184666"/>
          </a:xfrm>
          <a:prstGeom prst="rect">
            <a:avLst/>
          </a:prstGeom>
          <a:noFill/>
        </p:spPr>
        <p:txBody>
          <a:bodyPr wrap="square" lIns="0" tIns="0" rIns="0" bIns="0"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Content Placeholder 2"/>
          <p:cNvSpPr txBox="1">
            <a:spLocks/>
          </p:cNvSpPr>
          <p:nvPr/>
        </p:nvSpPr>
        <p:spPr>
          <a:xfrm>
            <a:off x="5983982" y="3423311"/>
            <a:ext cx="1474150" cy="3323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6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8" name="TextBox 78"/>
          <p:cNvSpPr txBox="1"/>
          <p:nvPr/>
        </p:nvSpPr>
        <p:spPr>
          <a:xfrm>
            <a:off x="6342310" y="3224251"/>
            <a:ext cx="1115822" cy="184666"/>
          </a:xfrm>
          <a:prstGeom prst="rect">
            <a:avLst/>
          </a:prstGeom>
          <a:noFill/>
        </p:spPr>
        <p:txBody>
          <a:bodyPr wrap="square" lIns="0" tIns="0" rIns="0" bIns="0"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9" name="Content Placeholder 2"/>
          <p:cNvSpPr txBox="1">
            <a:spLocks/>
          </p:cNvSpPr>
          <p:nvPr/>
        </p:nvSpPr>
        <p:spPr>
          <a:xfrm>
            <a:off x="6023551" y="2195200"/>
            <a:ext cx="1474150" cy="3323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6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10" name="TextBox 78"/>
          <p:cNvSpPr txBox="1"/>
          <p:nvPr/>
        </p:nvSpPr>
        <p:spPr>
          <a:xfrm>
            <a:off x="6381879" y="1996140"/>
            <a:ext cx="1115822" cy="184666"/>
          </a:xfrm>
          <a:prstGeom prst="rect">
            <a:avLst/>
          </a:prstGeom>
          <a:noFill/>
        </p:spPr>
        <p:txBody>
          <a:bodyPr wrap="square" lIns="0" tIns="0" rIns="0" bIns="0"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1" name="Content Placeholder 2"/>
          <p:cNvSpPr txBox="1">
            <a:spLocks/>
          </p:cNvSpPr>
          <p:nvPr/>
        </p:nvSpPr>
        <p:spPr>
          <a:xfrm>
            <a:off x="5317290" y="1337164"/>
            <a:ext cx="1474150" cy="3323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6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12" name="TextBox 78"/>
          <p:cNvSpPr txBox="1"/>
          <p:nvPr/>
        </p:nvSpPr>
        <p:spPr>
          <a:xfrm>
            <a:off x="5675619" y="1138105"/>
            <a:ext cx="1115822" cy="184666"/>
          </a:xfrm>
          <a:prstGeom prst="rect">
            <a:avLst/>
          </a:prstGeom>
          <a:noFill/>
        </p:spPr>
        <p:txBody>
          <a:bodyPr wrap="square" lIns="0" tIns="0" rIns="0" bIns="0"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104268942"/>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barn(inVertical)">
                                      <p:cBhvr>
                                        <p:cTn id="7" dur="750"/>
                                        <p:tgtEl>
                                          <p:spTgt spid="60"/>
                                        </p:tgtEl>
                                      </p:cBhvr>
                                    </p:animEffect>
                                  </p:childTnLst>
                                </p:cTn>
                              </p:par>
                            </p:childTnLst>
                          </p:cTn>
                        </p:par>
                        <p:par>
                          <p:cTn id="8" fill="hold">
                            <p:stCondLst>
                              <p:cond delay="750"/>
                            </p:stCondLst>
                            <p:childTnLst>
                              <p:par>
                                <p:cTn id="9" presetID="21"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2000"/>
                                        <p:tgtEl>
                                          <p:spTgt spid="2"/>
                                        </p:tgtEl>
                                      </p:cBhvr>
                                    </p:animEffect>
                                  </p:childTnLst>
                                </p:cTn>
                              </p:par>
                            </p:childTnLst>
                          </p:cTn>
                        </p:par>
                        <p:par>
                          <p:cTn id="12" fill="hold">
                            <p:stCondLst>
                              <p:cond delay="2750"/>
                            </p:stCondLst>
                            <p:childTnLst>
                              <p:par>
                                <p:cTn id="13" presetID="53" presetClass="entr" presetSubtype="16"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par>
                          <p:cTn id="18" fill="hold">
                            <p:stCondLst>
                              <p:cond delay="3250"/>
                            </p:stCondLst>
                            <p:childTnLst>
                              <p:par>
                                <p:cTn id="19" presetID="53" presetClass="entr" presetSubtype="16"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par>
                          <p:cTn id="24" fill="hold">
                            <p:stCondLst>
                              <p:cond delay="3750"/>
                            </p:stCondLst>
                            <p:childTnLst>
                              <p:par>
                                <p:cTn id="25" presetID="53" presetClass="entr" presetSubtype="16"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p:stCondLst>
                              <p:cond delay="4250"/>
                            </p:stCondLst>
                            <p:childTnLst>
                              <p:par>
                                <p:cTn id="31" presetID="53" presetClass="entr" presetSubtype="16"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childTnLst>
                          </p:cTn>
                        </p:par>
                        <p:par>
                          <p:cTn id="36" fill="hold">
                            <p:stCondLst>
                              <p:cond delay="4750"/>
                            </p:stCondLst>
                            <p:childTnLst>
                              <p:par>
                                <p:cTn id="37" presetID="53" presetClass="entr" presetSubtype="16"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ppt_w</p:attrName>
                                        </p:attrNameLst>
                                      </p:cBhvr>
                                      <p:tavLst>
                                        <p:tav tm="0">
                                          <p:val>
                                            <p:fltVal val="0"/>
                                          </p:val>
                                        </p:tav>
                                        <p:tav tm="100000">
                                          <p:val>
                                            <p:strVal val="#ppt_w"/>
                                          </p:val>
                                        </p:tav>
                                      </p:tavLst>
                                    </p:anim>
                                    <p:anim calcmode="lin" valueType="num">
                                      <p:cBhvr>
                                        <p:cTn id="40" dur="500" fill="hold"/>
                                        <p:tgtEl>
                                          <p:spTgt spid="24"/>
                                        </p:tgtEl>
                                        <p:attrNameLst>
                                          <p:attrName>ppt_h</p:attrName>
                                        </p:attrNameLst>
                                      </p:cBhvr>
                                      <p:tavLst>
                                        <p:tav tm="0">
                                          <p:val>
                                            <p:fltVal val="0"/>
                                          </p:val>
                                        </p:tav>
                                        <p:tav tm="100000">
                                          <p:val>
                                            <p:strVal val="#ppt_h"/>
                                          </p:val>
                                        </p:tav>
                                      </p:tavLst>
                                    </p:anim>
                                    <p:animEffect transition="in" filter="fade">
                                      <p:cBhvr>
                                        <p:cTn id="41" dur="500"/>
                                        <p:tgtEl>
                                          <p:spTgt spid="24"/>
                                        </p:tgtEl>
                                      </p:cBhvr>
                                    </p:animEffect>
                                  </p:childTnLst>
                                </p:cTn>
                              </p:par>
                            </p:childTnLst>
                          </p:cTn>
                        </p:par>
                        <p:par>
                          <p:cTn id="42" fill="hold">
                            <p:stCondLst>
                              <p:cond delay="5250"/>
                            </p:stCondLst>
                            <p:childTnLst>
                              <p:par>
                                <p:cTn id="43" presetID="53" presetClass="entr" presetSubtype="16"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childTnLst>
                          </p:cTn>
                        </p:par>
                        <p:par>
                          <p:cTn id="48" fill="hold">
                            <p:stCondLst>
                              <p:cond delay="5750"/>
                            </p:stCondLst>
                            <p:childTnLst>
                              <p:par>
                                <p:cTn id="49" presetID="53" presetClass="entr" presetSubtype="16" fill="hold" nodeType="after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p:cTn id="51" dur="500" fill="hold"/>
                                        <p:tgtEl>
                                          <p:spTgt spid="36"/>
                                        </p:tgtEl>
                                        <p:attrNameLst>
                                          <p:attrName>ppt_w</p:attrName>
                                        </p:attrNameLst>
                                      </p:cBhvr>
                                      <p:tavLst>
                                        <p:tav tm="0">
                                          <p:val>
                                            <p:fltVal val="0"/>
                                          </p:val>
                                        </p:tav>
                                        <p:tav tm="100000">
                                          <p:val>
                                            <p:strVal val="#ppt_w"/>
                                          </p:val>
                                        </p:tav>
                                      </p:tavLst>
                                    </p:anim>
                                    <p:anim calcmode="lin" valueType="num">
                                      <p:cBhvr>
                                        <p:cTn id="52" dur="500" fill="hold"/>
                                        <p:tgtEl>
                                          <p:spTgt spid="36"/>
                                        </p:tgtEl>
                                        <p:attrNameLst>
                                          <p:attrName>ppt_h</p:attrName>
                                        </p:attrNameLst>
                                      </p:cBhvr>
                                      <p:tavLst>
                                        <p:tav tm="0">
                                          <p:val>
                                            <p:fltVal val="0"/>
                                          </p:val>
                                        </p:tav>
                                        <p:tav tm="100000">
                                          <p:val>
                                            <p:strVal val="#ppt_h"/>
                                          </p:val>
                                        </p:tav>
                                      </p:tavLst>
                                    </p:anim>
                                    <p:animEffect transition="in" filter="fade">
                                      <p:cBhvr>
                                        <p:cTn id="53" dur="500"/>
                                        <p:tgtEl>
                                          <p:spTgt spid="36"/>
                                        </p:tgtEl>
                                      </p:cBhvr>
                                    </p:animEffect>
                                  </p:childTnLst>
                                </p:cTn>
                              </p:par>
                            </p:childTnLst>
                          </p:cTn>
                        </p:par>
                        <p:par>
                          <p:cTn id="54" fill="hold">
                            <p:stCondLst>
                              <p:cond delay="6250"/>
                            </p:stCondLst>
                            <p:childTnLst>
                              <p:par>
                                <p:cTn id="55" presetID="53" presetClass="entr" presetSubtype="16" fill="hold" nodeType="afterEffect">
                                  <p:stCondLst>
                                    <p:cond delay="0"/>
                                  </p:stCondLst>
                                  <p:childTnLst>
                                    <p:set>
                                      <p:cBhvr>
                                        <p:cTn id="56" dur="1" fill="hold">
                                          <p:stCondLst>
                                            <p:cond delay="0"/>
                                          </p:stCondLst>
                                        </p:cTn>
                                        <p:tgtEl>
                                          <p:spTgt spid="41"/>
                                        </p:tgtEl>
                                        <p:attrNameLst>
                                          <p:attrName>style.visibility</p:attrName>
                                        </p:attrNameLst>
                                      </p:cBhvr>
                                      <p:to>
                                        <p:strVal val="visible"/>
                                      </p:to>
                                    </p:set>
                                    <p:anim calcmode="lin" valueType="num">
                                      <p:cBhvr>
                                        <p:cTn id="57" dur="500" fill="hold"/>
                                        <p:tgtEl>
                                          <p:spTgt spid="41"/>
                                        </p:tgtEl>
                                        <p:attrNameLst>
                                          <p:attrName>ppt_w</p:attrName>
                                        </p:attrNameLst>
                                      </p:cBhvr>
                                      <p:tavLst>
                                        <p:tav tm="0">
                                          <p:val>
                                            <p:fltVal val="0"/>
                                          </p:val>
                                        </p:tav>
                                        <p:tav tm="100000">
                                          <p:val>
                                            <p:strVal val="#ppt_w"/>
                                          </p:val>
                                        </p:tav>
                                      </p:tavLst>
                                    </p:anim>
                                    <p:anim calcmode="lin" valueType="num">
                                      <p:cBhvr>
                                        <p:cTn id="58" dur="500" fill="hold"/>
                                        <p:tgtEl>
                                          <p:spTgt spid="41"/>
                                        </p:tgtEl>
                                        <p:attrNameLst>
                                          <p:attrName>ppt_h</p:attrName>
                                        </p:attrNameLst>
                                      </p:cBhvr>
                                      <p:tavLst>
                                        <p:tav tm="0">
                                          <p:val>
                                            <p:fltVal val="0"/>
                                          </p:val>
                                        </p:tav>
                                        <p:tav tm="100000">
                                          <p:val>
                                            <p:strVal val="#ppt_h"/>
                                          </p:val>
                                        </p:tav>
                                      </p:tavLst>
                                    </p:anim>
                                    <p:animEffect transition="in" filter="fade">
                                      <p:cBhvr>
                                        <p:cTn id="59" dur="500"/>
                                        <p:tgtEl>
                                          <p:spTgt spid="41"/>
                                        </p:tgtEl>
                                      </p:cBhvr>
                                    </p:animEffect>
                                  </p:childTnLst>
                                </p:cTn>
                              </p:par>
                            </p:childTnLst>
                          </p:cTn>
                        </p:par>
                        <p:par>
                          <p:cTn id="60" fill="hold">
                            <p:stCondLst>
                              <p:cond delay="6750"/>
                            </p:stCondLst>
                            <p:childTnLst>
                              <p:par>
                                <p:cTn id="61" presetID="22" presetClass="entr" presetSubtype="8" fill="hold" grpId="0" nodeType="afterEffect">
                                  <p:stCondLst>
                                    <p:cond delay="0"/>
                                  </p:stCondLst>
                                  <p:childTnLst>
                                    <p:set>
                                      <p:cBhvr>
                                        <p:cTn id="62" dur="1" fill="hold">
                                          <p:stCondLst>
                                            <p:cond delay="0"/>
                                          </p:stCondLst>
                                        </p:cTn>
                                        <p:tgtEl>
                                          <p:spTgt spid="95"/>
                                        </p:tgtEl>
                                        <p:attrNameLst>
                                          <p:attrName>style.visibility</p:attrName>
                                        </p:attrNameLst>
                                      </p:cBhvr>
                                      <p:to>
                                        <p:strVal val="visible"/>
                                      </p:to>
                                    </p:set>
                                    <p:animEffect transition="in" filter="wipe(left)">
                                      <p:cBhvr>
                                        <p:cTn id="63" dur="750"/>
                                        <p:tgtEl>
                                          <p:spTgt spid="95"/>
                                        </p:tgtEl>
                                      </p:cBhvr>
                                    </p:animEffect>
                                  </p:childTnLst>
                                </p:cTn>
                              </p:par>
                            </p:childTnLst>
                          </p:cTn>
                        </p:par>
                        <p:par>
                          <p:cTn id="64" fill="hold">
                            <p:stCondLst>
                              <p:cond delay="7500"/>
                            </p:stCondLst>
                            <p:childTnLst>
                              <p:par>
                                <p:cTn id="65" presetID="22" presetClass="entr" presetSubtype="4" fill="hold" grpId="0" nodeType="afterEffect">
                                  <p:stCondLst>
                                    <p:cond delay="0"/>
                                  </p:stCondLst>
                                  <p:childTnLst>
                                    <p:set>
                                      <p:cBhvr>
                                        <p:cTn id="66" dur="1" fill="hold">
                                          <p:stCondLst>
                                            <p:cond delay="0"/>
                                          </p:stCondLst>
                                        </p:cTn>
                                        <p:tgtEl>
                                          <p:spTgt spid="96"/>
                                        </p:tgtEl>
                                        <p:attrNameLst>
                                          <p:attrName>style.visibility</p:attrName>
                                        </p:attrNameLst>
                                      </p:cBhvr>
                                      <p:to>
                                        <p:strVal val="visible"/>
                                      </p:to>
                                    </p:set>
                                    <p:animEffect transition="in" filter="wipe(down)">
                                      <p:cBhvr>
                                        <p:cTn id="67" dur="750"/>
                                        <p:tgtEl>
                                          <p:spTgt spid="96"/>
                                        </p:tgtEl>
                                      </p:cBhvr>
                                    </p:animEffect>
                                  </p:childTnLst>
                                </p:cTn>
                              </p:par>
                            </p:childTnLst>
                          </p:cTn>
                        </p:par>
                        <p:par>
                          <p:cTn id="68" fill="hold">
                            <p:stCondLst>
                              <p:cond delay="8250"/>
                            </p:stCondLst>
                            <p:childTnLst>
                              <p:par>
                                <p:cTn id="69" presetID="22" presetClass="entr" presetSubtype="8" fill="hold" grpId="0" nodeType="afterEffect">
                                  <p:stCondLst>
                                    <p:cond delay="0"/>
                                  </p:stCondLst>
                                  <p:childTnLst>
                                    <p:set>
                                      <p:cBhvr>
                                        <p:cTn id="70" dur="1" fill="hold">
                                          <p:stCondLst>
                                            <p:cond delay="0"/>
                                          </p:stCondLst>
                                        </p:cTn>
                                        <p:tgtEl>
                                          <p:spTgt spid="99"/>
                                        </p:tgtEl>
                                        <p:attrNameLst>
                                          <p:attrName>style.visibility</p:attrName>
                                        </p:attrNameLst>
                                      </p:cBhvr>
                                      <p:to>
                                        <p:strVal val="visible"/>
                                      </p:to>
                                    </p:set>
                                    <p:animEffect transition="in" filter="wipe(left)">
                                      <p:cBhvr>
                                        <p:cTn id="71" dur="750"/>
                                        <p:tgtEl>
                                          <p:spTgt spid="99"/>
                                        </p:tgtEl>
                                      </p:cBhvr>
                                    </p:animEffect>
                                  </p:childTnLst>
                                </p:cTn>
                              </p:par>
                            </p:childTnLst>
                          </p:cTn>
                        </p:par>
                        <p:par>
                          <p:cTn id="72" fill="hold">
                            <p:stCondLst>
                              <p:cond delay="9000"/>
                            </p:stCondLst>
                            <p:childTnLst>
                              <p:par>
                                <p:cTn id="73" presetID="22" presetClass="entr" presetSubtype="4" fill="hold" grpId="0" nodeType="afterEffect">
                                  <p:stCondLst>
                                    <p:cond delay="0"/>
                                  </p:stCondLst>
                                  <p:childTnLst>
                                    <p:set>
                                      <p:cBhvr>
                                        <p:cTn id="74" dur="1" fill="hold">
                                          <p:stCondLst>
                                            <p:cond delay="0"/>
                                          </p:stCondLst>
                                        </p:cTn>
                                        <p:tgtEl>
                                          <p:spTgt spid="100"/>
                                        </p:tgtEl>
                                        <p:attrNameLst>
                                          <p:attrName>style.visibility</p:attrName>
                                        </p:attrNameLst>
                                      </p:cBhvr>
                                      <p:to>
                                        <p:strVal val="visible"/>
                                      </p:to>
                                    </p:set>
                                    <p:animEffect transition="in" filter="wipe(down)">
                                      <p:cBhvr>
                                        <p:cTn id="75" dur="750"/>
                                        <p:tgtEl>
                                          <p:spTgt spid="100"/>
                                        </p:tgtEl>
                                      </p:cBhvr>
                                    </p:animEffect>
                                  </p:childTnLst>
                                </p:cTn>
                              </p:par>
                            </p:childTnLst>
                          </p:cTn>
                        </p:par>
                        <p:par>
                          <p:cTn id="76" fill="hold">
                            <p:stCondLst>
                              <p:cond delay="9750"/>
                            </p:stCondLst>
                            <p:childTnLst>
                              <p:par>
                                <p:cTn id="77" presetID="22" presetClass="entr" presetSubtype="8" fill="hold" grpId="0" nodeType="afterEffect">
                                  <p:stCondLst>
                                    <p:cond delay="0"/>
                                  </p:stCondLst>
                                  <p:childTnLst>
                                    <p:set>
                                      <p:cBhvr>
                                        <p:cTn id="78" dur="1" fill="hold">
                                          <p:stCondLst>
                                            <p:cond delay="0"/>
                                          </p:stCondLst>
                                        </p:cTn>
                                        <p:tgtEl>
                                          <p:spTgt spid="101"/>
                                        </p:tgtEl>
                                        <p:attrNameLst>
                                          <p:attrName>style.visibility</p:attrName>
                                        </p:attrNameLst>
                                      </p:cBhvr>
                                      <p:to>
                                        <p:strVal val="visible"/>
                                      </p:to>
                                    </p:set>
                                    <p:animEffect transition="in" filter="wipe(left)">
                                      <p:cBhvr>
                                        <p:cTn id="79" dur="750"/>
                                        <p:tgtEl>
                                          <p:spTgt spid="101"/>
                                        </p:tgtEl>
                                      </p:cBhvr>
                                    </p:animEffect>
                                  </p:childTnLst>
                                </p:cTn>
                              </p:par>
                            </p:childTnLst>
                          </p:cTn>
                        </p:par>
                        <p:par>
                          <p:cTn id="80" fill="hold">
                            <p:stCondLst>
                              <p:cond delay="10500"/>
                            </p:stCondLst>
                            <p:childTnLst>
                              <p:par>
                                <p:cTn id="81" presetID="22" presetClass="entr" presetSubtype="4" fill="hold" grpId="0" nodeType="afterEffect">
                                  <p:stCondLst>
                                    <p:cond delay="0"/>
                                  </p:stCondLst>
                                  <p:childTnLst>
                                    <p:set>
                                      <p:cBhvr>
                                        <p:cTn id="82" dur="1" fill="hold">
                                          <p:stCondLst>
                                            <p:cond delay="0"/>
                                          </p:stCondLst>
                                        </p:cTn>
                                        <p:tgtEl>
                                          <p:spTgt spid="102"/>
                                        </p:tgtEl>
                                        <p:attrNameLst>
                                          <p:attrName>style.visibility</p:attrName>
                                        </p:attrNameLst>
                                      </p:cBhvr>
                                      <p:to>
                                        <p:strVal val="visible"/>
                                      </p:to>
                                    </p:set>
                                    <p:animEffect transition="in" filter="wipe(down)">
                                      <p:cBhvr>
                                        <p:cTn id="83" dur="750"/>
                                        <p:tgtEl>
                                          <p:spTgt spid="102"/>
                                        </p:tgtEl>
                                      </p:cBhvr>
                                    </p:animEffect>
                                  </p:childTnLst>
                                </p:cTn>
                              </p:par>
                            </p:childTnLst>
                          </p:cTn>
                        </p:par>
                        <p:par>
                          <p:cTn id="84" fill="hold">
                            <p:stCondLst>
                              <p:cond delay="11250"/>
                            </p:stCondLst>
                            <p:childTnLst>
                              <p:par>
                                <p:cTn id="85" presetID="22" presetClass="entr" presetSubtype="8" fill="hold" grpId="0" nodeType="afterEffect">
                                  <p:stCondLst>
                                    <p:cond delay="0"/>
                                  </p:stCondLst>
                                  <p:childTnLst>
                                    <p:set>
                                      <p:cBhvr>
                                        <p:cTn id="86" dur="1" fill="hold">
                                          <p:stCondLst>
                                            <p:cond delay="0"/>
                                          </p:stCondLst>
                                        </p:cTn>
                                        <p:tgtEl>
                                          <p:spTgt spid="103"/>
                                        </p:tgtEl>
                                        <p:attrNameLst>
                                          <p:attrName>style.visibility</p:attrName>
                                        </p:attrNameLst>
                                      </p:cBhvr>
                                      <p:to>
                                        <p:strVal val="visible"/>
                                      </p:to>
                                    </p:set>
                                    <p:animEffect transition="in" filter="wipe(left)">
                                      <p:cBhvr>
                                        <p:cTn id="87" dur="750"/>
                                        <p:tgtEl>
                                          <p:spTgt spid="103"/>
                                        </p:tgtEl>
                                      </p:cBhvr>
                                    </p:animEffect>
                                  </p:childTnLst>
                                </p:cTn>
                              </p:par>
                            </p:childTnLst>
                          </p:cTn>
                        </p:par>
                        <p:par>
                          <p:cTn id="88" fill="hold">
                            <p:stCondLst>
                              <p:cond delay="12000"/>
                            </p:stCondLst>
                            <p:childTnLst>
                              <p:par>
                                <p:cTn id="89" presetID="22" presetClass="entr" presetSubtype="4" fill="hold" grpId="0" nodeType="afterEffect">
                                  <p:stCondLst>
                                    <p:cond delay="0"/>
                                  </p:stCondLst>
                                  <p:childTnLst>
                                    <p:set>
                                      <p:cBhvr>
                                        <p:cTn id="90" dur="1" fill="hold">
                                          <p:stCondLst>
                                            <p:cond delay="0"/>
                                          </p:stCondLst>
                                        </p:cTn>
                                        <p:tgtEl>
                                          <p:spTgt spid="104"/>
                                        </p:tgtEl>
                                        <p:attrNameLst>
                                          <p:attrName>style.visibility</p:attrName>
                                        </p:attrNameLst>
                                      </p:cBhvr>
                                      <p:to>
                                        <p:strVal val="visible"/>
                                      </p:to>
                                    </p:set>
                                    <p:animEffect transition="in" filter="wipe(down)">
                                      <p:cBhvr>
                                        <p:cTn id="91" dur="750"/>
                                        <p:tgtEl>
                                          <p:spTgt spid="104"/>
                                        </p:tgtEl>
                                      </p:cBhvr>
                                    </p:animEffect>
                                  </p:childTnLst>
                                </p:cTn>
                              </p:par>
                            </p:childTnLst>
                          </p:cTn>
                        </p:par>
                        <p:par>
                          <p:cTn id="92" fill="hold">
                            <p:stCondLst>
                              <p:cond delay="12750"/>
                            </p:stCondLst>
                            <p:childTnLst>
                              <p:par>
                                <p:cTn id="93" presetID="22" presetClass="entr" presetSubtype="8" fill="hold" grpId="0" nodeType="afterEffect">
                                  <p:stCondLst>
                                    <p:cond delay="0"/>
                                  </p:stCondLst>
                                  <p:childTnLst>
                                    <p:set>
                                      <p:cBhvr>
                                        <p:cTn id="94" dur="1" fill="hold">
                                          <p:stCondLst>
                                            <p:cond delay="0"/>
                                          </p:stCondLst>
                                        </p:cTn>
                                        <p:tgtEl>
                                          <p:spTgt spid="105"/>
                                        </p:tgtEl>
                                        <p:attrNameLst>
                                          <p:attrName>style.visibility</p:attrName>
                                        </p:attrNameLst>
                                      </p:cBhvr>
                                      <p:to>
                                        <p:strVal val="visible"/>
                                      </p:to>
                                    </p:set>
                                    <p:animEffect transition="in" filter="wipe(left)">
                                      <p:cBhvr>
                                        <p:cTn id="95" dur="750"/>
                                        <p:tgtEl>
                                          <p:spTgt spid="105"/>
                                        </p:tgtEl>
                                      </p:cBhvr>
                                    </p:animEffect>
                                  </p:childTnLst>
                                </p:cTn>
                              </p:par>
                            </p:childTnLst>
                          </p:cTn>
                        </p:par>
                        <p:par>
                          <p:cTn id="96" fill="hold">
                            <p:stCondLst>
                              <p:cond delay="13500"/>
                            </p:stCondLst>
                            <p:childTnLst>
                              <p:par>
                                <p:cTn id="97" presetID="22" presetClass="entr" presetSubtype="4" fill="hold" grpId="0" nodeType="afterEffect">
                                  <p:stCondLst>
                                    <p:cond delay="0"/>
                                  </p:stCondLst>
                                  <p:childTnLst>
                                    <p:set>
                                      <p:cBhvr>
                                        <p:cTn id="98" dur="1" fill="hold">
                                          <p:stCondLst>
                                            <p:cond delay="0"/>
                                          </p:stCondLst>
                                        </p:cTn>
                                        <p:tgtEl>
                                          <p:spTgt spid="106"/>
                                        </p:tgtEl>
                                        <p:attrNameLst>
                                          <p:attrName>style.visibility</p:attrName>
                                        </p:attrNameLst>
                                      </p:cBhvr>
                                      <p:to>
                                        <p:strVal val="visible"/>
                                      </p:to>
                                    </p:set>
                                    <p:animEffect transition="in" filter="wipe(down)">
                                      <p:cBhvr>
                                        <p:cTn id="99" dur="750"/>
                                        <p:tgtEl>
                                          <p:spTgt spid="106"/>
                                        </p:tgtEl>
                                      </p:cBhvr>
                                    </p:animEffect>
                                  </p:childTnLst>
                                </p:cTn>
                              </p:par>
                            </p:childTnLst>
                          </p:cTn>
                        </p:par>
                        <p:par>
                          <p:cTn id="100" fill="hold">
                            <p:stCondLst>
                              <p:cond delay="14250"/>
                            </p:stCondLst>
                            <p:childTnLst>
                              <p:par>
                                <p:cTn id="101" presetID="22" presetClass="entr" presetSubtype="8" fill="hold" grpId="0" nodeType="afterEffect">
                                  <p:stCondLst>
                                    <p:cond delay="0"/>
                                  </p:stCondLst>
                                  <p:childTnLst>
                                    <p:set>
                                      <p:cBhvr>
                                        <p:cTn id="102" dur="1" fill="hold">
                                          <p:stCondLst>
                                            <p:cond delay="0"/>
                                          </p:stCondLst>
                                        </p:cTn>
                                        <p:tgtEl>
                                          <p:spTgt spid="107"/>
                                        </p:tgtEl>
                                        <p:attrNameLst>
                                          <p:attrName>style.visibility</p:attrName>
                                        </p:attrNameLst>
                                      </p:cBhvr>
                                      <p:to>
                                        <p:strVal val="visible"/>
                                      </p:to>
                                    </p:set>
                                    <p:animEffect transition="in" filter="wipe(left)">
                                      <p:cBhvr>
                                        <p:cTn id="103" dur="750"/>
                                        <p:tgtEl>
                                          <p:spTgt spid="107"/>
                                        </p:tgtEl>
                                      </p:cBhvr>
                                    </p:animEffect>
                                  </p:childTnLst>
                                </p:cTn>
                              </p:par>
                            </p:childTnLst>
                          </p:cTn>
                        </p:par>
                        <p:par>
                          <p:cTn id="104" fill="hold">
                            <p:stCondLst>
                              <p:cond delay="15000"/>
                            </p:stCondLst>
                            <p:childTnLst>
                              <p:par>
                                <p:cTn id="105" presetID="22" presetClass="entr" presetSubtype="4" fill="hold" grpId="0" nodeType="afterEffect">
                                  <p:stCondLst>
                                    <p:cond delay="0"/>
                                  </p:stCondLst>
                                  <p:childTnLst>
                                    <p:set>
                                      <p:cBhvr>
                                        <p:cTn id="106" dur="1" fill="hold">
                                          <p:stCondLst>
                                            <p:cond delay="0"/>
                                          </p:stCondLst>
                                        </p:cTn>
                                        <p:tgtEl>
                                          <p:spTgt spid="108"/>
                                        </p:tgtEl>
                                        <p:attrNameLst>
                                          <p:attrName>style.visibility</p:attrName>
                                        </p:attrNameLst>
                                      </p:cBhvr>
                                      <p:to>
                                        <p:strVal val="visible"/>
                                      </p:to>
                                    </p:set>
                                    <p:animEffect transition="in" filter="wipe(down)">
                                      <p:cBhvr>
                                        <p:cTn id="107" dur="750"/>
                                        <p:tgtEl>
                                          <p:spTgt spid="108"/>
                                        </p:tgtEl>
                                      </p:cBhvr>
                                    </p:animEffect>
                                  </p:childTnLst>
                                </p:cTn>
                              </p:par>
                            </p:childTnLst>
                          </p:cTn>
                        </p:par>
                        <p:par>
                          <p:cTn id="108" fill="hold">
                            <p:stCondLst>
                              <p:cond delay="15750"/>
                            </p:stCondLst>
                            <p:childTnLst>
                              <p:par>
                                <p:cTn id="109" presetID="22" presetClass="entr" presetSubtype="8" fill="hold" grpId="0" nodeType="afterEffect">
                                  <p:stCondLst>
                                    <p:cond delay="0"/>
                                  </p:stCondLst>
                                  <p:childTnLst>
                                    <p:set>
                                      <p:cBhvr>
                                        <p:cTn id="110" dur="1" fill="hold">
                                          <p:stCondLst>
                                            <p:cond delay="0"/>
                                          </p:stCondLst>
                                        </p:cTn>
                                        <p:tgtEl>
                                          <p:spTgt spid="109"/>
                                        </p:tgtEl>
                                        <p:attrNameLst>
                                          <p:attrName>style.visibility</p:attrName>
                                        </p:attrNameLst>
                                      </p:cBhvr>
                                      <p:to>
                                        <p:strVal val="visible"/>
                                      </p:to>
                                    </p:set>
                                    <p:animEffect transition="in" filter="wipe(left)">
                                      <p:cBhvr>
                                        <p:cTn id="111" dur="750"/>
                                        <p:tgtEl>
                                          <p:spTgt spid="109"/>
                                        </p:tgtEl>
                                      </p:cBhvr>
                                    </p:animEffect>
                                  </p:childTnLst>
                                </p:cTn>
                              </p:par>
                            </p:childTnLst>
                          </p:cTn>
                        </p:par>
                        <p:par>
                          <p:cTn id="112" fill="hold">
                            <p:stCondLst>
                              <p:cond delay="16500"/>
                            </p:stCondLst>
                            <p:childTnLst>
                              <p:par>
                                <p:cTn id="113" presetID="22" presetClass="entr" presetSubtype="4" fill="hold" grpId="0" nodeType="afterEffect">
                                  <p:stCondLst>
                                    <p:cond delay="0"/>
                                  </p:stCondLst>
                                  <p:childTnLst>
                                    <p:set>
                                      <p:cBhvr>
                                        <p:cTn id="114" dur="1" fill="hold">
                                          <p:stCondLst>
                                            <p:cond delay="0"/>
                                          </p:stCondLst>
                                        </p:cTn>
                                        <p:tgtEl>
                                          <p:spTgt spid="110"/>
                                        </p:tgtEl>
                                        <p:attrNameLst>
                                          <p:attrName>style.visibility</p:attrName>
                                        </p:attrNameLst>
                                      </p:cBhvr>
                                      <p:to>
                                        <p:strVal val="visible"/>
                                      </p:to>
                                    </p:set>
                                    <p:animEffect transition="in" filter="wipe(down)">
                                      <p:cBhvr>
                                        <p:cTn id="115" dur="750"/>
                                        <p:tgtEl>
                                          <p:spTgt spid="110"/>
                                        </p:tgtEl>
                                      </p:cBhvr>
                                    </p:animEffect>
                                  </p:childTnLst>
                                </p:cTn>
                              </p:par>
                            </p:childTnLst>
                          </p:cTn>
                        </p:par>
                        <p:par>
                          <p:cTn id="116" fill="hold">
                            <p:stCondLst>
                              <p:cond delay="17250"/>
                            </p:stCondLst>
                            <p:childTnLst>
                              <p:par>
                                <p:cTn id="117" presetID="22" presetClass="entr" presetSubtype="8" fill="hold" grpId="0" nodeType="afterEffect">
                                  <p:stCondLst>
                                    <p:cond delay="0"/>
                                  </p:stCondLst>
                                  <p:childTnLst>
                                    <p:set>
                                      <p:cBhvr>
                                        <p:cTn id="118" dur="1" fill="hold">
                                          <p:stCondLst>
                                            <p:cond delay="0"/>
                                          </p:stCondLst>
                                        </p:cTn>
                                        <p:tgtEl>
                                          <p:spTgt spid="111"/>
                                        </p:tgtEl>
                                        <p:attrNameLst>
                                          <p:attrName>style.visibility</p:attrName>
                                        </p:attrNameLst>
                                      </p:cBhvr>
                                      <p:to>
                                        <p:strVal val="visible"/>
                                      </p:to>
                                    </p:set>
                                    <p:animEffect transition="in" filter="wipe(left)">
                                      <p:cBhvr>
                                        <p:cTn id="119" dur="750"/>
                                        <p:tgtEl>
                                          <p:spTgt spid="111"/>
                                        </p:tgtEl>
                                      </p:cBhvr>
                                    </p:animEffect>
                                  </p:childTnLst>
                                </p:cTn>
                              </p:par>
                            </p:childTnLst>
                          </p:cTn>
                        </p:par>
                        <p:par>
                          <p:cTn id="120" fill="hold">
                            <p:stCondLst>
                              <p:cond delay="18000"/>
                            </p:stCondLst>
                            <p:childTnLst>
                              <p:par>
                                <p:cTn id="121" presetID="22" presetClass="entr" presetSubtype="4" fill="hold" grpId="0" nodeType="afterEffect">
                                  <p:stCondLst>
                                    <p:cond delay="0"/>
                                  </p:stCondLst>
                                  <p:childTnLst>
                                    <p:set>
                                      <p:cBhvr>
                                        <p:cTn id="122" dur="1" fill="hold">
                                          <p:stCondLst>
                                            <p:cond delay="0"/>
                                          </p:stCondLst>
                                        </p:cTn>
                                        <p:tgtEl>
                                          <p:spTgt spid="112"/>
                                        </p:tgtEl>
                                        <p:attrNameLst>
                                          <p:attrName>style.visibility</p:attrName>
                                        </p:attrNameLst>
                                      </p:cBhvr>
                                      <p:to>
                                        <p:strVal val="visible"/>
                                      </p:to>
                                    </p:set>
                                    <p:animEffect transition="in" filter="wipe(down)">
                                      <p:cBhvr>
                                        <p:cTn id="123" dur="75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95" grpId="0"/>
      <p:bldP spid="96" grpId="0"/>
      <p:bldP spid="99" grpId="0"/>
      <p:bldP spid="100" grpId="0"/>
      <p:bldP spid="101" grpId="0"/>
      <p:bldP spid="102" grpId="0"/>
      <p:bldP spid="103" grpId="0"/>
      <p:bldP spid="104" grpId="0"/>
      <p:bldP spid="105" grpId="0"/>
      <p:bldP spid="106" grpId="0"/>
      <p:bldP spid="107" grpId="0"/>
      <p:bldP spid="108" grpId="0"/>
      <p:bldP spid="109" grpId="0"/>
      <p:bldP spid="110" grpId="0"/>
      <p:bldP spid="111" grpId="0"/>
      <p:bldP spid="1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5"/>
          <p:cNvGrpSpPr/>
          <p:nvPr/>
        </p:nvGrpSpPr>
        <p:grpSpPr bwMode="auto">
          <a:xfrm>
            <a:off x="516173" y="1734863"/>
            <a:ext cx="8105775" cy="467916"/>
            <a:chOff x="408" y="1537"/>
            <a:chExt cx="6808" cy="393"/>
          </a:xfrm>
        </p:grpSpPr>
        <p:sp>
          <p:nvSpPr>
            <p:cNvPr id="7" name="Rectangle 3"/>
            <p:cNvSpPr>
              <a:spLocks noChangeArrowheads="1"/>
            </p:cNvSpPr>
            <p:nvPr/>
          </p:nvSpPr>
          <p:spPr bwMode="gray">
            <a:xfrm>
              <a:off x="408" y="1537"/>
              <a:ext cx="6808" cy="390"/>
            </a:xfrm>
            <a:prstGeom prst="rect">
              <a:avLst/>
            </a:prstGeom>
            <a:solidFill>
              <a:schemeClr val="bg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8" name="Text Box 7"/>
            <p:cNvSpPr txBox="1">
              <a:spLocks noChangeArrowheads="1"/>
            </p:cNvSpPr>
            <p:nvPr/>
          </p:nvSpPr>
          <p:spPr bwMode="gray">
            <a:xfrm>
              <a:off x="1679" y="1620"/>
              <a:ext cx="1056" cy="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sp>
          <p:nvSpPr>
            <p:cNvPr id="9" name="AutoShape 9"/>
            <p:cNvSpPr>
              <a:spLocks noChangeArrowheads="1"/>
            </p:cNvSpPr>
            <p:nvPr/>
          </p:nvSpPr>
          <p:spPr bwMode="gray">
            <a:xfrm>
              <a:off x="2870" y="1642"/>
              <a:ext cx="232" cy="172"/>
            </a:xfrm>
            <a:prstGeom prst="rightArrow">
              <a:avLst>
                <a:gd name="adj1" fmla="val 50000"/>
                <a:gd name="adj2" fmla="val 6046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10" name="Text Box 10"/>
            <p:cNvSpPr txBox="1">
              <a:spLocks noChangeArrowheads="1"/>
            </p:cNvSpPr>
            <p:nvPr/>
          </p:nvSpPr>
          <p:spPr bwMode="gray">
            <a:xfrm>
              <a:off x="3223" y="1620"/>
              <a:ext cx="1056" cy="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sp>
          <p:nvSpPr>
            <p:cNvPr id="11" name="AutoShape 11"/>
            <p:cNvSpPr>
              <a:spLocks noChangeArrowheads="1"/>
            </p:cNvSpPr>
            <p:nvPr/>
          </p:nvSpPr>
          <p:spPr bwMode="gray">
            <a:xfrm>
              <a:off x="4345" y="1642"/>
              <a:ext cx="232" cy="172"/>
            </a:xfrm>
            <a:prstGeom prst="rightArrow">
              <a:avLst>
                <a:gd name="adj1" fmla="val 50000"/>
                <a:gd name="adj2" fmla="val 6046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12" name="Text Box 12"/>
            <p:cNvSpPr txBox="1">
              <a:spLocks noChangeArrowheads="1"/>
            </p:cNvSpPr>
            <p:nvPr/>
          </p:nvSpPr>
          <p:spPr bwMode="gray">
            <a:xfrm>
              <a:off x="4648" y="1620"/>
              <a:ext cx="1056" cy="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sp>
          <p:nvSpPr>
            <p:cNvPr id="13" name="AutoShape 11"/>
            <p:cNvSpPr>
              <a:spLocks noChangeArrowheads="1"/>
            </p:cNvSpPr>
            <p:nvPr/>
          </p:nvSpPr>
          <p:spPr bwMode="gray">
            <a:xfrm>
              <a:off x="5840" y="1642"/>
              <a:ext cx="232" cy="172"/>
            </a:xfrm>
            <a:prstGeom prst="rightArrow">
              <a:avLst>
                <a:gd name="adj1" fmla="val 50000"/>
                <a:gd name="adj2" fmla="val 6046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14" name="Text Box 12"/>
            <p:cNvSpPr txBox="1">
              <a:spLocks noChangeArrowheads="1"/>
            </p:cNvSpPr>
            <p:nvPr/>
          </p:nvSpPr>
          <p:spPr bwMode="gray">
            <a:xfrm>
              <a:off x="6116" y="1620"/>
              <a:ext cx="1056" cy="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grpSp>
      <p:grpSp>
        <p:nvGrpSpPr>
          <p:cNvPr id="6" name="Group 4"/>
          <p:cNvGrpSpPr/>
          <p:nvPr/>
        </p:nvGrpSpPr>
        <p:grpSpPr bwMode="auto">
          <a:xfrm>
            <a:off x="507839" y="1734863"/>
            <a:ext cx="1540669" cy="464344"/>
            <a:chOff x="404" y="1980"/>
            <a:chExt cx="1294" cy="298"/>
          </a:xfrm>
          <a:solidFill>
            <a:srgbClr val="656565"/>
          </a:solidFill>
        </p:grpSpPr>
        <p:sp>
          <p:nvSpPr>
            <p:cNvPr id="16" name="Rectangle 5"/>
            <p:cNvSpPr>
              <a:spLocks noChangeArrowheads="1"/>
            </p:cNvSpPr>
            <p:nvPr/>
          </p:nvSpPr>
          <p:spPr bwMode="invGray">
            <a:xfrm>
              <a:off x="404" y="1980"/>
              <a:ext cx="1205" cy="29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altLang="zh-CN" dirty="0">
                  <a:solidFill>
                    <a:schemeClr val="bg1"/>
                  </a:solidFill>
                  <a:latin typeface="微软雅黑" panose="020B0503020204020204" charset="-122"/>
                  <a:ea typeface="微软雅黑" panose="020B0503020204020204" charset="-122"/>
                </a:rPr>
                <a:t>添加标题</a:t>
              </a:r>
            </a:p>
          </p:txBody>
        </p:sp>
        <p:sp>
          <p:nvSpPr>
            <p:cNvPr id="17" name="AutoShape 6"/>
            <p:cNvSpPr>
              <a:spLocks noChangeArrowheads="1"/>
            </p:cNvSpPr>
            <p:nvPr/>
          </p:nvSpPr>
          <p:spPr bwMode="invGray">
            <a:xfrm rot="5400000">
              <a:off x="1568" y="2072"/>
              <a:ext cx="139" cy="120"/>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grpSp>
      <p:cxnSp>
        <p:nvCxnSpPr>
          <p:cNvPr id="18" name="AutoShape 17"/>
          <p:cNvCxnSpPr>
            <a:cxnSpLocks noChangeShapeType="1"/>
          </p:cNvCxnSpPr>
          <p:nvPr/>
        </p:nvCxnSpPr>
        <p:spPr bwMode="gray">
          <a:xfrm>
            <a:off x="1608898" y="2758800"/>
            <a:ext cx="650081"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cxnSp>
        <p:nvCxnSpPr>
          <p:cNvPr id="19" name="AutoShape 18"/>
          <p:cNvCxnSpPr>
            <a:cxnSpLocks noChangeShapeType="1"/>
          </p:cNvCxnSpPr>
          <p:nvPr/>
        </p:nvCxnSpPr>
        <p:spPr bwMode="gray">
          <a:xfrm>
            <a:off x="3274340" y="2758800"/>
            <a:ext cx="657225"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cxnSp>
        <p:nvCxnSpPr>
          <p:cNvPr id="20" name="AutoShape 19"/>
          <p:cNvCxnSpPr>
            <a:cxnSpLocks noChangeShapeType="1"/>
          </p:cNvCxnSpPr>
          <p:nvPr/>
        </p:nvCxnSpPr>
        <p:spPr bwMode="gray">
          <a:xfrm>
            <a:off x="5015329" y="2758800"/>
            <a:ext cx="621506"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sp>
        <p:nvSpPr>
          <p:cNvPr id="21" name="AutoShape 13"/>
          <p:cNvSpPr>
            <a:spLocks noChangeArrowheads="1"/>
          </p:cNvSpPr>
          <p:nvPr/>
        </p:nvSpPr>
        <p:spPr bwMode="gray">
          <a:xfrm>
            <a:off x="729609" y="2340891"/>
            <a:ext cx="835819" cy="835819"/>
          </a:xfrm>
          <a:prstGeom prst="diamond">
            <a:avLst/>
          </a:prstGeom>
          <a:solidFill>
            <a:schemeClr val="accent1"/>
          </a:solidFill>
          <a:ln w="9525">
            <a:miter lim="800000"/>
          </a:ln>
        </p:spPr>
        <p:txBody>
          <a:bodyPr wrap="none" lIns="68580" tIns="34290" rIns="68580" bIns="34290" anchor="ctr">
            <a:flatTx/>
          </a:bodyPr>
          <a:lstStyle/>
          <a:p>
            <a:pPr algn="ctr">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2" name="AutoShape 14"/>
          <p:cNvSpPr>
            <a:spLocks noChangeArrowheads="1"/>
          </p:cNvSpPr>
          <p:nvPr/>
        </p:nvSpPr>
        <p:spPr bwMode="gray">
          <a:xfrm>
            <a:off x="2325072" y="2340890"/>
            <a:ext cx="835819" cy="835819"/>
          </a:xfrm>
          <a:prstGeom prst="diamond">
            <a:avLst/>
          </a:prstGeom>
          <a:solidFill>
            <a:schemeClr val="accent2"/>
          </a:solidFill>
          <a:ln w="9525">
            <a:miter lim="800000"/>
          </a:ln>
        </p:spPr>
        <p:txBody>
          <a:bodyPr wrap="none" lIns="68580" tIns="34290" rIns="68580" bIns="34290" anchor="ctr">
            <a:flatTx/>
          </a:bodyPr>
          <a:lstStyle/>
          <a:p>
            <a:pPr algn="ctr">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3" name="AutoShape 15"/>
          <p:cNvSpPr>
            <a:spLocks noChangeArrowheads="1"/>
          </p:cNvSpPr>
          <p:nvPr/>
        </p:nvSpPr>
        <p:spPr bwMode="gray">
          <a:xfrm>
            <a:off x="4055346" y="2340890"/>
            <a:ext cx="835819" cy="835819"/>
          </a:xfrm>
          <a:prstGeom prst="diamond">
            <a:avLst/>
          </a:prstGeom>
          <a:solidFill>
            <a:schemeClr val="accent3"/>
          </a:solidFill>
          <a:ln w="9525">
            <a:miter lim="800000"/>
          </a:ln>
        </p:spPr>
        <p:txBody>
          <a:bodyPr wrap="none" lIns="68580" tIns="34290" rIns="68580" bIns="34290" anchor="ctr">
            <a:flatTx/>
          </a:bodyPr>
          <a:lstStyle/>
          <a:p>
            <a:pPr algn="ctr">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4" name="AutoShape 16"/>
          <p:cNvSpPr>
            <a:spLocks noChangeArrowheads="1"/>
          </p:cNvSpPr>
          <p:nvPr/>
        </p:nvSpPr>
        <p:spPr bwMode="gray">
          <a:xfrm>
            <a:off x="5751935" y="2340890"/>
            <a:ext cx="835819" cy="835819"/>
          </a:xfrm>
          <a:prstGeom prst="diamond">
            <a:avLst/>
          </a:prstGeom>
          <a:solidFill>
            <a:schemeClr val="accent4"/>
          </a:solidFill>
          <a:ln w="9525">
            <a:miter lim="800000"/>
          </a:ln>
        </p:spPr>
        <p:txBody>
          <a:bodyPr wrap="none" lIns="68580" tIns="34290" rIns="68580" bIns="34290" anchor="ctr">
            <a:flatTx/>
          </a:bodyPr>
          <a:lstStyle/>
          <a:p>
            <a:pPr algn="ctr">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5" name="Text Box 24"/>
          <p:cNvSpPr txBox="1">
            <a:spLocks noChangeArrowheads="1"/>
          </p:cNvSpPr>
          <p:nvPr/>
        </p:nvSpPr>
        <p:spPr bwMode="gray">
          <a:xfrm>
            <a:off x="339680" y="3200522"/>
            <a:ext cx="1569243" cy="407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050" dirty="0">
                <a:solidFill>
                  <a:schemeClr val="bg1">
                    <a:lumMod val="50000"/>
                  </a:schemeClr>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
        <p:nvSpPr>
          <p:cNvPr id="26" name="Text Box 25"/>
          <p:cNvSpPr txBox="1">
            <a:spLocks noChangeArrowheads="1"/>
          </p:cNvSpPr>
          <p:nvPr/>
        </p:nvSpPr>
        <p:spPr bwMode="gray">
          <a:xfrm>
            <a:off x="1935738" y="3200522"/>
            <a:ext cx="1569243" cy="407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050" dirty="0">
                <a:solidFill>
                  <a:schemeClr val="bg1">
                    <a:lumMod val="50000"/>
                  </a:schemeClr>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
        <p:nvSpPr>
          <p:cNvPr id="27" name="Text Box 26"/>
          <p:cNvSpPr txBox="1">
            <a:spLocks noChangeArrowheads="1"/>
          </p:cNvSpPr>
          <p:nvPr/>
        </p:nvSpPr>
        <p:spPr bwMode="gray">
          <a:xfrm>
            <a:off x="3666956" y="3200522"/>
            <a:ext cx="1569243" cy="407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050" dirty="0">
                <a:solidFill>
                  <a:schemeClr val="bg1">
                    <a:lumMod val="50000"/>
                  </a:schemeClr>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
        <p:nvSpPr>
          <p:cNvPr id="28" name="Text Box 27"/>
          <p:cNvSpPr txBox="1">
            <a:spLocks noChangeArrowheads="1"/>
          </p:cNvSpPr>
          <p:nvPr/>
        </p:nvSpPr>
        <p:spPr bwMode="gray">
          <a:xfrm>
            <a:off x="5385222" y="3200522"/>
            <a:ext cx="1569243" cy="407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050" dirty="0">
                <a:solidFill>
                  <a:schemeClr val="bg1">
                    <a:lumMod val="50000"/>
                  </a:schemeClr>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cxnSp>
        <p:nvCxnSpPr>
          <p:cNvPr id="29" name="AutoShape 19"/>
          <p:cNvCxnSpPr>
            <a:cxnSpLocks noChangeShapeType="1"/>
          </p:cNvCxnSpPr>
          <p:nvPr/>
        </p:nvCxnSpPr>
        <p:spPr bwMode="gray">
          <a:xfrm>
            <a:off x="6731818" y="2758800"/>
            <a:ext cx="621506"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sp>
        <p:nvSpPr>
          <p:cNvPr id="30" name="AutoShape 16"/>
          <p:cNvSpPr>
            <a:spLocks noChangeArrowheads="1"/>
          </p:cNvSpPr>
          <p:nvPr/>
        </p:nvSpPr>
        <p:spPr bwMode="gray">
          <a:xfrm>
            <a:off x="7461405" y="2340890"/>
            <a:ext cx="835819" cy="835819"/>
          </a:xfrm>
          <a:prstGeom prst="diamond">
            <a:avLst/>
          </a:prstGeom>
          <a:solidFill>
            <a:schemeClr val="accent1"/>
          </a:solidFill>
          <a:ln w="9525">
            <a:miter lim="800000"/>
          </a:ln>
        </p:spPr>
        <p:txBody>
          <a:bodyPr wrap="none" lIns="68580" tIns="34290" rIns="68580" bIns="34290" anchor="ctr">
            <a:flatTx/>
          </a:bodyPr>
          <a:lstStyle/>
          <a:p>
            <a:pPr algn="ctr">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31" name="Text Box 27"/>
          <p:cNvSpPr txBox="1">
            <a:spLocks noChangeArrowheads="1"/>
          </p:cNvSpPr>
          <p:nvPr/>
        </p:nvSpPr>
        <p:spPr bwMode="gray">
          <a:xfrm>
            <a:off x="7094692" y="3200522"/>
            <a:ext cx="1569243" cy="407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050" dirty="0">
                <a:solidFill>
                  <a:schemeClr val="bg1">
                    <a:lumMod val="50000"/>
                  </a:schemeClr>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Tree>
    <p:extLst>
      <p:ext uri="{BB962C8B-B14F-4D97-AF65-F5344CB8AC3E}">
        <p14:creationId xmlns:p14="http://schemas.microsoft.com/office/powerpoint/2010/main" val="1561917112"/>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500"/>
                            </p:stCondLst>
                            <p:childTnLst>
                              <p:par>
                                <p:cTn id="13" presetID="3" presetClass="entr" presetSubtype="1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blinds(horizontal)">
                                      <p:cBhvr>
                                        <p:cTn id="15" dur="500"/>
                                        <p:tgtEl>
                                          <p:spTgt spid="21"/>
                                        </p:tgtEl>
                                      </p:cBhvr>
                                    </p:animEffect>
                                  </p:childTnLst>
                                </p:cTn>
                              </p:par>
                            </p:childTnLst>
                          </p:cTn>
                        </p:par>
                        <p:par>
                          <p:cTn id="16" fill="hold">
                            <p:stCondLst>
                              <p:cond delay="2000"/>
                            </p:stCondLst>
                            <p:childTnLst>
                              <p:par>
                                <p:cTn id="17" presetID="12" presetClass="entr" presetSubtype="4"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slide(fromBottom)">
                                      <p:cBhvr>
                                        <p:cTn id="19" dur="500"/>
                                        <p:tgtEl>
                                          <p:spTgt spid="25"/>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3000"/>
                            </p:stCondLst>
                            <p:childTnLst>
                              <p:par>
                                <p:cTn id="25" presetID="3" presetClass="entr" presetSubtype="1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linds(horizontal)">
                                      <p:cBhvr>
                                        <p:cTn id="27" dur="500"/>
                                        <p:tgtEl>
                                          <p:spTgt spid="22"/>
                                        </p:tgtEl>
                                      </p:cBhvr>
                                    </p:animEffect>
                                  </p:childTnLst>
                                </p:cTn>
                              </p:par>
                            </p:childTnLst>
                          </p:cTn>
                        </p:par>
                        <p:par>
                          <p:cTn id="28" fill="hold">
                            <p:stCondLst>
                              <p:cond delay="3500"/>
                            </p:stCondLst>
                            <p:childTnLst>
                              <p:par>
                                <p:cTn id="29" presetID="12" presetClass="entr" presetSubtype="4"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slide(fromBottom)">
                                      <p:cBhvr>
                                        <p:cTn id="31" dur="500"/>
                                        <p:tgtEl>
                                          <p:spTgt spid="26"/>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4500"/>
                            </p:stCondLst>
                            <p:childTnLst>
                              <p:par>
                                <p:cTn id="37" presetID="3" presetClass="entr" presetSubtype="1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blinds(horizontal)">
                                      <p:cBhvr>
                                        <p:cTn id="39" dur="500"/>
                                        <p:tgtEl>
                                          <p:spTgt spid="23"/>
                                        </p:tgtEl>
                                      </p:cBhvr>
                                    </p:animEffect>
                                  </p:childTnLst>
                                </p:cTn>
                              </p:par>
                            </p:childTnLst>
                          </p:cTn>
                        </p:par>
                        <p:par>
                          <p:cTn id="40" fill="hold">
                            <p:stCondLst>
                              <p:cond delay="5000"/>
                            </p:stCondLst>
                            <p:childTnLst>
                              <p:par>
                                <p:cTn id="41" presetID="12" presetClass="entr" presetSubtype="4"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slide(fromBottom)">
                                      <p:cBhvr>
                                        <p:cTn id="43" dur="500"/>
                                        <p:tgtEl>
                                          <p:spTgt spid="27"/>
                                        </p:tgtEl>
                                      </p:cBhvr>
                                    </p:animEffect>
                                  </p:childTnLst>
                                </p:cTn>
                              </p:par>
                            </p:childTnLst>
                          </p:cTn>
                        </p:par>
                        <p:par>
                          <p:cTn id="44" fill="hold">
                            <p:stCondLst>
                              <p:cond delay="5500"/>
                            </p:stCondLst>
                            <p:childTnLst>
                              <p:par>
                                <p:cTn id="45" presetID="22" presetClass="entr" presetSubtype="8"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childTnLst>
                          </p:cTn>
                        </p:par>
                        <p:par>
                          <p:cTn id="48" fill="hold">
                            <p:stCondLst>
                              <p:cond delay="6000"/>
                            </p:stCondLst>
                            <p:childTnLst>
                              <p:par>
                                <p:cTn id="49" presetID="3" presetClass="entr" presetSubtype="1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linds(horizontal)">
                                      <p:cBhvr>
                                        <p:cTn id="51" dur="500"/>
                                        <p:tgtEl>
                                          <p:spTgt spid="24"/>
                                        </p:tgtEl>
                                      </p:cBhvr>
                                    </p:animEffect>
                                  </p:childTnLst>
                                </p:cTn>
                              </p:par>
                            </p:childTnLst>
                          </p:cTn>
                        </p:par>
                        <p:par>
                          <p:cTn id="52" fill="hold">
                            <p:stCondLst>
                              <p:cond delay="6500"/>
                            </p:stCondLst>
                            <p:childTnLst>
                              <p:par>
                                <p:cTn id="53" presetID="12" presetClass="entr" presetSubtype="4"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slide(fromBottom)">
                                      <p:cBhvr>
                                        <p:cTn id="55" dur="500"/>
                                        <p:tgtEl>
                                          <p:spTgt spid="28"/>
                                        </p:tgtEl>
                                      </p:cBhvr>
                                    </p:animEffect>
                                  </p:childTnLst>
                                </p:cTn>
                              </p:par>
                            </p:childTnLst>
                          </p:cTn>
                        </p:par>
                        <p:par>
                          <p:cTn id="56" fill="hold">
                            <p:stCondLst>
                              <p:cond delay="7000"/>
                            </p:stCondLst>
                            <p:childTnLst>
                              <p:par>
                                <p:cTn id="57" presetID="22" presetClass="entr" presetSubtype="8" fill="hold"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500"/>
                                        <p:tgtEl>
                                          <p:spTgt spid="29"/>
                                        </p:tgtEl>
                                      </p:cBhvr>
                                    </p:animEffect>
                                  </p:childTnLst>
                                </p:cTn>
                              </p:par>
                            </p:childTnLst>
                          </p:cTn>
                        </p:par>
                        <p:par>
                          <p:cTn id="60" fill="hold">
                            <p:stCondLst>
                              <p:cond delay="7500"/>
                            </p:stCondLst>
                            <p:childTnLst>
                              <p:par>
                                <p:cTn id="61" presetID="3" presetClass="entr" presetSubtype="1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blinds(horizontal)">
                                      <p:cBhvr>
                                        <p:cTn id="63" dur="500"/>
                                        <p:tgtEl>
                                          <p:spTgt spid="30"/>
                                        </p:tgtEl>
                                      </p:cBhvr>
                                    </p:animEffect>
                                  </p:childTnLst>
                                </p:cTn>
                              </p:par>
                            </p:childTnLst>
                          </p:cTn>
                        </p:par>
                        <p:par>
                          <p:cTn id="64" fill="hold">
                            <p:stCondLst>
                              <p:cond delay="8000"/>
                            </p:stCondLst>
                            <p:childTnLst>
                              <p:par>
                                <p:cTn id="65" presetID="12" presetClass="entr" presetSubtype="4"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slide(fromBottom)">
                                      <p:cBhvr>
                                        <p:cTn id="6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22" grpId="0" bldLvl="0" animBg="1"/>
      <p:bldP spid="23" grpId="0" bldLvl="0" animBg="1"/>
      <p:bldP spid="24" grpId="0" bldLvl="0" animBg="1"/>
      <p:bldP spid="25" grpId="0"/>
      <p:bldP spid="26" grpId="0"/>
      <p:bldP spid="27" grpId="0"/>
      <p:bldP spid="28" grpId="0"/>
      <p:bldP spid="30" grpId="0" bldLvl="0" animBg="1"/>
      <p:bldP spid="3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87288" y="1432542"/>
            <a:ext cx="850848" cy="850848"/>
          </a:xfrm>
          <a:prstGeom prst="rect">
            <a:avLst/>
          </a:prstGeom>
          <a:solidFill>
            <a:srgbClr val="66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黑体" panose="02010609060101010101" pitchFamily="49" charset="-122"/>
            </a:endParaRPr>
          </a:p>
        </p:txBody>
      </p:sp>
      <p:sp>
        <p:nvSpPr>
          <p:cNvPr id="3" name="矩形 2"/>
          <p:cNvSpPr/>
          <p:nvPr/>
        </p:nvSpPr>
        <p:spPr>
          <a:xfrm>
            <a:off x="2304569" y="1432542"/>
            <a:ext cx="850848" cy="8508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黑体" panose="02010609060101010101" pitchFamily="49" charset="-122"/>
            </a:endParaRPr>
          </a:p>
        </p:txBody>
      </p:sp>
      <p:sp>
        <p:nvSpPr>
          <p:cNvPr id="4" name="矩形 3"/>
          <p:cNvSpPr/>
          <p:nvPr/>
        </p:nvSpPr>
        <p:spPr>
          <a:xfrm>
            <a:off x="3221850" y="1432542"/>
            <a:ext cx="850848" cy="850848"/>
          </a:xfrm>
          <a:prstGeom prst="rect">
            <a:avLst/>
          </a:prstGeom>
          <a:solidFill>
            <a:srgbClr val="FCB8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黑体" panose="02010609060101010101" pitchFamily="49" charset="-122"/>
            </a:endParaRPr>
          </a:p>
        </p:txBody>
      </p:sp>
      <p:sp>
        <p:nvSpPr>
          <p:cNvPr id="5" name="矩形 4"/>
          <p:cNvSpPr/>
          <p:nvPr/>
        </p:nvSpPr>
        <p:spPr>
          <a:xfrm>
            <a:off x="1475656" y="2355726"/>
            <a:ext cx="850848" cy="8508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黑体" panose="02010609060101010101" pitchFamily="49" charset="-122"/>
            </a:endParaRPr>
          </a:p>
        </p:txBody>
      </p:sp>
      <p:sp>
        <p:nvSpPr>
          <p:cNvPr id="6" name="矩形 5"/>
          <p:cNvSpPr/>
          <p:nvPr/>
        </p:nvSpPr>
        <p:spPr>
          <a:xfrm>
            <a:off x="2304569" y="2342459"/>
            <a:ext cx="850848" cy="850848"/>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黑体" panose="02010609060101010101" pitchFamily="49" charset="-122"/>
            </a:endParaRPr>
          </a:p>
        </p:txBody>
      </p:sp>
      <p:sp>
        <p:nvSpPr>
          <p:cNvPr id="7" name="矩形 6"/>
          <p:cNvSpPr/>
          <p:nvPr/>
        </p:nvSpPr>
        <p:spPr>
          <a:xfrm>
            <a:off x="3221850" y="2342459"/>
            <a:ext cx="850848" cy="850848"/>
          </a:xfrm>
          <a:prstGeom prst="rect">
            <a:avLst/>
          </a:prstGeom>
          <a:solidFill>
            <a:schemeClr val="accent3"/>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dirty="0">
              <a:ea typeface="黑体" panose="02010609060101010101" pitchFamily="49" charset="-122"/>
            </a:endParaRPr>
          </a:p>
        </p:txBody>
      </p:sp>
      <p:sp>
        <p:nvSpPr>
          <p:cNvPr id="8" name="矩形 7"/>
          <p:cNvSpPr/>
          <p:nvPr/>
        </p:nvSpPr>
        <p:spPr>
          <a:xfrm>
            <a:off x="1387288" y="3252374"/>
            <a:ext cx="850848" cy="850848"/>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黑体" panose="02010609060101010101" pitchFamily="49" charset="-122"/>
            </a:endParaRPr>
          </a:p>
        </p:txBody>
      </p:sp>
      <p:sp>
        <p:nvSpPr>
          <p:cNvPr id="9" name="矩形 8"/>
          <p:cNvSpPr/>
          <p:nvPr/>
        </p:nvSpPr>
        <p:spPr>
          <a:xfrm>
            <a:off x="2411760" y="3219822"/>
            <a:ext cx="850848" cy="850848"/>
          </a:xfrm>
          <a:prstGeom prst="rect">
            <a:avLst/>
          </a:prstGeom>
          <a:solidFill>
            <a:schemeClr val="accent4"/>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dirty="0">
              <a:ea typeface="黑体" panose="02010609060101010101" pitchFamily="49" charset="-122"/>
            </a:endParaRPr>
          </a:p>
        </p:txBody>
      </p:sp>
      <p:sp>
        <p:nvSpPr>
          <p:cNvPr id="10" name="矩形 9"/>
          <p:cNvSpPr/>
          <p:nvPr/>
        </p:nvSpPr>
        <p:spPr>
          <a:xfrm>
            <a:off x="3221850" y="3252374"/>
            <a:ext cx="850848" cy="850848"/>
          </a:xfrm>
          <a:prstGeom prst="rect">
            <a:avLst/>
          </a:prstGeom>
          <a:solidFill>
            <a:srgbClr val="66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黑体" panose="02010609060101010101" pitchFamily="49" charset="-122"/>
            </a:endParaRPr>
          </a:p>
        </p:txBody>
      </p:sp>
      <p:sp>
        <p:nvSpPr>
          <p:cNvPr id="11" name="矩形 10"/>
          <p:cNvSpPr/>
          <p:nvPr/>
        </p:nvSpPr>
        <p:spPr>
          <a:xfrm>
            <a:off x="1387288" y="1432542"/>
            <a:ext cx="850848" cy="850848"/>
          </a:xfrm>
          <a:prstGeom prst="rect">
            <a:avLst/>
          </a:prstGeom>
          <a:blipFill>
            <a:blip r:embed="rId3" cstate="print"/>
            <a:srcRect/>
            <a:stretch>
              <a:fillRect l="-86745" r="-3698" b="-711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黑体" panose="02010609060101010101" pitchFamily="49" charset="-122"/>
            </a:endParaRPr>
          </a:p>
        </p:txBody>
      </p:sp>
      <p:sp>
        <p:nvSpPr>
          <p:cNvPr id="12" name="矩形 11"/>
          <p:cNvSpPr/>
          <p:nvPr/>
        </p:nvSpPr>
        <p:spPr>
          <a:xfrm>
            <a:off x="2304569" y="2342459"/>
            <a:ext cx="850848" cy="850848"/>
          </a:xfrm>
          <a:prstGeom prst="rect">
            <a:avLst/>
          </a:prstGeom>
          <a:blipFill>
            <a:blip r:embed="rId4" cstate="print"/>
            <a:srcRect/>
            <a:stretch>
              <a:fillRect l="-1" t="-27169" r="-14508" b="-981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黑体" panose="02010609060101010101" pitchFamily="49" charset="-122"/>
            </a:endParaRPr>
          </a:p>
        </p:txBody>
      </p:sp>
      <p:sp>
        <p:nvSpPr>
          <p:cNvPr id="13" name="矩形 12"/>
          <p:cNvSpPr/>
          <p:nvPr/>
        </p:nvSpPr>
        <p:spPr>
          <a:xfrm>
            <a:off x="3221850" y="1432542"/>
            <a:ext cx="850848" cy="850848"/>
          </a:xfrm>
          <a:prstGeom prst="rect">
            <a:avLst/>
          </a:prstGeom>
          <a:blipFill>
            <a:blip r:embed="rId5" cstate="print"/>
            <a:srcRect/>
            <a:stretch>
              <a:fillRect l="-15781" r="-27531" b="-45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黑体" panose="02010609060101010101" pitchFamily="49" charset="-122"/>
            </a:endParaRPr>
          </a:p>
        </p:txBody>
      </p:sp>
      <p:sp>
        <p:nvSpPr>
          <p:cNvPr id="14" name="矩形 13"/>
          <p:cNvSpPr/>
          <p:nvPr/>
        </p:nvSpPr>
        <p:spPr>
          <a:xfrm>
            <a:off x="3221850" y="3252374"/>
            <a:ext cx="850848" cy="850848"/>
          </a:xfrm>
          <a:prstGeom prst="rect">
            <a:avLst/>
          </a:prstGeom>
          <a:blipFill>
            <a:blip r:embed="rId6" cstate="print"/>
            <a:srcRect/>
            <a:stretch>
              <a:fillRect l="-35634" r="-30125" b="-343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黑体" panose="02010609060101010101" pitchFamily="49" charset="-122"/>
            </a:endParaRPr>
          </a:p>
        </p:txBody>
      </p:sp>
      <p:sp>
        <p:nvSpPr>
          <p:cNvPr id="15" name="矩形 14"/>
          <p:cNvSpPr/>
          <p:nvPr/>
        </p:nvSpPr>
        <p:spPr>
          <a:xfrm>
            <a:off x="1387288" y="3252374"/>
            <a:ext cx="850848" cy="850848"/>
          </a:xfrm>
          <a:prstGeom prst="rect">
            <a:avLst/>
          </a:prstGeom>
          <a:blipFill>
            <a:blip r:embed="rId7" cstate="print"/>
            <a:srcRect/>
            <a:stretch>
              <a:fillRect l="-27581" t="-1" r="-20914" b="-470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黑体" panose="02010609060101010101" pitchFamily="49" charset="-122"/>
            </a:endParaRPr>
          </a:p>
        </p:txBody>
      </p:sp>
      <p:sp>
        <p:nvSpPr>
          <p:cNvPr id="17" name="TextBox 18"/>
          <p:cNvSpPr>
            <a:spLocks noChangeArrowheads="1"/>
          </p:cNvSpPr>
          <p:nvPr/>
        </p:nvSpPr>
        <p:spPr bwMode="auto">
          <a:xfrm>
            <a:off x="4842030" y="2340625"/>
            <a:ext cx="3294366"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nSpc>
                <a:spcPct val="120000"/>
              </a:lnSpc>
            </a:pPr>
            <a:r>
              <a:rPr lang="zh-CN" altLang="en-US" sz="1050" dirty="0">
                <a:solidFill>
                  <a:schemeClr val="bg1">
                    <a:lumMod val="50000"/>
                  </a:schemeClr>
                </a:solidFill>
                <a:latin typeface="微软雅黑" pitchFamily="34" charset="-122"/>
                <a:ea typeface="微软雅黑" pitchFamily="34" charset="-122"/>
                <a:sym typeface="微软雅黑" pitchFamily="34" charset="-122"/>
              </a:rPr>
              <a:t/>
            </a:r>
            <a:br>
              <a:rPr lang="zh-CN" altLang="en-US" sz="1050" dirty="0">
                <a:solidFill>
                  <a:schemeClr val="bg1">
                    <a:lumMod val="50000"/>
                  </a:schemeClr>
                </a:solidFill>
                <a:latin typeface="微软雅黑" pitchFamily="34" charset="-122"/>
                <a:ea typeface="微软雅黑" pitchFamily="34" charset="-122"/>
                <a:sym typeface="微软雅黑" pitchFamily="34" charset="-122"/>
              </a:rPr>
            </a:br>
            <a:r>
              <a:rPr lang="zh-CN" altLang="en-US" sz="1050" dirty="0">
                <a:solidFill>
                  <a:schemeClr val="bg1">
                    <a:lumMod val="50000"/>
                  </a:schemeClr>
                </a:solidFill>
                <a:latin typeface="微软雅黑" pitchFamily="34" charset="-122"/>
                <a:ea typeface="微软雅黑" pitchFamily="34" charset="-122"/>
                <a:sym typeface="微软雅黑" pitchFamily="34" charset="-122"/>
              </a:rPr>
              <a:t>在此处添加您的文本内容，语言尽可能精炼，可根据实际情况调整文本框大小，或者字体的大小。在此处添加您的文本内容，语言尽可能精炼，可根据实际情况调整文本框大小，或者字体的大小。在此处添加您的文本内容，语言尽可能精炼，可根据实际情况调整文本框大小，或者字体的大小。在此处添加您的文本内容，语言尽可能精炼，可根据实际情况调整文本框大小，或者字体的大小。 </a:t>
            </a:r>
            <a:endParaRPr lang="en-US" altLang="zh-CN" sz="1050" dirty="0">
              <a:solidFill>
                <a:schemeClr val="bg1">
                  <a:lumMod val="50000"/>
                </a:schemeClr>
              </a:solidFill>
              <a:latin typeface="微软雅黑" pitchFamily="34" charset="-122"/>
              <a:ea typeface="微软雅黑" pitchFamily="34" charset="-122"/>
              <a:sym typeface="微软雅黑" pitchFamily="34" charset="-122"/>
            </a:endParaRPr>
          </a:p>
          <a:p>
            <a:pPr>
              <a:lnSpc>
                <a:spcPct val="120000"/>
              </a:lnSpc>
              <a:buFont typeface="Arial" pitchFamily="34" charset="0"/>
              <a:buNone/>
            </a:pPr>
            <a:endParaRPr lang="en-US" altLang="zh-CN" sz="1050" dirty="0">
              <a:solidFill>
                <a:schemeClr val="bg1">
                  <a:lumMod val="50000"/>
                </a:schemeClr>
              </a:solidFill>
              <a:latin typeface="微软雅黑" pitchFamily="34" charset="-122"/>
              <a:ea typeface="微软雅黑" pitchFamily="34" charset="-122"/>
              <a:sym typeface="微软雅黑" pitchFamily="34" charset="-122"/>
            </a:endParaRPr>
          </a:p>
        </p:txBody>
      </p:sp>
      <p:sp>
        <p:nvSpPr>
          <p:cNvPr id="18" name="矩形 17"/>
          <p:cNvSpPr/>
          <p:nvPr/>
        </p:nvSpPr>
        <p:spPr>
          <a:xfrm>
            <a:off x="4842031" y="1432542"/>
            <a:ext cx="4301375" cy="850848"/>
          </a:xfrm>
          <a:prstGeom prst="rect">
            <a:avLst/>
          </a:prstGeom>
          <a:solidFill>
            <a:schemeClr val="accent1"/>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dirty="0">
              <a:ea typeface="黑体" panose="02010609060101010101" pitchFamily="49" charset="-122"/>
            </a:endParaRPr>
          </a:p>
        </p:txBody>
      </p:sp>
      <p:sp>
        <p:nvSpPr>
          <p:cNvPr id="19" name="文本框 3"/>
          <p:cNvSpPr txBox="1"/>
          <p:nvPr/>
        </p:nvSpPr>
        <p:spPr>
          <a:xfrm>
            <a:off x="5274078" y="1661758"/>
            <a:ext cx="2646294" cy="415498"/>
          </a:xfrm>
          <a:prstGeom prst="rect">
            <a:avLst/>
          </a:prstGeom>
          <a:noFill/>
          <a:effectLst/>
        </p:spPr>
        <p:txBody>
          <a:bodyPr wrap="square" rtlCol="0">
            <a:spAutoFit/>
          </a:bodyPr>
          <a:lstStyle/>
          <a:p>
            <a:r>
              <a:rPr lang="zh-CN" altLang="en-US" sz="2100" b="1" dirty="0">
                <a:solidFill>
                  <a:schemeClr val="bg1"/>
                </a:solidFill>
                <a:latin typeface="微软雅黑" pitchFamily="34" charset="-122"/>
                <a:ea typeface="微软雅黑" pitchFamily="34" charset="-122"/>
              </a:rPr>
              <a:t>奋斗永不止步</a:t>
            </a:r>
          </a:p>
        </p:txBody>
      </p:sp>
    </p:spTree>
    <p:extLst>
      <p:ext uri="{BB962C8B-B14F-4D97-AF65-F5344CB8AC3E}">
        <p14:creationId xmlns:p14="http://schemas.microsoft.com/office/powerpoint/2010/main" val="1404990776"/>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10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anim calcmode="lin" valueType="num">
                                      <p:cBhvr>
                                        <p:cTn id="9" dur="300" fill="hold"/>
                                        <p:tgtEl>
                                          <p:spTgt spid="2"/>
                                        </p:tgtEl>
                                        <p:attrNameLst>
                                          <p:attrName>ppt_x</p:attrName>
                                        </p:attrNameLst>
                                      </p:cBhvr>
                                      <p:tavLst>
                                        <p:tav tm="0">
                                          <p:val>
                                            <p:fltVal val="0.5"/>
                                          </p:val>
                                        </p:tav>
                                        <p:tav tm="100000">
                                          <p:val>
                                            <p:strVal val="#ppt_x"/>
                                          </p:val>
                                        </p:tav>
                                      </p:tavLst>
                                    </p:anim>
                                    <p:anim calcmode="lin" valueType="num">
                                      <p:cBhvr>
                                        <p:cTn id="10" dur="300" fill="hold"/>
                                        <p:tgtEl>
                                          <p:spTgt spid="2"/>
                                        </p:tgtEl>
                                        <p:attrNameLst>
                                          <p:attrName>ppt_y</p:attrName>
                                        </p:attrNameLst>
                                      </p:cBhvr>
                                      <p:tavLst>
                                        <p:tav tm="0">
                                          <p:val>
                                            <p:fltVal val="0.5"/>
                                          </p:val>
                                        </p:tav>
                                        <p:tav tm="100000">
                                          <p:val>
                                            <p:strVal val="#ppt_y"/>
                                          </p:val>
                                        </p:tav>
                                      </p:tavLst>
                                    </p:anim>
                                  </p:childTnLst>
                                </p:cTn>
                              </p:par>
                              <p:par>
                                <p:cTn id="11" presetID="26" presetClass="emph" presetSubtype="0" fill="hold" grpId="1" nodeType="withEffect">
                                  <p:stCondLst>
                                    <p:cond delay="400"/>
                                  </p:stCondLst>
                                  <p:childTnLst>
                                    <p:animEffect transition="out" filter="fade">
                                      <p:cBhvr>
                                        <p:cTn id="12" dur="300" tmFilter="0, 0; .2, .5; .8, .5; 1, 0"/>
                                        <p:tgtEl>
                                          <p:spTgt spid="2"/>
                                        </p:tgtEl>
                                      </p:cBhvr>
                                    </p:animEffect>
                                    <p:animScale>
                                      <p:cBhvr>
                                        <p:cTn id="13" dur="150" autoRev="1" fill="hold"/>
                                        <p:tgtEl>
                                          <p:spTgt spid="2"/>
                                        </p:tgtEl>
                                      </p:cBhvr>
                                      <p:by x="105000" y="105000"/>
                                    </p:animScale>
                                  </p:childTnLst>
                                </p:cTn>
                              </p:par>
                              <p:par>
                                <p:cTn id="14" presetID="23" presetClass="entr" presetSubtype="528" fill="hold" grpId="0" nodeType="withEffect">
                                  <p:stCondLst>
                                    <p:cond delay="200"/>
                                  </p:stCondLst>
                                  <p:childTnLst>
                                    <p:set>
                                      <p:cBhvr>
                                        <p:cTn id="15" dur="1" fill="hold">
                                          <p:stCondLst>
                                            <p:cond delay="0"/>
                                          </p:stCondLst>
                                        </p:cTn>
                                        <p:tgtEl>
                                          <p:spTgt spid="3"/>
                                        </p:tgtEl>
                                        <p:attrNameLst>
                                          <p:attrName>style.visibility</p:attrName>
                                        </p:attrNameLst>
                                      </p:cBhvr>
                                      <p:to>
                                        <p:strVal val="visible"/>
                                      </p:to>
                                    </p:set>
                                    <p:anim calcmode="lin" valueType="num">
                                      <p:cBhvr>
                                        <p:cTn id="16" dur="300" fill="hold"/>
                                        <p:tgtEl>
                                          <p:spTgt spid="3"/>
                                        </p:tgtEl>
                                        <p:attrNameLst>
                                          <p:attrName>ppt_w</p:attrName>
                                        </p:attrNameLst>
                                      </p:cBhvr>
                                      <p:tavLst>
                                        <p:tav tm="0">
                                          <p:val>
                                            <p:fltVal val="0"/>
                                          </p:val>
                                        </p:tav>
                                        <p:tav tm="100000">
                                          <p:val>
                                            <p:strVal val="#ppt_w"/>
                                          </p:val>
                                        </p:tav>
                                      </p:tavLst>
                                    </p:anim>
                                    <p:anim calcmode="lin" valueType="num">
                                      <p:cBhvr>
                                        <p:cTn id="17" dur="300" fill="hold"/>
                                        <p:tgtEl>
                                          <p:spTgt spid="3"/>
                                        </p:tgtEl>
                                        <p:attrNameLst>
                                          <p:attrName>ppt_h</p:attrName>
                                        </p:attrNameLst>
                                      </p:cBhvr>
                                      <p:tavLst>
                                        <p:tav tm="0">
                                          <p:val>
                                            <p:fltVal val="0"/>
                                          </p:val>
                                        </p:tav>
                                        <p:tav tm="100000">
                                          <p:val>
                                            <p:strVal val="#ppt_h"/>
                                          </p:val>
                                        </p:tav>
                                      </p:tavLst>
                                    </p:anim>
                                    <p:anim calcmode="lin" valueType="num">
                                      <p:cBhvr>
                                        <p:cTn id="18" dur="300" fill="hold"/>
                                        <p:tgtEl>
                                          <p:spTgt spid="3"/>
                                        </p:tgtEl>
                                        <p:attrNameLst>
                                          <p:attrName>ppt_x</p:attrName>
                                        </p:attrNameLst>
                                      </p:cBhvr>
                                      <p:tavLst>
                                        <p:tav tm="0">
                                          <p:val>
                                            <p:fltVal val="0.5"/>
                                          </p:val>
                                        </p:tav>
                                        <p:tav tm="100000">
                                          <p:val>
                                            <p:strVal val="#ppt_x"/>
                                          </p:val>
                                        </p:tav>
                                      </p:tavLst>
                                    </p:anim>
                                    <p:anim calcmode="lin" valueType="num">
                                      <p:cBhvr>
                                        <p:cTn id="19" dur="300" fill="hold"/>
                                        <p:tgtEl>
                                          <p:spTgt spid="3"/>
                                        </p:tgtEl>
                                        <p:attrNameLst>
                                          <p:attrName>ppt_y</p:attrName>
                                        </p:attrNameLst>
                                      </p:cBhvr>
                                      <p:tavLst>
                                        <p:tav tm="0">
                                          <p:val>
                                            <p:fltVal val="0.5"/>
                                          </p:val>
                                        </p:tav>
                                        <p:tav tm="100000">
                                          <p:val>
                                            <p:strVal val="#ppt_y"/>
                                          </p:val>
                                        </p:tav>
                                      </p:tavLst>
                                    </p:anim>
                                  </p:childTnLst>
                                </p:cTn>
                              </p:par>
                              <p:par>
                                <p:cTn id="20" presetID="26" presetClass="emph" presetSubtype="0" fill="hold" grpId="1" nodeType="withEffect">
                                  <p:stCondLst>
                                    <p:cond delay="500"/>
                                  </p:stCondLst>
                                  <p:childTnLst>
                                    <p:animEffect transition="out" filter="fade">
                                      <p:cBhvr>
                                        <p:cTn id="21" dur="300" tmFilter="0, 0; .2, .5; .8, .5; 1, 0"/>
                                        <p:tgtEl>
                                          <p:spTgt spid="3"/>
                                        </p:tgtEl>
                                      </p:cBhvr>
                                    </p:animEffect>
                                    <p:animScale>
                                      <p:cBhvr>
                                        <p:cTn id="22" dur="150" autoRev="1" fill="hold"/>
                                        <p:tgtEl>
                                          <p:spTgt spid="3"/>
                                        </p:tgtEl>
                                      </p:cBhvr>
                                      <p:by x="105000" y="105000"/>
                                    </p:animScale>
                                  </p:childTnLst>
                                </p:cTn>
                              </p:par>
                              <p:par>
                                <p:cTn id="23" presetID="23" presetClass="entr" presetSubtype="528" fill="hold" grpId="0" nodeType="withEffect">
                                  <p:stCondLst>
                                    <p:cond delay="300"/>
                                  </p:stCondLst>
                                  <p:childTnLst>
                                    <p:set>
                                      <p:cBhvr>
                                        <p:cTn id="24" dur="1" fill="hold">
                                          <p:stCondLst>
                                            <p:cond delay="0"/>
                                          </p:stCondLst>
                                        </p:cTn>
                                        <p:tgtEl>
                                          <p:spTgt spid="4"/>
                                        </p:tgtEl>
                                        <p:attrNameLst>
                                          <p:attrName>style.visibility</p:attrName>
                                        </p:attrNameLst>
                                      </p:cBhvr>
                                      <p:to>
                                        <p:strVal val="visible"/>
                                      </p:to>
                                    </p:set>
                                    <p:anim calcmode="lin" valueType="num">
                                      <p:cBhvr>
                                        <p:cTn id="25" dur="300" fill="hold"/>
                                        <p:tgtEl>
                                          <p:spTgt spid="4"/>
                                        </p:tgtEl>
                                        <p:attrNameLst>
                                          <p:attrName>ppt_w</p:attrName>
                                        </p:attrNameLst>
                                      </p:cBhvr>
                                      <p:tavLst>
                                        <p:tav tm="0">
                                          <p:val>
                                            <p:fltVal val="0"/>
                                          </p:val>
                                        </p:tav>
                                        <p:tav tm="100000">
                                          <p:val>
                                            <p:strVal val="#ppt_w"/>
                                          </p:val>
                                        </p:tav>
                                      </p:tavLst>
                                    </p:anim>
                                    <p:anim calcmode="lin" valueType="num">
                                      <p:cBhvr>
                                        <p:cTn id="26" dur="300" fill="hold"/>
                                        <p:tgtEl>
                                          <p:spTgt spid="4"/>
                                        </p:tgtEl>
                                        <p:attrNameLst>
                                          <p:attrName>ppt_h</p:attrName>
                                        </p:attrNameLst>
                                      </p:cBhvr>
                                      <p:tavLst>
                                        <p:tav tm="0">
                                          <p:val>
                                            <p:fltVal val="0"/>
                                          </p:val>
                                        </p:tav>
                                        <p:tav tm="100000">
                                          <p:val>
                                            <p:strVal val="#ppt_h"/>
                                          </p:val>
                                        </p:tav>
                                      </p:tavLst>
                                    </p:anim>
                                    <p:anim calcmode="lin" valueType="num">
                                      <p:cBhvr>
                                        <p:cTn id="27" dur="300" fill="hold"/>
                                        <p:tgtEl>
                                          <p:spTgt spid="4"/>
                                        </p:tgtEl>
                                        <p:attrNameLst>
                                          <p:attrName>ppt_x</p:attrName>
                                        </p:attrNameLst>
                                      </p:cBhvr>
                                      <p:tavLst>
                                        <p:tav tm="0">
                                          <p:val>
                                            <p:fltVal val="0.5"/>
                                          </p:val>
                                        </p:tav>
                                        <p:tav tm="100000">
                                          <p:val>
                                            <p:strVal val="#ppt_x"/>
                                          </p:val>
                                        </p:tav>
                                      </p:tavLst>
                                    </p:anim>
                                    <p:anim calcmode="lin" valueType="num">
                                      <p:cBhvr>
                                        <p:cTn id="28" dur="300" fill="hold"/>
                                        <p:tgtEl>
                                          <p:spTgt spid="4"/>
                                        </p:tgtEl>
                                        <p:attrNameLst>
                                          <p:attrName>ppt_y</p:attrName>
                                        </p:attrNameLst>
                                      </p:cBhvr>
                                      <p:tavLst>
                                        <p:tav tm="0">
                                          <p:val>
                                            <p:fltVal val="0.5"/>
                                          </p:val>
                                        </p:tav>
                                        <p:tav tm="100000">
                                          <p:val>
                                            <p:strVal val="#ppt_y"/>
                                          </p:val>
                                        </p:tav>
                                      </p:tavLst>
                                    </p:anim>
                                  </p:childTnLst>
                                </p:cTn>
                              </p:par>
                              <p:par>
                                <p:cTn id="29" presetID="26" presetClass="emph" presetSubtype="0" fill="hold" grpId="1" nodeType="withEffect">
                                  <p:stCondLst>
                                    <p:cond delay="600"/>
                                  </p:stCondLst>
                                  <p:childTnLst>
                                    <p:animEffect transition="out" filter="fade">
                                      <p:cBhvr>
                                        <p:cTn id="30" dur="300" tmFilter="0, 0; .2, .5; .8, .5; 1, 0"/>
                                        <p:tgtEl>
                                          <p:spTgt spid="4"/>
                                        </p:tgtEl>
                                      </p:cBhvr>
                                    </p:animEffect>
                                    <p:animScale>
                                      <p:cBhvr>
                                        <p:cTn id="31" dur="150" autoRev="1" fill="hold"/>
                                        <p:tgtEl>
                                          <p:spTgt spid="4"/>
                                        </p:tgtEl>
                                      </p:cBhvr>
                                      <p:by x="105000" y="105000"/>
                                    </p:animScale>
                                  </p:childTnLst>
                                </p:cTn>
                              </p:par>
                              <p:par>
                                <p:cTn id="32" presetID="23" presetClass="entr" presetSubtype="528" fill="hold" grpId="0" nodeType="withEffect">
                                  <p:stCondLst>
                                    <p:cond delay="400"/>
                                  </p:stCondLst>
                                  <p:childTnLst>
                                    <p:set>
                                      <p:cBhvr>
                                        <p:cTn id="33" dur="1" fill="hold">
                                          <p:stCondLst>
                                            <p:cond delay="0"/>
                                          </p:stCondLst>
                                        </p:cTn>
                                        <p:tgtEl>
                                          <p:spTgt spid="5"/>
                                        </p:tgtEl>
                                        <p:attrNameLst>
                                          <p:attrName>style.visibility</p:attrName>
                                        </p:attrNameLst>
                                      </p:cBhvr>
                                      <p:to>
                                        <p:strVal val="visible"/>
                                      </p:to>
                                    </p:set>
                                    <p:anim calcmode="lin" valueType="num">
                                      <p:cBhvr>
                                        <p:cTn id="34" dur="300" fill="hold"/>
                                        <p:tgtEl>
                                          <p:spTgt spid="5"/>
                                        </p:tgtEl>
                                        <p:attrNameLst>
                                          <p:attrName>ppt_w</p:attrName>
                                        </p:attrNameLst>
                                      </p:cBhvr>
                                      <p:tavLst>
                                        <p:tav tm="0">
                                          <p:val>
                                            <p:fltVal val="0"/>
                                          </p:val>
                                        </p:tav>
                                        <p:tav tm="100000">
                                          <p:val>
                                            <p:strVal val="#ppt_w"/>
                                          </p:val>
                                        </p:tav>
                                      </p:tavLst>
                                    </p:anim>
                                    <p:anim calcmode="lin" valueType="num">
                                      <p:cBhvr>
                                        <p:cTn id="35" dur="300" fill="hold"/>
                                        <p:tgtEl>
                                          <p:spTgt spid="5"/>
                                        </p:tgtEl>
                                        <p:attrNameLst>
                                          <p:attrName>ppt_h</p:attrName>
                                        </p:attrNameLst>
                                      </p:cBhvr>
                                      <p:tavLst>
                                        <p:tav tm="0">
                                          <p:val>
                                            <p:fltVal val="0"/>
                                          </p:val>
                                        </p:tav>
                                        <p:tav tm="100000">
                                          <p:val>
                                            <p:strVal val="#ppt_h"/>
                                          </p:val>
                                        </p:tav>
                                      </p:tavLst>
                                    </p:anim>
                                    <p:anim calcmode="lin" valueType="num">
                                      <p:cBhvr>
                                        <p:cTn id="36" dur="300" fill="hold"/>
                                        <p:tgtEl>
                                          <p:spTgt spid="5"/>
                                        </p:tgtEl>
                                        <p:attrNameLst>
                                          <p:attrName>ppt_x</p:attrName>
                                        </p:attrNameLst>
                                      </p:cBhvr>
                                      <p:tavLst>
                                        <p:tav tm="0">
                                          <p:val>
                                            <p:fltVal val="0.5"/>
                                          </p:val>
                                        </p:tav>
                                        <p:tav tm="100000">
                                          <p:val>
                                            <p:strVal val="#ppt_x"/>
                                          </p:val>
                                        </p:tav>
                                      </p:tavLst>
                                    </p:anim>
                                    <p:anim calcmode="lin" valueType="num">
                                      <p:cBhvr>
                                        <p:cTn id="37" dur="300" fill="hold"/>
                                        <p:tgtEl>
                                          <p:spTgt spid="5"/>
                                        </p:tgtEl>
                                        <p:attrNameLst>
                                          <p:attrName>ppt_y</p:attrName>
                                        </p:attrNameLst>
                                      </p:cBhvr>
                                      <p:tavLst>
                                        <p:tav tm="0">
                                          <p:val>
                                            <p:fltVal val="0.5"/>
                                          </p:val>
                                        </p:tav>
                                        <p:tav tm="100000">
                                          <p:val>
                                            <p:strVal val="#ppt_y"/>
                                          </p:val>
                                        </p:tav>
                                      </p:tavLst>
                                    </p:anim>
                                  </p:childTnLst>
                                </p:cTn>
                              </p:par>
                              <p:par>
                                <p:cTn id="38" presetID="26" presetClass="emph" presetSubtype="0" fill="hold" grpId="1" nodeType="withEffect">
                                  <p:stCondLst>
                                    <p:cond delay="700"/>
                                  </p:stCondLst>
                                  <p:childTnLst>
                                    <p:animEffect transition="out" filter="fade">
                                      <p:cBhvr>
                                        <p:cTn id="39" dur="300" tmFilter="0, 0; .2, .5; .8, .5; 1, 0"/>
                                        <p:tgtEl>
                                          <p:spTgt spid="5"/>
                                        </p:tgtEl>
                                      </p:cBhvr>
                                    </p:animEffect>
                                    <p:animScale>
                                      <p:cBhvr>
                                        <p:cTn id="40" dur="150" autoRev="1" fill="hold"/>
                                        <p:tgtEl>
                                          <p:spTgt spid="5"/>
                                        </p:tgtEl>
                                      </p:cBhvr>
                                      <p:by x="105000" y="105000"/>
                                    </p:animScale>
                                  </p:childTnLst>
                                </p:cTn>
                              </p:par>
                              <p:par>
                                <p:cTn id="41" presetID="23" presetClass="entr" presetSubtype="528" fill="hold" grpId="0" nodeType="withEffect">
                                  <p:stCondLst>
                                    <p:cond delay="500"/>
                                  </p:stCondLst>
                                  <p:childTnLst>
                                    <p:set>
                                      <p:cBhvr>
                                        <p:cTn id="42" dur="1" fill="hold">
                                          <p:stCondLst>
                                            <p:cond delay="0"/>
                                          </p:stCondLst>
                                        </p:cTn>
                                        <p:tgtEl>
                                          <p:spTgt spid="6"/>
                                        </p:tgtEl>
                                        <p:attrNameLst>
                                          <p:attrName>style.visibility</p:attrName>
                                        </p:attrNameLst>
                                      </p:cBhvr>
                                      <p:to>
                                        <p:strVal val="visible"/>
                                      </p:to>
                                    </p:set>
                                    <p:anim calcmode="lin" valueType="num">
                                      <p:cBhvr>
                                        <p:cTn id="43" dur="300" fill="hold"/>
                                        <p:tgtEl>
                                          <p:spTgt spid="6"/>
                                        </p:tgtEl>
                                        <p:attrNameLst>
                                          <p:attrName>ppt_w</p:attrName>
                                        </p:attrNameLst>
                                      </p:cBhvr>
                                      <p:tavLst>
                                        <p:tav tm="0">
                                          <p:val>
                                            <p:fltVal val="0"/>
                                          </p:val>
                                        </p:tav>
                                        <p:tav tm="100000">
                                          <p:val>
                                            <p:strVal val="#ppt_w"/>
                                          </p:val>
                                        </p:tav>
                                      </p:tavLst>
                                    </p:anim>
                                    <p:anim calcmode="lin" valueType="num">
                                      <p:cBhvr>
                                        <p:cTn id="44" dur="300" fill="hold"/>
                                        <p:tgtEl>
                                          <p:spTgt spid="6"/>
                                        </p:tgtEl>
                                        <p:attrNameLst>
                                          <p:attrName>ppt_h</p:attrName>
                                        </p:attrNameLst>
                                      </p:cBhvr>
                                      <p:tavLst>
                                        <p:tav tm="0">
                                          <p:val>
                                            <p:fltVal val="0"/>
                                          </p:val>
                                        </p:tav>
                                        <p:tav tm="100000">
                                          <p:val>
                                            <p:strVal val="#ppt_h"/>
                                          </p:val>
                                        </p:tav>
                                      </p:tavLst>
                                    </p:anim>
                                    <p:anim calcmode="lin" valueType="num">
                                      <p:cBhvr>
                                        <p:cTn id="45" dur="300" fill="hold"/>
                                        <p:tgtEl>
                                          <p:spTgt spid="6"/>
                                        </p:tgtEl>
                                        <p:attrNameLst>
                                          <p:attrName>ppt_x</p:attrName>
                                        </p:attrNameLst>
                                      </p:cBhvr>
                                      <p:tavLst>
                                        <p:tav tm="0">
                                          <p:val>
                                            <p:fltVal val="0.5"/>
                                          </p:val>
                                        </p:tav>
                                        <p:tav tm="100000">
                                          <p:val>
                                            <p:strVal val="#ppt_x"/>
                                          </p:val>
                                        </p:tav>
                                      </p:tavLst>
                                    </p:anim>
                                    <p:anim calcmode="lin" valueType="num">
                                      <p:cBhvr>
                                        <p:cTn id="46" dur="300" fill="hold"/>
                                        <p:tgtEl>
                                          <p:spTgt spid="6"/>
                                        </p:tgtEl>
                                        <p:attrNameLst>
                                          <p:attrName>ppt_y</p:attrName>
                                        </p:attrNameLst>
                                      </p:cBhvr>
                                      <p:tavLst>
                                        <p:tav tm="0">
                                          <p:val>
                                            <p:fltVal val="0.5"/>
                                          </p:val>
                                        </p:tav>
                                        <p:tav tm="100000">
                                          <p:val>
                                            <p:strVal val="#ppt_y"/>
                                          </p:val>
                                        </p:tav>
                                      </p:tavLst>
                                    </p:anim>
                                  </p:childTnLst>
                                </p:cTn>
                              </p:par>
                              <p:par>
                                <p:cTn id="47" presetID="26" presetClass="emph" presetSubtype="0" fill="hold" grpId="1" nodeType="withEffect">
                                  <p:stCondLst>
                                    <p:cond delay="800"/>
                                  </p:stCondLst>
                                  <p:childTnLst>
                                    <p:animEffect transition="out" filter="fade">
                                      <p:cBhvr>
                                        <p:cTn id="48" dur="300" tmFilter="0, 0; .2, .5; .8, .5; 1, 0"/>
                                        <p:tgtEl>
                                          <p:spTgt spid="6"/>
                                        </p:tgtEl>
                                      </p:cBhvr>
                                    </p:animEffect>
                                    <p:animScale>
                                      <p:cBhvr>
                                        <p:cTn id="49" dur="150" autoRev="1" fill="hold"/>
                                        <p:tgtEl>
                                          <p:spTgt spid="6"/>
                                        </p:tgtEl>
                                      </p:cBhvr>
                                      <p:by x="105000" y="105000"/>
                                    </p:animScale>
                                  </p:childTnLst>
                                </p:cTn>
                              </p:par>
                              <p:par>
                                <p:cTn id="50" presetID="23" presetClass="entr" presetSubtype="528" fill="hold" grpId="0" nodeType="withEffect">
                                  <p:stCondLst>
                                    <p:cond delay="600"/>
                                  </p:stCondLst>
                                  <p:childTnLst>
                                    <p:set>
                                      <p:cBhvr>
                                        <p:cTn id="51" dur="1" fill="hold">
                                          <p:stCondLst>
                                            <p:cond delay="0"/>
                                          </p:stCondLst>
                                        </p:cTn>
                                        <p:tgtEl>
                                          <p:spTgt spid="7"/>
                                        </p:tgtEl>
                                        <p:attrNameLst>
                                          <p:attrName>style.visibility</p:attrName>
                                        </p:attrNameLst>
                                      </p:cBhvr>
                                      <p:to>
                                        <p:strVal val="visible"/>
                                      </p:to>
                                    </p:set>
                                    <p:anim calcmode="lin" valueType="num">
                                      <p:cBhvr>
                                        <p:cTn id="52" dur="300" fill="hold"/>
                                        <p:tgtEl>
                                          <p:spTgt spid="7"/>
                                        </p:tgtEl>
                                        <p:attrNameLst>
                                          <p:attrName>ppt_w</p:attrName>
                                        </p:attrNameLst>
                                      </p:cBhvr>
                                      <p:tavLst>
                                        <p:tav tm="0">
                                          <p:val>
                                            <p:fltVal val="0"/>
                                          </p:val>
                                        </p:tav>
                                        <p:tav tm="100000">
                                          <p:val>
                                            <p:strVal val="#ppt_w"/>
                                          </p:val>
                                        </p:tav>
                                      </p:tavLst>
                                    </p:anim>
                                    <p:anim calcmode="lin" valueType="num">
                                      <p:cBhvr>
                                        <p:cTn id="53" dur="300" fill="hold"/>
                                        <p:tgtEl>
                                          <p:spTgt spid="7"/>
                                        </p:tgtEl>
                                        <p:attrNameLst>
                                          <p:attrName>ppt_h</p:attrName>
                                        </p:attrNameLst>
                                      </p:cBhvr>
                                      <p:tavLst>
                                        <p:tav tm="0">
                                          <p:val>
                                            <p:fltVal val="0"/>
                                          </p:val>
                                        </p:tav>
                                        <p:tav tm="100000">
                                          <p:val>
                                            <p:strVal val="#ppt_h"/>
                                          </p:val>
                                        </p:tav>
                                      </p:tavLst>
                                    </p:anim>
                                    <p:anim calcmode="lin" valueType="num">
                                      <p:cBhvr>
                                        <p:cTn id="54" dur="300" fill="hold"/>
                                        <p:tgtEl>
                                          <p:spTgt spid="7"/>
                                        </p:tgtEl>
                                        <p:attrNameLst>
                                          <p:attrName>ppt_x</p:attrName>
                                        </p:attrNameLst>
                                      </p:cBhvr>
                                      <p:tavLst>
                                        <p:tav tm="0">
                                          <p:val>
                                            <p:fltVal val="0.5"/>
                                          </p:val>
                                        </p:tav>
                                        <p:tav tm="100000">
                                          <p:val>
                                            <p:strVal val="#ppt_x"/>
                                          </p:val>
                                        </p:tav>
                                      </p:tavLst>
                                    </p:anim>
                                    <p:anim calcmode="lin" valueType="num">
                                      <p:cBhvr>
                                        <p:cTn id="55" dur="300" fill="hold"/>
                                        <p:tgtEl>
                                          <p:spTgt spid="7"/>
                                        </p:tgtEl>
                                        <p:attrNameLst>
                                          <p:attrName>ppt_y</p:attrName>
                                        </p:attrNameLst>
                                      </p:cBhvr>
                                      <p:tavLst>
                                        <p:tav tm="0">
                                          <p:val>
                                            <p:fltVal val="0.5"/>
                                          </p:val>
                                        </p:tav>
                                        <p:tav tm="100000">
                                          <p:val>
                                            <p:strVal val="#ppt_y"/>
                                          </p:val>
                                        </p:tav>
                                      </p:tavLst>
                                    </p:anim>
                                  </p:childTnLst>
                                </p:cTn>
                              </p:par>
                              <p:par>
                                <p:cTn id="56" presetID="26" presetClass="emph" presetSubtype="0" fill="hold" grpId="1" nodeType="withEffect">
                                  <p:stCondLst>
                                    <p:cond delay="900"/>
                                  </p:stCondLst>
                                  <p:childTnLst>
                                    <p:animEffect transition="out" filter="fade">
                                      <p:cBhvr>
                                        <p:cTn id="57" dur="300" tmFilter="0, 0; .2, .5; .8, .5; 1, 0"/>
                                        <p:tgtEl>
                                          <p:spTgt spid="7"/>
                                        </p:tgtEl>
                                      </p:cBhvr>
                                    </p:animEffect>
                                    <p:animScale>
                                      <p:cBhvr>
                                        <p:cTn id="58" dur="150" autoRev="1" fill="hold"/>
                                        <p:tgtEl>
                                          <p:spTgt spid="7"/>
                                        </p:tgtEl>
                                      </p:cBhvr>
                                      <p:by x="105000" y="105000"/>
                                    </p:animScale>
                                  </p:childTnLst>
                                </p:cTn>
                              </p:par>
                              <p:par>
                                <p:cTn id="59" presetID="23" presetClass="entr" presetSubtype="528" fill="hold" grpId="0" nodeType="withEffect">
                                  <p:stCondLst>
                                    <p:cond delay="700"/>
                                  </p:stCondLst>
                                  <p:childTnLst>
                                    <p:set>
                                      <p:cBhvr>
                                        <p:cTn id="60" dur="1" fill="hold">
                                          <p:stCondLst>
                                            <p:cond delay="0"/>
                                          </p:stCondLst>
                                        </p:cTn>
                                        <p:tgtEl>
                                          <p:spTgt spid="8"/>
                                        </p:tgtEl>
                                        <p:attrNameLst>
                                          <p:attrName>style.visibility</p:attrName>
                                        </p:attrNameLst>
                                      </p:cBhvr>
                                      <p:to>
                                        <p:strVal val="visible"/>
                                      </p:to>
                                    </p:set>
                                    <p:anim calcmode="lin" valueType="num">
                                      <p:cBhvr>
                                        <p:cTn id="61" dur="300" fill="hold"/>
                                        <p:tgtEl>
                                          <p:spTgt spid="8"/>
                                        </p:tgtEl>
                                        <p:attrNameLst>
                                          <p:attrName>ppt_w</p:attrName>
                                        </p:attrNameLst>
                                      </p:cBhvr>
                                      <p:tavLst>
                                        <p:tav tm="0">
                                          <p:val>
                                            <p:fltVal val="0"/>
                                          </p:val>
                                        </p:tav>
                                        <p:tav tm="100000">
                                          <p:val>
                                            <p:strVal val="#ppt_w"/>
                                          </p:val>
                                        </p:tav>
                                      </p:tavLst>
                                    </p:anim>
                                    <p:anim calcmode="lin" valueType="num">
                                      <p:cBhvr>
                                        <p:cTn id="62" dur="300" fill="hold"/>
                                        <p:tgtEl>
                                          <p:spTgt spid="8"/>
                                        </p:tgtEl>
                                        <p:attrNameLst>
                                          <p:attrName>ppt_h</p:attrName>
                                        </p:attrNameLst>
                                      </p:cBhvr>
                                      <p:tavLst>
                                        <p:tav tm="0">
                                          <p:val>
                                            <p:fltVal val="0"/>
                                          </p:val>
                                        </p:tav>
                                        <p:tav tm="100000">
                                          <p:val>
                                            <p:strVal val="#ppt_h"/>
                                          </p:val>
                                        </p:tav>
                                      </p:tavLst>
                                    </p:anim>
                                    <p:anim calcmode="lin" valueType="num">
                                      <p:cBhvr>
                                        <p:cTn id="63" dur="300" fill="hold"/>
                                        <p:tgtEl>
                                          <p:spTgt spid="8"/>
                                        </p:tgtEl>
                                        <p:attrNameLst>
                                          <p:attrName>ppt_x</p:attrName>
                                        </p:attrNameLst>
                                      </p:cBhvr>
                                      <p:tavLst>
                                        <p:tav tm="0">
                                          <p:val>
                                            <p:fltVal val="0.5"/>
                                          </p:val>
                                        </p:tav>
                                        <p:tav tm="100000">
                                          <p:val>
                                            <p:strVal val="#ppt_x"/>
                                          </p:val>
                                        </p:tav>
                                      </p:tavLst>
                                    </p:anim>
                                    <p:anim calcmode="lin" valueType="num">
                                      <p:cBhvr>
                                        <p:cTn id="64" dur="300" fill="hold"/>
                                        <p:tgtEl>
                                          <p:spTgt spid="8"/>
                                        </p:tgtEl>
                                        <p:attrNameLst>
                                          <p:attrName>ppt_y</p:attrName>
                                        </p:attrNameLst>
                                      </p:cBhvr>
                                      <p:tavLst>
                                        <p:tav tm="0">
                                          <p:val>
                                            <p:fltVal val="0.5"/>
                                          </p:val>
                                        </p:tav>
                                        <p:tav tm="100000">
                                          <p:val>
                                            <p:strVal val="#ppt_y"/>
                                          </p:val>
                                        </p:tav>
                                      </p:tavLst>
                                    </p:anim>
                                  </p:childTnLst>
                                </p:cTn>
                              </p:par>
                              <p:par>
                                <p:cTn id="65" presetID="26" presetClass="emph" presetSubtype="0" fill="hold" grpId="1" nodeType="withEffect">
                                  <p:stCondLst>
                                    <p:cond delay="1000"/>
                                  </p:stCondLst>
                                  <p:childTnLst>
                                    <p:animEffect transition="out" filter="fade">
                                      <p:cBhvr>
                                        <p:cTn id="66" dur="300" tmFilter="0, 0; .2, .5; .8, .5; 1, 0"/>
                                        <p:tgtEl>
                                          <p:spTgt spid="8"/>
                                        </p:tgtEl>
                                      </p:cBhvr>
                                    </p:animEffect>
                                    <p:animScale>
                                      <p:cBhvr>
                                        <p:cTn id="67" dur="150" autoRev="1" fill="hold"/>
                                        <p:tgtEl>
                                          <p:spTgt spid="8"/>
                                        </p:tgtEl>
                                      </p:cBhvr>
                                      <p:by x="105000" y="105000"/>
                                    </p:animScale>
                                  </p:childTnLst>
                                </p:cTn>
                              </p:par>
                              <p:par>
                                <p:cTn id="68" presetID="23" presetClass="entr" presetSubtype="528" fill="hold" grpId="0" nodeType="withEffect">
                                  <p:stCondLst>
                                    <p:cond delay="800"/>
                                  </p:stCondLst>
                                  <p:childTnLst>
                                    <p:set>
                                      <p:cBhvr>
                                        <p:cTn id="69" dur="1" fill="hold">
                                          <p:stCondLst>
                                            <p:cond delay="0"/>
                                          </p:stCondLst>
                                        </p:cTn>
                                        <p:tgtEl>
                                          <p:spTgt spid="9"/>
                                        </p:tgtEl>
                                        <p:attrNameLst>
                                          <p:attrName>style.visibility</p:attrName>
                                        </p:attrNameLst>
                                      </p:cBhvr>
                                      <p:to>
                                        <p:strVal val="visible"/>
                                      </p:to>
                                    </p:set>
                                    <p:anim calcmode="lin" valueType="num">
                                      <p:cBhvr>
                                        <p:cTn id="70" dur="300" fill="hold"/>
                                        <p:tgtEl>
                                          <p:spTgt spid="9"/>
                                        </p:tgtEl>
                                        <p:attrNameLst>
                                          <p:attrName>ppt_w</p:attrName>
                                        </p:attrNameLst>
                                      </p:cBhvr>
                                      <p:tavLst>
                                        <p:tav tm="0">
                                          <p:val>
                                            <p:fltVal val="0"/>
                                          </p:val>
                                        </p:tav>
                                        <p:tav tm="100000">
                                          <p:val>
                                            <p:strVal val="#ppt_w"/>
                                          </p:val>
                                        </p:tav>
                                      </p:tavLst>
                                    </p:anim>
                                    <p:anim calcmode="lin" valueType="num">
                                      <p:cBhvr>
                                        <p:cTn id="71" dur="300" fill="hold"/>
                                        <p:tgtEl>
                                          <p:spTgt spid="9"/>
                                        </p:tgtEl>
                                        <p:attrNameLst>
                                          <p:attrName>ppt_h</p:attrName>
                                        </p:attrNameLst>
                                      </p:cBhvr>
                                      <p:tavLst>
                                        <p:tav tm="0">
                                          <p:val>
                                            <p:fltVal val="0"/>
                                          </p:val>
                                        </p:tav>
                                        <p:tav tm="100000">
                                          <p:val>
                                            <p:strVal val="#ppt_h"/>
                                          </p:val>
                                        </p:tav>
                                      </p:tavLst>
                                    </p:anim>
                                    <p:anim calcmode="lin" valueType="num">
                                      <p:cBhvr>
                                        <p:cTn id="72" dur="300" fill="hold"/>
                                        <p:tgtEl>
                                          <p:spTgt spid="9"/>
                                        </p:tgtEl>
                                        <p:attrNameLst>
                                          <p:attrName>ppt_x</p:attrName>
                                        </p:attrNameLst>
                                      </p:cBhvr>
                                      <p:tavLst>
                                        <p:tav tm="0">
                                          <p:val>
                                            <p:fltVal val="0.5"/>
                                          </p:val>
                                        </p:tav>
                                        <p:tav tm="100000">
                                          <p:val>
                                            <p:strVal val="#ppt_x"/>
                                          </p:val>
                                        </p:tav>
                                      </p:tavLst>
                                    </p:anim>
                                    <p:anim calcmode="lin" valueType="num">
                                      <p:cBhvr>
                                        <p:cTn id="73" dur="300" fill="hold"/>
                                        <p:tgtEl>
                                          <p:spTgt spid="9"/>
                                        </p:tgtEl>
                                        <p:attrNameLst>
                                          <p:attrName>ppt_y</p:attrName>
                                        </p:attrNameLst>
                                      </p:cBhvr>
                                      <p:tavLst>
                                        <p:tav tm="0">
                                          <p:val>
                                            <p:fltVal val="0.5"/>
                                          </p:val>
                                        </p:tav>
                                        <p:tav tm="100000">
                                          <p:val>
                                            <p:strVal val="#ppt_y"/>
                                          </p:val>
                                        </p:tav>
                                      </p:tavLst>
                                    </p:anim>
                                  </p:childTnLst>
                                </p:cTn>
                              </p:par>
                              <p:par>
                                <p:cTn id="74" presetID="26" presetClass="emph" presetSubtype="0" fill="hold" grpId="1" nodeType="withEffect">
                                  <p:stCondLst>
                                    <p:cond delay="1100"/>
                                  </p:stCondLst>
                                  <p:childTnLst>
                                    <p:animEffect transition="out" filter="fade">
                                      <p:cBhvr>
                                        <p:cTn id="75" dur="300" tmFilter="0, 0; .2, .5; .8, .5; 1, 0"/>
                                        <p:tgtEl>
                                          <p:spTgt spid="9"/>
                                        </p:tgtEl>
                                      </p:cBhvr>
                                    </p:animEffect>
                                    <p:animScale>
                                      <p:cBhvr>
                                        <p:cTn id="76" dur="150" autoRev="1" fill="hold"/>
                                        <p:tgtEl>
                                          <p:spTgt spid="9"/>
                                        </p:tgtEl>
                                      </p:cBhvr>
                                      <p:by x="105000" y="105000"/>
                                    </p:animScale>
                                  </p:childTnLst>
                                </p:cTn>
                              </p:par>
                              <p:par>
                                <p:cTn id="77" presetID="23" presetClass="entr" presetSubtype="528" fill="hold" grpId="0" nodeType="withEffect">
                                  <p:stCondLst>
                                    <p:cond delay="900"/>
                                  </p:stCondLst>
                                  <p:childTnLst>
                                    <p:set>
                                      <p:cBhvr>
                                        <p:cTn id="78" dur="1" fill="hold">
                                          <p:stCondLst>
                                            <p:cond delay="0"/>
                                          </p:stCondLst>
                                        </p:cTn>
                                        <p:tgtEl>
                                          <p:spTgt spid="10"/>
                                        </p:tgtEl>
                                        <p:attrNameLst>
                                          <p:attrName>style.visibility</p:attrName>
                                        </p:attrNameLst>
                                      </p:cBhvr>
                                      <p:to>
                                        <p:strVal val="visible"/>
                                      </p:to>
                                    </p:set>
                                    <p:anim calcmode="lin" valueType="num">
                                      <p:cBhvr>
                                        <p:cTn id="79" dur="300" fill="hold"/>
                                        <p:tgtEl>
                                          <p:spTgt spid="10"/>
                                        </p:tgtEl>
                                        <p:attrNameLst>
                                          <p:attrName>ppt_w</p:attrName>
                                        </p:attrNameLst>
                                      </p:cBhvr>
                                      <p:tavLst>
                                        <p:tav tm="0">
                                          <p:val>
                                            <p:fltVal val="0"/>
                                          </p:val>
                                        </p:tav>
                                        <p:tav tm="100000">
                                          <p:val>
                                            <p:strVal val="#ppt_w"/>
                                          </p:val>
                                        </p:tav>
                                      </p:tavLst>
                                    </p:anim>
                                    <p:anim calcmode="lin" valueType="num">
                                      <p:cBhvr>
                                        <p:cTn id="80" dur="300" fill="hold"/>
                                        <p:tgtEl>
                                          <p:spTgt spid="10"/>
                                        </p:tgtEl>
                                        <p:attrNameLst>
                                          <p:attrName>ppt_h</p:attrName>
                                        </p:attrNameLst>
                                      </p:cBhvr>
                                      <p:tavLst>
                                        <p:tav tm="0">
                                          <p:val>
                                            <p:fltVal val="0"/>
                                          </p:val>
                                        </p:tav>
                                        <p:tav tm="100000">
                                          <p:val>
                                            <p:strVal val="#ppt_h"/>
                                          </p:val>
                                        </p:tav>
                                      </p:tavLst>
                                    </p:anim>
                                    <p:anim calcmode="lin" valueType="num">
                                      <p:cBhvr>
                                        <p:cTn id="81" dur="300" fill="hold"/>
                                        <p:tgtEl>
                                          <p:spTgt spid="10"/>
                                        </p:tgtEl>
                                        <p:attrNameLst>
                                          <p:attrName>ppt_x</p:attrName>
                                        </p:attrNameLst>
                                      </p:cBhvr>
                                      <p:tavLst>
                                        <p:tav tm="0">
                                          <p:val>
                                            <p:fltVal val="0.5"/>
                                          </p:val>
                                        </p:tav>
                                        <p:tav tm="100000">
                                          <p:val>
                                            <p:strVal val="#ppt_x"/>
                                          </p:val>
                                        </p:tav>
                                      </p:tavLst>
                                    </p:anim>
                                    <p:anim calcmode="lin" valueType="num">
                                      <p:cBhvr>
                                        <p:cTn id="82" dur="300" fill="hold"/>
                                        <p:tgtEl>
                                          <p:spTgt spid="10"/>
                                        </p:tgtEl>
                                        <p:attrNameLst>
                                          <p:attrName>ppt_y</p:attrName>
                                        </p:attrNameLst>
                                      </p:cBhvr>
                                      <p:tavLst>
                                        <p:tav tm="0">
                                          <p:val>
                                            <p:fltVal val="0.5"/>
                                          </p:val>
                                        </p:tav>
                                        <p:tav tm="100000">
                                          <p:val>
                                            <p:strVal val="#ppt_y"/>
                                          </p:val>
                                        </p:tav>
                                      </p:tavLst>
                                    </p:anim>
                                  </p:childTnLst>
                                </p:cTn>
                              </p:par>
                              <p:par>
                                <p:cTn id="83" presetID="26" presetClass="emph" presetSubtype="0" fill="hold" grpId="1" nodeType="withEffect">
                                  <p:stCondLst>
                                    <p:cond delay="1200"/>
                                  </p:stCondLst>
                                  <p:childTnLst>
                                    <p:animEffect transition="out" filter="fade">
                                      <p:cBhvr>
                                        <p:cTn id="84" dur="300" tmFilter="0, 0; .2, .5; .8, .5; 1, 0"/>
                                        <p:tgtEl>
                                          <p:spTgt spid="10"/>
                                        </p:tgtEl>
                                      </p:cBhvr>
                                    </p:animEffect>
                                    <p:animScale>
                                      <p:cBhvr>
                                        <p:cTn id="85" dur="150" autoRev="1" fill="hold"/>
                                        <p:tgtEl>
                                          <p:spTgt spid="10"/>
                                        </p:tgtEl>
                                      </p:cBhvr>
                                      <p:by x="105000" y="105000"/>
                                    </p:animScale>
                                  </p:childTnLst>
                                </p:cTn>
                              </p:par>
                            </p:childTnLst>
                          </p:cTn>
                        </p:par>
                        <p:par>
                          <p:cTn id="86" fill="hold">
                            <p:stCondLst>
                              <p:cond delay="1500"/>
                            </p:stCondLst>
                            <p:childTnLst>
                              <p:par>
                                <p:cTn id="87" presetID="14" presetClass="entr" presetSubtype="10" fill="hold" grpId="0" nodeType="afterEffect">
                                  <p:stCondLst>
                                    <p:cond delay="0"/>
                                  </p:stCondLst>
                                  <p:childTnLst>
                                    <p:set>
                                      <p:cBhvr>
                                        <p:cTn id="88" dur="1" fill="hold">
                                          <p:stCondLst>
                                            <p:cond delay="0"/>
                                          </p:stCondLst>
                                        </p:cTn>
                                        <p:tgtEl>
                                          <p:spTgt spid="11"/>
                                        </p:tgtEl>
                                        <p:attrNameLst>
                                          <p:attrName>style.visibility</p:attrName>
                                        </p:attrNameLst>
                                      </p:cBhvr>
                                      <p:to>
                                        <p:strVal val="visible"/>
                                      </p:to>
                                    </p:set>
                                    <p:animEffect transition="in" filter="randombar(horizontal)">
                                      <p:cBhvr>
                                        <p:cTn id="89" dur="500"/>
                                        <p:tgtEl>
                                          <p:spTgt spid="11"/>
                                        </p:tgtEl>
                                      </p:cBhvr>
                                    </p:animEffect>
                                  </p:childTnLst>
                                </p:cTn>
                              </p:par>
                              <p:par>
                                <p:cTn id="90" presetID="14" presetClass="entr" presetSubtype="10" fill="hold" grpId="0" nodeType="withEffect">
                                  <p:stCondLst>
                                    <p:cond delay="200"/>
                                  </p:stCondLst>
                                  <p:childTnLst>
                                    <p:set>
                                      <p:cBhvr>
                                        <p:cTn id="91" dur="1" fill="hold">
                                          <p:stCondLst>
                                            <p:cond delay="0"/>
                                          </p:stCondLst>
                                        </p:cTn>
                                        <p:tgtEl>
                                          <p:spTgt spid="14"/>
                                        </p:tgtEl>
                                        <p:attrNameLst>
                                          <p:attrName>style.visibility</p:attrName>
                                        </p:attrNameLst>
                                      </p:cBhvr>
                                      <p:to>
                                        <p:strVal val="visible"/>
                                      </p:to>
                                    </p:set>
                                    <p:animEffect transition="in" filter="randombar(horizontal)">
                                      <p:cBhvr>
                                        <p:cTn id="92" dur="500"/>
                                        <p:tgtEl>
                                          <p:spTgt spid="14"/>
                                        </p:tgtEl>
                                      </p:cBhvr>
                                    </p:animEffect>
                                  </p:childTnLst>
                                </p:cTn>
                              </p:par>
                              <p:par>
                                <p:cTn id="93" presetID="14" presetClass="entr" presetSubtype="10" fill="hold" grpId="0" nodeType="withEffect">
                                  <p:stCondLst>
                                    <p:cond delay="400"/>
                                  </p:stCondLst>
                                  <p:childTnLst>
                                    <p:set>
                                      <p:cBhvr>
                                        <p:cTn id="94" dur="1" fill="hold">
                                          <p:stCondLst>
                                            <p:cond delay="0"/>
                                          </p:stCondLst>
                                        </p:cTn>
                                        <p:tgtEl>
                                          <p:spTgt spid="12"/>
                                        </p:tgtEl>
                                        <p:attrNameLst>
                                          <p:attrName>style.visibility</p:attrName>
                                        </p:attrNameLst>
                                      </p:cBhvr>
                                      <p:to>
                                        <p:strVal val="visible"/>
                                      </p:to>
                                    </p:set>
                                    <p:animEffect transition="in" filter="randombar(horizontal)">
                                      <p:cBhvr>
                                        <p:cTn id="95" dur="500"/>
                                        <p:tgtEl>
                                          <p:spTgt spid="12"/>
                                        </p:tgtEl>
                                      </p:cBhvr>
                                    </p:animEffect>
                                  </p:childTnLst>
                                </p:cTn>
                              </p:par>
                              <p:par>
                                <p:cTn id="96" presetID="14" presetClass="entr" presetSubtype="10" fill="hold" grpId="0" nodeType="withEffect">
                                  <p:stCondLst>
                                    <p:cond delay="300"/>
                                  </p:stCondLst>
                                  <p:childTnLst>
                                    <p:set>
                                      <p:cBhvr>
                                        <p:cTn id="97" dur="1" fill="hold">
                                          <p:stCondLst>
                                            <p:cond delay="0"/>
                                          </p:stCondLst>
                                        </p:cTn>
                                        <p:tgtEl>
                                          <p:spTgt spid="13"/>
                                        </p:tgtEl>
                                        <p:attrNameLst>
                                          <p:attrName>style.visibility</p:attrName>
                                        </p:attrNameLst>
                                      </p:cBhvr>
                                      <p:to>
                                        <p:strVal val="visible"/>
                                      </p:to>
                                    </p:set>
                                    <p:animEffect transition="in" filter="randombar(horizontal)">
                                      <p:cBhvr>
                                        <p:cTn id="98" dur="500"/>
                                        <p:tgtEl>
                                          <p:spTgt spid="13"/>
                                        </p:tgtEl>
                                      </p:cBhvr>
                                    </p:animEffect>
                                  </p:childTnLst>
                                </p:cTn>
                              </p:par>
                              <p:par>
                                <p:cTn id="99" presetID="14" presetClass="entr" presetSubtype="10" fill="hold" grpId="0" nodeType="withEffect">
                                  <p:stCondLst>
                                    <p:cond delay="500"/>
                                  </p:stCondLst>
                                  <p:childTnLst>
                                    <p:set>
                                      <p:cBhvr>
                                        <p:cTn id="100" dur="1" fill="hold">
                                          <p:stCondLst>
                                            <p:cond delay="0"/>
                                          </p:stCondLst>
                                        </p:cTn>
                                        <p:tgtEl>
                                          <p:spTgt spid="15"/>
                                        </p:tgtEl>
                                        <p:attrNameLst>
                                          <p:attrName>style.visibility</p:attrName>
                                        </p:attrNameLst>
                                      </p:cBhvr>
                                      <p:to>
                                        <p:strVal val="visible"/>
                                      </p:to>
                                    </p:set>
                                    <p:animEffect transition="in" filter="randombar(horizontal)">
                                      <p:cBhvr>
                                        <p:cTn id="101" dur="500"/>
                                        <p:tgtEl>
                                          <p:spTgt spid="15"/>
                                        </p:tgtEl>
                                      </p:cBhvr>
                                    </p:animEffect>
                                  </p:childTnLst>
                                </p:cTn>
                              </p:par>
                            </p:childTnLst>
                          </p:cTn>
                        </p:par>
                        <p:par>
                          <p:cTn id="102" fill="hold">
                            <p:stCondLst>
                              <p:cond delay="2500"/>
                            </p:stCondLst>
                            <p:childTnLst>
                              <p:par>
                                <p:cTn id="103" presetID="2" presetClass="entr" presetSubtype="1" fill="hold" grpId="0" nodeType="afterEffect">
                                  <p:stCondLst>
                                    <p:cond delay="0"/>
                                  </p:stCondLst>
                                  <p:childTnLst>
                                    <p:set>
                                      <p:cBhvr>
                                        <p:cTn id="104" dur="1" fill="hold">
                                          <p:stCondLst>
                                            <p:cond delay="0"/>
                                          </p:stCondLst>
                                        </p:cTn>
                                        <p:tgtEl>
                                          <p:spTgt spid="18"/>
                                        </p:tgtEl>
                                        <p:attrNameLst>
                                          <p:attrName>style.visibility</p:attrName>
                                        </p:attrNameLst>
                                      </p:cBhvr>
                                      <p:to>
                                        <p:strVal val="visible"/>
                                      </p:to>
                                    </p:set>
                                    <p:anim calcmode="lin" valueType="num">
                                      <p:cBhvr additive="base">
                                        <p:cTn id="105" dur="500" fill="hold"/>
                                        <p:tgtEl>
                                          <p:spTgt spid="18"/>
                                        </p:tgtEl>
                                        <p:attrNameLst>
                                          <p:attrName>ppt_x</p:attrName>
                                        </p:attrNameLst>
                                      </p:cBhvr>
                                      <p:tavLst>
                                        <p:tav tm="0">
                                          <p:val>
                                            <p:strVal val="#ppt_x"/>
                                          </p:val>
                                        </p:tav>
                                        <p:tav tm="100000">
                                          <p:val>
                                            <p:strVal val="#ppt_x"/>
                                          </p:val>
                                        </p:tav>
                                      </p:tavLst>
                                    </p:anim>
                                    <p:anim calcmode="lin" valueType="num">
                                      <p:cBhvr additive="base">
                                        <p:cTn id="106" dur="500" fill="hold"/>
                                        <p:tgtEl>
                                          <p:spTgt spid="18"/>
                                        </p:tgtEl>
                                        <p:attrNameLst>
                                          <p:attrName>ppt_y</p:attrName>
                                        </p:attrNameLst>
                                      </p:cBhvr>
                                      <p:tavLst>
                                        <p:tav tm="0">
                                          <p:val>
                                            <p:strVal val="0-#ppt_h/2"/>
                                          </p:val>
                                        </p:tav>
                                        <p:tav tm="100000">
                                          <p:val>
                                            <p:strVal val="#ppt_y"/>
                                          </p:val>
                                        </p:tav>
                                      </p:tavLst>
                                    </p:anim>
                                  </p:childTnLst>
                                </p:cTn>
                              </p:par>
                            </p:childTnLst>
                          </p:cTn>
                        </p:par>
                        <p:par>
                          <p:cTn id="107" fill="hold">
                            <p:stCondLst>
                              <p:cond delay="3000"/>
                            </p:stCondLst>
                            <p:childTnLst>
                              <p:par>
                                <p:cTn id="108" presetID="23" presetClass="entr" presetSubtype="16" fill="hold" grpId="0" nodeType="afterEffect">
                                  <p:stCondLst>
                                    <p:cond delay="0"/>
                                  </p:stCondLst>
                                  <p:iterate type="lt">
                                    <p:tmPct val="10000"/>
                                  </p:iterate>
                                  <p:childTnLst>
                                    <p:set>
                                      <p:cBhvr>
                                        <p:cTn id="109" dur="1" fill="hold">
                                          <p:stCondLst>
                                            <p:cond delay="0"/>
                                          </p:stCondLst>
                                        </p:cTn>
                                        <p:tgtEl>
                                          <p:spTgt spid="19"/>
                                        </p:tgtEl>
                                        <p:attrNameLst>
                                          <p:attrName>style.visibility</p:attrName>
                                        </p:attrNameLst>
                                      </p:cBhvr>
                                      <p:to>
                                        <p:strVal val="visible"/>
                                      </p:to>
                                    </p:set>
                                    <p:anim calcmode="lin" valueType="num">
                                      <p:cBhvr>
                                        <p:cTn id="110" dur="500" fill="hold"/>
                                        <p:tgtEl>
                                          <p:spTgt spid="19"/>
                                        </p:tgtEl>
                                        <p:attrNameLst>
                                          <p:attrName>ppt_w</p:attrName>
                                        </p:attrNameLst>
                                      </p:cBhvr>
                                      <p:tavLst>
                                        <p:tav tm="0">
                                          <p:val>
                                            <p:fltVal val="0"/>
                                          </p:val>
                                        </p:tav>
                                        <p:tav tm="100000">
                                          <p:val>
                                            <p:strVal val="#ppt_w"/>
                                          </p:val>
                                        </p:tav>
                                      </p:tavLst>
                                    </p:anim>
                                    <p:anim calcmode="lin" valueType="num">
                                      <p:cBhvr>
                                        <p:cTn id="111" dur="500" fill="hold"/>
                                        <p:tgtEl>
                                          <p:spTgt spid="19"/>
                                        </p:tgtEl>
                                        <p:attrNameLst>
                                          <p:attrName>ppt_h</p:attrName>
                                        </p:attrNameLst>
                                      </p:cBhvr>
                                      <p:tavLst>
                                        <p:tav tm="0">
                                          <p:val>
                                            <p:fltVal val="0"/>
                                          </p:val>
                                        </p:tav>
                                        <p:tav tm="100000">
                                          <p:val>
                                            <p:strVal val="#ppt_h"/>
                                          </p:val>
                                        </p:tav>
                                      </p:tavLst>
                                    </p:anim>
                                  </p:childTnLst>
                                </p:cTn>
                              </p:par>
                            </p:childTnLst>
                          </p:cTn>
                        </p:par>
                        <p:par>
                          <p:cTn id="112" fill="hold">
                            <p:stCondLst>
                              <p:cond delay="3750"/>
                            </p:stCondLst>
                            <p:childTnLst>
                              <p:par>
                                <p:cTn id="113" presetID="12" presetClass="entr" presetSubtype="4" fill="hold" grpId="0" nodeType="afterEffect">
                                  <p:stCondLst>
                                    <p:cond delay="0"/>
                                  </p:stCondLst>
                                  <p:childTnLst>
                                    <p:set>
                                      <p:cBhvr>
                                        <p:cTn id="114" dur="1" fill="hold">
                                          <p:stCondLst>
                                            <p:cond delay="0"/>
                                          </p:stCondLst>
                                        </p:cTn>
                                        <p:tgtEl>
                                          <p:spTgt spid="17"/>
                                        </p:tgtEl>
                                        <p:attrNameLst>
                                          <p:attrName>style.visibility</p:attrName>
                                        </p:attrNameLst>
                                      </p:cBhvr>
                                      <p:to>
                                        <p:strVal val="visible"/>
                                      </p:to>
                                    </p:set>
                                    <p:anim calcmode="lin" valueType="num">
                                      <p:cBhvr additive="base">
                                        <p:cTn id="115" dur="500"/>
                                        <p:tgtEl>
                                          <p:spTgt spid="17"/>
                                        </p:tgtEl>
                                        <p:attrNameLst>
                                          <p:attrName>ppt_y</p:attrName>
                                        </p:attrNameLst>
                                      </p:cBhvr>
                                      <p:tavLst>
                                        <p:tav tm="0">
                                          <p:val>
                                            <p:strVal val="#ppt_y+#ppt_h*1.125000"/>
                                          </p:val>
                                        </p:tav>
                                        <p:tav tm="100000">
                                          <p:val>
                                            <p:strVal val="#ppt_y"/>
                                          </p:val>
                                        </p:tav>
                                      </p:tavLst>
                                    </p:anim>
                                    <p:animEffect transition="in" filter="wipe(up)">
                                      <p:cBhvr>
                                        <p:cTn id="1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2" grpId="0" animBg="1"/>
      <p:bldP spid="13" grpId="0" animBg="1"/>
      <p:bldP spid="14" grpId="0" animBg="1"/>
      <p:bldP spid="15" grpId="0" animBg="1"/>
      <p:bldP spid="17" grpId="0"/>
      <p:bldP spid="18" grpId="0" animBg="1"/>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5"/>
          <p:cNvGraphicFramePr>
            <a:graphicFrameLocks noChangeAspect="1"/>
          </p:cNvGraphicFramePr>
          <p:nvPr>
            <p:extLst/>
          </p:nvPr>
        </p:nvGraphicFramePr>
        <p:xfrm>
          <a:off x="1298328" y="1582369"/>
          <a:ext cx="1697853" cy="1698476"/>
        </p:xfrm>
        <a:graphic>
          <a:graphicData uri="http://schemas.openxmlformats.org/drawingml/2006/chart">
            <c:chart xmlns:c="http://schemas.openxmlformats.org/drawingml/2006/chart" xmlns:r="http://schemas.openxmlformats.org/officeDocument/2006/relationships" r:id="rId3"/>
          </a:graphicData>
        </a:graphic>
      </p:graphicFrame>
      <p:sp>
        <p:nvSpPr>
          <p:cNvPr id="64518" name="AutoShape 6"/>
          <p:cNvSpPr>
            <a:spLocks/>
          </p:cNvSpPr>
          <p:nvPr/>
        </p:nvSpPr>
        <p:spPr bwMode="auto">
          <a:xfrm>
            <a:off x="1590146" y="1901264"/>
            <a:ext cx="1086095" cy="1086155"/>
          </a:xfrm>
          <a:custGeom>
            <a:avLst/>
            <a:gdLst>
              <a:gd name="T0" fmla="*/ 1624724 w 19679"/>
              <a:gd name="T1" fmla="*/ 1783415 h 19679"/>
              <a:gd name="T2" fmla="*/ 1624724 w 19679"/>
              <a:gd name="T3" fmla="*/ 1783415 h 19679"/>
              <a:gd name="T4" fmla="*/ 1624724 w 19679"/>
              <a:gd name="T5" fmla="*/ 1783415 h 19679"/>
              <a:gd name="T6" fmla="*/ 1624724 w 19679"/>
              <a:gd name="T7" fmla="*/ 178341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3" y="20638"/>
                  <a:pt x="2881" y="16796"/>
                </a:cubicBezTo>
                <a:cubicBezTo>
                  <a:pt x="-961" y="12953"/>
                  <a:pt x="-961" y="6724"/>
                  <a:pt x="2881" y="2881"/>
                </a:cubicBezTo>
                <a:cubicBezTo>
                  <a:pt x="6723" y="-961"/>
                  <a:pt x="12953" y="-961"/>
                  <a:pt x="16796" y="2881"/>
                </a:cubicBezTo>
              </a:path>
            </a:pathLst>
          </a:custGeom>
          <a:solidFill>
            <a:srgbClr val="F1F2F1"/>
          </a:solidFill>
          <a:ln w="25400" cap="flat" cmpd="sng">
            <a:solidFill>
              <a:srgbClr val="000000">
                <a:alpha val="0"/>
              </a:srgbClr>
            </a:solidFill>
            <a:prstDash val="solid"/>
            <a:miter lim="0"/>
            <a:headEnd/>
            <a:tailEnd/>
          </a:ln>
          <a:effectLst/>
          <a:extLst/>
        </p:spPr>
        <p:txBody>
          <a:bodyPr lIns="0" tIns="0" rIns="0" bIns="0" anchor="ctr"/>
          <a:lstStyle/>
          <a:p>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4519" name="AutoShape 7"/>
          <p:cNvSpPr>
            <a:spLocks/>
          </p:cNvSpPr>
          <p:nvPr/>
        </p:nvSpPr>
        <p:spPr bwMode="auto">
          <a:xfrm>
            <a:off x="1499947" y="3347158"/>
            <a:ext cx="1265962" cy="1532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10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0" name="AutoShape 8"/>
          <p:cNvSpPr>
            <a:spLocks/>
          </p:cNvSpPr>
          <p:nvPr/>
        </p:nvSpPr>
        <p:spPr bwMode="auto">
          <a:xfrm>
            <a:off x="1499947" y="3526516"/>
            <a:ext cx="1265962" cy="4431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568"/>
              </a:spcBef>
            </a:pPr>
            <a:r>
              <a:rPr lang="en-U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3" name="Object 9"/>
          <p:cNvGraphicFramePr>
            <a:graphicFrameLocks noChangeAspect="1"/>
          </p:cNvGraphicFramePr>
          <p:nvPr>
            <p:extLst/>
          </p:nvPr>
        </p:nvGraphicFramePr>
        <p:xfrm>
          <a:off x="2957450" y="1604654"/>
          <a:ext cx="1675569" cy="1675661"/>
        </p:xfrm>
        <a:graphic>
          <a:graphicData uri="http://schemas.openxmlformats.org/drawingml/2006/chart">
            <c:chart xmlns:c="http://schemas.openxmlformats.org/drawingml/2006/chart" xmlns:r="http://schemas.openxmlformats.org/officeDocument/2006/relationships" r:id="rId4"/>
          </a:graphicData>
        </a:graphic>
      </p:graphicFrame>
      <p:sp>
        <p:nvSpPr>
          <p:cNvPr id="64522" name="AutoShape 10"/>
          <p:cNvSpPr>
            <a:spLocks/>
          </p:cNvSpPr>
          <p:nvPr/>
        </p:nvSpPr>
        <p:spPr bwMode="auto">
          <a:xfrm>
            <a:off x="3252450" y="1906040"/>
            <a:ext cx="1085565" cy="1086155"/>
          </a:xfrm>
          <a:custGeom>
            <a:avLst/>
            <a:gdLst>
              <a:gd name="T0" fmla="*/ 1623930 w 19679"/>
              <a:gd name="T1" fmla="*/ 1783414 h 19679"/>
              <a:gd name="T2" fmla="*/ 1623930 w 19679"/>
              <a:gd name="T3" fmla="*/ 1783414 h 19679"/>
              <a:gd name="T4" fmla="*/ 1623930 w 19679"/>
              <a:gd name="T5" fmla="*/ 1783414 h 19679"/>
              <a:gd name="T6" fmla="*/ 1623930 w 19679"/>
              <a:gd name="T7" fmla="*/ 178341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headEnd/>
            <a:tailEnd/>
          </a:ln>
          <a:effectLst/>
          <a:extLst/>
        </p:spPr>
        <p:txBody>
          <a:bodyPr lIns="0" tIns="0" rIns="0" bIns="0" anchor="ctr"/>
          <a:lstStyle/>
          <a:p>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4523" name="AutoShape 11"/>
          <p:cNvSpPr>
            <a:spLocks/>
          </p:cNvSpPr>
          <p:nvPr/>
        </p:nvSpPr>
        <p:spPr bwMode="auto">
          <a:xfrm>
            <a:off x="3162252" y="3347158"/>
            <a:ext cx="1265962" cy="1532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10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4" name="AutoShape 12"/>
          <p:cNvSpPr>
            <a:spLocks/>
          </p:cNvSpPr>
          <p:nvPr/>
        </p:nvSpPr>
        <p:spPr bwMode="auto">
          <a:xfrm>
            <a:off x="3162252" y="3526516"/>
            <a:ext cx="1265962" cy="4431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568"/>
              </a:spcBef>
            </a:pPr>
            <a:r>
              <a:rPr lang="en-U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4" name="Object 13"/>
          <p:cNvGraphicFramePr>
            <a:graphicFrameLocks noChangeAspect="1"/>
          </p:cNvGraphicFramePr>
          <p:nvPr>
            <p:extLst/>
          </p:nvPr>
        </p:nvGraphicFramePr>
        <p:xfrm>
          <a:off x="4567755" y="1603592"/>
          <a:ext cx="1677692" cy="1677784"/>
        </p:xfrm>
        <a:graphic>
          <a:graphicData uri="http://schemas.openxmlformats.org/drawingml/2006/chart">
            <c:chart xmlns:c="http://schemas.openxmlformats.org/drawingml/2006/chart" xmlns:r="http://schemas.openxmlformats.org/officeDocument/2006/relationships" r:id="rId5"/>
          </a:graphicData>
        </a:graphic>
      </p:graphicFrame>
      <p:sp>
        <p:nvSpPr>
          <p:cNvPr id="64526" name="AutoShape 14"/>
          <p:cNvSpPr>
            <a:spLocks/>
          </p:cNvSpPr>
          <p:nvPr/>
        </p:nvSpPr>
        <p:spPr bwMode="auto">
          <a:xfrm>
            <a:off x="4863289" y="1906040"/>
            <a:ext cx="1086095" cy="1086155"/>
          </a:xfrm>
          <a:custGeom>
            <a:avLst/>
            <a:gdLst>
              <a:gd name="T0" fmla="*/ 1624723 w 19679"/>
              <a:gd name="T1" fmla="*/ 1783414 h 19679"/>
              <a:gd name="T2" fmla="*/ 1624723 w 19679"/>
              <a:gd name="T3" fmla="*/ 1783414 h 19679"/>
              <a:gd name="T4" fmla="*/ 1624723 w 19679"/>
              <a:gd name="T5" fmla="*/ 1783414 h 19679"/>
              <a:gd name="T6" fmla="*/ 1624723 w 19679"/>
              <a:gd name="T7" fmla="*/ 178341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headEnd/>
            <a:tailEnd/>
          </a:ln>
          <a:effectLst/>
          <a:extLst/>
        </p:spPr>
        <p:txBody>
          <a:bodyPr lIns="0" tIns="0" rIns="0" bIns="0" anchor="ctr"/>
          <a:lstStyle/>
          <a:p>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4527" name="AutoShape 15"/>
          <p:cNvSpPr>
            <a:spLocks/>
          </p:cNvSpPr>
          <p:nvPr/>
        </p:nvSpPr>
        <p:spPr bwMode="auto">
          <a:xfrm>
            <a:off x="4773620" y="3347158"/>
            <a:ext cx="1265962" cy="1532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10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8" name="AutoShape 16"/>
          <p:cNvSpPr>
            <a:spLocks/>
          </p:cNvSpPr>
          <p:nvPr/>
        </p:nvSpPr>
        <p:spPr bwMode="auto">
          <a:xfrm>
            <a:off x="4773620" y="3526516"/>
            <a:ext cx="1265962" cy="4431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568"/>
              </a:spcBef>
            </a:pPr>
            <a:r>
              <a:rPr lang="en-U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5" name="Object 17"/>
          <p:cNvGraphicFramePr>
            <a:graphicFrameLocks noChangeAspect="1"/>
          </p:cNvGraphicFramePr>
          <p:nvPr>
            <p:extLst/>
          </p:nvPr>
        </p:nvGraphicFramePr>
        <p:xfrm>
          <a:off x="6147820" y="1580246"/>
          <a:ext cx="1724383" cy="1724477"/>
        </p:xfrm>
        <a:graphic>
          <a:graphicData uri="http://schemas.openxmlformats.org/drawingml/2006/chart">
            <c:chart xmlns:c="http://schemas.openxmlformats.org/drawingml/2006/chart" xmlns:r="http://schemas.openxmlformats.org/officeDocument/2006/relationships" r:id="rId6"/>
          </a:graphicData>
        </a:graphic>
      </p:graphicFrame>
      <p:sp>
        <p:nvSpPr>
          <p:cNvPr id="64530" name="AutoShape 18"/>
          <p:cNvSpPr>
            <a:spLocks/>
          </p:cNvSpPr>
          <p:nvPr/>
        </p:nvSpPr>
        <p:spPr bwMode="auto">
          <a:xfrm>
            <a:off x="6467229" y="1893836"/>
            <a:ext cx="1086095" cy="1086155"/>
          </a:xfrm>
          <a:custGeom>
            <a:avLst/>
            <a:gdLst>
              <a:gd name="T0" fmla="*/ 1624724 w 19679"/>
              <a:gd name="T1" fmla="*/ 1783415 h 19679"/>
              <a:gd name="T2" fmla="*/ 1624724 w 19679"/>
              <a:gd name="T3" fmla="*/ 1783415 h 19679"/>
              <a:gd name="T4" fmla="*/ 1624724 w 19679"/>
              <a:gd name="T5" fmla="*/ 1783415 h 19679"/>
              <a:gd name="T6" fmla="*/ 1624724 w 19679"/>
              <a:gd name="T7" fmla="*/ 178341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headEnd/>
            <a:tailEnd/>
          </a:ln>
          <a:effectLst/>
        </p:spPr>
        <p:txBody>
          <a:bodyPr lIns="0" tIns="0" rIns="0" bIns="0" anchor="ctr"/>
          <a:lstStyle/>
          <a:p>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4531" name="AutoShape 19"/>
          <p:cNvSpPr>
            <a:spLocks/>
          </p:cNvSpPr>
          <p:nvPr/>
        </p:nvSpPr>
        <p:spPr bwMode="auto">
          <a:xfrm>
            <a:off x="6377030" y="3347158"/>
            <a:ext cx="1265962" cy="1532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10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32" name="AutoShape 20"/>
          <p:cNvSpPr>
            <a:spLocks/>
          </p:cNvSpPr>
          <p:nvPr/>
        </p:nvSpPr>
        <p:spPr bwMode="auto">
          <a:xfrm>
            <a:off x="6377030" y="3526516"/>
            <a:ext cx="1265962" cy="4431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568"/>
              </a:spcBef>
            </a:pPr>
            <a:r>
              <a:rPr lang="en-U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 name="Group 21"/>
          <p:cNvGrpSpPr>
            <a:grpSpLocks/>
          </p:cNvGrpSpPr>
          <p:nvPr/>
        </p:nvGrpSpPr>
        <p:grpSpPr bwMode="auto">
          <a:xfrm>
            <a:off x="1957838" y="2273750"/>
            <a:ext cx="5229387" cy="326855"/>
            <a:chOff x="0" y="-1"/>
            <a:chExt cx="15646569" cy="977781"/>
          </a:xfrm>
        </p:grpSpPr>
        <p:sp>
          <p:nvSpPr>
            <p:cNvPr id="64534" name="AutoShape 22"/>
            <p:cNvSpPr>
              <a:spLocks/>
            </p:cNvSpPr>
            <p:nvPr/>
          </p:nvSpPr>
          <p:spPr bwMode="auto">
            <a:xfrm>
              <a:off x="5087992" y="63491"/>
              <a:ext cx="889010" cy="888892"/>
            </a:xfrm>
            <a:custGeom>
              <a:avLst/>
              <a:gdLst>
                <a:gd name="T0" fmla="*/ 444505 w 21376"/>
                <a:gd name="T1" fmla="*/ 444446 h 21600"/>
                <a:gd name="T2" fmla="*/ 444505 w 21376"/>
                <a:gd name="T3" fmla="*/ 444446 h 21600"/>
                <a:gd name="T4" fmla="*/ 444505 w 21376"/>
                <a:gd name="T5" fmla="*/ 444446 h 21600"/>
                <a:gd name="T6" fmla="*/ 444505 w 21376"/>
                <a:gd name="T7" fmla="*/ 4444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5"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907" tIns="17907" rIns="17907" bIns="17907" anchor="ctr"/>
            <a:lstStyle/>
            <a:p>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4535" name="AutoShape 23"/>
            <p:cNvSpPr>
              <a:spLocks/>
            </p:cNvSpPr>
            <p:nvPr/>
          </p:nvSpPr>
          <p:spPr bwMode="auto">
            <a:xfrm>
              <a:off x="9966433" y="-1"/>
              <a:ext cx="889010" cy="888892"/>
            </a:xfrm>
            <a:custGeom>
              <a:avLst/>
              <a:gdLst>
                <a:gd name="T0" fmla="*/ 444505 w 21600"/>
                <a:gd name="T1" fmla="*/ 444425 h 21579"/>
                <a:gd name="T2" fmla="*/ 444505 w 21600"/>
                <a:gd name="T3" fmla="*/ 444425 h 21579"/>
                <a:gd name="T4" fmla="*/ 444505 w 21600"/>
                <a:gd name="T5" fmla="*/ 444425 h 21579"/>
                <a:gd name="T6" fmla="*/ 444505 w 21600"/>
                <a:gd name="T7" fmla="*/ 444425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7"/>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8"/>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907" tIns="17907" rIns="17907" bIns="17907" anchor="ctr"/>
            <a:lstStyle/>
            <a:p>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4536" name="AutoShape 24"/>
            <p:cNvSpPr>
              <a:spLocks/>
            </p:cNvSpPr>
            <p:nvPr/>
          </p:nvSpPr>
          <p:spPr bwMode="auto">
            <a:xfrm>
              <a:off x="14757559" y="41269"/>
              <a:ext cx="889010" cy="777780"/>
            </a:xfrm>
            <a:custGeom>
              <a:avLst/>
              <a:gdLst>
                <a:gd name="T0" fmla="*/ 444505 w 21600"/>
                <a:gd name="T1" fmla="*/ 388890 h 21600"/>
                <a:gd name="T2" fmla="*/ 444505 w 21600"/>
                <a:gd name="T3" fmla="*/ 388890 h 21600"/>
                <a:gd name="T4" fmla="*/ 444505 w 21600"/>
                <a:gd name="T5" fmla="*/ 388890 h 21600"/>
                <a:gd name="T6" fmla="*/ 444505 w 21600"/>
                <a:gd name="T7" fmla="*/ 3888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0"/>
                  </a:moveTo>
                  <a:cubicBezTo>
                    <a:pt x="20630" y="0"/>
                    <a:pt x="20946" y="161"/>
                    <a:pt x="21208" y="481"/>
                  </a:cubicBezTo>
                  <a:cubicBezTo>
                    <a:pt x="21470" y="798"/>
                    <a:pt x="21600" y="1177"/>
                    <a:pt x="21600" y="1618"/>
                  </a:cubicBezTo>
                  <a:lnTo>
                    <a:pt x="21600" y="19981"/>
                  </a:lnTo>
                  <a:cubicBezTo>
                    <a:pt x="21600" y="20422"/>
                    <a:pt x="21470" y="20801"/>
                    <a:pt x="21208" y="21121"/>
                  </a:cubicBezTo>
                  <a:cubicBezTo>
                    <a:pt x="20946" y="21441"/>
                    <a:pt x="20630" y="21600"/>
                    <a:pt x="20263" y="21600"/>
                  </a:cubicBezTo>
                  <a:lnTo>
                    <a:pt x="1346" y="21600"/>
                  </a:lnTo>
                  <a:cubicBezTo>
                    <a:pt x="979" y="21600"/>
                    <a:pt x="663" y="21441"/>
                    <a:pt x="399" y="21121"/>
                  </a:cubicBezTo>
                  <a:cubicBezTo>
                    <a:pt x="132" y="20801"/>
                    <a:pt x="0" y="20422"/>
                    <a:pt x="0" y="19981"/>
                  </a:cubicBezTo>
                  <a:lnTo>
                    <a:pt x="0" y="1618"/>
                  </a:lnTo>
                  <a:cubicBezTo>
                    <a:pt x="0" y="1177"/>
                    <a:pt x="132" y="798"/>
                    <a:pt x="399" y="481"/>
                  </a:cubicBezTo>
                  <a:cubicBezTo>
                    <a:pt x="663" y="161"/>
                    <a:pt x="979" y="0"/>
                    <a:pt x="1346" y="0"/>
                  </a:cubicBezTo>
                  <a:lnTo>
                    <a:pt x="20263" y="0"/>
                  </a:lnTo>
                  <a:close/>
                  <a:moveTo>
                    <a:pt x="19805" y="2252"/>
                  </a:moveTo>
                  <a:lnTo>
                    <a:pt x="8590" y="2252"/>
                  </a:lnTo>
                  <a:lnTo>
                    <a:pt x="8426" y="3545"/>
                  </a:lnTo>
                  <a:lnTo>
                    <a:pt x="1804" y="3545"/>
                  </a:lnTo>
                  <a:lnTo>
                    <a:pt x="1804" y="5501"/>
                  </a:lnTo>
                  <a:lnTo>
                    <a:pt x="19805" y="5501"/>
                  </a:lnTo>
                  <a:lnTo>
                    <a:pt x="19805" y="2252"/>
                  </a:lnTo>
                  <a:close/>
                  <a:moveTo>
                    <a:pt x="19805" y="17746"/>
                  </a:moveTo>
                  <a:lnTo>
                    <a:pt x="1804" y="17746"/>
                  </a:lnTo>
                  <a:lnTo>
                    <a:pt x="1804" y="19350"/>
                  </a:lnTo>
                  <a:lnTo>
                    <a:pt x="19805" y="19350"/>
                  </a:lnTo>
                  <a:lnTo>
                    <a:pt x="19805" y="17746"/>
                  </a:lnTo>
                  <a:close/>
                  <a:moveTo>
                    <a:pt x="3116" y="2743"/>
                  </a:moveTo>
                  <a:lnTo>
                    <a:pt x="6820" y="2743"/>
                  </a:lnTo>
                  <a:lnTo>
                    <a:pt x="6820" y="1436"/>
                  </a:lnTo>
                  <a:lnTo>
                    <a:pt x="3116" y="1436"/>
                  </a:lnTo>
                  <a:lnTo>
                    <a:pt x="3116" y="2743"/>
                  </a:lnTo>
                  <a:close/>
                  <a:moveTo>
                    <a:pt x="6529" y="11631"/>
                  </a:moveTo>
                  <a:cubicBezTo>
                    <a:pt x="6529" y="12342"/>
                    <a:pt x="6639" y="13011"/>
                    <a:pt x="6862" y="13634"/>
                  </a:cubicBezTo>
                  <a:cubicBezTo>
                    <a:pt x="7084" y="14257"/>
                    <a:pt x="7388" y="14800"/>
                    <a:pt x="7775" y="15264"/>
                  </a:cubicBezTo>
                  <a:cubicBezTo>
                    <a:pt x="8162" y="15731"/>
                    <a:pt x="8617" y="16095"/>
                    <a:pt x="9134" y="16359"/>
                  </a:cubicBezTo>
                  <a:cubicBezTo>
                    <a:pt x="9655" y="16630"/>
                    <a:pt x="10211" y="16762"/>
                    <a:pt x="10806" y="16762"/>
                  </a:cubicBezTo>
                  <a:cubicBezTo>
                    <a:pt x="11398" y="16762"/>
                    <a:pt x="11954" y="16630"/>
                    <a:pt x="12470" y="16359"/>
                  </a:cubicBezTo>
                  <a:cubicBezTo>
                    <a:pt x="12984" y="16095"/>
                    <a:pt x="13435" y="15731"/>
                    <a:pt x="13824" y="15264"/>
                  </a:cubicBezTo>
                  <a:cubicBezTo>
                    <a:pt x="14211" y="14800"/>
                    <a:pt x="14515" y="14257"/>
                    <a:pt x="14737" y="13634"/>
                  </a:cubicBezTo>
                  <a:cubicBezTo>
                    <a:pt x="14960" y="13011"/>
                    <a:pt x="15070" y="12342"/>
                    <a:pt x="15070" y="11631"/>
                  </a:cubicBezTo>
                  <a:cubicBezTo>
                    <a:pt x="15070" y="10917"/>
                    <a:pt x="14960" y="10250"/>
                    <a:pt x="14737" y="9625"/>
                  </a:cubicBezTo>
                  <a:cubicBezTo>
                    <a:pt x="14515" y="9002"/>
                    <a:pt x="14211" y="8461"/>
                    <a:pt x="13824" y="8003"/>
                  </a:cubicBezTo>
                  <a:cubicBezTo>
                    <a:pt x="13435" y="7542"/>
                    <a:pt x="12982" y="7178"/>
                    <a:pt x="12463" y="6914"/>
                  </a:cubicBezTo>
                  <a:cubicBezTo>
                    <a:pt x="11944" y="6646"/>
                    <a:pt x="11391" y="6511"/>
                    <a:pt x="10806" y="6511"/>
                  </a:cubicBezTo>
                  <a:cubicBezTo>
                    <a:pt x="10211" y="6511"/>
                    <a:pt x="9655" y="6646"/>
                    <a:pt x="9134" y="6914"/>
                  </a:cubicBezTo>
                  <a:cubicBezTo>
                    <a:pt x="8617" y="7178"/>
                    <a:pt x="8162" y="7542"/>
                    <a:pt x="7775" y="8003"/>
                  </a:cubicBezTo>
                  <a:cubicBezTo>
                    <a:pt x="7388" y="8461"/>
                    <a:pt x="7084" y="9002"/>
                    <a:pt x="6862" y="9625"/>
                  </a:cubicBezTo>
                  <a:cubicBezTo>
                    <a:pt x="6639" y="10250"/>
                    <a:pt x="6529" y="10917"/>
                    <a:pt x="6529" y="11631"/>
                  </a:cubicBezTo>
                  <a:moveTo>
                    <a:pt x="13724" y="11631"/>
                  </a:moveTo>
                  <a:cubicBezTo>
                    <a:pt x="13724" y="12109"/>
                    <a:pt x="13648" y="12565"/>
                    <a:pt x="13501" y="12999"/>
                  </a:cubicBezTo>
                  <a:cubicBezTo>
                    <a:pt x="13352" y="13434"/>
                    <a:pt x="13146" y="13813"/>
                    <a:pt x="12879" y="14127"/>
                  </a:cubicBezTo>
                  <a:cubicBezTo>
                    <a:pt x="12612" y="14439"/>
                    <a:pt x="12301" y="14688"/>
                    <a:pt x="11942" y="14870"/>
                  </a:cubicBezTo>
                  <a:cubicBezTo>
                    <a:pt x="11582" y="15052"/>
                    <a:pt x="11205" y="15144"/>
                    <a:pt x="10806" y="15144"/>
                  </a:cubicBezTo>
                  <a:cubicBezTo>
                    <a:pt x="10407" y="15144"/>
                    <a:pt x="10025" y="15052"/>
                    <a:pt x="9662" y="14870"/>
                  </a:cubicBezTo>
                  <a:cubicBezTo>
                    <a:pt x="9300" y="14688"/>
                    <a:pt x="8987" y="14439"/>
                    <a:pt x="8725" y="14127"/>
                  </a:cubicBezTo>
                  <a:cubicBezTo>
                    <a:pt x="8463" y="13813"/>
                    <a:pt x="8257" y="13440"/>
                    <a:pt x="8103" y="13008"/>
                  </a:cubicBezTo>
                  <a:cubicBezTo>
                    <a:pt x="7951" y="12579"/>
                    <a:pt x="7875" y="12118"/>
                    <a:pt x="7875" y="11631"/>
                  </a:cubicBezTo>
                  <a:cubicBezTo>
                    <a:pt x="7875" y="11152"/>
                    <a:pt x="7951" y="10700"/>
                    <a:pt x="8103" y="10265"/>
                  </a:cubicBezTo>
                  <a:cubicBezTo>
                    <a:pt x="8257" y="9836"/>
                    <a:pt x="8463" y="9460"/>
                    <a:pt x="8725" y="9140"/>
                  </a:cubicBezTo>
                  <a:cubicBezTo>
                    <a:pt x="8987" y="8823"/>
                    <a:pt x="9298" y="8576"/>
                    <a:pt x="9657" y="8394"/>
                  </a:cubicBezTo>
                  <a:cubicBezTo>
                    <a:pt x="10015" y="8218"/>
                    <a:pt x="10399" y="8130"/>
                    <a:pt x="10806" y="8130"/>
                  </a:cubicBezTo>
                  <a:cubicBezTo>
                    <a:pt x="11205" y="8130"/>
                    <a:pt x="11582" y="8218"/>
                    <a:pt x="11942" y="8394"/>
                  </a:cubicBezTo>
                  <a:cubicBezTo>
                    <a:pt x="12301" y="8576"/>
                    <a:pt x="12612" y="8823"/>
                    <a:pt x="12879" y="9140"/>
                  </a:cubicBezTo>
                  <a:cubicBezTo>
                    <a:pt x="13146" y="9460"/>
                    <a:pt x="13352" y="9836"/>
                    <a:pt x="13501" y="10265"/>
                  </a:cubicBezTo>
                  <a:cubicBezTo>
                    <a:pt x="13648" y="10700"/>
                    <a:pt x="13724" y="11152"/>
                    <a:pt x="13724" y="11631"/>
                  </a:cubicBezTo>
                  <a:moveTo>
                    <a:pt x="9692" y="11631"/>
                  </a:moveTo>
                  <a:cubicBezTo>
                    <a:pt x="9692" y="11246"/>
                    <a:pt x="9799" y="10929"/>
                    <a:pt x="10020" y="10682"/>
                  </a:cubicBezTo>
                  <a:cubicBezTo>
                    <a:pt x="10238" y="10432"/>
                    <a:pt x="10500" y="10309"/>
                    <a:pt x="10806" y="10309"/>
                  </a:cubicBezTo>
                  <a:lnTo>
                    <a:pt x="10806" y="10280"/>
                  </a:lnTo>
                  <a:cubicBezTo>
                    <a:pt x="10945" y="10280"/>
                    <a:pt x="11065" y="10224"/>
                    <a:pt x="11163" y="10109"/>
                  </a:cubicBezTo>
                  <a:cubicBezTo>
                    <a:pt x="11261" y="9998"/>
                    <a:pt x="11310" y="9862"/>
                    <a:pt x="11310" y="9704"/>
                  </a:cubicBezTo>
                  <a:cubicBezTo>
                    <a:pt x="11310" y="9533"/>
                    <a:pt x="11261" y="9392"/>
                    <a:pt x="11163" y="9275"/>
                  </a:cubicBezTo>
                  <a:cubicBezTo>
                    <a:pt x="11065" y="9157"/>
                    <a:pt x="10945" y="9096"/>
                    <a:pt x="10806" y="9096"/>
                  </a:cubicBezTo>
                  <a:cubicBezTo>
                    <a:pt x="10228" y="9096"/>
                    <a:pt x="9733" y="9348"/>
                    <a:pt x="9322" y="9848"/>
                  </a:cubicBezTo>
                  <a:cubicBezTo>
                    <a:pt x="8913" y="10350"/>
                    <a:pt x="8708" y="10943"/>
                    <a:pt x="8708" y="11628"/>
                  </a:cubicBezTo>
                  <a:cubicBezTo>
                    <a:pt x="8708" y="11777"/>
                    <a:pt x="8757" y="11913"/>
                    <a:pt x="8854" y="12027"/>
                  </a:cubicBezTo>
                  <a:cubicBezTo>
                    <a:pt x="8952" y="12147"/>
                    <a:pt x="9063" y="12206"/>
                    <a:pt x="9187" y="12206"/>
                  </a:cubicBezTo>
                  <a:cubicBezTo>
                    <a:pt x="9329" y="12206"/>
                    <a:pt x="9447" y="12148"/>
                    <a:pt x="9545" y="12027"/>
                  </a:cubicBezTo>
                  <a:cubicBezTo>
                    <a:pt x="9643" y="11916"/>
                    <a:pt x="9692" y="11780"/>
                    <a:pt x="9692" y="11631"/>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907" tIns="17907" rIns="17907" bIns="17907" anchor="ctr"/>
            <a:lstStyle/>
            <a:p>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4537" name="AutoShape 25"/>
            <p:cNvSpPr>
              <a:spLocks/>
            </p:cNvSpPr>
            <p:nvPr/>
          </p:nvSpPr>
          <p:spPr bwMode="auto">
            <a:xfrm>
              <a:off x="0" y="88888"/>
              <a:ext cx="889010" cy="888892"/>
            </a:xfrm>
            <a:custGeom>
              <a:avLst/>
              <a:gdLst>
                <a:gd name="T0" fmla="*/ 444505 w 21600"/>
                <a:gd name="T1" fmla="*/ 444446 h 21588"/>
                <a:gd name="T2" fmla="*/ 444505 w 21600"/>
                <a:gd name="T3" fmla="*/ 444446 h 21588"/>
                <a:gd name="T4" fmla="*/ 444505 w 21600"/>
                <a:gd name="T5" fmla="*/ 444446 h 21588"/>
                <a:gd name="T6" fmla="*/ 444505 w 21600"/>
                <a:gd name="T7" fmla="*/ 444446 h 215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88">
                  <a:moveTo>
                    <a:pt x="17530" y="7696"/>
                  </a:moveTo>
                  <a:cubicBezTo>
                    <a:pt x="17530" y="8751"/>
                    <a:pt x="17302" y="9747"/>
                    <a:pt x="16843" y="10684"/>
                  </a:cubicBezTo>
                  <a:cubicBezTo>
                    <a:pt x="16386" y="11620"/>
                    <a:pt x="15760" y="12436"/>
                    <a:pt x="14969" y="13127"/>
                  </a:cubicBezTo>
                  <a:cubicBezTo>
                    <a:pt x="14176" y="13821"/>
                    <a:pt x="13249" y="14371"/>
                    <a:pt x="12185" y="14775"/>
                  </a:cubicBezTo>
                  <a:cubicBezTo>
                    <a:pt x="11121" y="15181"/>
                    <a:pt x="9982" y="15384"/>
                    <a:pt x="8765" y="15384"/>
                  </a:cubicBezTo>
                  <a:cubicBezTo>
                    <a:pt x="8487" y="15384"/>
                    <a:pt x="8212" y="15370"/>
                    <a:pt x="7936" y="15342"/>
                  </a:cubicBezTo>
                  <a:cubicBezTo>
                    <a:pt x="7663" y="15316"/>
                    <a:pt x="7395" y="15283"/>
                    <a:pt x="7131" y="15249"/>
                  </a:cubicBezTo>
                  <a:cubicBezTo>
                    <a:pt x="6027" y="16264"/>
                    <a:pt x="4766" y="16967"/>
                    <a:pt x="3346" y="17339"/>
                  </a:cubicBezTo>
                  <a:cubicBezTo>
                    <a:pt x="3196" y="17379"/>
                    <a:pt x="3043" y="17413"/>
                    <a:pt x="2890" y="17444"/>
                  </a:cubicBezTo>
                  <a:cubicBezTo>
                    <a:pt x="2735" y="17475"/>
                    <a:pt x="2572" y="17509"/>
                    <a:pt x="2398" y="17545"/>
                  </a:cubicBezTo>
                  <a:cubicBezTo>
                    <a:pt x="2308" y="17562"/>
                    <a:pt x="2228" y="17534"/>
                    <a:pt x="2155" y="17455"/>
                  </a:cubicBezTo>
                  <a:cubicBezTo>
                    <a:pt x="2085" y="17379"/>
                    <a:pt x="2033" y="17297"/>
                    <a:pt x="2005" y="17207"/>
                  </a:cubicBezTo>
                  <a:lnTo>
                    <a:pt x="2005" y="17181"/>
                  </a:lnTo>
                  <a:cubicBezTo>
                    <a:pt x="1974" y="17071"/>
                    <a:pt x="1986" y="16984"/>
                    <a:pt x="2038" y="16916"/>
                  </a:cubicBezTo>
                  <a:cubicBezTo>
                    <a:pt x="2090" y="16851"/>
                    <a:pt x="2158" y="16769"/>
                    <a:pt x="2240" y="16679"/>
                  </a:cubicBezTo>
                  <a:cubicBezTo>
                    <a:pt x="2377" y="16518"/>
                    <a:pt x="2506" y="16355"/>
                    <a:pt x="2629" y="16188"/>
                  </a:cubicBezTo>
                  <a:cubicBezTo>
                    <a:pt x="2753" y="16022"/>
                    <a:pt x="2864" y="15830"/>
                    <a:pt x="2963" y="15621"/>
                  </a:cubicBezTo>
                  <a:cubicBezTo>
                    <a:pt x="3059" y="15410"/>
                    <a:pt x="3151" y="15159"/>
                    <a:pt x="3238" y="14871"/>
                  </a:cubicBezTo>
                  <a:cubicBezTo>
                    <a:pt x="3325" y="14580"/>
                    <a:pt x="3398" y="14225"/>
                    <a:pt x="3457" y="13801"/>
                  </a:cubicBezTo>
                  <a:cubicBezTo>
                    <a:pt x="2398" y="13102"/>
                    <a:pt x="1558" y="12222"/>
                    <a:pt x="934" y="11164"/>
                  </a:cubicBezTo>
                  <a:cubicBezTo>
                    <a:pt x="310" y="10106"/>
                    <a:pt x="0" y="8952"/>
                    <a:pt x="0" y="7696"/>
                  </a:cubicBezTo>
                  <a:cubicBezTo>
                    <a:pt x="0" y="6627"/>
                    <a:pt x="230" y="5625"/>
                    <a:pt x="691" y="4694"/>
                  </a:cubicBezTo>
                  <a:cubicBezTo>
                    <a:pt x="1153" y="3763"/>
                    <a:pt x="1781" y="2948"/>
                    <a:pt x="2574" y="2257"/>
                  </a:cubicBezTo>
                  <a:cubicBezTo>
                    <a:pt x="3365" y="1565"/>
                    <a:pt x="4290" y="1012"/>
                    <a:pt x="5352" y="609"/>
                  </a:cubicBezTo>
                  <a:cubicBezTo>
                    <a:pt x="6409" y="203"/>
                    <a:pt x="7548" y="0"/>
                    <a:pt x="8765" y="0"/>
                  </a:cubicBezTo>
                  <a:cubicBezTo>
                    <a:pt x="9982" y="0"/>
                    <a:pt x="11121" y="203"/>
                    <a:pt x="12185" y="609"/>
                  </a:cubicBezTo>
                  <a:cubicBezTo>
                    <a:pt x="13249" y="1012"/>
                    <a:pt x="14176" y="1565"/>
                    <a:pt x="14969" y="2257"/>
                  </a:cubicBezTo>
                  <a:cubicBezTo>
                    <a:pt x="15760" y="2948"/>
                    <a:pt x="16386" y="3763"/>
                    <a:pt x="16843" y="4694"/>
                  </a:cubicBezTo>
                  <a:cubicBezTo>
                    <a:pt x="17302" y="5625"/>
                    <a:pt x="17530" y="6627"/>
                    <a:pt x="17530" y="7696"/>
                  </a:cubicBezTo>
                  <a:moveTo>
                    <a:pt x="21600" y="11736"/>
                  </a:moveTo>
                  <a:cubicBezTo>
                    <a:pt x="21600" y="12986"/>
                    <a:pt x="21286" y="14146"/>
                    <a:pt x="20665" y="15204"/>
                  </a:cubicBezTo>
                  <a:cubicBezTo>
                    <a:pt x="20039" y="16261"/>
                    <a:pt x="19199" y="17139"/>
                    <a:pt x="18140" y="17841"/>
                  </a:cubicBezTo>
                  <a:cubicBezTo>
                    <a:pt x="18201" y="18265"/>
                    <a:pt x="18271" y="18620"/>
                    <a:pt x="18354" y="18908"/>
                  </a:cubicBezTo>
                  <a:cubicBezTo>
                    <a:pt x="18436" y="19199"/>
                    <a:pt x="18533" y="19444"/>
                    <a:pt x="18641" y="19661"/>
                  </a:cubicBezTo>
                  <a:cubicBezTo>
                    <a:pt x="18752" y="19870"/>
                    <a:pt x="18862" y="20059"/>
                    <a:pt x="18980" y="20226"/>
                  </a:cubicBezTo>
                  <a:cubicBezTo>
                    <a:pt x="19095" y="20392"/>
                    <a:pt x="19222" y="20556"/>
                    <a:pt x="19356" y="20719"/>
                  </a:cubicBezTo>
                  <a:cubicBezTo>
                    <a:pt x="19432" y="20809"/>
                    <a:pt x="19498" y="20891"/>
                    <a:pt x="19554" y="20968"/>
                  </a:cubicBezTo>
                  <a:cubicBezTo>
                    <a:pt x="19611" y="21047"/>
                    <a:pt x="19622" y="21128"/>
                    <a:pt x="19592" y="21219"/>
                  </a:cubicBezTo>
                  <a:lnTo>
                    <a:pt x="19592" y="21247"/>
                  </a:lnTo>
                  <a:cubicBezTo>
                    <a:pt x="19578" y="21351"/>
                    <a:pt x="19533" y="21439"/>
                    <a:pt x="19453" y="21509"/>
                  </a:cubicBezTo>
                  <a:cubicBezTo>
                    <a:pt x="19373" y="21577"/>
                    <a:pt x="19291" y="21600"/>
                    <a:pt x="19199" y="21583"/>
                  </a:cubicBezTo>
                  <a:cubicBezTo>
                    <a:pt x="19027" y="21549"/>
                    <a:pt x="18862" y="21512"/>
                    <a:pt x="18709" y="21481"/>
                  </a:cubicBezTo>
                  <a:cubicBezTo>
                    <a:pt x="18556" y="21450"/>
                    <a:pt x="18403" y="21419"/>
                    <a:pt x="18253" y="21379"/>
                  </a:cubicBezTo>
                  <a:cubicBezTo>
                    <a:pt x="17530" y="21199"/>
                    <a:pt x="16854" y="20931"/>
                    <a:pt x="16224" y="20570"/>
                  </a:cubicBezTo>
                  <a:cubicBezTo>
                    <a:pt x="15593" y="20211"/>
                    <a:pt x="15007" y="19783"/>
                    <a:pt x="14468" y="19286"/>
                  </a:cubicBezTo>
                  <a:cubicBezTo>
                    <a:pt x="14204" y="19323"/>
                    <a:pt x="13936" y="19354"/>
                    <a:pt x="13660" y="19382"/>
                  </a:cubicBezTo>
                  <a:cubicBezTo>
                    <a:pt x="13387" y="19407"/>
                    <a:pt x="13112" y="19424"/>
                    <a:pt x="12832" y="19424"/>
                  </a:cubicBezTo>
                  <a:cubicBezTo>
                    <a:pt x="11773" y="19424"/>
                    <a:pt x="10777" y="19263"/>
                    <a:pt x="9847" y="18950"/>
                  </a:cubicBezTo>
                  <a:cubicBezTo>
                    <a:pt x="8915" y="18634"/>
                    <a:pt x="8070" y="18211"/>
                    <a:pt x="7312" y="17678"/>
                  </a:cubicBezTo>
                  <a:cubicBezTo>
                    <a:pt x="7357" y="17644"/>
                    <a:pt x="7407" y="17607"/>
                    <a:pt x="7463" y="17571"/>
                  </a:cubicBezTo>
                  <a:cubicBezTo>
                    <a:pt x="7520" y="17537"/>
                    <a:pt x="7571" y="17500"/>
                    <a:pt x="7616" y="17463"/>
                  </a:cubicBezTo>
                  <a:cubicBezTo>
                    <a:pt x="8000" y="17517"/>
                    <a:pt x="8381" y="17545"/>
                    <a:pt x="8765" y="17545"/>
                  </a:cubicBezTo>
                  <a:cubicBezTo>
                    <a:pt x="10245" y="17545"/>
                    <a:pt x="11632" y="17291"/>
                    <a:pt x="12921" y="16781"/>
                  </a:cubicBezTo>
                  <a:cubicBezTo>
                    <a:pt x="14214" y="16270"/>
                    <a:pt x="15334" y="15576"/>
                    <a:pt x="16280" y="14690"/>
                  </a:cubicBezTo>
                  <a:cubicBezTo>
                    <a:pt x="17229" y="13801"/>
                    <a:pt x="17972" y="12757"/>
                    <a:pt x="18516" y="11558"/>
                  </a:cubicBezTo>
                  <a:cubicBezTo>
                    <a:pt x="19062" y="10365"/>
                    <a:pt x="19335" y="9075"/>
                    <a:pt x="19335" y="7696"/>
                  </a:cubicBezTo>
                  <a:cubicBezTo>
                    <a:pt x="19335" y="7326"/>
                    <a:pt x="19312" y="6954"/>
                    <a:pt x="19267" y="6564"/>
                  </a:cubicBezTo>
                  <a:cubicBezTo>
                    <a:pt x="19987" y="7267"/>
                    <a:pt x="20557" y="8054"/>
                    <a:pt x="20973" y="8926"/>
                  </a:cubicBezTo>
                  <a:cubicBezTo>
                    <a:pt x="21392" y="9801"/>
                    <a:pt x="21600" y="10737"/>
                    <a:pt x="21600" y="11736"/>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907" tIns="17907" rIns="17907" bIns="17907" anchor="ctr"/>
            <a:lstStyle/>
            <a:p>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121803974"/>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 presetClass="entr" presetSubtype="2" fill="hold" grpId="0" nodeType="afterEffect">
                                  <p:stCondLst>
                                    <p:cond delay="100"/>
                                  </p:stCondLst>
                                  <p:childTnLst>
                                    <p:set>
                                      <p:cBhvr>
                                        <p:cTn id="11" dur="1" fill="hold">
                                          <p:stCondLst>
                                            <p:cond delay="0"/>
                                          </p:stCondLst>
                                        </p:cTn>
                                        <p:tgtEl>
                                          <p:spTgt spid="64519"/>
                                        </p:tgtEl>
                                        <p:attrNameLst>
                                          <p:attrName>style.visibility</p:attrName>
                                        </p:attrNameLst>
                                      </p:cBhvr>
                                      <p:to>
                                        <p:strVal val="visible"/>
                                      </p:to>
                                    </p:set>
                                    <p:anim calcmode="lin" valueType="num">
                                      <p:cBhvr additive="base">
                                        <p:cTn id="12" dur="500" fill="hold"/>
                                        <p:tgtEl>
                                          <p:spTgt spid="64519"/>
                                        </p:tgtEl>
                                        <p:attrNameLst>
                                          <p:attrName>ppt_x</p:attrName>
                                        </p:attrNameLst>
                                      </p:cBhvr>
                                      <p:tavLst>
                                        <p:tav tm="0">
                                          <p:val>
                                            <p:strVal val="1+#ppt_w/2"/>
                                          </p:val>
                                        </p:tav>
                                        <p:tav tm="100000">
                                          <p:val>
                                            <p:strVal val="#ppt_x"/>
                                          </p:val>
                                        </p:tav>
                                      </p:tavLst>
                                    </p:anim>
                                    <p:anim calcmode="lin" valueType="num">
                                      <p:cBhvr additive="base">
                                        <p:cTn id="13" dur="500" fill="hold"/>
                                        <p:tgtEl>
                                          <p:spTgt spid="64519"/>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100"/>
                            </p:stCondLst>
                            <p:childTnLst>
                              <p:par>
                                <p:cTn id="15" presetID="2" presetClass="entr" presetSubtype="2" fill="hold" grpId="0" nodeType="afterEffect">
                                  <p:stCondLst>
                                    <p:cond delay="200"/>
                                  </p:stCondLst>
                                  <p:childTnLst>
                                    <p:set>
                                      <p:cBhvr>
                                        <p:cTn id="16" dur="1" fill="hold">
                                          <p:stCondLst>
                                            <p:cond delay="0"/>
                                          </p:stCondLst>
                                        </p:cTn>
                                        <p:tgtEl>
                                          <p:spTgt spid="64520"/>
                                        </p:tgtEl>
                                        <p:attrNameLst>
                                          <p:attrName>style.visibility</p:attrName>
                                        </p:attrNameLst>
                                      </p:cBhvr>
                                      <p:to>
                                        <p:strVal val="visible"/>
                                      </p:to>
                                    </p:set>
                                    <p:anim calcmode="lin" valueType="num">
                                      <p:cBhvr additive="base">
                                        <p:cTn id="17" dur="500" fill="hold"/>
                                        <p:tgtEl>
                                          <p:spTgt spid="64520"/>
                                        </p:tgtEl>
                                        <p:attrNameLst>
                                          <p:attrName>ppt_x</p:attrName>
                                        </p:attrNameLst>
                                      </p:cBhvr>
                                      <p:tavLst>
                                        <p:tav tm="0">
                                          <p:val>
                                            <p:strVal val="1+#ppt_w/2"/>
                                          </p:val>
                                        </p:tav>
                                        <p:tav tm="100000">
                                          <p:val>
                                            <p:strVal val="#ppt_x"/>
                                          </p:val>
                                        </p:tav>
                                      </p:tavLst>
                                    </p:anim>
                                    <p:anim calcmode="lin" valueType="num">
                                      <p:cBhvr additive="base">
                                        <p:cTn id="18" dur="500" fill="hold"/>
                                        <p:tgtEl>
                                          <p:spTgt spid="64520"/>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800"/>
                            </p:stCondLst>
                            <p:childTnLst>
                              <p:par>
                                <p:cTn id="20" presetID="23" presetClass="entr" presetSubtype="16"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childTnLst>
                                </p:cTn>
                              </p:par>
                            </p:childTnLst>
                          </p:cTn>
                        </p:par>
                        <p:par>
                          <p:cTn id="24" fill="hold" nodeType="afterGroup">
                            <p:stCondLst>
                              <p:cond delay="2300"/>
                            </p:stCondLst>
                            <p:childTnLst>
                              <p:par>
                                <p:cTn id="25" presetID="2" presetClass="entr" presetSubtype="2" fill="hold" grpId="0" nodeType="afterEffect">
                                  <p:stCondLst>
                                    <p:cond delay="100"/>
                                  </p:stCondLst>
                                  <p:childTnLst>
                                    <p:set>
                                      <p:cBhvr>
                                        <p:cTn id="26" dur="1" fill="hold">
                                          <p:stCondLst>
                                            <p:cond delay="0"/>
                                          </p:stCondLst>
                                        </p:cTn>
                                        <p:tgtEl>
                                          <p:spTgt spid="64523"/>
                                        </p:tgtEl>
                                        <p:attrNameLst>
                                          <p:attrName>style.visibility</p:attrName>
                                        </p:attrNameLst>
                                      </p:cBhvr>
                                      <p:to>
                                        <p:strVal val="visible"/>
                                      </p:to>
                                    </p:set>
                                    <p:anim calcmode="lin" valueType="num">
                                      <p:cBhvr additive="base">
                                        <p:cTn id="27" dur="500" fill="hold"/>
                                        <p:tgtEl>
                                          <p:spTgt spid="64523"/>
                                        </p:tgtEl>
                                        <p:attrNameLst>
                                          <p:attrName>ppt_x</p:attrName>
                                        </p:attrNameLst>
                                      </p:cBhvr>
                                      <p:tavLst>
                                        <p:tav tm="0">
                                          <p:val>
                                            <p:strVal val="1+#ppt_w/2"/>
                                          </p:val>
                                        </p:tav>
                                        <p:tav tm="100000">
                                          <p:val>
                                            <p:strVal val="#ppt_x"/>
                                          </p:val>
                                        </p:tav>
                                      </p:tavLst>
                                    </p:anim>
                                    <p:anim calcmode="lin" valueType="num">
                                      <p:cBhvr additive="base">
                                        <p:cTn id="28" dur="500" fill="hold"/>
                                        <p:tgtEl>
                                          <p:spTgt spid="64523"/>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900"/>
                            </p:stCondLst>
                            <p:childTnLst>
                              <p:par>
                                <p:cTn id="30" presetID="2" presetClass="entr" presetSubtype="2" fill="hold" grpId="0" nodeType="afterEffect">
                                  <p:stCondLst>
                                    <p:cond delay="200"/>
                                  </p:stCondLst>
                                  <p:childTnLst>
                                    <p:set>
                                      <p:cBhvr>
                                        <p:cTn id="31" dur="1" fill="hold">
                                          <p:stCondLst>
                                            <p:cond delay="0"/>
                                          </p:stCondLst>
                                        </p:cTn>
                                        <p:tgtEl>
                                          <p:spTgt spid="64524"/>
                                        </p:tgtEl>
                                        <p:attrNameLst>
                                          <p:attrName>style.visibility</p:attrName>
                                        </p:attrNameLst>
                                      </p:cBhvr>
                                      <p:to>
                                        <p:strVal val="visible"/>
                                      </p:to>
                                    </p:set>
                                    <p:anim calcmode="lin" valueType="num">
                                      <p:cBhvr additive="base">
                                        <p:cTn id="32" dur="500" fill="hold"/>
                                        <p:tgtEl>
                                          <p:spTgt spid="64524"/>
                                        </p:tgtEl>
                                        <p:attrNameLst>
                                          <p:attrName>ppt_x</p:attrName>
                                        </p:attrNameLst>
                                      </p:cBhvr>
                                      <p:tavLst>
                                        <p:tav tm="0">
                                          <p:val>
                                            <p:strVal val="1+#ppt_w/2"/>
                                          </p:val>
                                        </p:tav>
                                        <p:tav tm="100000">
                                          <p:val>
                                            <p:strVal val="#ppt_x"/>
                                          </p:val>
                                        </p:tav>
                                      </p:tavLst>
                                    </p:anim>
                                    <p:anim calcmode="lin" valueType="num">
                                      <p:cBhvr additive="base">
                                        <p:cTn id="33" dur="500" fill="hold"/>
                                        <p:tgtEl>
                                          <p:spTgt spid="64524"/>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3600"/>
                            </p:stCondLst>
                            <p:childTnLst>
                              <p:par>
                                <p:cTn id="35" presetID="23" presetClass="entr" presetSubtype="16"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childTnLst>
                                </p:cTn>
                              </p:par>
                            </p:childTnLst>
                          </p:cTn>
                        </p:par>
                        <p:par>
                          <p:cTn id="39" fill="hold" nodeType="afterGroup">
                            <p:stCondLst>
                              <p:cond delay="4100"/>
                            </p:stCondLst>
                            <p:childTnLst>
                              <p:par>
                                <p:cTn id="40" presetID="2" presetClass="entr" presetSubtype="2" fill="hold" grpId="0" nodeType="afterEffect">
                                  <p:stCondLst>
                                    <p:cond delay="100"/>
                                  </p:stCondLst>
                                  <p:childTnLst>
                                    <p:set>
                                      <p:cBhvr>
                                        <p:cTn id="41" dur="1" fill="hold">
                                          <p:stCondLst>
                                            <p:cond delay="0"/>
                                          </p:stCondLst>
                                        </p:cTn>
                                        <p:tgtEl>
                                          <p:spTgt spid="64527"/>
                                        </p:tgtEl>
                                        <p:attrNameLst>
                                          <p:attrName>style.visibility</p:attrName>
                                        </p:attrNameLst>
                                      </p:cBhvr>
                                      <p:to>
                                        <p:strVal val="visible"/>
                                      </p:to>
                                    </p:set>
                                    <p:anim calcmode="lin" valueType="num">
                                      <p:cBhvr additive="base">
                                        <p:cTn id="42" dur="500" fill="hold"/>
                                        <p:tgtEl>
                                          <p:spTgt spid="64527"/>
                                        </p:tgtEl>
                                        <p:attrNameLst>
                                          <p:attrName>ppt_x</p:attrName>
                                        </p:attrNameLst>
                                      </p:cBhvr>
                                      <p:tavLst>
                                        <p:tav tm="0">
                                          <p:val>
                                            <p:strVal val="1+#ppt_w/2"/>
                                          </p:val>
                                        </p:tav>
                                        <p:tav tm="100000">
                                          <p:val>
                                            <p:strVal val="#ppt_x"/>
                                          </p:val>
                                        </p:tav>
                                      </p:tavLst>
                                    </p:anim>
                                    <p:anim calcmode="lin" valueType="num">
                                      <p:cBhvr additive="base">
                                        <p:cTn id="43" dur="500" fill="hold"/>
                                        <p:tgtEl>
                                          <p:spTgt spid="64527"/>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4700"/>
                            </p:stCondLst>
                            <p:childTnLst>
                              <p:par>
                                <p:cTn id="45" presetID="2" presetClass="entr" presetSubtype="2" fill="hold" grpId="0" nodeType="afterEffect">
                                  <p:stCondLst>
                                    <p:cond delay="200"/>
                                  </p:stCondLst>
                                  <p:childTnLst>
                                    <p:set>
                                      <p:cBhvr>
                                        <p:cTn id="46" dur="1" fill="hold">
                                          <p:stCondLst>
                                            <p:cond delay="0"/>
                                          </p:stCondLst>
                                        </p:cTn>
                                        <p:tgtEl>
                                          <p:spTgt spid="64528"/>
                                        </p:tgtEl>
                                        <p:attrNameLst>
                                          <p:attrName>style.visibility</p:attrName>
                                        </p:attrNameLst>
                                      </p:cBhvr>
                                      <p:to>
                                        <p:strVal val="visible"/>
                                      </p:to>
                                    </p:set>
                                    <p:anim calcmode="lin" valueType="num">
                                      <p:cBhvr additive="base">
                                        <p:cTn id="47" dur="500" fill="hold"/>
                                        <p:tgtEl>
                                          <p:spTgt spid="64528"/>
                                        </p:tgtEl>
                                        <p:attrNameLst>
                                          <p:attrName>ppt_x</p:attrName>
                                        </p:attrNameLst>
                                      </p:cBhvr>
                                      <p:tavLst>
                                        <p:tav tm="0">
                                          <p:val>
                                            <p:strVal val="1+#ppt_w/2"/>
                                          </p:val>
                                        </p:tav>
                                        <p:tav tm="100000">
                                          <p:val>
                                            <p:strVal val="#ppt_x"/>
                                          </p:val>
                                        </p:tav>
                                      </p:tavLst>
                                    </p:anim>
                                    <p:anim calcmode="lin" valueType="num">
                                      <p:cBhvr additive="base">
                                        <p:cTn id="48" dur="500" fill="hold"/>
                                        <p:tgtEl>
                                          <p:spTgt spid="64528"/>
                                        </p:tgtEl>
                                        <p:attrNameLst>
                                          <p:attrName>ppt_y</p:attrName>
                                        </p:attrNameLst>
                                      </p:cBhvr>
                                      <p:tavLst>
                                        <p:tav tm="0">
                                          <p:val>
                                            <p:strVal val="#ppt_y"/>
                                          </p:val>
                                        </p:tav>
                                        <p:tav tm="100000">
                                          <p:val>
                                            <p:strVal val="#ppt_y"/>
                                          </p:val>
                                        </p:tav>
                                      </p:tavLst>
                                    </p:anim>
                                  </p:childTnLst>
                                </p:cTn>
                              </p:par>
                            </p:childTnLst>
                          </p:cTn>
                        </p:par>
                        <p:par>
                          <p:cTn id="49" fill="hold" nodeType="afterGroup">
                            <p:stCondLst>
                              <p:cond delay="5400"/>
                            </p:stCondLst>
                            <p:childTnLst>
                              <p:par>
                                <p:cTn id="50" presetID="23" presetClass="entr" presetSubtype="16" fill="hold" grpId="0" nodeType="after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p:cTn id="52" dur="500" fill="hold"/>
                                        <p:tgtEl>
                                          <p:spTgt spid="5"/>
                                        </p:tgtEl>
                                        <p:attrNameLst>
                                          <p:attrName>ppt_w</p:attrName>
                                        </p:attrNameLst>
                                      </p:cBhvr>
                                      <p:tavLst>
                                        <p:tav tm="0">
                                          <p:val>
                                            <p:fltVal val="0"/>
                                          </p:val>
                                        </p:tav>
                                        <p:tav tm="100000">
                                          <p:val>
                                            <p:strVal val="#ppt_w"/>
                                          </p:val>
                                        </p:tav>
                                      </p:tavLst>
                                    </p:anim>
                                    <p:anim calcmode="lin" valueType="num">
                                      <p:cBhvr>
                                        <p:cTn id="53" dur="500" fill="hold"/>
                                        <p:tgtEl>
                                          <p:spTgt spid="5"/>
                                        </p:tgtEl>
                                        <p:attrNameLst>
                                          <p:attrName>ppt_h</p:attrName>
                                        </p:attrNameLst>
                                      </p:cBhvr>
                                      <p:tavLst>
                                        <p:tav tm="0">
                                          <p:val>
                                            <p:fltVal val="0"/>
                                          </p:val>
                                        </p:tav>
                                        <p:tav tm="100000">
                                          <p:val>
                                            <p:strVal val="#ppt_h"/>
                                          </p:val>
                                        </p:tav>
                                      </p:tavLst>
                                    </p:anim>
                                  </p:childTnLst>
                                </p:cTn>
                              </p:par>
                            </p:childTnLst>
                          </p:cTn>
                        </p:par>
                        <p:par>
                          <p:cTn id="54" fill="hold" nodeType="afterGroup">
                            <p:stCondLst>
                              <p:cond delay="5900"/>
                            </p:stCondLst>
                            <p:childTnLst>
                              <p:par>
                                <p:cTn id="55" presetID="2" presetClass="entr" presetSubtype="2" fill="hold" grpId="0" nodeType="afterEffect">
                                  <p:stCondLst>
                                    <p:cond delay="100"/>
                                  </p:stCondLst>
                                  <p:childTnLst>
                                    <p:set>
                                      <p:cBhvr>
                                        <p:cTn id="56" dur="1" fill="hold">
                                          <p:stCondLst>
                                            <p:cond delay="0"/>
                                          </p:stCondLst>
                                        </p:cTn>
                                        <p:tgtEl>
                                          <p:spTgt spid="64531"/>
                                        </p:tgtEl>
                                        <p:attrNameLst>
                                          <p:attrName>style.visibility</p:attrName>
                                        </p:attrNameLst>
                                      </p:cBhvr>
                                      <p:to>
                                        <p:strVal val="visible"/>
                                      </p:to>
                                    </p:set>
                                    <p:anim calcmode="lin" valueType="num">
                                      <p:cBhvr additive="base">
                                        <p:cTn id="57" dur="500" fill="hold"/>
                                        <p:tgtEl>
                                          <p:spTgt spid="64531"/>
                                        </p:tgtEl>
                                        <p:attrNameLst>
                                          <p:attrName>ppt_x</p:attrName>
                                        </p:attrNameLst>
                                      </p:cBhvr>
                                      <p:tavLst>
                                        <p:tav tm="0">
                                          <p:val>
                                            <p:strVal val="1+#ppt_w/2"/>
                                          </p:val>
                                        </p:tav>
                                        <p:tav tm="100000">
                                          <p:val>
                                            <p:strVal val="#ppt_x"/>
                                          </p:val>
                                        </p:tav>
                                      </p:tavLst>
                                    </p:anim>
                                    <p:anim calcmode="lin" valueType="num">
                                      <p:cBhvr additive="base">
                                        <p:cTn id="58" dur="500" fill="hold"/>
                                        <p:tgtEl>
                                          <p:spTgt spid="64531"/>
                                        </p:tgtEl>
                                        <p:attrNameLst>
                                          <p:attrName>ppt_y</p:attrName>
                                        </p:attrNameLst>
                                      </p:cBhvr>
                                      <p:tavLst>
                                        <p:tav tm="0">
                                          <p:val>
                                            <p:strVal val="#ppt_y"/>
                                          </p:val>
                                        </p:tav>
                                        <p:tav tm="100000">
                                          <p:val>
                                            <p:strVal val="#ppt_y"/>
                                          </p:val>
                                        </p:tav>
                                      </p:tavLst>
                                    </p:anim>
                                  </p:childTnLst>
                                </p:cTn>
                              </p:par>
                            </p:childTnLst>
                          </p:cTn>
                        </p:par>
                        <p:par>
                          <p:cTn id="59" fill="hold" nodeType="afterGroup">
                            <p:stCondLst>
                              <p:cond delay="6500"/>
                            </p:stCondLst>
                            <p:childTnLst>
                              <p:par>
                                <p:cTn id="60" presetID="2" presetClass="entr" presetSubtype="2" fill="hold" grpId="0" nodeType="afterEffect">
                                  <p:stCondLst>
                                    <p:cond delay="200"/>
                                  </p:stCondLst>
                                  <p:childTnLst>
                                    <p:set>
                                      <p:cBhvr>
                                        <p:cTn id="61" dur="1" fill="hold">
                                          <p:stCondLst>
                                            <p:cond delay="0"/>
                                          </p:stCondLst>
                                        </p:cTn>
                                        <p:tgtEl>
                                          <p:spTgt spid="64532"/>
                                        </p:tgtEl>
                                        <p:attrNameLst>
                                          <p:attrName>style.visibility</p:attrName>
                                        </p:attrNameLst>
                                      </p:cBhvr>
                                      <p:to>
                                        <p:strVal val="visible"/>
                                      </p:to>
                                    </p:set>
                                    <p:anim calcmode="lin" valueType="num">
                                      <p:cBhvr additive="base">
                                        <p:cTn id="62" dur="500" fill="hold"/>
                                        <p:tgtEl>
                                          <p:spTgt spid="64532"/>
                                        </p:tgtEl>
                                        <p:attrNameLst>
                                          <p:attrName>ppt_x</p:attrName>
                                        </p:attrNameLst>
                                      </p:cBhvr>
                                      <p:tavLst>
                                        <p:tav tm="0">
                                          <p:val>
                                            <p:strVal val="1+#ppt_w/2"/>
                                          </p:val>
                                        </p:tav>
                                        <p:tav tm="100000">
                                          <p:val>
                                            <p:strVal val="#ppt_x"/>
                                          </p:val>
                                        </p:tav>
                                      </p:tavLst>
                                    </p:anim>
                                    <p:anim calcmode="lin" valueType="num">
                                      <p:cBhvr additive="base">
                                        <p:cTn id="63" dur="500" fill="hold"/>
                                        <p:tgtEl>
                                          <p:spTgt spid="64532"/>
                                        </p:tgtEl>
                                        <p:attrNameLst>
                                          <p:attrName>ppt_y</p:attrName>
                                        </p:attrNameLst>
                                      </p:cBhvr>
                                      <p:tavLst>
                                        <p:tav tm="0">
                                          <p:val>
                                            <p:strVal val="#ppt_y"/>
                                          </p:val>
                                        </p:tav>
                                        <p:tav tm="100000">
                                          <p:val>
                                            <p:strVal val="#ppt_y"/>
                                          </p:val>
                                        </p:tav>
                                      </p:tavLst>
                                    </p:anim>
                                  </p:childTnLst>
                                </p:cTn>
                              </p:par>
                            </p:childTnLst>
                          </p:cTn>
                        </p:par>
                        <p:par>
                          <p:cTn id="64" fill="hold" nodeType="afterGroup">
                            <p:stCondLst>
                              <p:cond delay="7200"/>
                            </p:stCondLst>
                            <p:childTnLst>
                              <p:par>
                                <p:cTn id="65" presetID="2" presetClass="entr" presetSubtype="4" fill="hold" nodeType="after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additive="base">
                                        <p:cTn id="67" dur="500" fill="hold"/>
                                        <p:tgtEl>
                                          <p:spTgt spid="6"/>
                                        </p:tgtEl>
                                        <p:attrNameLst>
                                          <p:attrName>ppt_x</p:attrName>
                                        </p:attrNameLst>
                                      </p:cBhvr>
                                      <p:tavLst>
                                        <p:tav tm="0">
                                          <p:val>
                                            <p:strVal val="#ppt_x"/>
                                          </p:val>
                                        </p:tav>
                                        <p:tav tm="100000">
                                          <p:val>
                                            <p:strVal val="#ppt_x"/>
                                          </p:val>
                                        </p:tav>
                                      </p:tavLst>
                                    </p:anim>
                                    <p:anim calcmode="lin" valueType="num">
                                      <p:cBhvr additive="base">
                                        <p:cTn id="6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64519" grpId="0" autoUpdateAnimBg="0"/>
      <p:bldP spid="64520" grpId="0" autoUpdateAnimBg="0"/>
      <p:bldGraphic spid="3" grpId="0">
        <p:bldAsOne/>
      </p:bldGraphic>
      <p:bldP spid="64523" grpId="0" autoUpdateAnimBg="0"/>
      <p:bldP spid="64524" grpId="0" autoUpdateAnimBg="0"/>
      <p:bldGraphic spid="4" grpId="0">
        <p:bldAsOne/>
      </p:bldGraphic>
      <p:bldP spid="64527" grpId="0" autoUpdateAnimBg="0"/>
      <p:bldP spid="64528" grpId="0" autoUpdateAnimBg="0"/>
      <p:bldGraphic spid="5" grpId="0">
        <p:bldAsOne/>
      </p:bldGraphic>
      <p:bldP spid="64531" grpId="0" autoUpdateAnimBg="0"/>
      <p:bldP spid="64532"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149690" y="3974648"/>
            <a:ext cx="777239" cy="153292"/>
          </a:xfrm>
          <a:prstGeom prst="roundRect">
            <a:avLst>
              <a:gd name="adj" fmla="val 50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32"/>
          <p:cNvSpPr txBox="1">
            <a:spLocks/>
          </p:cNvSpPr>
          <p:nvPr/>
        </p:nvSpPr>
        <p:spPr>
          <a:xfrm>
            <a:off x="4903002" y="1965373"/>
            <a:ext cx="3250163" cy="443198"/>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p>
        </p:txBody>
      </p:sp>
      <p:sp>
        <p:nvSpPr>
          <p:cNvPr id="28" name="Text Placeholder 33"/>
          <p:cNvSpPr txBox="1">
            <a:spLocks/>
          </p:cNvSpPr>
          <p:nvPr/>
        </p:nvSpPr>
        <p:spPr>
          <a:xfrm>
            <a:off x="4892753" y="1735727"/>
            <a:ext cx="2910423" cy="168764"/>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Rounded Rectangle 59"/>
          <p:cNvSpPr/>
          <p:nvPr/>
        </p:nvSpPr>
        <p:spPr>
          <a:xfrm>
            <a:off x="1149690" y="3761736"/>
            <a:ext cx="777239" cy="153292"/>
          </a:xfrm>
          <a:prstGeom prst="roundRect">
            <a:avLst>
              <a:gd name="adj" fmla="val 50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Rounded Rectangle 60"/>
          <p:cNvSpPr/>
          <p:nvPr/>
        </p:nvSpPr>
        <p:spPr>
          <a:xfrm>
            <a:off x="1149690" y="3553966"/>
            <a:ext cx="777239" cy="153292"/>
          </a:xfrm>
          <a:prstGeom prst="roundRect">
            <a:avLst>
              <a:gd name="adj" fmla="val 50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ounded Rectangle 61"/>
          <p:cNvSpPr/>
          <p:nvPr/>
        </p:nvSpPr>
        <p:spPr>
          <a:xfrm>
            <a:off x="1149690" y="3341054"/>
            <a:ext cx="777239" cy="153292"/>
          </a:xfrm>
          <a:prstGeom prst="roundRect">
            <a:avLst>
              <a:gd name="adj" fmla="val 50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ounded Rectangle 62"/>
          <p:cNvSpPr/>
          <p:nvPr/>
        </p:nvSpPr>
        <p:spPr>
          <a:xfrm>
            <a:off x="1149690" y="3127779"/>
            <a:ext cx="777239"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Rounded Rectangle 78"/>
          <p:cNvSpPr/>
          <p:nvPr/>
        </p:nvSpPr>
        <p:spPr>
          <a:xfrm>
            <a:off x="1149690" y="2914867"/>
            <a:ext cx="777239"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ounded Rectangle 79"/>
          <p:cNvSpPr/>
          <p:nvPr/>
        </p:nvSpPr>
        <p:spPr>
          <a:xfrm>
            <a:off x="1149690" y="2707098"/>
            <a:ext cx="777239"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Rounded Rectangle 80"/>
          <p:cNvSpPr/>
          <p:nvPr/>
        </p:nvSpPr>
        <p:spPr>
          <a:xfrm>
            <a:off x="1149690" y="2494186"/>
            <a:ext cx="777239"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Rounded Rectangle 81"/>
          <p:cNvSpPr/>
          <p:nvPr/>
        </p:nvSpPr>
        <p:spPr>
          <a:xfrm>
            <a:off x="2236601" y="3974648"/>
            <a:ext cx="777239" cy="153292"/>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ounded Rectangle 82"/>
          <p:cNvSpPr/>
          <p:nvPr/>
        </p:nvSpPr>
        <p:spPr>
          <a:xfrm>
            <a:off x="2236601" y="3761736"/>
            <a:ext cx="777239" cy="153292"/>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Rounded Rectangle 83"/>
          <p:cNvSpPr/>
          <p:nvPr/>
        </p:nvSpPr>
        <p:spPr>
          <a:xfrm>
            <a:off x="2236601" y="3553966"/>
            <a:ext cx="777239" cy="153292"/>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Rounded Rectangle 84"/>
          <p:cNvSpPr/>
          <p:nvPr/>
        </p:nvSpPr>
        <p:spPr>
          <a:xfrm>
            <a:off x="2236601" y="3341054"/>
            <a:ext cx="777239" cy="153292"/>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Rounded Rectangle 85"/>
          <p:cNvSpPr/>
          <p:nvPr/>
        </p:nvSpPr>
        <p:spPr>
          <a:xfrm>
            <a:off x="2236601" y="3127779"/>
            <a:ext cx="777239" cy="153292"/>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Rounded Rectangle 86"/>
          <p:cNvSpPr/>
          <p:nvPr/>
        </p:nvSpPr>
        <p:spPr>
          <a:xfrm>
            <a:off x="2236601" y="2914867"/>
            <a:ext cx="777239" cy="153292"/>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Rounded Rectangle 87"/>
          <p:cNvSpPr/>
          <p:nvPr/>
        </p:nvSpPr>
        <p:spPr>
          <a:xfrm>
            <a:off x="2236601" y="2707098"/>
            <a:ext cx="777239" cy="153292"/>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Rounded Rectangle 88"/>
          <p:cNvSpPr/>
          <p:nvPr/>
        </p:nvSpPr>
        <p:spPr>
          <a:xfrm>
            <a:off x="2236601" y="2494186"/>
            <a:ext cx="777239" cy="153292"/>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Rounded Rectangle 89"/>
          <p:cNvSpPr/>
          <p:nvPr/>
        </p:nvSpPr>
        <p:spPr>
          <a:xfrm>
            <a:off x="3357128" y="3974648"/>
            <a:ext cx="777239" cy="153292"/>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Rounded Rectangle 90"/>
          <p:cNvSpPr/>
          <p:nvPr/>
        </p:nvSpPr>
        <p:spPr>
          <a:xfrm>
            <a:off x="3357128" y="3761736"/>
            <a:ext cx="777239" cy="153292"/>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Rounded Rectangle 91"/>
          <p:cNvSpPr/>
          <p:nvPr/>
        </p:nvSpPr>
        <p:spPr>
          <a:xfrm>
            <a:off x="3357128" y="3553966"/>
            <a:ext cx="777239" cy="153292"/>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Rounded Rectangle 92"/>
          <p:cNvSpPr/>
          <p:nvPr/>
        </p:nvSpPr>
        <p:spPr>
          <a:xfrm>
            <a:off x="3357128" y="3341054"/>
            <a:ext cx="777239" cy="153292"/>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Rounded Rectangle 93"/>
          <p:cNvSpPr/>
          <p:nvPr/>
        </p:nvSpPr>
        <p:spPr>
          <a:xfrm>
            <a:off x="3357128" y="3127779"/>
            <a:ext cx="777239" cy="153292"/>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Rounded Rectangle 94"/>
          <p:cNvSpPr/>
          <p:nvPr/>
        </p:nvSpPr>
        <p:spPr>
          <a:xfrm>
            <a:off x="3357128" y="2914867"/>
            <a:ext cx="777239" cy="153292"/>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Rounded Rectangle 95"/>
          <p:cNvSpPr/>
          <p:nvPr/>
        </p:nvSpPr>
        <p:spPr>
          <a:xfrm>
            <a:off x="3357128" y="2707098"/>
            <a:ext cx="777239"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Rounded Rectangle 96"/>
          <p:cNvSpPr/>
          <p:nvPr/>
        </p:nvSpPr>
        <p:spPr>
          <a:xfrm>
            <a:off x="3357128" y="2494186"/>
            <a:ext cx="777239"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Rectangle 2"/>
          <p:cNvSpPr/>
          <p:nvPr/>
        </p:nvSpPr>
        <p:spPr>
          <a:xfrm>
            <a:off x="3388550" y="1767035"/>
            <a:ext cx="702960" cy="153213"/>
          </a:xfrm>
          <a:prstGeom prst="rect">
            <a:avLst/>
          </a:prstGeom>
        </p:spPr>
        <p:txBody>
          <a:bodyPr wrap="square" lIns="0" tIns="0" rIns="0" bIns="0">
            <a:spAutoFit/>
          </a:bodyPr>
          <a:lstStyle/>
          <a:p>
            <a:pPr algn="ct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Rounded Rectangle 97"/>
          <p:cNvSpPr/>
          <p:nvPr/>
        </p:nvSpPr>
        <p:spPr>
          <a:xfrm>
            <a:off x="1149690" y="2279076"/>
            <a:ext cx="777239"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Rounded Rectangle 98"/>
          <p:cNvSpPr/>
          <p:nvPr/>
        </p:nvSpPr>
        <p:spPr>
          <a:xfrm>
            <a:off x="2236601" y="2279076"/>
            <a:ext cx="777239"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Rounded Rectangle 99"/>
          <p:cNvSpPr/>
          <p:nvPr/>
        </p:nvSpPr>
        <p:spPr>
          <a:xfrm>
            <a:off x="3357128" y="2279076"/>
            <a:ext cx="777239"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Rectangle 100"/>
          <p:cNvSpPr/>
          <p:nvPr/>
        </p:nvSpPr>
        <p:spPr>
          <a:xfrm>
            <a:off x="2271954" y="1767035"/>
            <a:ext cx="702960" cy="153213"/>
          </a:xfrm>
          <a:prstGeom prst="rect">
            <a:avLst/>
          </a:prstGeom>
        </p:spPr>
        <p:txBody>
          <a:bodyPr wrap="square" lIns="0" tIns="0" rIns="0" bIns="0">
            <a:spAutoFit/>
          </a:bodyPr>
          <a:lstStyle/>
          <a:p>
            <a:pPr algn="ct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Rectangle 101"/>
          <p:cNvSpPr/>
          <p:nvPr/>
        </p:nvSpPr>
        <p:spPr>
          <a:xfrm>
            <a:off x="1188199" y="1767035"/>
            <a:ext cx="702960" cy="153213"/>
          </a:xfrm>
          <a:prstGeom prst="rect">
            <a:avLst/>
          </a:prstGeom>
        </p:spPr>
        <p:txBody>
          <a:bodyPr wrap="square" lIns="0" tIns="0" rIns="0" bIns="0">
            <a:spAutoFit/>
          </a:bodyPr>
          <a:lstStyle/>
          <a:p>
            <a:pPr algn="ct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Rounded Rectangle 102"/>
          <p:cNvSpPr/>
          <p:nvPr/>
        </p:nvSpPr>
        <p:spPr>
          <a:xfrm>
            <a:off x="1149690" y="2068075"/>
            <a:ext cx="777239"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Rounded Rectangle 103"/>
          <p:cNvSpPr/>
          <p:nvPr/>
        </p:nvSpPr>
        <p:spPr>
          <a:xfrm>
            <a:off x="2236601" y="2068075"/>
            <a:ext cx="777239"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Rounded Rectangle 104"/>
          <p:cNvSpPr/>
          <p:nvPr/>
        </p:nvSpPr>
        <p:spPr>
          <a:xfrm>
            <a:off x="3357128" y="2068075"/>
            <a:ext cx="777239"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 name="Oval 108"/>
          <p:cNvSpPr>
            <a:spLocks noChangeAspect="1"/>
          </p:cNvSpPr>
          <p:nvPr/>
        </p:nvSpPr>
        <p:spPr>
          <a:xfrm>
            <a:off x="4883132" y="2909622"/>
            <a:ext cx="411457" cy="411480"/>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endPar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TextBox 109"/>
          <p:cNvSpPr txBox="1"/>
          <p:nvPr/>
        </p:nvSpPr>
        <p:spPr>
          <a:xfrm>
            <a:off x="5372239" y="2890561"/>
            <a:ext cx="437620" cy="184666"/>
          </a:xfrm>
          <a:prstGeom prst="rect">
            <a:avLst/>
          </a:prstGeom>
          <a:noFill/>
        </p:spPr>
        <p:txBody>
          <a:bodyPr wrap="none" lIns="0" tIns="0" rIns="0" bIns="0" rtlCol="0">
            <a:spAutoFit/>
          </a:bodyPr>
          <a:lstStyle/>
          <a:p>
            <a:pPr algn="just">
              <a:lnSpc>
                <a:spcPct val="120000"/>
              </a:lnSpc>
            </a:pPr>
            <a:r>
              <a:rPr lang="en-US" sz="10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1.908 K</a:t>
            </a:r>
          </a:p>
        </p:txBody>
      </p:sp>
      <p:sp>
        <p:nvSpPr>
          <p:cNvPr id="112" name="Oval 111"/>
          <p:cNvSpPr>
            <a:spLocks noChangeAspect="1"/>
          </p:cNvSpPr>
          <p:nvPr/>
        </p:nvSpPr>
        <p:spPr>
          <a:xfrm>
            <a:off x="6612760" y="2909622"/>
            <a:ext cx="411457" cy="411480"/>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endPar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TextBox 112"/>
          <p:cNvSpPr txBox="1"/>
          <p:nvPr/>
        </p:nvSpPr>
        <p:spPr>
          <a:xfrm>
            <a:off x="7109277" y="2890561"/>
            <a:ext cx="437620" cy="184666"/>
          </a:xfrm>
          <a:prstGeom prst="rect">
            <a:avLst/>
          </a:prstGeom>
          <a:noFill/>
        </p:spPr>
        <p:txBody>
          <a:bodyPr wrap="none" lIns="0" tIns="0" rIns="0" bIns="0" rtlCol="0">
            <a:spAutoFit/>
          </a:bodyPr>
          <a:lstStyle/>
          <a:p>
            <a:pPr algn="just">
              <a:lnSpc>
                <a:spcPct val="120000"/>
              </a:lnSpc>
            </a:pPr>
            <a:r>
              <a:rPr lang="en-US" sz="10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2.074 K</a:t>
            </a:r>
          </a:p>
        </p:txBody>
      </p:sp>
      <p:sp>
        <p:nvSpPr>
          <p:cNvPr id="114" name="Rectangle 113"/>
          <p:cNvSpPr/>
          <p:nvPr/>
        </p:nvSpPr>
        <p:spPr>
          <a:xfrm>
            <a:off x="5342384" y="3177176"/>
            <a:ext cx="583493" cy="184666"/>
          </a:xfrm>
          <a:prstGeom prst="rect">
            <a:avLst/>
          </a:prstGeom>
        </p:spPr>
        <p:txBody>
          <a:bodyPr wrap="none" lIns="0" tIns="0" rIns="0" bIns="0">
            <a:spAutoFit/>
          </a:bodyPr>
          <a:lstStyle/>
          <a:p>
            <a:pPr algn="just">
              <a:lnSpc>
                <a:spcPct val="120000"/>
              </a:lnSpc>
            </a:pPr>
            <a:r>
              <a:rPr lang="en-US" sz="10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Male User</a:t>
            </a:r>
          </a:p>
        </p:txBody>
      </p:sp>
      <p:sp>
        <p:nvSpPr>
          <p:cNvPr id="115" name="Rectangle 114"/>
          <p:cNvSpPr/>
          <p:nvPr/>
        </p:nvSpPr>
        <p:spPr>
          <a:xfrm>
            <a:off x="7034519" y="3169211"/>
            <a:ext cx="732573" cy="184666"/>
          </a:xfrm>
          <a:prstGeom prst="rect">
            <a:avLst/>
          </a:prstGeom>
        </p:spPr>
        <p:txBody>
          <a:bodyPr wrap="none" lIns="0" tIns="0" rIns="0" bIns="0">
            <a:spAutoFit/>
          </a:bodyPr>
          <a:lstStyle/>
          <a:p>
            <a:pPr algn="just">
              <a:lnSpc>
                <a:spcPct val="120000"/>
              </a:lnSpc>
            </a:pPr>
            <a:r>
              <a:rPr lang="en-US" sz="10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Female User</a:t>
            </a:r>
          </a:p>
        </p:txBody>
      </p:sp>
      <p:sp>
        <p:nvSpPr>
          <p:cNvPr id="44" name="Text Placeholder 32"/>
          <p:cNvSpPr txBox="1">
            <a:spLocks/>
          </p:cNvSpPr>
          <p:nvPr/>
        </p:nvSpPr>
        <p:spPr>
          <a:xfrm>
            <a:off x="4903002" y="3482683"/>
            <a:ext cx="3250163" cy="443198"/>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p>
        </p:txBody>
      </p:sp>
    </p:spTree>
    <p:extLst>
      <p:ext uri="{BB962C8B-B14F-4D97-AF65-F5344CB8AC3E}">
        <p14:creationId xmlns:p14="http://schemas.microsoft.com/office/powerpoint/2010/main" val="1438185155"/>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fade">
                                      <p:cBhvr>
                                        <p:cTn id="10" dur="500"/>
                                        <p:tgtEl>
                                          <p:spTgt spid="6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fade">
                                      <p:cBhvr>
                                        <p:cTn id="16" dur="500"/>
                                        <p:tgtEl>
                                          <p:spTgt spid="6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500"/>
                                        <p:tgtEl>
                                          <p:spTgt spid="6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500"/>
                                        <p:tgtEl>
                                          <p:spTgt spid="7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1"/>
                                        </p:tgtEl>
                                        <p:attrNameLst>
                                          <p:attrName>style.visibility</p:attrName>
                                        </p:attrNameLst>
                                      </p:cBhvr>
                                      <p:to>
                                        <p:strVal val="visible"/>
                                      </p:to>
                                    </p:set>
                                    <p:animEffect transition="in" filter="fade">
                                      <p:cBhvr>
                                        <p:cTn id="28" dur="500"/>
                                        <p:tgtEl>
                                          <p:spTgt spid="8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8"/>
                                        </p:tgtEl>
                                        <p:attrNameLst>
                                          <p:attrName>style.visibility</p:attrName>
                                        </p:attrNameLst>
                                      </p:cBhvr>
                                      <p:to>
                                        <p:strVal val="visible"/>
                                      </p:to>
                                    </p:set>
                                    <p:animEffect transition="in" filter="fade">
                                      <p:cBhvr>
                                        <p:cTn id="31" dur="500"/>
                                        <p:tgtEl>
                                          <p:spTgt spid="9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3"/>
                                        </p:tgtEl>
                                        <p:attrNameLst>
                                          <p:attrName>style.visibility</p:attrName>
                                        </p:attrNameLst>
                                      </p:cBhvr>
                                      <p:to>
                                        <p:strVal val="visible"/>
                                      </p:to>
                                    </p:set>
                                    <p:animEffect transition="in" filter="fade">
                                      <p:cBhvr>
                                        <p:cTn id="34" dur="500"/>
                                        <p:tgtEl>
                                          <p:spTgt spid="10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02"/>
                                        </p:tgtEl>
                                        <p:attrNameLst>
                                          <p:attrName>style.visibility</p:attrName>
                                        </p:attrNameLst>
                                      </p:cBhvr>
                                      <p:to>
                                        <p:strVal val="visible"/>
                                      </p:to>
                                    </p:set>
                                    <p:animEffect transition="in" filter="wipe(down)">
                                      <p:cBhvr>
                                        <p:cTn id="39" dur="500"/>
                                        <p:tgtEl>
                                          <p:spTgt spid="10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82"/>
                                        </p:tgtEl>
                                        <p:attrNameLst>
                                          <p:attrName>style.visibility</p:attrName>
                                        </p:attrNameLst>
                                      </p:cBhvr>
                                      <p:to>
                                        <p:strVal val="visible"/>
                                      </p:to>
                                    </p:set>
                                    <p:animEffect transition="in" filter="fade">
                                      <p:cBhvr>
                                        <p:cTn id="44" dur="500"/>
                                        <p:tgtEl>
                                          <p:spTgt spid="8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3"/>
                                        </p:tgtEl>
                                        <p:attrNameLst>
                                          <p:attrName>style.visibility</p:attrName>
                                        </p:attrNameLst>
                                      </p:cBhvr>
                                      <p:to>
                                        <p:strVal val="visible"/>
                                      </p:to>
                                    </p:set>
                                    <p:animEffect transition="in" filter="fade">
                                      <p:cBhvr>
                                        <p:cTn id="47" dur="500"/>
                                        <p:tgtEl>
                                          <p:spTgt spid="8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84"/>
                                        </p:tgtEl>
                                        <p:attrNameLst>
                                          <p:attrName>style.visibility</p:attrName>
                                        </p:attrNameLst>
                                      </p:cBhvr>
                                      <p:to>
                                        <p:strVal val="visible"/>
                                      </p:to>
                                    </p:set>
                                    <p:animEffect transition="in" filter="fade">
                                      <p:cBhvr>
                                        <p:cTn id="50" dur="500"/>
                                        <p:tgtEl>
                                          <p:spTgt spid="8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85"/>
                                        </p:tgtEl>
                                        <p:attrNameLst>
                                          <p:attrName>style.visibility</p:attrName>
                                        </p:attrNameLst>
                                      </p:cBhvr>
                                      <p:to>
                                        <p:strVal val="visible"/>
                                      </p:to>
                                    </p:set>
                                    <p:animEffect transition="in" filter="fade">
                                      <p:cBhvr>
                                        <p:cTn id="53" dur="500"/>
                                        <p:tgtEl>
                                          <p:spTgt spid="8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86"/>
                                        </p:tgtEl>
                                        <p:attrNameLst>
                                          <p:attrName>style.visibility</p:attrName>
                                        </p:attrNameLst>
                                      </p:cBhvr>
                                      <p:to>
                                        <p:strVal val="visible"/>
                                      </p:to>
                                    </p:set>
                                    <p:animEffect transition="in" filter="fade">
                                      <p:cBhvr>
                                        <p:cTn id="56" dur="500"/>
                                        <p:tgtEl>
                                          <p:spTgt spid="8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7"/>
                                        </p:tgtEl>
                                        <p:attrNameLst>
                                          <p:attrName>style.visibility</p:attrName>
                                        </p:attrNameLst>
                                      </p:cBhvr>
                                      <p:to>
                                        <p:strVal val="visible"/>
                                      </p:to>
                                    </p:set>
                                    <p:animEffect transition="in" filter="fade">
                                      <p:cBhvr>
                                        <p:cTn id="59" dur="500"/>
                                        <p:tgtEl>
                                          <p:spTgt spid="8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88"/>
                                        </p:tgtEl>
                                        <p:attrNameLst>
                                          <p:attrName>style.visibility</p:attrName>
                                        </p:attrNameLst>
                                      </p:cBhvr>
                                      <p:to>
                                        <p:strVal val="visible"/>
                                      </p:to>
                                    </p:set>
                                    <p:animEffect transition="in" filter="fade">
                                      <p:cBhvr>
                                        <p:cTn id="62" dur="500"/>
                                        <p:tgtEl>
                                          <p:spTgt spid="8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89"/>
                                        </p:tgtEl>
                                        <p:attrNameLst>
                                          <p:attrName>style.visibility</p:attrName>
                                        </p:attrNameLst>
                                      </p:cBhvr>
                                      <p:to>
                                        <p:strVal val="visible"/>
                                      </p:to>
                                    </p:set>
                                    <p:animEffect transition="in" filter="fade">
                                      <p:cBhvr>
                                        <p:cTn id="65" dur="500"/>
                                        <p:tgtEl>
                                          <p:spTgt spid="89"/>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99"/>
                                        </p:tgtEl>
                                        <p:attrNameLst>
                                          <p:attrName>style.visibility</p:attrName>
                                        </p:attrNameLst>
                                      </p:cBhvr>
                                      <p:to>
                                        <p:strVal val="visible"/>
                                      </p:to>
                                    </p:set>
                                    <p:animEffect transition="in" filter="fade">
                                      <p:cBhvr>
                                        <p:cTn id="68" dur="500"/>
                                        <p:tgtEl>
                                          <p:spTgt spid="99"/>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fade">
                                      <p:cBhvr>
                                        <p:cTn id="71" dur="500"/>
                                        <p:tgtEl>
                                          <p:spTgt spid="104"/>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101"/>
                                        </p:tgtEl>
                                        <p:attrNameLst>
                                          <p:attrName>style.visibility</p:attrName>
                                        </p:attrNameLst>
                                      </p:cBhvr>
                                      <p:to>
                                        <p:strVal val="visible"/>
                                      </p:to>
                                    </p:set>
                                    <p:animEffect transition="in" filter="wipe(down)">
                                      <p:cBhvr>
                                        <p:cTn id="76" dur="500"/>
                                        <p:tgtEl>
                                          <p:spTgt spid="10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90"/>
                                        </p:tgtEl>
                                        <p:attrNameLst>
                                          <p:attrName>style.visibility</p:attrName>
                                        </p:attrNameLst>
                                      </p:cBhvr>
                                      <p:to>
                                        <p:strVal val="visible"/>
                                      </p:to>
                                    </p:set>
                                    <p:animEffect transition="in" filter="fade">
                                      <p:cBhvr>
                                        <p:cTn id="81" dur="500"/>
                                        <p:tgtEl>
                                          <p:spTgt spid="90"/>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91"/>
                                        </p:tgtEl>
                                        <p:attrNameLst>
                                          <p:attrName>style.visibility</p:attrName>
                                        </p:attrNameLst>
                                      </p:cBhvr>
                                      <p:to>
                                        <p:strVal val="visible"/>
                                      </p:to>
                                    </p:set>
                                    <p:animEffect transition="in" filter="fade">
                                      <p:cBhvr>
                                        <p:cTn id="84" dur="500"/>
                                        <p:tgtEl>
                                          <p:spTgt spid="9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92"/>
                                        </p:tgtEl>
                                        <p:attrNameLst>
                                          <p:attrName>style.visibility</p:attrName>
                                        </p:attrNameLst>
                                      </p:cBhvr>
                                      <p:to>
                                        <p:strVal val="visible"/>
                                      </p:to>
                                    </p:set>
                                    <p:animEffect transition="in" filter="fade">
                                      <p:cBhvr>
                                        <p:cTn id="87" dur="500"/>
                                        <p:tgtEl>
                                          <p:spTgt spid="92"/>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93"/>
                                        </p:tgtEl>
                                        <p:attrNameLst>
                                          <p:attrName>style.visibility</p:attrName>
                                        </p:attrNameLst>
                                      </p:cBhvr>
                                      <p:to>
                                        <p:strVal val="visible"/>
                                      </p:to>
                                    </p:set>
                                    <p:animEffect transition="in" filter="fade">
                                      <p:cBhvr>
                                        <p:cTn id="90" dur="500"/>
                                        <p:tgtEl>
                                          <p:spTgt spid="93"/>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94"/>
                                        </p:tgtEl>
                                        <p:attrNameLst>
                                          <p:attrName>style.visibility</p:attrName>
                                        </p:attrNameLst>
                                      </p:cBhvr>
                                      <p:to>
                                        <p:strVal val="visible"/>
                                      </p:to>
                                    </p:set>
                                    <p:animEffect transition="in" filter="fade">
                                      <p:cBhvr>
                                        <p:cTn id="93" dur="500"/>
                                        <p:tgtEl>
                                          <p:spTgt spid="9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95"/>
                                        </p:tgtEl>
                                        <p:attrNameLst>
                                          <p:attrName>style.visibility</p:attrName>
                                        </p:attrNameLst>
                                      </p:cBhvr>
                                      <p:to>
                                        <p:strVal val="visible"/>
                                      </p:to>
                                    </p:set>
                                    <p:animEffect transition="in" filter="fade">
                                      <p:cBhvr>
                                        <p:cTn id="96" dur="500"/>
                                        <p:tgtEl>
                                          <p:spTgt spid="95"/>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96"/>
                                        </p:tgtEl>
                                        <p:attrNameLst>
                                          <p:attrName>style.visibility</p:attrName>
                                        </p:attrNameLst>
                                      </p:cBhvr>
                                      <p:to>
                                        <p:strVal val="visible"/>
                                      </p:to>
                                    </p:set>
                                    <p:animEffect transition="in" filter="fade">
                                      <p:cBhvr>
                                        <p:cTn id="99" dur="500"/>
                                        <p:tgtEl>
                                          <p:spTgt spid="96"/>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97"/>
                                        </p:tgtEl>
                                        <p:attrNameLst>
                                          <p:attrName>style.visibility</p:attrName>
                                        </p:attrNameLst>
                                      </p:cBhvr>
                                      <p:to>
                                        <p:strVal val="visible"/>
                                      </p:to>
                                    </p:set>
                                    <p:animEffect transition="in" filter="fade">
                                      <p:cBhvr>
                                        <p:cTn id="102" dur="500"/>
                                        <p:tgtEl>
                                          <p:spTgt spid="97"/>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00"/>
                                        </p:tgtEl>
                                        <p:attrNameLst>
                                          <p:attrName>style.visibility</p:attrName>
                                        </p:attrNameLst>
                                      </p:cBhvr>
                                      <p:to>
                                        <p:strVal val="visible"/>
                                      </p:to>
                                    </p:set>
                                    <p:animEffect transition="in" filter="fade">
                                      <p:cBhvr>
                                        <p:cTn id="105" dur="500"/>
                                        <p:tgtEl>
                                          <p:spTgt spid="100"/>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05"/>
                                        </p:tgtEl>
                                        <p:attrNameLst>
                                          <p:attrName>style.visibility</p:attrName>
                                        </p:attrNameLst>
                                      </p:cBhvr>
                                      <p:to>
                                        <p:strVal val="visible"/>
                                      </p:to>
                                    </p:set>
                                    <p:animEffect transition="in" filter="fade">
                                      <p:cBhvr>
                                        <p:cTn id="108" dur="500"/>
                                        <p:tgtEl>
                                          <p:spTgt spid="105"/>
                                        </p:tgtEl>
                                      </p:cBhvr>
                                    </p:animEffect>
                                  </p:childTnLst>
                                </p:cTn>
                              </p:par>
                            </p:childTnLst>
                          </p:cTn>
                        </p:par>
                      </p:childTnLst>
                    </p:cTn>
                  </p:par>
                  <p:par>
                    <p:cTn id="109" fill="hold">
                      <p:stCondLst>
                        <p:cond delay="indefinite"/>
                      </p:stCondLst>
                      <p:childTnLst>
                        <p:par>
                          <p:cTn id="110" fill="hold">
                            <p:stCondLst>
                              <p:cond delay="0"/>
                            </p:stCondLst>
                            <p:childTnLst>
                              <p:par>
                                <p:cTn id="111" presetID="22" presetClass="entr" presetSubtype="4" fill="hold" grpId="0" nodeType="clickEffect">
                                  <p:stCondLst>
                                    <p:cond delay="0"/>
                                  </p:stCondLst>
                                  <p:childTnLst>
                                    <p:set>
                                      <p:cBhvr>
                                        <p:cTn id="112" dur="1" fill="hold">
                                          <p:stCondLst>
                                            <p:cond delay="0"/>
                                          </p:stCondLst>
                                        </p:cTn>
                                        <p:tgtEl>
                                          <p:spTgt spid="3"/>
                                        </p:tgtEl>
                                        <p:attrNameLst>
                                          <p:attrName>style.visibility</p:attrName>
                                        </p:attrNameLst>
                                      </p:cBhvr>
                                      <p:to>
                                        <p:strVal val="visible"/>
                                      </p:to>
                                    </p:set>
                                    <p:animEffect transition="in" filter="wipe(down)">
                                      <p:cBhvr>
                                        <p:cTn id="113" dur="500"/>
                                        <p:tgtEl>
                                          <p:spTgt spid="3"/>
                                        </p:tgtEl>
                                      </p:cBhvr>
                                    </p:animEffect>
                                  </p:childTnLst>
                                </p:cTn>
                              </p:par>
                            </p:childTnLst>
                          </p:cTn>
                        </p:par>
                      </p:childTnLst>
                    </p:cTn>
                  </p:par>
                  <p:par>
                    <p:cTn id="114" fill="hold">
                      <p:stCondLst>
                        <p:cond delay="indefinite"/>
                      </p:stCondLst>
                      <p:childTnLst>
                        <p:par>
                          <p:cTn id="115" fill="hold">
                            <p:stCondLst>
                              <p:cond delay="0"/>
                            </p:stCondLst>
                            <p:childTnLst>
                              <p:par>
                                <p:cTn id="116" presetID="22" presetClass="entr" presetSubtype="4" fill="hold" grpId="0" nodeType="clickEffect">
                                  <p:stCondLst>
                                    <p:cond delay="0"/>
                                  </p:stCondLst>
                                  <p:childTnLst>
                                    <p:set>
                                      <p:cBhvr>
                                        <p:cTn id="117" dur="1" fill="hold">
                                          <p:stCondLst>
                                            <p:cond delay="0"/>
                                          </p:stCondLst>
                                        </p:cTn>
                                        <p:tgtEl>
                                          <p:spTgt spid="28"/>
                                        </p:tgtEl>
                                        <p:attrNameLst>
                                          <p:attrName>style.visibility</p:attrName>
                                        </p:attrNameLst>
                                      </p:cBhvr>
                                      <p:to>
                                        <p:strVal val="visible"/>
                                      </p:to>
                                    </p:set>
                                    <p:animEffect transition="in" filter="wipe(down)">
                                      <p:cBhvr>
                                        <p:cTn id="118" dur="500"/>
                                        <p:tgtEl>
                                          <p:spTgt spid="28"/>
                                        </p:tgtEl>
                                      </p:cBhvr>
                                    </p:animEffect>
                                  </p:childTnLst>
                                </p:cTn>
                              </p:par>
                              <p:par>
                                <p:cTn id="119" presetID="22" presetClass="entr" presetSubtype="4" fill="hold" grpId="0" nodeType="withEffect">
                                  <p:stCondLst>
                                    <p:cond delay="0"/>
                                  </p:stCondLst>
                                  <p:childTnLst>
                                    <p:set>
                                      <p:cBhvr>
                                        <p:cTn id="120" dur="1" fill="hold">
                                          <p:stCondLst>
                                            <p:cond delay="0"/>
                                          </p:stCondLst>
                                        </p:cTn>
                                        <p:tgtEl>
                                          <p:spTgt spid="27"/>
                                        </p:tgtEl>
                                        <p:attrNameLst>
                                          <p:attrName>style.visibility</p:attrName>
                                        </p:attrNameLst>
                                      </p:cBhvr>
                                      <p:to>
                                        <p:strVal val="visible"/>
                                      </p:to>
                                    </p:set>
                                    <p:animEffect transition="in" filter="wipe(down)">
                                      <p:cBhvr>
                                        <p:cTn id="121" dur="500"/>
                                        <p:tgtEl>
                                          <p:spTgt spid="27"/>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grpId="0" nodeType="clickEffect">
                                  <p:stCondLst>
                                    <p:cond delay="0"/>
                                  </p:stCondLst>
                                  <p:childTnLst>
                                    <p:set>
                                      <p:cBhvr>
                                        <p:cTn id="125" dur="1" fill="hold">
                                          <p:stCondLst>
                                            <p:cond delay="0"/>
                                          </p:stCondLst>
                                        </p:cTn>
                                        <p:tgtEl>
                                          <p:spTgt spid="110"/>
                                        </p:tgtEl>
                                        <p:attrNameLst>
                                          <p:attrName>style.visibility</p:attrName>
                                        </p:attrNameLst>
                                      </p:cBhvr>
                                      <p:to>
                                        <p:strVal val="visible"/>
                                      </p:to>
                                    </p:set>
                                    <p:animEffect transition="in" filter="fade">
                                      <p:cBhvr>
                                        <p:cTn id="126" dur="500"/>
                                        <p:tgtEl>
                                          <p:spTgt spid="110"/>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114"/>
                                        </p:tgtEl>
                                        <p:attrNameLst>
                                          <p:attrName>style.visibility</p:attrName>
                                        </p:attrNameLst>
                                      </p:cBhvr>
                                      <p:to>
                                        <p:strVal val="visible"/>
                                      </p:to>
                                    </p:set>
                                    <p:animEffect transition="in" filter="fade">
                                      <p:cBhvr>
                                        <p:cTn id="129" dur="500"/>
                                        <p:tgtEl>
                                          <p:spTgt spid="114"/>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109"/>
                                        </p:tgtEl>
                                        <p:attrNameLst>
                                          <p:attrName>style.visibility</p:attrName>
                                        </p:attrNameLst>
                                      </p:cBhvr>
                                      <p:to>
                                        <p:strVal val="visible"/>
                                      </p:to>
                                    </p:set>
                                    <p:animEffect transition="in" filter="fade">
                                      <p:cBhvr>
                                        <p:cTn id="132" dur="500"/>
                                        <p:tgtEl>
                                          <p:spTgt spid="109"/>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112"/>
                                        </p:tgtEl>
                                        <p:attrNameLst>
                                          <p:attrName>style.visibility</p:attrName>
                                        </p:attrNameLst>
                                      </p:cBhvr>
                                      <p:to>
                                        <p:strVal val="visible"/>
                                      </p:to>
                                    </p:set>
                                    <p:animEffect transition="in" filter="fade">
                                      <p:cBhvr>
                                        <p:cTn id="137" dur="500"/>
                                        <p:tgtEl>
                                          <p:spTgt spid="112"/>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113"/>
                                        </p:tgtEl>
                                        <p:attrNameLst>
                                          <p:attrName>style.visibility</p:attrName>
                                        </p:attrNameLst>
                                      </p:cBhvr>
                                      <p:to>
                                        <p:strVal val="visible"/>
                                      </p:to>
                                    </p:set>
                                    <p:animEffect transition="in" filter="fade">
                                      <p:cBhvr>
                                        <p:cTn id="140" dur="500"/>
                                        <p:tgtEl>
                                          <p:spTgt spid="113"/>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115"/>
                                        </p:tgtEl>
                                        <p:attrNameLst>
                                          <p:attrName>style.visibility</p:attrName>
                                        </p:attrNameLst>
                                      </p:cBhvr>
                                      <p:to>
                                        <p:strVal val="visible"/>
                                      </p:to>
                                    </p:set>
                                    <p:animEffect transition="in" filter="fade">
                                      <p:cBhvr>
                                        <p:cTn id="143" dur="500"/>
                                        <p:tgtEl>
                                          <p:spTgt spid="115"/>
                                        </p:tgtEl>
                                      </p:cBhvr>
                                    </p:animEffect>
                                  </p:childTnLst>
                                </p:cTn>
                              </p:par>
                              <p:par>
                                <p:cTn id="144" presetID="22" presetClass="entr" presetSubtype="4" fill="hold" grpId="0" nodeType="withEffect">
                                  <p:stCondLst>
                                    <p:cond delay="0"/>
                                  </p:stCondLst>
                                  <p:childTnLst>
                                    <p:set>
                                      <p:cBhvr>
                                        <p:cTn id="145" dur="1" fill="hold">
                                          <p:stCondLst>
                                            <p:cond delay="0"/>
                                          </p:stCondLst>
                                        </p:cTn>
                                        <p:tgtEl>
                                          <p:spTgt spid="44"/>
                                        </p:tgtEl>
                                        <p:attrNameLst>
                                          <p:attrName>style.visibility</p:attrName>
                                        </p:attrNameLst>
                                      </p:cBhvr>
                                      <p:to>
                                        <p:strVal val="visible"/>
                                      </p:to>
                                    </p:set>
                                    <p:animEffect transition="in" filter="wipe(down)">
                                      <p:cBhvr>
                                        <p:cTn id="14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7" grpId="0"/>
      <p:bldP spid="28" grpId="0"/>
      <p:bldP spid="60" grpId="0" animBg="1"/>
      <p:bldP spid="61" grpId="0" animBg="1"/>
      <p:bldP spid="62" grpId="0" animBg="1"/>
      <p:bldP spid="63"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3" grpId="0"/>
      <p:bldP spid="98" grpId="0" animBg="1"/>
      <p:bldP spid="99" grpId="0" animBg="1"/>
      <p:bldP spid="100" grpId="0" animBg="1"/>
      <p:bldP spid="101" grpId="0"/>
      <p:bldP spid="102" grpId="0"/>
      <p:bldP spid="103" grpId="0" animBg="1"/>
      <p:bldP spid="104" grpId="0" animBg="1"/>
      <p:bldP spid="105" grpId="0" animBg="1"/>
      <p:bldP spid="109" grpId="0" animBg="1"/>
      <p:bldP spid="110" grpId="0"/>
      <p:bldP spid="112" grpId="0" animBg="1"/>
      <p:bldP spid="113" grpId="0"/>
      <p:bldP spid="114" grpId="0"/>
      <p:bldP spid="115" grpId="0"/>
      <p:bldP spid="4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2722FCBA-3589-4FBC-96F7-3CB454A2F1F9}"/>
              </a:ext>
            </a:extLst>
          </p:cNvPr>
          <p:cNvPicPr>
            <a:picLocks noChangeAspect="1"/>
          </p:cNvPicPr>
          <p:nvPr/>
        </p:nvPicPr>
        <p:blipFill rotWithShape="1">
          <a:blip r:embed="rId3">
            <a:extLst>
              <a:ext uri="{28A0092B-C50C-407E-A947-70E740481C1C}">
                <a14:useLocalDpi xmlns:a14="http://schemas.microsoft.com/office/drawing/2010/main" val="0"/>
              </a:ext>
            </a:extLst>
          </a:blip>
          <a:srcRect l="14006" r="14006"/>
          <a:stretch/>
        </p:blipFill>
        <p:spPr>
          <a:xfrm>
            <a:off x="0" y="-74544"/>
            <a:ext cx="9144000" cy="5292588"/>
          </a:xfrm>
          <a:prstGeom prst="rect">
            <a:avLst/>
          </a:prstGeom>
        </p:spPr>
      </p:pic>
      <p:grpSp>
        <p:nvGrpSpPr>
          <p:cNvPr id="11" name="组合 10">
            <a:extLst>
              <a:ext uri="{FF2B5EF4-FFF2-40B4-BE49-F238E27FC236}">
                <a16:creationId xmlns:a16="http://schemas.microsoft.com/office/drawing/2014/main" id="{4BB10BAA-6940-4208-B540-CA410A84A6DC}"/>
              </a:ext>
            </a:extLst>
          </p:cNvPr>
          <p:cNvGrpSpPr/>
          <p:nvPr/>
        </p:nvGrpSpPr>
        <p:grpSpPr>
          <a:xfrm>
            <a:off x="2208140" y="2060871"/>
            <a:ext cx="4293380" cy="50006"/>
            <a:chOff x="6943726" y="3424237"/>
            <a:chExt cx="5724507" cy="66675"/>
          </a:xfrm>
        </p:grpSpPr>
        <p:cxnSp>
          <p:nvCxnSpPr>
            <p:cNvPr id="12" name="直接连接符 11">
              <a:extLst>
                <a:ext uri="{FF2B5EF4-FFF2-40B4-BE49-F238E27FC236}">
                  <a16:creationId xmlns:a16="http://schemas.microsoft.com/office/drawing/2014/main" id="{8022E9EA-4951-4841-BAEF-AB9AA129A6FA}"/>
                </a:ext>
              </a:extLst>
            </p:cNvPr>
            <p:cNvCxnSpPr/>
            <p:nvPr/>
          </p:nvCxnSpPr>
          <p:spPr>
            <a:xfrm flipH="1">
              <a:off x="6982500" y="3457575"/>
              <a:ext cx="5685733"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椭圆 12">
              <a:extLst>
                <a:ext uri="{FF2B5EF4-FFF2-40B4-BE49-F238E27FC236}">
                  <a16:creationId xmlns:a16="http://schemas.microsoft.com/office/drawing/2014/main" id="{000B8572-ACC1-4F1A-86B8-C72DA0EE89DF}"/>
                </a:ext>
              </a:extLst>
            </p:cNvPr>
            <p:cNvSpPr/>
            <p:nvPr/>
          </p:nvSpPr>
          <p:spPr>
            <a:xfrm>
              <a:off x="6943726" y="3424237"/>
              <a:ext cx="66675" cy="6667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solidFill>
                  <a:schemeClr val="tx1">
                    <a:lumMod val="75000"/>
                    <a:lumOff val="25000"/>
                  </a:schemeClr>
                </a:solidFill>
                <a:latin typeface="造字工房悦黑演示版常规体" pitchFamily="50" charset="-122"/>
                <a:ea typeface="造字工房悦黑演示版常规体" pitchFamily="50" charset="-122"/>
              </a:endParaRPr>
            </a:p>
          </p:txBody>
        </p:sp>
      </p:grpSp>
      <p:sp>
        <p:nvSpPr>
          <p:cNvPr id="15" name="矩形 14">
            <a:extLst>
              <a:ext uri="{FF2B5EF4-FFF2-40B4-BE49-F238E27FC236}">
                <a16:creationId xmlns:a16="http://schemas.microsoft.com/office/drawing/2014/main" id="{736C6B4F-8E60-4745-AE7F-CDA36424FA96}"/>
              </a:ext>
            </a:extLst>
          </p:cNvPr>
          <p:cNvSpPr/>
          <p:nvPr/>
        </p:nvSpPr>
        <p:spPr>
          <a:xfrm>
            <a:off x="2495916" y="2569755"/>
            <a:ext cx="4454486" cy="230832"/>
          </a:xfrm>
          <a:prstGeom prst="rect">
            <a:avLst/>
          </a:prstGeom>
        </p:spPr>
        <p:txBody>
          <a:bodyPr wrap="square">
            <a:spAutoFit/>
          </a:bodyPr>
          <a:lstStyle/>
          <a:p>
            <a:pPr algn="ctr"/>
            <a:r>
              <a:rPr lang="zh-CN" altLang="en-US" sz="900" dirty="0">
                <a:solidFill>
                  <a:schemeClr val="tx1">
                    <a:lumMod val="75000"/>
                    <a:lumOff val="25000"/>
                  </a:schemeClr>
                </a:solidFill>
                <a:latin typeface="造字工房悦黑演示版常规体" pitchFamily="50" charset="-122"/>
                <a:ea typeface="造字工房悦黑演示版常规体" pitchFamily="50" charset="-122"/>
              </a:rPr>
              <a:t>Loem ipsum dolor sameman tanam casectetur adipiscing elit tamam dalam qoue sampe.</a:t>
            </a:r>
          </a:p>
        </p:txBody>
      </p:sp>
      <p:sp>
        <p:nvSpPr>
          <p:cNvPr id="16" name="文本框 15">
            <a:extLst>
              <a:ext uri="{FF2B5EF4-FFF2-40B4-BE49-F238E27FC236}">
                <a16:creationId xmlns:a16="http://schemas.microsoft.com/office/drawing/2014/main" id="{C704FE6C-D523-4168-B939-449E7810A07D}"/>
              </a:ext>
            </a:extLst>
          </p:cNvPr>
          <p:cNvSpPr txBox="1"/>
          <p:nvPr/>
        </p:nvSpPr>
        <p:spPr>
          <a:xfrm>
            <a:off x="827583" y="1367582"/>
            <a:ext cx="7488834" cy="646331"/>
          </a:xfrm>
          <a:prstGeom prst="rect">
            <a:avLst/>
          </a:prstGeom>
          <a:noFill/>
        </p:spPr>
        <p:txBody>
          <a:bodyPr wrap="square" rtlCol="0">
            <a:spAutoFit/>
          </a:bodyPr>
          <a:lstStyle/>
          <a:p>
            <a:pPr algn="ctr"/>
            <a:r>
              <a:rPr lang="zh-CN" altLang="en-US" sz="3600" b="1" dirty="0">
                <a:solidFill>
                  <a:schemeClr val="tx1">
                    <a:lumMod val="75000"/>
                    <a:lumOff val="25000"/>
                  </a:schemeClr>
                </a:solidFill>
                <a:latin typeface="华文新魏" panose="02010800040101010101" pitchFamily="2" charset="-122"/>
                <a:ea typeface="华文新魏" panose="02010800040101010101" pitchFamily="2" charset="-122"/>
              </a:rPr>
              <a:t>演讲完毕，非常感谢您的观看！</a:t>
            </a:r>
          </a:p>
        </p:txBody>
      </p:sp>
      <p:sp>
        <p:nvSpPr>
          <p:cNvPr id="17" name="文本框 16">
            <a:extLst>
              <a:ext uri="{FF2B5EF4-FFF2-40B4-BE49-F238E27FC236}">
                <a16:creationId xmlns:a16="http://schemas.microsoft.com/office/drawing/2014/main" id="{7EE03990-118E-43F8-9509-3EA0FA982199}"/>
              </a:ext>
            </a:extLst>
          </p:cNvPr>
          <p:cNvSpPr txBox="1"/>
          <p:nvPr/>
        </p:nvSpPr>
        <p:spPr>
          <a:xfrm>
            <a:off x="3771900" y="766289"/>
            <a:ext cx="1600200" cy="715581"/>
          </a:xfrm>
          <a:prstGeom prst="rect">
            <a:avLst/>
          </a:prstGeom>
          <a:noFill/>
        </p:spPr>
        <p:txBody>
          <a:bodyPr wrap="square" rtlCol="0">
            <a:spAutoFit/>
          </a:bodyPr>
          <a:lstStyle/>
          <a:p>
            <a:pPr algn="ctr"/>
            <a:r>
              <a:rPr lang="en-US" altLang="zh-CN" sz="4050" b="1" dirty="0" smtClean="0">
                <a:solidFill>
                  <a:schemeClr val="tx1">
                    <a:lumMod val="75000"/>
                    <a:lumOff val="25000"/>
                  </a:schemeClr>
                </a:solidFill>
                <a:latin typeface="造字工房悦黑演示版常规体" pitchFamily="50" charset="-122"/>
                <a:ea typeface="造字工房悦黑演示版常规体" pitchFamily="50" charset="-122"/>
              </a:rPr>
              <a:t>20XX</a:t>
            </a:r>
            <a:endParaRPr lang="en-US" altLang="zh-CN" sz="4050" b="1" dirty="0">
              <a:solidFill>
                <a:schemeClr val="tx1">
                  <a:lumMod val="75000"/>
                  <a:lumOff val="25000"/>
                </a:schemeClr>
              </a:solidFill>
              <a:latin typeface="造字工房悦黑演示版常规体" pitchFamily="50" charset="-122"/>
              <a:ea typeface="造字工房悦黑演示版常规体" pitchFamily="50" charset="-122"/>
            </a:endParaRPr>
          </a:p>
        </p:txBody>
      </p:sp>
      <p:sp>
        <p:nvSpPr>
          <p:cNvPr id="18" name="文本框 17">
            <a:extLst>
              <a:ext uri="{FF2B5EF4-FFF2-40B4-BE49-F238E27FC236}">
                <a16:creationId xmlns:a16="http://schemas.microsoft.com/office/drawing/2014/main" id="{7C384B3F-1A9A-4688-BA32-07A6D11EA94A}"/>
              </a:ext>
            </a:extLst>
          </p:cNvPr>
          <p:cNvSpPr txBox="1"/>
          <p:nvPr/>
        </p:nvSpPr>
        <p:spPr>
          <a:xfrm>
            <a:off x="2743199" y="2229797"/>
            <a:ext cx="3657600" cy="276999"/>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造字工房悦黑演示版常规体" pitchFamily="50" charset="-122"/>
                <a:ea typeface="造字工房悦黑演示版常规体" pitchFamily="50" charset="-122"/>
              </a:rPr>
              <a:t>Contracted business year-end summary template</a:t>
            </a:r>
          </a:p>
        </p:txBody>
      </p:sp>
    </p:spTree>
    <p:extLst>
      <p:ext uri="{BB962C8B-B14F-4D97-AF65-F5344CB8AC3E}">
        <p14:creationId xmlns:p14="http://schemas.microsoft.com/office/powerpoint/2010/main" val="3700629885"/>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22" presetClass="entr" presetSubtype="2"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right)">
                                      <p:cBhvr>
                                        <p:cTn id="10" dur="10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linds(horizontal)">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linds(horizontal)">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blinds(horizontal)">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linds(horizontal)">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d9375f3c11e25d5d89d97a95ad3202c676920ec"/>
  <p:tag name="ISPRING_ULTRA_SCORM_COURSE_ID" val="5AEF2B90-2ABB-44E7-8741-C44DB1F1F96D"/>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资源库"/>
  <p:tag name="ISPRING_PLAYERS_CUSTOMIZATION" val="UEsDBBQAAgAIAClQhks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ClQhkv+fS/3ZAAAAGUAAAAcAAAAdW5pdmVyc2FsL2xvY2FsX3NldHRpbmdzLnhtbLOxr8jNUShLLSrOzM+zVTLUM1BSSM1Lzk/JzEu3VQoNcdO1UFIoLknMS0nMyc9LtVXKy1dSsLfjssnJT07MCU4tKQEqLFYoyEmsTC0KSc0FMkpS/RJzgSqftq542bxCSd+OCw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KVCGS7d+K21kAQAA7wIAACkAAAB1bml2ZXJzYWwvc2tpbl9jdXN0b21pemF0aW9uX3NldHRpbmdzLnhtbI1Sy2ocMRC8+yuEf2AltV4DkwU9zYIPATv4POwoZrCtCSOZmKCPj8bxst54TaI+dVV3Nd2qPj9MyT7nMj9Nv4YyzekmljKl+7y9QKjfz4/z8nWJOZa8OSJ3Uxrnn7v0fV6xhuYypHFYRruyeYtReH1ISa2cahkzjCLJPPUKOc9t4zpwHdjGOUpsv/lL4o/uEvcxlfOq/eaE/diwSzkuZZfG+LKF0+r31OkGV8swTq0ubwVbox6mVsfWQIxwyX2lGgAEstwRh6uUndQEecw4hmoUBQqIcE46UYmkHFoWOtFUmO8EYpIx6ir1tHUjrY2jtkroCNFtmledrSEYiTEihABzlQsIBqNWDU1Dg1oPCA4MiKqNJgpQsMEEVr3zwnKkqBcYV2YMYHw87nG79+c6ov+9zuGc/xA8+wVn2dVbmzPm6vfPy9KKb+PTj8ehRDSNXy7Dt+vryzc/vnr3wK4mbdt+6unfUEsDBBQAAgAIAPVOhkuXLVBjKioAAKFLAAAXAAAAdW5pdmVyc2FsL3VuaXZlcnNhbC5wbmftfGlYU1fXNh3sYG2tVR9BkFRGkQAlKINA0tYBGYpliBiZ1BBolUESGQIZ+jxVUYxECCQgkVQBUcYaKhAJ4JiQBEiLZTJI1EwySyKEkOlL0Dq0fa7ve6cf33v5gwvO3mevda97r7X22vsczslvg/0+Xrp2qYmJycf+O7eFmpi8CzcxefvXD94ztGyybpMYfr2FCvX72qS+x2LUcPFuwlfffGVicoX4kWb/EsP1h4d3wlAmJp8dMf68NRIPyDQxCXT33/ZVeGbM5P0UYloCDLwPvBLww/Ivez3O7oNj4As9xfKA0qUrtn9gG3Lq4nuXP/v8+9x/bYv87IPze1cePZD4pfnbuyNPvPX2ge+3B5y/6tkh9PLJYLRmdV+Nn+uamIKpPUnWbo0DtLZ4/sR4SVrPPQXzYRx3F37hLokSkzUqvrMm1mdWBNCbGrD98NHa+wFZ5KdOqBgHOP3ne4ttPP9pEHIvi6mR8yS5hgaTqNNPXaoQXXqtUF/kaGw4fLX3FvMGj2T8e87at8scJyfRCj96y3DZsnd0/8i3TsaeB1kb4J98qxuv4eN1CgmoiT8AMDHZJyh0fb+TM5+qmH3fxGSwydEBPtU63R6h6koAi+Lkn82lgnTHXDAPN7cr26aLxpNvbAd3sAF4zRFtA147LpGPNxEb8GVVtPnb9lwEQ1uLOEQX1uCGkUAFpmQyi7p1biYLe+4tkx9EabaILnPhPIvU3DaZ1ED9vG22LsWXIcrzDoaO3xWwOfM0DYdGJcc7rJPPlQO0j0eTdvnMbGPoxh9aA1SdRec2yFDe/PZ2w6hz9a2zIDv+0J5/hKs8m6cXhrubIrATKDOF1KND9XSQxaY4wetFmQbr+6NgZo0+5zn+9yNH5OS7K7Wq9P7JGgKM/LHDgdAfuprbynoif6Ky0cqitNAgKG8OEYsIKqPxQNYA4k14u5ZZ3zpsuj3oauIarmEiHsweTkIEieNSqJ6Vhei7pSNHriWLj6bUUhCqTGDprk8hmofLO5DZ4qXUK0AAX+mNiyxTonrT+b5Kaj1J3Z0k2oYadm+6PztYzxuHssSi4TIle7Ubfi4Bn54Vyb06TFbmAAGC+KE9HimoY5w9ZHbiSHIUlpQUqiPUIKUIhbvIs1ULJG5u5ku1Yu0uwxQ3TNgr9UKDGzSoNPTkJjP1aWwhVL0RLh/eS3YWod2EZbLf53V8RZwPG0mAufAVVzqY69hlDRH9gNiqWu+5lSJG+KR9cwR9pEUPq2fVzK2TnVuvACOBfcoVJibXoS1kisP24ESklXvwD2HfddlPo0JICJH4e2aQlf3OIfdp4iw90TmElYWGsLAyLfWX02mNtOEMsCX7jNq8kufMdu9v+8QIpzlEPrjMYQNLtiX3JHWnIbyUhZ85ONF9UhoxQJ4aXYrQLzTosxZSR/hziiI7mPuc25R1MwKWZ89jXYPr0XoftRl7S39Jt5qrVkWhmEPgJYFT3jx6D8aKhoBlYEZgZLU5r+FWO7d4mK2x6BZgOmRzPnhk5AhfsT+RwvYU5CHQEEm358gVoU/wUPJENsZnzq2MqFobrvYKhLLihAqUt9pU3aNNEB5ys1GbKj4nH1tlJOBaL8jO/guv305q3LOoVOLKFurTZfD7QL7/t8EY1oe9Z1ZeqvUQkolhT8XaK/wrwHEiqX4ipXbNUDKjIbF1/Ep0FbbINdDBm7XaycFCesAGsZ0sE6d3fjixYSMdG3ycPYDplA+DUyjaPEhBKZaQxsax2GjIOC0BoriyW4rtnmaXE8ELATcKBGxXiZZhkhvydndz9FUs2RU9kucYIncXqhlY2DZCrw09Kdl8Wua1qZ/HHkoogyiUX5edYmAnrFnUS3MossUAncBJKj9hFqqJExqmuPxXzgJver8htdSkO7mEcf0HNJFPUulFpIuVBtumPf9pbo/yWn+WV7QeQJwkK70baGnSJApgeaulAAmJ+D4W0RW1E+h0qiAkU9wEyyUAd50k3bRRr7P1T+ZvYVyLY0QHMynKFUM4HN4C3t/aiSNLsU4QZSIADWkmGqxazkgCs8Z/5oPsbFmZ9dIkS/4wuF2vaCt7dMDHT27BVcPcy7zhtHxiI02VS+9sKh+kIs4dhCRw3Hmy1ORIcAy8bX8MmdjoMy3DsZu8yBbZybwrzh9ZGu1BJuHd7Ow3izx6vW7wtqBO5ivZ7qLJliQNyycUR0iyUls0O01ngGf2lv0iOYpUmcuB/A8Hnnlqzh4WwREuTZMXVxzlrHaCxzKcYqcnINNVP5kd6z6TRJ+wQnRtVzZumj6kYtAMXqPndawgOcLJz2ZEpPVZHvqlIarB3FzVxoJO0blZdpZIu3/CQx5lRkTNanhKf3KE2osnR68bUsrHaSqSoMd7K9JCtAcVBbNnQ1IM6fcwtL6OwDn5TTKgI7rn5AgmdBONKqlIAIeYd0ABalP7vV7+3Guidjox9YA7+ZwBAwBWNstii8QoCtwcEJuzFQhHflaWxBJR3raLuF5B3fl9PkKU0kFIawzu52fB7HlydwCtimAWMThBp1WqFOeExEZu8c4ZUHsOysKhgnVtACFEBLULFVhwAMtgSTGwlGaOhgikqfwsNB54SoJj4+TFPfwOZjcbzazRUis3wslqS4DMtFFviKpv2No8uAW7lI+14A+yi5cb1pyIyQBuMfXz0yvPw4IPI78mKxsxzHc/l/7Lmod85Ebutsd7rejx793jHlzNSofDmvja05IhPTNZbJM8YT9OhI8YsyU4mKUYJBwoL+Bno22589kODm47QkBkifYKkAU3d3BhTTp4sLS7la747h0cUEDZqYmE73UYCi27CcAuFciwEtGqL0S4gSnZxgnROASSoLDgsctPdE6KvM4o2Up82SGR1zkRjx7StEyBCzsuFoXEp/E7JLieUN8GUS3Wz2OrVNTdzt4Cw4+8v5gUCkDHa64SSamfUBoghoYmB/gnZ0gzIum4weCfk7jF74jjNC2qhXdMTBJLQVITLzNIcrvOwIXgIsG4Ig9aI5YZfl23dIAvrtc7zQx3mvzsx11c7H1DWcbWiXyQsZ7ZRxx5UtSAkbxr7NJ++3pXoavxMrviPyH11aF7Zn4P23XORz3RaM+H6DUnT+yM/yr+6/itm936NxhlrY3VjkXsisHM3Ims2mdlBdkVvzV+22bvLUbJP7CW4578GFkVbWXV8M3L1uMnOvdWD/0WYlS6adu2/tDuvDyj5p/WW9HJB9OPLKr/eEX+1fDG8nIjhu9OnKitPLtundGGL7dui3Pqm3j8TLmV1aHL8X5+Rmt+/XQFLPCNiv82FR7WxpJll2XW4/MkQ8mn/n2yWYhDCpKa1xVa3PVstziUB2vKfwHCS1Pxe4uix5v3tviMpHg1SLDzhQYL3FSbcoQ+0fIhcgKpCHuhIIe2FePfi5YMZnCsiT7IcV+voy/s6HxYtdErueCU3fYuZwFn9qVNn0B4SNFFxs4dK1C/TYqzXpXGGCyW4IFZj07aJ9fNLkhGq2hgX/KYqYhZcqr4VKL9AO0VsF1L7kz8GroOTrXnWUmZAg4u9BVBCH9Xi73VcMLV8O1d6CaS9lXt0JAVOQah5TzY9qDOhxV/7RHVHvk3PeXcvStWIj1fTMOZW7ug4bfPV25h7ZH6/Jsx8B70qeIzt/xfIbP6gtUnTn2urM7tuX/fswP5m5Wd+PCrFlVfOrE1MI1wJfDfAOD9raCY4xbBL3xD/CRs9erU7y7nzYD+VjZlfQ7pFYLDt283cshc5kV9bVI3PjLSPpw93SaZPPS3gvInQjv/ngvxhWOEv0PkKo2qOJP/tySBZE5xf6slROLzb4T1cPeut/47WwjO0f+m4yoV+veQRT6Xl5q9xkACLHTZct+nv9ZtjtH7yDutJa4sdCPwTxgZP7WcdC5g/Mkm6QGR3bXvdvwJwzBadq7BwTM510Lt7P+nPp/5Bz8ifktdKR6USKteQbcY2FMtojz6hGecl9SidVjzEmL3zoDTGW3j0YjR1BPI2tziyYr/xWkRmaaayujIlt9euYvJchXnGJgZlZ1thrLkYuY455UprXdeDp5/wElqvj+3NmM4lc25uwuCPVR3KyDPUM59JpkTpEDQj8/nJN+Xj4lxU+3qqbtKRTEV2iKeA1JuBbxAHhW9w8zN3nZ7wIlVq3OKa4BgY2okeU8zFf1+DcFLL/tZosVPtVNcU0TX/ouvKIeakXzmBuFVzbKxYmahQ+W2ZN6CaGm+odDa2m/un5qfxKIj8l1deEUOCvmVhis+Su8CIioKfq7CO294FzjnSmIJkKeTJhVMoJzLyepzSi/LmnyMs4rKkoc8JnTRIgnssHr3V1jxN/u2yNXhU2R27r86oVb5jvGhYMJnIp16GnKfvQccUBSVJK83OMmRoRZuPDAwxFCMAwUyba13gXbHHCWNjlkFEmUq3CtZ91LF7YrUkR6lqz37bJJMnFsygbJRugaQLHiD8cMJZKIYx5JPGHZygeeRUSLTRgxGp/IRH3yZ1iMoq94uHy6u/NzURej/YX6a1HFraDJBYl2+byddt2FbwXCZVtw0ke28hS6shXDzUn2sYR5KjwKJ9SF2vsRh27WKTK67tchUxs8AtzMsAkJ/IcDXEvuYPmq++9C0HOWPrOUJxPKXKbEmMPeHwvcd3olnYAsdyvcVuzVxsrYG5A+TxUlLT0TZFoAOMBoKP1M0wTxSSEDAHT/D5gtHUu3pQVnAOxIQhS6isUKLaQye43kxxMLJLZmHlWhVmXJG3mSN6LJlLAPzMuGMgbg/OkNhZ4ioO5yoLdtyCfkhB+PuR6ELtASsU/MpYCAdw6TFDUXldbHp6RYyB3iBCuE/FK/zKUgNEs1TzJol7awir0AHZKGrOvAVBwtdVrv6LYPcm/the8SVXvm9+2GeFUc7oSARt0Bl+6V/zJhbfRBHriC73k+1kTnBkUKRwaei4y3C6i/ALPXz1AILnqagykYgNpW7H+PLEWF97kjVy/zQhxgA2Qm6XSY5AsbPnfTUSv8CyienQ22W+IN7svy5J2ohYEu1GSedB7KTdG/w6tmSJ2YigkAxI5sAyk4mv9AhX01MpEgMd890HQsMuJSqGfIjE7GVnSUAc8a1V/TYbu+MOhLufyOkjvT2etttFfuKG77luDPuwYE03vFV/3DYwKLXenALbZSb8VRtzxL/3Lxat3rcaJ61oBuQwdHRhRKoNwcTxBPFgo/DUlZtykcMxdsoSaIuOmYKqrKm7HpTLL5R8e9UnJbR8Lr+UfKJzkMks5A/7ljcCxlPWpuDW7dtw5V1He868ccIxzKMnENaE5P5sH+UcqKTMxrUmXgpnrX2P7vx+n/as1FvDXToZkmysuwpsUpGg9g29AS6tD3lwknsUYhOBOGyZ6za5++4lGE0IgCEYSjjg3VPluufiOtbp+7VYnBbwTLMVB/8pvsiZbsros6ckrEhuhlO2C5fKPjiIfDT88uLKu9cyVQLhLgF03Dixx60Z0zUpWDHd1/9vDWO8rVdxM3wJXdcuVBQH/x29+I29ruKoDM8W5f9C2MRHXvB7YGA+evvc0MfFWPHwmgbAY7Jzs8XNjv05YjZ+R7DqpdPJ3imozmhs5mpKIfnqxBazrHnsTMHFwCjbYQcy6xLmK6WkmcewLgmnp4OJ6aK8curAz7A2bkIqy09ku3+WC9VKQ01bM88LX7XFqILdjRQAmd3/5FXpLWUjW2Kc9PAjz7A9QQWNW1d9JDBzULtVMaussxHJ8PQ+J7l+PlbdwU03MJoZLMGyBMo0ifKC2bZWuA0vGcPPk410wkbh15Tj8u73PhMqevI7HJl+zR22hur6vEemclD3bdUDqP4o/TOrASnmjj0HMzJXKqOmnIB8JUZIarSLTx2Xqn/ouKW75CzN//YW7VxtUoh/tBpWpEFY9J40p7G49OZvikyLBChfR+AefJUy/R1hGvzZ1IDzngl1EWMTjUE6krHJXDqhQsbAf2E3rEZNsAlhaYsVdKwc0N3BTKxzu+f8iE+bq6/Lo3uox4FTbnd4TV3aCcjm3U+APUgO8brYrQ4ZRwIgCRbLvInsvJfQbpghQji5u4vdCvXeKaYkWbZYGPBeBehHMmedmyWjBUyuyfR2bvpPjtYbK/6qGg3ZH+WSBfv1R+tMARJ25hrD/5+1Orlh6SOp6SPEDCWeGlxPh87haqqDCDQ4wq9YHigubpTkBpJ9is4kDAMNo/oIDxKGC5T7zRE0LHA6PWkjjo3SPpw0LODBDTpQFyhM9F3brAuEk/GUAVhl4yLl5RQE0e23ZmbP1zWnGDLg8dhLBSrvRPqMvpKYqsL367ZuK4H7gwPrQWmABBdG6JDbxPSrCp3cvPjYGcqvvSXp7djC10ZRNXcUNRgV7NM0Z3Oo/hFb9M19WROtDCeJQJFfNRqt6UUBKvIycsMUgiKt7g7r3ZJqKOoo64FSSkb72cIsYjRw5blR8wizhMoJt2ILgw0KG07t+WA5GEOANc3eQgRtLSMCTG3DYyZ2xRQlrrkG3KsNLcYVl98tsOPgf5DTaEVNL+gCxEQPl6Wlo1ch+hqMfAiNLiZcykz3EEPRUHdqQMGG25WaE6sWo8yW2ndB+7ZGN3PLd7IEF6JyS0Zny91zYdfao9geD2XKbUju3JaR2br7yr9XMPqPPLQ6UPiygAK+mRoV2VgfaK/PLTCwMD9IlfeLGq2O6pL3CTJWlNkVbOAk8Qvnidt6ikNiQfqNyQXENlCkpkemzYCOQqK19SVzhRUNva3jmmeVkF8tQ1nay48ZEp7bY2PRpiJDs2ygJL86nfN1POdfmB5tWCAW6zaWFxZS5okq4NCCoF6ZVV0RWd1eyzD7BnUU3Gr1qoARKnxiJQCLH9sivgS1F+TWzS+EV5whXh1tn4Lj/7oAtkwiQE7WJOi6ZsVtWb602li262cTPTdFl/nMJZYsbZE6V0/wlH2MXXOoXFOHS+IOGVj/1i0tNhYZ//yJUdgcB/ZI0ShY75SRqyhvFVX5FqUSCIQ/cgAe5FnzexGuJDCQTR8CiO7utaD/VmTDtukNfH0+5qrl3R5vL1mqN2shfva6Kaja42plSxstAA/i5sLHN4Z6QHEqjU8irMtz8r22E7obRuVy6VGmqoCzNHXkgSOoo46SwARCAlGdhiit0QfOBFNcgytLnjIZAlzSvS7A3MpITig/jgv6ncbh4DqDsVnDt/RiYgQQwDqDHFvwW6xSrBZ0g1d7Tpzfjn2kqZM8uR5tmxjcJGPBpnGxNaR4IV5Xg6m1D8iDlk2RplBsULk4PPcqQPqM51llI79Ya82aiSxOgRs089Tkyn4bBWWtz/sWaG6QIJgIld/TOVXgWcvy7MptyqfJVKcvEzJrAKu3SOrDPAgPltB1f46wWj1dw8w7U8rXYqEHRbPM/IcKYGGbQKaedKMaVyjk3zxDDW9QzNK031v1GrYMzl24L2exfvxCRciRJcJ23QYHFN9BPXHgs7z0WsUVS512WOXq7iMKzuer+1eji7t8484ER0LfciXJYIzZP7Gcu5/fy3xWN4b6HLOx5Df7flg9QQHr5Ph3zYnydLLROj6jFdui9XPxtpDFn4jBi8ejzaf6CQX/OWuAiH1VOdc41xUw4umC4QVXnmLeucunQLtEHteMIIbLHfmmuaLThgt2Ee8tgG+Lc96kSvfsT8PeKIg0TRi8Un7Mk+V2B6iyuVjpG72u8Aqcd3m/vLnwiKgLIxxVb8zXjKMD47a3lSgV9H0XqonORAMUq9VUnRjDbqx/rPYRZqyf5eAEEEBRBfMw4+q7I96wbr8949IPeYb/JC9Z+GcyHwnG/4VnwY5VjsvInZUf9elRNfnceh+AOzT/rqERcN+9os2RGnFEQ7nAZX6hVT8ZLbla6nxme/3Zjb0IoLsLgzBi+qv9ZW9olCXvL2eALNr5uN5VvYnvS4TJMKWzhQlm168a0MjcJw4yaZTf7j4wV7Dwiprp6GlJUi8lYeTcav+/Q3P2BWNQe1sPiqN8JyzqDluMfVd6STM/pTDIeTXXtz8Who9zqajjwg0H8+L6/C60cX5LoBc6OY108VmYCdcIm7bwOzVa5UU4lbxRTuhUKayBPOznrOOLAHZlejju+iF/v4FCIXwMGdBVPkNoxqhAlWtchAdJK9yVmUm0rAy3A5VQRxANEYFmk/bi3Lfyi9dLAqvf9wnoRt3Ru6Fj2wiLhIcY6U14cepX/TYn3YIkkq8LlsggpposccLlajIolXuQ+ntY3Zq70PY/NIzGL1UfS27pHeDr8yKnvvcuom9rIrHxQ2ZZmYu6wOQ//KMCd5U2oDhcOKTeR9KMofCCkh8if93/ZDxo26CqvkSUm/C5LtQ8RmSjJVpCeUo4KvcUStg25/PVLphYyinyONKqKZ5K9mSwFzko2ISr9ATii5AiKpLDHBwwWTEufwJ++bTWudde1AEhfbU8G0CHYFpIFZgOKgNPKvxbh5lMfgmQijRvOJVAIdAee/5Vfau9YlmEe3i6RuElbeLT52tLZ1kpygU7oI8OsI5fgeyiLfh8I4VbnPNwIMsnZR01+LQVT66tZaW1l8P+nQoQu5bIuvdEL0lev0fntxKdvV6aH6sC2PVwvwsHnySGki0ERARDttDfyXUJNGnNMoDBSGFhCT6dOqjEqXfh4Vizx0hbgVY5xSeTgrvAZOPne5cbyOsUo1YyNuosk6NBaFxqdniFFmmDV0lrMi/tbP+0dmPSlS5jV4vQ46hMjvWBdse9B+Nzv9rOMsnGvllmsd+kGuz+ScSXdF5MsbIi7RUzjMU+EfkbYZi82mz9Lq7xKtMlkX5/2bzxdprLO9IHVpBh69KAdErSMY3FCBoQyb6ZPgw2lnmdc6YIl/NtoYKmzqcNhBtnzGCtv855M90vLPc59sy5luCgldoOO1cn/tP0ZnXWvr8zX/+JvqFedfC7ROvu6e91BN67uc7LpqbLj+n9g2cSxp/YftvlVv2n6LW4vVqYUK5JW7+oXy8p+n1ccdA8YJCV/blF1buoIwddSp0FVwkeAW/rvI8Ycgd0ZU69pr4jxBdTQ7wvLBX0X4YuQHe9I0ZivrySOTI5eDBr80ak7jFot9fEhCYdvMf3OKkMJZFlfML+qOrVzZ9yzI+YPR8A/UN1P8foAoQ3OL3LTMfhF8l3Or/yxDBVYLqtj04dQGruLwLWx3Vs3/8L7AmQ1kaXoeGx/HoUHXfbeYWl/7VyqZAM8WIsl35NCnXFNHV/VdsrV1CQghrOOq/QsXkRl6xUHVOGNIz/Olf5DTxCl2X+zy5fnkmVffztDERth1c98nfCAEhlnlEvHHeN1DfQP0fhlpB2N+KG6XgLmuuNSa9IsVYdUgMZYPT6/u66+8sL7RPvt4kfq0OceP7iMZMB1t82Iqo6RdKr5BTcIpSe7yGjY8qu/2WR2SZAJ3X8D9xYB0tV+L1ykRqJ/VlUwFpdtpQuCT+fms5BDPu6CRvfDEbE58tUhFX8vLuC0bGCMAXD9+uBC4Sm494oTz95CL/9KAX5ZxziHGadpBfAB+0XZzNTtALs1q3GSfdFPbieSacsugb1rw3YN6A+Y+ASaKApK1C7dTi+0LyBz8uL8taGK1Kccp3qvjLfXneU55OcONx/l2Q1HiSfnVb05nXcDedIrs67DM+gI8EaIHN99MFdcq4j14H1TohJHBWg+oJQ7tfN8h43phyR2wbqIvvagp9zfqmQ2YkxwOrXAWvWyxwRgTlFgtSOrRP8dCCycrXEE9eQAQtLdbcGMmxzHr8lKj6BA7TZdgyhv6E5jsz0md2+J8zHDiBZJYaiXqd9vQSyANHwRsPfAPmfwsYf7Nb6dq7EO3duoZfOvlvnmi/UfFGxRsVb1S8UfFGxRsV/zve48q6RcRrRCsXu7b+16V6F7nyfZXDnCqIdpSk7NBr7afR/OzgqWvj9T+SRNwZiSeK2SczSohAgCPqe8JSci3wmtlY/eyxnqrG5CYzQYS63QGpGRiyj2ohqHoy2lHyvAxmuc/g1iJRd2oEzfh/W1H9Hu0zp39s2/MQhASf49ctUBNgsotpS2T5DaNosP7UtcNmit+IuF98rm+liOrBNN6C8ey2em/T06bmtknxeKx+4VCyXiOD4JFCrPLcwpMciOasJIpmb9ivFbF1bjRVVw25O5ZS6+FSKjnk3q82HtlWI0RzClw0f8GSkaveEzldlj31PYTPO4sPPLxav3Mya7ZUZGLyoFpC0UfMuN0/v/BrDjgcN9JYG5bUukR1L2Z2ieUaZ3jywbtFi4g6/SeNz57vrhw+qOpdlzE8c1YQKhbPUefZpUKN9G4zb7bFEj0RdlPsih+PFC4ErCfdhGOcHjmloHkl2/c28QSJpbMsOia24kEnfUbHTKpchPW4nyc7q5Vle/Fkk/XctNgQCpaW4LnlExOT+r24FenTbUoyhJLkP8vgVyc12cSKajSVsmO84rGfknPHFEPQ4BhUKLXZi1HXXyLZ1r4lpKfoU8WHh+fSyrSpaPSw7IB1xLGKHzhq3k2rO5Htu9GQJffmz54GJdRSpnNSK8O5p1UbyR5to98gzrtRZ33p41gxynQ6Y1yCshTyB6CsCVHuNUWUVuppYtJykAFiLKATD1XzsbuTGjer9kbQ1M6Frt5rXWSeKegCkkp1dAFo2PbSMN+QY1sL/4FuBXLkupaDtsc4G7aGHiSkHcBAKh7viZEUEFsbJmFC69YRvxG+cvReVnlhSUrrwQH06s4z6ktT2YvaAlSRVn38A5HhWF3jwdI6Dn8wYlYJL3SlbAom1CAao9BfxJZ86//WF/XtDxagsa0hLOCpk8wO4KYDtRACdvd4Q9G6BCwxag7c0zpybyZ6xyyG+Ukf1kBh/dY0oUHg+Lf3PQz+bO0CG5ILT8KqLX+EXe3+h0QS0CfDh3CLA9fas/roQ/K4TPLKJ8CI2xMRs1ezfXnFB/XnCV4dY+0Jfe4D569NG8bAVINs8O56vGUf9h2Tw5ubNO8fcuyDf1HTNFStUd7vgx9e8Ye09S6+XofOrXJVRa7rEy59mCWp3IF6y13fXTwMjsldpRASShDaGRDNFM+3bT6N/fi+kDDa7uecDZBFT886w8HyfCIVI3GM9UIvjFZlOH9erS6DCqJyFrFAncNub0sTGqJsBE703a3TXEX0iYwY6C54FU8iOhzTEGnW2IWmGIhQRfWjucWrnBK0lBteNwB4z7Q9ZTYoX7lnVaFpbCnGacfDArp1LKUQUf6FuSRoJK/3wIiduiQwb9XnCnfe13FNc750Hlasllux5VlFrtPZQnVwu3YyRZjVpAfStBMJvLSBcKVvTRMM1X/Fpm8y5L6y9l58STTgR9giwJ40Pb84pzoLGN/nHkme/idPs/yigSHuyUlPji9Pbmt1KxPd23tP17IFXasA/WQq4e0hvx0H5PVtEM2pls/nXYiv9cBP7kgtECiaHLfI0xqSidHT1mqLJXx0XqXjUeeaLPCO9wYb+eDs8RIccgGXhugynmReAzZn6J9AjcC8Aqfs2QXhPP4130UOgYqbH7lQ/wHtuyaDGp2CgirRs7Z0HI7krn4ER+PsaBSJ7MFyzIN3GlSMwzEJZBqFDa6uqW1sAPIEEvrmPrirwVgSnCPzFLrnudL8wD2yfKIjrIztMs0nwuM6GL6QAb4AOCnfs4yiUrtyTR/cg/LZpgi/gq/21K1Eq3qpbACeCdxoAOM0AAl8D8k9k48ems9k1i3yaMaRuRfAH3OrNhs97OdWTd2ZMVm9Yotj+ZlO/vkEW8jKhkl7SGyCah6WrmoUt1hhV61bE+JraXDyzdao9QWKf6maVNT9JUA++iuQfoJ6wM6M6EeZ8hH7pGtfoNk0bO3weXXa8Ua6BdUQJtI0yjXgQKlw9yJBNqLmNQo4Cf9FhlNctfo9k30esep7A1waw9nKbMlXFUdLUswRXRpUci4pdbNqQ0gBGhIoWoNRQO2H3Dl8isJAq6/dIhqVhpWUUOQKRyMSSXxviDcRdBC25TS7OXsiPX/69Jjr6Ab4D4cifAHsPmczZvTQF3sn85f1LxNUdzdMZTdF4fsRwIaRZ5CALtbf3KLxN6djGaFGt5qQbtQpK+Jg7xJqoHIclHVbBlYy7gr8vso/cuxmy94455gdM40ahoJZzY4zJK/4nnlqhgP8gE8eXCuBmxoSnTi7PCtoy3M28jW3Qp0AUsqkTTQpdtF/H4PIESmOiwlko8rvyICV3TMi+viRa4rEsqHCt10DyJq3nXky+ueIr4EDZurLoDWfig6enVGINzjWj1ePG+z3Bw9YRII7NDdna0HxJYjzoKWX4tp749OjEUHhRH8/s7vzxuN4knq6Q//U/ABZQK+9915m3ZjKM3RzfyMQgC88VLHXZdH8ZdEs+VhS5WICQiPegzZHvISTtpsFoK1D3NgQWlC4ilGN0XkdHi4L3e8eOwsKoDK7mzj3aO8/DidyDFZ9UyCypGWA+Y3cYpWCIHFJk1HsESpm4rcsDZ5HzRhChNN22W4PbIdNMxU9JMN62maPf+qHf7pxGqds3YWbHMBNHllXuay2poxozVufRZ4h+oc6ERcz0lbKFWZW5OWp7N1JKEsV201/HdhA9hofKxlrf8tksDt7RFEmT6g/tVPqCN/x8AsCfZ/mJnLVSh6thHT16/1RDgU0ADuwkKwX/br9OVQQmJi6HQMOZsHdwGXNNV3499aX6GN6vrAU1jjD5W0hvnbrEF03jdULSTh/WujpFCU/nUU2/jNx1Xjc/cSwyY/mSwxUHh+DUT51Ps3bqGjaa7k4n8edebPS5qJF1IdYEAtOVKc4CRxTD1gMt1I/APYXTcm4VUH9B3vIrq64T2J0KQEyh1VSx8QeNUoJe+ZQdmY0NgYRiMwHxWveN4VlOJ8nd/zCrAfZCc374L2GxUnMpQgX6oQbPyoO6O9272v/gXa5jKjQm27Sw8M4qKSKgy3PMnnRjPmJV6Pfi6hy5UGcVZmaH6F1scb01JqtVwtjdcNpMf4R74YjujJPhoCW5tpA3o+PDYS3mkbctpG1WWmBfaLFtNTF9tEPdwDhUn7qzqECtj1xu1ib6AaelrggG8oJHOW22czaEFbQ4qE3BdCN4KE13AYNlyPUdAupGgVE7+bRZXy7/y6lPLVpWcuYCrmiT+Eqvair/dqOfyXEU5ykfJ+96JNU2x+zhlOuamoF5c/8svtYF/Xg/cX5vo/i+zYrANdPF5pEG+a2rTEYJy1N2cU4I2Dzu9B6oCLdwZ41WX5pEDqb2VWd1C9uIRP9YuoLBWyoEwwMzqmsJbFtpl3w33vPkRQnUwWZGJfIoI9VMZ1/4JfnoBUeB6QXbOV3tDn4+ZwwNJ6hUeKmlcE4ZQa+2WdI9gS65N2G3b6xzhcMC8Txhxt8CjYNoPM+FqXRrNHtULXZog1HQFFutTUI/7TsRfIZJ3zceeHjUOXHJtclmMlDsY74uXvXxq4UQwWJ9ykdGon8iidxoI6A9g2n8ScG8NqBXXhz8Bqn7wfI9tOMpBh7iq1W7qKXH+oXxV/ivh9Tl9UetW0WY9H7K3HgRlnRKncR6E7wH+WIIc1ImeQl/TuvJj9byY3luFzW4FRjmWOgk4x9Wg5wAuQoQllBxtfqI4qAIeeYbGRbrOZOLHBA9AQqeecP+3qQSwICelSIQH9wj+1RWVsFfXFG0i49C8eE1a7+V3GLSk5nT7c1a8wSa6rZ+wxuDFUJSelYdO9PhJIN8LwwKPjJwT6FxKpaJno+dt2LquMtk5a1QkOt72yoypLPjrkaOekzlvhy15YPEF0VWSWhOvdbcrFvc/d4Zklv9+6i5cy9sxjGCazGuuiVKq90/csqzylr4gqby9dfKHQladb09QGeaFs71K0RwcMKHRKt+yFFd2pc9S6ttHwjIPOq0RXRvohZKjNAhu6+uFjIT4oSWrd+i50yVowMLu2KS5ShgvW4NvDQp8NW92hNR2bWIwYwsl9jfE2VYySu0H7Bosn4pBXzzcz1Gq00RRevMmAcbz/qpu7BGpwAZWFgKYe598ICI9FR7hFazc8mp1UnNVvFisYUI32GQrz03sK55hsLk0LdJCmjQ30fMRrKuTZ08d6aJyh0tCTNYC02Rry5NO8d48dR7nckZredk2GyeBEfRLNdvA0Ah2+n0E/5HBYu9DcH69O7vA2k0jFm4Pkby8vqSWmN31x1Meye8rbi1jfd+VrKlN2NdKqQez0feztNu0O5ZUIe+ajQ0VBaoNE7RpxPFUPmf4R4YlU7yA4HDENPlB6px1iu8aWB5/h6q/SN8Lw75URwFtL4GSEdZaBxmIzoczfuB9f9/e4wZZ6zCxfqvPi9p4OVOehbgS5t4c7vvrg0fncKud7YHeHo22UerMNHrTOOPNzW22FThQiSd+jVHc8/MxWcRcmP4BaLJZRYMHrmzhreaWNzS/FT4GgkroxE0r+PoYULL4Z9YmNs998evK3+633/+j9QSwMEFAACAAgA9U6GS38Ut4hNAAAAagAAABsAAAB1bml2ZXJzYWwvdW5pdmVyc2FsLnBuZy54bWyzsa/IzVEoSy0qzszPs1Uy1DNQsrfj5bIpKEoty0wtV6gAihnpGUCAkkKlrZIJErc8M6Ukw1bJwsgQIZaRmpmeUWKrZGZoBhfUBxoJAFBLAQIAABQAAgAIAClQhks9PC/RwQAAAOUBAAAaAAAAAAAAAAEAAAAAAAAAAAB1bml2ZXJzYWwvaTE4bl9wcmVzZXRzLnhtbFBLAQIAABQAAgAIAClQhkv+fS/3ZAAAAGUAAAAcAAAAAAAAAAEAAAAAAPkAAAB1bml2ZXJzYWwvbG9jYWxfc2V0dGluZ3MueG1sUEsBAgAAFAACAAgARJRXRyO0Tvv7AgAAsAgAABQAAAAAAAAAAQAAAAAAlwEAAHVuaXZlcnNhbC9wbGF5ZXIueG1sUEsBAgAAFAACAAgAKVCGS7d+K21kAQAA7wIAACkAAAAAAAAAAQAAAAAAxAQAAHVuaXZlcnNhbC9za2luX2N1c3RvbWl6YXRpb25fc2V0dGluZ3MueG1sUEsBAgAAFAACAAgA9U6GS5ctUGMqKgAAoUsAABcAAAAAAAAAAAAAAAAAbwYAAHVuaXZlcnNhbC91bml2ZXJzYWwucG5nUEsBAgAAFAACAAgA9U6GS38Ut4hNAAAAagAAABsAAAAAAAAAAQAAAAAAzjAAAHVuaXZlcnNhbC91bml2ZXJzYWwucG5nLnhtbFBLBQYAAAAABgAGALkBAABUMQAAAAA="/>
  <p:tag name="ISPRING_PRESENTATION_TITLE" val="074"/>
  <p:tag name="ISPRING_RESOURCE_PATHS_HASH_PRESENTER" val="d0532278cfae3df3da865891539e6e695aebdcb"/>
</p:tagLst>
</file>

<file path=ppt/theme/theme1.xml><?xml version="1.0" encoding="utf-8"?>
<a:theme xmlns:a="http://schemas.openxmlformats.org/drawingml/2006/main" name="Office 主题​​">
  <a:themeElements>
    <a:clrScheme name="自定义 603">
      <a:dk1>
        <a:sysClr val="windowText" lastClr="000000"/>
      </a:dk1>
      <a:lt1>
        <a:sysClr val="window" lastClr="FFFFFF"/>
      </a:lt1>
      <a:dk2>
        <a:srgbClr val="5A6378"/>
      </a:dk2>
      <a:lt2>
        <a:srgbClr val="7F7F7F"/>
      </a:lt2>
      <a:accent1>
        <a:srgbClr val="72BDCC"/>
      </a:accent1>
      <a:accent2>
        <a:srgbClr val="A55035"/>
      </a:accent2>
      <a:accent3>
        <a:srgbClr val="72BDCC"/>
      </a:accent3>
      <a:accent4>
        <a:srgbClr val="A55035"/>
      </a:accent4>
      <a:accent5>
        <a:srgbClr val="72BDCC"/>
      </a:accent5>
      <a:accent6>
        <a:srgbClr val="A55035"/>
      </a:accent6>
      <a:hlink>
        <a:srgbClr val="A55035"/>
      </a:hlink>
      <a:folHlink>
        <a:srgbClr val="68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11082</TotalTime>
  <Words>2758</Words>
  <Application>Microsoft Office PowerPoint</Application>
  <PresentationFormat>全屏显示(16:9)</PresentationFormat>
  <Paragraphs>229</Paragraphs>
  <Slides>24</Slides>
  <Notes>21</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24</vt:i4>
      </vt:variant>
    </vt:vector>
  </HeadingPairs>
  <TitlesOfParts>
    <vt:vector size="43" baseType="lpstr">
      <vt:lpstr>Bebas Neue</vt:lpstr>
      <vt:lpstr>FontAwesome</vt:lpstr>
      <vt:lpstr>Lato Light</vt:lpstr>
      <vt:lpstr>Lato Regular</vt:lpstr>
      <vt:lpstr>Open Sans</vt:lpstr>
      <vt:lpstr>Open Sans Light</vt:lpstr>
      <vt:lpstr>Yuanti SC</vt:lpstr>
      <vt:lpstr>等线</vt:lpstr>
      <vt:lpstr>黑体</vt:lpstr>
      <vt:lpstr>华文新魏</vt:lpstr>
      <vt:lpstr>宋体</vt:lpstr>
      <vt:lpstr>微软雅黑</vt:lpstr>
      <vt:lpstr>造字工房悦黑演示版常规体</vt:lpstr>
      <vt:lpstr>Arial</vt:lpstr>
      <vt:lpstr>Calibri</vt:lpstr>
      <vt:lpstr>Calibri Light</vt:lpstr>
      <vt:lpstr>Impact</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074</dc:title>
  <dc:creator>USER</dc:creator>
  <cp:lastModifiedBy>vian</cp:lastModifiedBy>
  <cp:revision>1228</cp:revision>
  <dcterms:created xsi:type="dcterms:W3CDTF">2014-11-09T01:07:25Z</dcterms:created>
  <dcterms:modified xsi:type="dcterms:W3CDTF">2022-12-20T11:55:38Z</dcterms:modified>
</cp:coreProperties>
</file>