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64" r:id="rId2"/>
    <p:sldId id="258" r:id="rId3"/>
    <p:sldId id="263" r:id="rId4"/>
    <p:sldId id="266" r:id="rId5"/>
    <p:sldId id="274" r:id="rId6"/>
    <p:sldId id="289" r:id="rId7"/>
    <p:sldId id="272" r:id="rId8"/>
    <p:sldId id="265" r:id="rId9"/>
    <p:sldId id="290" r:id="rId10"/>
    <p:sldId id="270" r:id="rId11"/>
    <p:sldId id="262" r:id="rId12"/>
    <p:sldId id="291" r:id="rId13"/>
    <p:sldId id="267" r:id="rId14"/>
    <p:sldId id="269" r:id="rId15"/>
    <p:sldId id="268" r:id="rId16"/>
    <p:sldId id="292" r:id="rId17"/>
  </p:sldIdLst>
  <p:sldSz cx="12192000" cy="6858000"/>
  <p:notesSz cx="6858000" cy="9144000"/>
  <p:embeddedFontLst>
    <p:embeddedFont>
      <p:font typeface="字魂110号-武林江湖体" panose="02010600030101010101" charset="-122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字魂凤鸣手书" panose="00000500000000000000" charset="-122"/>
      <p:regular r:id="rId24"/>
    </p:embeddedFont>
    <p:embeddedFont>
      <p:font typeface="华文新魏" panose="02010600030101010101" charset="-122"/>
      <p:regular r:id="rId25"/>
    </p:embeddedFont>
    <p:embeddedFont>
      <p:font typeface="华文行楷" panose="02010600030101010101" charset="-122"/>
      <p:regular r:id="rId2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">
          <p15:clr>
            <a:srgbClr val="A4A3A4"/>
          </p15:clr>
        </p15:guide>
        <p15:guide id="4" pos="7300">
          <p15:clr>
            <a:srgbClr val="A4A3A4"/>
          </p15:clr>
        </p15:guide>
        <p15:guide id="5" orient="horz" pos="397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907A"/>
    <a:srgbClr val="000000"/>
    <a:srgbClr val="141010"/>
    <a:srgbClr val="FFFFFF"/>
    <a:srgbClr val="6E7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96" y="252"/>
      </p:cViewPr>
      <p:guideLst>
        <p:guide orient="horz" pos="2160"/>
        <p:guide pos="3840"/>
        <p:guide pos="393"/>
        <p:guide pos="7300"/>
        <p:guide orient="horz" pos="39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 snapToGrid="0" showGuides="1">
      <p:cViewPr varScale="1">
        <p:scale>
          <a:sx n="88" d="100"/>
          <a:sy n="88" d="100"/>
        </p:scale>
        <p:origin x="3822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680" b="0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Lato" panose="020F0502020204030203" pitchFamily="34" charset="0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18201868214869699"/>
          <c:y val="0.124827618117547"/>
          <c:w val="0.76684700750683799"/>
          <c:h val="0.82530629765586305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BFB7A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/>
                    </a:solidFill>
                    <a:latin typeface="Source Sans Pro" panose="020B0503030403020204" pitchFamily="34" charset="0"/>
                    <a:ea typeface="Lato" panose="020F0502020204030203" pitchFamily="34" charset="0"/>
                    <a:cs typeface="Lato" panose="020F0502020204030203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40-4186-9AC9-D04D9CDDC6FE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/>
                    </a:solidFill>
                    <a:latin typeface="Source Sans Pro" panose="020B0503030403020204" pitchFamily="34" charset="0"/>
                    <a:ea typeface="Lato" panose="020F0502020204030203" pitchFamily="34" charset="0"/>
                    <a:cs typeface="Lato" panose="020F0502020204030203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40-4186-9AC9-D04D9CDDC6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6"/>
        <c:axId val="833098160"/>
        <c:axId val="833098552"/>
      </c:barChart>
      <c:catAx>
        <c:axId val="8330981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Lato" panose="020F0502020204030203" pitchFamily="34" charset="0"/>
                <a:cs typeface="Lato" panose="020F0502020204030203" pitchFamily="34" charset="0"/>
              </a:defRPr>
            </a:pPr>
            <a:endParaRPr lang="zh-CN"/>
          </a:p>
        </c:txPr>
        <c:crossAx val="833098552"/>
        <c:crosses val="autoZero"/>
        <c:auto val="1"/>
        <c:lblAlgn val="ctr"/>
        <c:lblOffset val="100"/>
        <c:noMultiLvlLbl val="0"/>
      </c:catAx>
      <c:valAx>
        <c:axId val="8330985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3309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484855917106597"/>
          <c:y val="0.93544004946902304"/>
          <c:w val="0.243016593395978"/>
          <c:h val="6.45599505309766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ource Sans Pro" panose="020B0503030403020204" pitchFamily="34" charset="0"/>
              <a:ea typeface="Lato" panose="020F0502020204030203" pitchFamily="34" charset="0"/>
              <a:cs typeface="Lato" panose="020F0502020204030203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latin typeface="Source Sans Pro" panose="020B0503030403020204" pitchFamily="34" charset="0"/>
          <a:ea typeface="Lato" panose="020F0502020204030203" pitchFamily="34" charset="0"/>
          <a:cs typeface="Lato" panose="020F0502020204030203" pitchFamily="34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比例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2E-4DDA-9C29-644165853D40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2E-4DDA-9C29-644165853D40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2E-4DDA-9C29-644165853D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比例</c:v>
                </c:pt>
              </c:strCache>
            </c:strRef>
          </c:tx>
          <c:spPr>
            <a:ln>
              <a:solidFill>
                <a:schemeClr val="bg2">
                  <a:lumMod val="50000"/>
                </a:schemeClr>
              </a:solidFill>
            </a:ln>
          </c:spPr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3BD-4D01-8738-03ABA9A8B267}"/>
              </c:ext>
            </c:extLst>
          </c:dPt>
          <c:dPt>
            <c:idx val="1"/>
            <c:bubble3D val="0"/>
            <c:spPr>
              <a:solidFill>
                <a:srgbClr val="9F8E6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3BD-4D01-8738-03ABA9A8B267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BD-4D01-8738-03ABA9A8B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比例</c:v>
                </c:pt>
              </c:strCache>
            </c:strRef>
          </c:tx>
          <c:spPr>
            <a:ln>
              <a:solidFill>
                <a:schemeClr val="bg2">
                  <a:lumMod val="50000"/>
                </a:schemeClr>
              </a:solidFill>
            </a:ln>
          </c:spPr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F6C-4C4F-A20E-82125E27C9CC}"/>
              </c:ext>
            </c:extLst>
          </c:dPt>
          <c:dPt>
            <c:idx val="1"/>
            <c:bubble3D val="0"/>
            <c:spPr>
              <a:solidFill>
                <a:srgbClr val="9F8E6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F6C-4C4F-A20E-82125E27C9CC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0.3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6C-4C4F-A20E-82125E27C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比例</c:v>
                </c:pt>
              </c:strCache>
            </c:strRef>
          </c:tx>
          <c:spPr>
            <a:ln>
              <a:solidFill>
                <a:schemeClr val="bg2">
                  <a:lumMod val="50000"/>
                </a:schemeClr>
              </a:solidFill>
            </a:ln>
          </c:spPr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E27-4C27-85BC-F3E1829290E2}"/>
              </c:ext>
            </c:extLst>
          </c:dPt>
          <c:dPt>
            <c:idx val="1"/>
            <c:bubble3D val="0"/>
            <c:spPr>
              <a:solidFill>
                <a:srgbClr val="9F8E6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E27-4C27-85BC-F3E1829290E2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27-4C27-85BC-F3E182929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DEA647-F983-4BDD-BB08-D4D37D5FD6D2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A5910-920B-4C9A-AB10-19E0612BCB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背景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t="1369" r="40279" b="-402"/>
          <a:stretch>
            <a:fillRect/>
          </a:stretch>
        </p:blipFill>
        <p:spPr>
          <a:xfrm>
            <a:off x="-37322" y="0"/>
            <a:ext cx="12223102" cy="6885992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背景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54" t="1369"/>
          <a:stretch>
            <a:fillRect/>
          </a:stretch>
        </p:blipFill>
        <p:spPr>
          <a:xfrm>
            <a:off x="-55984" y="0"/>
            <a:ext cx="12247984" cy="6858000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背景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5" t="1102" r="16207"/>
          <a:stretch>
            <a:fillRect/>
          </a:stretch>
        </p:blipFill>
        <p:spPr>
          <a:xfrm>
            <a:off x="-37322" y="-18662"/>
            <a:ext cx="12241763" cy="6904654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54962" y="242597"/>
            <a:ext cx="11664000" cy="6408000"/>
          </a:xfrm>
          <a:prstGeom prst="rect">
            <a:avLst/>
          </a:prstGeom>
          <a:noFill/>
          <a:ln w="19050" cap="rnd">
            <a:solidFill>
              <a:srgbClr val="141010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华文新魏" panose="020108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57" y="-185978"/>
            <a:ext cx="2019313" cy="20193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77DCF-C454-4DE1-BFB6-41213D3671BC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CF756-00CF-4010-8094-E4263401487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843" y="-1017639"/>
            <a:ext cx="6059009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863" y="-1446930"/>
            <a:ext cx="4131137" cy="4131137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390666" y="3054865"/>
            <a:ext cx="7801228" cy="1998213"/>
            <a:chOff x="9527" y="5426"/>
            <a:chExt cx="6937" cy="1777"/>
          </a:xfrm>
        </p:grpSpPr>
        <p:sp>
          <p:nvSpPr>
            <p:cNvPr id="15" name="TextBox 16"/>
            <p:cNvSpPr txBox="1"/>
            <p:nvPr/>
          </p:nvSpPr>
          <p:spPr>
            <a:xfrm>
              <a:off x="12056" y="6574"/>
              <a:ext cx="3905" cy="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工作汇报</a:t>
              </a:r>
              <a:r>
                <a:rPr lang="en-US" altLang="zh-CN" sz="2000" dirty="0"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/ </a:t>
              </a:r>
              <a:r>
                <a:rPr lang="zh-CN" altLang="en-US" sz="2000" dirty="0"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年终总结 </a:t>
              </a:r>
              <a:r>
                <a:rPr lang="en-US" altLang="zh-CN" sz="2000" dirty="0"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/ </a:t>
              </a:r>
              <a:r>
                <a:rPr lang="zh-CN" altLang="en-US" sz="2000" dirty="0"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会议发言等</a:t>
              </a:r>
            </a:p>
            <a:p>
              <a:endParaRPr lang="zh-CN" altLang="en-US" sz="2000" dirty="0">
                <a:latin typeface="字魂36号-正文宋楷" panose="00000500000000000000" pitchFamily="2" charset="-122"/>
                <a:ea typeface="字魂36号-正文宋楷" panose="00000500000000000000" pitchFamily="2" charset="-122"/>
                <a:sym typeface="字魂36号-正文宋楷" panose="00000500000000000000" pitchFamily="2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527" y="5426"/>
              <a:ext cx="6937" cy="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>
                  <a:solidFill>
                    <a:schemeClr val="bg2">
                      <a:lumMod val="10000"/>
                    </a:schemeClr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中医医学汇报</a:t>
              </a:r>
              <a:r>
                <a:rPr lang="en-US" altLang="zh-CN" sz="6000" dirty="0">
                  <a:solidFill>
                    <a:schemeClr val="bg2">
                      <a:lumMod val="10000"/>
                    </a:schemeClr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PPT</a:t>
              </a:r>
              <a:r>
                <a:rPr lang="zh-CN" altLang="en-US" sz="6000" dirty="0">
                  <a:solidFill>
                    <a:schemeClr val="bg2">
                      <a:lumMod val="10000"/>
                    </a:schemeClr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模板</a:t>
              </a: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7" y="6516"/>
              <a:ext cx="1784" cy="531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25165" y="4491293"/>
            <a:ext cx="3167512" cy="3167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377841" y="1203704"/>
            <a:ext cx="835224" cy="853514"/>
            <a:chOff x="6377841" y="1203704"/>
            <a:chExt cx="835224" cy="85351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77841" y="1203704"/>
              <a:ext cx="835224" cy="853514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6443434" y="1247948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ea typeface="华文行楷" panose="02010800040101010101" pitchFamily="2" charset="-122"/>
                </a:rPr>
                <a:t>01</a:t>
              </a:r>
              <a:endParaRPr lang="zh-CN" altLang="en-US" sz="4000" dirty="0">
                <a:ea typeface="华文行楷" panose="02010800040101010101" pitchFamily="2" charset="-122"/>
              </a:endParaRPr>
            </a:p>
          </p:txBody>
        </p:sp>
      </p:grpSp>
      <p:sp>
        <p:nvSpPr>
          <p:cNvPr id="305" name="矩形 304"/>
          <p:cNvSpPr/>
          <p:nvPr/>
        </p:nvSpPr>
        <p:spPr>
          <a:xfrm>
            <a:off x="7388999" y="1282700"/>
            <a:ext cx="41147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字魂110号-武林江湖体" panose="00000500000000000000" pitchFamily="2" charset="-122"/>
                <a:ea typeface="字魂110号-武林江湖体" panose="00000500000000000000" pitchFamily="2" charset="-122"/>
              </a:rPr>
              <a:t>第一个标题文本</a:t>
            </a:r>
            <a:endParaRPr lang="en-US" altLang="zh-CN" sz="4000" dirty="0">
              <a:solidFill>
                <a:schemeClr val="tx1">
                  <a:lumMod val="85000"/>
                  <a:lumOff val="15000"/>
                </a:schemeClr>
              </a:solidFill>
              <a:latin typeface="字魂110号-武林江湖体" panose="00000500000000000000" pitchFamily="2" charset="-122"/>
              <a:ea typeface="字魂110号-武林江湖体" panose="00000500000000000000" pitchFamily="2" charset="-122"/>
            </a:endParaRPr>
          </a:p>
        </p:txBody>
      </p:sp>
      <p:sp>
        <p:nvSpPr>
          <p:cNvPr id="309" name="矩形 308"/>
          <p:cNvSpPr/>
          <p:nvPr/>
        </p:nvSpPr>
        <p:spPr>
          <a:xfrm>
            <a:off x="7388999" y="2608496"/>
            <a:ext cx="41147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10号-武林江湖体" panose="00000500000000000000" pitchFamily="2" charset="-122"/>
                <a:ea typeface="字魂110号-武林江湖体" panose="00000500000000000000" pitchFamily="2" charset="-122"/>
              </a:rPr>
              <a:t>第二个标题文本</a:t>
            </a:r>
            <a:endParaRPr lang="en-US" altLang="zh-CN" sz="4000" dirty="0">
              <a:solidFill>
                <a:schemeClr val="tx1">
                  <a:lumMod val="85000"/>
                  <a:lumOff val="15000"/>
                </a:schemeClr>
              </a:solidFill>
              <a:latin typeface="字魂110号-武林江湖体" panose="00000500000000000000" pitchFamily="2" charset="-122"/>
              <a:ea typeface="字魂110号-武林江湖体" panose="00000500000000000000" pitchFamily="2" charset="-122"/>
            </a:endParaRPr>
          </a:p>
        </p:txBody>
      </p:sp>
      <p:sp>
        <p:nvSpPr>
          <p:cNvPr id="310" name="矩形 309"/>
          <p:cNvSpPr/>
          <p:nvPr/>
        </p:nvSpPr>
        <p:spPr>
          <a:xfrm>
            <a:off x="7388999" y="3952127"/>
            <a:ext cx="41147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10号-武林江湖体" panose="00000500000000000000" pitchFamily="2" charset="-122"/>
                <a:ea typeface="字魂110号-武林江湖体" panose="00000500000000000000" pitchFamily="2" charset="-122"/>
              </a:rPr>
              <a:t>第三个标题文本</a:t>
            </a:r>
            <a:endParaRPr lang="en-US" altLang="zh-CN" sz="4000" dirty="0">
              <a:solidFill>
                <a:schemeClr val="tx1">
                  <a:lumMod val="85000"/>
                  <a:lumOff val="15000"/>
                </a:schemeClr>
              </a:solidFill>
              <a:latin typeface="字魂110号-武林江湖体" panose="00000500000000000000" pitchFamily="2" charset="-122"/>
              <a:ea typeface="字魂110号-武林江湖体" panose="00000500000000000000" pitchFamily="2" charset="-122"/>
            </a:endParaRPr>
          </a:p>
        </p:txBody>
      </p:sp>
      <p:sp>
        <p:nvSpPr>
          <p:cNvPr id="311" name="矩形 310"/>
          <p:cNvSpPr/>
          <p:nvPr/>
        </p:nvSpPr>
        <p:spPr>
          <a:xfrm>
            <a:off x="7388999" y="5259322"/>
            <a:ext cx="41147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10号-武林江湖体" panose="00000500000000000000" pitchFamily="2" charset="-122"/>
                <a:ea typeface="字魂110号-武林江湖体" panose="00000500000000000000" pitchFamily="2" charset="-122"/>
              </a:rPr>
              <a:t>第四个标题文本</a:t>
            </a:r>
            <a:endParaRPr lang="en-US" altLang="zh-CN" sz="4000" dirty="0">
              <a:solidFill>
                <a:schemeClr val="tx1">
                  <a:lumMod val="85000"/>
                  <a:lumOff val="15000"/>
                </a:schemeClr>
              </a:solidFill>
              <a:latin typeface="字魂110号-武林江湖体" panose="00000500000000000000" pitchFamily="2" charset="-122"/>
              <a:ea typeface="字魂110号-武林江湖体" panose="000005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77841" y="2535682"/>
            <a:ext cx="835224" cy="853514"/>
            <a:chOff x="6377841" y="2535682"/>
            <a:chExt cx="835224" cy="853514"/>
          </a:xfrm>
        </p:grpSpPr>
        <p:pic>
          <p:nvPicPr>
            <p:cNvPr id="313" name="图片 3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77841" y="2535682"/>
              <a:ext cx="835224" cy="853514"/>
            </a:xfrm>
            <a:prstGeom prst="rect">
              <a:avLst/>
            </a:prstGeom>
          </p:spPr>
        </p:pic>
        <p:sp>
          <p:nvSpPr>
            <p:cNvPr id="306" name="文本框 305"/>
            <p:cNvSpPr txBox="1"/>
            <p:nvPr/>
          </p:nvSpPr>
          <p:spPr>
            <a:xfrm>
              <a:off x="6425385" y="2585460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ea typeface="华文行楷" panose="02010800040101010101" pitchFamily="2" charset="-122"/>
                </a:rPr>
                <a:t>02</a:t>
              </a:r>
              <a:endParaRPr lang="zh-CN" altLang="en-US" sz="4000" dirty="0">
                <a:ea typeface="华文行楷" panose="020108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77841" y="3879313"/>
            <a:ext cx="835224" cy="853514"/>
            <a:chOff x="6377841" y="3879313"/>
            <a:chExt cx="835224" cy="853514"/>
          </a:xfrm>
        </p:grpSpPr>
        <p:pic>
          <p:nvPicPr>
            <p:cNvPr id="314" name="图片 3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77841" y="3879313"/>
              <a:ext cx="835224" cy="853514"/>
            </a:xfrm>
            <a:prstGeom prst="rect">
              <a:avLst/>
            </a:prstGeom>
          </p:spPr>
        </p:pic>
        <p:sp>
          <p:nvSpPr>
            <p:cNvPr id="307" name="文本框 306"/>
            <p:cNvSpPr txBox="1"/>
            <p:nvPr/>
          </p:nvSpPr>
          <p:spPr>
            <a:xfrm>
              <a:off x="6425385" y="3926976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ea typeface="华文行楷" panose="02010800040101010101" pitchFamily="2" charset="-122"/>
                </a:rPr>
                <a:t>03</a:t>
              </a:r>
              <a:endParaRPr lang="zh-CN" altLang="en-US" sz="4000" dirty="0">
                <a:ea typeface="华文行楷" panose="0201080004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77841" y="5222944"/>
            <a:ext cx="835224" cy="853514"/>
            <a:chOff x="6377841" y="5222944"/>
            <a:chExt cx="835224" cy="853514"/>
          </a:xfrm>
        </p:grpSpPr>
        <p:pic>
          <p:nvPicPr>
            <p:cNvPr id="315" name="图片 3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77841" y="5222944"/>
              <a:ext cx="835224" cy="853514"/>
            </a:xfrm>
            <a:prstGeom prst="rect">
              <a:avLst/>
            </a:prstGeom>
          </p:spPr>
        </p:pic>
        <p:sp>
          <p:nvSpPr>
            <p:cNvPr id="308" name="文本框 307"/>
            <p:cNvSpPr txBox="1"/>
            <p:nvPr/>
          </p:nvSpPr>
          <p:spPr>
            <a:xfrm>
              <a:off x="6425385" y="5278062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ea typeface="华文行楷" panose="02010800040101010101" pitchFamily="2" charset="-122"/>
                </a:rPr>
                <a:t>04</a:t>
              </a:r>
              <a:endParaRPr lang="zh-CN" altLang="en-US" sz="4000" dirty="0">
                <a:ea typeface="华文行楷" panose="020108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0"/>
      <p:bldP spid="309" grpId="0"/>
      <p:bldP spid="310" grpId="0"/>
      <p:bldP spid="3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1997762" y="2448814"/>
            <a:ext cx="8196476" cy="167738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4800">
                <a:solidFill>
                  <a:srgbClr val="000000"/>
                </a:solidFill>
                <a:latin typeface="字魂110号-武林江湖体" panose="00000500000000000000" pitchFamily="2" charset="-122"/>
                <a:ea typeface="字魂110号-武林江湖体" panose="00000500000000000000" pitchFamily="2" charset="-122"/>
              </a:defRPr>
            </a:lvl1pPr>
          </a:lstStyle>
          <a:p>
            <a:r>
              <a:rPr lang="zh-CN" altLang="en-US" sz="10300" dirty="0" smtClean="0"/>
              <a:t>第一个标题</a:t>
            </a:r>
            <a:endParaRPr lang="en-US" altLang="zh-CN" sz="10300" dirty="0"/>
          </a:p>
        </p:txBody>
      </p:sp>
      <p:sp>
        <p:nvSpPr>
          <p:cNvPr id="9" name="椭圆 8"/>
          <p:cNvSpPr/>
          <p:nvPr/>
        </p:nvSpPr>
        <p:spPr>
          <a:xfrm>
            <a:off x="5501250" y="1225321"/>
            <a:ext cx="1223493" cy="122349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dirty="0">
                <a:latin typeface="字魂110号-武林江湖体" panose="00000500000000000000" pitchFamily="2" charset="-122"/>
                <a:ea typeface="字魂110号-武林江湖体" panose="00000500000000000000" pitchFamily="2" charset="-122"/>
              </a:rPr>
              <a:t>壹</a:t>
            </a:r>
          </a:p>
        </p:txBody>
      </p:sp>
      <p:pic>
        <p:nvPicPr>
          <p:cNvPr id="10" name="Picture 4" descr="E:\1-2018下PSD\6f91d40455c525900ba5105728edbed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782" y="4126196"/>
            <a:ext cx="846432" cy="87492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-319168" y="4278068"/>
            <a:ext cx="3628136" cy="36281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211691" y="2648020"/>
            <a:ext cx="1290320" cy="307180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kern="0" dirty="0">
              <a:solidFill>
                <a:srgbClr val="000000">
                  <a:lumMod val="75000"/>
                  <a:lumOff val="25000"/>
                </a:srgbClr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1" y="1737630"/>
            <a:ext cx="1443610" cy="74577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382891" y="2648020"/>
            <a:ext cx="1290320" cy="307180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kern="0" dirty="0">
              <a:solidFill>
                <a:srgbClr val="000000">
                  <a:lumMod val="75000"/>
                  <a:lumOff val="25000"/>
                </a:srgbClr>
              </a:solidFill>
              <a:latin typeface="+mj-ea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1737630"/>
            <a:ext cx="1443610" cy="74577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329276" y="2648020"/>
            <a:ext cx="1290320" cy="307180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kern="0" dirty="0">
              <a:solidFill>
                <a:srgbClr val="000000">
                  <a:lumMod val="75000"/>
                  <a:lumOff val="25000"/>
                </a:srgbClr>
              </a:solidFill>
              <a:latin typeface="+mj-ea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986" y="1737630"/>
            <a:ext cx="1443610" cy="74577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275661" y="2648020"/>
            <a:ext cx="1290320" cy="307180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kern="0" dirty="0">
              <a:solidFill>
                <a:srgbClr val="000000">
                  <a:lumMod val="75000"/>
                  <a:lumOff val="25000"/>
                </a:srgbClr>
              </a:solidFill>
              <a:latin typeface="+mj-ea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371" y="1737630"/>
            <a:ext cx="1443610" cy="74577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978312"/>
            <a:ext cx="3855904" cy="33586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38" y="2802598"/>
            <a:ext cx="2229795" cy="2462576"/>
          </a:xfrm>
          <a:prstGeom prst="rect">
            <a:avLst/>
          </a:prstGeom>
        </p:spPr>
      </p:pic>
      <p:graphicFrame>
        <p:nvGraphicFramePr>
          <p:cNvPr id="2" name="Chart 4"/>
          <p:cNvGraphicFramePr/>
          <p:nvPr/>
        </p:nvGraphicFramePr>
        <p:xfrm>
          <a:off x="6349483" y="1817372"/>
          <a:ext cx="6331400" cy="4074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3" name="组合 12"/>
          <p:cNvGrpSpPr/>
          <p:nvPr/>
        </p:nvGrpSpPr>
        <p:grpSpPr>
          <a:xfrm>
            <a:off x="706404" y="2096171"/>
            <a:ext cx="3351530" cy="1375548"/>
            <a:chOff x="706404" y="2096171"/>
            <a:chExt cx="3351530" cy="1375548"/>
          </a:xfrm>
        </p:grpSpPr>
        <p:sp>
          <p:nvSpPr>
            <p:cNvPr id="3" name="文本框 28"/>
            <p:cNvSpPr txBox="1"/>
            <p:nvPr/>
          </p:nvSpPr>
          <p:spPr>
            <a:xfrm>
              <a:off x="706404" y="2411269"/>
              <a:ext cx="3351530" cy="106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凤鸣手书" panose="00000500000000000000" charset="-122"/>
                  <a:ea typeface="字魂凤鸣手书" panose="00000500000000000000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400" dirty="0">
                <a:latin typeface="+mn-ea"/>
                <a:sym typeface="+mn-ea"/>
              </a:endParaRPr>
            </a:p>
          </p:txBody>
        </p:sp>
        <p:sp>
          <p:nvSpPr>
            <p:cNvPr id="4" name="文本框 9"/>
            <p:cNvSpPr txBox="1"/>
            <p:nvPr/>
          </p:nvSpPr>
          <p:spPr>
            <a:xfrm>
              <a:off x="706404" y="2096171"/>
              <a:ext cx="1097280" cy="36830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latin typeface="+mn-ea"/>
                  <a:sym typeface="+mn-ea"/>
                </a:rPr>
                <a:t>输入标题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6404" y="4192166"/>
            <a:ext cx="3351530" cy="1375548"/>
            <a:chOff x="706404" y="4192166"/>
            <a:chExt cx="3351530" cy="1375548"/>
          </a:xfrm>
        </p:grpSpPr>
        <p:sp>
          <p:nvSpPr>
            <p:cNvPr id="5" name="文本框 28"/>
            <p:cNvSpPr txBox="1"/>
            <p:nvPr/>
          </p:nvSpPr>
          <p:spPr>
            <a:xfrm>
              <a:off x="706404" y="4507264"/>
              <a:ext cx="3351530" cy="106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凤鸣手书" panose="00000500000000000000" charset="-122"/>
                  <a:ea typeface="字魂凤鸣手书" panose="00000500000000000000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6" name="文本框 9"/>
            <p:cNvSpPr txBox="1"/>
            <p:nvPr/>
          </p:nvSpPr>
          <p:spPr>
            <a:xfrm>
              <a:off x="706404" y="4192166"/>
              <a:ext cx="1097280" cy="36830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latin typeface="+mn-ea"/>
                  <a:sym typeface="+mn-ea"/>
                </a:rPr>
                <a:t>输入标题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1997762" y="2448814"/>
            <a:ext cx="8196476" cy="16764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4800">
                <a:solidFill>
                  <a:srgbClr val="000000"/>
                </a:solidFill>
                <a:latin typeface="字魂110号-武林江湖体" panose="00000500000000000000" pitchFamily="2" charset="-122"/>
                <a:ea typeface="字魂110号-武林江湖体" panose="00000500000000000000" pitchFamily="2" charset="-122"/>
              </a:defRPr>
            </a:lvl1pPr>
          </a:lstStyle>
          <a:p>
            <a:r>
              <a:rPr lang="zh-CN" altLang="en-US" sz="10300" dirty="0" smtClean="0"/>
              <a:t>第二个标题</a:t>
            </a:r>
            <a:endParaRPr lang="en-US" altLang="zh-CN" sz="10300" dirty="0"/>
          </a:p>
        </p:txBody>
      </p:sp>
      <p:sp>
        <p:nvSpPr>
          <p:cNvPr id="9" name="椭圆 8"/>
          <p:cNvSpPr/>
          <p:nvPr/>
        </p:nvSpPr>
        <p:spPr>
          <a:xfrm>
            <a:off x="5501250" y="1225321"/>
            <a:ext cx="1223493" cy="122349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dirty="0">
                <a:latin typeface="字魂110号-武林江湖体" panose="00000500000000000000" pitchFamily="2" charset="-122"/>
                <a:ea typeface="字魂110号-武林江湖体" panose="00000500000000000000" pitchFamily="2" charset="-122"/>
              </a:rPr>
              <a:t>壹</a:t>
            </a:r>
          </a:p>
        </p:txBody>
      </p:sp>
      <p:pic>
        <p:nvPicPr>
          <p:cNvPr id="10" name="Picture 4" descr="E:\1-2018下PSD\6f91d40455c525900ba5105728edbed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782" y="4126196"/>
            <a:ext cx="846432" cy="87492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-319168" y="4278068"/>
            <a:ext cx="3628136" cy="36281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3888" y="1962398"/>
            <a:ext cx="4518936" cy="270681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47590" y="1962398"/>
            <a:ext cx="4520524" cy="270681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kern="0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4" name="组合 27"/>
          <p:cNvGrpSpPr/>
          <p:nvPr/>
        </p:nvGrpSpPr>
        <p:grpSpPr bwMode="auto">
          <a:xfrm>
            <a:off x="5415585" y="1755600"/>
            <a:ext cx="1317390" cy="3856978"/>
            <a:chOff x="5547360" y="166674"/>
            <a:chExt cx="1097280" cy="2561286"/>
          </a:xfrm>
        </p:grpSpPr>
        <p:sp>
          <p:nvSpPr>
            <p:cNvPr id="5" name="矩形 4"/>
            <p:cNvSpPr/>
            <p:nvPr/>
          </p:nvSpPr>
          <p:spPr>
            <a:xfrm>
              <a:off x="5547360" y="166674"/>
              <a:ext cx="1097280" cy="2561286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760000">
                    <a:lumMod val="50000"/>
                  </a:srgb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663114" y="393780"/>
              <a:ext cx="865773" cy="2122993"/>
            </a:xfrm>
            <a:prstGeom prst="rect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760000">
                    <a:lumMod val="50000"/>
                  </a:srgb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7" name="矩形 23"/>
            <p:cNvSpPr>
              <a:spLocks noChangeArrowheads="1"/>
            </p:cNvSpPr>
            <p:nvPr/>
          </p:nvSpPr>
          <p:spPr bwMode="auto">
            <a:xfrm>
              <a:off x="6054231" y="2360415"/>
              <a:ext cx="153866" cy="255480"/>
            </a:xfrm>
            <a:prstGeom prst="rect">
              <a:avLst/>
            </a:prstGeom>
            <a:solidFill>
              <a:srgbClr val="760000"/>
            </a:solidFill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sp>
        <p:nvSpPr>
          <p:cNvPr id="8" name="TextBox 14"/>
          <p:cNvSpPr txBox="1"/>
          <p:nvPr/>
        </p:nvSpPr>
        <p:spPr>
          <a:xfrm>
            <a:off x="5778405" y="2469055"/>
            <a:ext cx="6428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FFFFFF"/>
                </a:solidFill>
                <a:latin typeface="+mj-ea"/>
                <a:ea typeface="+mj-ea"/>
              </a:rPr>
              <a:t>添加关键字</a:t>
            </a:r>
            <a:endParaRPr lang="zh-CN" altLang="en-US" sz="28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9275" y="4745399"/>
            <a:ext cx="4593549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400" kern="0" dirty="0">
              <a:solidFill>
                <a:srgbClr val="000000">
                  <a:lumMod val="85000"/>
                  <a:lumOff val="15000"/>
                </a:srgb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46001" y="4745399"/>
            <a:ext cx="4593549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400" kern="0" dirty="0">
              <a:solidFill>
                <a:srgbClr val="000000">
                  <a:lumMod val="85000"/>
                  <a:lumOff val="15000"/>
                </a:srgb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232" y="2521106"/>
            <a:ext cx="4259881" cy="425988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68076" y="1782442"/>
            <a:ext cx="9197600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400" kern="0" dirty="0">
              <a:solidFill>
                <a:srgbClr val="000000">
                  <a:lumMod val="85000"/>
                  <a:lumOff val="15000"/>
                </a:srgbClr>
              </a:solidFill>
              <a:latin typeface="+mj-ea"/>
              <a:ea typeface="+mj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rgbClr val="000000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68076" y="1252422"/>
            <a:ext cx="2516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</a:rPr>
              <a:t>输入标题内容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1154574" y="2877067"/>
            <a:ext cx="2117178" cy="489352"/>
          </a:xfrm>
          <a:prstGeom prst="round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说明文本</a:t>
            </a:r>
          </a:p>
        </p:txBody>
      </p:sp>
      <p:sp>
        <p:nvSpPr>
          <p:cNvPr id="6" name="矩形 5"/>
          <p:cNvSpPr/>
          <p:nvPr/>
        </p:nvSpPr>
        <p:spPr>
          <a:xfrm>
            <a:off x="1111325" y="3417217"/>
            <a:ext cx="539446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400" dirty="0">
              <a:solidFill>
                <a:srgbClr val="000000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181173" y="4440235"/>
            <a:ext cx="2117178" cy="489352"/>
          </a:xfrm>
          <a:prstGeom prst="round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说明文本</a:t>
            </a:r>
          </a:p>
        </p:txBody>
      </p:sp>
      <p:sp>
        <p:nvSpPr>
          <p:cNvPr id="8" name="矩形 7"/>
          <p:cNvSpPr/>
          <p:nvPr/>
        </p:nvSpPr>
        <p:spPr>
          <a:xfrm>
            <a:off x="1111325" y="4992855"/>
            <a:ext cx="539446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400" dirty="0">
              <a:solidFill>
                <a:srgbClr val="000000"/>
              </a:solidFill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1997762" y="2448814"/>
            <a:ext cx="8196476" cy="16764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4800">
                <a:solidFill>
                  <a:srgbClr val="000000"/>
                </a:solidFill>
                <a:latin typeface="字魂110号-武林江湖体" panose="00000500000000000000" pitchFamily="2" charset="-122"/>
                <a:ea typeface="字魂110号-武林江湖体" panose="00000500000000000000" pitchFamily="2" charset="-122"/>
              </a:defRPr>
            </a:lvl1pPr>
          </a:lstStyle>
          <a:p>
            <a:r>
              <a:rPr lang="zh-CN" altLang="en-US" sz="10300" dirty="0" smtClean="0"/>
              <a:t>第三个标题</a:t>
            </a:r>
            <a:endParaRPr lang="en-US" altLang="zh-CN" sz="10300" dirty="0"/>
          </a:p>
        </p:txBody>
      </p:sp>
      <p:sp>
        <p:nvSpPr>
          <p:cNvPr id="9" name="椭圆 8"/>
          <p:cNvSpPr/>
          <p:nvPr/>
        </p:nvSpPr>
        <p:spPr>
          <a:xfrm>
            <a:off x="5501250" y="1225321"/>
            <a:ext cx="1223493" cy="122349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dirty="0">
                <a:latin typeface="字魂110号-武林江湖体" panose="00000500000000000000" pitchFamily="2" charset="-122"/>
                <a:ea typeface="字魂110号-武林江湖体" panose="00000500000000000000" pitchFamily="2" charset="-122"/>
              </a:rPr>
              <a:t>壹</a:t>
            </a:r>
          </a:p>
        </p:txBody>
      </p:sp>
      <p:pic>
        <p:nvPicPr>
          <p:cNvPr id="10" name="Picture 4" descr="E:\1-2018下PSD\6f91d40455c525900ba5105728edbed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782" y="4126196"/>
            <a:ext cx="846432" cy="87492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-319168" y="4278068"/>
            <a:ext cx="3628136" cy="36281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6369050" y="1182142"/>
            <a:ext cx="5094605" cy="843658"/>
            <a:chOff x="4194" y="1083"/>
            <a:chExt cx="9864" cy="1633"/>
          </a:xfrm>
        </p:grpSpPr>
        <p:grpSp>
          <p:nvGrpSpPr>
            <p:cNvPr id="10" name="组合 9"/>
            <p:cNvGrpSpPr/>
            <p:nvPr/>
          </p:nvGrpSpPr>
          <p:grpSpPr>
            <a:xfrm>
              <a:off x="4194" y="1234"/>
              <a:ext cx="1470" cy="1482"/>
              <a:chOff x="1350" y="1261"/>
              <a:chExt cx="1470" cy="1482"/>
            </a:xfrm>
          </p:grpSpPr>
          <p:pic>
            <p:nvPicPr>
              <p:cNvPr id="11" name="图片 10" descr="bc51b26f42b9234ef26ac2bb5f4527fa"/>
              <p:cNvPicPr>
                <a:picLocks noChangeAspect="1"/>
              </p:cNvPicPr>
              <p:nvPr/>
            </p:nvPicPr>
            <p:blipFill>
              <a:blip r:embed="rId2"/>
              <a:srcRect l="18231" t="18150" r="17767" b="17303"/>
              <a:stretch>
                <a:fillRect/>
              </a:stretch>
            </p:blipFill>
            <p:spPr>
              <a:xfrm>
                <a:off x="1350" y="1261"/>
                <a:ext cx="1470" cy="1482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/>
            </p:nvSpPr>
            <p:spPr>
              <a:xfrm>
                <a:off x="1499" y="1349"/>
                <a:ext cx="1172" cy="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>
                    <a:gradFill>
                      <a:gsLst>
                        <a:gs pos="0">
                          <a:srgbClr val="E30000"/>
                        </a:gs>
                        <a:gs pos="100000">
                          <a:srgbClr val="760303"/>
                        </a:gs>
                      </a:gsLst>
                      <a:lin scaled="0"/>
                    </a:gradFill>
                    <a:latin typeface="兰米夏日闲情" panose="02000503000000000000" charset="-122"/>
                    <a:ea typeface="兰米夏日闲情" panose="02000503000000000000" charset="-122"/>
                  </a:rPr>
                  <a:t>壹</a:t>
                </a: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6114" y="1083"/>
              <a:ext cx="7944" cy="1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凤鸣手书" panose="00000500000000000000" charset="-122"/>
                  <a:ea typeface="字魂凤鸣手书" panose="00000500000000000000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600">
                <a:latin typeface="兰米夏日闲情" panose="02000503000000000000" charset="-122"/>
                <a:ea typeface="兰米夏日闲情" panose="02000503000000000000" charset="-122"/>
                <a:sym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69050" y="3344858"/>
            <a:ext cx="5094605" cy="875172"/>
            <a:chOff x="4194" y="1234"/>
            <a:chExt cx="9864" cy="1694"/>
          </a:xfrm>
        </p:grpSpPr>
        <p:grpSp>
          <p:nvGrpSpPr>
            <p:cNvPr id="18" name="组合 17"/>
            <p:cNvGrpSpPr/>
            <p:nvPr/>
          </p:nvGrpSpPr>
          <p:grpSpPr>
            <a:xfrm>
              <a:off x="4194" y="1234"/>
              <a:ext cx="1470" cy="1482"/>
              <a:chOff x="1350" y="1261"/>
              <a:chExt cx="1470" cy="1482"/>
            </a:xfrm>
          </p:grpSpPr>
          <p:pic>
            <p:nvPicPr>
              <p:cNvPr id="19" name="图片 18" descr="bc51b26f42b9234ef26ac2bb5f4527fa"/>
              <p:cNvPicPr>
                <a:picLocks noChangeAspect="1"/>
              </p:cNvPicPr>
              <p:nvPr/>
            </p:nvPicPr>
            <p:blipFill>
              <a:blip r:embed="rId2"/>
              <a:srcRect l="18231" t="18150" r="17767" b="17303"/>
              <a:stretch>
                <a:fillRect/>
              </a:stretch>
            </p:blipFill>
            <p:spPr>
              <a:xfrm>
                <a:off x="1350" y="1261"/>
                <a:ext cx="1470" cy="1482"/>
              </a:xfrm>
              <a:prstGeom prst="rect">
                <a:avLst/>
              </a:prstGeom>
            </p:spPr>
          </p:pic>
          <p:sp>
            <p:nvSpPr>
              <p:cNvPr id="20" name="文本框 19"/>
              <p:cNvSpPr txBox="1"/>
              <p:nvPr/>
            </p:nvSpPr>
            <p:spPr>
              <a:xfrm>
                <a:off x="1499" y="1349"/>
                <a:ext cx="1172" cy="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>
                    <a:gradFill>
                      <a:gsLst>
                        <a:gs pos="0">
                          <a:srgbClr val="E30000"/>
                        </a:gs>
                        <a:gs pos="100000">
                          <a:srgbClr val="760303"/>
                        </a:gs>
                      </a:gsLst>
                      <a:lin scaled="0"/>
                    </a:gradFill>
                    <a:latin typeface="兰米夏日闲情" panose="02000503000000000000" charset="-122"/>
                    <a:ea typeface="兰米夏日闲情" panose="02000503000000000000" charset="-122"/>
                  </a:rPr>
                  <a:t>贰</a:t>
                </a: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6114" y="1322"/>
              <a:ext cx="7944" cy="1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凤鸣手书" panose="00000500000000000000" charset="-122"/>
                  <a:ea typeface="字魂凤鸣手书" panose="00000500000000000000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600">
                <a:latin typeface="兰米夏日闲情" panose="02000503000000000000" charset="-122"/>
                <a:ea typeface="兰米夏日闲情" panose="02000503000000000000" charset="-122"/>
                <a:sym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69050" y="5434008"/>
            <a:ext cx="5094605" cy="875172"/>
            <a:chOff x="4194" y="1234"/>
            <a:chExt cx="9864" cy="1694"/>
          </a:xfrm>
        </p:grpSpPr>
        <p:grpSp>
          <p:nvGrpSpPr>
            <p:cNvPr id="23" name="组合 22"/>
            <p:cNvGrpSpPr/>
            <p:nvPr/>
          </p:nvGrpSpPr>
          <p:grpSpPr>
            <a:xfrm>
              <a:off x="4194" y="1234"/>
              <a:ext cx="1470" cy="1482"/>
              <a:chOff x="1350" y="1261"/>
              <a:chExt cx="1470" cy="1482"/>
            </a:xfrm>
          </p:grpSpPr>
          <p:pic>
            <p:nvPicPr>
              <p:cNvPr id="24" name="图片 23" descr="bc51b26f42b9234ef26ac2bb5f4527fa"/>
              <p:cNvPicPr>
                <a:picLocks noChangeAspect="1"/>
              </p:cNvPicPr>
              <p:nvPr/>
            </p:nvPicPr>
            <p:blipFill>
              <a:blip r:embed="rId2"/>
              <a:srcRect l="18231" t="18150" r="17767" b="17303"/>
              <a:stretch>
                <a:fillRect/>
              </a:stretch>
            </p:blipFill>
            <p:spPr>
              <a:xfrm>
                <a:off x="1350" y="1261"/>
                <a:ext cx="1470" cy="1482"/>
              </a:xfrm>
              <a:prstGeom prst="rect">
                <a:avLst/>
              </a:prstGeom>
            </p:spPr>
          </p:pic>
          <p:sp>
            <p:nvSpPr>
              <p:cNvPr id="25" name="文本框 24"/>
              <p:cNvSpPr txBox="1"/>
              <p:nvPr/>
            </p:nvSpPr>
            <p:spPr>
              <a:xfrm>
                <a:off x="1499" y="1349"/>
                <a:ext cx="1172" cy="1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>
                    <a:gradFill>
                      <a:gsLst>
                        <a:gs pos="0">
                          <a:srgbClr val="E30000"/>
                        </a:gs>
                        <a:gs pos="100000">
                          <a:srgbClr val="760303"/>
                        </a:gs>
                      </a:gsLst>
                      <a:lin scaled="0"/>
                    </a:gradFill>
                    <a:latin typeface="兰米夏日闲情" panose="02000503000000000000" charset="-122"/>
                    <a:ea typeface="兰米夏日闲情" panose="02000503000000000000" charset="-122"/>
                  </a:rPr>
                  <a:t>叁</a:t>
                </a: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6114" y="1322"/>
              <a:ext cx="7944" cy="1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凤鸣手书" panose="00000500000000000000" charset="-122"/>
                  <a:ea typeface="字魂凤鸣手书" panose="00000500000000000000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600">
                <a:latin typeface="兰米夏日闲情" panose="02000503000000000000" charset="-122"/>
                <a:ea typeface="兰米夏日闲情" panose="02000503000000000000" charset="-122"/>
                <a:sym typeface="+mn-ea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361" y="2025848"/>
            <a:ext cx="4200508" cy="42248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1"/>
          <p:cNvSpPr/>
          <p:nvPr/>
        </p:nvSpPr>
        <p:spPr bwMode="auto">
          <a:xfrm>
            <a:off x="1173552" y="1819754"/>
            <a:ext cx="1912101" cy="191210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D4D4D"/>
            </a:solidFill>
          </a:ln>
        </p:spPr>
        <p:txBody>
          <a:bodyPr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05576" y="3912952"/>
            <a:ext cx="2648052" cy="15274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Freeform 21"/>
          <p:cNvSpPr/>
          <p:nvPr/>
        </p:nvSpPr>
        <p:spPr bwMode="auto">
          <a:xfrm>
            <a:off x="5178587" y="1819754"/>
            <a:ext cx="1912101" cy="191210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D4D4D"/>
            </a:solidFill>
          </a:ln>
        </p:spPr>
        <p:txBody>
          <a:bodyPr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10611" y="3912952"/>
            <a:ext cx="2648052" cy="15274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6" name="Freeform 21"/>
          <p:cNvSpPr/>
          <p:nvPr/>
        </p:nvSpPr>
        <p:spPr bwMode="auto">
          <a:xfrm>
            <a:off x="9183623" y="1819754"/>
            <a:ext cx="1912101" cy="191210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D4D4D"/>
            </a:solidFill>
          </a:ln>
        </p:spPr>
        <p:txBody>
          <a:bodyPr/>
          <a:lstStyle/>
          <a:p>
            <a:endParaRPr lang="zh-CN" altLang="en-US"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815647" y="3912952"/>
            <a:ext cx="2648052" cy="15274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487" y="2158665"/>
            <a:ext cx="1262702" cy="1262702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794988" y="1993427"/>
            <a:ext cx="679300" cy="1593178"/>
            <a:chOff x="2208416" y="-2008033"/>
            <a:chExt cx="3634966" cy="852516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7825" y="2576064"/>
              <a:ext cx="2523749" cy="394107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22" t="19260" r="47500" b="62037"/>
            <a:stretch>
              <a:fillRect/>
            </a:stretch>
          </p:blipFill>
          <p:spPr>
            <a:xfrm>
              <a:off x="2208416" y="-2008033"/>
              <a:ext cx="3634966" cy="5029200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849" y="2085875"/>
            <a:ext cx="1473647" cy="1193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1997762" y="2448814"/>
            <a:ext cx="8196476" cy="167640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4800">
                <a:solidFill>
                  <a:srgbClr val="000000"/>
                </a:solidFill>
                <a:latin typeface="字魂110号-武林江湖体" panose="00000500000000000000" pitchFamily="2" charset="-122"/>
                <a:ea typeface="字魂110号-武林江湖体" panose="00000500000000000000" pitchFamily="2" charset="-122"/>
              </a:defRPr>
            </a:lvl1pPr>
          </a:lstStyle>
          <a:p>
            <a:r>
              <a:rPr lang="zh-CN" altLang="en-US" sz="10300" dirty="0" smtClean="0"/>
              <a:t>第四个标题</a:t>
            </a:r>
            <a:endParaRPr lang="en-US" altLang="zh-CN" sz="10300" dirty="0"/>
          </a:p>
        </p:txBody>
      </p:sp>
      <p:sp>
        <p:nvSpPr>
          <p:cNvPr id="9" name="椭圆 8"/>
          <p:cNvSpPr/>
          <p:nvPr/>
        </p:nvSpPr>
        <p:spPr>
          <a:xfrm>
            <a:off x="5501250" y="1225321"/>
            <a:ext cx="1223493" cy="122349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200" dirty="0">
                <a:latin typeface="字魂110号-武林江湖体" panose="00000500000000000000" pitchFamily="2" charset="-122"/>
                <a:ea typeface="字魂110号-武林江湖体" panose="00000500000000000000" pitchFamily="2" charset="-122"/>
              </a:rPr>
              <a:t>壹</a:t>
            </a:r>
          </a:p>
        </p:txBody>
      </p:sp>
      <p:pic>
        <p:nvPicPr>
          <p:cNvPr id="10" name="Picture 4" descr="E:\1-2018下PSD\6f91d40455c525900ba5105728edbed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782" y="4126196"/>
            <a:ext cx="846432" cy="87492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-319168" y="4278068"/>
            <a:ext cx="3628136" cy="36281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932" y="2089284"/>
            <a:ext cx="4691689" cy="377914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7740" y="2258562"/>
            <a:ext cx="2888842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400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90479" y="1858452"/>
            <a:ext cx="169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+mj-ea"/>
                <a:ea typeface="+mj-ea"/>
              </a:rPr>
              <a:t>输入标题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57739" y="4561038"/>
            <a:ext cx="2888842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400" dirty="0">
              <a:latin typeface="+mj-ea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90478" y="4160928"/>
            <a:ext cx="169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+mj-ea"/>
                <a:ea typeface="+mj-ea"/>
              </a:rPr>
              <a:t>输入标题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584974" y="2258562"/>
            <a:ext cx="2888842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400" dirty="0"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917713" y="1858452"/>
            <a:ext cx="169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+mj-ea"/>
                <a:ea typeface="+mj-ea"/>
              </a:rPr>
              <a:t>输入标题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584973" y="4561038"/>
            <a:ext cx="2888842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400" dirty="0"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17712" y="4160928"/>
            <a:ext cx="169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+mj-ea"/>
                <a:ea typeface="+mj-ea"/>
              </a:rPr>
              <a:t>输入标题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623888" y="1698653"/>
            <a:ext cx="3901190" cy="3901190"/>
          </a:xfrm>
          <a:prstGeom prst="diamon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18"/>
          <p:cNvSpPr txBox="1"/>
          <p:nvPr/>
        </p:nvSpPr>
        <p:spPr>
          <a:xfrm>
            <a:off x="5493771" y="2981568"/>
            <a:ext cx="1013460" cy="27703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20"/>
          <p:cNvSpPr txBox="1"/>
          <p:nvPr/>
        </p:nvSpPr>
        <p:spPr>
          <a:xfrm>
            <a:off x="7093707" y="2981568"/>
            <a:ext cx="1013460" cy="27703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5" name="文本框 21"/>
          <p:cNvSpPr txBox="1"/>
          <p:nvPr/>
        </p:nvSpPr>
        <p:spPr>
          <a:xfrm>
            <a:off x="8674786" y="2981568"/>
            <a:ext cx="1013460" cy="27703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6" name="文本框 22"/>
          <p:cNvSpPr txBox="1"/>
          <p:nvPr/>
        </p:nvSpPr>
        <p:spPr>
          <a:xfrm>
            <a:off x="10152099" y="2981568"/>
            <a:ext cx="1013460" cy="277030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200" dirty="0">
              <a:cs typeface="+mn-ea"/>
              <a:sym typeface="+mn-lt"/>
            </a:endParaRPr>
          </a:p>
        </p:txBody>
      </p:sp>
      <p:graphicFrame>
        <p:nvGraphicFramePr>
          <p:cNvPr id="7" name="图表 6"/>
          <p:cNvGraphicFramePr/>
          <p:nvPr/>
        </p:nvGraphicFramePr>
        <p:xfrm>
          <a:off x="5101150" y="1680761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文本框 30"/>
          <p:cNvSpPr txBox="1"/>
          <p:nvPr/>
        </p:nvSpPr>
        <p:spPr>
          <a:xfrm>
            <a:off x="5673524" y="2086060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10%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978114" y="1752441"/>
            <a:ext cx="3768810" cy="3756454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aphicFrame>
        <p:nvGraphicFramePr>
          <p:cNvPr id="10" name="图表 9"/>
          <p:cNvGraphicFramePr/>
          <p:nvPr/>
        </p:nvGraphicFramePr>
        <p:xfrm>
          <a:off x="6733852" y="165755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文本框 30"/>
          <p:cNvSpPr txBox="1"/>
          <p:nvPr/>
        </p:nvSpPr>
        <p:spPr>
          <a:xfrm>
            <a:off x="7325397" y="2086060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20%</a:t>
            </a:r>
            <a:endParaRPr lang="zh-CN" altLang="en-US" dirty="0">
              <a:cs typeface="+mn-ea"/>
              <a:sym typeface="+mn-lt"/>
            </a:endParaRPr>
          </a:p>
        </p:txBody>
      </p:sp>
      <p:graphicFrame>
        <p:nvGraphicFramePr>
          <p:cNvPr id="12" name="图表 11"/>
          <p:cNvGraphicFramePr/>
          <p:nvPr/>
        </p:nvGraphicFramePr>
        <p:xfrm>
          <a:off x="8318028" y="165755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文本框 30"/>
          <p:cNvSpPr txBox="1"/>
          <p:nvPr/>
        </p:nvSpPr>
        <p:spPr>
          <a:xfrm>
            <a:off x="8871621" y="2086060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30%</a:t>
            </a:r>
            <a:endParaRPr lang="zh-CN" altLang="en-US" dirty="0">
              <a:cs typeface="+mn-ea"/>
              <a:sym typeface="+mn-lt"/>
            </a:endParaRPr>
          </a:p>
        </p:txBody>
      </p:sp>
      <p:graphicFrame>
        <p:nvGraphicFramePr>
          <p:cNvPr id="14" name="图表 13"/>
          <p:cNvGraphicFramePr/>
          <p:nvPr/>
        </p:nvGraphicFramePr>
        <p:xfrm>
          <a:off x="9830196" y="165755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文本框 30"/>
          <p:cNvSpPr txBox="1"/>
          <p:nvPr/>
        </p:nvSpPr>
        <p:spPr>
          <a:xfrm>
            <a:off x="10383789" y="2086060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40%</a:t>
            </a:r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Graphic spid="7" grpId="0">
        <p:bldAsOne/>
      </p:bldGraphic>
      <p:bldP spid="8" grpId="0"/>
      <p:bldP spid="9" grpId="0" animBg="1"/>
      <p:bldGraphic spid="10" grpId="0">
        <p:bldAsOne/>
      </p:bldGraphic>
      <p:bldP spid="11" grpId="0"/>
      <p:bldGraphic spid="12" grpId="0">
        <p:bldAsOne/>
      </p:bldGraphic>
      <p:bldP spid="13" grpId="0"/>
      <p:bldGraphic spid="14" grpId="0">
        <p:bldAsOne/>
      </p:bldGraphic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5246" y="1700808"/>
            <a:ext cx="2893298" cy="4137056"/>
          </a:xfrm>
          <a:prstGeom prst="rect">
            <a:avLst/>
          </a:prstGeom>
          <a:noFill/>
          <a:ln w="53975" cmpd="tri">
            <a:solidFill>
              <a:schemeClr val="accent2">
                <a:alpha val="8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176680" y="2465203"/>
            <a:ext cx="4070654" cy="278207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520381" y="2465203"/>
            <a:ext cx="4070654" cy="278207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76305" y="2005977"/>
            <a:ext cx="1696720" cy="3664039"/>
          </a:xfrm>
          <a:prstGeom prst="rect">
            <a:avLst/>
          </a:prstGeom>
          <a:noFill/>
        </p:spPr>
        <p:txBody>
          <a:bodyPr vert="eaVert" wrap="square" lIns="121917" tIns="60958" rIns="121917" bIns="6095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凤鸣手书" panose="00000500000000000000" charset="-122"/>
                <a:ea typeface="字魂凤鸣手书" panose="00000500000000000000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2100" spc="800" dirty="0">
              <a:solidFill>
                <a:schemeClr val="accent5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843" y="-1017639"/>
            <a:ext cx="6059009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863" y="-1446930"/>
            <a:ext cx="4131137" cy="4131137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390666" y="3054865"/>
            <a:ext cx="7572938" cy="1998213"/>
            <a:chOff x="9527" y="5426"/>
            <a:chExt cx="6734" cy="1777"/>
          </a:xfrm>
        </p:grpSpPr>
        <p:sp>
          <p:nvSpPr>
            <p:cNvPr id="15" name="TextBox 16"/>
            <p:cNvSpPr txBox="1"/>
            <p:nvPr/>
          </p:nvSpPr>
          <p:spPr>
            <a:xfrm>
              <a:off x="12056" y="6574"/>
              <a:ext cx="3905" cy="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工作汇报</a:t>
              </a:r>
              <a:r>
                <a:rPr lang="en-US" altLang="zh-CN" sz="2000" dirty="0"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/ </a:t>
              </a:r>
              <a:r>
                <a:rPr lang="zh-CN" altLang="en-US" sz="2000" dirty="0"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年终总结 </a:t>
              </a:r>
              <a:r>
                <a:rPr lang="en-US" altLang="zh-CN" sz="2000" dirty="0"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/ </a:t>
              </a:r>
              <a:r>
                <a:rPr lang="zh-CN" altLang="en-US" sz="2000" dirty="0"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会议发言等</a:t>
              </a:r>
            </a:p>
            <a:p>
              <a:endParaRPr lang="zh-CN" altLang="en-US" sz="2000" dirty="0">
                <a:latin typeface="字魂36号-正文宋楷" panose="00000500000000000000" pitchFamily="2" charset="-122"/>
                <a:ea typeface="字魂36号-正文宋楷" panose="00000500000000000000" pitchFamily="2" charset="-122"/>
                <a:sym typeface="字魂36号-正文宋楷" panose="00000500000000000000" pitchFamily="2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527" y="5426"/>
              <a:ext cx="6734" cy="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bg2">
                      <a:lumMod val="10000"/>
                    </a:schemeClr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sym typeface="字魂36号-正文宋楷" panose="00000500000000000000" pitchFamily="2" charset="-122"/>
                </a:rPr>
                <a:t>感谢您的聆听</a:t>
              </a: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7" y="6516"/>
              <a:ext cx="1784" cy="531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25165" y="4491293"/>
            <a:ext cx="3167512" cy="3167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C0000"/>
      </a:accent1>
      <a:accent2>
        <a:srgbClr val="293505"/>
      </a:accent2>
      <a:accent3>
        <a:srgbClr val="AF0000"/>
      </a:accent3>
      <a:accent4>
        <a:srgbClr val="E9787D"/>
      </a:accent4>
      <a:accent5>
        <a:srgbClr val="9F8E6F"/>
      </a:accent5>
      <a:accent6>
        <a:srgbClr val="7F7F7F"/>
      </a:accent6>
      <a:hlink>
        <a:srgbClr val="EBAFB0"/>
      </a:hlink>
      <a:folHlink>
        <a:srgbClr val="954F72"/>
      </a:folHlink>
    </a:clrScheme>
    <a:fontScheme name="自定义 51">
      <a:majorFont>
        <a:latin typeface="Arial"/>
        <a:ea typeface="华文新魏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336">
    <a:dk1>
      <a:srgbClr val="000000"/>
    </a:dk1>
    <a:lt1>
      <a:srgbClr val="FFFFFF"/>
    </a:lt1>
    <a:dk2>
      <a:srgbClr val="44546A"/>
    </a:dk2>
    <a:lt2>
      <a:srgbClr val="E7E6E6"/>
    </a:lt2>
    <a:accent1>
      <a:srgbClr val="044743"/>
    </a:accent1>
    <a:accent2>
      <a:srgbClr val="098F86"/>
    </a:accent2>
    <a:accent3>
      <a:srgbClr val="066B64"/>
    </a:accent3>
    <a:accent4>
      <a:srgbClr val="44546A"/>
    </a:accent4>
    <a:accent5>
      <a:srgbClr val="760000"/>
    </a:accent5>
    <a:accent6>
      <a:srgbClr val="BECD4D"/>
    </a:accent6>
    <a:hlink>
      <a:srgbClr val="0563C1"/>
    </a:hlink>
    <a:folHlink>
      <a:srgbClr val="954F72"/>
    </a:folHlink>
  </a:clrScheme>
  <a:fontScheme name="自定义 7">
    <a:majorFont>
      <a:latin typeface="Calibri"/>
      <a:ea typeface="华文隶书"/>
      <a:cs typeface=""/>
    </a:majorFont>
    <a:minorFont>
      <a:latin typeface="Calibri"/>
      <a:ea typeface="方正姚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自定义 336">
    <a:dk1>
      <a:srgbClr val="000000"/>
    </a:dk1>
    <a:lt1>
      <a:srgbClr val="FFFFFF"/>
    </a:lt1>
    <a:dk2>
      <a:srgbClr val="44546A"/>
    </a:dk2>
    <a:lt2>
      <a:srgbClr val="E7E6E6"/>
    </a:lt2>
    <a:accent1>
      <a:srgbClr val="044743"/>
    </a:accent1>
    <a:accent2>
      <a:srgbClr val="098F86"/>
    </a:accent2>
    <a:accent3>
      <a:srgbClr val="066B64"/>
    </a:accent3>
    <a:accent4>
      <a:srgbClr val="44546A"/>
    </a:accent4>
    <a:accent5>
      <a:srgbClr val="760000"/>
    </a:accent5>
    <a:accent6>
      <a:srgbClr val="BECD4D"/>
    </a:accent6>
    <a:hlink>
      <a:srgbClr val="0563C1"/>
    </a:hlink>
    <a:folHlink>
      <a:srgbClr val="954F72"/>
    </a:folHlink>
  </a:clrScheme>
  <a:fontScheme name="自定义 7">
    <a:majorFont>
      <a:latin typeface="Calibri"/>
      <a:ea typeface="华文隶书"/>
      <a:cs typeface=""/>
    </a:majorFont>
    <a:minorFont>
      <a:latin typeface="Calibri"/>
      <a:ea typeface="方正姚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自定义 336">
    <a:dk1>
      <a:srgbClr val="000000"/>
    </a:dk1>
    <a:lt1>
      <a:srgbClr val="FFFFFF"/>
    </a:lt1>
    <a:dk2>
      <a:srgbClr val="44546A"/>
    </a:dk2>
    <a:lt2>
      <a:srgbClr val="E7E6E6"/>
    </a:lt2>
    <a:accent1>
      <a:srgbClr val="044743"/>
    </a:accent1>
    <a:accent2>
      <a:srgbClr val="098F86"/>
    </a:accent2>
    <a:accent3>
      <a:srgbClr val="066B64"/>
    </a:accent3>
    <a:accent4>
      <a:srgbClr val="44546A"/>
    </a:accent4>
    <a:accent5>
      <a:srgbClr val="760000"/>
    </a:accent5>
    <a:accent6>
      <a:srgbClr val="BECD4D"/>
    </a:accent6>
    <a:hlink>
      <a:srgbClr val="0563C1"/>
    </a:hlink>
    <a:folHlink>
      <a:srgbClr val="954F72"/>
    </a:folHlink>
  </a:clrScheme>
  <a:fontScheme name="自定义 7">
    <a:majorFont>
      <a:latin typeface="Calibri"/>
      <a:ea typeface="华文隶书"/>
      <a:cs typeface=""/>
    </a:majorFont>
    <a:minorFont>
      <a:latin typeface="Calibri"/>
      <a:ea typeface="方正姚体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1212</Words>
  <Application>Microsoft Office PowerPoint</Application>
  <PresentationFormat>宽屏</PresentationFormat>
  <Paragraphs>64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字魂110号-武林江湖体</vt:lpstr>
      <vt:lpstr>宋体</vt:lpstr>
      <vt:lpstr>Lato</vt:lpstr>
      <vt:lpstr>Calibri</vt:lpstr>
      <vt:lpstr>字魂凤鸣手书</vt:lpstr>
      <vt:lpstr>华文新魏</vt:lpstr>
      <vt:lpstr>字魂36号-正文宋楷</vt:lpstr>
      <vt:lpstr>兰米夏日闲情</vt:lpstr>
      <vt:lpstr>Gill Sans</vt:lpstr>
      <vt:lpstr>华文行楷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稻壳儿</Manager>
  <Company>稻壳儿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中国风通用PPT</dc:title>
  <dc:subject>PPT模板</dc:subject>
  <dc:creator>花儿小姐</dc:creator>
  <cp:lastModifiedBy>vian</cp:lastModifiedBy>
  <cp:revision>97</cp:revision>
  <dcterms:created xsi:type="dcterms:W3CDTF">2019-09-05T07:12:00Z</dcterms:created>
  <dcterms:modified xsi:type="dcterms:W3CDTF">2022-12-20T11:41:35Z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