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sldIdLst>
    <p:sldId id="256" r:id="rId3"/>
    <p:sldId id="258" r:id="rId4"/>
    <p:sldId id="259" r:id="rId5"/>
    <p:sldId id="260" r:id="rId6"/>
    <p:sldId id="262" r:id="rId7"/>
    <p:sldId id="261" r:id="rId8"/>
    <p:sldId id="276" r:id="rId9"/>
    <p:sldId id="266" r:id="rId10"/>
    <p:sldId id="267" r:id="rId11"/>
    <p:sldId id="268" r:id="rId12"/>
    <p:sldId id="277" r:id="rId13"/>
    <p:sldId id="269" r:id="rId14"/>
    <p:sldId id="270" r:id="rId15"/>
    <p:sldId id="271" r:id="rId16"/>
    <p:sldId id="278" r:id="rId17"/>
    <p:sldId id="279" r:id="rId18"/>
    <p:sldId id="280" r:id="rId19"/>
    <p:sldId id="281" r:id="rId2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1" d="100"/>
          <a:sy n="101" d="100"/>
        </p:scale>
        <p:origin x="150"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pic>
        <p:nvPicPr>
          <p:cNvPr id="10" name="图片 9" descr="ae876ef84f35c640a5c90d7e6a5908b3c89af3b83a5477-4liUcV_fw658"/>
          <p:cNvPicPr>
            <a:picLocks noChangeAspect="1"/>
          </p:cNvPicPr>
          <p:nvPr userDrawn="1"/>
        </p:nvPicPr>
        <p:blipFill>
          <a:blip r:embed="rId13"/>
          <a:srcRect b="71195"/>
          <a:stretch>
            <a:fillRect/>
          </a:stretch>
        </p:blipFill>
        <p:spPr>
          <a:xfrm>
            <a:off x="635" y="-102235"/>
            <a:ext cx="12191365" cy="696023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2022/12/20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pic>
        <p:nvPicPr>
          <p:cNvPr id="10" name="图片 9" descr="ae876ef84f35c640a5c90d7e6a5908b3c89af3b83a5477-4liUcV_fw658"/>
          <p:cNvPicPr>
            <a:picLocks noChangeAspect="1"/>
          </p:cNvPicPr>
          <p:nvPr userDrawn="1"/>
        </p:nvPicPr>
        <p:blipFill>
          <a:blip r:embed="rId13"/>
          <a:srcRect b="71195"/>
          <a:stretch>
            <a:fillRect/>
          </a:stretch>
        </p:blipFill>
        <p:spPr>
          <a:xfrm>
            <a:off x="635" y="-102235"/>
            <a:ext cx="12191365" cy="6960235"/>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ae876ef84f35c640a5c90d7e6a5908b3c89af3b83a5477-4liUcV_fw658"/>
          <p:cNvPicPr>
            <a:picLocks noChangeAspect="1"/>
          </p:cNvPicPr>
          <p:nvPr/>
        </p:nvPicPr>
        <p:blipFill>
          <a:blip r:embed="rId2"/>
          <a:srcRect t="10188"/>
          <a:stretch>
            <a:fillRect/>
          </a:stretch>
        </p:blipFill>
        <p:spPr>
          <a:xfrm rot="16200000">
            <a:off x="2674620" y="-2675890"/>
            <a:ext cx="6858635" cy="12208510"/>
          </a:xfrm>
          <a:prstGeom prst="rect">
            <a:avLst/>
          </a:prstGeom>
        </p:spPr>
      </p:pic>
      <p:sp>
        <p:nvSpPr>
          <p:cNvPr id="5" name="矩形 4"/>
          <p:cNvSpPr/>
          <p:nvPr/>
        </p:nvSpPr>
        <p:spPr>
          <a:xfrm flipH="1">
            <a:off x="2294615" y="3688561"/>
            <a:ext cx="7949480" cy="583565"/>
          </a:xfrm>
          <a:prstGeom prst="rect">
            <a:avLst/>
          </a:prstGeom>
        </p:spPr>
        <p:txBody>
          <a:bodyPr wrap="square">
            <a:spAutoFit/>
          </a:bodyPr>
          <a:lstStyle/>
          <a:p>
            <a:pPr algn="ctr">
              <a:lnSpc>
                <a:spcPct val="200000"/>
              </a:lnSpc>
            </a:pPr>
            <a:r>
              <a:rPr lang="en-US" altLang="zh-CN" sz="800" dirty="0">
                <a:solidFill>
                  <a:schemeClr val="tx1">
                    <a:lumMod val="95000"/>
                    <a:lumOff val="5000"/>
                  </a:schemeClr>
                </a:solidFill>
                <a:latin typeface="微软雅黑" panose="020B0503020204020204" charset="-122"/>
                <a:ea typeface="微软雅黑" panose="020B0503020204020204" charset="-122"/>
                <a:cs typeface="Segoe UI" panose="020B0502040204020203" pitchFamily="34" charset="0"/>
              </a:rPr>
              <a:t>White space is an advanced method of design. It is a blank space. It is the most common in minimalist design. Keeping white space sounds and then use it properly most common in minimalist design. Keeping white space sounds very simple and then use it properly</a:t>
            </a:r>
          </a:p>
        </p:txBody>
      </p:sp>
      <p:sp>
        <p:nvSpPr>
          <p:cNvPr id="23" name="文本框 22"/>
          <p:cNvSpPr txBox="1"/>
          <p:nvPr/>
        </p:nvSpPr>
        <p:spPr>
          <a:xfrm flipH="1">
            <a:off x="2587438" y="2612218"/>
            <a:ext cx="7363835" cy="1106805"/>
          </a:xfrm>
          <a:prstGeom prst="rect">
            <a:avLst/>
          </a:prstGeom>
          <a:noFill/>
          <a:effectLst>
            <a:outerShdw blurRad="50800" dist="50800" dir="5400000" sx="1000" sy="1000" algn="ctr" rotWithShape="0">
              <a:srgbClr val="2B7D1E"/>
            </a:outerShdw>
          </a:effectLst>
        </p:spPr>
        <p:txBody>
          <a:bodyPr wrap="square" rtlCol="0">
            <a:spAutoFit/>
          </a:bodyPr>
          <a:lstStyle/>
          <a:p>
            <a:pPr algn="ctr"/>
            <a:r>
              <a:rPr lang="zh-CN" altLang="en-US" sz="6600" dirty="0">
                <a:solidFill>
                  <a:schemeClr val="tx1">
                    <a:lumMod val="95000"/>
                    <a:lumOff val="5000"/>
                  </a:schemeClr>
                </a:solidFill>
                <a:latin typeface="微软雅黑" panose="020B0503020204020204" charset="-122"/>
                <a:ea typeface="微软雅黑" panose="020B0503020204020204" charset="-122"/>
              </a:rPr>
              <a:t>简雅水墨通用模板</a:t>
            </a:r>
          </a:p>
        </p:txBody>
      </p:sp>
      <p:pic>
        <p:nvPicPr>
          <p:cNvPr id="25" name="图片 2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7000" contrast="-76000"/>
                    </a14:imgEffect>
                  </a14:imgLayer>
                </a14:imgProps>
              </a:ext>
            </a:extLst>
          </a:blip>
          <a:srcRect/>
          <a:stretch>
            <a:fillRect/>
          </a:stretch>
        </p:blipFill>
        <p:spPr>
          <a:xfrm rot="16200000">
            <a:off x="5767061" y="-618753"/>
            <a:ext cx="657879" cy="12192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02191" y="608711"/>
            <a:ext cx="3646064" cy="583565"/>
          </a:xfrm>
          <a:prstGeom prst="rect">
            <a:avLst/>
          </a:prstGeom>
          <a:noFill/>
        </p:spPr>
        <p:txBody>
          <a:bodyPr vert="horz" wrap="square" rtlCol="0">
            <a:spAutoFit/>
          </a:bodyPr>
          <a:lstStyle/>
          <a:p>
            <a:r>
              <a:rPr lang="zh-CN" altLang="en-US" sz="3200" dirty="0">
                <a:latin typeface="微软雅黑" panose="020B0503020204020204" charset="-122"/>
                <a:ea typeface="微软雅黑" panose="020B0503020204020204" charset="-122"/>
                <a:cs typeface="微软雅黑" panose="020B0503020204020204" charset="-122"/>
                <a:sym typeface="+mn-lt"/>
              </a:rPr>
              <a:t>目录</a:t>
            </a:r>
            <a:r>
              <a:rPr lang="en-US" altLang="zh-CN" sz="3200" dirty="0">
                <a:latin typeface="微软雅黑" panose="020B0503020204020204" charset="-122"/>
                <a:ea typeface="微软雅黑" panose="020B0503020204020204" charset="-122"/>
                <a:cs typeface="微软雅黑" panose="020B0503020204020204" charset="-122"/>
                <a:sym typeface="+mn-lt"/>
              </a:rPr>
              <a:t>/CONTENTS</a:t>
            </a:r>
          </a:p>
        </p:txBody>
      </p:sp>
      <p:grpSp>
        <p:nvGrpSpPr>
          <p:cNvPr id="50" name="组合 49"/>
          <p:cNvGrpSpPr/>
          <p:nvPr/>
        </p:nvGrpSpPr>
        <p:grpSpPr>
          <a:xfrm>
            <a:off x="3284483" y="2472701"/>
            <a:ext cx="2922595" cy="730877"/>
            <a:chOff x="7347591" y="1158706"/>
            <a:chExt cx="2922595" cy="730877"/>
          </a:xfrm>
        </p:grpSpPr>
        <p:sp>
          <p:nvSpPr>
            <p:cNvPr id="35" name="矩形 34"/>
            <p:cNvSpPr/>
            <p:nvPr/>
          </p:nvSpPr>
          <p:spPr>
            <a:xfrm>
              <a:off x="7347591" y="1158706"/>
              <a:ext cx="2922595" cy="460375"/>
            </a:xfrm>
            <a:prstGeom prst="rect">
              <a:avLst/>
            </a:prstGeom>
          </p:spPr>
          <p:txBody>
            <a:bodyPr wrap="square">
              <a:spAutoFit/>
            </a:bodyPr>
            <a:lstStyle>
              <a:defPPr>
                <a:defRPr lang="en-US"/>
              </a:defPPr>
              <a:lvl1pPr marL="0" algn="l" defTabSz="695325" rtl="0" eaLnBrk="1" latinLnBrk="0" hangingPunct="1">
                <a:defRPr sz="1370" kern="1200">
                  <a:solidFill>
                    <a:schemeClr val="tx1"/>
                  </a:solidFill>
                  <a:latin typeface="+mn-lt"/>
                  <a:ea typeface="+mn-ea"/>
                  <a:cs typeface="+mn-cs"/>
                </a:defRPr>
              </a:lvl1pPr>
              <a:lvl2pPr marL="347980" algn="l" defTabSz="695325" rtl="0" eaLnBrk="1" latinLnBrk="0" hangingPunct="1">
                <a:defRPr sz="1370" kern="1200">
                  <a:solidFill>
                    <a:schemeClr val="tx1"/>
                  </a:solidFill>
                  <a:latin typeface="+mn-lt"/>
                  <a:ea typeface="+mn-ea"/>
                  <a:cs typeface="+mn-cs"/>
                </a:defRPr>
              </a:lvl2pPr>
              <a:lvl3pPr marL="695960" algn="l" defTabSz="695325" rtl="0" eaLnBrk="1" latinLnBrk="0" hangingPunct="1">
                <a:defRPr sz="1370" kern="1200">
                  <a:solidFill>
                    <a:schemeClr val="tx1"/>
                  </a:solidFill>
                  <a:latin typeface="+mn-lt"/>
                  <a:ea typeface="+mn-ea"/>
                  <a:cs typeface="+mn-cs"/>
                </a:defRPr>
              </a:lvl3pPr>
              <a:lvl4pPr marL="1043940" algn="l" defTabSz="695325" rtl="0" eaLnBrk="1" latinLnBrk="0" hangingPunct="1">
                <a:defRPr sz="1370" kern="1200">
                  <a:solidFill>
                    <a:schemeClr val="tx1"/>
                  </a:solidFill>
                  <a:latin typeface="+mn-lt"/>
                  <a:ea typeface="+mn-ea"/>
                  <a:cs typeface="+mn-cs"/>
                </a:defRPr>
              </a:lvl4pPr>
              <a:lvl5pPr marL="1391920" algn="l" defTabSz="695325" rtl="0" eaLnBrk="1" latinLnBrk="0" hangingPunct="1">
                <a:defRPr sz="1370" kern="1200">
                  <a:solidFill>
                    <a:schemeClr val="tx1"/>
                  </a:solidFill>
                  <a:latin typeface="+mn-lt"/>
                  <a:ea typeface="+mn-ea"/>
                  <a:cs typeface="+mn-cs"/>
                </a:defRPr>
              </a:lvl5pPr>
              <a:lvl6pPr marL="1739900" algn="l" defTabSz="695325" rtl="0" eaLnBrk="1" latinLnBrk="0" hangingPunct="1">
                <a:defRPr sz="1370" kern="1200">
                  <a:solidFill>
                    <a:schemeClr val="tx1"/>
                  </a:solidFill>
                  <a:latin typeface="+mn-lt"/>
                  <a:ea typeface="+mn-ea"/>
                  <a:cs typeface="+mn-cs"/>
                </a:defRPr>
              </a:lvl6pPr>
              <a:lvl7pPr marL="2087880" algn="l" defTabSz="695325" rtl="0" eaLnBrk="1" latinLnBrk="0" hangingPunct="1">
                <a:defRPr sz="1370" kern="1200">
                  <a:solidFill>
                    <a:schemeClr val="tx1"/>
                  </a:solidFill>
                  <a:latin typeface="+mn-lt"/>
                  <a:ea typeface="+mn-ea"/>
                  <a:cs typeface="+mn-cs"/>
                </a:defRPr>
              </a:lvl7pPr>
              <a:lvl8pPr marL="2435860" algn="l" defTabSz="695325" rtl="0" eaLnBrk="1" latinLnBrk="0" hangingPunct="1">
                <a:defRPr sz="1370" kern="1200">
                  <a:solidFill>
                    <a:schemeClr val="tx1"/>
                  </a:solidFill>
                  <a:latin typeface="+mn-lt"/>
                  <a:ea typeface="+mn-ea"/>
                  <a:cs typeface="+mn-cs"/>
                </a:defRPr>
              </a:lvl8pPr>
              <a:lvl9pPr marL="2783840" algn="l" defTabSz="695325" rtl="0" eaLnBrk="1" latinLnBrk="0" hangingPunct="1">
                <a:defRPr sz="1370" kern="1200">
                  <a:solidFill>
                    <a:schemeClr val="tx1"/>
                  </a:solidFill>
                  <a:latin typeface="+mn-lt"/>
                  <a:ea typeface="+mn-ea"/>
                  <a:cs typeface="+mn-cs"/>
                </a:defRPr>
              </a:lvl9pPr>
            </a:lstStyle>
            <a:p>
              <a:pPr algn="dist" fontAlgn="ctr"/>
              <a:r>
                <a:rPr lang="en-US" altLang="zh-CN" sz="2400" dirty="0">
                  <a:latin typeface="微软雅黑" panose="020B0503020204020204" charset="-122"/>
                  <a:ea typeface="微软雅黑" panose="020B0503020204020204" charset="-122"/>
                  <a:cs typeface="微软雅黑" panose="020B0503020204020204" charset="-122"/>
                  <a:sym typeface="+mn-lt"/>
                </a:rPr>
                <a:t>01. </a:t>
              </a:r>
              <a:r>
                <a:rPr lang="zh-CN" altLang="en-US" sz="2400" dirty="0">
                  <a:latin typeface="微软雅黑" panose="020B0503020204020204" charset="-122"/>
                  <a:ea typeface="微软雅黑" panose="020B0503020204020204" charset="-122"/>
                  <a:cs typeface="微软雅黑" panose="020B0503020204020204" charset="-122"/>
                  <a:sym typeface="+mn-lt"/>
                </a:rPr>
                <a:t>输入章节标题</a:t>
              </a:r>
            </a:p>
          </p:txBody>
        </p:sp>
        <p:sp>
          <p:nvSpPr>
            <p:cNvPr id="36" name="矩形 35"/>
            <p:cNvSpPr/>
            <p:nvPr/>
          </p:nvSpPr>
          <p:spPr>
            <a:xfrm>
              <a:off x="7347591" y="1613993"/>
              <a:ext cx="2922595" cy="275590"/>
            </a:xfrm>
            <a:prstGeom prst="rect">
              <a:avLst/>
            </a:prstGeom>
            <a:effectLst/>
          </p:spPr>
          <p:txBody>
            <a:bodyPr wrap="square">
              <a:spAutoFit/>
            </a:bodyPr>
            <a:lstStyle>
              <a:defPPr>
                <a:defRPr lang="en-US"/>
              </a:defPPr>
              <a:lvl1pPr marL="0" algn="l" defTabSz="695325" rtl="0" eaLnBrk="1" latinLnBrk="0" hangingPunct="1">
                <a:defRPr sz="1370" kern="1200">
                  <a:solidFill>
                    <a:schemeClr val="tx1"/>
                  </a:solidFill>
                  <a:latin typeface="+mn-lt"/>
                  <a:ea typeface="+mn-ea"/>
                  <a:cs typeface="+mn-cs"/>
                </a:defRPr>
              </a:lvl1pPr>
              <a:lvl2pPr marL="347980" algn="l" defTabSz="695325" rtl="0" eaLnBrk="1" latinLnBrk="0" hangingPunct="1">
                <a:defRPr sz="1370" kern="1200">
                  <a:solidFill>
                    <a:schemeClr val="tx1"/>
                  </a:solidFill>
                  <a:latin typeface="+mn-lt"/>
                  <a:ea typeface="+mn-ea"/>
                  <a:cs typeface="+mn-cs"/>
                </a:defRPr>
              </a:lvl2pPr>
              <a:lvl3pPr marL="695960" algn="l" defTabSz="695325" rtl="0" eaLnBrk="1" latinLnBrk="0" hangingPunct="1">
                <a:defRPr sz="1370" kern="1200">
                  <a:solidFill>
                    <a:schemeClr val="tx1"/>
                  </a:solidFill>
                  <a:latin typeface="+mn-lt"/>
                  <a:ea typeface="+mn-ea"/>
                  <a:cs typeface="+mn-cs"/>
                </a:defRPr>
              </a:lvl3pPr>
              <a:lvl4pPr marL="1043940" algn="l" defTabSz="695325" rtl="0" eaLnBrk="1" latinLnBrk="0" hangingPunct="1">
                <a:defRPr sz="1370" kern="1200">
                  <a:solidFill>
                    <a:schemeClr val="tx1"/>
                  </a:solidFill>
                  <a:latin typeface="+mn-lt"/>
                  <a:ea typeface="+mn-ea"/>
                  <a:cs typeface="+mn-cs"/>
                </a:defRPr>
              </a:lvl4pPr>
              <a:lvl5pPr marL="1391920" algn="l" defTabSz="695325" rtl="0" eaLnBrk="1" latinLnBrk="0" hangingPunct="1">
                <a:defRPr sz="1370" kern="1200">
                  <a:solidFill>
                    <a:schemeClr val="tx1"/>
                  </a:solidFill>
                  <a:latin typeface="+mn-lt"/>
                  <a:ea typeface="+mn-ea"/>
                  <a:cs typeface="+mn-cs"/>
                </a:defRPr>
              </a:lvl5pPr>
              <a:lvl6pPr marL="1739900" algn="l" defTabSz="695325" rtl="0" eaLnBrk="1" latinLnBrk="0" hangingPunct="1">
                <a:defRPr sz="1370" kern="1200">
                  <a:solidFill>
                    <a:schemeClr val="tx1"/>
                  </a:solidFill>
                  <a:latin typeface="+mn-lt"/>
                  <a:ea typeface="+mn-ea"/>
                  <a:cs typeface="+mn-cs"/>
                </a:defRPr>
              </a:lvl6pPr>
              <a:lvl7pPr marL="2087880" algn="l" defTabSz="695325" rtl="0" eaLnBrk="1" latinLnBrk="0" hangingPunct="1">
                <a:defRPr sz="1370" kern="1200">
                  <a:solidFill>
                    <a:schemeClr val="tx1"/>
                  </a:solidFill>
                  <a:latin typeface="+mn-lt"/>
                  <a:ea typeface="+mn-ea"/>
                  <a:cs typeface="+mn-cs"/>
                </a:defRPr>
              </a:lvl7pPr>
              <a:lvl8pPr marL="2435860" algn="l" defTabSz="695325" rtl="0" eaLnBrk="1" latinLnBrk="0" hangingPunct="1">
                <a:defRPr sz="1370" kern="1200">
                  <a:solidFill>
                    <a:schemeClr val="tx1"/>
                  </a:solidFill>
                  <a:latin typeface="+mn-lt"/>
                  <a:ea typeface="+mn-ea"/>
                  <a:cs typeface="+mn-cs"/>
                </a:defRPr>
              </a:lvl8pPr>
              <a:lvl9pPr marL="2783840" algn="l" defTabSz="695325" rtl="0" eaLnBrk="1" latinLnBrk="0" hangingPunct="1">
                <a:defRPr sz="1370" kern="1200">
                  <a:solidFill>
                    <a:schemeClr val="tx1"/>
                  </a:solidFill>
                  <a:latin typeface="+mn-lt"/>
                  <a:ea typeface="+mn-ea"/>
                  <a:cs typeface="+mn-cs"/>
                </a:defRPr>
              </a:lvl9pPr>
            </a:lstStyle>
            <a:p>
              <a:pPr algn="dist">
                <a:spcBef>
                  <a:spcPct val="0"/>
                </a:spcBef>
              </a:pPr>
              <a:r>
                <a:rPr lang="en-US" altLang="zh-CN" sz="1200" dirty="0">
                  <a:latin typeface="微软雅黑" panose="020B0503020204020204" charset="-122"/>
                  <a:ea typeface="微软雅黑" panose="020B0503020204020204" charset="-122"/>
                  <a:cs typeface="+mn-ea"/>
                  <a:sym typeface="+mn-lt"/>
                </a:rPr>
                <a:t>Please add the title here</a:t>
              </a:r>
            </a:p>
          </p:txBody>
        </p:sp>
      </p:grpSp>
      <p:grpSp>
        <p:nvGrpSpPr>
          <p:cNvPr id="51" name="组合 50"/>
          <p:cNvGrpSpPr/>
          <p:nvPr/>
        </p:nvGrpSpPr>
        <p:grpSpPr>
          <a:xfrm>
            <a:off x="7308084" y="2472701"/>
            <a:ext cx="2922595" cy="730877"/>
            <a:chOff x="7347591" y="2357975"/>
            <a:chExt cx="2922595" cy="730877"/>
          </a:xfrm>
        </p:grpSpPr>
        <p:sp>
          <p:nvSpPr>
            <p:cNvPr id="43" name="矩形 42"/>
            <p:cNvSpPr/>
            <p:nvPr/>
          </p:nvSpPr>
          <p:spPr>
            <a:xfrm>
              <a:off x="7347591" y="2357975"/>
              <a:ext cx="2922595" cy="460375"/>
            </a:xfrm>
            <a:prstGeom prst="rect">
              <a:avLst/>
            </a:prstGeom>
          </p:spPr>
          <p:txBody>
            <a:bodyPr wrap="square">
              <a:spAutoFit/>
            </a:bodyPr>
            <a:lstStyle>
              <a:defPPr>
                <a:defRPr lang="en-US"/>
              </a:defPPr>
              <a:lvl1pPr marL="0" algn="l" defTabSz="695325" rtl="0" eaLnBrk="1" latinLnBrk="0" hangingPunct="1">
                <a:defRPr sz="1370" kern="1200">
                  <a:solidFill>
                    <a:schemeClr val="tx1"/>
                  </a:solidFill>
                  <a:latin typeface="+mn-lt"/>
                  <a:ea typeface="+mn-ea"/>
                  <a:cs typeface="+mn-cs"/>
                </a:defRPr>
              </a:lvl1pPr>
              <a:lvl2pPr marL="347980" algn="l" defTabSz="695325" rtl="0" eaLnBrk="1" latinLnBrk="0" hangingPunct="1">
                <a:defRPr sz="1370" kern="1200">
                  <a:solidFill>
                    <a:schemeClr val="tx1"/>
                  </a:solidFill>
                  <a:latin typeface="+mn-lt"/>
                  <a:ea typeface="+mn-ea"/>
                  <a:cs typeface="+mn-cs"/>
                </a:defRPr>
              </a:lvl2pPr>
              <a:lvl3pPr marL="695960" algn="l" defTabSz="695325" rtl="0" eaLnBrk="1" latinLnBrk="0" hangingPunct="1">
                <a:defRPr sz="1370" kern="1200">
                  <a:solidFill>
                    <a:schemeClr val="tx1"/>
                  </a:solidFill>
                  <a:latin typeface="+mn-lt"/>
                  <a:ea typeface="+mn-ea"/>
                  <a:cs typeface="+mn-cs"/>
                </a:defRPr>
              </a:lvl3pPr>
              <a:lvl4pPr marL="1043940" algn="l" defTabSz="695325" rtl="0" eaLnBrk="1" latinLnBrk="0" hangingPunct="1">
                <a:defRPr sz="1370" kern="1200">
                  <a:solidFill>
                    <a:schemeClr val="tx1"/>
                  </a:solidFill>
                  <a:latin typeface="+mn-lt"/>
                  <a:ea typeface="+mn-ea"/>
                  <a:cs typeface="+mn-cs"/>
                </a:defRPr>
              </a:lvl4pPr>
              <a:lvl5pPr marL="1391920" algn="l" defTabSz="695325" rtl="0" eaLnBrk="1" latinLnBrk="0" hangingPunct="1">
                <a:defRPr sz="1370" kern="1200">
                  <a:solidFill>
                    <a:schemeClr val="tx1"/>
                  </a:solidFill>
                  <a:latin typeface="+mn-lt"/>
                  <a:ea typeface="+mn-ea"/>
                  <a:cs typeface="+mn-cs"/>
                </a:defRPr>
              </a:lvl5pPr>
              <a:lvl6pPr marL="1739900" algn="l" defTabSz="695325" rtl="0" eaLnBrk="1" latinLnBrk="0" hangingPunct="1">
                <a:defRPr sz="1370" kern="1200">
                  <a:solidFill>
                    <a:schemeClr val="tx1"/>
                  </a:solidFill>
                  <a:latin typeface="+mn-lt"/>
                  <a:ea typeface="+mn-ea"/>
                  <a:cs typeface="+mn-cs"/>
                </a:defRPr>
              </a:lvl6pPr>
              <a:lvl7pPr marL="2087880" algn="l" defTabSz="695325" rtl="0" eaLnBrk="1" latinLnBrk="0" hangingPunct="1">
                <a:defRPr sz="1370" kern="1200">
                  <a:solidFill>
                    <a:schemeClr val="tx1"/>
                  </a:solidFill>
                  <a:latin typeface="+mn-lt"/>
                  <a:ea typeface="+mn-ea"/>
                  <a:cs typeface="+mn-cs"/>
                </a:defRPr>
              </a:lvl7pPr>
              <a:lvl8pPr marL="2435860" algn="l" defTabSz="695325" rtl="0" eaLnBrk="1" latinLnBrk="0" hangingPunct="1">
                <a:defRPr sz="1370" kern="1200">
                  <a:solidFill>
                    <a:schemeClr val="tx1"/>
                  </a:solidFill>
                  <a:latin typeface="+mn-lt"/>
                  <a:ea typeface="+mn-ea"/>
                  <a:cs typeface="+mn-cs"/>
                </a:defRPr>
              </a:lvl8pPr>
              <a:lvl9pPr marL="2783840" algn="l" defTabSz="695325" rtl="0" eaLnBrk="1" latinLnBrk="0" hangingPunct="1">
                <a:defRPr sz="1370" kern="1200">
                  <a:solidFill>
                    <a:schemeClr val="tx1"/>
                  </a:solidFill>
                  <a:latin typeface="+mn-lt"/>
                  <a:ea typeface="+mn-ea"/>
                  <a:cs typeface="+mn-cs"/>
                </a:defRPr>
              </a:lvl9pPr>
            </a:lstStyle>
            <a:p>
              <a:pPr algn="dist" fontAlgn="ctr"/>
              <a:r>
                <a:rPr lang="en-US" altLang="zh-CN" sz="2400" dirty="0">
                  <a:latin typeface="微软雅黑" panose="020B0503020204020204" charset="-122"/>
                  <a:ea typeface="微软雅黑" panose="020B0503020204020204" charset="-122"/>
                  <a:cs typeface="微软雅黑" panose="020B0503020204020204" charset="-122"/>
                  <a:sym typeface="+mn-lt"/>
                </a:rPr>
                <a:t>02. </a:t>
              </a:r>
              <a:r>
                <a:rPr lang="zh-CN" altLang="en-US" sz="2400" dirty="0">
                  <a:latin typeface="微软雅黑" panose="020B0503020204020204" charset="-122"/>
                  <a:ea typeface="微软雅黑" panose="020B0503020204020204" charset="-122"/>
                  <a:cs typeface="微软雅黑" panose="020B0503020204020204" charset="-122"/>
                  <a:sym typeface="+mn-lt"/>
                </a:rPr>
                <a:t>输入章节标题</a:t>
              </a:r>
            </a:p>
          </p:txBody>
        </p:sp>
        <p:sp>
          <p:nvSpPr>
            <p:cNvPr id="44" name="矩形 43"/>
            <p:cNvSpPr/>
            <p:nvPr/>
          </p:nvSpPr>
          <p:spPr>
            <a:xfrm>
              <a:off x="7347591" y="2813262"/>
              <a:ext cx="2922595" cy="275590"/>
            </a:xfrm>
            <a:prstGeom prst="rect">
              <a:avLst/>
            </a:prstGeom>
            <a:effectLst/>
          </p:spPr>
          <p:txBody>
            <a:bodyPr wrap="square">
              <a:spAutoFit/>
            </a:bodyPr>
            <a:lstStyle>
              <a:defPPr>
                <a:defRPr lang="en-US"/>
              </a:defPPr>
              <a:lvl1pPr marL="0" algn="l" defTabSz="695325" rtl="0" eaLnBrk="1" latinLnBrk="0" hangingPunct="1">
                <a:defRPr sz="1370" kern="1200">
                  <a:solidFill>
                    <a:schemeClr val="tx1"/>
                  </a:solidFill>
                  <a:latin typeface="+mn-lt"/>
                  <a:ea typeface="+mn-ea"/>
                  <a:cs typeface="+mn-cs"/>
                </a:defRPr>
              </a:lvl1pPr>
              <a:lvl2pPr marL="347980" algn="l" defTabSz="695325" rtl="0" eaLnBrk="1" latinLnBrk="0" hangingPunct="1">
                <a:defRPr sz="1370" kern="1200">
                  <a:solidFill>
                    <a:schemeClr val="tx1"/>
                  </a:solidFill>
                  <a:latin typeface="+mn-lt"/>
                  <a:ea typeface="+mn-ea"/>
                  <a:cs typeface="+mn-cs"/>
                </a:defRPr>
              </a:lvl2pPr>
              <a:lvl3pPr marL="695960" algn="l" defTabSz="695325" rtl="0" eaLnBrk="1" latinLnBrk="0" hangingPunct="1">
                <a:defRPr sz="1370" kern="1200">
                  <a:solidFill>
                    <a:schemeClr val="tx1"/>
                  </a:solidFill>
                  <a:latin typeface="+mn-lt"/>
                  <a:ea typeface="+mn-ea"/>
                  <a:cs typeface="+mn-cs"/>
                </a:defRPr>
              </a:lvl3pPr>
              <a:lvl4pPr marL="1043940" algn="l" defTabSz="695325" rtl="0" eaLnBrk="1" latinLnBrk="0" hangingPunct="1">
                <a:defRPr sz="1370" kern="1200">
                  <a:solidFill>
                    <a:schemeClr val="tx1"/>
                  </a:solidFill>
                  <a:latin typeface="+mn-lt"/>
                  <a:ea typeface="+mn-ea"/>
                  <a:cs typeface="+mn-cs"/>
                </a:defRPr>
              </a:lvl4pPr>
              <a:lvl5pPr marL="1391920" algn="l" defTabSz="695325" rtl="0" eaLnBrk="1" latinLnBrk="0" hangingPunct="1">
                <a:defRPr sz="1370" kern="1200">
                  <a:solidFill>
                    <a:schemeClr val="tx1"/>
                  </a:solidFill>
                  <a:latin typeface="+mn-lt"/>
                  <a:ea typeface="+mn-ea"/>
                  <a:cs typeface="+mn-cs"/>
                </a:defRPr>
              </a:lvl5pPr>
              <a:lvl6pPr marL="1739900" algn="l" defTabSz="695325" rtl="0" eaLnBrk="1" latinLnBrk="0" hangingPunct="1">
                <a:defRPr sz="1370" kern="1200">
                  <a:solidFill>
                    <a:schemeClr val="tx1"/>
                  </a:solidFill>
                  <a:latin typeface="+mn-lt"/>
                  <a:ea typeface="+mn-ea"/>
                  <a:cs typeface="+mn-cs"/>
                </a:defRPr>
              </a:lvl6pPr>
              <a:lvl7pPr marL="2087880" algn="l" defTabSz="695325" rtl="0" eaLnBrk="1" latinLnBrk="0" hangingPunct="1">
                <a:defRPr sz="1370" kern="1200">
                  <a:solidFill>
                    <a:schemeClr val="tx1"/>
                  </a:solidFill>
                  <a:latin typeface="+mn-lt"/>
                  <a:ea typeface="+mn-ea"/>
                  <a:cs typeface="+mn-cs"/>
                </a:defRPr>
              </a:lvl7pPr>
              <a:lvl8pPr marL="2435860" algn="l" defTabSz="695325" rtl="0" eaLnBrk="1" latinLnBrk="0" hangingPunct="1">
                <a:defRPr sz="1370" kern="1200">
                  <a:solidFill>
                    <a:schemeClr val="tx1"/>
                  </a:solidFill>
                  <a:latin typeface="+mn-lt"/>
                  <a:ea typeface="+mn-ea"/>
                  <a:cs typeface="+mn-cs"/>
                </a:defRPr>
              </a:lvl8pPr>
              <a:lvl9pPr marL="2783840" algn="l" defTabSz="695325" rtl="0" eaLnBrk="1" latinLnBrk="0" hangingPunct="1">
                <a:defRPr sz="1370" kern="1200">
                  <a:solidFill>
                    <a:schemeClr val="tx1"/>
                  </a:solidFill>
                  <a:latin typeface="+mn-lt"/>
                  <a:ea typeface="+mn-ea"/>
                  <a:cs typeface="+mn-cs"/>
                </a:defRPr>
              </a:lvl9pPr>
            </a:lstStyle>
            <a:p>
              <a:pPr algn="dist">
                <a:spcBef>
                  <a:spcPct val="0"/>
                </a:spcBef>
              </a:pPr>
              <a:r>
                <a:rPr lang="en-US" altLang="zh-CN" sz="1200" dirty="0">
                  <a:latin typeface="微软雅黑" panose="020B0503020204020204" charset="-122"/>
                  <a:ea typeface="微软雅黑" panose="020B0503020204020204" charset="-122"/>
                  <a:cs typeface="+mn-ea"/>
                  <a:sym typeface="+mn-lt"/>
                </a:rPr>
                <a:t>Please add the title here</a:t>
              </a:r>
            </a:p>
          </p:txBody>
        </p:sp>
      </p:grpSp>
      <p:grpSp>
        <p:nvGrpSpPr>
          <p:cNvPr id="52" name="组合 51"/>
          <p:cNvGrpSpPr/>
          <p:nvPr/>
        </p:nvGrpSpPr>
        <p:grpSpPr>
          <a:xfrm>
            <a:off x="3284483" y="4477382"/>
            <a:ext cx="2922595" cy="730877"/>
            <a:chOff x="7347591" y="3630999"/>
            <a:chExt cx="2922595" cy="730877"/>
          </a:xfrm>
        </p:grpSpPr>
        <p:sp>
          <p:nvSpPr>
            <p:cNvPr id="45" name="矩形 44"/>
            <p:cNvSpPr/>
            <p:nvPr/>
          </p:nvSpPr>
          <p:spPr>
            <a:xfrm>
              <a:off x="7347591" y="3630999"/>
              <a:ext cx="2922595" cy="460375"/>
            </a:xfrm>
            <a:prstGeom prst="rect">
              <a:avLst/>
            </a:prstGeom>
          </p:spPr>
          <p:txBody>
            <a:bodyPr wrap="square">
              <a:spAutoFit/>
            </a:bodyPr>
            <a:lstStyle>
              <a:defPPr>
                <a:defRPr lang="en-US"/>
              </a:defPPr>
              <a:lvl1pPr marL="0" algn="l" defTabSz="695325" rtl="0" eaLnBrk="1" latinLnBrk="0" hangingPunct="1">
                <a:defRPr sz="1370" kern="1200">
                  <a:solidFill>
                    <a:schemeClr val="tx1"/>
                  </a:solidFill>
                  <a:latin typeface="+mn-lt"/>
                  <a:ea typeface="+mn-ea"/>
                  <a:cs typeface="+mn-cs"/>
                </a:defRPr>
              </a:lvl1pPr>
              <a:lvl2pPr marL="347980" algn="l" defTabSz="695325" rtl="0" eaLnBrk="1" latinLnBrk="0" hangingPunct="1">
                <a:defRPr sz="1370" kern="1200">
                  <a:solidFill>
                    <a:schemeClr val="tx1"/>
                  </a:solidFill>
                  <a:latin typeface="+mn-lt"/>
                  <a:ea typeface="+mn-ea"/>
                  <a:cs typeface="+mn-cs"/>
                </a:defRPr>
              </a:lvl2pPr>
              <a:lvl3pPr marL="695960" algn="l" defTabSz="695325" rtl="0" eaLnBrk="1" latinLnBrk="0" hangingPunct="1">
                <a:defRPr sz="1370" kern="1200">
                  <a:solidFill>
                    <a:schemeClr val="tx1"/>
                  </a:solidFill>
                  <a:latin typeface="+mn-lt"/>
                  <a:ea typeface="+mn-ea"/>
                  <a:cs typeface="+mn-cs"/>
                </a:defRPr>
              </a:lvl3pPr>
              <a:lvl4pPr marL="1043940" algn="l" defTabSz="695325" rtl="0" eaLnBrk="1" latinLnBrk="0" hangingPunct="1">
                <a:defRPr sz="1370" kern="1200">
                  <a:solidFill>
                    <a:schemeClr val="tx1"/>
                  </a:solidFill>
                  <a:latin typeface="+mn-lt"/>
                  <a:ea typeface="+mn-ea"/>
                  <a:cs typeface="+mn-cs"/>
                </a:defRPr>
              </a:lvl4pPr>
              <a:lvl5pPr marL="1391920" algn="l" defTabSz="695325" rtl="0" eaLnBrk="1" latinLnBrk="0" hangingPunct="1">
                <a:defRPr sz="1370" kern="1200">
                  <a:solidFill>
                    <a:schemeClr val="tx1"/>
                  </a:solidFill>
                  <a:latin typeface="+mn-lt"/>
                  <a:ea typeface="+mn-ea"/>
                  <a:cs typeface="+mn-cs"/>
                </a:defRPr>
              </a:lvl5pPr>
              <a:lvl6pPr marL="1739900" algn="l" defTabSz="695325" rtl="0" eaLnBrk="1" latinLnBrk="0" hangingPunct="1">
                <a:defRPr sz="1370" kern="1200">
                  <a:solidFill>
                    <a:schemeClr val="tx1"/>
                  </a:solidFill>
                  <a:latin typeface="+mn-lt"/>
                  <a:ea typeface="+mn-ea"/>
                  <a:cs typeface="+mn-cs"/>
                </a:defRPr>
              </a:lvl6pPr>
              <a:lvl7pPr marL="2087880" algn="l" defTabSz="695325" rtl="0" eaLnBrk="1" latinLnBrk="0" hangingPunct="1">
                <a:defRPr sz="1370" kern="1200">
                  <a:solidFill>
                    <a:schemeClr val="tx1"/>
                  </a:solidFill>
                  <a:latin typeface="+mn-lt"/>
                  <a:ea typeface="+mn-ea"/>
                  <a:cs typeface="+mn-cs"/>
                </a:defRPr>
              </a:lvl7pPr>
              <a:lvl8pPr marL="2435860" algn="l" defTabSz="695325" rtl="0" eaLnBrk="1" latinLnBrk="0" hangingPunct="1">
                <a:defRPr sz="1370" kern="1200">
                  <a:solidFill>
                    <a:schemeClr val="tx1"/>
                  </a:solidFill>
                  <a:latin typeface="+mn-lt"/>
                  <a:ea typeface="+mn-ea"/>
                  <a:cs typeface="+mn-cs"/>
                </a:defRPr>
              </a:lvl8pPr>
              <a:lvl9pPr marL="2783840" algn="l" defTabSz="695325" rtl="0" eaLnBrk="1" latinLnBrk="0" hangingPunct="1">
                <a:defRPr sz="1370" kern="1200">
                  <a:solidFill>
                    <a:schemeClr val="tx1"/>
                  </a:solidFill>
                  <a:latin typeface="+mn-lt"/>
                  <a:ea typeface="+mn-ea"/>
                  <a:cs typeface="+mn-cs"/>
                </a:defRPr>
              </a:lvl9pPr>
            </a:lstStyle>
            <a:p>
              <a:pPr algn="dist" fontAlgn="ctr"/>
              <a:r>
                <a:rPr lang="en-US" altLang="zh-CN" sz="2400" dirty="0">
                  <a:latin typeface="微软雅黑" panose="020B0503020204020204" charset="-122"/>
                  <a:ea typeface="微软雅黑" panose="020B0503020204020204" charset="-122"/>
                  <a:cs typeface="微软雅黑" panose="020B0503020204020204" charset="-122"/>
                  <a:sym typeface="+mn-lt"/>
                </a:rPr>
                <a:t>03. </a:t>
              </a:r>
              <a:r>
                <a:rPr lang="zh-CN" altLang="en-US" sz="2400" dirty="0">
                  <a:latin typeface="微软雅黑" panose="020B0503020204020204" charset="-122"/>
                  <a:ea typeface="微软雅黑" panose="020B0503020204020204" charset="-122"/>
                  <a:cs typeface="微软雅黑" panose="020B0503020204020204" charset="-122"/>
                  <a:sym typeface="+mn-lt"/>
                </a:rPr>
                <a:t>输入章节标题</a:t>
              </a:r>
            </a:p>
          </p:txBody>
        </p:sp>
        <p:sp>
          <p:nvSpPr>
            <p:cNvPr id="46" name="矩形 45"/>
            <p:cNvSpPr/>
            <p:nvPr/>
          </p:nvSpPr>
          <p:spPr>
            <a:xfrm>
              <a:off x="7347591" y="4086286"/>
              <a:ext cx="2922595" cy="275590"/>
            </a:xfrm>
            <a:prstGeom prst="rect">
              <a:avLst/>
            </a:prstGeom>
            <a:effectLst/>
          </p:spPr>
          <p:txBody>
            <a:bodyPr wrap="square">
              <a:spAutoFit/>
            </a:bodyPr>
            <a:lstStyle>
              <a:defPPr>
                <a:defRPr lang="en-US"/>
              </a:defPPr>
              <a:lvl1pPr marL="0" algn="l" defTabSz="695325" rtl="0" eaLnBrk="1" latinLnBrk="0" hangingPunct="1">
                <a:defRPr sz="1370" kern="1200">
                  <a:solidFill>
                    <a:schemeClr val="tx1"/>
                  </a:solidFill>
                  <a:latin typeface="+mn-lt"/>
                  <a:ea typeface="+mn-ea"/>
                  <a:cs typeface="+mn-cs"/>
                </a:defRPr>
              </a:lvl1pPr>
              <a:lvl2pPr marL="347980" algn="l" defTabSz="695325" rtl="0" eaLnBrk="1" latinLnBrk="0" hangingPunct="1">
                <a:defRPr sz="1370" kern="1200">
                  <a:solidFill>
                    <a:schemeClr val="tx1"/>
                  </a:solidFill>
                  <a:latin typeface="+mn-lt"/>
                  <a:ea typeface="+mn-ea"/>
                  <a:cs typeface="+mn-cs"/>
                </a:defRPr>
              </a:lvl2pPr>
              <a:lvl3pPr marL="695960" algn="l" defTabSz="695325" rtl="0" eaLnBrk="1" latinLnBrk="0" hangingPunct="1">
                <a:defRPr sz="1370" kern="1200">
                  <a:solidFill>
                    <a:schemeClr val="tx1"/>
                  </a:solidFill>
                  <a:latin typeface="+mn-lt"/>
                  <a:ea typeface="+mn-ea"/>
                  <a:cs typeface="+mn-cs"/>
                </a:defRPr>
              </a:lvl3pPr>
              <a:lvl4pPr marL="1043940" algn="l" defTabSz="695325" rtl="0" eaLnBrk="1" latinLnBrk="0" hangingPunct="1">
                <a:defRPr sz="1370" kern="1200">
                  <a:solidFill>
                    <a:schemeClr val="tx1"/>
                  </a:solidFill>
                  <a:latin typeface="+mn-lt"/>
                  <a:ea typeface="+mn-ea"/>
                  <a:cs typeface="+mn-cs"/>
                </a:defRPr>
              </a:lvl4pPr>
              <a:lvl5pPr marL="1391920" algn="l" defTabSz="695325" rtl="0" eaLnBrk="1" latinLnBrk="0" hangingPunct="1">
                <a:defRPr sz="1370" kern="1200">
                  <a:solidFill>
                    <a:schemeClr val="tx1"/>
                  </a:solidFill>
                  <a:latin typeface="+mn-lt"/>
                  <a:ea typeface="+mn-ea"/>
                  <a:cs typeface="+mn-cs"/>
                </a:defRPr>
              </a:lvl5pPr>
              <a:lvl6pPr marL="1739900" algn="l" defTabSz="695325" rtl="0" eaLnBrk="1" latinLnBrk="0" hangingPunct="1">
                <a:defRPr sz="1370" kern="1200">
                  <a:solidFill>
                    <a:schemeClr val="tx1"/>
                  </a:solidFill>
                  <a:latin typeface="+mn-lt"/>
                  <a:ea typeface="+mn-ea"/>
                  <a:cs typeface="+mn-cs"/>
                </a:defRPr>
              </a:lvl6pPr>
              <a:lvl7pPr marL="2087880" algn="l" defTabSz="695325" rtl="0" eaLnBrk="1" latinLnBrk="0" hangingPunct="1">
                <a:defRPr sz="1370" kern="1200">
                  <a:solidFill>
                    <a:schemeClr val="tx1"/>
                  </a:solidFill>
                  <a:latin typeface="+mn-lt"/>
                  <a:ea typeface="+mn-ea"/>
                  <a:cs typeface="+mn-cs"/>
                </a:defRPr>
              </a:lvl7pPr>
              <a:lvl8pPr marL="2435860" algn="l" defTabSz="695325" rtl="0" eaLnBrk="1" latinLnBrk="0" hangingPunct="1">
                <a:defRPr sz="1370" kern="1200">
                  <a:solidFill>
                    <a:schemeClr val="tx1"/>
                  </a:solidFill>
                  <a:latin typeface="+mn-lt"/>
                  <a:ea typeface="+mn-ea"/>
                  <a:cs typeface="+mn-cs"/>
                </a:defRPr>
              </a:lvl8pPr>
              <a:lvl9pPr marL="2783840" algn="l" defTabSz="695325" rtl="0" eaLnBrk="1" latinLnBrk="0" hangingPunct="1">
                <a:defRPr sz="1370" kern="1200">
                  <a:solidFill>
                    <a:schemeClr val="tx1"/>
                  </a:solidFill>
                  <a:latin typeface="+mn-lt"/>
                  <a:ea typeface="+mn-ea"/>
                  <a:cs typeface="+mn-cs"/>
                </a:defRPr>
              </a:lvl9pPr>
            </a:lstStyle>
            <a:p>
              <a:pPr algn="dist">
                <a:spcBef>
                  <a:spcPct val="0"/>
                </a:spcBef>
              </a:pPr>
              <a:r>
                <a:rPr lang="en-US" altLang="zh-CN" sz="1200" dirty="0">
                  <a:latin typeface="微软雅黑" panose="020B0503020204020204" charset="-122"/>
                  <a:ea typeface="微软雅黑" panose="020B0503020204020204" charset="-122"/>
                  <a:cs typeface="+mn-ea"/>
                  <a:sym typeface="+mn-lt"/>
                </a:rPr>
                <a:t>Please add the title here</a:t>
              </a:r>
            </a:p>
          </p:txBody>
        </p:sp>
      </p:grpSp>
      <p:grpSp>
        <p:nvGrpSpPr>
          <p:cNvPr id="53" name="组合 52"/>
          <p:cNvGrpSpPr/>
          <p:nvPr/>
        </p:nvGrpSpPr>
        <p:grpSpPr>
          <a:xfrm>
            <a:off x="7308084" y="4477382"/>
            <a:ext cx="2922595" cy="730877"/>
            <a:chOff x="7347591" y="5012430"/>
            <a:chExt cx="2922595" cy="730877"/>
          </a:xfrm>
        </p:grpSpPr>
        <p:sp>
          <p:nvSpPr>
            <p:cNvPr id="47" name="矩形 46"/>
            <p:cNvSpPr/>
            <p:nvPr/>
          </p:nvSpPr>
          <p:spPr>
            <a:xfrm>
              <a:off x="7347591" y="5012430"/>
              <a:ext cx="2922595" cy="460375"/>
            </a:xfrm>
            <a:prstGeom prst="rect">
              <a:avLst/>
            </a:prstGeom>
          </p:spPr>
          <p:txBody>
            <a:bodyPr wrap="square">
              <a:spAutoFit/>
            </a:bodyPr>
            <a:lstStyle>
              <a:defPPr>
                <a:defRPr lang="en-US"/>
              </a:defPPr>
              <a:lvl1pPr marL="0" algn="l" defTabSz="695325" rtl="0" eaLnBrk="1" latinLnBrk="0" hangingPunct="1">
                <a:defRPr sz="1370" kern="1200">
                  <a:solidFill>
                    <a:schemeClr val="tx1"/>
                  </a:solidFill>
                  <a:latin typeface="+mn-lt"/>
                  <a:ea typeface="+mn-ea"/>
                  <a:cs typeface="+mn-cs"/>
                </a:defRPr>
              </a:lvl1pPr>
              <a:lvl2pPr marL="347980" algn="l" defTabSz="695325" rtl="0" eaLnBrk="1" latinLnBrk="0" hangingPunct="1">
                <a:defRPr sz="1370" kern="1200">
                  <a:solidFill>
                    <a:schemeClr val="tx1"/>
                  </a:solidFill>
                  <a:latin typeface="+mn-lt"/>
                  <a:ea typeface="+mn-ea"/>
                  <a:cs typeface="+mn-cs"/>
                </a:defRPr>
              </a:lvl2pPr>
              <a:lvl3pPr marL="695960" algn="l" defTabSz="695325" rtl="0" eaLnBrk="1" latinLnBrk="0" hangingPunct="1">
                <a:defRPr sz="1370" kern="1200">
                  <a:solidFill>
                    <a:schemeClr val="tx1"/>
                  </a:solidFill>
                  <a:latin typeface="+mn-lt"/>
                  <a:ea typeface="+mn-ea"/>
                  <a:cs typeface="+mn-cs"/>
                </a:defRPr>
              </a:lvl3pPr>
              <a:lvl4pPr marL="1043940" algn="l" defTabSz="695325" rtl="0" eaLnBrk="1" latinLnBrk="0" hangingPunct="1">
                <a:defRPr sz="1370" kern="1200">
                  <a:solidFill>
                    <a:schemeClr val="tx1"/>
                  </a:solidFill>
                  <a:latin typeface="+mn-lt"/>
                  <a:ea typeface="+mn-ea"/>
                  <a:cs typeface="+mn-cs"/>
                </a:defRPr>
              </a:lvl4pPr>
              <a:lvl5pPr marL="1391920" algn="l" defTabSz="695325" rtl="0" eaLnBrk="1" latinLnBrk="0" hangingPunct="1">
                <a:defRPr sz="1370" kern="1200">
                  <a:solidFill>
                    <a:schemeClr val="tx1"/>
                  </a:solidFill>
                  <a:latin typeface="+mn-lt"/>
                  <a:ea typeface="+mn-ea"/>
                  <a:cs typeface="+mn-cs"/>
                </a:defRPr>
              </a:lvl5pPr>
              <a:lvl6pPr marL="1739900" algn="l" defTabSz="695325" rtl="0" eaLnBrk="1" latinLnBrk="0" hangingPunct="1">
                <a:defRPr sz="1370" kern="1200">
                  <a:solidFill>
                    <a:schemeClr val="tx1"/>
                  </a:solidFill>
                  <a:latin typeface="+mn-lt"/>
                  <a:ea typeface="+mn-ea"/>
                  <a:cs typeface="+mn-cs"/>
                </a:defRPr>
              </a:lvl6pPr>
              <a:lvl7pPr marL="2087880" algn="l" defTabSz="695325" rtl="0" eaLnBrk="1" latinLnBrk="0" hangingPunct="1">
                <a:defRPr sz="1370" kern="1200">
                  <a:solidFill>
                    <a:schemeClr val="tx1"/>
                  </a:solidFill>
                  <a:latin typeface="+mn-lt"/>
                  <a:ea typeface="+mn-ea"/>
                  <a:cs typeface="+mn-cs"/>
                </a:defRPr>
              </a:lvl7pPr>
              <a:lvl8pPr marL="2435860" algn="l" defTabSz="695325" rtl="0" eaLnBrk="1" latinLnBrk="0" hangingPunct="1">
                <a:defRPr sz="1370" kern="1200">
                  <a:solidFill>
                    <a:schemeClr val="tx1"/>
                  </a:solidFill>
                  <a:latin typeface="+mn-lt"/>
                  <a:ea typeface="+mn-ea"/>
                  <a:cs typeface="+mn-cs"/>
                </a:defRPr>
              </a:lvl8pPr>
              <a:lvl9pPr marL="2783840" algn="l" defTabSz="695325" rtl="0" eaLnBrk="1" latinLnBrk="0" hangingPunct="1">
                <a:defRPr sz="1370" kern="1200">
                  <a:solidFill>
                    <a:schemeClr val="tx1"/>
                  </a:solidFill>
                  <a:latin typeface="+mn-lt"/>
                  <a:ea typeface="+mn-ea"/>
                  <a:cs typeface="+mn-cs"/>
                </a:defRPr>
              </a:lvl9pPr>
            </a:lstStyle>
            <a:p>
              <a:pPr algn="dist" fontAlgn="ctr"/>
              <a:r>
                <a:rPr lang="en-US" altLang="zh-CN" sz="2400" dirty="0">
                  <a:latin typeface="微软雅黑" panose="020B0503020204020204" charset="-122"/>
                  <a:ea typeface="微软雅黑" panose="020B0503020204020204" charset="-122"/>
                  <a:cs typeface="微软雅黑" panose="020B0503020204020204" charset="-122"/>
                  <a:sym typeface="+mn-lt"/>
                </a:rPr>
                <a:t>04. </a:t>
              </a:r>
              <a:r>
                <a:rPr lang="zh-CN" altLang="en-US" sz="2400" dirty="0">
                  <a:latin typeface="微软雅黑" panose="020B0503020204020204" charset="-122"/>
                  <a:ea typeface="微软雅黑" panose="020B0503020204020204" charset="-122"/>
                  <a:cs typeface="微软雅黑" panose="020B0503020204020204" charset="-122"/>
                  <a:sym typeface="+mn-lt"/>
                </a:rPr>
                <a:t>输入章节标题</a:t>
              </a:r>
            </a:p>
          </p:txBody>
        </p:sp>
        <p:sp>
          <p:nvSpPr>
            <p:cNvPr id="48" name="矩形 47"/>
            <p:cNvSpPr/>
            <p:nvPr/>
          </p:nvSpPr>
          <p:spPr>
            <a:xfrm>
              <a:off x="7347591" y="5467717"/>
              <a:ext cx="2922595" cy="275590"/>
            </a:xfrm>
            <a:prstGeom prst="rect">
              <a:avLst/>
            </a:prstGeom>
            <a:effectLst/>
          </p:spPr>
          <p:txBody>
            <a:bodyPr wrap="square">
              <a:spAutoFit/>
            </a:bodyPr>
            <a:lstStyle>
              <a:defPPr>
                <a:defRPr lang="en-US"/>
              </a:defPPr>
              <a:lvl1pPr marL="0" algn="l" defTabSz="695325" rtl="0" eaLnBrk="1" latinLnBrk="0" hangingPunct="1">
                <a:defRPr sz="1370" kern="1200">
                  <a:solidFill>
                    <a:schemeClr val="tx1"/>
                  </a:solidFill>
                  <a:latin typeface="+mn-lt"/>
                  <a:ea typeface="+mn-ea"/>
                  <a:cs typeface="+mn-cs"/>
                </a:defRPr>
              </a:lvl1pPr>
              <a:lvl2pPr marL="347980" algn="l" defTabSz="695325" rtl="0" eaLnBrk="1" latinLnBrk="0" hangingPunct="1">
                <a:defRPr sz="1370" kern="1200">
                  <a:solidFill>
                    <a:schemeClr val="tx1"/>
                  </a:solidFill>
                  <a:latin typeface="+mn-lt"/>
                  <a:ea typeface="+mn-ea"/>
                  <a:cs typeface="+mn-cs"/>
                </a:defRPr>
              </a:lvl2pPr>
              <a:lvl3pPr marL="695960" algn="l" defTabSz="695325" rtl="0" eaLnBrk="1" latinLnBrk="0" hangingPunct="1">
                <a:defRPr sz="1370" kern="1200">
                  <a:solidFill>
                    <a:schemeClr val="tx1"/>
                  </a:solidFill>
                  <a:latin typeface="+mn-lt"/>
                  <a:ea typeface="+mn-ea"/>
                  <a:cs typeface="+mn-cs"/>
                </a:defRPr>
              </a:lvl3pPr>
              <a:lvl4pPr marL="1043940" algn="l" defTabSz="695325" rtl="0" eaLnBrk="1" latinLnBrk="0" hangingPunct="1">
                <a:defRPr sz="1370" kern="1200">
                  <a:solidFill>
                    <a:schemeClr val="tx1"/>
                  </a:solidFill>
                  <a:latin typeface="+mn-lt"/>
                  <a:ea typeface="+mn-ea"/>
                  <a:cs typeface="+mn-cs"/>
                </a:defRPr>
              </a:lvl4pPr>
              <a:lvl5pPr marL="1391920" algn="l" defTabSz="695325" rtl="0" eaLnBrk="1" latinLnBrk="0" hangingPunct="1">
                <a:defRPr sz="1370" kern="1200">
                  <a:solidFill>
                    <a:schemeClr val="tx1"/>
                  </a:solidFill>
                  <a:latin typeface="+mn-lt"/>
                  <a:ea typeface="+mn-ea"/>
                  <a:cs typeface="+mn-cs"/>
                </a:defRPr>
              </a:lvl5pPr>
              <a:lvl6pPr marL="1739900" algn="l" defTabSz="695325" rtl="0" eaLnBrk="1" latinLnBrk="0" hangingPunct="1">
                <a:defRPr sz="1370" kern="1200">
                  <a:solidFill>
                    <a:schemeClr val="tx1"/>
                  </a:solidFill>
                  <a:latin typeface="+mn-lt"/>
                  <a:ea typeface="+mn-ea"/>
                  <a:cs typeface="+mn-cs"/>
                </a:defRPr>
              </a:lvl6pPr>
              <a:lvl7pPr marL="2087880" algn="l" defTabSz="695325" rtl="0" eaLnBrk="1" latinLnBrk="0" hangingPunct="1">
                <a:defRPr sz="1370" kern="1200">
                  <a:solidFill>
                    <a:schemeClr val="tx1"/>
                  </a:solidFill>
                  <a:latin typeface="+mn-lt"/>
                  <a:ea typeface="+mn-ea"/>
                  <a:cs typeface="+mn-cs"/>
                </a:defRPr>
              </a:lvl7pPr>
              <a:lvl8pPr marL="2435860" algn="l" defTabSz="695325" rtl="0" eaLnBrk="1" latinLnBrk="0" hangingPunct="1">
                <a:defRPr sz="1370" kern="1200">
                  <a:solidFill>
                    <a:schemeClr val="tx1"/>
                  </a:solidFill>
                  <a:latin typeface="+mn-lt"/>
                  <a:ea typeface="+mn-ea"/>
                  <a:cs typeface="+mn-cs"/>
                </a:defRPr>
              </a:lvl8pPr>
              <a:lvl9pPr marL="2783840" algn="l" defTabSz="695325" rtl="0" eaLnBrk="1" latinLnBrk="0" hangingPunct="1">
                <a:defRPr sz="1370" kern="1200">
                  <a:solidFill>
                    <a:schemeClr val="tx1"/>
                  </a:solidFill>
                  <a:latin typeface="+mn-lt"/>
                  <a:ea typeface="+mn-ea"/>
                  <a:cs typeface="+mn-cs"/>
                </a:defRPr>
              </a:lvl9pPr>
            </a:lstStyle>
            <a:p>
              <a:pPr algn="dist">
                <a:spcBef>
                  <a:spcPct val="0"/>
                </a:spcBef>
              </a:pPr>
              <a:r>
                <a:rPr lang="en-US" altLang="zh-CN" sz="1200" dirty="0">
                  <a:latin typeface="微软雅黑" panose="020B0503020204020204" charset="-122"/>
                  <a:ea typeface="微软雅黑" panose="020B0503020204020204" charset="-122"/>
                  <a:cs typeface="+mn-ea"/>
                  <a:sym typeface="+mn-lt"/>
                </a:rPr>
                <a:t>Please add the title here</a:t>
              </a:r>
            </a:p>
          </p:txBody>
        </p:sp>
      </p:grpSp>
      <p:grpSp>
        <p:nvGrpSpPr>
          <p:cNvPr id="41" name="组合 40"/>
          <p:cNvGrpSpPr/>
          <p:nvPr/>
        </p:nvGrpSpPr>
        <p:grpSpPr>
          <a:xfrm rot="16200000">
            <a:off x="2336402" y="-1081360"/>
            <a:ext cx="145143" cy="4817947"/>
            <a:chOff x="1393371" y="-1243804"/>
            <a:chExt cx="145143" cy="4817947"/>
          </a:xfrm>
          <a:solidFill>
            <a:schemeClr val="tx1"/>
          </a:solidFill>
        </p:grpSpPr>
        <p:cxnSp>
          <p:nvCxnSpPr>
            <p:cNvPr id="42" name="直接连接符 41"/>
            <p:cNvCxnSpPr/>
            <p:nvPr/>
          </p:nvCxnSpPr>
          <p:spPr>
            <a:xfrm rot="5400000">
              <a:off x="-870459" y="1092598"/>
              <a:ext cx="4672804" cy="0"/>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椭圆 56"/>
            <p:cNvSpPr/>
            <p:nvPr/>
          </p:nvSpPr>
          <p:spPr>
            <a:xfrm>
              <a:off x="1393371" y="3429000"/>
              <a:ext cx="145143" cy="14514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微软雅黑" panose="020B0503020204020204" charset="-122"/>
                <a:ea typeface="微软雅黑" panose="020B0503020204020204" charset="-122"/>
                <a:cs typeface="+mn-ea"/>
                <a:sym typeface="+mn-lt"/>
              </a:endParaRPr>
            </a:p>
          </p:txBody>
        </p:sp>
      </p:grpSp>
      <p:grpSp>
        <p:nvGrpSpPr>
          <p:cNvPr id="58" name="组合 57"/>
          <p:cNvGrpSpPr/>
          <p:nvPr/>
        </p:nvGrpSpPr>
        <p:grpSpPr>
          <a:xfrm rot="5400000">
            <a:off x="10472332" y="4760811"/>
            <a:ext cx="145143" cy="3360234"/>
            <a:chOff x="1393371" y="213909"/>
            <a:chExt cx="145143" cy="3360234"/>
          </a:xfrm>
          <a:solidFill>
            <a:schemeClr val="tx1"/>
          </a:solidFill>
        </p:grpSpPr>
        <p:cxnSp>
          <p:nvCxnSpPr>
            <p:cNvPr id="59" name="直接连接符 58"/>
            <p:cNvCxnSpPr/>
            <p:nvPr/>
          </p:nvCxnSpPr>
          <p:spPr>
            <a:xfrm rot="16200000" flipH="1">
              <a:off x="-141603" y="1821455"/>
              <a:ext cx="3215091" cy="0"/>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1393371" y="3429000"/>
              <a:ext cx="145143" cy="14514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微软雅黑" panose="020B0503020204020204" charset="-122"/>
                <a:ea typeface="微软雅黑" panose="020B0503020204020204" charset="-122"/>
                <a:cs typeface="+mn-ea"/>
                <a:sym typeface="+mn-lt"/>
              </a:endParaRP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992559">
            <a:off x="8128109" y="1078984"/>
            <a:ext cx="2338494" cy="2345533"/>
            <a:chOff x="3524250" y="533400"/>
            <a:chExt cx="4219576" cy="4232276"/>
          </a:xfrm>
        </p:grpSpPr>
        <p:sp>
          <p:nvSpPr>
            <p:cNvPr id="3" name="弧形 2"/>
            <p:cNvSpPr/>
            <p:nvPr/>
          </p:nvSpPr>
          <p:spPr>
            <a:xfrm>
              <a:off x="3524250" y="533400"/>
              <a:ext cx="4219576" cy="4219576"/>
            </a:xfrm>
            <a:prstGeom prst="arc">
              <a:avLst>
                <a:gd name="adj1" fmla="val 6904399"/>
                <a:gd name="adj2" fmla="val 4749740"/>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5"/>
            </a:p>
          </p:txBody>
        </p:sp>
        <p:sp>
          <p:nvSpPr>
            <p:cNvPr id="4" name="椭圆 3"/>
            <p:cNvSpPr/>
            <p:nvPr/>
          </p:nvSpPr>
          <p:spPr>
            <a:xfrm>
              <a:off x="5993606" y="4664076"/>
              <a:ext cx="101600" cy="1016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p>
          </p:txBody>
        </p:sp>
        <p:sp>
          <p:nvSpPr>
            <p:cNvPr id="5" name="椭圆 4"/>
            <p:cNvSpPr/>
            <p:nvPr/>
          </p:nvSpPr>
          <p:spPr>
            <a:xfrm>
              <a:off x="4672806" y="4492626"/>
              <a:ext cx="101600" cy="1016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6" name="文本框 5"/>
          <p:cNvSpPr txBox="1"/>
          <p:nvPr/>
        </p:nvSpPr>
        <p:spPr>
          <a:xfrm>
            <a:off x="8601710" y="1263928"/>
            <a:ext cx="1556217" cy="1200329"/>
          </a:xfrm>
          <a:prstGeom prst="rect">
            <a:avLst/>
          </a:prstGeom>
          <a:noFill/>
          <a:ln w="19050">
            <a:noFill/>
            <a:prstDash val="dash"/>
          </a:ln>
        </p:spPr>
        <p:txBody>
          <a:bodyPr wrap="square" rtlCol="0">
            <a:spAutoFit/>
          </a:bodyPr>
          <a:lstStyle/>
          <a:p>
            <a:pPr algn="ctr"/>
            <a:r>
              <a:rPr lang="en-US" altLang="zh-CN" sz="7200" b="1" dirty="0">
                <a:solidFill>
                  <a:schemeClr val="tx1">
                    <a:lumMod val="75000"/>
                    <a:lumOff val="25000"/>
                  </a:schemeClr>
                </a:solidFill>
                <a:latin typeface="新蒂文徵明體" panose="03000409000000000000" pitchFamily="65" charset="-120"/>
                <a:ea typeface="新蒂文徵明體" panose="03000409000000000000" pitchFamily="65" charset="-120"/>
              </a:rPr>
              <a:t>01</a:t>
            </a:r>
            <a:endParaRPr lang="zh-CN" altLang="en-US" sz="7200" b="1" dirty="0">
              <a:solidFill>
                <a:schemeClr val="tx1">
                  <a:lumMod val="75000"/>
                  <a:lumOff val="25000"/>
                </a:schemeClr>
              </a:solidFill>
              <a:latin typeface="新蒂文徵明體" panose="03000409000000000000" pitchFamily="65" charset="-120"/>
              <a:ea typeface="新蒂文徵明體" panose="03000409000000000000" pitchFamily="65" charset="-120"/>
            </a:endParaRPr>
          </a:p>
        </p:txBody>
      </p:sp>
      <p:sp>
        <p:nvSpPr>
          <p:cNvPr id="7" name="文本框 6"/>
          <p:cNvSpPr txBox="1"/>
          <p:nvPr/>
        </p:nvSpPr>
        <p:spPr>
          <a:xfrm>
            <a:off x="8858822" y="2465790"/>
            <a:ext cx="830997" cy="3073791"/>
          </a:xfrm>
          <a:prstGeom prst="rect">
            <a:avLst/>
          </a:prstGeom>
          <a:noFill/>
        </p:spPr>
        <p:txBody>
          <a:bodyPr vert="eaVert" wrap="square" rtlCol="0">
            <a:spAutoFit/>
          </a:bodyPr>
          <a:lstStyle/>
          <a:p>
            <a:pPr>
              <a:lnSpc>
                <a:spcPct val="150000"/>
              </a:lnSpc>
            </a:pPr>
            <a:r>
              <a:rPr lang="zh-CN" alt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p>
        </p:txBody>
      </p:sp>
      <p:pic>
        <p:nvPicPr>
          <p:cNvPr id="8" name="图片 7"/>
          <p:cNvPicPr>
            <a:picLocks noChangeAspect="1"/>
          </p:cNvPicPr>
          <p:nvPr/>
        </p:nvPicPr>
        <p:blipFill>
          <a:blip r:embed="rId2">
            <a:biLevel thresh="75000"/>
            <a:extLst>
              <a:ext uri="{28A0092B-C50C-407E-A947-70E740481C1C}">
                <a14:useLocalDpi xmlns:a14="http://schemas.microsoft.com/office/drawing/2010/main" val="0"/>
              </a:ext>
            </a:extLst>
          </a:blip>
          <a:stretch>
            <a:fillRect/>
          </a:stretch>
        </p:blipFill>
        <p:spPr>
          <a:xfrm>
            <a:off x="4939262" y="972087"/>
            <a:ext cx="4624465" cy="2987405"/>
          </a:xfrm>
          <a:prstGeom prst="rect">
            <a:avLst/>
          </a:prstGeom>
        </p:spPr>
      </p:pic>
      <p:sp>
        <p:nvSpPr>
          <p:cNvPr id="9" name="文本框 63"/>
          <p:cNvSpPr/>
          <p:nvPr/>
        </p:nvSpPr>
        <p:spPr>
          <a:xfrm>
            <a:off x="2486667" y="3702147"/>
            <a:ext cx="5107148" cy="954107"/>
          </a:xfrm>
          <a:prstGeom prst="rect">
            <a:avLst/>
          </a:prstGeom>
          <a:noFill/>
          <a:ln w="9525">
            <a:noFill/>
          </a:ln>
        </p:spPr>
        <p:txBody>
          <a:bodyPr wrap="square">
            <a:spAutoFit/>
          </a:bodyPr>
          <a:lstStyle/>
          <a:p>
            <a:pPr algn="r">
              <a:lnSpc>
                <a:spcPct val="200000"/>
              </a:lnSpc>
              <a:spcBef>
                <a:spcPts val="0"/>
              </a:spcBef>
              <a:spcAft>
                <a:spcPts val="0"/>
              </a:spcAft>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请在此添加您的文字内容，请在此添加您的文字内容。请在此添加您的文字内容，请在此添加您的文字内容。</a:t>
            </a:r>
            <a:endParaRPr lang="zh-CN" altLang="zh-CN" sz="1400" dirty="0">
              <a:solidFill>
                <a:schemeClr val="bg2">
                  <a:lumMod val="25000"/>
                </a:schemeClr>
              </a:solidFill>
              <a:latin typeface="汉仪PP体简" panose="00020600040101010101" pitchFamily="18" charset="-122"/>
              <a:ea typeface="汉仪PP体简" panose="00020600040101010101" pitchFamily="18" charset="-122"/>
              <a:sym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descr="e7d195523061f1c0092ce48a5fc95870a0687ac45bc8b2caB227BFDC40F9DB2B7A559DE97B8BDC6E716585DDCE188C7BF488BAA08C98985C74A3E1B5E305210FABE6A8AE2A6A8AB67019A6860E9B7AF5C7F6AA7134BB5542AACA9EAEEC61E5BB63D4A0D44D81C68CC84958A01404C34922D933218B3722E7B312D7089727EFAF66BA91B754562F33D07BFBA1636F7D50"/>
          <p:cNvCxnSpPr/>
          <p:nvPr/>
        </p:nvCxnSpPr>
        <p:spPr>
          <a:xfrm flipH="1">
            <a:off x="3075469" y="3492303"/>
            <a:ext cx="6881139" cy="0"/>
          </a:xfrm>
          <a:prstGeom prst="line">
            <a:avLst/>
          </a:prstGeom>
          <a:ln w="3175">
            <a:solidFill>
              <a:srgbClr val="792817"/>
            </a:solidFill>
            <a:prstDash val="dash"/>
          </a:ln>
        </p:spPr>
        <p:style>
          <a:lnRef idx="1">
            <a:schemeClr val="accent1"/>
          </a:lnRef>
          <a:fillRef idx="0">
            <a:schemeClr val="accent1"/>
          </a:fillRef>
          <a:effectRef idx="0">
            <a:schemeClr val="accent1"/>
          </a:effectRef>
          <a:fontRef idx="minor">
            <a:schemeClr val="tx1"/>
          </a:fontRef>
        </p:style>
      </p:cxnSp>
      <p:sp>
        <p:nvSpPr>
          <p:cNvPr id="14" name="矩形 13" descr="e7d195523061f1c0092ce48a5fc95870a0687ac45bc8b2caB227BFDC40F9DB2B7A559DE97B8BDC6E716585DDCE188C7BF488BAA08C98985C74A3E1B5E305210FABE6A8AE2A6A8AB67019A6860E9B7AF5C7F6AA7134BB5542AACA9EAEEC61E5BB63D4A0D44D81C68CC84958A01404C34922D933218B3722E7B312D7089727EFAF66BA91B754562F33D07BFBA1636F7D50"/>
          <p:cNvSpPr/>
          <p:nvPr/>
        </p:nvSpPr>
        <p:spPr>
          <a:xfrm>
            <a:off x="1638668" y="4284725"/>
            <a:ext cx="2638333" cy="1568450"/>
          </a:xfrm>
          <a:prstGeom prst="rect">
            <a:avLst/>
          </a:prstGeom>
        </p:spPr>
        <p:txBody>
          <a:bodyPr wrap="square">
            <a:spAutoFit/>
          </a:bodyPr>
          <a:lstStyle/>
          <a:p>
            <a:pPr algn="ctr">
              <a:lnSpc>
                <a:spcPct val="150000"/>
              </a:lnSpc>
            </a:pPr>
            <a:r>
              <a:rPr lang="zh-CN" altLang="en-US" sz="1600" dirty="0">
                <a:solidFill>
                  <a:schemeClr val="tx1">
                    <a:lumMod val="75000"/>
                    <a:lumOff val="25000"/>
                  </a:schemeClr>
                </a:solidFill>
                <a:latin typeface="微软雅黑" panose="020B0503020204020204" charset="-122"/>
                <a:ea typeface="微软雅黑" panose="020B0503020204020204" charset="-122"/>
              </a:rPr>
              <a:t>请在此处添加具体内容，文字尽量言简意赅，简单说明即可，不必过于繁琐，注意版面美观度。</a:t>
            </a:r>
          </a:p>
        </p:txBody>
      </p:sp>
      <p:sp>
        <p:nvSpPr>
          <p:cNvPr id="15" name="矩形 14" descr="e7d195523061f1c0092ce48a5fc95870a0687ac45bc8b2caB227BFDC40F9DB2B7A559DE97B8BDC6E716585DDCE188C7BF488BAA08C98985C74A3E1B5E305210FABE6A8AE2A6A8AB67019A6860E9B7AF5C7F6AA7134BB5542AACA9EAEEC61E5BB63D4A0D44D81C68CC84958A01404C34922D933218B3722E7B312D7089727EFAF66BA91B754562F33D07BFBA1636F7D50"/>
          <p:cNvSpPr/>
          <p:nvPr/>
        </p:nvSpPr>
        <p:spPr>
          <a:xfrm>
            <a:off x="4277001" y="4284725"/>
            <a:ext cx="2638333" cy="1511952"/>
          </a:xfrm>
          <a:prstGeom prst="rect">
            <a:avLst/>
          </a:prstGeom>
        </p:spPr>
        <p:txBody>
          <a:bodyPr wrap="square">
            <a:spAutoFit/>
          </a:bodyPr>
          <a:lstStyle/>
          <a:p>
            <a:pPr algn="ctr">
              <a:lnSpc>
                <a:spcPct val="150000"/>
              </a:lnSpc>
            </a:pPr>
            <a:r>
              <a:rPr lang="zh-CN" altLang="en-US" sz="1600" dirty="0">
                <a:solidFill>
                  <a:schemeClr val="tx1">
                    <a:lumMod val="75000"/>
                    <a:lumOff val="25000"/>
                  </a:schemeClr>
                </a:solidFill>
                <a:latin typeface="微软雅黑" panose="020B0503020204020204" charset="-122"/>
                <a:ea typeface="微软雅黑" panose="020B0503020204020204" charset="-122"/>
              </a:rPr>
              <a:t>请在此处添加具体内容，文字尽量言简意赅，简单说明即可，不必过于繁琐，注意版面美观度。</a:t>
            </a:r>
          </a:p>
        </p:txBody>
      </p:sp>
      <p:sp>
        <p:nvSpPr>
          <p:cNvPr id="16" name="矩形 15" descr="e7d195523061f1c0092ce48a5fc95870a0687ac45bc8b2caB227BFDC40F9DB2B7A559DE97B8BDC6E716585DDCE188C7BF488BAA08C98985C74A3E1B5E305210FABE6A8AE2A6A8AB67019A6860E9B7AF5C7F6AA7134BB5542AACA9EAEEC61E5BB63D4A0D44D81C68CC84958A01404C34922D933218B3722E7B312D7089727EFAF66BA91B754562F33D07BFBA1636F7D50"/>
          <p:cNvSpPr/>
          <p:nvPr/>
        </p:nvSpPr>
        <p:spPr>
          <a:xfrm>
            <a:off x="6915334" y="4284725"/>
            <a:ext cx="2638333" cy="1511952"/>
          </a:xfrm>
          <a:prstGeom prst="rect">
            <a:avLst/>
          </a:prstGeom>
        </p:spPr>
        <p:txBody>
          <a:bodyPr wrap="square">
            <a:spAutoFit/>
          </a:bodyPr>
          <a:lstStyle/>
          <a:p>
            <a:pPr algn="ctr">
              <a:lnSpc>
                <a:spcPct val="150000"/>
              </a:lnSpc>
            </a:pPr>
            <a:r>
              <a:rPr lang="zh-CN" altLang="en-US" sz="1600" dirty="0">
                <a:solidFill>
                  <a:schemeClr val="tx1">
                    <a:lumMod val="75000"/>
                    <a:lumOff val="25000"/>
                  </a:schemeClr>
                </a:solidFill>
                <a:latin typeface="微软雅黑" panose="020B0503020204020204" charset="-122"/>
                <a:ea typeface="微软雅黑" panose="020B0503020204020204" charset="-122"/>
              </a:rPr>
              <a:t>请在此处添加具体内容，文字尽量言简意赅，简单说明即可，不必过于繁琐，注意版面美观度。</a:t>
            </a:r>
          </a:p>
        </p:txBody>
      </p:sp>
      <p:sp>
        <p:nvSpPr>
          <p:cNvPr id="17" name="椭圆 16"/>
          <p:cNvSpPr/>
          <p:nvPr/>
        </p:nvSpPr>
        <p:spPr>
          <a:xfrm>
            <a:off x="5208255" y="3106883"/>
            <a:ext cx="775825" cy="77582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latin typeface="楷体" panose="02010609060101010101" pitchFamily="49" charset="-122"/>
                <a:ea typeface="楷体" panose="02010609060101010101" pitchFamily="49" charset="-122"/>
              </a:rPr>
              <a:t>贰</a:t>
            </a:r>
          </a:p>
        </p:txBody>
      </p:sp>
      <p:sp>
        <p:nvSpPr>
          <p:cNvPr id="18" name="椭圆 17"/>
          <p:cNvSpPr/>
          <p:nvPr/>
        </p:nvSpPr>
        <p:spPr>
          <a:xfrm>
            <a:off x="7846589" y="3106884"/>
            <a:ext cx="775823" cy="775822"/>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latin typeface="楷体" panose="02010609060101010101" pitchFamily="49" charset="-122"/>
                <a:ea typeface="楷体" panose="02010609060101010101" pitchFamily="49" charset="-122"/>
              </a:rPr>
              <a:t>叁</a:t>
            </a:r>
          </a:p>
        </p:txBody>
      </p:sp>
      <p:sp>
        <p:nvSpPr>
          <p:cNvPr id="19" name="椭圆 18"/>
          <p:cNvSpPr/>
          <p:nvPr/>
        </p:nvSpPr>
        <p:spPr>
          <a:xfrm>
            <a:off x="2486795" y="3023756"/>
            <a:ext cx="942080" cy="942078"/>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latin typeface="楷体" panose="02010609060101010101" pitchFamily="49" charset="-122"/>
                <a:ea typeface="楷体" panose="02010609060101010101" pitchFamily="49" charset="-122"/>
              </a:rPr>
              <a:t>壹</a:t>
            </a:r>
          </a:p>
        </p:txBody>
      </p:sp>
      <p:pic>
        <p:nvPicPr>
          <p:cNvPr id="21" name="图片 20" descr="8279398c9315e6621e0055462492b05149f3250536b66-lPAgJC_fw658"/>
          <p:cNvPicPr>
            <a:picLocks noChangeAspect="1"/>
          </p:cNvPicPr>
          <p:nvPr/>
        </p:nvPicPr>
        <p:blipFill>
          <a:blip r:embed="rId2"/>
          <a:srcRect l="9" t="8062" r="-9" b="25271"/>
          <a:stretch>
            <a:fillRect/>
          </a:stretch>
        </p:blipFill>
        <p:spPr>
          <a:xfrm>
            <a:off x="9956165" y="2181860"/>
            <a:ext cx="2953385" cy="2953385"/>
          </a:xfrm>
          <a:prstGeom prst="ellipse">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54"/>
          <p:cNvSpPr txBox="1"/>
          <p:nvPr/>
        </p:nvSpPr>
        <p:spPr>
          <a:xfrm>
            <a:off x="1823484" y="2003222"/>
            <a:ext cx="4059463" cy="737235"/>
          </a:xfrm>
          <a:prstGeom prst="rect">
            <a:avLst/>
          </a:prstGeom>
          <a:noFill/>
        </p:spPr>
        <p:txBody>
          <a:bodyPr wrap="square" rtlCol="0">
            <a:spAutoFit/>
          </a:bodyPr>
          <a:lstStyle/>
          <a:p>
            <a:pPr defTabSz="508000" eaLnBrk="0">
              <a:lnSpc>
                <a:spcPct val="150000"/>
              </a:lnSpc>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endParaRPr lang="zh-CN" sz="1400" dirty="0">
              <a:solidFill>
                <a:schemeClr val="bg2">
                  <a:lumMod val="25000"/>
                </a:schemeClr>
              </a:solidFill>
              <a:latin typeface="汉仪PP体简" panose="00020600040101010101" pitchFamily="18" charset="-122"/>
              <a:ea typeface="汉仪PP体简" panose="00020600040101010101" pitchFamily="18" charset="-122"/>
              <a:cs typeface="+mn-ea"/>
              <a:sym typeface="+mn-ea"/>
            </a:endParaRPr>
          </a:p>
        </p:txBody>
      </p:sp>
      <p:sp>
        <p:nvSpPr>
          <p:cNvPr id="22" name="TextBox 55"/>
          <p:cNvSpPr txBox="1"/>
          <p:nvPr/>
        </p:nvSpPr>
        <p:spPr>
          <a:xfrm>
            <a:off x="1844974" y="1692640"/>
            <a:ext cx="1338828" cy="369332"/>
          </a:xfrm>
          <a:prstGeom prst="rect">
            <a:avLst/>
          </a:prstGeom>
          <a:noFill/>
        </p:spPr>
        <p:txBody>
          <a:bodyPr wrap="none" rtlCol="0">
            <a:spAutoFit/>
          </a:bodyPr>
          <a:lstStyle/>
          <a:p>
            <a:pPr>
              <a:lnSpc>
                <a:spcPct val="100000"/>
              </a:lnSpc>
            </a:pPr>
            <a:r>
              <a:rPr lang="zh-CN" altLang="en-US" b="1" dirty="0">
                <a:cs typeface="+mn-ea"/>
                <a:sym typeface="+mn-lt"/>
              </a:rPr>
              <a:t>输入小标题</a:t>
            </a:r>
          </a:p>
        </p:txBody>
      </p:sp>
      <p:sp>
        <p:nvSpPr>
          <p:cNvPr id="23" name="TextBox 56"/>
          <p:cNvSpPr txBox="1"/>
          <p:nvPr/>
        </p:nvSpPr>
        <p:spPr>
          <a:xfrm>
            <a:off x="7209523" y="2003222"/>
            <a:ext cx="3361249" cy="737235"/>
          </a:xfrm>
          <a:prstGeom prst="rect">
            <a:avLst/>
          </a:prstGeom>
          <a:noFill/>
        </p:spPr>
        <p:txBody>
          <a:bodyPr wrap="square" rtlCol="0">
            <a:spAutoFit/>
          </a:bodyPr>
          <a:lstStyle/>
          <a:p>
            <a:pPr defTabSz="508000" eaLnBrk="0">
              <a:lnSpc>
                <a:spcPct val="150000"/>
              </a:lnSpc>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endParaRPr lang="zh-CN" sz="1400" dirty="0">
              <a:solidFill>
                <a:schemeClr val="bg2">
                  <a:lumMod val="25000"/>
                </a:schemeClr>
              </a:solidFill>
              <a:latin typeface="汉仪PP体简" panose="00020600040101010101" pitchFamily="18" charset="-122"/>
              <a:ea typeface="汉仪PP体简" panose="00020600040101010101" pitchFamily="18" charset="-122"/>
              <a:cs typeface="+mn-ea"/>
              <a:sym typeface="+mn-ea"/>
            </a:endParaRPr>
          </a:p>
        </p:txBody>
      </p:sp>
      <p:sp>
        <p:nvSpPr>
          <p:cNvPr id="24" name="TextBox 57"/>
          <p:cNvSpPr txBox="1"/>
          <p:nvPr/>
        </p:nvSpPr>
        <p:spPr>
          <a:xfrm>
            <a:off x="7231012" y="1682190"/>
            <a:ext cx="1338828" cy="369332"/>
          </a:xfrm>
          <a:prstGeom prst="rect">
            <a:avLst/>
          </a:prstGeom>
          <a:noFill/>
        </p:spPr>
        <p:txBody>
          <a:bodyPr wrap="none" rtlCol="0">
            <a:spAutoFit/>
          </a:bodyPr>
          <a:lstStyle/>
          <a:p>
            <a:pPr>
              <a:lnSpc>
                <a:spcPct val="100000"/>
              </a:lnSpc>
            </a:pPr>
            <a:r>
              <a:rPr lang="zh-CN" altLang="en-US" b="1" dirty="0">
                <a:cs typeface="+mn-ea"/>
                <a:sym typeface="+mn-lt"/>
              </a:rPr>
              <a:t>输入小标题</a:t>
            </a:r>
          </a:p>
        </p:txBody>
      </p:sp>
      <p:sp>
        <p:nvSpPr>
          <p:cNvPr id="25" name="TextBox 58"/>
          <p:cNvSpPr txBox="1"/>
          <p:nvPr/>
        </p:nvSpPr>
        <p:spPr>
          <a:xfrm>
            <a:off x="1823484" y="3464761"/>
            <a:ext cx="4059463" cy="737235"/>
          </a:xfrm>
          <a:prstGeom prst="rect">
            <a:avLst/>
          </a:prstGeom>
          <a:noFill/>
        </p:spPr>
        <p:txBody>
          <a:bodyPr wrap="square" rtlCol="0">
            <a:spAutoFit/>
          </a:bodyPr>
          <a:lstStyle/>
          <a:p>
            <a:pPr defTabSz="508000" eaLnBrk="0">
              <a:lnSpc>
                <a:spcPct val="150000"/>
              </a:lnSpc>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endParaRPr lang="zh-CN" sz="1400" dirty="0">
              <a:solidFill>
                <a:schemeClr val="bg2">
                  <a:lumMod val="25000"/>
                </a:schemeClr>
              </a:solidFill>
              <a:latin typeface="汉仪PP体简" panose="00020600040101010101" pitchFamily="18" charset="-122"/>
              <a:ea typeface="汉仪PP体简" panose="00020600040101010101" pitchFamily="18" charset="-122"/>
              <a:cs typeface="+mn-ea"/>
              <a:sym typeface="+mn-ea"/>
            </a:endParaRPr>
          </a:p>
        </p:txBody>
      </p:sp>
      <p:sp>
        <p:nvSpPr>
          <p:cNvPr id="26" name="TextBox 59"/>
          <p:cNvSpPr txBox="1"/>
          <p:nvPr/>
        </p:nvSpPr>
        <p:spPr>
          <a:xfrm>
            <a:off x="1844975" y="3089879"/>
            <a:ext cx="1338828" cy="369332"/>
          </a:xfrm>
          <a:prstGeom prst="rect">
            <a:avLst/>
          </a:prstGeom>
          <a:noFill/>
        </p:spPr>
        <p:txBody>
          <a:bodyPr wrap="none" rtlCol="0">
            <a:spAutoFit/>
          </a:bodyPr>
          <a:lstStyle/>
          <a:p>
            <a:pPr>
              <a:lnSpc>
                <a:spcPct val="100000"/>
              </a:lnSpc>
            </a:pPr>
            <a:r>
              <a:rPr lang="zh-CN" altLang="en-US" b="1" dirty="0">
                <a:cs typeface="+mn-ea"/>
                <a:sym typeface="+mn-lt"/>
              </a:rPr>
              <a:t>输入小标题</a:t>
            </a:r>
          </a:p>
        </p:txBody>
      </p:sp>
      <p:sp>
        <p:nvSpPr>
          <p:cNvPr id="27" name="TextBox 60"/>
          <p:cNvSpPr txBox="1"/>
          <p:nvPr/>
        </p:nvSpPr>
        <p:spPr>
          <a:xfrm>
            <a:off x="7209523" y="3464761"/>
            <a:ext cx="3361249" cy="737235"/>
          </a:xfrm>
          <a:prstGeom prst="rect">
            <a:avLst/>
          </a:prstGeom>
          <a:noFill/>
        </p:spPr>
        <p:txBody>
          <a:bodyPr wrap="square" rtlCol="0">
            <a:spAutoFit/>
          </a:bodyPr>
          <a:lstStyle/>
          <a:p>
            <a:pPr defTabSz="508000" eaLnBrk="0">
              <a:lnSpc>
                <a:spcPct val="150000"/>
              </a:lnSpc>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endParaRPr lang="zh-CN" sz="1400" dirty="0">
              <a:solidFill>
                <a:schemeClr val="bg2">
                  <a:lumMod val="25000"/>
                </a:schemeClr>
              </a:solidFill>
              <a:latin typeface="汉仪PP体简" panose="00020600040101010101" pitchFamily="18" charset="-122"/>
              <a:ea typeface="汉仪PP体简" panose="00020600040101010101" pitchFamily="18" charset="-122"/>
              <a:cs typeface="+mn-ea"/>
              <a:sym typeface="+mn-ea"/>
            </a:endParaRPr>
          </a:p>
        </p:txBody>
      </p:sp>
      <p:sp>
        <p:nvSpPr>
          <p:cNvPr id="28" name="TextBox 61"/>
          <p:cNvSpPr txBox="1"/>
          <p:nvPr/>
        </p:nvSpPr>
        <p:spPr>
          <a:xfrm>
            <a:off x="7231012" y="3143728"/>
            <a:ext cx="1338828" cy="369332"/>
          </a:xfrm>
          <a:prstGeom prst="rect">
            <a:avLst/>
          </a:prstGeom>
          <a:noFill/>
        </p:spPr>
        <p:txBody>
          <a:bodyPr wrap="none" rtlCol="0">
            <a:spAutoFit/>
          </a:bodyPr>
          <a:lstStyle/>
          <a:p>
            <a:pPr>
              <a:lnSpc>
                <a:spcPct val="100000"/>
              </a:lnSpc>
            </a:pPr>
            <a:r>
              <a:rPr lang="zh-CN" altLang="en-US" b="1" dirty="0">
                <a:cs typeface="+mn-ea"/>
                <a:sym typeface="+mn-lt"/>
              </a:rPr>
              <a:t>输入小标题</a:t>
            </a:r>
          </a:p>
        </p:txBody>
      </p:sp>
      <p:sp>
        <p:nvSpPr>
          <p:cNvPr id="67" name="TextBox 66"/>
          <p:cNvSpPr txBox="1"/>
          <p:nvPr/>
        </p:nvSpPr>
        <p:spPr>
          <a:xfrm>
            <a:off x="1823484" y="4900846"/>
            <a:ext cx="4059463" cy="737235"/>
          </a:xfrm>
          <a:prstGeom prst="rect">
            <a:avLst/>
          </a:prstGeom>
          <a:noFill/>
        </p:spPr>
        <p:txBody>
          <a:bodyPr wrap="square" rtlCol="0">
            <a:spAutoFit/>
          </a:bodyPr>
          <a:lstStyle/>
          <a:p>
            <a:pPr defTabSz="508000" eaLnBrk="0">
              <a:lnSpc>
                <a:spcPct val="150000"/>
              </a:lnSpc>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endParaRPr lang="zh-CN" sz="1400" dirty="0">
              <a:solidFill>
                <a:schemeClr val="bg2">
                  <a:lumMod val="25000"/>
                </a:schemeClr>
              </a:solidFill>
              <a:latin typeface="汉仪PP体简" panose="00020600040101010101" pitchFamily="18" charset="-122"/>
              <a:ea typeface="汉仪PP体简" panose="00020600040101010101" pitchFamily="18" charset="-122"/>
              <a:cs typeface="+mn-ea"/>
              <a:sym typeface="+mn-ea"/>
            </a:endParaRPr>
          </a:p>
        </p:txBody>
      </p:sp>
      <p:sp>
        <p:nvSpPr>
          <p:cNvPr id="68" name="TextBox 67"/>
          <p:cNvSpPr txBox="1"/>
          <p:nvPr/>
        </p:nvSpPr>
        <p:spPr>
          <a:xfrm>
            <a:off x="1844975" y="4579813"/>
            <a:ext cx="1338828" cy="369332"/>
          </a:xfrm>
          <a:prstGeom prst="rect">
            <a:avLst/>
          </a:prstGeom>
          <a:noFill/>
        </p:spPr>
        <p:txBody>
          <a:bodyPr wrap="none" rtlCol="0">
            <a:spAutoFit/>
          </a:bodyPr>
          <a:lstStyle/>
          <a:p>
            <a:pPr>
              <a:lnSpc>
                <a:spcPct val="100000"/>
              </a:lnSpc>
            </a:pPr>
            <a:r>
              <a:rPr lang="zh-CN" altLang="en-US" b="1" dirty="0">
                <a:cs typeface="+mn-ea"/>
                <a:sym typeface="+mn-lt"/>
              </a:rPr>
              <a:t>输入小标题</a:t>
            </a:r>
          </a:p>
        </p:txBody>
      </p:sp>
      <p:sp>
        <p:nvSpPr>
          <p:cNvPr id="69" name="TextBox 68"/>
          <p:cNvSpPr txBox="1"/>
          <p:nvPr/>
        </p:nvSpPr>
        <p:spPr>
          <a:xfrm>
            <a:off x="7209523" y="4900846"/>
            <a:ext cx="3361249" cy="737235"/>
          </a:xfrm>
          <a:prstGeom prst="rect">
            <a:avLst/>
          </a:prstGeom>
          <a:noFill/>
        </p:spPr>
        <p:txBody>
          <a:bodyPr wrap="square" rtlCol="0">
            <a:spAutoFit/>
          </a:bodyPr>
          <a:lstStyle/>
          <a:p>
            <a:pPr defTabSz="508000" eaLnBrk="0">
              <a:lnSpc>
                <a:spcPct val="150000"/>
              </a:lnSpc>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endParaRPr lang="zh-CN" sz="1400" dirty="0">
              <a:solidFill>
                <a:schemeClr val="bg2">
                  <a:lumMod val="25000"/>
                </a:schemeClr>
              </a:solidFill>
              <a:latin typeface="汉仪PP体简" panose="00020600040101010101" pitchFamily="18" charset="-122"/>
              <a:ea typeface="汉仪PP体简" panose="00020600040101010101" pitchFamily="18" charset="-122"/>
              <a:cs typeface="+mn-ea"/>
              <a:sym typeface="+mn-ea"/>
            </a:endParaRPr>
          </a:p>
        </p:txBody>
      </p:sp>
      <p:sp>
        <p:nvSpPr>
          <p:cNvPr id="70" name="TextBox 69"/>
          <p:cNvSpPr txBox="1"/>
          <p:nvPr/>
        </p:nvSpPr>
        <p:spPr>
          <a:xfrm>
            <a:off x="7231012" y="4579813"/>
            <a:ext cx="1338828" cy="369332"/>
          </a:xfrm>
          <a:prstGeom prst="rect">
            <a:avLst/>
          </a:prstGeom>
          <a:noFill/>
        </p:spPr>
        <p:txBody>
          <a:bodyPr wrap="none" rtlCol="0">
            <a:spAutoFit/>
          </a:bodyPr>
          <a:lstStyle/>
          <a:p>
            <a:pPr>
              <a:lnSpc>
                <a:spcPct val="100000"/>
              </a:lnSpc>
            </a:pPr>
            <a:r>
              <a:rPr lang="zh-CN" altLang="en-US" b="1" dirty="0">
                <a:cs typeface="+mn-ea"/>
                <a:sym typeface="+mn-lt"/>
              </a:rPr>
              <a:t>输入小标题</a:t>
            </a:r>
          </a:p>
        </p:txBody>
      </p:sp>
      <p:sp>
        <p:nvSpPr>
          <p:cNvPr id="29" name="Shape 2641"/>
          <p:cNvSpPr/>
          <p:nvPr/>
        </p:nvSpPr>
        <p:spPr>
          <a:xfrm>
            <a:off x="1301858" y="1723960"/>
            <a:ext cx="393454" cy="250380"/>
          </a:xfrm>
          <a:custGeom>
            <a:avLst/>
            <a:gdLst/>
            <a:ahLst/>
            <a:cxnLst>
              <a:cxn ang="0">
                <a:pos x="wd2" y="hd2"/>
              </a:cxn>
              <a:cxn ang="5400000">
                <a:pos x="wd2" y="hd2"/>
              </a:cxn>
              <a:cxn ang="10800000">
                <a:pos x="wd2" y="hd2"/>
              </a:cxn>
              <a:cxn ang="16200000">
                <a:pos x="wd2" y="hd2"/>
              </a:cxn>
            </a:cxnLst>
            <a:rect l="0" t="0" r="r" b="b"/>
            <a:pathLst>
              <a:path w="21600" h="21600" extrusionOk="0">
                <a:moveTo>
                  <a:pt x="20618" y="16606"/>
                </a:moveTo>
                <a:lnTo>
                  <a:pt x="16691" y="14138"/>
                </a:lnTo>
                <a:lnTo>
                  <a:pt x="16691" y="7462"/>
                </a:lnTo>
                <a:lnTo>
                  <a:pt x="20618" y="4994"/>
                </a:lnTo>
                <a:cubicBezTo>
                  <a:pt x="20618" y="4994"/>
                  <a:pt x="20618" y="16606"/>
                  <a:pt x="20618" y="16606"/>
                </a:cubicBezTo>
                <a:close/>
                <a:moveTo>
                  <a:pt x="21109" y="3086"/>
                </a:moveTo>
                <a:cubicBezTo>
                  <a:pt x="21030" y="3086"/>
                  <a:pt x="20958" y="3122"/>
                  <a:pt x="20892" y="3174"/>
                </a:cubicBezTo>
                <a:lnTo>
                  <a:pt x="20890" y="3167"/>
                </a:lnTo>
                <a:lnTo>
                  <a:pt x="16018" y="6229"/>
                </a:lnTo>
                <a:cubicBezTo>
                  <a:pt x="16013" y="6233"/>
                  <a:pt x="16008" y="6235"/>
                  <a:pt x="16003" y="6239"/>
                </a:cubicBezTo>
                <a:lnTo>
                  <a:pt x="15980" y="6252"/>
                </a:lnTo>
                <a:lnTo>
                  <a:pt x="15983" y="6260"/>
                </a:lnTo>
                <a:cubicBezTo>
                  <a:pt x="15822" y="6387"/>
                  <a:pt x="15709" y="6641"/>
                  <a:pt x="15709" y="6943"/>
                </a:cubicBezTo>
                <a:lnTo>
                  <a:pt x="15709" y="14657"/>
                </a:lnTo>
                <a:cubicBezTo>
                  <a:pt x="15709" y="14959"/>
                  <a:pt x="15822" y="15213"/>
                  <a:pt x="15983" y="15340"/>
                </a:cubicBezTo>
                <a:lnTo>
                  <a:pt x="15980" y="15347"/>
                </a:lnTo>
                <a:lnTo>
                  <a:pt x="16002" y="15360"/>
                </a:lnTo>
                <a:cubicBezTo>
                  <a:pt x="16008" y="15365"/>
                  <a:pt x="16013" y="15368"/>
                  <a:pt x="16018" y="15371"/>
                </a:cubicBezTo>
                <a:lnTo>
                  <a:pt x="20890" y="18433"/>
                </a:lnTo>
                <a:lnTo>
                  <a:pt x="20892" y="18426"/>
                </a:lnTo>
                <a:cubicBezTo>
                  <a:pt x="20958" y="18478"/>
                  <a:pt x="21030" y="18514"/>
                  <a:pt x="21109" y="18514"/>
                </a:cubicBezTo>
                <a:cubicBezTo>
                  <a:pt x="21380" y="18514"/>
                  <a:pt x="21600" y="18169"/>
                  <a:pt x="21600" y="17743"/>
                </a:cubicBezTo>
                <a:lnTo>
                  <a:pt x="21600" y="3857"/>
                </a:lnTo>
                <a:cubicBezTo>
                  <a:pt x="21600" y="3431"/>
                  <a:pt x="21380" y="3086"/>
                  <a:pt x="21109" y="3086"/>
                </a:cubicBezTo>
                <a:moveTo>
                  <a:pt x="13745" y="18514"/>
                </a:moveTo>
                <a:cubicBezTo>
                  <a:pt x="13745" y="19367"/>
                  <a:pt x="13306" y="20057"/>
                  <a:pt x="12764" y="20057"/>
                </a:cubicBezTo>
                <a:lnTo>
                  <a:pt x="1964" y="20057"/>
                </a:lnTo>
                <a:cubicBezTo>
                  <a:pt x="1422" y="20057"/>
                  <a:pt x="982" y="19367"/>
                  <a:pt x="982" y="18514"/>
                </a:cubicBezTo>
                <a:lnTo>
                  <a:pt x="982" y="3086"/>
                </a:lnTo>
                <a:cubicBezTo>
                  <a:pt x="982" y="2233"/>
                  <a:pt x="1422" y="1543"/>
                  <a:pt x="1964" y="1543"/>
                </a:cubicBezTo>
                <a:lnTo>
                  <a:pt x="12764" y="1543"/>
                </a:lnTo>
                <a:cubicBezTo>
                  <a:pt x="13306" y="1543"/>
                  <a:pt x="13745" y="2233"/>
                  <a:pt x="13745" y="3086"/>
                </a:cubicBezTo>
                <a:cubicBezTo>
                  <a:pt x="13745" y="3086"/>
                  <a:pt x="13745" y="18514"/>
                  <a:pt x="13745" y="18514"/>
                </a:cubicBezTo>
                <a:close/>
                <a:moveTo>
                  <a:pt x="12764" y="0"/>
                </a:moveTo>
                <a:lnTo>
                  <a:pt x="1964" y="0"/>
                </a:lnTo>
                <a:cubicBezTo>
                  <a:pt x="879" y="0"/>
                  <a:pt x="0" y="1382"/>
                  <a:pt x="0" y="3086"/>
                </a:cubicBezTo>
                <a:lnTo>
                  <a:pt x="0" y="18514"/>
                </a:lnTo>
                <a:cubicBezTo>
                  <a:pt x="0" y="20219"/>
                  <a:pt x="879" y="21600"/>
                  <a:pt x="1964" y="21600"/>
                </a:cubicBezTo>
                <a:lnTo>
                  <a:pt x="12764" y="21600"/>
                </a:lnTo>
                <a:cubicBezTo>
                  <a:pt x="13848" y="21600"/>
                  <a:pt x="14727" y="20219"/>
                  <a:pt x="14727" y="18514"/>
                </a:cubicBezTo>
                <a:lnTo>
                  <a:pt x="14727" y="3086"/>
                </a:lnTo>
                <a:cubicBezTo>
                  <a:pt x="14727" y="1382"/>
                  <a:pt x="13848" y="0"/>
                  <a:pt x="12764" y="0"/>
                </a:cubicBezTo>
              </a:path>
            </a:pathLst>
          </a:custGeom>
          <a:solidFill>
            <a:schemeClr val="tx1"/>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b="1">
              <a:cs typeface="+mn-ea"/>
              <a:sym typeface="+mn-lt"/>
            </a:endParaRPr>
          </a:p>
        </p:txBody>
      </p:sp>
      <p:sp>
        <p:nvSpPr>
          <p:cNvPr id="30" name="Shape 2644"/>
          <p:cNvSpPr/>
          <p:nvPr/>
        </p:nvSpPr>
        <p:spPr>
          <a:xfrm>
            <a:off x="1357613" y="3029593"/>
            <a:ext cx="286149" cy="393454"/>
          </a:xfrm>
          <a:custGeom>
            <a:avLst/>
            <a:gdLst/>
            <a:ahLst/>
            <a:cxnLst>
              <a:cxn ang="0">
                <a:pos x="wd2" y="hd2"/>
              </a:cxn>
              <a:cxn ang="5400000">
                <a:pos x="wd2" y="hd2"/>
              </a:cxn>
              <a:cxn ang="10800000">
                <a:pos x="wd2" y="hd2"/>
              </a:cxn>
              <a:cxn ang="16200000">
                <a:pos x="wd2" y="hd2"/>
              </a:cxn>
            </a:cxnLst>
            <a:rect l="0" t="0" r="r" b="b"/>
            <a:pathLst>
              <a:path w="21600" h="21600" extrusionOk="0">
                <a:moveTo>
                  <a:pt x="20250" y="19636"/>
                </a:moveTo>
                <a:cubicBezTo>
                  <a:pt x="20250" y="20179"/>
                  <a:pt x="19645" y="20618"/>
                  <a:pt x="18900" y="20618"/>
                </a:cubicBezTo>
                <a:lnTo>
                  <a:pt x="2700" y="20618"/>
                </a:lnTo>
                <a:cubicBezTo>
                  <a:pt x="1954" y="20618"/>
                  <a:pt x="1350" y="20179"/>
                  <a:pt x="1350" y="19636"/>
                </a:cubicBezTo>
                <a:lnTo>
                  <a:pt x="1350" y="1964"/>
                </a:lnTo>
                <a:cubicBezTo>
                  <a:pt x="1350" y="1422"/>
                  <a:pt x="1954" y="982"/>
                  <a:pt x="2700" y="982"/>
                </a:cubicBezTo>
                <a:lnTo>
                  <a:pt x="18900" y="982"/>
                </a:lnTo>
                <a:cubicBezTo>
                  <a:pt x="19645" y="982"/>
                  <a:pt x="20250" y="1422"/>
                  <a:pt x="20250" y="1964"/>
                </a:cubicBezTo>
                <a:cubicBezTo>
                  <a:pt x="20250" y="1964"/>
                  <a:pt x="20250" y="19636"/>
                  <a:pt x="20250" y="19636"/>
                </a:cubicBezTo>
                <a:close/>
                <a:moveTo>
                  <a:pt x="18900" y="0"/>
                </a:moveTo>
                <a:lnTo>
                  <a:pt x="2700" y="0"/>
                </a:lnTo>
                <a:cubicBezTo>
                  <a:pt x="1209" y="0"/>
                  <a:pt x="0" y="879"/>
                  <a:pt x="0" y="1964"/>
                </a:cubicBezTo>
                <a:lnTo>
                  <a:pt x="0" y="19636"/>
                </a:lnTo>
                <a:cubicBezTo>
                  <a:pt x="0" y="20721"/>
                  <a:pt x="1209" y="21600"/>
                  <a:pt x="2700" y="21600"/>
                </a:cubicBezTo>
                <a:lnTo>
                  <a:pt x="18900" y="21600"/>
                </a:lnTo>
                <a:cubicBezTo>
                  <a:pt x="20391" y="21600"/>
                  <a:pt x="21600" y="20721"/>
                  <a:pt x="21600" y="19636"/>
                </a:cubicBezTo>
                <a:lnTo>
                  <a:pt x="21600" y="1964"/>
                </a:lnTo>
                <a:cubicBezTo>
                  <a:pt x="21600" y="879"/>
                  <a:pt x="20391" y="0"/>
                  <a:pt x="18900" y="0"/>
                </a:cubicBezTo>
                <a:moveTo>
                  <a:pt x="4050" y="3927"/>
                </a:moveTo>
                <a:lnTo>
                  <a:pt x="17550" y="3927"/>
                </a:lnTo>
                <a:lnTo>
                  <a:pt x="17550" y="17673"/>
                </a:lnTo>
                <a:lnTo>
                  <a:pt x="4050" y="17673"/>
                </a:lnTo>
                <a:cubicBezTo>
                  <a:pt x="4050" y="17673"/>
                  <a:pt x="4050" y="3927"/>
                  <a:pt x="4050" y="3927"/>
                </a:cubicBezTo>
                <a:close/>
                <a:moveTo>
                  <a:pt x="2700" y="18655"/>
                </a:moveTo>
                <a:lnTo>
                  <a:pt x="18900" y="18655"/>
                </a:lnTo>
                <a:lnTo>
                  <a:pt x="18900" y="2945"/>
                </a:lnTo>
                <a:lnTo>
                  <a:pt x="2700" y="2945"/>
                </a:lnTo>
                <a:cubicBezTo>
                  <a:pt x="2700" y="2945"/>
                  <a:pt x="2700" y="18655"/>
                  <a:pt x="2700" y="18655"/>
                </a:cubicBezTo>
                <a:close/>
                <a:moveTo>
                  <a:pt x="10125" y="2455"/>
                </a:moveTo>
                <a:lnTo>
                  <a:pt x="11475" y="2455"/>
                </a:lnTo>
                <a:cubicBezTo>
                  <a:pt x="11848" y="2455"/>
                  <a:pt x="12150" y="2235"/>
                  <a:pt x="12150" y="1964"/>
                </a:cubicBezTo>
                <a:cubicBezTo>
                  <a:pt x="12150" y="1692"/>
                  <a:pt x="11848" y="1473"/>
                  <a:pt x="11475" y="1473"/>
                </a:cubicBezTo>
                <a:lnTo>
                  <a:pt x="10125" y="1473"/>
                </a:lnTo>
                <a:cubicBezTo>
                  <a:pt x="9752" y="1473"/>
                  <a:pt x="9450" y="1692"/>
                  <a:pt x="9450" y="1964"/>
                </a:cubicBezTo>
                <a:cubicBezTo>
                  <a:pt x="9450" y="2235"/>
                  <a:pt x="9752" y="2455"/>
                  <a:pt x="10125" y="2455"/>
                </a:cubicBezTo>
                <a:moveTo>
                  <a:pt x="10800" y="19145"/>
                </a:moveTo>
                <a:cubicBezTo>
                  <a:pt x="10427" y="19145"/>
                  <a:pt x="10125" y="19366"/>
                  <a:pt x="10125" y="19636"/>
                </a:cubicBezTo>
                <a:cubicBezTo>
                  <a:pt x="10125" y="19908"/>
                  <a:pt x="10427" y="20127"/>
                  <a:pt x="10800" y="20127"/>
                </a:cubicBezTo>
                <a:cubicBezTo>
                  <a:pt x="11173" y="20127"/>
                  <a:pt x="11475" y="19908"/>
                  <a:pt x="11475" y="19636"/>
                </a:cubicBezTo>
                <a:cubicBezTo>
                  <a:pt x="11475" y="19366"/>
                  <a:pt x="11173" y="19145"/>
                  <a:pt x="10800" y="19145"/>
                </a:cubicBezTo>
              </a:path>
            </a:pathLst>
          </a:custGeom>
          <a:solidFill>
            <a:schemeClr val="tx1"/>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b="1">
              <a:cs typeface="+mn-ea"/>
              <a:sym typeface="+mn-lt"/>
            </a:endParaRPr>
          </a:p>
        </p:txBody>
      </p:sp>
      <p:sp>
        <p:nvSpPr>
          <p:cNvPr id="75" name="Shape 2645"/>
          <p:cNvSpPr/>
          <p:nvPr/>
        </p:nvSpPr>
        <p:spPr>
          <a:xfrm>
            <a:off x="1308413" y="4578166"/>
            <a:ext cx="393454" cy="286149"/>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chemeClr val="tx1"/>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b="1">
              <a:cs typeface="+mn-ea"/>
              <a:sym typeface="+mn-lt"/>
            </a:endParaRPr>
          </a:p>
        </p:txBody>
      </p:sp>
      <p:sp>
        <p:nvSpPr>
          <p:cNvPr id="31" name="Shape 2646"/>
          <p:cNvSpPr/>
          <p:nvPr/>
        </p:nvSpPr>
        <p:spPr>
          <a:xfrm>
            <a:off x="6571615" y="1692640"/>
            <a:ext cx="393454" cy="393454"/>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chemeClr val="tx1"/>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b="1">
              <a:cs typeface="+mn-ea"/>
              <a:sym typeface="+mn-lt"/>
            </a:endParaRPr>
          </a:p>
        </p:txBody>
      </p:sp>
      <p:sp>
        <p:nvSpPr>
          <p:cNvPr id="32" name="Shape 2677"/>
          <p:cNvSpPr/>
          <p:nvPr/>
        </p:nvSpPr>
        <p:spPr>
          <a:xfrm>
            <a:off x="6589368" y="3103558"/>
            <a:ext cx="357686" cy="393192"/>
          </a:xfrm>
          <a:custGeom>
            <a:avLst/>
            <a:gdLst/>
            <a:ahLst/>
            <a:cxnLst>
              <a:cxn ang="0">
                <a:pos x="wd2" y="hd2"/>
              </a:cxn>
              <a:cxn ang="5400000">
                <a:pos x="wd2" y="hd2"/>
              </a:cxn>
              <a:cxn ang="10800000">
                <a:pos x="wd2" y="hd2"/>
              </a:cxn>
              <a:cxn ang="16200000">
                <a:pos x="wd2" y="hd2"/>
              </a:cxn>
            </a:cxnLst>
            <a:rect l="0" t="0" r="r" b="b"/>
            <a:pathLst>
              <a:path w="21600" h="21600" extrusionOk="0">
                <a:moveTo>
                  <a:pt x="15660" y="7855"/>
                </a:moveTo>
                <a:cubicBezTo>
                  <a:pt x="15362" y="7855"/>
                  <a:pt x="15120" y="8075"/>
                  <a:pt x="15120" y="8345"/>
                </a:cubicBezTo>
                <a:cubicBezTo>
                  <a:pt x="15120" y="8617"/>
                  <a:pt x="15362" y="8836"/>
                  <a:pt x="15660" y="8836"/>
                </a:cubicBezTo>
                <a:cubicBezTo>
                  <a:pt x="16555" y="8836"/>
                  <a:pt x="17280" y="9716"/>
                  <a:pt x="17280" y="10800"/>
                </a:cubicBezTo>
                <a:cubicBezTo>
                  <a:pt x="17280" y="11884"/>
                  <a:pt x="16555" y="12764"/>
                  <a:pt x="15660" y="12764"/>
                </a:cubicBezTo>
                <a:cubicBezTo>
                  <a:pt x="15362" y="12764"/>
                  <a:pt x="15120" y="12984"/>
                  <a:pt x="15120" y="13255"/>
                </a:cubicBezTo>
                <a:cubicBezTo>
                  <a:pt x="15120" y="13526"/>
                  <a:pt x="15362" y="13745"/>
                  <a:pt x="15660" y="13745"/>
                </a:cubicBezTo>
                <a:cubicBezTo>
                  <a:pt x="17151" y="13745"/>
                  <a:pt x="18360" y="12427"/>
                  <a:pt x="18360" y="10800"/>
                </a:cubicBezTo>
                <a:cubicBezTo>
                  <a:pt x="18360" y="9174"/>
                  <a:pt x="17151" y="7855"/>
                  <a:pt x="15660" y="7855"/>
                </a:cubicBezTo>
                <a:moveTo>
                  <a:pt x="18472" y="5611"/>
                </a:moveTo>
                <a:lnTo>
                  <a:pt x="18463" y="5625"/>
                </a:lnTo>
                <a:cubicBezTo>
                  <a:pt x="18383" y="5584"/>
                  <a:pt x="18296" y="5554"/>
                  <a:pt x="18198" y="5554"/>
                </a:cubicBezTo>
                <a:cubicBezTo>
                  <a:pt x="17900" y="5554"/>
                  <a:pt x="17660" y="5774"/>
                  <a:pt x="17660" y="6044"/>
                </a:cubicBezTo>
                <a:cubicBezTo>
                  <a:pt x="17660" y="6216"/>
                  <a:pt x="17763" y="6361"/>
                  <a:pt x="17910" y="6449"/>
                </a:cubicBezTo>
                <a:lnTo>
                  <a:pt x="17909" y="6451"/>
                </a:lnTo>
                <a:cubicBezTo>
                  <a:pt x="19460" y="7271"/>
                  <a:pt x="20520" y="8909"/>
                  <a:pt x="20520" y="10800"/>
                </a:cubicBezTo>
                <a:cubicBezTo>
                  <a:pt x="20520" y="12689"/>
                  <a:pt x="19463" y="14325"/>
                  <a:pt x="17915" y="15147"/>
                </a:cubicBezTo>
                <a:lnTo>
                  <a:pt x="17919" y="15152"/>
                </a:lnTo>
                <a:cubicBezTo>
                  <a:pt x="17771" y="15239"/>
                  <a:pt x="17668" y="15384"/>
                  <a:pt x="17668" y="15556"/>
                </a:cubicBezTo>
                <a:cubicBezTo>
                  <a:pt x="17668" y="15827"/>
                  <a:pt x="17910" y="16046"/>
                  <a:pt x="18208" y="16046"/>
                </a:cubicBezTo>
                <a:cubicBezTo>
                  <a:pt x="18306" y="16046"/>
                  <a:pt x="18393" y="16016"/>
                  <a:pt x="18473" y="15975"/>
                </a:cubicBezTo>
                <a:lnTo>
                  <a:pt x="18480" y="15985"/>
                </a:lnTo>
                <a:cubicBezTo>
                  <a:pt x="20338" y="14990"/>
                  <a:pt x="21600" y="13041"/>
                  <a:pt x="21600" y="10800"/>
                </a:cubicBezTo>
                <a:cubicBezTo>
                  <a:pt x="21600" y="8556"/>
                  <a:pt x="20334" y="6606"/>
                  <a:pt x="18472" y="5611"/>
                </a:cubicBezTo>
                <a:moveTo>
                  <a:pt x="11880" y="20121"/>
                </a:moveTo>
                <a:cubicBezTo>
                  <a:pt x="11880" y="20393"/>
                  <a:pt x="11637" y="20612"/>
                  <a:pt x="11337" y="20612"/>
                </a:cubicBezTo>
                <a:cubicBezTo>
                  <a:pt x="11181" y="20612"/>
                  <a:pt x="11043" y="20552"/>
                  <a:pt x="10944" y="20457"/>
                </a:cubicBezTo>
                <a:lnTo>
                  <a:pt x="10942" y="20459"/>
                </a:lnTo>
                <a:lnTo>
                  <a:pt x="10800" y="20342"/>
                </a:lnTo>
                <a:lnTo>
                  <a:pt x="10800" y="1256"/>
                </a:lnTo>
                <a:lnTo>
                  <a:pt x="10958" y="1126"/>
                </a:lnTo>
                <a:lnTo>
                  <a:pt x="10960" y="1127"/>
                </a:lnTo>
                <a:cubicBezTo>
                  <a:pt x="11058" y="1042"/>
                  <a:pt x="11190" y="988"/>
                  <a:pt x="11337" y="988"/>
                </a:cubicBezTo>
                <a:cubicBezTo>
                  <a:pt x="11637" y="988"/>
                  <a:pt x="11880" y="1208"/>
                  <a:pt x="11880" y="1480"/>
                </a:cubicBezTo>
                <a:cubicBezTo>
                  <a:pt x="11880" y="1480"/>
                  <a:pt x="11880" y="20121"/>
                  <a:pt x="11880" y="20121"/>
                </a:cubicBezTo>
                <a:close/>
                <a:moveTo>
                  <a:pt x="9720" y="19448"/>
                </a:moveTo>
                <a:lnTo>
                  <a:pt x="4320" y="14979"/>
                </a:lnTo>
                <a:lnTo>
                  <a:pt x="4320" y="6607"/>
                </a:lnTo>
                <a:lnTo>
                  <a:pt x="4561" y="6407"/>
                </a:lnTo>
                <a:lnTo>
                  <a:pt x="4560" y="6406"/>
                </a:lnTo>
                <a:lnTo>
                  <a:pt x="9720" y="2147"/>
                </a:lnTo>
                <a:cubicBezTo>
                  <a:pt x="9720" y="2147"/>
                  <a:pt x="9720" y="19448"/>
                  <a:pt x="9720" y="19448"/>
                </a:cubicBezTo>
                <a:close/>
                <a:moveTo>
                  <a:pt x="3240" y="14649"/>
                </a:moveTo>
                <a:cubicBezTo>
                  <a:pt x="2008" y="14285"/>
                  <a:pt x="1080" y="12700"/>
                  <a:pt x="1080" y="10800"/>
                </a:cubicBezTo>
                <a:cubicBezTo>
                  <a:pt x="1080" y="8900"/>
                  <a:pt x="2008" y="7316"/>
                  <a:pt x="3240" y="6952"/>
                </a:cubicBezTo>
                <a:cubicBezTo>
                  <a:pt x="3240" y="6952"/>
                  <a:pt x="3240" y="14649"/>
                  <a:pt x="3240" y="14649"/>
                </a:cubicBezTo>
                <a:close/>
                <a:moveTo>
                  <a:pt x="12966" y="1472"/>
                </a:moveTo>
                <a:cubicBezTo>
                  <a:pt x="12966" y="659"/>
                  <a:pt x="12238" y="0"/>
                  <a:pt x="11339" y="0"/>
                </a:cubicBezTo>
                <a:cubicBezTo>
                  <a:pt x="10879" y="0"/>
                  <a:pt x="10466" y="175"/>
                  <a:pt x="10170" y="451"/>
                </a:cubicBezTo>
                <a:lnTo>
                  <a:pt x="3565" y="5905"/>
                </a:lnTo>
                <a:cubicBezTo>
                  <a:pt x="1578" y="6051"/>
                  <a:pt x="0" y="8183"/>
                  <a:pt x="0" y="10800"/>
                </a:cubicBezTo>
                <a:cubicBezTo>
                  <a:pt x="0" y="13426"/>
                  <a:pt x="1588" y="15564"/>
                  <a:pt x="3585" y="15697"/>
                </a:cubicBezTo>
                <a:lnTo>
                  <a:pt x="10170" y="21148"/>
                </a:lnTo>
                <a:cubicBezTo>
                  <a:pt x="10466" y="21426"/>
                  <a:pt x="10879" y="21600"/>
                  <a:pt x="11339" y="21600"/>
                </a:cubicBezTo>
                <a:cubicBezTo>
                  <a:pt x="12238" y="21600"/>
                  <a:pt x="12966" y="20941"/>
                  <a:pt x="12966" y="20129"/>
                </a:cubicBezTo>
                <a:cubicBezTo>
                  <a:pt x="12966" y="20110"/>
                  <a:pt x="12961" y="20093"/>
                  <a:pt x="12960" y="20074"/>
                </a:cubicBezTo>
                <a:lnTo>
                  <a:pt x="12960" y="1527"/>
                </a:lnTo>
                <a:cubicBezTo>
                  <a:pt x="12961" y="1508"/>
                  <a:pt x="12966" y="1490"/>
                  <a:pt x="12966" y="1472"/>
                </a:cubicBezTo>
              </a:path>
            </a:pathLst>
          </a:custGeom>
          <a:solidFill>
            <a:schemeClr val="tx1"/>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b="1">
              <a:cs typeface="+mn-ea"/>
              <a:sym typeface="+mn-lt"/>
            </a:endParaRPr>
          </a:p>
        </p:txBody>
      </p:sp>
      <p:sp>
        <p:nvSpPr>
          <p:cNvPr id="79" name="Shape 2591"/>
          <p:cNvSpPr>
            <a:spLocks noChangeAspect="1"/>
          </p:cNvSpPr>
          <p:nvPr/>
        </p:nvSpPr>
        <p:spPr>
          <a:xfrm>
            <a:off x="6571615" y="4524645"/>
            <a:ext cx="393192" cy="393192"/>
          </a:xfrm>
          <a:custGeom>
            <a:avLst/>
            <a:gdLst/>
            <a:ahLst/>
            <a:cxnLst>
              <a:cxn ang="0">
                <a:pos x="wd2" y="hd2"/>
              </a:cxn>
              <a:cxn ang="5400000">
                <a:pos x="wd2" y="hd2"/>
              </a:cxn>
              <a:cxn ang="10800000">
                <a:pos x="wd2" y="hd2"/>
              </a:cxn>
              <a:cxn ang="16200000">
                <a:pos x="wd2" y="hd2"/>
              </a:cxn>
            </a:cxnLst>
            <a:rect l="0" t="0" r="r" b="b"/>
            <a:pathLst>
              <a:path w="21600" h="21600" extrusionOk="0">
                <a:moveTo>
                  <a:pt x="10800" y="14727"/>
                </a:moveTo>
                <a:cubicBezTo>
                  <a:pt x="8631" y="14727"/>
                  <a:pt x="6873" y="12969"/>
                  <a:pt x="6873" y="10800"/>
                </a:cubicBezTo>
                <a:cubicBezTo>
                  <a:pt x="6873" y="8631"/>
                  <a:pt x="8631" y="6873"/>
                  <a:pt x="10800" y="6873"/>
                </a:cubicBezTo>
                <a:cubicBezTo>
                  <a:pt x="12969" y="6873"/>
                  <a:pt x="14727" y="8631"/>
                  <a:pt x="14727" y="10800"/>
                </a:cubicBezTo>
                <a:cubicBezTo>
                  <a:pt x="14727" y="12969"/>
                  <a:pt x="12969" y="14727"/>
                  <a:pt x="10800" y="14727"/>
                </a:cubicBezTo>
                <a:moveTo>
                  <a:pt x="10800" y="5891"/>
                </a:moveTo>
                <a:cubicBezTo>
                  <a:pt x="8088" y="5891"/>
                  <a:pt x="5891" y="8089"/>
                  <a:pt x="5891" y="10800"/>
                </a:cubicBezTo>
                <a:cubicBezTo>
                  <a:pt x="5891" y="13512"/>
                  <a:pt x="8088" y="15709"/>
                  <a:pt x="10800" y="15709"/>
                </a:cubicBezTo>
                <a:cubicBezTo>
                  <a:pt x="13512" y="15709"/>
                  <a:pt x="15709" y="13512"/>
                  <a:pt x="15709" y="10800"/>
                </a:cubicBezTo>
                <a:cubicBezTo>
                  <a:pt x="15709" y="8089"/>
                  <a:pt x="13512" y="5891"/>
                  <a:pt x="10800" y="5891"/>
                </a:cubicBezTo>
                <a:moveTo>
                  <a:pt x="20618" y="12013"/>
                </a:moveTo>
                <a:cubicBezTo>
                  <a:pt x="20614" y="12014"/>
                  <a:pt x="20611" y="12016"/>
                  <a:pt x="20607" y="12016"/>
                </a:cubicBezTo>
                <a:lnTo>
                  <a:pt x="19602" y="12268"/>
                </a:lnTo>
                <a:cubicBezTo>
                  <a:pt x="19256" y="12354"/>
                  <a:pt x="18984" y="12622"/>
                  <a:pt x="18892" y="12966"/>
                </a:cubicBezTo>
                <a:cubicBezTo>
                  <a:pt x="18703" y="13672"/>
                  <a:pt x="18421" y="14351"/>
                  <a:pt x="18053" y="14986"/>
                </a:cubicBezTo>
                <a:cubicBezTo>
                  <a:pt x="17873" y="15295"/>
                  <a:pt x="17876" y="15677"/>
                  <a:pt x="18060" y="15984"/>
                </a:cubicBezTo>
                <a:lnTo>
                  <a:pt x="18601" y="16885"/>
                </a:lnTo>
                <a:lnTo>
                  <a:pt x="16886" y="18600"/>
                </a:lnTo>
                <a:cubicBezTo>
                  <a:pt x="16882" y="18599"/>
                  <a:pt x="16878" y="18597"/>
                  <a:pt x="16875" y="18595"/>
                </a:cubicBezTo>
                <a:lnTo>
                  <a:pt x="15978" y="18057"/>
                </a:lnTo>
                <a:cubicBezTo>
                  <a:pt x="15822" y="17964"/>
                  <a:pt x="15648" y="17917"/>
                  <a:pt x="15473" y="17917"/>
                </a:cubicBezTo>
                <a:cubicBezTo>
                  <a:pt x="15304" y="17917"/>
                  <a:pt x="15134" y="17961"/>
                  <a:pt x="14982" y="18049"/>
                </a:cubicBezTo>
                <a:cubicBezTo>
                  <a:pt x="14348" y="18415"/>
                  <a:pt x="13671" y="18696"/>
                  <a:pt x="12968" y="18884"/>
                </a:cubicBezTo>
                <a:cubicBezTo>
                  <a:pt x="12624" y="18976"/>
                  <a:pt x="12356" y="19248"/>
                  <a:pt x="12269" y="19594"/>
                </a:cubicBezTo>
                <a:lnTo>
                  <a:pt x="12016" y="20607"/>
                </a:lnTo>
                <a:cubicBezTo>
                  <a:pt x="12015" y="20611"/>
                  <a:pt x="12014" y="20614"/>
                  <a:pt x="12012" y="20619"/>
                </a:cubicBezTo>
                <a:lnTo>
                  <a:pt x="9587" y="20619"/>
                </a:lnTo>
                <a:lnTo>
                  <a:pt x="9331" y="19594"/>
                </a:lnTo>
                <a:cubicBezTo>
                  <a:pt x="9244" y="19248"/>
                  <a:pt x="8976" y="18976"/>
                  <a:pt x="8632" y="18884"/>
                </a:cubicBezTo>
                <a:cubicBezTo>
                  <a:pt x="7929" y="18696"/>
                  <a:pt x="7251" y="18415"/>
                  <a:pt x="6617" y="18049"/>
                </a:cubicBezTo>
                <a:cubicBezTo>
                  <a:pt x="6465" y="17961"/>
                  <a:pt x="6296" y="17917"/>
                  <a:pt x="6127" y="17917"/>
                </a:cubicBezTo>
                <a:cubicBezTo>
                  <a:pt x="5951" y="17917"/>
                  <a:pt x="5777" y="17964"/>
                  <a:pt x="5621" y="18057"/>
                </a:cubicBezTo>
                <a:lnTo>
                  <a:pt x="4725" y="18595"/>
                </a:lnTo>
                <a:cubicBezTo>
                  <a:pt x="4722" y="18597"/>
                  <a:pt x="4718" y="18599"/>
                  <a:pt x="4714" y="18600"/>
                </a:cubicBezTo>
                <a:lnTo>
                  <a:pt x="3000" y="16885"/>
                </a:lnTo>
                <a:lnTo>
                  <a:pt x="3540" y="15984"/>
                </a:lnTo>
                <a:cubicBezTo>
                  <a:pt x="3724" y="15677"/>
                  <a:pt x="3727" y="15295"/>
                  <a:pt x="3548" y="14986"/>
                </a:cubicBezTo>
                <a:cubicBezTo>
                  <a:pt x="3179" y="14351"/>
                  <a:pt x="2897" y="13672"/>
                  <a:pt x="2708" y="12966"/>
                </a:cubicBezTo>
                <a:cubicBezTo>
                  <a:pt x="2616" y="12622"/>
                  <a:pt x="2343" y="12354"/>
                  <a:pt x="1998" y="12268"/>
                </a:cubicBezTo>
                <a:lnTo>
                  <a:pt x="993" y="12016"/>
                </a:lnTo>
                <a:cubicBezTo>
                  <a:pt x="989" y="12016"/>
                  <a:pt x="986" y="12014"/>
                  <a:pt x="982" y="12013"/>
                </a:cubicBezTo>
                <a:lnTo>
                  <a:pt x="982" y="9587"/>
                </a:lnTo>
                <a:lnTo>
                  <a:pt x="1998" y="9333"/>
                </a:lnTo>
                <a:cubicBezTo>
                  <a:pt x="2343" y="9246"/>
                  <a:pt x="2616" y="8979"/>
                  <a:pt x="2708" y="8634"/>
                </a:cubicBezTo>
                <a:cubicBezTo>
                  <a:pt x="2897" y="7928"/>
                  <a:pt x="3179" y="7249"/>
                  <a:pt x="3548" y="6615"/>
                </a:cubicBezTo>
                <a:cubicBezTo>
                  <a:pt x="3727" y="6305"/>
                  <a:pt x="3724" y="5923"/>
                  <a:pt x="3540" y="5617"/>
                </a:cubicBezTo>
                <a:lnTo>
                  <a:pt x="3005" y="4725"/>
                </a:lnTo>
                <a:cubicBezTo>
                  <a:pt x="3004" y="4722"/>
                  <a:pt x="3002" y="4718"/>
                  <a:pt x="3000" y="4715"/>
                </a:cubicBezTo>
                <a:lnTo>
                  <a:pt x="4715" y="3000"/>
                </a:lnTo>
                <a:lnTo>
                  <a:pt x="5621" y="3544"/>
                </a:lnTo>
                <a:cubicBezTo>
                  <a:pt x="5777" y="3636"/>
                  <a:pt x="5951" y="3683"/>
                  <a:pt x="6127" y="3683"/>
                </a:cubicBezTo>
                <a:cubicBezTo>
                  <a:pt x="6296" y="3683"/>
                  <a:pt x="6465" y="3639"/>
                  <a:pt x="6618" y="3551"/>
                </a:cubicBezTo>
                <a:cubicBezTo>
                  <a:pt x="7251" y="3185"/>
                  <a:pt x="7929" y="2904"/>
                  <a:pt x="8632" y="2717"/>
                </a:cubicBezTo>
                <a:cubicBezTo>
                  <a:pt x="8976" y="2624"/>
                  <a:pt x="9244" y="2353"/>
                  <a:pt x="9331" y="2007"/>
                </a:cubicBezTo>
                <a:lnTo>
                  <a:pt x="9587" y="982"/>
                </a:lnTo>
                <a:lnTo>
                  <a:pt x="12012" y="982"/>
                </a:lnTo>
                <a:cubicBezTo>
                  <a:pt x="12014" y="986"/>
                  <a:pt x="12015" y="989"/>
                  <a:pt x="12016" y="993"/>
                </a:cubicBezTo>
                <a:lnTo>
                  <a:pt x="12269" y="2007"/>
                </a:lnTo>
                <a:cubicBezTo>
                  <a:pt x="12356" y="2353"/>
                  <a:pt x="12624" y="2624"/>
                  <a:pt x="12968" y="2717"/>
                </a:cubicBezTo>
                <a:cubicBezTo>
                  <a:pt x="13671" y="2904"/>
                  <a:pt x="14348" y="3185"/>
                  <a:pt x="14982" y="3551"/>
                </a:cubicBezTo>
                <a:cubicBezTo>
                  <a:pt x="15134" y="3639"/>
                  <a:pt x="15304" y="3683"/>
                  <a:pt x="15473" y="3683"/>
                </a:cubicBezTo>
                <a:cubicBezTo>
                  <a:pt x="15648" y="3683"/>
                  <a:pt x="15822" y="3636"/>
                  <a:pt x="15978" y="3544"/>
                </a:cubicBezTo>
                <a:lnTo>
                  <a:pt x="16884" y="3000"/>
                </a:lnTo>
                <a:lnTo>
                  <a:pt x="18600" y="4715"/>
                </a:lnTo>
                <a:cubicBezTo>
                  <a:pt x="18598" y="4718"/>
                  <a:pt x="18597" y="4722"/>
                  <a:pt x="18595" y="4726"/>
                </a:cubicBezTo>
                <a:lnTo>
                  <a:pt x="18060" y="5616"/>
                </a:lnTo>
                <a:cubicBezTo>
                  <a:pt x="17876" y="5923"/>
                  <a:pt x="17873" y="6305"/>
                  <a:pt x="18053" y="6615"/>
                </a:cubicBezTo>
                <a:cubicBezTo>
                  <a:pt x="18421" y="7249"/>
                  <a:pt x="18703" y="7928"/>
                  <a:pt x="18892" y="8634"/>
                </a:cubicBezTo>
                <a:cubicBezTo>
                  <a:pt x="18984" y="8979"/>
                  <a:pt x="19256" y="9246"/>
                  <a:pt x="19602" y="9333"/>
                </a:cubicBezTo>
                <a:lnTo>
                  <a:pt x="20618" y="9587"/>
                </a:lnTo>
                <a:cubicBezTo>
                  <a:pt x="20618" y="9587"/>
                  <a:pt x="20618" y="12013"/>
                  <a:pt x="20618" y="12013"/>
                </a:cubicBezTo>
                <a:close/>
                <a:moveTo>
                  <a:pt x="20880" y="8641"/>
                </a:moveTo>
                <a:lnTo>
                  <a:pt x="19841" y="8380"/>
                </a:lnTo>
                <a:cubicBezTo>
                  <a:pt x="19626" y="7580"/>
                  <a:pt x="19308" y="6822"/>
                  <a:pt x="18902" y="6122"/>
                </a:cubicBezTo>
                <a:lnTo>
                  <a:pt x="19455" y="5200"/>
                </a:lnTo>
                <a:cubicBezTo>
                  <a:pt x="19625" y="4871"/>
                  <a:pt x="19736" y="4463"/>
                  <a:pt x="19455" y="4182"/>
                </a:cubicBezTo>
                <a:lnTo>
                  <a:pt x="17419" y="2145"/>
                </a:lnTo>
                <a:cubicBezTo>
                  <a:pt x="17292" y="2018"/>
                  <a:pt x="17136" y="1969"/>
                  <a:pt x="16975" y="1969"/>
                </a:cubicBezTo>
                <a:cubicBezTo>
                  <a:pt x="16778" y="1969"/>
                  <a:pt x="16572" y="2043"/>
                  <a:pt x="16400" y="2145"/>
                </a:cubicBezTo>
                <a:lnTo>
                  <a:pt x="15473" y="2702"/>
                </a:lnTo>
                <a:cubicBezTo>
                  <a:pt x="14775" y="2298"/>
                  <a:pt x="14020" y="1982"/>
                  <a:pt x="13222" y="1768"/>
                </a:cubicBezTo>
                <a:lnTo>
                  <a:pt x="12960" y="720"/>
                </a:lnTo>
                <a:cubicBezTo>
                  <a:pt x="12848" y="367"/>
                  <a:pt x="12638" y="0"/>
                  <a:pt x="12240" y="0"/>
                </a:cubicBezTo>
                <a:lnTo>
                  <a:pt x="9360" y="0"/>
                </a:lnTo>
                <a:cubicBezTo>
                  <a:pt x="8962" y="0"/>
                  <a:pt x="8730" y="367"/>
                  <a:pt x="8640" y="720"/>
                </a:cubicBezTo>
                <a:lnTo>
                  <a:pt x="8378" y="1768"/>
                </a:lnTo>
                <a:cubicBezTo>
                  <a:pt x="7580" y="1982"/>
                  <a:pt x="6825" y="2298"/>
                  <a:pt x="6127" y="2702"/>
                </a:cubicBezTo>
                <a:lnTo>
                  <a:pt x="5200" y="2145"/>
                </a:lnTo>
                <a:cubicBezTo>
                  <a:pt x="5028" y="2043"/>
                  <a:pt x="4822" y="1969"/>
                  <a:pt x="4625" y="1969"/>
                </a:cubicBezTo>
                <a:cubicBezTo>
                  <a:pt x="4464" y="1969"/>
                  <a:pt x="4308" y="2018"/>
                  <a:pt x="4181" y="2145"/>
                </a:cubicBezTo>
                <a:lnTo>
                  <a:pt x="2145" y="4182"/>
                </a:lnTo>
                <a:cubicBezTo>
                  <a:pt x="1864" y="4463"/>
                  <a:pt x="1975" y="4871"/>
                  <a:pt x="2145" y="5200"/>
                </a:cubicBezTo>
                <a:lnTo>
                  <a:pt x="2698" y="6122"/>
                </a:lnTo>
                <a:cubicBezTo>
                  <a:pt x="2292" y="6822"/>
                  <a:pt x="1973" y="7580"/>
                  <a:pt x="1759" y="8380"/>
                </a:cubicBezTo>
                <a:lnTo>
                  <a:pt x="720" y="8641"/>
                </a:lnTo>
                <a:cubicBezTo>
                  <a:pt x="367" y="8730"/>
                  <a:pt x="0" y="8963"/>
                  <a:pt x="0" y="9360"/>
                </a:cubicBezTo>
                <a:lnTo>
                  <a:pt x="0" y="12240"/>
                </a:lnTo>
                <a:cubicBezTo>
                  <a:pt x="0" y="12638"/>
                  <a:pt x="367" y="12848"/>
                  <a:pt x="720" y="12960"/>
                </a:cubicBezTo>
                <a:lnTo>
                  <a:pt x="1759" y="13220"/>
                </a:lnTo>
                <a:cubicBezTo>
                  <a:pt x="1973" y="14021"/>
                  <a:pt x="2292" y="14778"/>
                  <a:pt x="2698" y="15478"/>
                </a:cubicBezTo>
                <a:lnTo>
                  <a:pt x="2145" y="16400"/>
                </a:lnTo>
                <a:cubicBezTo>
                  <a:pt x="1959" y="16714"/>
                  <a:pt x="1864" y="17137"/>
                  <a:pt x="2145" y="17419"/>
                </a:cubicBezTo>
                <a:lnTo>
                  <a:pt x="4181" y="19455"/>
                </a:lnTo>
                <a:cubicBezTo>
                  <a:pt x="4305" y="19579"/>
                  <a:pt x="4454" y="19627"/>
                  <a:pt x="4610" y="19627"/>
                </a:cubicBezTo>
                <a:cubicBezTo>
                  <a:pt x="4807" y="19627"/>
                  <a:pt x="5016" y="19550"/>
                  <a:pt x="5200" y="19455"/>
                </a:cubicBezTo>
                <a:lnTo>
                  <a:pt x="6127" y="18899"/>
                </a:lnTo>
                <a:cubicBezTo>
                  <a:pt x="6825" y="19302"/>
                  <a:pt x="7580" y="19619"/>
                  <a:pt x="8378" y="19832"/>
                </a:cubicBezTo>
                <a:lnTo>
                  <a:pt x="8640" y="20880"/>
                </a:lnTo>
                <a:cubicBezTo>
                  <a:pt x="8730" y="21233"/>
                  <a:pt x="8962" y="21600"/>
                  <a:pt x="9360" y="21600"/>
                </a:cubicBezTo>
                <a:lnTo>
                  <a:pt x="12240" y="21600"/>
                </a:lnTo>
                <a:cubicBezTo>
                  <a:pt x="12638" y="21600"/>
                  <a:pt x="12848" y="21233"/>
                  <a:pt x="12960" y="20880"/>
                </a:cubicBezTo>
                <a:lnTo>
                  <a:pt x="13222" y="19832"/>
                </a:lnTo>
                <a:cubicBezTo>
                  <a:pt x="14020" y="19619"/>
                  <a:pt x="14775" y="19302"/>
                  <a:pt x="15473" y="18899"/>
                </a:cubicBezTo>
                <a:lnTo>
                  <a:pt x="16400" y="19455"/>
                </a:lnTo>
                <a:cubicBezTo>
                  <a:pt x="16584" y="19550"/>
                  <a:pt x="16793" y="19627"/>
                  <a:pt x="16990" y="19627"/>
                </a:cubicBezTo>
                <a:cubicBezTo>
                  <a:pt x="17146" y="19627"/>
                  <a:pt x="17294" y="19579"/>
                  <a:pt x="17419" y="19455"/>
                </a:cubicBezTo>
                <a:lnTo>
                  <a:pt x="19455" y="17419"/>
                </a:lnTo>
                <a:cubicBezTo>
                  <a:pt x="19736" y="17137"/>
                  <a:pt x="19641" y="16714"/>
                  <a:pt x="19455" y="16400"/>
                </a:cubicBezTo>
                <a:lnTo>
                  <a:pt x="18902" y="15478"/>
                </a:lnTo>
                <a:cubicBezTo>
                  <a:pt x="19308" y="14778"/>
                  <a:pt x="19626" y="14021"/>
                  <a:pt x="19841" y="13220"/>
                </a:cubicBezTo>
                <a:lnTo>
                  <a:pt x="20880" y="12960"/>
                </a:lnTo>
                <a:cubicBezTo>
                  <a:pt x="21233" y="12848"/>
                  <a:pt x="21600" y="12638"/>
                  <a:pt x="21600" y="12240"/>
                </a:cubicBezTo>
                <a:lnTo>
                  <a:pt x="21600" y="9360"/>
                </a:lnTo>
                <a:cubicBezTo>
                  <a:pt x="21600" y="8963"/>
                  <a:pt x="21233" y="8730"/>
                  <a:pt x="20880" y="8641"/>
                </a:cubicBezTo>
              </a:path>
            </a:pathLst>
          </a:custGeom>
          <a:solidFill>
            <a:srgbClr val="545454"/>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b="1">
              <a:solidFill>
                <a:srgbClr val="545454"/>
              </a:solidFill>
              <a:cs typeface="+mn-ea"/>
              <a:sym typeface="+mn-l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rotWithShape="1">
          <a:blip r:embed="rId2">
            <a:extLst>
              <a:ext uri="{28A0092B-C50C-407E-A947-70E740481C1C}">
                <a14:useLocalDpi xmlns:a14="http://schemas.microsoft.com/office/drawing/2010/main" val="0"/>
              </a:ext>
            </a:extLst>
          </a:blip>
          <a:srcRect l="7551" t="70233" r="52977" b="6202"/>
          <a:stretch>
            <a:fillRect/>
          </a:stretch>
        </p:blipFill>
        <p:spPr>
          <a:xfrm>
            <a:off x="3650305" y="1388285"/>
            <a:ext cx="4890978" cy="4312569"/>
          </a:xfrm>
          <a:prstGeom prst="rect">
            <a:avLst/>
          </a:prstGeom>
        </p:spPr>
      </p:pic>
      <p:sp>
        <p:nvSpPr>
          <p:cNvPr id="13" name="文本框 12"/>
          <p:cNvSpPr txBox="1"/>
          <p:nvPr/>
        </p:nvSpPr>
        <p:spPr>
          <a:xfrm>
            <a:off x="8424912" y="1848071"/>
            <a:ext cx="3113516" cy="370205"/>
          </a:xfrm>
          <a:prstGeom prst="rect">
            <a:avLst/>
          </a:prstGeom>
          <a:noFill/>
          <a:ln w="0">
            <a:noFill/>
          </a:ln>
        </p:spPr>
        <p:txBody>
          <a:bodyPr vert="horz" wrap="square" lIns="89535" tIns="46355" rIns="89535" bIns="46355" numCol="1" anchor="t">
            <a:spAutoFit/>
          </a:bodyPr>
          <a:lstStyle/>
          <a:p>
            <a:pPr defTabSz="508000" eaLnBrk="0"/>
            <a:r>
              <a:rPr lang="zh-CN" altLang="en-US"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ko-KR" altLang="en-US" dirty="0">
              <a:solidFill>
                <a:schemeClr val="tx1">
                  <a:lumMod val="85000"/>
                  <a:lumOff val="15000"/>
                </a:schemeClr>
              </a:solidFill>
              <a:latin typeface="杨任东竹石体-Semibold" panose="02000000000000000000" pitchFamily="2" charset="-122"/>
              <a:ea typeface="微软雅黑" panose="020B0503020204020204" charset="-122"/>
            </a:endParaRPr>
          </a:p>
        </p:txBody>
      </p:sp>
      <p:sp>
        <p:nvSpPr>
          <p:cNvPr id="14" name="文本框 13"/>
          <p:cNvSpPr txBox="1"/>
          <p:nvPr/>
        </p:nvSpPr>
        <p:spPr>
          <a:xfrm>
            <a:off x="8415387" y="2131110"/>
            <a:ext cx="3113517" cy="738505"/>
          </a:xfrm>
          <a:prstGeom prst="rect">
            <a:avLst/>
          </a:prstGeom>
          <a:noFill/>
          <a:ln w="0">
            <a:noFill/>
          </a:ln>
        </p:spPr>
        <p:txBody>
          <a:bodyPr vert="horz" wrap="square" lIns="89535" tIns="46355" rIns="89535" bIns="46355" numCol="1" anchor="t">
            <a:spAutoFit/>
          </a:bodyPr>
          <a:lstStyle/>
          <a:p>
            <a:pPr defTabSz="508000" eaLnBrk="0">
              <a:lnSpc>
                <a:spcPct val="150000"/>
              </a:lnSpc>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endParaRPr lang="en-US" altLang="zh-CN" sz="14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
        <p:nvSpPr>
          <p:cNvPr id="15" name="文本框 14"/>
          <p:cNvSpPr txBox="1"/>
          <p:nvPr/>
        </p:nvSpPr>
        <p:spPr>
          <a:xfrm>
            <a:off x="8424912" y="3544570"/>
            <a:ext cx="3113516" cy="370205"/>
          </a:xfrm>
          <a:prstGeom prst="rect">
            <a:avLst/>
          </a:prstGeom>
          <a:noFill/>
          <a:ln w="0">
            <a:noFill/>
          </a:ln>
        </p:spPr>
        <p:txBody>
          <a:bodyPr vert="horz" wrap="square" lIns="89535" tIns="46355" rIns="89535" bIns="46355" numCol="1" anchor="t">
            <a:spAutoFit/>
          </a:bodyPr>
          <a:lstStyle/>
          <a:p>
            <a:pPr defTabSz="508000" eaLnBrk="0"/>
            <a:r>
              <a:rPr lang="zh-CN" altLang="en-US"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ko-KR" altLang="en-US" dirty="0">
              <a:solidFill>
                <a:schemeClr val="tx1">
                  <a:lumMod val="85000"/>
                  <a:lumOff val="15000"/>
                </a:schemeClr>
              </a:solidFill>
              <a:latin typeface="杨任东竹石体-Semibold" panose="02000000000000000000" pitchFamily="2" charset="-122"/>
              <a:ea typeface="微软雅黑" panose="020B0503020204020204" charset="-122"/>
            </a:endParaRPr>
          </a:p>
        </p:txBody>
      </p:sp>
      <p:sp>
        <p:nvSpPr>
          <p:cNvPr id="16" name="文本框 15"/>
          <p:cNvSpPr txBox="1"/>
          <p:nvPr/>
        </p:nvSpPr>
        <p:spPr>
          <a:xfrm>
            <a:off x="8415387" y="3827609"/>
            <a:ext cx="3113517" cy="738505"/>
          </a:xfrm>
          <a:prstGeom prst="rect">
            <a:avLst/>
          </a:prstGeom>
          <a:noFill/>
          <a:ln w="0">
            <a:noFill/>
          </a:ln>
        </p:spPr>
        <p:txBody>
          <a:bodyPr vert="horz" wrap="square" lIns="89535" tIns="46355" rIns="89535" bIns="46355" numCol="1" anchor="t">
            <a:spAutoFit/>
          </a:bodyPr>
          <a:lstStyle/>
          <a:p>
            <a:pPr defTabSz="508000" eaLnBrk="0">
              <a:lnSpc>
                <a:spcPct val="150000"/>
              </a:lnSpc>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endParaRPr lang="en-US" altLang="zh-CN" sz="14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
        <p:nvSpPr>
          <p:cNvPr id="17" name="文本框 16"/>
          <p:cNvSpPr txBox="1"/>
          <p:nvPr/>
        </p:nvSpPr>
        <p:spPr>
          <a:xfrm>
            <a:off x="681512" y="1848071"/>
            <a:ext cx="3113516" cy="370205"/>
          </a:xfrm>
          <a:prstGeom prst="rect">
            <a:avLst/>
          </a:prstGeom>
          <a:noFill/>
          <a:ln w="0">
            <a:noFill/>
          </a:ln>
        </p:spPr>
        <p:txBody>
          <a:bodyPr vert="horz" wrap="square" lIns="89535" tIns="46355" rIns="89535" bIns="46355" numCol="1" anchor="t">
            <a:spAutoFit/>
          </a:bodyPr>
          <a:lstStyle/>
          <a:p>
            <a:pPr algn="r" defTabSz="508000" eaLnBrk="0"/>
            <a:r>
              <a:rPr lang="zh-CN" altLang="en-US"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ko-KR" altLang="en-US" dirty="0">
              <a:solidFill>
                <a:schemeClr val="tx1">
                  <a:lumMod val="85000"/>
                  <a:lumOff val="15000"/>
                </a:schemeClr>
              </a:solidFill>
              <a:latin typeface="杨任东竹石体-Semibold" panose="02000000000000000000" pitchFamily="2" charset="-122"/>
              <a:ea typeface="微软雅黑" panose="020B0503020204020204" charset="-122"/>
            </a:endParaRPr>
          </a:p>
        </p:txBody>
      </p:sp>
      <p:sp>
        <p:nvSpPr>
          <p:cNvPr id="18" name="文本框 17"/>
          <p:cNvSpPr txBox="1"/>
          <p:nvPr/>
        </p:nvSpPr>
        <p:spPr>
          <a:xfrm>
            <a:off x="671987" y="2131110"/>
            <a:ext cx="3113517" cy="738505"/>
          </a:xfrm>
          <a:prstGeom prst="rect">
            <a:avLst/>
          </a:prstGeom>
          <a:noFill/>
          <a:ln w="0">
            <a:noFill/>
          </a:ln>
        </p:spPr>
        <p:txBody>
          <a:bodyPr vert="horz" wrap="square" lIns="89535" tIns="46355" rIns="89535" bIns="46355" numCol="1" anchor="t">
            <a:spAutoFit/>
          </a:bodyPr>
          <a:lstStyle/>
          <a:p>
            <a:pPr algn="r" defTabSz="508000" eaLnBrk="0">
              <a:lnSpc>
                <a:spcPct val="150000"/>
              </a:lnSpc>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endParaRPr lang="en-US" altLang="zh-CN" sz="14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
        <p:nvSpPr>
          <p:cNvPr id="19" name="文本框 18"/>
          <p:cNvSpPr txBox="1"/>
          <p:nvPr/>
        </p:nvSpPr>
        <p:spPr>
          <a:xfrm>
            <a:off x="681512" y="3544570"/>
            <a:ext cx="3113516" cy="370205"/>
          </a:xfrm>
          <a:prstGeom prst="rect">
            <a:avLst/>
          </a:prstGeom>
          <a:noFill/>
          <a:ln w="0">
            <a:noFill/>
          </a:ln>
        </p:spPr>
        <p:txBody>
          <a:bodyPr vert="horz" wrap="square" lIns="89535" tIns="46355" rIns="89535" bIns="46355" numCol="1" anchor="t">
            <a:spAutoFit/>
          </a:bodyPr>
          <a:lstStyle/>
          <a:p>
            <a:pPr algn="r" defTabSz="508000" eaLnBrk="0"/>
            <a:r>
              <a:rPr lang="zh-CN" altLang="en-US"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ko-KR" altLang="en-US" dirty="0">
              <a:solidFill>
                <a:schemeClr val="tx1">
                  <a:lumMod val="85000"/>
                  <a:lumOff val="15000"/>
                </a:schemeClr>
              </a:solidFill>
              <a:latin typeface="杨任东竹石体-Semibold" panose="02000000000000000000" pitchFamily="2" charset="-122"/>
              <a:ea typeface="微软雅黑" panose="020B0503020204020204" charset="-122"/>
            </a:endParaRPr>
          </a:p>
        </p:txBody>
      </p:sp>
      <p:sp>
        <p:nvSpPr>
          <p:cNvPr id="20" name="文本框 19"/>
          <p:cNvSpPr txBox="1"/>
          <p:nvPr/>
        </p:nvSpPr>
        <p:spPr>
          <a:xfrm>
            <a:off x="671987" y="3827609"/>
            <a:ext cx="3113517" cy="738505"/>
          </a:xfrm>
          <a:prstGeom prst="rect">
            <a:avLst/>
          </a:prstGeom>
          <a:noFill/>
          <a:ln w="0">
            <a:noFill/>
          </a:ln>
        </p:spPr>
        <p:txBody>
          <a:bodyPr vert="horz" wrap="square" lIns="89535" tIns="46355" rIns="89535" bIns="46355" numCol="1" anchor="t">
            <a:spAutoFit/>
          </a:bodyPr>
          <a:lstStyle/>
          <a:p>
            <a:pPr algn="r" defTabSz="508000" eaLnBrk="0">
              <a:lnSpc>
                <a:spcPct val="150000"/>
              </a:lnSpc>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endParaRPr lang="en-US" altLang="zh-CN" sz="14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992559">
            <a:off x="8128109" y="1078984"/>
            <a:ext cx="2338494" cy="2345533"/>
            <a:chOff x="3524250" y="533400"/>
            <a:chExt cx="4219576" cy="4232276"/>
          </a:xfrm>
        </p:grpSpPr>
        <p:sp>
          <p:nvSpPr>
            <p:cNvPr id="3" name="弧形 2"/>
            <p:cNvSpPr/>
            <p:nvPr/>
          </p:nvSpPr>
          <p:spPr>
            <a:xfrm>
              <a:off x="3524250" y="533400"/>
              <a:ext cx="4219576" cy="4219576"/>
            </a:xfrm>
            <a:prstGeom prst="arc">
              <a:avLst>
                <a:gd name="adj1" fmla="val 6904399"/>
                <a:gd name="adj2" fmla="val 4749740"/>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5"/>
            </a:p>
          </p:txBody>
        </p:sp>
        <p:sp>
          <p:nvSpPr>
            <p:cNvPr id="4" name="椭圆 3"/>
            <p:cNvSpPr/>
            <p:nvPr/>
          </p:nvSpPr>
          <p:spPr>
            <a:xfrm>
              <a:off x="5993606" y="4664076"/>
              <a:ext cx="101600" cy="1016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p>
          </p:txBody>
        </p:sp>
        <p:sp>
          <p:nvSpPr>
            <p:cNvPr id="5" name="椭圆 4"/>
            <p:cNvSpPr/>
            <p:nvPr/>
          </p:nvSpPr>
          <p:spPr>
            <a:xfrm>
              <a:off x="4672806" y="4492626"/>
              <a:ext cx="101600" cy="1016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6" name="文本框 5"/>
          <p:cNvSpPr txBox="1"/>
          <p:nvPr/>
        </p:nvSpPr>
        <p:spPr>
          <a:xfrm>
            <a:off x="8601710" y="1263928"/>
            <a:ext cx="1556217" cy="1198880"/>
          </a:xfrm>
          <a:prstGeom prst="rect">
            <a:avLst/>
          </a:prstGeom>
          <a:noFill/>
          <a:ln w="19050">
            <a:noFill/>
            <a:prstDash val="dash"/>
          </a:ln>
        </p:spPr>
        <p:txBody>
          <a:bodyPr wrap="square" rtlCol="0">
            <a:spAutoFit/>
          </a:bodyPr>
          <a:lstStyle/>
          <a:p>
            <a:pPr algn="ctr"/>
            <a:r>
              <a:rPr lang="en-US" altLang="zh-CN" sz="7200" b="1" dirty="0">
                <a:solidFill>
                  <a:schemeClr val="tx1">
                    <a:lumMod val="75000"/>
                    <a:lumOff val="25000"/>
                  </a:schemeClr>
                </a:solidFill>
                <a:latin typeface="新蒂文徵明體" panose="03000409000000000000" pitchFamily="65" charset="-120"/>
                <a:ea typeface="新蒂文徵明體" panose="03000409000000000000" pitchFamily="65" charset="-120"/>
              </a:rPr>
              <a:t>02</a:t>
            </a:r>
            <a:endParaRPr lang="zh-CN" altLang="en-US" sz="7200" b="1" dirty="0">
              <a:solidFill>
                <a:schemeClr val="tx1">
                  <a:lumMod val="75000"/>
                  <a:lumOff val="25000"/>
                </a:schemeClr>
              </a:solidFill>
              <a:latin typeface="新蒂文徵明體" panose="03000409000000000000" pitchFamily="65" charset="-120"/>
              <a:ea typeface="新蒂文徵明體" panose="03000409000000000000" pitchFamily="65" charset="-120"/>
            </a:endParaRPr>
          </a:p>
        </p:txBody>
      </p:sp>
      <p:sp>
        <p:nvSpPr>
          <p:cNvPr id="7" name="文本框 6"/>
          <p:cNvSpPr txBox="1"/>
          <p:nvPr/>
        </p:nvSpPr>
        <p:spPr>
          <a:xfrm>
            <a:off x="8858822" y="2465790"/>
            <a:ext cx="830997" cy="3073791"/>
          </a:xfrm>
          <a:prstGeom prst="rect">
            <a:avLst/>
          </a:prstGeom>
          <a:noFill/>
        </p:spPr>
        <p:txBody>
          <a:bodyPr vert="eaVert" wrap="square" rtlCol="0">
            <a:spAutoFit/>
          </a:bodyPr>
          <a:lstStyle/>
          <a:p>
            <a:pPr>
              <a:lnSpc>
                <a:spcPct val="150000"/>
              </a:lnSpc>
            </a:pPr>
            <a:r>
              <a:rPr lang="zh-CN" alt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p>
        </p:txBody>
      </p:sp>
      <p:pic>
        <p:nvPicPr>
          <p:cNvPr id="8" name="图片 7"/>
          <p:cNvPicPr>
            <a:picLocks noChangeAspect="1"/>
          </p:cNvPicPr>
          <p:nvPr/>
        </p:nvPicPr>
        <p:blipFill>
          <a:blip r:embed="rId2">
            <a:biLevel thresh="75000"/>
            <a:extLst>
              <a:ext uri="{28A0092B-C50C-407E-A947-70E740481C1C}">
                <a14:useLocalDpi xmlns:a14="http://schemas.microsoft.com/office/drawing/2010/main" val="0"/>
              </a:ext>
            </a:extLst>
          </a:blip>
          <a:stretch>
            <a:fillRect/>
          </a:stretch>
        </p:blipFill>
        <p:spPr>
          <a:xfrm>
            <a:off x="4939262" y="972087"/>
            <a:ext cx="4624465" cy="2987405"/>
          </a:xfrm>
          <a:prstGeom prst="rect">
            <a:avLst/>
          </a:prstGeom>
        </p:spPr>
      </p:pic>
      <p:sp>
        <p:nvSpPr>
          <p:cNvPr id="9" name="文本框 63"/>
          <p:cNvSpPr/>
          <p:nvPr/>
        </p:nvSpPr>
        <p:spPr>
          <a:xfrm>
            <a:off x="2486667" y="3702147"/>
            <a:ext cx="5107148" cy="954107"/>
          </a:xfrm>
          <a:prstGeom prst="rect">
            <a:avLst/>
          </a:prstGeom>
          <a:noFill/>
          <a:ln w="9525">
            <a:noFill/>
          </a:ln>
        </p:spPr>
        <p:txBody>
          <a:bodyPr wrap="square">
            <a:spAutoFit/>
          </a:bodyPr>
          <a:lstStyle/>
          <a:p>
            <a:pPr algn="r">
              <a:lnSpc>
                <a:spcPct val="200000"/>
              </a:lnSpc>
              <a:spcBef>
                <a:spcPts val="0"/>
              </a:spcBef>
              <a:spcAft>
                <a:spcPts val="0"/>
              </a:spcAft>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请在此添加您的文字内容，请在此添加您的文字内容。请在此添加您的文字内容，请在此添加您的文字内容。</a:t>
            </a:r>
            <a:endParaRPr lang="zh-CN" altLang="zh-CN" sz="1400" dirty="0">
              <a:solidFill>
                <a:schemeClr val="bg2">
                  <a:lumMod val="25000"/>
                </a:schemeClr>
              </a:solidFill>
              <a:latin typeface="汉仪PP体简" panose="00020600040101010101" pitchFamily="18" charset="-122"/>
              <a:ea typeface="汉仪PP体简" panose="00020600040101010101" pitchFamily="18" charset="-122"/>
              <a:sym typeface="+mn-ea"/>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18859" y="2354850"/>
            <a:ext cx="2941983" cy="401561"/>
          </a:xfrm>
          <a:prstGeom prst="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panose="020B0503020204020204" charset="-122"/>
              <a:ea typeface="微软雅黑" panose="020B0503020204020204" charset="-122"/>
              <a:cs typeface="全字库正楷体" panose="02010604000101010101" pitchFamily="2" charset="-122"/>
            </a:endParaRPr>
          </a:p>
        </p:txBody>
      </p:sp>
      <p:sp>
        <p:nvSpPr>
          <p:cNvPr id="3" name="矩形 2"/>
          <p:cNvSpPr/>
          <p:nvPr/>
        </p:nvSpPr>
        <p:spPr>
          <a:xfrm>
            <a:off x="818858" y="3206084"/>
            <a:ext cx="3829879" cy="401561"/>
          </a:xfrm>
          <a:prstGeom prst="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panose="020B0503020204020204" charset="-122"/>
              <a:ea typeface="微软雅黑" panose="020B0503020204020204" charset="-122"/>
              <a:cs typeface="全字库正楷体" panose="02010604000101010101" pitchFamily="2" charset="-122"/>
            </a:endParaRPr>
          </a:p>
        </p:txBody>
      </p:sp>
      <p:sp>
        <p:nvSpPr>
          <p:cNvPr id="4" name="矩形 3"/>
          <p:cNvSpPr/>
          <p:nvPr/>
        </p:nvSpPr>
        <p:spPr>
          <a:xfrm>
            <a:off x="818858" y="4154221"/>
            <a:ext cx="2120349" cy="401561"/>
          </a:xfrm>
          <a:prstGeom prst="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panose="020B0503020204020204" charset="-122"/>
              <a:ea typeface="微软雅黑" panose="020B0503020204020204" charset="-122"/>
              <a:cs typeface="全字库正楷体" panose="02010604000101010101" pitchFamily="2" charset="-122"/>
            </a:endParaRPr>
          </a:p>
        </p:txBody>
      </p:sp>
      <p:sp>
        <p:nvSpPr>
          <p:cNvPr id="5" name="文本框 4"/>
          <p:cNvSpPr txBox="1"/>
          <p:nvPr/>
        </p:nvSpPr>
        <p:spPr>
          <a:xfrm>
            <a:off x="3946372" y="2358843"/>
            <a:ext cx="1656521" cy="398780"/>
          </a:xfrm>
          <a:prstGeom prst="rect">
            <a:avLst/>
          </a:prstGeom>
          <a:noFill/>
        </p:spPr>
        <p:txBody>
          <a:bodyPr wrap="square" rtlCol="0">
            <a:spAutoFit/>
          </a:bodyPr>
          <a:lstStyle/>
          <a:p>
            <a:r>
              <a:rPr lang="en-US" altLang="zh-CN" sz="2000" b="1" dirty="0">
                <a:latin typeface="微软雅黑" panose="020B0503020204020204" charset="-122"/>
                <a:ea typeface="微软雅黑" panose="020B0503020204020204" charset="-122"/>
                <a:cs typeface="全字库正楷体" panose="02010604000101010101" pitchFamily="2" charset="-122"/>
              </a:rPr>
              <a:t>1000</a:t>
            </a:r>
          </a:p>
        </p:txBody>
      </p:sp>
      <p:sp>
        <p:nvSpPr>
          <p:cNvPr id="6" name="文本框 5"/>
          <p:cNvSpPr txBox="1"/>
          <p:nvPr/>
        </p:nvSpPr>
        <p:spPr>
          <a:xfrm>
            <a:off x="4893902" y="3204532"/>
            <a:ext cx="1656521" cy="398780"/>
          </a:xfrm>
          <a:prstGeom prst="rect">
            <a:avLst/>
          </a:prstGeom>
          <a:noFill/>
        </p:spPr>
        <p:txBody>
          <a:bodyPr wrap="square" rtlCol="0">
            <a:spAutoFit/>
          </a:bodyPr>
          <a:lstStyle/>
          <a:p>
            <a:r>
              <a:rPr lang="en-US" altLang="zh-CN" sz="2000" b="1" dirty="0">
                <a:latin typeface="微软雅黑" panose="020B0503020204020204" charset="-122"/>
                <a:ea typeface="微软雅黑" panose="020B0503020204020204" charset="-122"/>
                <a:cs typeface="全字库正楷体" panose="02010604000101010101" pitchFamily="2" charset="-122"/>
              </a:rPr>
              <a:t>1500</a:t>
            </a:r>
          </a:p>
        </p:txBody>
      </p:sp>
      <p:sp>
        <p:nvSpPr>
          <p:cNvPr id="7" name="文本框 6"/>
          <p:cNvSpPr txBox="1"/>
          <p:nvPr/>
        </p:nvSpPr>
        <p:spPr>
          <a:xfrm>
            <a:off x="3237381" y="4152669"/>
            <a:ext cx="1656521" cy="398780"/>
          </a:xfrm>
          <a:prstGeom prst="rect">
            <a:avLst/>
          </a:prstGeom>
          <a:noFill/>
        </p:spPr>
        <p:txBody>
          <a:bodyPr wrap="square" rtlCol="0">
            <a:spAutoFit/>
          </a:bodyPr>
          <a:lstStyle/>
          <a:p>
            <a:r>
              <a:rPr lang="en-US" altLang="zh-CN" sz="2000" b="1" dirty="0">
                <a:latin typeface="微软雅黑" panose="020B0503020204020204" charset="-122"/>
                <a:ea typeface="微软雅黑" panose="020B0503020204020204" charset="-122"/>
                <a:cs typeface="全字库正楷体" panose="02010604000101010101" pitchFamily="2" charset="-122"/>
              </a:rPr>
              <a:t>800</a:t>
            </a:r>
          </a:p>
        </p:txBody>
      </p:sp>
      <p:sp>
        <p:nvSpPr>
          <p:cNvPr id="8" name="文本框 22"/>
          <p:cNvSpPr txBox="1">
            <a:spLocks noChangeArrowheads="1"/>
          </p:cNvSpPr>
          <p:nvPr/>
        </p:nvSpPr>
        <p:spPr bwMode="auto">
          <a:xfrm>
            <a:off x="5946676" y="1480194"/>
            <a:ext cx="4088005" cy="398780"/>
          </a:xfrm>
          <a:prstGeom prst="rect">
            <a:avLst/>
          </a:prstGeom>
          <a:noFill/>
          <a:ln>
            <a:noFill/>
          </a:ln>
        </p:spPr>
        <p:txBody>
          <a:bodyPr wrap="square">
            <a:spAutoFit/>
          </a:bodyPr>
          <a:lstStyle>
            <a:lvl1pPr/>
            <a:lvl2pPr marL="742950" indent="-285750"/>
            <a:lvl3pPr/>
            <a:lvl4pPr/>
            <a:lvl5pPr/>
            <a:lvl6pPr/>
            <a:lvl7pPr/>
            <a:lvl8pPr/>
            <a:lvl9pPr/>
          </a:lstStyle>
          <a:p>
            <a:r>
              <a:rPr lang="zh-CN" altLang="en-US" sz="2000" b="1" dirty="0">
                <a:latin typeface="微软雅黑" panose="020B0503020204020204" charset="-122"/>
                <a:ea typeface="微软雅黑" panose="020B0503020204020204" charset="-122"/>
                <a:sym typeface="微软雅黑" panose="020B0503020204020204" charset="-122"/>
              </a:rPr>
              <a:t>点击添加此处标题</a:t>
            </a:r>
          </a:p>
        </p:txBody>
      </p:sp>
      <p:sp>
        <p:nvSpPr>
          <p:cNvPr id="9" name="矩形 8"/>
          <p:cNvSpPr/>
          <p:nvPr/>
        </p:nvSpPr>
        <p:spPr>
          <a:xfrm>
            <a:off x="5946676" y="1941859"/>
            <a:ext cx="5560696" cy="860425"/>
          </a:xfrm>
          <a:prstGeom prst="rect">
            <a:avLst/>
          </a:prstGeom>
        </p:spPr>
        <p:txBody>
          <a:bodyPr wrap="square">
            <a:spAutoFit/>
          </a:bodyPr>
          <a:lstStyle/>
          <a:p>
            <a:pPr defTabSz="1812290">
              <a:lnSpc>
                <a:spcPct val="250000"/>
              </a:lnSpc>
            </a:pPr>
            <a:r>
              <a:rPr lang="zh-CN" altLang="en-US" sz="1000" dirty="0">
                <a:latin typeface="微软雅黑" panose="020B0503020204020204" charset="-122"/>
                <a:ea typeface="微软雅黑" panose="020B0503020204020204" charset="-122"/>
                <a:cs typeface="全字库正楷体" panose="02010604000101010101" pitchFamily="2" charset="-122"/>
              </a:rPr>
              <a:t>您的内容打在这里，或者通过复制您的文本后，在此框中选择粘贴，并选择只保留文字。您的内容打在这里</a:t>
            </a:r>
          </a:p>
        </p:txBody>
      </p:sp>
      <p:sp>
        <p:nvSpPr>
          <p:cNvPr id="10" name="文本框 22"/>
          <p:cNvSpPr txBox="1">
            <a:spLocks noChangeArrowheads="1"/>
          </p:cNvSpPr>
          <p:nvPr/>
        </p:nvSpPr>
        <p:spPr bwMode="auto">
          <a:xfrm>
            <a:off x="5946676" y="2985047"/>
            <a:ext cx="4088005" cy="398780"/>
          </a:xfrm>
          <a:prstGeom prst="rect">
            <a:avLst/>
          </a:prstGeom>
          <a:noFill/>
          <a:ln>
            <a:noFill/>
          </a:ln>
        </p:spPr>
        <p:txBody>
          <a:bodyPr wrap="square">
            <a:spAutoFit/>
          </a:bodyPr>
          <a:lstStyle>
            <a:lvl1pPr/>
            <a:lvl2pPr marL="742950" indent="-285750"/>
            <a:lvl3pPr/>
            <a:lvl4pPr/>
            <a:lvl5pPr/>
            <a:lvl6pPr/>
            <a:lvl7pPr/>
            <a:lvl8pPr/>
            <a:lvl9pPr/>
          </a:lstStyle>
          <a:p>
            <a:r>
              <a:rPr lang="zh-CN" altLang="en-US" sz="2000" b="1" dirty="0">
                <a:latin typeface="微软雅黑" panose="020B0503020204020204" charset="-122"/>
                <a:ea typeface="微软雅黑" panose="020B0503020204020204" charset="-122"/>
                <a:sym typeface="微软雅黑" panose="020B0503020204020204" charset="-122"/>
              </a:rPr>
              <a:t>点击添加此处标题</a:t>
            </a:r>
          </a:p>
        </p:txBody>
      </p:sp>
      <p:sp>
        <p:nvSpPr>
          <p:cNvPr id="11" name="矩形 10"/>
          <p:cNvSpPr/>
          <p:nvPr/>
        </p:nvSpPr>
        <p:spPr>
          <a:xfrm>
            <a:off x="5946676" y="3446712"/>
            <a:ext cx="5560696" cy="860425"/>
          </a:xfrm>
          <a:prstGeom prst="rect">
            <a:avLst/>
          </a:prstGeom>
        </p:spPr>
        <p:txBody>
          <a:bodyPr wrap="square">
            <a:spAutoFit/>
          </a:bodyPr>
          <a:lstStyle/>
          <a:p>
            <a:pPr defTabSz="1812290">
              <a:lnSpc>
                <a:spcPct val="250000"/>
              </a:lnSpc>
            </a:pPr>
            <a:r>
              <a:rPr lang="zh-CN" altLang="en-US" sz="1000" dirty="0">
                <a:latin typeface="微软雅黑" panose="020B0503020204020204" charset="-122"/>
                <a:ea typeface="微软雅黑" panose="020B0503020204020204" charset="-122"/>
                <a:cs typeface="全字库正楷体" panose="02010604000101010101" pitchFamily="2" charset="-122"/>
              </a:rPr>
              <a:t>您的内容打在这里，或者通过复制您的文本后，在此框中选择粘贴，并选择只保留文字。您的内容打在这里</a:t>
            </a:r>
          </a:p>
        </p:txBody>
      </p:sp>
      <p:sp>
        <p:nvSpPr>
          <p:cNvPr id="12" name="文本框 22"/>
          <p:cNvSpPr txBox="1">
            <a:spLocks noChangeArrowheads="1"/>
          </p:cNvSpPr>
          <p:nvPr/>
        </p:nvSpPr>
        <p:spPr bwMode="auto">
          <a:xfrm>
            <a:off x="5956072" y="4489900"/>
            <a:ext cx="4088005" cy="398780"/>
          </a:xfrm>
          <a:prstGeom prst="rect">
            <a:avLst/>
          </a:prstGeom>
          <a:noFill/>
          <a:ln>
            <a:noFill/>
          </a:ln>
        </p:spPr>
        <p:txBody>
          <a:bodyPr wrap="square">
            <a:spAutoFit/>
          </a:bodyPr>
          <a:lstStyle>
            <a:lvl1pPr/>
            <a:lvl2pPr marL="742950" indent="-285750"/>
            <a:lvl3pPr/>
            <a:lvl4pPr/>
            <a:lvl5pPr/>
            <a:lvl6pPr/>
            <a:lvl7pPr/>
            <a:lvl8pPr/>
            <a:lvl9pPr/>
          </a:lstStyle>
          <a:p>
            <a:r>
              <a:rPr lang="zh-CN" altLang="en-US" sz="2000" b="1" dirty="0">
                <a:latin typeface="微软雅黑" panose="020B0503020204020204" charset="-122"/>
                <a:ea typeface="微软雅黑" panose="020B0503020204020204" charset="-122"/>
                <a:sym typeface="微软雅黑" panose="020B0503020204020204" charset="-122"/>
              </a:rPr>
              <a:t>点击添加此处标题</a:t>
            </a:r>
          </a:p>
        </p:txBody>
      </p:sp>
      <p:sp>
        <p:nvSpPr>
          <p:cNvPr id="13" name="矩形 12"/>
          <p:cNvSpPr/>
          <p:nvPr/>
        </p:nvSpPr>
        <p:spPr>
          <a:xfrm>
            <a:off x="5956072" y="4951565"/>
            <a:ext cx="5560696" cy="860425"/>
          </a:xfrm>
          <a:prstGeom prst="rect">
            <a:avLst/>
          </a:prstGeom>
        </p:spPr>
        <p:txBody>
          <a:bodyPr wrap="square">
            <a:spAutoFit/>
          </a:bodyPr>
          <a:lstStyle/>
          <a:p>
            <a:pPr defTabSz="1812290">
              <a:lnSpc>
                <a:spcPct val="250000"/>
              </a:lnSpc>
            </a:pPr>
            <a:r>
              <a:rPr lang="zh-CN" altLang="en-US" sz="1000" dirty="0">
                <a:latin typeface="微软雅黑" panose="020B0503020204020204" charset="-122"/>
                <a:ea typeface="微软雅黑" panose="020B0503020204020204" charset="-122"/>
                <a:cs typeface="全字库正楷体" panose="02010604000101010101" pitchFamily="2" charset="-122"/>
              </a:rPr>
              <a:t>您的内容打在这里，或者通过复制您的文本后，在此框中选择粘贴，并选择只保留文字。您的内容打在这里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1500"/>
                                        <p:tgtEl>
                                          <p:spTgt spid="8"/>
                                        </p:tgtEl>
                                      </p:cBhvr>
                                    </p:animEffect>
                                  </p:childTnLst>
                                </p:cTn>
                              </p:par>
                            </p:childTnLst>
                          </p:cTn>
                        </p:par>
                        <p:par>
                          <p:cTn id="8" fill="hold">
                            <p:stCondLst>
                              <p:cond delay="1500"/>
                            </p:stCondLst>
                            <p:childTnLst>
                              <p:par>
                                <p:cTn id="9" presetID="16" presetClass="entr" presetSubtype="2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arn(inVertical)">
                                      <p:cBhvr>
                                        <p:cTn id="11" dur="500"/>
                                        <p:tgtEl>
                                          <p:spTgt spid="9"/>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randombar(horizontal)">
                                      <p:cBhvr>
                                        <p:cTn id="14" dur="1500"/>
                                        <p:tgtEl>
                                          <p:spTgt spid="10"/>
                                        </p:tgtEl>
                                      </p:cBhvr>
                                    </p:animEffect>
                                  </p:childTnLst>
                                </p:cTn>
                              </p:par>
                            </p:childTnLst>
                          </p:cTn>
                        </p:par>
                        <p:par>
                          <p:cTn id="15" fill="hold">
                            <p:stCondLst>
                              <p:cond delay="2000"/>
                            </p:stCondLst>
                            <p:childTnLst>
                              <p:par>
                                <p:cTn id="16" presetID="16" presetClass="entr" presetSubtype="21"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randombar(horizontal)">
                                      <p:cBhvr>
                                        <p:cTn id="21" dur="1500"/>
                                        <p:tgtEl>
                                          <p:spTgt spid="12"/>
                                        </p:tgtEl>
                                      </p:cBhvr>
                                    </p:animEffect>
                                  </p:childTnLst>
                                </p:cTn>
                              </p:par>
                            </p:childTnLst>
                          </p:cTn>
                        </p:par>
                        <p:par>
                          <p:cTn id="22" fill="hold">
                            <p:stCondLst>
                              <p:cond delay="2500"/>
                            </p:stCondLst>
                            <p:childTnLst>
                              <p:par>
                                <p:cTn id="23" presetID="16" presetClass="entr" presetSubtype="21"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47"/>
          <p:cNvSpPr txBox="1">
            <a:spLocks noChangeArrowheads="1"/>
          </p:cNvSpPr>
          <p:nvPr/>
        </p:nvSpPr>
        <p:spPr bwMode="auto">
          <a:xfrm>
            <a:off x="8417858" y="3279764"/>
            <a:ext cx="3376577" cy="1106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a:lnSpc>
                <a:spcPct val="150000"/>
              </a:lnSpc>
              <a:defRPr/>
            </a:pPr>
            <a:r>
              <a:rPr lang="zh-CN" altLang="en-US" sz="1200" kern="0" dirty="0">
                <a:solidFill>
                  <a:srgbClr val="000000">
                    <a:lumMod val="65000"/>
                    <a:lumOff val="35000"/>
                  </a:srgbClr>
                </a:solidFill>
                <a:latin typeface="微软雅黑" panose="020B0503020204020204" charset="-122"/>
                <a:ea typeface="微软雅黑" panose="020B0503020204020204" charset="-122"/>
              </a:rPr>
              <a:t>点击输入本栏的具体文字，简明扼要的说明分项内容，此为概念图解，请根据您的具体内容酌情修改</a:t>
            </a:r>
            <a:endParaRPr lang="en-US" altLang="zh-CN" sz="1200" kern="0" dirty="0">
              <a:solidFill>
                <a:srgbClr val="000000">
                  <a:lumMod val="65000"/>
                  <a:lumOff val="35000"/>
                </a:srgbClr>
              </a:solidFill>
              <a:latin typeface="微软雅黑" panose="020B0503020204020204" charset="-122"/>
              <a:ea typeface="微软雅黑" panose="020B0503020204020204" charset="-122"/>
            </a:endParaRPr>
          </a:p>
          <a:p>
            <a:pPr eaLnBrk="1" hangingPunct="1"/>
            <a:endParaRPr lang="zh-CN" altLang="en-US" sz="1200" dirty="0">
              <a:latin typeface="微软雅黑" panose="020B0503020204020204" charset="-122"/>
              <a:ea typeface="微软雅黑" panose="020B0503020204020204" charset="-122"/>
            </a:endParaRPr>
          </a:p>
        </p:txBody>
      </p:sp>
      <p:sp>
        <p:nvSpPr>
          <p:cNvPr id="4" name="矩形 18"/>
          <p:cNvSpPr>
            <a:spLocks noChangeArrowheads="1"/>
          </p:cNvSpPr>
          <p:nvPr/>
        </p:nvSpPr>
        <p:spPr bwMode="auto">
          <a:xfrm>
            <a:off x="8403791" y="2818099"/>
            <a:ext cx="22493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latin typeface="微软雅黑" panose="020B0503020204020204" charset="-122"/>
                <a:ea typeface="微软雅黑" panose="020B0503020204020204" charset="-122"/>
              </a:rPr>
              <a:t>点击此处添加标题</a:t>
            </a:r>
          </a:p>
        </p:txBody>
      </p:sp>
      <p:sp>
        <p:nvSpPr>
          <p:cNvPr id="5" name="文本框 47"/>
          <p:cNvSpPr txBox="1">
            <a:spLocks noChangeArrowheads="1"/>
          </p:cNvSpPr>
          <p:nvPr/>
        </p:nvSpPr>
        <p:spPr bwMode="auto">
          <a:xfrm>
            <a:off x="718880" y="3293831"/>
            <a:ext cx="332141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algn="r">
              <a:lnSpc>
                <a:spcPct val="150000"/>
              </a:lnSpc>
              <a:defRPr/>
            </a:pPr>
            <a:r>
              <a:rPr lang="zh-CN" altLang="en-US" sz="1200" kern="0" dirty="0">
                <a:solidFill>
                  <a:srgbClr val="000000">
                    <a:lumMod val="65000"/>
                    <a:lumOff val="35000"/>
                  </a:srgbClr>
                </a:solidFill>
                <a:latin typeface="微软雅黑" panose="020B0503020204020204" charset="-122"/>
                <a:ea typeface="微软雅黑" panose="020B0503020204020204" charset="-122"/>
              </a:rPr>
              <a:t>点击输入本栏的具体文字，简明扼要的说明分项内容，此为概念图解，请根据您的具体内容酌情修改</a:t>
            </a:r>
            <a:endParaRPr lang="en-US" altLang="zh-CN" sz="1200" kern="0" dirty="0">
              <a:solidFill>
                <a:srgbClr val="000000">
                  <a:lumMod val="65000"/>
                  <a:lumOff val="35000"/>
                </a:srgbClr>
              </a:solidFill>
              <a:latin typeface="微软雅黑" panose="020B0503020204020204" charset="-122"/>
              <a:ea typeface="微软雅黑" panose="020B0503020204020204" charset="-122"/>
            </a:endParaRPr>
          </a:p>
          <a:p>
            <a:pPr algn="r" eaLnBrk="1" hangingPunct="1"/>
            <a:endParaRPr lang="zh-CN" altLang="en-US" sz="1200" dirty="0">
              <a:latin typeface="微软雅黑" panose="020B0503020204020204" charset="-122"/>
              <a:ea typeface="微软雅黑" panose="020B0503020204020204" charset="-122"/>
            </a:endParaRPr>
          </a:p>
        </p:txBody>
      </p:sp>
      <p:sp>
        <p:nvSpPr>
          <p:cNvPr id="6" name="矩形 18"/>
          <p:cNvSpPr>
            <a:spLocks noChangeArrowheads="1"/>
          </p:cNvSpPr>
          <p:nvPr/>
        </p:nvSpPr>
        <p:spPr bwMode="auto">
          <a:xfrm>
            <a:off x="1828665" y="2818098"/>
            <a:ext cx="22493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sz="2000" b="1" dirty="0">
                <a:latin typeface="微软雅黑" panose="020B0503020204020204" charset="-122"/>
                <a:ea typeface="微软雅黑" panose="020B0503020204020204" charset="-122"/>
              </a:rPr>
              <a:t>点击此处添加标题</a:t>
            </a:r>
          </a:p>
        </p:txBody>
      </p:sp>
      <p:sp>
        <p:nvSpPr>
          <p:cNvPr id="7" name="文本框 47"/>
          <p:cNvSpPr txBox="1">
            <a:spLocks noChangeArrowheads="1"/>
          </p:cNvSpPr>
          <p:nvPr/>
        </p:nvSpPr>
        <p:spPr bwMode="auto">
          <a:xfrm>
            <a:off x="3153317" y="5779593"/>
            <a:ext cx="638785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1200" kern="0" dirty="0">
                <a:solidFill>
                  <a:srgbClr val="000000">
                    <a:lumMod val="65000"/>
                    <a:lumOff val="35000"/>
                  </a:srgbClr>
                </a:solidFill>
                <a:latin typeface="楷体" panose="02010609060101010101" pitchFamily="49" charset="-122"/>
                <a:ea typeface="楷体" panose="02010609060101010101" pitchFamily="49" charset="-122"/>
              </a:rPr>
              <a:t>点击输入本栏的具体文字，简明扼要的说明分项内容，此为概念图解，请根据您的具体内容酌情修改</a:t>
            </a:r>
            <a:endParaRPr lang="en-US" altLang="zh-CN" sz="1200" kern="0" dirty="0">
              <a:solidFill>
                <a:srgbClr val="000000">
                  <a:lumMod val="65000"/>
                  <a:lumOff val="35000"/>
                </a:srgbClr>
              </a:solidFill>
              <a:latin typeface="楷体" panose="02010609060101010101" pitchFamily="49" charset="-122"/>
              <a:ea typeface="楷体" panose="02010609060101010101" pitchFamily="49" charset="-122"/>
            </a:endParaRPr>
          </a:p>
          <a:p>
            <a:pPr algn="ctr" eaLnBrk="1" hangingPunct="1"/>
            <a:endParaRPr lang="zh-CN" altLang="en-US" sz="1200" dirty="0">
              <a:latin typeface="楷体" panose="02010609060101010101" pitchFamily="49" charset="-122"/>
              <a:ea typeface="楷体" panose="02010609060101010101" pitchFamily="49" charset="-122"/>
            </a:endParaRPr>
          </a:p>
        </p:txBody>
      </p:sp>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5010" y="724535"/>
            <a:ext cx="5408930" cy="540893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2"/>
          <p:cNvSpPr txBox="1">
            <a:spLocks noChangeArrowheads="1"/>
          </p:cNvSpPr>
          <p:nvPr/>
        </p:nvSpPr>
        <p:spPr bwMode="auto">
          <a:xfrm>
            <a:off x="963597" y="2000859"/>
            <a:ext cx="3439078" cy="460375"/>
          </a:xfrm>
          <a:prstGeom prst="rect">
            <a:avLst/>
          </a:prstGeom>
          <a:noFill/>
          <a:ln>
            <a:noFill/>
          </a:ln>
        </p:spPr>
        <p:txBody>
          <a:bodyPr wrap="square">
            <a:spAutoFit/>
          </a:bodyPr>
          <a:lstStyle>
            <a:lvl1pPr/>
            <a:lvl2pPr marL="742950" indent="-285750"/>
            <a:lvl3pPr/>
            <a:lvl4pPr/>
            <a:lvl5pPr/>
            <a:lvl6pPr/>
            <a:lvl7pPr/>
            <a:lvl8pPr/>
            <a:lvl9pPr/>
          </a:lstStyle>
          <a:p>
            <a:r>
              <a:rPr lang="zh-CN" altLang="en-US" sz="2400" b="1" dirty="0">
                <a:latin typeface="微软雅黑" panose="020B0503020204020204" charset="-122"/>
                <a:ea typeface="微软雅黑" panose="020B0503020204020204" charset="-122"/>
                <a:sym typeface="微软雅黑" panose="020B0503020204020204" charset="-122"/>
              </a:rPr>
              <a:t>点击添加此处标题</a:t>
            </a:r>
          </a:p>
        </p:txBody>
      </p:sp>
      <p:sp>
        <p:nvSpPr>
          <p:cNvPr id="3" name="矩形 2"/>
          <p:cNvSpPr/>
          <p:nvPr/>
        </p:nvSpPr>
        <p:spPr>
          <a:xfrm>
            <a:off x="963597" y="2462524"/>
            <a:ext cx="4167994" cy="1279902"/>
          </a:xfrm>
          <a:prstGeom prst="rect">
            <a:avLst/>
          </a:prstGeom>
        </p:spPr>
        <p:txBody>
          <a:bodyPr wrap="square">
            <a:spAutoFit/>
          </a:bodyPr>
          <a:lstStyle/>
          <a:p>
            <a:pPr defTabSz="1812290">
              <a:lnSpc>
                <a:spcPct val="250000"/>
              </a:lnSpc>
            </a:pPr>
            <a:r>
              <a:rPr lang="zh-CN" altLang="en-US" sz="1100" dirty="0">
                <a:latin typeface="微软雅黑" panose="020B0503020204020204" charset="-122"/>
                <a:ea typeface="微软雅黑" panose="020B0503020204020204" charset="-122"/>
                <a:cs typeface="微软雅黑" panose="020B0503020204020204" charset="-122"/>
              </a:rPr>
              <a:t>您的内容打在这里，或者通过复制您的文本后，在此框中选择粘贴，并选择只保留文字。您的内容打在这里，或者通过复制您的文本后，在此框中选择粘贴，并选择只保留文字</a:t>
            </a:r>
            <a:r>
              <a:rPr lang="en-US" altLang="zh-CN" sz="1100" dirty="0">
                <a:latin typeface="微软雅黑" panose="020B0503020204020204" charset="-122"/>
                <a:ea typeface="微软雅黑" panose="020B0503020204020204" charset="-122"/>
                <a:cs typeface="微软雅黑" panose="020B0503020204020204" charset="-122"/>
              </a:rPr>
              <a:t>.</a:t>
            </a:r>
          </a:p>
        </p:txBody>
      </p:sp>
      <p:sp>
        <p:nvSpPr>
          <p:cNvPr id="4" name="TextBox 15"/>
          <p:cNvSpPr txBox="1"/>
          <p:nvPr/>
        </p:nvSpPr>
        <p:spPr>
          <a:xfrm>
            <a:off x="5127133" y="4192196"/>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charset="-122"/>
                <a:ea typeface="微软雅黑" panose="020B0503020204020204" charset="-122"/>
              </a:defRPr>
            </a:lvl1pPr>
          </a:lstStyle>
          <a:p>
            <a:r>
              <a:rPr lang="zh-CN" altLang="en-US" sz="1800" dirty="0">
                <a:solidFill>
                  <a:schemeClr val="tx1"/>
                </a:solidFill>
                <a:latin typeface="楷体" panose="02010609060101010101" pitchFamily="49" charset="-122"/>
                <a:ea typeface="楷体" panose="02010609060101010101" pitchFamily="49" charset="-122"/>
                <a:cs typeface="全字库正楷体" panose="02010604000101010101" pitchFamily="2" charset="-122"/>
              </a:rPr>
              <a:t>点击添加</a:t>
            </a:r>
            <a:endParaRPr lang="en-US" altLang="zh-CN" sz="1800" dirty="0">
              <a:solidFill>
                <a:schemeClr val="tx1"/>
              </a:solidFill>
              <a:latin typeface="楷体" panose="02010609060101010101" pitchFamily="49" charset="-122"/>
              <a:ea typeface="楷体" panose="02010609060101010101" pitchFamily="49" charset="-122"/>
              <a:cs typeface="全字库正楷体" panose="02010604000101010101" pitchFamily="2" charset="-122"/>
            </a:endParaRPr>
          </a:p>
          <a:p>
            <a:r>
              <a:rPr lang="zh-CN" altLang="en-US" sz="1800" dirty="0">
                <a:solidFill>
                  <a:schemeClr val="tx1"/>
                </a:solidFill>
                <a:latin typeface="楷体" panose="02010609060101010101" pitchFamily="49" charset="-122"/>
                <a:ea typeface="楷体" panose="02010609060101010101" pitchFamily="49" charset="-122"/>
                <a:cs typeface="全字库正楷体" panose="02010604000101010101" pitchFamily="2" charset="-122"/>
              </a:rPr>
              <a:t>文字</a:t>
            </a:r>
          </a:p>
        </p:txBody>
      </p:sp>
      <p:sp>
        <p:nvSpPr>
          <p:cNvPr id="5" name="TextBox 16"/>
          <p:cNvSpPr txBox="1"/>
          <p:nvPr/>
        </p:nvSpPr>
        <p:spPr>
          <a:xfrm>
            <a:off x="6591619" y="2704582"/>
            <a:ext cx="1592055" cy="923330"/>
          </a:xfrm>
          <a:prstGeom prst="rect">
            <a:avLst/>
          </a:prstGeom>
          <a:noFill/>
        </p:spPr>
        <p:txBody>
          <a:bodyPr wrap="square" rtlCol="0" anchor="ctr">
            <a:spAutoFit/>
          </a:bodyPr>
          <a:lstStyle/>
          <a:p>
            <a:pPr algn="ctr"/>
            <a:r>
              <a:rPr lang="zh-CN" altLang="en-US" sz="1800" dirty="0">
                <a:latin typeface="楷体" panose="02010609060101010101" pitchFamily="49" charset="-122"/>
                <a:ea typeface="楷体" panose="02010609060101010101" pitchFamily="49" charset="-122"/>
                <a:cs typeface="全字库正楷体" panose="02010604000101010101" pitchFamily="2" charset="-122"/>
              </a:rPr>
              <a:t>点击添加</a:t>
            </a:r>
            <a:endParaRPr lang="en-US" altLang="zh-CN" sz="1800" dirty="0">
              <a:latin typeface="楷体" panose="02010609060101010101" pitchFamily="49" charset="-122"/>
              <a:ea typeface="楷体" panose="02010609060101010101" pitchFamily="49" charset="-122"/>
              <a:cs typeface="全字库正楷体" panose="02010604000101010101" pitchFamily="2" charset="-122"/>
            </a:endParaRPr>
          </a:p>
          <a:p>
            <a:pPr algn="ctr"/>
            <a:r>
              <a:rPr lang="zh-CN" altLang="en-US" sz="1800" dirty="0">
                <a:latin typeface="楷体" panose="02010609060101010101" pitchFamily="49" charset="-122"/>
                <a:ea typeface="楷体" panose="02010609060101010101" pitchFamily="49" charset="-122"/>
                <a:cs typeface="全字库正楷体" panose="02010604000101010101" pitchFamily="2" charset="-122"/>
              </a:rPr>
              <a:t>文字点击添加</a:t>
            </a:r>
            <a:endParaRPr lang="en-US" altLang="zh-CN" sz="1800" dirty="0">
              <a:latin typeface="楷体" panose="02010609060101010101" pitchFamily="49" charset="-122"/>
              <a:ea typeface="楷体" panose="02010609060101010101" pitchFamily="49" charset="-122"/>
              <a:cs typeface="全字库正楷体" panose="02010604000101010101" pitchFamily="2" charset="-122"/>
            </a:endParaRPr>
          </a:p>
          <a:p>
            <a:pPr algn="ctr"/>
            <a:r>
              <a:rPr lang="zh-CN" altLang="en-US" sz="1800" dirty="0">
                <a:latin typeface="楷体" panose="02010609060101010101" pitchFamily="49" charset="-122"/>
                <a:ea typeface="楷体" panose="02010609060101010101" pitchFamily="49" charset="-122"/>
                <a:cs typeface="全字库正楷体" panose="02010604000101010101" pitchFamily="2" charset="-122"/>
              </a:rPr>
              <a:t>文字</a:t>
            </a:r>
          </a:p>
        </p:txBody>
      </p:sp>
      <p:sp>
        <p:nvSpPr>
          <p:cNvPr id="6" name="TextBox 17"/>
          <p:cNvSpPr txBox="1"/>
          <p:nvPr/>
        </p:nvSpPr>
        <p:spPr>
          <a:xfrm>
            <a:off x="8571535" y="3958309"/>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charset="-122"/>
                <a:ea typeface="微软雅黑" panose="020B0503020204020204" charset="-122"/>
              </a:defRPr>
            </a:lvl1pPr>
          </a:lstStyle>
          <a:p>
            <a:r>
              <a:rPr lang="zh-CN" altLang="en-US" sz="1800" dirty="0">
                <a:solidFill>
                  <a:schemeClr val="tx1"/>
                </a:solidFill>
                <a:latin typeface="楷体" panose="02010609060101010101" pitchFamily="49" charset="-122"/>
                <a:ea typeface="楷体" panose="02010609060101010101" pitchFamily="49" charset="-122"/>
                <a:cs typeface="全字库正楷体" panose="02010604000101010101" pitchFamily="2" charset="-122"/>
              </a:rPr>
              <a:t>点击添加</a:t>
            </a:r>
            <a:endParaRPr lang="en-US" altLang="zh-CN" sz="1800" dirty="0">
              <a:solidFill>
                <a:schemeClr val="tx1"/>
              </a:solidFill>
              <a:latin typeface="楷体" panose="02010609060101010101" pitchFamily="49" charset="-122"/>
              <a:ea typeface="楷体" panose="02010609060101010101" pitchFamily="49" charset="-122"/>
              <a:cs typeface="全字库正楷体" panose="02010604000101010101" pitchFamily="2" charset="-122"/>
            </a:endParaRPr>
          </a:p>
          <a:p>
            <a:r>
              <a:rPr lang="zh-CN" altLang="en-US" sz="1800" dirty="0">
                <a:solidFill>
                  <a:schemeClr val="tx1"/>
                </a:solidFill>
                <a:latin typeface="楷体" panose="02010609060101010101" pitchFamily="49" charset="-122"/>
                <a:ea typeface="楷体" panose="02010609060101010101" pitchFamily="49" charset="-122"/>
                <a:cs typeface="全字库正楷体" panose="02010604000101010101" pitchFamily="2" charset="-122"/>
              </a:rPr>
              <a:t>文字</a:t>
            </a:r>
          </a:p>
        </p:txBody>
      </p:sp>
      <p:sp>
        <p:nvSpPr>
          <p:cNvPr id="7" name="TextBox 18"/>
          <p:cNvSpPr txBox="1"/>
          <p:nvPr/>
        </p:nvSpPr>
        <p:spPr>
          <a:xfrm>
            <a:off x="10014307" y="2876821"/>
            <a:ext cx="1592055" cy="646331"/>
          </a:xfrm>
          <a:prstGeom prst="rect">
            <a:avLst/>
          </a:prstGeom>
          <a:noFill/>
        </p:spPr>
        <p:txBody>
          <a:bodyPr wrap="square" rtlCol="0" anchor="ctr">
            <a:spAutoFit/>
          </a:bodyPr>
          <a:lstStyle/>
          <a:p>
            <a:pPr algn="ctr"/>
            <a:r>
              <a:rPr lang="zh-CN" altLang="en-US" sz="1800" dirty="0">
                <a:latin typeface="楷体" panose="02010609060101010101" pitchFamily="49" charset="-122"/>
                <a:ea typeface="楷体" panose="02010609060101010101" pitchFamily="49" charset="-122"/>
                <a:cs typeface="全字库正楷体" panose="02010604000101010101" pitchFamily="2" charset="-122"/>
              </a:rPr>
              <a:t>点击添加</a:t>
            </a:r>
            <a:endParaRPr lang="en-US" altLang="zh-CN" sz="1800" dirty="0">
              <a:latin typeface="楷体" panose="02010609060101010101" pitchFamily="49" charset="-122"/>
              <a:ea typeface="楷体" panose="02010609060101010101" pitchFamily="49" charset="-122"/>
              <a:cs typeface="全字库正楷体" panose="02010604000101010101" pitchFamily="2" charset="-122"/>
            </a:endParaRPr>
          </a:p>
          <a:p>
            <a:pPr algn="ctr"/>
            <a:r>
              <a:rPr lang="zh-CN" altLang="en-US" sz="1800" dirty="0">
                <a:latin typeface="楷体" panose="02010609060101010101" pitchFamily="49" charset="-122"/>
                <a:ea typeface="楷体" panose="02010609060101010101" pitchFamily="49" charset="-122"/>
                <a:cs typeface="全字库正楷体" panose="02010604000101010101" pitchFamily="2" charset="-122"/>
              </a:rPr>
              <a:t>文字点击</a:t>
            </a:r>
          </a:p>
        </p:txBody>
      </p:sp>
      <p:sp>
        <p:nvSpPr>
          <p:cNvPr id="8" name="Freeform 4"/>
          <p:cNvSpPr/>
          <p:nvPr/>
        </p:nvSpPr>
        <p:spPr bwMode="auto">
          <a:xfrm>
            <a:off x="6211215" y="2012352"/>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bg1">
              <a:lumMod val="75000"/>
            </a:schemeClr>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effectLst/>
              <a:uLnTx/>
              <a:uFillTx/>
              <a:latin typeface="楷体" panose="02010609060101010101" pitchFamily="49" charset="-122"/>
              <a:ea typeface="楷体" panose="02010609060101010101" pitchFamily="49" charset="-122"/>
              <a:cs typeface="全字库正楷体" panose="02010604000101010101" pitchFamily="2" charset="-122"/>
            </a:endParaRPr>
          </a:p>
        </p:txBody>
      </p:sp>
      <p:sp>
        <p:nvSpPr>
          <p:cNvPr id="9" name="Freeform 6"/>
          <p:cNvSpPr/>
          <p:nvPr/>
        </p:nvSpPr>
        <p:spPr bwMode="auto">
          <a:xfrm>
            <a:off x="8201199" y="3282501"/>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tx1">
              <a:lumMod val="50000"/>
              <a:lumOff val="50000"/>
            </a:schemeClr>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effectLst/>
              <a:uLnTx/>
              <a:uFillTx/>
              <a:latin typeface="楷体" panose="02010609060101010101" pitchFamily="49" charset="-122"/>
              <a:ea typeface="楷体" panose="02010609060101010101" pitchFamily="49" charset="-122"/>
              <a:cs typeface="全字库正楷体" panose="02010604000101010101" pitchFamily="2" charset="-122"/>
            </a:endParaRPr>
          </a:p>
        </p:txBody>
      </p:sp>
      <p:sp>
        <p:nvSpPr>
          <p:cNvPr id="10" name="Freeform 8"/>
          <p:cNvSpPr/>
          <p:nvPr/>
        </p:nvSpPr>
        <p:spPr bwMode="auto">
          <a:xfrm>
            <a:off x="4673078" y="3460554"/>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tx1">
              <a:lumMod val="50000"/>
              <a:lumOff val="50000"/>
            </a:schemeClr>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effectLst/>
              <a:uLnTx/>
              <a:uFillTx/>
              <a:latin typeface="楷体" panose="02010609060101010101" pitchFamily="49" charset="-122"/>
              <a:ea typeface="楷体" panose="02010609060101010101" pitchFamily="49" charset="-122"/>
              <a:cs typeface="全字库正楷体" panose="02010604000101010101" pitchFamily="2" charset="-122"/>
            </a:endParaRPr>
          </a:p>
        </p:txBody>
      </p:sp>
      <p:sp>
        <p:nvSpPr>
          <p:cNvPr id="11" name="Freeform 6"/>
          <p:cNvSpPr/>
          <p:nvPr/>
        </p:nvSpPr>
        <p:spPr bwMode="auto">
          <a:xfrm>
            <a:off x="9686590" y="2085741"/>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bg1">
              <a:lumMod val="75000"/>
            </a:schemeClr>
          </a:solidFill>
          <a:ln w="3175" cap="flat" cmpd="sng" algn="ctr">
            <a:noFill/>
            <a:prstDash val="solid"/>
          </a:ln>
          <a:effectLst/>
        </p:spPr>
        <p:txBody>
          <a:bodyPr lIns="0" rIns="0" anchor="ctr"/>
          <a:lstStyle/>
          <a:p>
            <a:pPr algn="ctr" defTabSz="914400" fontAlgn="base">
              <a:lnSpc>
                <a:spcPct val="120000"/>
              </a:lnSpc>
              <a:spcBef>
                <a:spcPts val="600"/>
              </a:spcBef>
              <a:spcAft>
                <a:spcPts val="600"/>
              </a:spcAft>
            </a:pPr>
            <a:endParaRPr lang="en-US" sz="2800" kern="0" dirty="0">
              <a:latin typeface="楷体" panose="02010609060101010101" pitchFamily="49" charset="-122"/>
              <a:ea typeface="楷体" panose="02010609060101010101" pitchFamily="49" charset="-122"/>
              <a:cs typeface="全字库正楷体" panose="0201060400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500"/>
                                        <p:tgtEl>
                                          <p:spTgt spid="2"/>
                                        </p:tgtEl>
                                      </p:cBhvr>
                                    </p:animEffect>
                                  </p:childTnLst>
                                </p:cTn>
                              </p:par>
                            </p:childTnLst>
                          </p:cTn>
                        </p:par>
                        <p:par>
                          <p:cTn id="8" fill="hold">
                            <p:stCondLst>
                              <p:cond delay="1500"/>
                            </p:stCondLst>
                            <p:childTnLst>
                              <p:par>
                                <p:cTn id="9" presetID="16" presetClass="entr" presetSubtype="2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8" presetClass="emph" presetSubtype="0" repeatCount="indefinite" fill="hold" grpId="1" nodeType="withEffect">
                                  <p:stCondLst>
                                    <p:cond delay="0"/>
                                  </p:stCondLst>
                                  <p:childTnLst>
                                    <p:animRot by="-86400000">
                                      <p:cBhvr>
                                        <p:cTn id="17" dur="8000" fill="hold"/>
                                        <p:tgtEl>
                                          <p:spTgt spid="10"/>
                                        </p:tgtEl>
                                        <p:attrNameLst>
                                          <p:attrName>r</p:attrName>
                                        </p:attrNameLst>
                                      </p:cBhvr>
                                    </p:animRot>
                                  </p:childTnLst>
                                </p:cTn>
                              </p:par>
                              <p:par>
                                <p:cTn id="18" presetID="53" presetClass="entr" presetSubtype="16" fill="hold" grpId="0" nodeType="withEffect">
                                  <p:stCondLst>
                                    <p:cond delay="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par>
                                <p:cTn id="23" presetID="10" presetClass="entr" presetSubtype="0" fill="hold" grpId="0" nodeType="withEffect">
                                  <p:stCondLst>
                                    <p:cond delay="15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8" presetClass="emph" presetSubtype="0" repeatCount="indefinite" fill="hold" grpId="1" nodeType="withEffect">
                                  <p:stCondLst>
                                    <p:cond delay="1500"/>
                                  </p:stCondLst>
                                  <p:childTnLst>
                                    <p:animRot by="64800000">
                                      <p:cBhvr>
                                        <p:cTn id="27" dur="7500" fill="hold"/>
                                        <p:tgtEl>
                                          <p:spTgt spid="8"/>
                                        </p:tgtEl>
                                        <p:attrNameLst>
                                          <p:attrName>r</p:attrName>
                                        </p:attrNameLst>
                                      </p:cBhvr>
                                    </p:animRot>
                                  </p:childTnLst>
                                </p:cTn>
                              </p:par>
                              <p:par>
                                <p:cTn id="28" presetID="53" presetClass="entr" presetSubtype="16" fill="hold" grpId="0" nodeType="withEffect">
                                  <p:stCondLst>
                                    <p:cond delay="200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par>
                                <p:cTn id="33" presetID="10" presetClass="entr" presetSubtype="0" fill="hold" grpId="0" nodeType="withEffect">
                                  <p:stCondLst>
                                    <p:cond delay="300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8" presetClass="emph" presetSubtype="0" repeatCount="indefinite" fill="hold" grpId="1" nodeType="withEffect">
                                  <p:stCondLst>
                                    <p:cond delay="3000"/>
                                  </p:stCondLst>
                                  <p:childTnLst>
                                    <p:animRot by="-108000000">
                                      <p:cBhvr>
                                        <p:cTn id="37" dur="7500" fill="hold"/>
                                        <p:tgtEl>
                                          <p:spTgt spid="9"/>
                                        </p:tgtEl>
                                        <p:attrNameLst>
                                          <p:attrName>r</p:attrName>
                                        </p:attrNameLst>
                                      </p:cBhvr>
                                    </p:animRot>
                                  </p:childTnLst>
                                </p:cTn>
                              </p:par>
                              <p:par>
                                <p:cTn id="38" presetID="53" presetClass="entr" presetSubtype="16" fill="hold" grpId="0" nodeType="withEffect">
                                  <p:stCondLst>
                                    <p:cond delay="400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par>
                                <p:cTn id="43" presetID="10" presetClass="entr" presetSubtype="0" fill="hold" grpId="0" nodeType="withEffect">
                                  <p:stCondLst>
                                    <p:cond delay="450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par>
                                <p:cTn id="46" presetID="8" presetClass="emph" presetSubtype="0" repeatCount="indefinite" fill="hold" grpId="1" nodeType="withEffect">
                                  <p:stCondLst>
                                    <p:cond delay="4500"/>
                                  </p:stCondLst>
                                  <p:childTnLst>
                                    <p:animRot by="86400000">
                                      <p:cBhvr>
                                        <p:cTn id="47" dur="7000" fill="hold"/>
                                        <p:tgtEl>
                                          <p:spTgt spid="11"/>
                                        </p:tgtEl>
                                        <p:attrNameLst>
                                          <p:attrName>r</p:attrName>
                                        </p:attrNameLst>
                                      </p:cBhvr>
                                    </p:animRot>
                                  </p:childTnLst>
                                </p:cTn>
                              </p:par>
                              <p:par>
                                <p:cTn id="48" presetID="53" presetClass="entr" presetSubtype="16" fill="hold" grpId="0" nodeType="withEffect">
                                  <p:stCondLst>
                                    <p:cond delay="500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animBg="1"/>
      <p:bldP spid="8" grpId="1" animBg="1"/>
      <p:bldP spid="9" grpId="0" animBg="1"/>
      <p:bldP spid="9" grpId="1" animBg="1"/>
      <p:bldP spid="10" grpId="0" animBg="1"/>
      <p:bldP spid="10" grpId="1" animBg="1"/>
      <p:bldP spid="11" grpId="0" animBg="1"/>
      <p:bldP spid="11"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992559">
            <a:off x="8128109" y="1078984"/>
            <a:ext cx="2338494" cy="2345533"/>
            <a:chOff x="3524250" y="533400"/>
            <a:chExt cx="4219576" cy="4232276"/>
          </a:xfrm>
        </p:grpSpPr>
        <p:sp>
          <p:nvSpPr>
            <p:cNvPr id="3" name="弧形 2"/>
            <p:cNvSpPr/>
            <p:nvPr/>
          </p:nvSpPr>
          <p:spPr>
            <a:xfrm>
              <a:off x="3524250" y="533400"/>
              <a:ext cx="4219576" cy="4219576"/>
            </a:xfrm>
            <a:prstGeom prst="arc">
              <a:avLst>
                <a:gd name="adj1" fmla="val 6904399"/>
                <a:gd name="adj2" fmla="val 4749740"/>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5"/>
            </a:p>
          </p:txBody>
        </p:sp>
        <p:sp>
          <p:nvSpPr>
            <p:cNvPr id="4" name="椭圆 3"/>
            <p:cNvSpPr/>
            <p:nvPr/>
          </p:nvSpPr>
          <p:spPr>
            <a:xfrm>
              <a:off x="5993606" y="4664076"/>
              <a:ext cx="101600" cy="1016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p>
          </p:txBody>
        </p:sp>
        <p:sp>
          <p:nvSpPr>
            <p:cNvPr id="5" name="椭圆 4"/>
            <p:cNvSpPr/>
            <p:nvPr/>
          </p:nvSpPr>
          <p:spPr>
            <a:xfrm>
              <a:off x="4672806" y="4492626"/>
              <a:ext cx="101600" cy="1016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6" name="文本框 5"/>
          <p:cNvSpPr txBox="1"/>
          <p:nvPr/>
        </p:nvSpPr>
        <p:spPr>
          <a:xfrm>
            <a:off x="8601710" y="1263928"/>
            <a:ext cx="1556217" cy="1198880"/>
          </a:xfrm>
          <a:prstGeom prst="rect">
            <a:avLst/>
          </a:prstGeom>
          <a:noFill/>
          <a:ln w="19050">
            <a:noFill/>
            <a:prstDash val="dash"/>
          </a:ln>
        </p:spPr>
        <p:txBody>
          <a:bodyPr wrap="square" rtlCol="0">
            <a:spAutoFit/>
          </a:bodyPr>
          <a:lstStyle/>
          <a:p>
            <a:pPr algn="ctr"/>
            <a:r>
              <a:rPr lang="en-US" altLang="zh-CN" sz="7200" b="1" dirty="0">
                <a:solidFill>
                  <a:schemeClr val="tx1">
                    <a:lumMod val="75000"/>
                    <a:lumOff val="25000"/>
                  </a:schemeClr>
                </a:solidFill>
                <a:latin typeface="新蒂文徵明體" panose="03000409000000000000" pitchFamily="65" charset="-120"/>
                <a:ea typeface="新蒂文徵明體" panose="03000409000000000000" pitchFamily="65" charset="-120"/>
              </a:rPr>
              <a:t>0</a:t>
            </a:r>
            <a:r>
              <a:rPr lang="en-US" sz="7200" b="1" dirty="0">
                <a:solidFill>
                  <a:schemeClr val="tx1">
                    <a:lumMod val="75000"/>
                    <a:lumOff val="25000"/>
                  </a:schemeClr>
                </a:solidFill>
                <a:latin typeface="新蒂文徵明體" panose="03000409000000000000" pitchFamily="65" charset="-120"/>
                <a:ea typeface="新蒂文徵明體" panose="03000409000000000000" pitchFamily="65" charset="-120"/>
              </a:rPr>
              <a:t>3</a:t>
            </a:r>
          </a:p>
        </p:txBody>
      </p:sp>
      <p:sp>
        <p:nvSpPr>
          <p:cNvPr id="7" name="文本框 6"/>
          <p:cNvSpPr txBox="1"/>
          <p:nvPr/>
        </p:nvSpPr>
        <p:spPr>
          <a:xfrm>
            <a:off x="8858822" y="2465790"/>
            <a:ext cx="830997" cy="3073791"/>
          </a:xfrm>
          <a:prstGeom prst="rect">
            <a:avLst/>
          </a:prstGeom>
          <a:noFill/>
        </p:spPr>
        <p:txBody>
          <a:bodyPr vert="eaVert" wrap="square" rtlCol="0">
            <a:spAutoFit/>
          </a:bodyPr>
          <a:lstStyle/>
          <a:p>
            <a:pPr>
              <a:lnSpc>
                <a:spcPct val="150000"/>
              </a:lnSpc>
            </a:pPr>
            <a:r>
              <a:rPr lang="zh-CN" alt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p>
        </p:txBody>
      </p:sp>
      <p:pic>
        <p:nvPicPr>
          <p:cNvPr id="8" name="图片 7"/>
          <p:cNvPicPr>
            <a:picLocks noChangeAspect="1"/>
          </p:cNvPicPr>
          <p:nvPr/>
        </p:nvPicPr>
        <p:blipFill>
          <a:blip r:embed="rId2">
            <a:biLevel thresh="75000"/>
            <a:extLst>
              <a:ext uri="{28A0092B-C50C-407E-A947-70E740481C1C}">
                <a14:useLocalDpi xmlns:a14="http://schemas.microsoft.com/office/drawing/2010/main" val="0"/>
              </a:ext>
            </a:extLst>
          </a:blip>
          <a:stretch>
            <a:fillRect/>
          </a:stretch>
        </p:blipFill>
        <p:spPr>
          <a:xfrm>
            <a:off x="4939262" y="972087"/>
            <a:ext cx="4624465" cy="2987405"/>
          </a:xfrm>
          <a:prstGeom prst="rect">
            <a:avLst/>
          </a:prstGeom>
        </p:spPr>
      </p:pic>
      <p:sp>
        <p:nvSpPr>
          <p:cNvPr id="9" name="文本框 63"/>
          <p:cNvSpPr/>
          <p:nvPr/>
        </p:nvSpPr>
        <p:spPr>
          <a:xfrm>
            <a:off x="2486667" y="3702147"/>
            <a:ext cx="5107148" cy="954107"/>
          </a:xfrm>
          <a:prstGeom prst="rect">
            <a:avLst/>
          </a:prstGeom>
          <a:noFill/>
          <a:ln w="9525">
            <a:noFill/>
          </a:ln>
        </p:spPr>
        <p:txBody>
          <a:bodyPr wrap="square">
            <a:spAutoFit/>
          </a:bodyPr>
          <a:lstStyle/>
          <a:p>
            <a:pPr algn="r">
              <a:lnSpc>
                <a:spcPct val="200000"/>
              </a:lnSpc>
              <a:spcBef>
                <a:spcPts val="0"/>
              </a:spcBef>
              <a:spcAft>
                <a:spcPts val="0"/>
              </a:spcAft>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请在此添加您的文字内容，请在此添加您的文字内容。请在此添加您的文字内容，请在此添加您的文字内容。</a:t>
            </a:r>
            <a:endParaRPr lang="zh-CN" altLang="zh-CN" sz="1400" dirty="0">
              <a:solidFill>
                <a:schemeClr val="bg2">
                  <a:lumMod val="25000"/>
                </a:schemeClr>
              </a:solidFill>
              <a:latin typeface="汉仪PP体简" panose="00020600040101010101" pitchFamily="18" charset="-122"/>
              <a:ea typeface="汉仪PP体简" panose="00020600040101010101" pitchFamily="18" charset="-122"/>
              <a:sym typeface="+mn-ea"/>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899761" y="1583331"/>
            <a:ext cx="857250" cy="645160"/>
          </a:xfrm>
          <a:prstGeom prst="rect">
            <a:avLst/>
          </a:prstGeom>
          <a:noFill/>
        </p:spPr>
        <p:txBody>
          <a:bodyPr wrap="square" rtlCol="0">
            <a:spAutoFit/>
          </a:bodyPr>
          <a:lstStyle/>
          <a:p>
            <a:pPr algn="ctr"/>
            <a:r>
              <a:rPr lang="en-US" altLang="zh-CN" sz="3600" dirty="0">
                <a:latin typeface="微软雅黑" panose="020B0503020204020204" charset="-122"/>
                <a:ea typeface="微软雅黑" panose="020B0503020204020204" charset="-122"/>
              </a:rPr>
              <a:t>01</a:t>
            </a:r>
          </a:p>
        </p:txBody>
      </p:sp>
      <p:sp>
        <p:nvSpPr>
          <p:cNvPr id="3" name="矩形 23"/>
          <p:cNvSpPr>
            <a:spLocks noChangeArrowheads="1"/>
          </p:cNvSpPr>
          <p:nvPr/>
        </p:nvSpPr>
        <p:spPr bwMode="auto">
          <a:xfrm>
            <a:off x="6946601" y="1594260"/>
            <a:ext cx="4558081" cy="880049"/>
          </a:xfrm>
          <a:prstGeom prst="rect">
            <a:avLst/>
          </a:prstGeom>
          <a:noFill/>
          <a:ln>
            <a:noFill/>
          </a:ln>
        </p:spPr>
        <p:txBody>
          <a:bodyPr wrap="square">
            <a:spAutoFit/>
          </a:bodyPr>
          <a:lstStyle/>
          <a:p>
            <a:pPr>
              <a:lnSpc>
                <a:spcPct val="150000"/>
              </a:lnSpc>
            </a:pPr>
            <a:r>
              <a:rPr lang="zh-CN" altLang="en-US" sz="1200" dirty="0">
                <a:latin typeface="微软雅黑" panose="020B0503020204020204" charset="-122"/>
                <a:ea typeface="微软雅黑" panose="020B0503020204020204" charset="-122"/>
                <a:cs typeface="全字库正楷体" panose="02010604000101010101" pitchFamily="2" charset="-122"/>
              </a:rPr>
              <a:t>您的内容打在这里，或者通过复制您的文本后，在此框中选择粘贴，并选择只保留文字。您的内容打在这里，或者通过复制您的文本后</a:t>
            </a:r>
          </a:p>
        </p:txBody>
      </p:sp>
      <p:sp>
        <p:nvSpPr>
          <p:cNvPr id="4" name="文本框 3"/>
          <p:cNvSpPr txBox="1"/>
          <p:nvPr/>
        </p:nvSpPr>
        <p:spPr>
          <a:xfrm>
            <a:off x="5899761" y="2641454"/>
            <a:ext cx="857250" cy="646331"/>
          </a:xfrm>
          <a:prstGeom prst="rect">
            <a:avLst/>
          </a:prstGeom>
          <a:noFill/>
        </p:spPr>
        <p:txBody>
          <a:bodyPr wrap="square" rtlCol="0">
            <a:spAutoFit/>
          </a:bodyPr>
          <a:lstStyle/>
          <a:p>
            <a:pPr algn="ctr"/>
            <a:r>
              <a:rPr lang="en-US" altLang="zh-CN" sz="3600" dirty="0">
                <a:latin typeface="微软雅黑" panose="020B0503020204020204" charset="-122"/>
                <a:ea typeface="微软雅黑" panose="020B0503020204020204" charset="-122"/>
              </a:rPr>
              <a:t>02</a:t>
            </a:r>
          </a:p>
        </p:txBody>
      </p:sp>
      <p:sp>
        <p:nvSpPr>
          <p:cNvPr id="5" name="矩形 23"/>
          <p:cNvSpPr>
            <a:spLocks noChangeArrowheads="1"/>
          </p:cNvSpPr>
          <p:nvPr/>
        </p:nvSpPr>
        <p:spPr bwMode="auto">
          <a:xfrm>
            <a:off x="6946601" y="2652383"/>
            <a:ext cx="4558081" cy="880049"/>
          </a:xfrm>
          <a:prstGeom prst="rect">
            <a:avLst/>
          </a:prstGeom>
          <a:noFill/>
          <a:ln>
            <a:noFill/>
          </a:ln>
        </p:spPr>
        <p:txBody>
          <a:bodyPr wrap="square">
            <a:spAutoFit/>
          </a:bodyPr>
          <a:lstStyle/>
          <a:p>
            <a:pPr>
              <a:lnSpc>
                <a:spcPct val="150000"/>
              </a:lnSpc>
            </a:pPr>
            <a:r>
              <a:rPr lang="zh-CN" altLang="en-US" sz="1200" dirty="0">
                <a:latin typeface="微软雅黑" panose="020B0503020204020204" charset="-122"/>
                <a:ea typeface="微软雅黑" panose="020B0503020204020204" charset="-122"/>
                <a:cs typeface="全字库正楷体" panose="02010604000101010101" pitchFamily="2" charset="-122"/>
              </a:rPr>
              <a:t>您的内容打在这里，或者通过复制您的文本后，在此框中选择粘贴，并选择只保留文字。您的内容打在这里，或者通过复制您的文本后</a:t>
            </a:r>
          </a:p>
        </p:txBody>
      </p:sp>
      <p:sp>
        <p:nvSpPr>
          <p:cNvPr id="6" name="文本框 5"/>
          <p:cNvSpPr txBox="1"/>
          <p:nvPr/>
        </p:nvSpPr>
        <p:spPr>
          <a:xfrm>
            <a:off x="5899761" y="3673459"/>
            <a:ext cx="857250" cy="646331"/>
          </a:xfrm>
          <a:prstGeom prst="rect">
            <a:avLst/>
          </a:prstGeom>
          <a:noFill/>
        </p:spPr>
        <p:txBody>
          <a:bodyPr wrap="square" rtlCol="0">
            <a:spAutoFit/>
          </a:bodyPr>
          <a:lstStyle/>
          <a:p>
            <a:pPr algn="ctr"/>
            <a:r>
              <a:rPr lang="en-US" altLang="zh-CN" sz="3600" dirty="0">
                <a:latin typeface="微软雅黑" panose="020B0503020204020204" charset="-122"/>
                <a:ea typeface="微软雅黑" panose="020B0503020204020204" charset="-122"/>
              </a:rPr>
              <a:t>03</a:t>
            </a:r>
          </a:p>
        </p:txBody>
      </p:sp>
      <p:sp>
        <p:nvSpPr>
          <p:cNvPr id="7" name="矩形 23"/>
          <p:cNvSpPr>
            <a:spLocks noChangeArrowheads="1"/>
          </p:cNvSpPr>
          <p:nvPr/>
        </p:nvSpPr>
        <p:spPr bwMode="auto">
          <a:xfrm>
            <a:off x="6946601" y="3684388"/>
            <a:ext cx="4558081" cy="880049"/>
          </a:xfrm>
          <a:prstGeom prst="rect">
            <a:avLst/>
          </a:prstGeom>
          <a:noFill/>
          <a:ln>
            <a:noFill/>
          </a:ln>
        </p:spPr>
        <p:txBody>
          <a:bodyPr wrap="square">
            <a:spAutoFit/>
          </a:bodyPr>
          <a:lstStyle/>
          <a:p>
            <a:pPr>
              <a:lnSpc>
                <a:spcPct val="150000"/>
              </a:lnSpc>
            </a:pPr>
            <a:r>
              <a:rPr lang="zh-CN" altLang="en-US" sz="1200" dirty="0">
                <a:latin typeface="微软雅黑" panose="020B0503020204020204" charset="-122"/>
                <a:ea typeface="微软雅黑" panose="020B0503020204020204" charset="-122"/>
                <a:cs typeface="全字库正楷体" panose="02010604000101010101" pitchFamily="2" charset="-122"/>
              </a:rPr>
              <a:t>您的内容打在这里，或者通过复制您的文本后，在此框中选择粘贴，并选择只保留文字。您的内容打在这里，或者通过复制您的文本后</a:t>
            </a:r>
          </a:p>
        </p:txBody>
      </p:sp>
      <p:grpSp>
        <p:nvGrpSpPr>
          <p:cNvPr id="8" name="组合 7"/>
          <p:cNvGrpSpPr/>
          <p:nvPr/>
        </p:nvGrpSpPr>
        <p:grpSpPr>
          <a:xfrm>
            <a:off x="173166" y="2183018"/>
            <a:ext cx="5578220" cy="2308672"/>
            <a:chOff x="694932" y="1454194"/>
            <a:chExt cx="3719530" cy="1539411"/>
          </a:xfrm>
        </p:grpSpPr>
        <p:grpSp>
          <p:nvGrpSpPr>
            <p:cNvPr id="9" name="Group 41"/>
            <p:cNvGrpSpPr/>
            <p:nvPr/>
          </p:nvGrpSpPr>
          <p:grpSpPr>
            <a:xfrm>
              <a:off x="694932" y="1762575"/>
              <a:ext cx="3719530" cy="1231030"/>
              <a:chOff x="38765" y="1688516"/>
              <a:chExt cx="9785872" cy="1586998"/>
            </a:xfrm>
          </p:grpSpPr>
          <p:sp>
            <p:nvSpPr>
              <p:cNvPr id="14" name="îṣļîḑé-Freeform: Shape 37"/>
              <p:cNvSpPr/>
              <p:nvPr/>
            </p:nvSpPr>
            <p:spPr>
              <a:xfrm>
                <a:off x="38765" y="2071030"/>
                <a:ext cx="6489812" cy="1204484"/>
              </a:xfrm>
              <a:custGeom>
                <a:avLst/>
                <a:gdLst>
                  <a:gd name="connsiteX0" fmla="*/ 0 w 1795861"/>
                  <a:gd name="connsiteY0" fmla="*/ 1723829 h 1723829"/>
                  <a:gd name="connsiteX1" fmla="*/ 865569 w 1795861"/>
                  <a:gd name="connsiteY1" fmla="*/ 0 h 1723829"/>
                  <a:gd name="connsiteX2" fmla="*/ 1795861 w 1795861"/>
                  <a:gd name="connsiteY2" fmla="*/ 1723829 h 1723829"/>
                  <a:gd name="connsiteX3" fmla="*/ 0 w 1795861"/>
                  <a:gd name="connsiteY3" fmla="*/ 1723829 h 1723829"/>
                  <a:gd name="connsiteX0-1" fmla="*/ 21574 w 1835151"/>
                  <a:gd name="connsiteY0-2" fmla="*/ 1723829 h 1723829"/>
                  <a:gd name="connsiteX1-3" fmla="*/ 887143 w 1835151"/>
                  <a:gd name="connsiteY1-4" fmla="*/ 0 h 1723829"/>
                  <a:gd name="connsiteX2-5" fmla="*/ 1817435 w 1835151"/>
                  <a:gd name="connsiteY2-6" fmla="*/ 1723829 h 1723829"/>
                  <a:gd name="connsiteX3-7" fmla="*/ 21574 w 1835151"/>
                  <a:gd name="connsiteY3-8" fmla="*/ 1723829 h 1723829"/>
                  <a:gd name="connsiteX0-9" fmla="*/ 21574 w 1835151"/>
                  <a:gd name="connsiteY0-10" fmla="*/ 1723829 h 1723829"/>
                  <a:gd name="connsiteX1-11" fmla="*/ 887143 w 1835151"/>
                  <a:gd name="connsiteY1-12" fmla="*/ 0 h 1723829"/>
                  <a:gd name="connsiteX2-13" fmla="*/ 1817435 w 1835151"/>
                  <a:gd name="connsiteY2-14" fmla="*/ 1723829 h 1723829"/>
                  <a:gd name="connsiteX3-15" fmla="*/ 21574 w 1835151"/>
                  <a:gd name="connsiteY3-16" fmla="*/ 1723829 h 1723829"/>
                  <a:gd name="connsiteX0-17" fmla="*/ 21574 w 1817435"/>
                  <a:gd name="connsiteY0-18" fmla="*/ 1723829 h 1723829"/>
                  <a:gd name="connsiteX1-19" fmla="*/ 887143 w 1817435"/>
                  <a:gd name="connsiteY1-20" fmla="*/ 0 h 1723829"/>
                  <a:gd name="connsiteX2-21" fmla="*/ 1817435 w 1817435"/>
                  <a:gd name="connsiteY2-22" fmla="*/ 1723829 h 1723829"/>
                  <a:gd name="connsiteX3-23" fmla="*/ 21574 w 1817435"/>
                  <a:gd name="connsiteY3-24" fmla="*/ 1723829 h 1723829"/>
                  <a:gd name="connsiteX0-25" fmla="*/ 0 w 1795861"/>
                  <a:gd name="connsiteY0-26" fmla="*/ 1723829 h 1723835"/>
                  <a:gd name="connsiteX1-27" fmla="*/ 865569 w 1795861"/>
                  <a:gd name="connsiteY1-28" fmla="*/ 0 h 1723835"/>
                  <a:gd name="connsiteX2-29" fmla="*/ 1795861 w 1795861"/>
                  <a:gd name="connsiteY2-30" fmla="*/ 1723829 h 1723835"/>
                  <a:gd name="connsiteX3-31" fmla="*/ 0 w 1795861"/>
                  <a:gd name="connsiteY3-32" fmla="*/ 1723829 h 1723835"/>
                </a:gdLst>
                <a:ahLst/>
                <a:cxnLst>
                  <a:cxn ang="0">
                    <a:pos x="connsiteX0-1" y="connsiteY0-2"/>
                  </a:cxn>
                  <a:cxn ang="0">
                    <a:pos x="connsiteX1-3" y="connsiteY1-4"/>
                  </a:cxn>
                  <a:cxn ang="0">
                    <a:pos x="connsiteX2-5" y="connsiteY2-6"/>
                  </a:cxn>
                  <a:cxn ang="0">
                    <a:pos x="connsiteX3-7" y="connsiteY3-8"/>
                  </a:cxn>
                </a:cxnLst>
                <a:rect l="l" t="t" r="r" b="b"/>
                <a:pathLst>
                  <a:path w="1795861" h="1723835">
                    <a:moveTo>
                      <a:pt x="0" y="1723829"/>
                    </a:moveTo>
                    <a:cubicBezTo>
                      <a:pt x="492651" y="1727609"/>
                      <a:pt x="566259" y="0"/>
                      <a:pt x="865569" y="0"/>
                    </a:cubicBezTo>
                    <a:cubicBezTo>
                      <a:pt x="1164879" y="0"/>
                      <a:pt x="1203522" y="1721281"/>
                      <a:pt x="1795861" y="1723829"/>
                    </a:cubicBezTo>
                    <a:lnTo>
                      <a:pt x="0" y="1723829"/>
                    </a:lnTo>
                    <a:close/>
                  </a:path>
                </a:pathLst>
              </a:custGeom>
              <a:solidFill>
                <a:schemeClr val="bg1">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p>
            </p:txBody>
          </p:sp>
          <p:sp>
            <p:nvSpPr>
              <p:cNvPr id="15" name="îṣļîḑé-Freeform: Shape 38"/>
              <p:cNvSpPr/>
              <p:nvPr/>
            </p:nvSpPr>
            <p:spPr>
              <a:xfrm>
                <a:off x="1757887" y="1688516"/>
                <a:ext cx="5877135" cy="1586998"/>
              </a:xfrm>
              <a:custGeom>
                <a:avLst/>
                <a:gdLst>
                  <a:gd name="connsiteX0" fmla="*/ 0 w 1795861"/>
                  <a:gd name="connsiteY0" fmla="*/ 1723829 h 1723829"/>
                  <a:gd name="connsiteX1" fmla="*/ 865569 w 1795861"/>
                  <a:gd name="connsiteY1" fmla="*/ 0 h 1723829"/>
                  <a:gd name="connsiteX2" fmla="*/ 1795861 w 1795861"/>
                  <a:gd name="connsiteY2" fmla="*/ 1723829 h 1723829"/>
                  <a:gd name="connsiteX3" fmla="*/ 0 w 1795861"/>
                  <a:gd name="connsiteY3" fmla="*/ 1723829 h 1723829"/>
                  <a:gd name="connsiteX0-1" fmla="*/ 21574 w 1835151"/>
                  <a:gd name="connsiteY0-2" fmla="*/ 1723829 h 1723829"/>
                  <a:gd name="connsiteX1-3" fmla="*/ 887143 w 1835151"/>
                  <a:gd name="connsiteY1-4" fmla="*/ 0 h 1723829"/>
                  <a:gd name="connsiteX2-5" fmla="*/ 1817435 w 1835151"/>
                  <a:gd name="connsiteY2-6" fmla="*/ 1723829 h 1723829"/>
                  <a:gd name="connsiteX3-7" fmla="*/ 21574 w 1835151"/>
                  <a:gd name="connsiteY3-8" fmla="*/ 1723829 h 1723829"/>
                  <a:gd name="connsiteX0-9" fmla="*/ 21574 w 1835151"/>
                  <a:gd name="connsiteY0-10" fmla="*/ 1723829 h 1723829"/>
                  <a:gd name="connsiteX1-11" fmla="*/ 887143 w 1835151"/>
                  <a:gd name="connsiteY1-12" fmla="*/ 0 h 1723829"/>
                  <a:gd name="connsiteX2-13" fmla="*/ 1817435 w 1835151"/>
                  <a:gd name="connsiteY2-14" fmla="*/ 1723829 h 1723829"/>
                  <a:gd name="connsiteX3-15" fmla="*/ 21574 w 1835151"/>
                  <a:gd name="connsiteY3-16" fmla="*/ 1723829 h 1723829"/>
                  <a:gd name="connsiteX0-17" fmla="*/ 21574 w 1817435"/>
                  <a:gd name="connsiteY0-18" fmla="*/ 1723829 h 1723829"/>
                  <a:gd name="connsiteX1-19" fmla="*/ 887143 w 1817435"/>
                  <a:gd name="connsiteY1-20" fmla="*/ 0 h 1723829"/>
                  <a:gd name="connsiteX2-21" fmla="*/ 1817435 w 1817435"/>
                  <a:gd name="connsiteY2-22" fmla="*/ 1723829 h 1723829"/>
                  <a:gd name="connsiteX3-23" fmla="*/ 21574 w 1817435"/>
                  <a:gd name="connsiteY3-24" fmla="*/ 1723829 h 1723829"/>
                  <a:gd name="connsiteX0-25" fmla="*/ 0 w 1795861"/>
                  <a:gd name="connsiteY0-26" fmla="*/ 1723829 h 1723835"/>
                  <a:gd name="connsiteX1-27" fmla="*/ 865569 w 1795861"/>
                  <a:gd name="connsiteY1-28" fmla="*/ 0 h 1723835"/>
                  <a:gd name="connsiteX2-29" fmla="*/ 1795861 w 1795861"/>
                  <a:gd name="connsiteY2-30" fmla="*/ 1723829 h 1723835"/>
                  <a:gd name="connsiteX3-31" fmla="*/ 0 w 1795861"/>
                  <a:gd name="connsiteY3-32" fmla="*/ 1723829 h 1723835"/>
                </a:gdLst>
                <a:ahLst/>
                <a:cxnLst>
                  <a:cxn ang="0">
                    <a:pos x="connsiteX0-1" y="connsiteY0-2"/>
                  </a:cxn>
                  <a:cxn ang="0">
                    <a:pos x="connsiteX1-3" y="connsiteY1-4"/>
                  </a:cxn>
                  <a:cxn ang="0">
                    <a:pos x="connsiteX2-5" y="connsiteY2-6"/>
                  </a:cxn>
                  <a:cxn ang="0">
                    <a:pos x="connsiteX3-7" y="connsiteY3-8"/>
                  </a:cxn>
                </a:cxnLst>
                <a:rect l="l" t="t" r="r" b="b"/>
                <a:pathLst>
                  <a:path w="1795861" h="1723835">
                    <a:moveTo>
                      <a:pt x="0" y="1723829"/>
                    </a:moveTo>
                    <a:cubicBezTo>
                      <a:pt x="492651" y="1727609"/>
                      <a:pt x="566259" y="0"/>
                      <a:pt x="865569" y="0"/>
                    </a:cubicBezTo>
                    <a:cubicBezTo>
                      <a:pt x="1164879" y="0"/>
                      <a:pt x="1203522" y="1721281"/>
                      <a:pt x="1795861" y="1723829"/>
                    </a:cubicBezTo>
                    <a:lnTo>
                      <a:pt x="0" y="1723829"/>
                    </a:lnTo>
                    <a:close/>
                  </a:path>
                </a:pathLst>
              </a:custGeom>
              <a:solidFill>
                <a:schemeClr val="tx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p>
            </p:txBody>
          </p:sp>
          <p:sp>
            <p:nvSpPr>
              <p:cNvPr id="16" name="îṣļîḑé-Freeform: Shape 39"/>
              <p:cNvSpPr/>
              <p:nvPr/>
            </p:nvSpPr>
            <p:spPr>
              <a:xfrm>
                <a:off x="2864331" y="1824954"/>
                <a:ext cx="5956338" cy="1450560"/>
              </a:xfrm>
              <a:custGeom>
                <a:avLst/>
                <a:gdLst>
                  <a:gd name="connsiteX0" fmla="*/ 0 w 1795861"/>
                  <a:gd name="connsiteY0" fmla="*/ 1723829 h 1723829"/>
                  <a:gd name="connsiteX1" fmla="*/ 865569 w 1795861"/>
                  <a:gd name="connsiteY1" fmla="*/ 0 h 1723829"/>
                  <a:gd name="connsiteX2" fmla="*/ 1795861 w 1795861"/>
                  <a:gd name="connsiteY2" fmla="*/ 1723829 h 1723829"/>
                  <a:gd name="connsiteX3" fmla="*/ 0 w 1795861"/>
                  <a:gd name="connsiteY3" fmla="*/ 1723829 h 1723829"/>
                  <a:gd name="connsiteX0-1" fmla="*/ 21574 w 1835151"/>
                  <a:gd name="connsiteY0-2" fmla="*/ 1723829 h 1723829"/>
                  <a:gd name="connsiteX1-3" fmla="*/ 887143 w 1835151"/>
                  <a:gd name="connsiteY1-4" fmla="*/ 0 h 1723829"/>
                  <a:gd name="connsiteX2-5" fmla="*/ 1817435 w 1835151"/>
                  <a:gd name="connsiteY2-6" fmla="*/ 1723829 h 1723829"/>
                  <a:gd name="connsiteX3-7" fmla="*/ 21574 w 1835151"/>
                  <a:gd name="connsiteY3-8" fmla="*/ 1723829 h 1723829"/>
                  <a:gd name="connsiteX0-9" fmla="*/ 21574 w 1835151"/>
                  <a:gd name="connsiteY0-10" fmla="*/ 1723829 h 1723829"/>
                  <a:gd name="connsiteX1-11" fmla="*/ 887143 w 1835151"/>
                  <a:gd name="connsiteY1-12" fmla="*/ 0 h 1723829"/>
                  <a:gd name="connsiteX2-13" fmla="*/ 1817435 w 1835151"/>
                  <a:gd name="connsiteY2-14" fmla="*/ 1723829 h 1723829"/>
                  <a:gd name="connsiteX3-15" fmla="*/ 21574 w 1835151"/>
                  <a:gd name="connsiteY3-16" fmla="*/ 1723829 h 1723829"/>
                  <a:gd name="connsiteX0-17" fmla="*/ 21574 w 1817435"/>
                  <a:gd name="connsiteY0-18" fmla="*/ 1723829 h 1723829"/>
                  <a:gd name="connsiteX1-19" fmla="*/ 887143 w 1817435"/>
                  <a:gd name="connsiteY1-20" fmla="*/ 0 h 1723829"/>
                  <a:gd name="connsiteX2-21" fmla="*/ 1817435 w 1817435"/>
                  <a:gd name="connsiteY2-22" fmla="*/ 1723829 h 1723829"/>
                  <a:gd name="connsiteX3-23" fmla="*/ 21574 w 1817435"/>
                  <a:gd name="connsiteY3-24" fmla="*/ 1723829 h 1723829"/>
                  <a:gd name="connsiteX0-25" fmla="*/ 0 w 1795861"/>
                  <a:gd name="connsiteY0-26" fmla="*/ 1723829 h 1723835"/>
                  <a:gd name="connsiteX1-27" fmla="*/ 865569 w 1795861"/>
                  <a:gd name="connsiteY1-28" fmla="*/ 0 h 1723835"/>
                  <a:gd name="connsiteX2-29" fmla="*/ 1795861 w 1795861"/>
                  <a:gd name="connsiteY2-30" fmla="*/ 1723829 h 1723835"/>
                  <a:gd name="connsiteX3-31" fmla="*/ 0 w 1795861"/>
                  <a:gd name="connsiteY3-32" fmla="*/ 1723829 h 1723835"/>
                </a:gdLst>
                <a:ahLst/>
                <a:cxnLst>
                  <a:cxn ang="0">
                    <a:pos x="connsiteX0-1" y="connsiteY0-2"/>
                  </a:cxn>
                  <a:cxn ang="0">
                    <a:pos x="connsiteX1-3" y="connsiteY1-4"/>
                  </a:cxn>
                  <a:cxn ang="0">
                    <a:pos x="connsiteX2-5" y="connsiteY2-6"/>
                  </a:cxn>
                  <a:cxn ang="0">
                    <a:pos x="connsiteX3-7" y="connsiteY3-8"/>
                  </a:cxn>
                </a:cxnLst>
                <a:rect l="l" t="t" r="r" b="b"/>
                <a:pathLst>
                  <a:path w="1795861" h="1723835">
                    <a:moveTo>
                      <a:pt x="0" y="1723829"/>
                    </a:moveTo>
                    <a:cubicBezTo>
                      <a:pt x="492651" y="1727609"/>
                      <a:pt x="566259" y="0"/>
                      <a:pt x="865569" y="0"/>
                    </a:cubicBezTo>
                    <a:cubicBezTo>
                      <a:pt x="1164879" y="0"/>
                      <a:pt x="1203522" y="1721281"/>
                      <a:pt x="1795861" y="1723829"/>
                    </a:cubicBezTo>
                    <a:lnTo>
                      <a:pt x="0" y="1723829"/>
                    </a:lnTo>
                    <a:close/>
                  </a:path>
                </a:pathLst>
              </a:custGeom>
              <a:solidFill>
                <a:schemeClr val="bg1">
                  <a:lumMod val="6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p>
            </p:txBody>
          </p:sp>
          <p:sp>
            <p:nvSpPr>
              <p:cNvPr id="17" name="îṣļîḑé-Freeform: Shape 40"/>
              <p:cNvSpPr/>
              <p:nvPr/>
            </p:nvSpPr>
            <p:spPr>
              <a:xfrm>
                <a:off x="4049978" y="2047372"/>
                <a:ext cx="5774659" cy="1228142"/>
              </a:xfrm>
              <a:custGeom>
                <a:avLst/>
                <a:gdLst>
                  <a:gd name="connsiteX0" fmla="*/ 0 w 1795861"/>
                  <a:gd name="connsiteY0" fmla="*/ 1723829 h 1723829"/>
                  <a:gd name="connsiteX1" fmla="*/ 865569 w 1795861"/>
                  <a:gd name="connsiteY1" fmla="*/ 0 h 1723829"/>
                  <a:gd name="connsiteX2" fmla="*/ 1795861 w 1795861"/>
                  <a:gd name="connsiteY2" fmla="*/ 1723829 h 1723829"/>
                  <a:gd name="connsiteX3" fmla="*/ 0 w 1795861"/>
                  <a:gd name="connsiteY3" fmla="*/ 1723829 h 1723829"/>
                  <a:gd name="connsiteX0-1" fmla="*/ 21574 w 1835151"/>
                  <a:gd name="connsiteY0-2" fmla="*/ 1723829 h 1723829"/>
                  <a:gd name="connsiteX1-3" fmla="*/ 887143 w 1835151"/>
                  <a:gd name="connsiteY1-4" fmla="*/ 0 h 1723829"/>
                  <a:gd name="connsiteX2-5" fmla="*/ 1817435 w 1835151"/>
                  <a:gd name="connsiteY2-6" fmla="*/ 1723829 h 1723829"/>
                  <a:gd name="connsiteX3-7" fmla="*/ 21574 w 1835151"/>
                  <a:gd name="connsiteY3-8" fmla="*/ 1723829 h 1723829"/>
                  <a:gd name="connsiteX0-9" fmla="*/ 21574 w 1835151"/>
                  <a:gd name="connsiteY0-10" fmla="*/ 1723829 h 1723829"/>
                  <a:gd name="connsiteX1-11" fmla="*/ 887143 w 1835151"/>
                  <a:gd name="connsiteY1-12" fmla="*/ 0 h 1723829"/>
                  <a:gd name="connsiteX2-13" fmla="*/ 1817435 w 1835151"/>
                  <a:gd name="connsiteY2-14" fmla="*/ 1723829 h 1723829"/>
                  <a:gd name="connsiteX3-15" fmla="*/ 21574 w 1835151"/>
                  <a:gd name="connsiteY3-16" fmla="*/ 1723829 h 1723829"/>
                  <a:gd name="connsiteX0-17" fmla="*/ 21574 w 1817435"/>
                  <a:gd name="connsiteY0-18" fmla="*/ 1723829 h 1723829"/>
                  <a:gd name="connsiteX1-19" fmla="*/ 887143 w 1817435"/>
                  <a:gd name="connsiteY1-20" fmla="*/ 0 h 1723829"/>
                  <a:gd name="connsiteX2-21" fmla="*/ 1817435 w 1817435"/>
                  <a:gd name="connsiteY2-22" fmla="*/ 1723829 h 1723829"/>
                  <a:gd name="connsiteX3-23" fmla="*/ 21574 w 1817435"/>
                  <a:gd name="connsiteY3-24" fmla="*/ 1723829 h 1723829"/>
                  <a:gd name="connsiteX0-25" fmla="*/ 0 w 1795861"/>
                  <a:gd name="connsiteY0-26" fmla="*/ 1723829 h 1723835"/>
                  <a:gd name="connsiteX1-27" fmla="*/ 865569 w 1795861"/>
                  <a:gd name="connsiteY1-28" fmla="*/ 0 h 1723835"/>
                  <a:gd name="connsiteX2-29" fmla="*/ 1795861 w 1795861"/>
                  <a:gd name="connsiteY2-30" fmla="*/ 1723829 h 1723835"/>
                  <a:gd name="connsiteX3-31" fmla="*/ 0 w 1795861"/>
                  <a:gd name="connsiteY3-32" fmla="*/ 1723829 h 1723835"/>
                </a:gdLst>
                <a:ahLst/>
                <a:cxnLst>
                  <a:cxn ang="0">
                    <a:pos x="connsiteX0-1" y="connsiteY0-2"/>
                  </a:cxn>
                  <a:cxn ang="0">
                    <a:pos x="connsiteX1-3" y="connsiteY1-4"/>
                  </a:cxn>
                  <a:cxn ang="0">
                    <a:pos x="connsiteX2-5" y="connsiteY2-6"/>
                  </a:cxn>
                  <a:cxn ang="0">
                    <a:pos x="connsiteX3-7" y="connsiteY3-8"/>
                  </a:cxn>
                </a:cxnLst>
                <a:rect l="l" t="t" r="r" b="b"/>
                <a:pathLst>
                  <a:path w="1795861" h="1723835">
                    <a:moveTo>
                      <a:pt x="0" y="1723829"/>
                    </a:moveTo>
                    <a:cubicBezTo>
                      <a:pt x="492651" y="1727609"/>
                      <a:pt x="566259" y="0"/>
                      <a:pt x="865569" y="0"/>
                    </a:cubicBezTo>
                    <a:cubicBezTo>
                      <a:pt x="1164879" y="0"/>
                      <a:pt x="1203522" y="1721281"/>
                      <a:pt x="1795861" y="1723829"/>
                    </a:cubicBezTo>
                    <a:lnTo>
                      <a:pt x="0" y="1723829"/>
                    </a:lnTo>
                    <a:close/>
                  </a:path>
                </a:pathLst>
              </a:custGeom>
              <a:solidFill>
                <a:schemeClr val="bg2">
                  <a:lumMod val="2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p>
            </p:txBody>
          </p:sp>
        </p:grpSp>
        <p:sp>
          <p:nvSpPr>
            <p:cNvPr id="10" name="îṣļîḑé-TextBox 42"/>
            <p:cNvSpPr txBox="1"/>
            <p:nvPr/>
          </p:nvSpPr>
          <p:spPr>
            <a:xfrm>
              <a:off x="1686646" y="1750284"/>
              <a:ext cx="394580" cy="223091"/>
            </a:xfrm>
            <a:prstGeom prst="rect">
              <a:avLst/>
            </a:prstGeom>
            <a:noFill/>
          </p:spPr>
          <p:txBody>
            <a:bodyPr wrap="none">
              <a:noAutofit/>
            </a:bodyPr>
            <a:lstStyle/>
            <a:p>
              <a:r>
                <a:rPr lang="en-US" sz="2400" dirty="0">
                  <a:solidFill>
                    <a:schemeClr val="bg1">
                      <a:lumMod val="50000"/>
                    </a:schemeClr>
                  </a:solidFill>
                </a:rPr>
                <a:t>30%</a:t>
              </a:r>
            </a:p>
          </p:txBody>
        </p:sp>
        <p:sp>
          <p:nvSpPr>
            <p:cNvPr id="11" name="îṣļîḑé-TextBox 43"/>
            <p:cNvSpPr txBox="1"/>
            <p:nvPr/>
          </p:nvSpPr>
          <p:spPr>
            <a:xfrm>
              <a:off x="2195688" y="1454194"/>
              <a:ext cx="394580" cy="223091"/>
            </a:xfrm>
            <a:prstGeom prst="rect">
              <a:avLst/>
            </a:prstGeom>
            <a:noFill/>
          </p:spPr>
          <p:txBody>
            <a:bodyPr wrap="none">
              <a:noAutofit/>
            </a:bodyPr>
            <a:lstStyle/>
            <a:p>
              <a:r>
                <a:rPr lang="en-US" sz="2400" dirty="0">
                  <a:solidFill>
                    <a:schemeClr val="bg1">
                      <a:lumMod val="50000"/>
                    </a:schemeClr>
                  </a:solidFill>
                </a:rPr>
                <a:t>70%</a:t>
              </a:r>
            </a:p>
          </p:txBody>
        </p:sp>
        <p:sp>
          <p:nvSpPr>
            <p:cNvPr id="12" name="îṣļîḑé-TextBox 44"/>
            <p:cNvSpPr txBox="1"/>
            <p:nvPr/>
          </p:nvSpPr>
          <p:spPr>
            <a:xfrm>
              <a:off x="2659368" y="1549009"/>
              <a:ext cx="394580" cy="223091"/>
            </a:xfrm>
            <a:prstGeom prst="rect">
              <a:avLst/>
            </a:prstGeom>
            <a:noFill/>
          </p:spPr>
          <p:txBody>
            <a:bodyPr wrap="none">
              <a:noAutofit/>
            </a:bodyPr>
            <a:lstStyle/>
            <a:p>
              <a:r>
                <a:rPr lang="en-US" sz="2400" dirty="0">
                  <a:solidFill>
                    <a:schemeClr val="bg1">
                      <a:lumMod val="50000"/>
                    </a:schemeClr>
                  </a:solidFill>
                </a:rPr>
                <a:t>50%</a:t>
              </a:r>
            </a:p>
          </p:txBody>
        </p:sp>
        <p:sp>
          <p:nvSpPr>
            <p:cNvPr id="13" name="îṣļîḑé-TextBox 45"/>
            <p:cNvSpPr txBox="1"/>
            <p:nvPr/>
          </p:nvSpPr>
          <p:spPr>
            <a:xfrm>
              <a:off x="3108004" y="1663671"/>
              <a:ext cx="394580" cy="223091"/>
            </a:xfrm>
            <a:prstGeom prst="rect">
              <a:avLst/>
            </a:prstGeom>
            <a:noFill/>
          </p:spPr>
          <p:txBody>
            <a:bodyPr wrap="none">
              <a:noAutofit/>
            </a:bodyPr>
            <a:lstStyle/>
            <a:p>
              <a:r>
                <a:rPr lang="en-US" sz="2400" dirty="0">
                  <a:solidFill>
                    <a:schemeClr val="bg1">
                      <a:lumMod val="50000"/>
                    </a:schemeClr>
                  </a:solidFill>
                </a:rPr>
                <a:t>40%</a:t>
              </a:r>
            </a:p>
          </p:txBody>
        </p:sp>
      </p:grpSp>
      <p:sp>
        <p:nvSpPr>
          <p:cNvPr id="18" name="文本框 17"/>
          <p:cNvSpPr txBox="1"/>
          <p:nvPr/>
        </p:nvSpPr>
        <p:spPr>
          <a:xfrm>
            <a:off x="5899761" y="4716393"/>
            <a:ext cx="857250" cy="646331"/>
          </a:xfrm>
          <a:prstGeom prst="rect">
            <a:avLst/>
          </a:prstGeom>
          <a:noFill/>
        </p:spPr>
        <p:txBody>
          <a:bodyPr wrap="square" rtlCol="0">
            <a:spAutoFit/>
          </a:bodyPr>
          <a:lstStyle/>
          <a:p>
            <a:pPr algn="ctr"/>
            <a:r>
              <a:rPr lang="en-US" altLang="zh-CN" sz="3600" dirty="0">
                <a:latin typeface="微软雅黑" panose="020B0503020204020204" charset="-122"/>
                <a:ea typeface="微软雅黑" panose="020B0503020204020204" charset="-122"/>
              </a:rPr>
              <a:t>04</a:t>
            </a:r>
          </a:p>
        </p:txBody>
      </p:sp>
      <p:sp>
        <p:nvSpPr>
          <p:cNvPr id="19" name="矩形 23"/>
          <p:cNvSpPr>
            <a:spLocks noChangeArrowheads="1"/>
          </p:cNvSpPr>
          <p:nvPr/>
        </p:nvSpPr>
        <p:spPr bwMode="auto">
          <a:xfrm>
            <a:off x="6946601" y="4727322"/>
            <a:ext cx="4558081" cy="880049"/>
          </a:xfrm>
          <a:prstGeom prst="rect">
            <a:avLst/>
          </a:prstGeom>
          <a:noFill/>
          <a:ln>
            <a:noFill/>
          </a:ln>
        </p:spPr>
        <p:txBody>
          <a:bodyPr wrap="square">
            <a:spAutoFit/>
          </a:bodyPr>
          <a:lstStyle/>
          <a:p>
            <a:pPr>
              <a:lnSpc>
                <a:spcPct val="150000"/>
              </a:lnSpc>
            </a:pPr>
            <a:r>
              <a:rPr lang="zh-CN" altLang="en-US" sz="1200" dirty="0">
                <a:latin typeface="微软雅黑" panose="020B0503020204020204" charset="-122"/>
                <a:ea typeface="微软雅黑" panose="020B0503020204020204" charset="-122"/>
                <a:cs typeface="全字库正楷体" panose="02010604000101010101" pitchFamily="2" charset="-122"/>
              </a:rPr>
              <a:t>您的内容打在这里，或者通过复制您的文本后，在此框中选择粘贴，并选择只保留文字。您的内容打在这里，或者通过复制您的文本后</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4" descr="7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9005" y="1910961"/>
            <a:ext cx="433502" cy="368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6" descr="7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5234" y="1896434"/>
            <a:ext cx="433502" cy="368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7" descr="7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1464" y="1896434"/>
            <a:ext cx="433502" cy="368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8" descr="7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0704" y="1896434"/>
            <a:ext cx="433502" cy="368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1" descr="7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3923" y="1896434"/>
            <a:ext cx="433502" cy="368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6" descr="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3088" y="1996045"/>
            <a:ext cx="1133115" cy="80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39" descr="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2328" y="2023024"/>
            <a:ext cx="1133115" cy="79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42" descr="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5547" y="1996045"/>
            <a:ext cx="1133115" cy="79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45" descr="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4787" y="1996045"/>
            <a:ext cx="1133115" cy="80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文本框 22"/>
          <p:cNvSpPr txBox="1"/>
          <p:nvPr/>
        </p:nvSpPr>
        <p:spPr>
          <a:xfrm>
            <a:off x="1339341" y="2801687"/>
            <a:ext cx="2559058" cy="417195"/>
          </a:xfrm>
          <a:prstGeom prst="rect">
            <a:avLst/>
          </a:prstGeom>
          <a:noFill/>
        </p:spPr>
        <p:txBody>
          <a:bodyPr vert="horz" wrap="none" lIns="0" tIns="0" rIns="0" bIns="0" anchor="ctr">
            <a:noAutofit/>
          </a:bodyPr>
          <a:lstStyle/>
          <a:p>
            <a:pPr algn="ctr" defTabSz="508000" eaLnBrk="0"/>
            <a:r>
              <a:rPr lang="zh-CN" altLang="en-US"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ko-KR" altLang="en-US" dirty="0">
              <a:solidFill>
                <a:schemeClr val="tx1">
                  <a:lumMod val="85000"/>
                  <a:lumOff val="15000"/>
                </a:schemeClr>
              </a:solidFill>
              <a:latin typeface="杨任东竹石体-Semibold" panose="02000000000000000000" pitchFamily="2" charset="-122"/>
              <a:ea typeface="微软雅黑" panose="020B0503020204020204" charset="-122"/>
            </a:endParaRPr>
          </a:p>
        </p:txBody>
      </p:sp>
      <p:sp>
        <p:nvSpPr>
          <p:cNvPr id="25" name="文本框 24"/>
          <p:cNvSpPr txBox="1"/>
          <p:nvPr/>
        </p:nvSpPr>
        <p:spPr>
          <a:xfrm>
            <a:off x="3620294" y="2801687"/>
            <a:ext cx="2559058" cy="417195"/>
          </a:xfrm>
          <a:prstGeom prst="rect">
            <a:avLst/>
          </a:prstGeom>
          <a:noFill/>
        </p:spPr>
        <p:txBody>
          <a:bodyPr vert="horz" wrap="none" lIns="0" tIns="0" rIns="0" bIns="0" anchor="ctr">
            <a:noAutofit/>
          </a:bodyPr>
          <a:lstStyle/>
          <a:p>
            <a:pPr algn="ctr" defTabSz="508000" eaLnBrk="0"/>
            <a:r>
              <a:rPr lang="zh-CN" altLang="en-US"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ko-KR" altLang="en-US" dirty="0">
              <a:solidFill>
                <a:schemeClr val="tx1">
                  <a:lumMod val="85000"/>
                  <a:lumOff val="15000"/>
                </a:schemeClr>
              </a:solidFill>
              <a:latin typeface="杨任东竹石体-Semibold" panose="02000000000000000000" pitchFamily="2" charset="-122"/>
              <a:ea typeface="微软雅黑" panose="020B0503020204020204" charset="-122"/>
            </a:endParaRPr>
          </a:p>
        </p:txBody>
      </p:sp>
      <p:sp>
        <p:nvSpPr>
          <p:cNvPr id="27" name="文本框 26"/>
          <p:cNvSpPr txBox="1"/>
          <p:nvPr/>
        </p:nvSpPr>
        <p:spPr>
          <a:xfrm>
            <a:off x="5943306" y="2801687"/>
            <a:ext cx="2559058" cy="417195"/>
          </a:xfrm>
          <a:prstGeom prst="rect">
            <a:avLst/>
          </a:prstGeom>
          <a:noFill/>
        </p:spPr>
        <p:txBody>
          <a:bodyPr vert="horz" wrap="none" lIns="0" tIns="0" rIns="0" bIns="0" anchor="ctr">
            <a:noAutofit/>
          </a:bodyPr>
          <a:lstStyle/>
          <a:p>
            <a:pPr algn="ctr" defTabSz="508000" eaLnBrk="0"/>
            <a:r>
              <a:rPr lang="zh-CN" altLang="en-US"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ko-KR" altLang="en-US" dirty="0">
              <a:solidFill>
                <a:schemeClr val="tx1">
                  <a:lumMod val="85000"/>
                  <a:lumOff val="15000"/>
                </a:schemeClr>
              </a:solidFill>
              <a:latin typeface="杨任东竹石体-Semibold" panose="02000000000000000000" pitchFamily="2" charset="-122"/>
              <a:ea typeface="微软雅黑" panose="020B0503020204020204" charset="-122"/>
            </a:endParaRPr>
          </a:p>
        </p:txBody>
      </p:sp>
      <p:sp>
        <p:nvSpPr>
          <p:cNvPr id="29" name="文本框 28"/>
          <p:cNvSpPr txBox="1"/>
          <p:nvPr/>
        </p:nvSpPr>
        <p:spPr>
          <a:xfrm>
            <a:off x="8228367" y="2801687"/>
            <a:ext cx="2559058" cy="417195"/>
          </a:xfrm>
          <a:prstGeom prst="rect">
            <a:avLst/>
          </a:prstGeom>
          <a:noFill/>
        </p:spPr>
        <p:txBody>
          <a:bodyPr vert="horz" wrap="none" lIns="0" tIns="0" rIns="0" bIns="0" anchor="ctr">
            <a:noAutofit/>
          </a:bodyPr>
          <a:lstStyle/>
          <a:p>
            <a:pPr algn="ctr" defTabSz="508000" eaLnBrk="0"/>
            <a:r>
              <a:rPr lang="zh-CN" altLang="en-US"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ko-KR" altLang="en-US" dirty="0">
              <a:solidFill>
                <a:schemeClr val="tx1">
                  <a:lumMod val="85000"/>
                  <a:lumOff val="15000"/>
                </a:schemeClr>
              </a:solidFill>
              <a:latin typeface="杨任东竹石体-Semibold" panose="02000000000000000000" pitchFamily="2" charset="-122"/>
              <a:ea typeface="微软雅黑" panose="020B0503020204020204" charset="-122"/>
            </a:endParaRPr>
          </a:p>
        </p:txBody>
      </p:sp>
      <p:sp>
        <p:nvSpPr>
          <p:cNvPr id="31" name="文本框 30"/>
          <p:cNvSpPr txBox="1"/>
          <p:nvPr/>
        </p:nvSpPr>
        <p:spPr>
          <a:xfrm>
            <a:off x="2073087" y="2198644"/>
            <a:ext cx="1091566" cy="417195"/>
          </a:xfrm>
          <a:prstGeom prst="rect">
            <a:avLst/>
          </a:prstGeom>
          <a:noFill/>
        </p:spPr>
        <p:txBody>
          <a:bodyPr vert="horz" wrap="none" lIns="0" tIns="0" rIns="0" bIns="0" anchor="ctr">
            <a:noAutofit/>
          </a:bodyPr>
          <a:lstStyle/>
          <a:p>
            <a:pPr algn="ctr" defTabSz="508000" eaLnBrk="0"/>
            <a:r>
              <a:rPr lang="zh-CN" altLang="en-US" sz="2400" dirty="0">
                <a:solidFill>
                  <a:schemeClr val="bg1"/>
                </a:solidFill>
                <a:latin typeface="杨任东竹石体-Semibold" panose="02000000000000000000" pitchFamily="2" charset="-122"/>
                <a:ea typeface="杨任东竹石体-Semibold" panose="02000000000000000000" pitchFamily="2" charset="-122"/>
              </a:rPr>
              <a:t>壹</a:t>
            </a:r>
            <a:endParaRPr lang="ko-KR" altLang="en-US" sz="2400" dirty="0">
              <a:solidFill>
                <a:schemeClr val="bg1"/>
              </a:solidFill>
              <a:latin typeface="杨任东竹石体-Semibold" panose="02000000000000000000" pitchFamily="2" charset="-122"/>
              <a:ea typeface="微软雅黑" panose="020B0503020204020204" charset="-122"/>
            </a:endParaRPr>
          </a:p>
        </p:txBody>
      </p:sp>
      <p:sp>
        <p:nvSpPr>
          <p:cNvPr id="32" name="文本框 31"/>
          <p:cNvSpPr txBox="1"/>
          <p:nvPr/>
        </p:nvSpPr>
        <p:spPr>
          <a:xfrm>
            <a:off x="4482328" y="2198644"/>
            <a:ext cx="1091566" cy="417195"/>
          </a:xfrm>
          <a:prstGeom prst="rect">
            <a:avLst/>
          </a:prstGeom>
          <a:noFill/>
        </p:spPr>
        <p:txBody>
          <a:bodyPr vert="horz" wrap="none" lIns="0" tIns="0" rIns="0" bIns="0" anchor="ctr">
            <a:noAutofit/>
          </a:bodyPr>
          <a:lstStyle/>
          <a:p>
            <a:pPr algn="ctr" defTabSz="508000" eaLnBrk="0"/>
            <a:r>
              <a:rPr lang="zh-CN" altLang="en-US" sz="2400" dirty="0">
                <a:solidFill>
                  <a:schemeClr val="bg1"/>
                </a:solidFill>
                <a:latin typeface="杨任东竹石体-Semibold" panose="02000000000000000000" pitchFamily="2" charset="-122"/>
                <a:ea typeface="杨任东竹石体-Semibold" panose="02000000000000000000" pitchFamily="2" charset="-122"/>
              </a:rPr>
              <a:t>贰</a:t>
            </a:r>
            <a:endParaRPr lang="ko-KR" altLang="en-US" sz="2400" dirty="0">
              <a:solidFill>
                <a:schemeClr val="bg1"/>
              </a:solidFill>
              <a:latin typeface="杨任东竹石体-Semibold" panose="02000000000000000000" pitchFamily="2" charset="-122"/>
              <a:ea typeface="微软雅黑" panose="020B0503020204020204" charset="-122"/>
            </a:endParaRPr>
          </a:p>
        </p:txBody>
      </p:sp>
      <p:sp>
        <p:nvSpPr>
          <p:cNvPr id="33" name="文本框 32"/>
          <p:cNvSpPr txBox="1"/>
          <p:nvPr/>
        </p:nvSpPr>
        <p:spPr>
          <a:xfrm>
            <a:off x="6645547" y="2198644"/>
            <a:ext cx="1091566" cy="417195"/>
          </a:xfrm>
          <a:prstGeom prst="rect">
            <a:avLst/>
          </a:prstGeom>
          <a:noFill/>
        </p:spPr>
        <p:txBody>
          <a:bodyPr vert="horz" wrap="none" lIns="0" tIns="0" rIns="0" bIns="0" anchor="ctr">
            <a:noAutofit/>
          </a:bodyPr>
          <a:lstStyle/>
          <a:p>
            <a:pPr algn="ctr" defTabSz="508000" eaLnBrk="0"/>
            <a:r>
              <a:rPr lang="zh-CN" altLang="en-US" sz="2400" dirty="0">
                <a:solidFill>
                  <a:schemeClr val="bg1"/>
                </a:solidFill>
                <a:latin typeface="杨任东竹石体-Semibold" panose="02000000000000000000" pitchFamily="2" charset="-122"/>
                <a:ea typeface="杨任东竹石体-Semibold" panose="02000000000000000000" pitchFamily="2" charset="-122"/>
              </a:rPr>
              <a:t>叁</a:t>
            </a:r>
            <a:endParaRPr lang="ko-KR" altLang="en-US" sz="2400" dirty="0">
              <a:solidFill>
                <a:schemeClr val="bg1"/>
              </a:solidFill>
              <a:latin typeface="杨任东竹石体-Semibold" panose="02000000000000000000" pitchFamily="2" charset="-122"/>
              <a:ea typeface="微软雅黑" panose="020B0503020204020204" charset="-122"/>
            </a:endParaRPr>
          </a:p>
        </p:txBody>
      </p:sp>
      <p:sp>
        <p:nvSpPr>
          <p:cNvPr id="34" name="文本框 33"/>
          <p:cNvSpPr txBox="1"/>
          <p:nvPr/>
        </p:nvSpPr>
        <p:spPr>
          <a:xfrm>
            <a:off x="9014787" y="2198644"/>
            <a:ext cx="1091566" cy="417195"/>
          </a:xfrm>
          <a:prstGeom prst="rect">
            <a:avLst/>
          </a:prstGeom>
          <a:noFill/>
        </p:spPr>
        <p:txBody>
          <a:bodyPr vert="horz" wrap="none" lIns="0" tIns="0" rIns="0" bIns="0" anchor="ctr">
            <a:noAutofit/>
          </a:bodyPr>
          <a:lstStyle/>
          <a:p>
            <a:pPr algn="ctr" defTabSz="508000" eaLnBrk="0"/>
            <a:r>
              <a:rPr lang="zh-CN" altLang="en-US" sz="2400" dirty="0">
                <a:solidFill>
                  <a:schemeClr val="bg1"/>
                </a:solidFill>
                <a:latin typeface="杨任东竹石体-Semibold" panose="02000000000000000000" pitchFamily="2" charset="-122"/>
                <a:ea typeface="杨任东竹石体-Semibold" panose="02000000000000000000" pitchFamily="2" charset="-122"/>
              </a:rPr>
              <a:t>肆</a:t>
            </a:r>
            <a:endParaRPr lang="ko-KR" altLang="en-US" sz="2400" dirty="0">
              <a:solidFill>
                <a:schemeClr val="bg1"/>
              </a:solidFill>
              <a:latin typeface="杨任东竹石体-Semibold" panose="02000000000000000000" pitchFamily="2" charset="-122"/>
              <a:ea typeface="微软雅黑" panose="020B0503020204020204" charset="-122"/>
            </a:endParaRPr>
          </a:p>
        </p:txBody>
      </p:sp>
      <p:sp>
        <p:nvSpPr>
          <p:cNvPr id="16" name="文本框 15"/>
          <p:cNvSpPr txBox="1"/>
          <p:nvPr/>
        </p:nvSpPr>
        <p:spPr>
          <a:xfrm>
            <a:off x="1748790" y="3218815"/>
            <a:ext cx="1739900" cy="1476375"/>
          </a:xfrm>
          <a:prstGeom prst="rect">
            <a:avLst/>
          </a:prstGeom>
          <a:noFill/>
        </p:spPr>
        <p:txBody>
          <a:bodyPr wrap="square" rtlCol="0" anchor="t">
            <a:spAutoFit/>
          </a:bodyPr>
          <a:lstStyle/>
          <a:p>
            <a:pPr lvl="0">
              <a:lnSpc>
                <a:spcPct val="150000"/>
              </a:lnSpc>
              <a:defRPr/>
            </a:pPr>
            <a:r>
              <a:rPr lang="zh-CN" altLang="en-US" sz="1200" kern="0" dirty="0">
                <a:solidFill>
                  <a:srgbClr val="000000">
                    <a:lumMod val="65000"/>
                    <a:lumOff val="35000"/>
                  </a:srgbClr>
                </a:solidFill>
                <a:latin typeface="微软雅黑" panose="020B0503020204020204" charset="-122"/>
                <a:ea typeface="微软雅黑" panose="020B0503020204020204" charset="-122"/>
                <a:sym typeface="+mn-ea"/>
              </a:rPr>
              <a:t>点击输入本栏的具体文字，简明扼要的说明分项内容，此为概念图解，请根据您的具体内容酌情修改</a:t>
            </a:r>
          </a:p>
        </p:txBody>
      </p:sp>
      <p:sp>
        <p:nvSpPr>
          <p:cNvPr id="18" name="文本框 17"/>
          <p:cNvSpPr txBox="1"/>
          <p:nvPr/>
        </p:nvSpPr>
        <p:spPr>
          <a:xfrm>
            <a:off x="4081780" y="3218815"/>
            <a:ext cx="1739900" cy="1476375"/>
          </a:xfrm>
          <a:prstGeom prst="rect">
            <a:avLst/>
          </a:prstGeom>
          <a:noFill/>
        </p:spPr>
        <p:txBody>
          <a:bodyPr wrap="square" rtlCol="0" anchor="t">
            <a:spAutoFit/>
          </a:bodyPr>
          <a:lstStyle/>
          <a:p>
            <a:pPr lvl="0">
              <a:lnSpc>
                <a:spcPct val="150000"/>
              </a:lnSpc>
              <a:defRPr/>
            </a:pPr>
            <a:r>
              <a:rPr lang="zh-CN" altLang="en-US" sz="1200" kern="0" dirty="0">
                <a:solidFill>
                  <a:srgbClr val="000000">
                    <a:lumMod val="65000"/>
                    <a:lumOff val="35000"/>
                  </a:srgbClr>
                </a:solidFill>
                <a:latin typeface="微软雅黑" panose="020B0503020204020204" charset="-122"/>
                <a:ea typeface="微软雅黑" panose="020B0503020204020204" charset="-122"/>
                <a:sym typeface="+mn-ea"/>
              </a:rPr>
              <a:t>点击输入本栏的具体文字，简明扼要的说明分项内容，此为概念图解，请根据您的具体内容酌情修改</a:t>
            </a:r>
          </a:p>
        </p:txBody>
      </p:sp>
      <p:sp>
        <p:nvSpPr>
          <p:cNvPr id="19" name="文本框 18"/>
          <p:cNvSpPr txBox="1"/>
          <p:nvPr/>
        </p:nvSpPr>
        <p:spPr>
          <a:xfrm>
            <a:off x="6320790" y="3218815"/>
            <a:ext cx="1739900" cy="1476375"/>
          </a:xfrm>
          <a:prstGeom prst="rect">
            <a:avLst/>
          </a:prstGeom>
          <a:noFill/>
        </p:spPr>
        <p:txBody>
          <a:bodyPr wrap="square" rtlCol="0" anchor="t">
            <a:spAutoFit/>
          </a:bodyPr>
          <a:lstStyle/>
          <a:p>
            <a:pPr lvl="0">
              <a:lnSpc>
                <a:spcPct val="150000"/>
              </a:lnSpc>
              <a:defRPr/>
            </a:pPr>
            <a:r>
              <a:rPr lang="zh-CN" altLang="en-US" sz="1200" kern="0" dirty="0">
                <a:solidFill>
                  <a:srgbClr val="000000">
                    <a:lumMod val="65000"/>
                    <a:lumOff val="35000"/>
                  </a:srgbClr>
                </a:solidFill>
                <a:latin typeface="微软雅黑" panose="020B0503020204020204" charset="-122"/>
                <a:ea typeface="微软雅黑" panose="020B0503020204020204" charset="-122"/>
                <a:sym typeface="+mn-ea"/>
              </a:rPr>
              <a:t>点击输入本栏的具体文字，简明扼要的说明分项内容，此为概念图解，请根据您的具体内容酌情修改</a:t>
            </a:r>
          </a:p>
        </p:txBody>
      </p:sp>
      <p:sp>
        <p:nvSpPr>
          <p:cNvPr id="21" name="文本框 20"/>
          <p:cNvSpPr txBox="1"/>
          <p:nvPr/>
        </p:nvSpPr>
        <p:spPr>
          <a:xfrm>
            <a:off x="8690610" y="3218815"/>
            <a:ext cx="1739900" cy="1476375"/>
          </a:xfrm>
          <a:prstGeom prst="rect">
            <a:avLst/>
          </a:prstGeom>
          <a:noFill/>
        </p:spPr>
        <p:txBody>
          <a:bodyPr wrap="square" rtlCol="0" anchor="t">
            <a:spAutoFit/>
          </a:bodyPr>
          <a:lstStyle/>
          <a:p>
            <a:pPr lvl="0">
              <a:lnSpc>
                <a:spcPct val="150000"/>
              </a:lnSpc>
              <a:defRPr/>
            </a:pPr>
            <a:r>
              <a:rPr lang="zh-CN" altLang="en-US" sz="1200" kern="0" dirty="0">
                <a:solidFill>
                  <a:srgbClr val="000000">
                    <a:lumMod val="65000"/>
                    <a:lumOff val="35000"/>
                  </a:srgbClr>
                </a:solidFill>
                <a:latin typeface="微软雅黑" panose="020B0503020204020204" charset="-122"/>
                <a:ea typeface="微软雅黑" panose="020B0503020204020204" charset="-122"/>
                <a:sym typeface="+mn-ea"/>
              </a:rPr>
              <a:t>点击输入本栏的具体文字，简明扼要的说明分项内容，此为概念图解，请根据您的具体内容酌情修改</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7695028" y="1814968"/>
            <a:ext cx="4496972" cy="5043032"/>
          </a:xfrm>
          <a:prstGeom prst="rect">
            <a:avLst/>
          </a:prstGeom>
        </p:spPr>
      </p:pic>
      <p:sp>
        <p:nvSpPr>
          <p:cNvPr id="3" name="文本框 22"/>
          <p:cNvSpPr txBox="1">
            <a:spLocks noChangeArrowheads="1"/>
          </p:cNvSpPr>
          <p:nvPr/>
        </p:nvSpPr>
        <p:spPr bwMode="auto">
          <a:xfrm>
            <a:off x="1877996" y="1353303"/>
            <a:ext cx="4799725" cy="460375"/>
          </a:xfrm>
          <a:prstGeom prst="rect">
            <a:avLst/>
          </a:prstGeom>
          <a:noFill/>
          <a:ln>
            <a:noFill/>
          </a:ln>
        </p:spPr>
        <p:txBody>
          <a:bodyPr wrap="square">
            <a:spAutoFit/>
          </a:bodyPr>
          <a:lstStyle>
            <a:lvl1pPr/>
            <a:lvl2pPr marL="742950" indent="-285750"/>
            <a:lvl3pPr/>
            <a:lvl4pPr/>
            <a:lvl5pPr/>
            <a:lvl6pPr/>
            <a:lvl7pPr/>
            <a:lvl8pPr/>
            <a:lvl9pPr/>
          </a:lstStyle>
          <a:p>
            <a:r>
              <a:rPr lang="zh-CN" altLang="en-US" sz="2400" b="1" dirty="0">
                <a:latin typeface="微软雅黑" panose="020B0503020204020204" charset="-122"/>
                <a:ea typeface="微软雅黑" panose="020B0503020204020204" charset="-122"/>
                <a:sym typeface="微软雅黑" panose="020B0503020204020204" charset="-122"/>
              </a:rPr>
              <a:t>点击添加此处标题</a:t>
            </a:r>
          </a:p>
        </p:txBody>
      </p:sp>
      <p:sp>
        <p:nvSpPr>
          <p:cNvPr id="4" name="矩形 3"/>
          <p:cNvSpPr/>
          <p:nvPr/>
        </p:nvSpPr>
        <p:spPr>
          <a:xfrm>
            <a:off x="1877996" y="1814968"/>
            <a:ext cx="5817032" cy="856709"/>
          </a:xfrm>
          <a:prstGeom prst="rect">
            <a:avLst/>
          </a:prstGeom>
        </p:spPr>
        <p:txBody>
          <a:bodyPr wrap="square">
            <a:spAutoFit/>
          </a:bodyPr>
          <a:lstStyle/>
          <a:p>
            <a:pPr defTabSz="1812290">
              <a:lnSpc>
                <a:spcPct val="250000"/>
              </a:lnSpc>
            </a:pPr>
            <a:r>
              <a:rPr lang="zh-CN" altLang="en-US" sz="1100" dirty="0">
                <a:latin typeface="微软雅黑" panose="020B0503020204020204" charset="-122"/>
                <a:ea typeface="微软雅黑" panose="020B0503020204020204" charset="-122"/>
                <a:cs typeface="微软雅黑" panose="020B0503020204020204" charset="-122"/>
              </a:rPr>
              <a:t>您的内容打在这里，或者通过复制您的文本后，在此框中选择粘贴，并选择只保留文字。您的内容打在这里，或者通过复制您的文本后，在此框中选择粘贴，并选择只保留文字</a:t>
            </a:r>
            <a:r>
              <a:rPr lang="en-US" altLang="zh-CN" sz="1100" dirty="0">
                <a:latin typeface="微软雅黑" panose="020B0503020204020204" charset="-122"/>
                <a:ea typeface="微软雅黑" panose="020B0503020204020204" charset="-122"/>
                <a:cs typeface="微软雅黑" panose="020B0503020204020204" charset="-122"/>
              </a:rPr>
              <a:t>.</a:t>
            </a:r>
          </a:p>
        </p:txBody>
      </p:sp>
      <p:sp>
        <p:nvSpPr>
          <p:cNvPr id="5" name="文本框 22"/>
          <p:cNvSpPr txBox="1">
            <a:spLocks noChangeArrowheads="1"/>
          </p:cNvSpPr>
          <p:nvPr/>
        </p:nvSpPr>
        <p:spPr bwMode="auto">
          <a:xfrm>
            <a:off x="1877996" y="3166932"/>
            <a:ext cx="4799725" cy="461665"/>
          </a:xfrm>
          <a:prstGeom prst="rect">
            <a:avLst/>
          </a:prstGeom>
          <a:noFill/>
          <a:ln>
            <a:noFill/>
          </a:ln>
        </p:spPr>
        <p:txBody>
          <a:bodyPr wrap="square">
            <a:spAutoFit/>
          </a:bodyPr>
          <a:lstStyle>
            <a:lvl1pPr/>
            <a:lvl2pPr marL="742950" indent="-285750"/>
            <a:lvl3pPr/>
            <a:lvl4pPr/>
            <a:lvl5pPr/>
            <a:lvl6pPr/>
            <a:lvl7pPr/>
            <a:lvl8pPr/>
            <a:lvl9pPr/>
          </a:lstStyle>
          <a:p>
            <a:r>
              <a:rPr lang="zh-CN" altLang="en-US" sz="2400" b="1" dirty="0">
                <a:latin typeface="微软雅黑" panose="020B0503020204020204" charset="-122"/>
                <a:ea typeface="微软雅黑" panose="020B0503020204020204" charset="-122"/>
                <a:sym typeface="微软雅黑" panose="020B0503020204020204" charset="-122"/>
              </a:rPr>
              <a:t>点击添加此处标题</a:t>
            </a:r>
          </a:p>
        </p:txBody>
      </p:sp>
      <p:sp>
        <p:nvSpPr>
          <p:cNvPr id="6" name="矩形 5"/>
          <p:cNvSpPr/>
          <p:nvPr/>
        </p:nvSpPr>
        <p:spPr>
          <a:xfrm>
            <a:off x="1877996" y="3628597"/>
            <a:ext cx="5817032" cy="856709"/>
          </a:xfrm>
          <a:prstGeom prst="rect">
            <a:avLst/>
          </a:prstGeom>
        </p:spPr>
        <p:txBody>
          <a:bodyPr wrap="square">
            <a:spAutoFit/>
          </a:bodyPr>
          <a:lstStyle/>
          <a:p>
            <a:pPr defTabSz="1812290">
              <a:lnSpc>
                <a:spcPct val="250000"/>
              </a:lnSpc>
            </a:pPr>
            <a:r>
              <a:rPr lang="zh-CN" altLang="en-US" sz="1100" dirty="0">
                <a:latin typeface="微软雅黑" panose="020B0503020204020204" charset="-122"/>
                <a:ea typeface="微软雅黑" panose="020B0503020204020204" charset="-122"/>
                <a:cs typeface="微软雅黑" panose="020B0503020204020204" charset="-122"/>
              </a:rPr>
              <a:t>您的内容打在这里，或者通过复制您的文本后，在此框中选择粘贴，并选择只保留文字。您的内容打在这里，或者通过复制您的文本后，在此框中选择粘贴，并选择只保留文字</a:t>
            </a:r>
            <a:r>
              <a:rPr lang="en-US" altLang="zh-CN" sz="1100" dirty="0">
                <a:latin typeface="微软雅黑" panose="020B0503020204020204" charset="-122"/>
                <a:ea typeface="微软雅黑" panose="020B0503020204020204" charset="-122"/>
                <a:cs typeface="微软雅黑" panose="020B0503020204020204" charset="-122"/>
              </a:rPr>
              <a: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992559">
            <a:off x="8128109" y="1078984"/>
            <a:ext cx="2338494" cy="2345533"/>
            <a:chOff x="3524250" y="533400"/>
            <a:chExt cx="4219576" cy="4232276"/>
          </a:xfrm>
        </p:grpSpPr>
        <p:sp>
          <p:nvSpPr>
            <p:cNvPr id="3" name="弧形 2"/>
            <p:cNvSpPr/>
            <p:nvPr/>
          </p:nvSpPr>
          <p:spPr>
            <a:xfrm>
              <a:off x="3524250" y="533400"/>
              <a:ext cx="4219576" cy="4219576"/>
            </a:xfrm>
            <a:prstGeom prst="arc">
              <a:avLst>
                <a:gd name="adj1" fmla="val 6904399"/>
                <a:gd name="adj2" fmla="val 4749740"/>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5"/>
            </a:p>
          </p:txBody>
        </p:sp>
        <p:sp>
          <p:nvSpPr>
            <p:cNvPr id="4" name="椭圆 3"/>
            <p:cNvSpPr/>
            <p:nvPr/>
          </p:nvSpPr>
          <p:spPr>
            <a:xfrm>
              <a:off x="5993606" y="4664076"/>
              <a:ext cx="101600" cy="1016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p>
          </p:txBody>
        </p:sp>
        <p:sp>
          <p:nvSpPr>
            <p:cNvPr id="5" name="椭圆 4"/>
            <p:cNvSpPr/>
            <p:nvPr/>
          </p:nvSpPr>
          <p:spPr>
            <a:xfrm>
              <a:off x="4672806" y="4492626"/>
              <a:ext cx="101600" cy="1016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6" name="文本框 5"/>
          <p:cNvSpPr txBox="1"/>
          <p:nvPr/>
        </p:nvSpPr>
        <p:spPr>
          <a:xfrm>
            <a:off x="8601710" y="1263928"/>
            <a:ext cx="1556217" cy="1198880"/>
          </a:xfrm>
          <a:prstGeom prst="rect">
            <a:avLst/>
          </a:prstGeom>
          <a:noFill/>
          <a:ln w="19050">
            <a:noFill/>
            <a:prstDash val="dash"/>
          </a:ln>
        </p:spPr>
        <p:txBody>
          <a:bodyPr wrap="square" rtlCol="0">
            <a:spAutoFit/>
          </a:bodyPr>
          <a:lstStyle/>
          <a:p>
            <a:pPr algn="ctr"/>
            <a:r>
              <a:rPr lang="en-US" altLang="zh-CN" sz="7200" b="1" dirty="0">
                <a:solidFill>
                  <a:schemeClr val="tx1">
                    <a:lumMod val="75000"/>
                    <a:lumOff val="25000"/>
                  </a:schemeClr>
                </a:solidFill>
                <a:latin typeface="新蒂文徵明體" panose="03000409000000000000" pitchFamily="65" charset="-120"/>
                <a:ea typeface="新蒂文徵明體" panose="03000409000000000000" pitchFamily="65" charset="-120"/>
              </a:rPr>
              <a:t>04</a:t>
            </a:r>
            <a:endParaRPr lang="en-US" sz="7200" b="1" dirty="0">
              <a:solidFill>
                <a:schemeClr val="tx1">
                  <a:lumMod val="75000"/>
                  <a:lumOff val="25000"/>
                </a:schemeClr>
              </a:solidFill>
              <a:latin typeface="新蒂文徵明體" panose="03000409000000000000" pitchFamily="65" charset="-120"/>
              <a:ea typeface="新蒂文徵明體" panose="03000409000000000000" pitchFamily="65" charset="-120"/>
            </a:endParaRPr>
          </a:p>
        </p:txBody>
      </p:sp>
      <p:sp>
        <p:nvSpPr>
          <p:cNvPr id="7" name="文本框 6"/>
          <p:cNvSpPr txBox="1"/>
          <p:nvPr/>
        </p:nvSpPr>
        <p:spPr>
          <a:xfrm>
            <a:off x="8858822" y="2465790"/>
            <a:ext cx="830997" cy="3073791"/>
          </a:xfrm>
          <a:prstGeom prst="rect">
            <a:avLst/>
          </a:prstGeom>
          <a:noFill/>
        </p:spPr>
        <p:txBody>
          <a:bodyPr vert="eaVert" wrap="square" rtlCol="0">
            <a:spAutoFit/>
          </a:bodyPr>
          <a:lstStyle/>
          <a:p>
            <a:pPr>
              <a:lnSpc>
                <a:spcPct val="150000"/>
              </a:lnSpc>
            </a:pPr>
            <a:r>
              <a:rPr lang="zh-CN" alt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a:t>
            </a:r>
          </a:p>
        </p:txBody>
      </p:sp>
      <p:pic>
        <p:nvPicPr>
          <p:cNvPr id="8" name="图片 7"/>
          <p:cNvPicPr>
            <a:picLocks noChangeAspect="1"/>
          </p:cNvPicPr>
          <p:nvPr/>
        </p:nvPicPr>
        <p:blipFill>
          <a:blip r:embed="rId2">
            <a:biLevel thresh="75000"/>
            <a:extLst>
              <a:ext uri="{28A0092B-C50C-407E-A947-70E740481C1C}">
                <a14:useLocalDpi xmlns:a14="http://schemas.microsoft.com/office/drawing/2010/main" val="0"/>
              </a:ext>
            </a:extLst>
          </a:blip>
          <a:stretch>
            <a:fillRect/>
          </a:stretch>
        </p:blipFill>
        <p:spPr>
          <a:xfrm>
            <a:off x="4939262" y="972087"/>
            <a:ext cx="4624465" cy="2987405"/>
          </a:xfrm>
          <a:prstGeom prst="rect">
            <a:avLst/>
          </a:prstGeom>
        </p:spPr>
      </p:pic>
      <p:sp>
        <p:nvSpPr>
          <p:cNvPr id="9" name="文本框 63"/>
          <p:cNvSpPr/>
          <p:nvPr/>
        </p:nvSpPr>
        <p:spPr>
          <a:xfrm>
            <a:off x="2486667" y="3702147"/>
            <a:ext cx="5107148" cy="954107"/>
          </a:xfrm>
          <a:prstGeom prst="rect">
            <a:avLst/>
          </a:prstGeom>
          <a:noFill/>
          <a:ln w="9525">
            <a:noFill/>
          </a:ln>
        </p:spPr>
        <p:txBody>
          <a:bodyPr wrap="square">
            <a:spAutoFit/>
          </a:bodyPr>
          <a:lstStyle/>
          <a:p>
            <a:pPr algn="r">
              <a:lnSpc>
                <a:spcPct val="200000"/>
              </a:lnSpc>
              <a:spcBef>
                <a:spcPts val="0"/>
              </a:spcBef>
              <a:spcAft>
                <a:spcPts val="0"/>
              </a:spcAft>
            </a:pPr>
            <a:r>
              <a:rPr lang="zh-CN" sz="1400" dirty="0">
                <a:solidFill>
                  <a:schemeClr val="bg2">
                    <a:lumMod val="25000"/>
                  </a:schemeClr>
                </a:solidFill>
                <a:latin typeface="汉仪PP体简" panose="00020600040101010101" pitchFamily="18" charset="-122"/>
                <a:ea typeface="汉仪PP体简" panose="00020600040101010101" pitchFamily="18" charset="-122"/>
                <a:sym typeface="+mn-ea"/>
              </a:rPr>
              <a:t>请在此添加您的文字内容，请在此添加您的文字内容。请在此添加您的文字内容，请在此添加您的文字内容。</a:t>
            </a:r>
            <a:endParaRPr lang="zh-CN" altLang="zh-CN" sz="1400" dirty="0">
              <a:solidFill>
                <a:schemeClr val="bg2">
                  <a:lumMod val="25000"/>
                </a:schemeClr>
              </a:solidFill>
              <a:latin typeface="汉仪PP体简" panose="00020600040101010101" pitchFamily="18" charset="-122"/>
              <a:ea typeface="汉仪PP体简" panose="00020600040101010101" pitchFamily="18" charset="-122"/>
              <a:sym typeface="+mn-ea"/>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20"/>
          <p:cNvGrpSpPr/>
          <p:nvPr/>
        </p:nvGrpSpPr>
        <p:grpSpPr bwMode="auto">
          <a:xfrm>
            <a:off x="1427389" y="3823010"/>
            <a:ext cx="9972222" cy="200542"/>
            <a:chOff x="720" y="2998"/>
            <a:chExt cx="4734" cy="1130"/>
          </a:xfrm>
        </p:grpSpPr>
        <p:pic>
          <p:nvPicPr>
            <p:cNvPr id="8" name="Picture 19" descr="64"/>
            <p:cNvPicPr>
              <a:picLocks noChangeAspect="1" noChangeArrowheads="1"/>
            </p:cNvPicPr>
            <p:nvPr/>
          </p:nvPicPr>
          <p:blipFill>
            <a:blip r:embed="rId2">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720" y="2998"/>
              <a:ext cx="4734" cy="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4" descr="64"/>
            <p:cNvPicPr>
              <a:picLocks noChangeAspect="1" noChangeArrowheads="1"/>
            </p:cNvPicPr>
            <p:nvPr/>
          </p:nvPicPr>
          <p:blipFill>
            <a:blip r:embed="rId2">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720" y="2998"/>
              <a:ext cx="4734" cy="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 name="Picture 13" descr="E:\水墨图表素材\07.png"/>
          <p:cNvPicPr>
            <a:picLocks noChangeAspect="1" noChangeArrowheads="1"/>
          </p:cNvPicPr>
          <p:nvPr/>
        </p:nvPicPr>
        <p:blipFill>
          <a:blip r:embed="rId3" cstate="print">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2394866" y="3337032"/>
            <a:ext cx="1230029" cy="1172497"/>
          </a:xfrm>
          <a:prstGeom prst="rect">
            <a:avLst/>
          </a:prstGeom>
          <a:noFill/>
          <a:extLst>
            <a:ext uri="{909E8E84-426E-40DD-AFC4-6F175D3DCCD1}">
              <a14:hiddenFill xmlns:a14="http://schemas.microsoft.com/office/drawing/2010/main">
                <a:solidFill>
                  <a:srgbClr val="FFFFFF"/>
                </a:solidFill>
              </a14:hiddenFill>
            </a:ext>
          </a:extLst>
        </p:spPr>
      </p:pic>
      <p:sp>
        <p:nvSpPr>
          <p:cNvPr id="11" name="文本框 10"/>
          <p:cNvSpPr txBox="1"/>
          <p:nvPr/>
        </p:nvSpPr>
        <p:spPr>
          <a:xfrm>
            <a:off x="1427389" y="4369732"/>
            <a:ext cx="3107460" cy="417195"/>
          </a:xfrm>
          <a:prstGeom prst="rect">
            <a:avLst/>
          </a:prstGeom>
          <a:noFill/>
        </p:spPr>
        <p:txBody>
          <a:bodyPr vert="horz" wrap="none" lIns="0" tIns="0" rIns="0" bIns="0" anchor="ctr">
            <a:noAutofit/>
          </a:bodyPr>
          <a:lstStyle/>
          <a:p>
            <a:pPr algn="ctr" defTabSz="508000" eaLnBrk="0"/>
            <a:r>
              <a:rPr lang="zh-CN" altLang="en-US" dirty="0">
                <a:solidFill>
                  <a:schemeClr val="tx1">
                    <a:lumMod val="85000"/>
                    <a:lumOff val="15000"/>
                  </a:schemeClr>
                </a:solidFill>
                <a:latin typeface="微软雅黑" panose="020B0503020204020204" charset="-122"/>
                <a:ea typeface="微软雅黑" panose="020B0503020204020204" charset="-122"/>
              </a:rPr>
              <a:t>点击编辑标题</a:t>
            </a:r>
          </a:p>
        </p:txBody>
      </p:sp>
      <p:pic>
        <p:nvPicPr>
          <p:cNvPr id="13" name="Picture 13" descr="E:\水墨图表素材\07.png"/>
          <p:cNvPicPr>
            <a:picLocks noChangeAspect="1" noChangeArrowheads="1"/>
          </p:cNvPicPr>
          <p:nvPr/>
        </p:nvPicPr>
        <p:blipFill>
          <a:blip r:embed="rId3" cstate="print">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6469803" y="3337032"/>
            <a:ext cx="1230029" cy="1172497"/>
          </a:xfrm>
          <a:prstGeom prst="rect">
            <a:avLst/>
          </a:prstGeom>
          <a:noFill/>
          <a:extLst>
            <a:ext uri="{909E8E84-426E-40DD-AFC4-6F175D3DCCD1}">
              <a14:hiddenFill xmlns:a14="http://schemas.microsoft.com/office/drawing/2010/main">
                <a:solidFill>
                  <a:srgbClr val="FFFFFF"/>
                </a:solidFill>
              </a14:hiddenFill>
            </a:ext>
          </a:extLst>
        </p:spPr>
      </p:pic>
      <p:sp>
        <p:nvSpPr>
          <p:cNvPr id="14" name="文本框 13"/>
          <p:cNvSpPr txBox="1"/>
          <p:nvPr/>
        </p:nvSpPr>
        <p:spPr>
          <a:xfrm>
            <a:off x="5502326" y="4369732"/>
            <a:ext cx="3107460" cy="417195"/>
          </a:xfrm>
          <a:prstGeom prst="rect">
            <a:avLst/>
          </a:prstGeom>
          <a:noFill/>
        </p:spPr>
        <p:txBody>
          <a:bodyPr vert="horz" wrap="none" lIns="0" tIns="0" rIns="0" bIns="0" anchor="ctr">
            <a:noAutofit/>
          </a:bodyPr>
          <a:lstStyle/>
          <a:p>
            <a:pPr algn="ctr" defTabSz="508000" eaLnBrk="0"/>
            <a:r>
              <a:rPr lang="zh-CN" altLang="en-US" dirty="0">
                <a:solidFill>
                  <a:schemeClr val="tx1">
                    <a:lumMod val="85000"/>
                    <a:lumOff val="15000"/>
                  </a:schemeClr>
                </a:solidFill>
                <a:latin typeface="微软雅黑" panose="020B0503020204020204" charset="-122"/>
                <a:ea typeface="微软雅黑" panose="020B0503020204020204" charset="-122"/>
              </a:rPr>
              <a:t>点击编辑标题</a:t>
            </a:r>
          </a:p>
        </p:txBody>
      </p:sp>
      <p:pic>
        <p:nvPicPr>
          <p:cNvPr id="16" name="Picture 13" descr="E:\水墨图表素材\07.png"/>
          <p:cNvPicPr>
            <a:picLocks noChangeAspect="1" noChangeArrowheads="1"/>
          </p:cNvPicPr>
          <p:nvPr/>
        </p:nvPicPr>
        <p:blipFill>
          <a:blip r:embed="rId3" cstate="print">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4329820" y="3337032"/>
            <a:ext cx="1230029" cy="1172497"/>
          </a:xfrm>
          <a:prstGeom prst="rect">
            <a:avLst/>
          </a:prstGeom>
          <a:noFill/>
          <a:extLst>
            <a:ext uri="{909E8E84-426E-40DD-AFC4-6F175D3DCCD1}">
              <a14:hiddenFill xmlns:a14="http://schemas.microsoft.com/office/drawing/2010/main">
                <a:solidFill>
                  <a:srgbClr val="FFFFFF"/>
                </a:solidFill>
              </a14:hiddenFill>
            </a:ext>
          </a:extLst>
        </p:spPr>
      </p:pic>
      <p:sp>
        <p:nvSpPr>
          <p:cNvPr id="17" name="文本框 16"/>
          <p:cNvSpPr txBox="1"/>
          <p:nvPr/>
        </p:nvSpPr>
        <p:spPr>
          <a:xfrm>
            <a:off x="3362343" y="2317606"/>
            <a:ext cx="3107460" cy="417195"/>
          </a:xfrm>
          <a:prstGeom prst="rect">
            <a:avLst/>
          </a:prstGeom>
          <a:noFill/>
        </p:spPr>
        <p:txBody>
          <a:bodyPr vert="horz" wrap="none" lIns="0" tIns="0" rIns="0" bIns="0" anchor="ctr">
            <a:noAutofit/>
          </a:bodyPr>
          <a:lstStyle/>
          <a:p>
            <a:pPr algn="ctr" defTabSz="508000" eaLnBrk="0"/>
            <a:r>
              <a:rPr lang="zh-CN" altLang="en-US" dirty="0">
                <a:solidFill>
                  <a:schemeClr val="tx1">
                    <a:lumMod val="85000"/>
                    <a:lumOff val="15000"/>
                  </a:schemeClr>
                </a:solidFill>
                <a:latin typeface="微软雅黑" panose="020B0503020204020204" charset="-122"/>
                <a:ea typeface="微软雅黑" panose="020B0503020204020204" charset="-122"/>
              </a:rPr>
              <a:t>点击编辑标题</a:t>
            </a:r>
          </a:p>
        </p:txBody>
      </p:sp>
      <p:pic>
        <p:nvPicPr>
          <p:cNvPr id="19" name="Picture 13" descr="E:\水墨图表素材\07.png"/>
          <p:cNvPicPr>
            <a:picLocks noChangeAspect="1" noChangeArrowheads="1"/>
          </p:cNvPicPr>
          <p:nvPr/>
        </p:nvPicPr>
        <p:blipFill>
          <a:blip r:embed="rId3" cstate="print">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8404757" y="3337032"/>
            <a:ext cx="1230029" cy="1172497"/>
          </a:xfrm>
          <a:prstGeom prst="rect">
            <a:avLst/>
          </a:prstGeom>
          <a:noFill/>
          <a:extLst>
            <a:ext uri="{909E8E84-426E-40DD-AFC4-6F175D3DCCD1}">
              <a14:hiddenFill xmlns:a14="http://schemas.microsoft.com/office/drawing/2010/main">
                <a:solidFill>
                  <a:srgbClr val="FFFFFF"/>
                </a:solidFill>
              </a14:hiddenFill>
            </a:ext>
          </a:extLst>
        </p:spPr>
      </p:pic>
      <p:sp>
        <p:nvSpPr>
          <p:cNvPr id="20" name="文本框 19"/>
          <p:cNvSpPr txBox="1"/>
          <p:nvPr/>
        </p:nvSpPr>
        <p:spPr>
          <a:xfrm>
            <a:off x="7437280" y="2317606"/>
            <a:ext cx="3107460" cy="417195"/>
          </a:xfrm>
          <a:prstGeom prst="rect">
            <a:avLst/>
          </a:prstGeom>
          <a:noFill/>
        </p:spPr>
        <p:txBody>
          <a:bodyPr vert="horz" wrap="none" lIns="0" tIns="0" rIns="0" bIns="0" anchor="ctr">
            <a:noAutofit/>
          </a:bodyPr>
          <a:lstStyle/>
          <a:p>
            <a:pPr algn="ctr" defTabSz="508000" eaLnBrk="0"/>
            <a:r>
              <a:rPr lang="zh-CN" altLang="en-US" dirty="0">
                <a:solidFill>
                  <a:schemeClr val="tx1">
                    <a:lumMod val="85000"/>
                    <a:lumOff val="15000"/>
                  </a:schemeClr>
                </a:solidFill>
                <a:latin typeface="微软雅黑" panose="020B0503020204020204" charset="-122"/>
                <a:ea typeface="微软雅黑" panose="020B0503020204020204" charset="-122"/>
              </a:rPr>
              <a:t>点击编辑标题</a:t>
            </a:r>
          </a:p>
        </p:txBody>
      </p:sp>
      <p:sp>
        <p:nvSpPr>
          <p:cNvPr id="22" name="文本框 21"/>
          <p:cNvSpPr txBox="1"/>
          <p:nvPr/>
        </p:nvSpPr>
        <p:spPr>
          <a:xfrm>
            <a:off x="2347976" y="3683819"/>
            <a:ext cx="1287552" cy="417195"/>
          </a:xfrm>
          <a:prstGeom prst="rect">
            <a:avLst/>
          </a:prstGeom>
          <a:noFill/>
        </p:spPr>
        <p:txBody>
          <a:bodyPr vert="horz" wrap="none" lIns="0" tIns="0" rIns="0" bIns="0" anchor="ctr">
            <a:noAutofit/>
          </a:bodyPr>
          <a:lstStyle/>
          <a:p>
            <a:pPr algn="ctr" defTabSz="508000" eaLnBrk="0"/>
            <a:r>
              <a:rPr lang="zh-CN" altLang="en-US" sz="2600" dirty="0">
                <a:solidFill>
                  <a:schemeClr val="bg1"/>
                </a:solidFill>
                <a:latin typeface="微软雅黑" panose="020B0503020204020204" charset="-122"/>
                <a:ea typeface="微软雅黑" panose="020B0503020204020204" charset="-122"/>
              </a:rPr>
              <a:t>文本</a:t>
            </a:r>
          </a:p>
        </p:txBody>
      </p:sp>
      <p:sp>
        <p:nvSpPr>
          <p:cNvPr id="23" name="文本框 22"/>
          <p:cNvSpPr txBox="1"/>
          <p:nvPr/>
        </p:nvSpPr>
        <p:spPr>
          <a:xfrm>
            <a:off x="4301058" y="3683819"/>
            <a:ext cx="1287552" cy="417195"/>
          </a:xfrm>
          <a:prstGeom prst="rect">
            <a:avLst/>
          </a:prstGeom>
          <a:noFill/>
        </p:spPr>
        <p:txBody>
          <a:bodyPr vert="horz" wrap="none" lIns="0" tIns="0" rIns="0" bIns="0" anchor="ctr">
            <a:noAutofit/>
          </a:bodyPr>
          <a:lstStyle/>
          <a:p>
            <a:pPr algn="ctr" defTabSz="508000" eaLnBrk="0"/>
            <a:r>
              <a:rPr lang="zh-CN" altLang="en-US" sz="2600" dirty="0">
                <a:solidFill>
                  <a:schemeClr val="bg1"/>
                </a:solidFill>
                <a:latin typeface="微软雅黑" panose="020B0503020204020204" charset="-122"/>
                <a:ea typeface="微软雅黑" panose="020B0503020204020204" charset="-122"/>
              </a:rPr>
              <a:t>文本</a:t>
            </a:r>
          </a:p>
        </p:txBody>
      </p:sp>
      <p:sp>
        <p:nvSpPr>
          <p:cNvPr id="24" name="文本框 23"/>
          <p:cNvSpPr txBox="1"/>
          <p:nvPr/>
        </p:nvSpPr>
        <p:spPr>
          <a:xfrm>
            <a:off x="6469803" y="3683819"/>
            <a:ext cx="1287552" cy="417195"/>
          </a:xfrm>
          <a:prstGeom prst="rect">
            <a:avLst/>
          </a:prstGeom>
          <a:noFill/>
        </p:spPr>
        <p:txBody>
          <a:bodyPr vert="horz" wrap="none" lIns="0" tIns="0" rIns="0" bIns="0" anchor="ctr">
            <a:noAutofit/>
          </a:bodyPr>
          <a:lstStyle/>
          <a:p>
            <a:pPr algn="ctr" defTabSz="508000" eaLnBrk="0"/>
            <a:r>
              <a:rPr lang="zh-CN" altLang="en-US" sz="2600" dirty="0">
                <a:solidFill>
                  <a:schemeClr val="bg1"/>
                </a:solidFill>
                <a:latin typeface="微软雅黑" panose="020B0503020204020204" charset="-122"/>
                <a:ea typeface="微软雅黑" panose="020B0503020204020204" charset="-122"/>
              </a:rPr>
              <a:t>文本</a:t>
            </a:r>
          </a:p>
        </p:txBody>
      </p:sp>
      <p:sp>
        <p:nvSpPr>
          <p:cNvPr id="25" name="文本框 24"/>
          <p:cNvSpPr txBox="1"/>
          <p:nvPr/>
        </p:nvSpPr>
        <p:spPr>
          <a:xfrm>
            <a:off x="8347234" y="3683819"/>
            <a:ext cx="1287552" cy="417195"/>
          </a:xfrm>
          <a:prstGeom prst="rect">
            <a:avLst/>
          </a:prstGeom>
          <a:noFill/>
        </p:spPr>
        <p:txBody>
          <a:bodyPr vert="horz" wrap="none" lIns="0" tIns="0" rIns="0" bIns="0" anchor="ctr">
            <a:noAutofit/>
          </a:bodyPr>
          <a:lstStyle/>
          <a:p>
            <a:pPr algn="ctr" defTabSz="508000" eaLnBrk="0"/>
            <a:r>
              <a:rPr lang="zh-CN" altLang="en-US" sz="2600" dirty="0">
                <a:solidFill>
                  <a:schemeClr val="bg1"/>
                </a:solidFill>
                <a:latin typeface="微软雅黑" panose="020B0503020204020204" charset="-122"/>
                <a:ea typeface="微软雅黑" panose="020B0503020204020204" charset="-122"/>
              </a:rPr>
              <a:t>文本</a:t>
            </a:r>
          </a:p>
        </p:txBody>
      </p:sp>
      <p:sp>
        <p:nvSpPr>
          <p:cNvPr id="26" name="文本框 25"/>
          <p:cNvSpPr txBox="1"/>
          <p:nvPr/>
        </p:nvSpPr>
        <p:spPr>
          <a:xfrm>
            <a:off x="3101975" y="2734945"/>
            <a:ext cx="3686810" cy="521970"/>
          </a:xfrm>
          <a:prstGeom prst="rect">
            <a:avLst/>
          </a:prstGeom>
          <a:noFill/>
        </p:spPr>
        <p:txBody>
          <a:bodyPr wrap="square" rtlCol="0" anchor="t">
            <a:spAutoFit/>
          </a:bodyPr>
          <a:lstStyle/>
          <a:p>
            <a:r>
              <a:rPr lang="zh-CN" altLang="en-US" sz="1400" dirty="0">
                <a:latin typeface="微软雅黑" panose="020B0503020204020204" charset="-122"/>
                <a:ea typeface="微软雅黑" panose="020B0503020204020204" charset="-122"/>
                <a:cs typeface="微软雅黑" panose="020B0503020204020204" charset="-122"/>
                <a:sym typeface="+mn-ea"/>
              </a:rPr>
              <a:t>您的内容打在这里，或者通过复制您的文本后，在此框中选择粘贴，并选择只保留文字。</a:t>
            </a:r>
          </a:p>
        </p:txBody>
      </p:sp>
      <p:sp>
        <p:nvSpPr>
          <p:cNvPr id="27" name="文本框 26"/>
          <p:cNvSpPr txBox="1"/>
          <p:nvPr/>
        </p:nvSpPr>
        <p:spPr>
          <a:xfrm>
            <a:off x="7147560" y="2734945"/>
            <a:ext cx="3686810" cy="521970"/>
          </a:xfrm>
          <a:prstGeom prst="rect">
            <a:avLst/>
          </a:prstGeom>
          <a:noFill/>
        </p:spPr>
        <p:txBody>
          <a:bodyPr wrap="square" rtlCol="0" anchor="t">
            <a:spAutoFit/>
          </a:bodyPr>
          <a:lstStyle/>
          <a:p>
            <a:r>
              <a:rPr lang="zh-CN" altLang="en-US" sz="1400" dirty="0">
                <a:latin typeface="微软雅黑" panose="020B0503020204020204" charset="-122"/>
                <a:ea typeface="微软雅黑" panose="020B0503020204020204" charset="-122"/>
                <a:cs typeface="微软雅黑" panose="020B0503020204020204" charset="-122"/>
                <a:sym typeface="+mn-ea"/>
              </a:rPr>
              <a:t>您的内容打在这里，或者通过复制您的文本后，在此框中选择粘贴，并选择只保留文字。</a:t>
            </a:r>
          </a:p>
        </p:txBody>
      </p:sp>
      <p:sp>
        <p:nvSpPr>
          <p:cNvPr id="28" name="文本框 27"/>
          <p:cNvSpPr txBox="1"/>
          <p:nvPr/>
        </p:nvSpPr>
        <p:spPr>
          <a:xfrm>
            <a:off x="1148715" y="4786630"/>
            <a:ext cx="3686810" cy="521970"/>
          </a:xfrm>
          <a:prstGeom prst="rect">
            <a:avLst/>
          </a:prstGeom>
          <a:noFill/>
        </p:spPr>
        <p:txBody>
          <a:bodyPr wrap="square" rtlCol="0" anchor="t">
            <a:spAutoFit/>
          </a:bodyPr>
          <a:lstStyle/>
          <a:p>
            <a:r>
              <a:rPr lang="zh-CN" altLang="en-US" sz="1400" dirty="0">
                <a:latin typeface="微软雅黑" panose="020B0503020204020204" charset="-122"/>
                <a:ea typeface="微软雅黑" panose="020B0503020204020204" charset="-122"/>
                <a:cs typeface="微软雅黑" panose="020B0503020204020204" charset="-122"/>
                <a:sym typeface="+mn-ea"/>
              </a:rPr>
              <a:t>您的内容打在这里，或者通过复制您的文本后，在此框中选择粘贴，并选择只保留文字。</a:t>
            </a:r>
          </a:p>
        </p:txBody>
      </p:sp>
      <p:sp>
        <p:nvSpPr>
          <p:cNvPr id="29" name="文本框 28"/>
          <p:cNvSpPr txBox="1"/>
          <p:nvPr/>
        </p:nvSpPr>
        <p:spPr>
          <a:xfrm>
            <a:off x="5270500" y="4786630"/>
            <a:ext cx="3686810" cy="521970"/>
          </a:xfrm>
          <a:prstGeom prst="rect">
            <a:avLst/>
          </a:prstGeom>
          <a:noFill/>
        </p:spPr>
        <p:txBody>
          <a:bodyPr wrap="square" rtlCol="0" anchor="t">
            <a:spAutoFit/>
          </a:bodyPr>
          <a:lstStyle/>
          <a:p>
            <a:r>
              <a:rPr lang="zh-CN" altLang="en-US" sz="1400" dirty="0">
                <a:latin typeface="微软雅黑" panose="020B0503020204020204" charset="-122"/>
                <a:ea typeface="微软雅黑" panose="020B0503020204020204" charset="-122"/>
                <a:cs typeface="微软雅黑" panose="020B0503020204020204" charset="-122"/>
                <a:sym typeface="+mn-ea"/>
              </a:rPr>
              <a:t>您的内容打在这里，或者通过复制您的文本后，在此框中选择粘贴，并选择只保留文字。</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8043311" y="1958237"/>
            <a:ext cx="3519376" cy="3519376"/>
          </a:xfrm>
          <a:prstGeom prst="ellipse">
            <a:avLst/>
          </a:prstGeom>
          <a:blipFill>
            <a:blip r:embed="rId2"/>
            <a:stretch>
              <a:fillRect/>
            </a:stretch>
          </a:blipFill>
          <a:ln>
            <a:solidFill>
              <a:srgbClr val="767F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221271" y="2391078"/>
            <a:ext cx="1604856" cy="3012506"/>
            <a:chOff x="7943747" y="1963679"/>
            <a:chExt cx="1604856" cy="3012506"/>
          </a:xfrm>
        </p:grpSpPr>
        <p:sp>
          <p:nvSpPr>
            <p:cNvPr id="4" name="文本框 3"/>
            <p:cNvSpPr txBox="1"/>
            <p:nvPr/>
          </p:nvSpPr>
          <p:spPr>
            <a:xfrm>
              <a:off x="7943747" y="2364544"/>
              <a:ext cx="1151890" cy="2611641"/>
            </a:xfrm>
            <a:prstGeom prst="rect">
              <a:avLst/>
            </a:prstGeom>
            <a:noFill/>
          </p:spPr>
          <p:txBody>
            <a:bodyPr vert="eaVert" wrap="square" rtlCol="0">
              <a:spAutoFit/>
            </a:bodyPr>
            <a:lstStyle/>
            <a:p>
              <a:pPr defTabSz="508000" eaLnBrk="0">
                <a:lnSpc>
                  <a:spcPct val="150000"/>
                </a:lnSpc>
              </a:pPr>
              <a:r>
                <a:rPr lang="zh-CN" altLang="en-US" sz="1400" dirty="0">
                  <a:latin typeface="微软雅黑" panose="020B0503020204020204" charset="-122"/>
                  <a:ea typeface="微软雅黑" panose="020B0503020204020204" charset="-122"/>
                  <a:cs typeface="微软雅黑" panose="020B0503020204020204" charset="-122"/>
                  <a:sym typeface="+mn-ea"/>
                </a:rPr>
                <a:t>您的内容打在这里，或者通过复制您的文本后，在此框中选择粘贴，并选择只保留文字。</a:t>
              </a:r>
              <a:endParaRPr lang="en-US" altLang="zh-CN" sz="14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
          <p:nvSpPr>
            <p:cNvPr id="5" name="文本框 4"/>
            <p:cNvSpPr txBox="1"/>
            <p:nvPr/>
          </p:nvSpPr>
          <p:spPr>
            <a:xfrm>
              <a:off x="8902272" y="1963679"/>
              <a:ext cx="646331" cy="2611641"/>
            </a:xfrm>
            <a:prstGeom prst="rect">
              <a:avLst/>
            </a:prstGeom>
            <a:noFill/>
          </p:spPr>
          <p:txBody>
            <a:bodyPr vert="eaVert" wrap="square" rtlCol="0">
              <a:spAutoFit/>
            </a:bodyPr>
            <a:lstStyle/>
            <a:p>
              <a:pPr marL="285750" indent="-285750" defTabSz="508000" eaLnBrk="0">
                <a:lnSpc>
                  <a:spcPct val="150000"/>
                </a:lnSpc>
                <a:buFont typeface="Wingdings" panose="05000000000000000000" pitchFamily="2" charset="2"/>
                <a:buChar char="l"/>
              </a:pPr>
              <a:r>
                <a:rPr lang="zh-CN" altLang="en-US" sz="2000"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en-US" altLang="zh-CN" sz="20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grpSp>
      <p:sp>
        <p:nvSpPr>
          <p:cNvPr id="6" name="文本框 5"/>
          <p:cNvSpPr txBox="1"/>
          <p:nvPr/>
        </p:nvSpPr>
        <p:spPr>
          <a:xfrm>
            <a:off x="4267158" y="2791943"/>
            <a:ext cx="1151890" cy="2611641"/>
          </a:xfrm>
          <a:prstGeom prst="rect">
            <a:avLst/>
          </a:prstGeom>
          <a:noFill/>
        </p:spPr>
        <p:txBody>
          <a:bodyPr vert="eaVert" wrap="square" rtlCol="0">
            <a:spAutoFit/>
          </a:bodyPr>
          <a:lstStyle/>
          <a:p>
            <a:pPr defTabSz="508000" eaLnBrk="0">
              <a:lnSpc>
                <a:spcPct val="150000"/>
              </a:lnSpc>
            </a:pPr>
            <a:r>
              <a:rPr lang="zh-CN" altLang="en-US" sz="1400" dirty="0">
                <a:latin typeface="微软雅黑" panose="020B0503020204020204" charset="-122"/>
                <a:ea typeface="微软雅黑" panose="020B0503020204020204" charset="-122"/>
                <a:cs typeface="微软雅黑" panose="020B0503020204020204" charset="-122"/>
                <a:sym typeface="+mn-ea"/>
              </a:rPr>
              <a:t>您的内容打在这里，或者通过复制您的文本后，在此框中选择粘贴，并选择只保留文字。</a:t>
            </a:r>
            <a:endParaRPr lang="en-US" altLang="zh-CN" sz="14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
        <p:nvSpPr>
          <p:cNvPr id="12" name="文本框 11"/>
          <p:cNvSpPr txBox="1"/>
          <p:nvPr/>
        </p:nvSpPr>
        <p:spPr>
          <a:xfrm>
            <a:off x="5225683" y="2391078"/>
            <a:ext cx="646331" cy="2611641"/>
          </a:xfrm>
          <a:prstGeom prst="rect">
            <a:avLst/>
          </a:prstGeom>
          <a:noFill/>
        </p:spPr>
        <p:txBody>
          <a:bodyPr vert="eaVert" wrap="square" rtlCol="0">
            <a:spAutoFit/>
          </a:bodyPr>
          <a:lstStyle/>
          <a:p>
            <a:pPr marL="285750" indent="-285750" defTabSz="508000" eaLnBrk="0">
              <a:lnSpc>
                <a:spcPct val="150000"/>
              </a:lnSpc>
              <a:buFont typeface="Wingdings" panose="05000000000000000000" pitchFamily="2" charset="2"/>
              <a:buChar char="l"/>
            </a:pPr>
            <a:r>
              <a:rPr lang="zh-CN" altLang="en-US" sz="2000"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en-US" altLang="zh-CN" sz="20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
        <p:nvSpPr>
          <p:cNvPr id="15" name="文本框 14"/>
          <p:cNvSpPr txBox="1"/>
          <p:nvPr/>
        </p:nvSpPr>
        <p:spPr>
          <a:xfrm>
            <a:off x="2438358" y="2791943"/>
            <a:ext cx="1151890" cy="2611641"/>
          </a:xfrm>
          <a:prstGeom prst="rect">
            <a:avLst/>
          </a:prstGeom>
          <a:noFill/>
        </p:spPr>
        <p:txBody>
          <a:bodyPr vert="eaVert" wrap="square" rtlCol="0">
            <a:spAutoFit/>
          </a:bodyPr>
          <a:lstStyle/>
          <a:p>
            <a:pPr defTabSz="508000" eaLnBrk="0">
              <a:lnSpc>
                <a:spcPct val="150000"/>
              </a:lnSpc>
            </a:pPr>
            <a:r>
              <a:rPr lang="zh-CN" altLang="en-US" sz="1400" dirty="0">
                <a:latin typeface="微软雅黑" panose="020B0503020204020204" charset="-122"/>
                <a:ea typeface="微软雅黑" panose="020B0503020204020204" charset="-122"/>
                <a:cs typeface="微软雅黑" panose="020B0503020204020204" charset="-122"/>
                <a:sym typeface="+mn-ea"/>
              </a:rPr>
              <a:t>您的内容打在这里，或者通过复制您的文本后，在此框中选择粘贴，并选择只保留文字。</a:t>
            </a:r>
            <a:endParaRPr lang="en-US" altLang="zh-CN" sz="14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
        <p:nvSpPr>
          <p:cNvPr id="18" name="文本框 17"/>
          <p:cNvSpPr txBox="1"/>
          <p:nvPr/>
        </p:nvSpPr>
        <p:spPr>
          <a:xfrm>
            <a:off x="3396883" y="2391078"/>
            <a:ext cx="646331" cy="2611641"/>
          </a:xfrm>
          <a:prstGeom prst="rect">
            <a:avLst/>
          </a:prstGeom>
          <a:noFill/>
        </p:spPr>
        <p:txBody>
          <a:bodyPr vert="eaVert" wrap="square" rtlCol="0">
            <a:spAutoFit/>
          </a:bodyPr>
          <a:lstStyle/>
          <a:p>
            <a:pPr marL="285750" indent="-285750" defTabSz="508000" eaLnBrk="0">
              <a:lnSpc>
                <a:spcPct val="150000"/>
              </a:lnSpc>
              <a:buFont typeface="Wingdings" panose="05000000000000000000" pitchFamily="2" charset="2"/>
              <a:buChar char="l"/>
            </a:pPr>
            <a:r>
              <a:rPr lang="zh-CN" altLang="en-US" sz="2000"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en-US" altLang="zh-CN" sz="20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
        <p:nvSpPr>
          <p:cNvPr id="21" name="文本框 20"/>
          <p:cNvSpPr txBox="1"/>
          <p:nvPr/>
        </p:nvSpPr>
        <p:spPr>
          <a:xfrm>
            <a:off x="581758" y="2791943"/>
            <a:ext cx="1151890" cy="2611641"/>
          </a:xfrm>
          <a:prstGeom prst="rect">
            <a:avLst/>
          </a:prstGeom>
          <a:noFill/>
        </p:spPr>
        <p:txBody>
          <a:bodyPr vert="eaVert" wrap="square" rtlCol="0">
            <a:spAutoFit/>
          </a:bodyPr>
          <a:lstStyle/>
          <a:p>
            <a:pPr defTabSz="508000" eaLnBrk="0">
              <a:lnSpc>
                <a:spcPct val="150000"/>
              </a:lnSpc>
            </a:pPr>
            <a:r>
              <a:rPr lang="zh-CN" altLang="en-US" sz="1400" dirty="0">
                <a:latin typeface="微软雅黑" panose="020B0503020204020204" charset="-122"/>
                <a:ea typeface="微软雅黑" panose="020B0503020204020204" charset="-122"/>
                <a:cs typeface="微软雅黑" panose="020B0503020204020204" charset="-122"/>
                <a:sym typeface="+mn-ea"/>
              </a:rPr>
              <a:t>您的内容打在这里，或者通过复制您的文本后，在此框中选择粘贴，并选择只保留文字。</a:t>
            </a:r>
            <a:endParaRPr lang="en-US" altLang="zh-CN" sz="14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
        <p:nvSpPr>
          <p:cNvPr id="30" name="文本框 29"/>
          <p:cNvSpPr txBox="1"/>
          <p:nvPr/>
        </p:nvSpPr>
        <p:spPr>
          <a:xfrm>
            <a:off x="1540283" y="2391078"/>
            <a:ext cx="646331" cy="2611641"/>
          </a:xfrm>
          <a:prstGeom prst="rect">
            <a:avLst/>
          </a:prstGeom>
          <a:noFill/>
        </p:spPr>
        <p:txBody>
          <a:bodyPr vert="eaVert" wrap="square" rtlCol="0">
            <a:spAutoFit/>
          </a:bodyPr>
          <a:lstStyle/>
          <a:p>
            <a:pPr marL="285750" indent="-285750" defTabSz="508000" eaLnBrk="0">
              <a:lnSpc>
                <a:spcPct val="150000"/>
              </a:lnSpc>
              <a:buFont typeface="Wingdings" panose="05000000000000000000" pitchFamily="2" charset="2"/>
              <a:buChar char="l"/>
            </a:pPr>
            <a:r>
              <a:rPr lang="zh-CN" altLang="en-US" sz="2000" dirty="0">
                <a:solidFill>
                  <a:schemeClr val="tx1">
                    <a:lumMod val="85000"/>
                    <a:lumOff val="15000"/>
                  </a:schemeClr>
                </a:solidFill>
                <a:latin typeface="杨任东竹石体-Semibold" panose="02000000000000000000" pitchFamily="2" charset="-122"/>
                <a:ea typeface="杨任东竹石体-Semibold" panose="02000000000000000000" pitchFamily="2" charset="-122"/>
              </a:rPr>
              <a:t>点击编辑标题</a:t>
            </a:r>
            <a:endParaRPr lang="en-US" altLang="zh-CN" sz="2000" dirty="0">
              <a:solidFill>
                <a:schemeClr val="tx1">
                  <a:lumMod val="85000"/>
                  <a:lumOff val="15000"/>
                </a:schemeClr>
              </a:solidFill>
              <a:latin typeface="杨任东竹石体-Semibold" panose="02000000000000000000" pitchFamily="2" charset="-122"/>
              <a:ea typeface="杨任东竹石体-Semibold" panose="02000000000000000000" pitchFamily="2"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ae876ef84f35c640a5c90d7e6a5908b3c89af3b83a5477-4liUcV_fw658"/>
          <p:cNvPicPr>
            <a:picLocks noChangeAspect="1"/>
          </p:cNvPicPr>
          <p:nvPr/>
        </p:nvPicPr>
        <p:blipFill>
          <a:blip r:embed="rId2"/>
          <a:srcRect t="10188"/>
          <a:stretch>
            <a:fillRect/>
          </a:stretch>
        </p:blipFill>
        <p:spPr>
          <a:xfrm rot="16200000">
            <a:off x="2674620" y="-2675890"/>
            <a:ext cx="6858635" cy="12208510"/>
          </a:xfrm>
          <a:prstGeom prst="rect">
            <a:avLst/>
          </a:prstGeom>
        </p:spPr>
      </p:pic>
      <p:sp>
        <p:nvSpPr>
          <p:cNvPr id="5" name="矩形 4"/>
          <p:cNvSpPr/>
          <p:nvPr/>
        </p:nvSpPr>
        <p:spPr>
          <a:xfrm flipH="1">
            <a:off x="2294615" y="3688561"/>
            <a:ext cx="7949480" cy="583565"/>
          </a:xfrm>
          <a:prstGeom prst="rect">
            <a:avLst/>
          </a:prstGeom>
        </p:spPr>
        <p:txBody>
          <a:bodyPr wrap="square">
            <a:spAutoFit/>
          </a:bodyPr>
          <a:lstStyle/>
          <a:p>
            <a:pPr algn="ctr">
              <a:lnSpc>
                <a:spcPct val="200000"/>
              </a:lnSpc>
            </a:pPr>
            <a:r>
              <a:rPr lang="en-US" altLang="zh-CN" sz="800" dirty="0">
                <a:solidFill>
                  <a:schemeClr val="tx1">
                    <a:lumMod val="95000"/>
                    <a:lumOff val="5000"/>
                  </a:schemeClr>
                </a:solidFill>
                <a:latin typeface="微软雅黑" panose="020B0503020204020204" charset="-122"/>
                <a:ea typeface="微软雅黑" panose="020B0503020204020204" charset="-122"/>
                <a:cs typeface="Segoe UI" panose="020B0502040204020203" pitchFamily="34" charset="0"/>
              </a:rPr>
              <a:t>White space is an advanced method of design. It is a blank space. It is the most common in minimalist design. Keeping white space sounds and then use it properly most common in minimalist design. Keeping white space sounds very simple and then use it properly</a:t>
            </a:r>
          </a:p>
        </p:txBody>
      </p:sp>
      <p:sp>
        <p:nvSpPr>
          <p:cNvPr id="23" name="文本框 22"/>
          <p:cNvSpPr txBox="1"/>
          <p:nvPr/>
        </p:nvSpPr>
        <p:spPr>
          <a:xfrm flipH="1">
            <a:off x="2587438" y="2612218"/>
            <a:ext cx="7363835" cy="1106805"/>
          </a:xfrm>
          <a:prstGeom prst="rect">
            <a:avLst/>
          </a:prstGeom>
          <a:noFill/>
          <a:effectLst>
            <a:outerShdw blurRad="50800" dist="50800" dir="5400000" sx="1000" sy="1000" algn="ctr" rotWithShape="0">
              <a:srgbClr val="2B7D1E"/>
            </a:outerShdw>
          </a:effectLst>
        </p:spPr>
        <p:txBody>
          <a:bodyPr wrap="square" rtlCol="0">
            <a:spAutoFit/>
          </a:bodyPr>
          <a:lstStyle/>
          <a:p>
            <a:pPr algn="ctr"/>
            <a:r>
              <a:rPr lang="zh-CN" altLang="en-US" sz="6600" dirty="0">
                <a:solidFill>
                  <a:schemeClr val="tx1">
                    <a:lumMod val="95000"/>
                    <a:lumOff val="5000"/>
                  </a:schemeClr>
                </a:solidFill>
                <a:latin typeface="微软雅黑" panose="020B0503020204020204" charset="-122"/>
                <a:ea typeface="微软雅黑" panose="020B0503020204020204" charset="-122"/>
              </a:rPr>
              <a:t>感谢您的聆听</a:t>
            </a:r>
          </a:p>
        </p:txBody>
      </p:sp>
      <p:pic>
        <p:nvPicPr>
          <p:cNvPr id="25" name="图片 2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7000" contrast="-76000"/>
                    </a14:imgEffect>
                  </a14:imgLayer>
                </a14:imgProps>
              </a:ext>
            </a:extLst>
          </a:blip>
          <a:srcRect/>
          <a:stretch>
            <a:fillRect/>
          </a:stretch>
        </p:blipFill>
        <p:spPr>
          <a:xfrm rot="16200000">
            <a:off x="5767061" y="-618753"/>
            <a:ext cx="657879" cy="121920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2311</Words>
  <Application>Microsoft Office PowerPoint</Application>
  <PresentationFormat>宽屏</PresentationFormat>
  <Paragraphs>124</Paragraphs>
  <Slides>18</Slides>
  <Notes>0</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18</vt:i4>
      </vt:variant>
    </vt:vector>
  </HeadingPairs>
  <TitlesOfParts>
    <vt:vector size="33" baseType="lpstr">
      <vt:lpstr>Gill Sans</vt:lpstr>
      <vt:lpstr>汉仪PP体简</vt:lpstr>
      <vt:lpstr>楷体</vt:lpstr>
      <vt:lpstr>全字库正楷体</vt:lpstr>
      <vt:lpstr>宋体</vt:lpstr>
      <vt:lpstr>微软雅黑</vt:lpstr>
      <vt:lpstr>新蒂文徵明體</vt:lpstr>
      <vt:lpstr>杨任东竹石体-Semibold</vt:lpstr>
      <vt:lpstr>Arial</vt:lpstr>
      <vt:lpstr>Calibri</vt:lpstr>
      <vt:lpstr>Calibri Light</vt:lpstr>
      <vt:lpstr>Segoe UI</vt:lpstr>
      <vt:lpstr>Wingdings</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vian</cp:lastModifiedBy>
  <cp:revision>11</cp:revision>
  <dcterms:created xsi:type="dcterms:W3CDTF">2018-05-14T04:32:00Z</dcterms:created>
  <dcterms:modified xsi:type="dcterms:W3CDTF">2022-12-20T11:27:48Z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