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57" r:id="rId3"/>
    <p:sldId id="273" r:id="rId4"/>
    <p:sldId id="258" r:id="rId5"/>
    <p:sldId id="276" r:id="rId6"/>
    <p:sldId id="277" r:id="rId7"/>
    <p:sldId id="278" r:id="rId8"/>
    <p:sldId id="274" r:id="rId9"/>
    <p:sldId id="259" r:id="rId10"/>
    <p:sldId id="275" r:id="rId11"/>
    <p:sldId id="279" r:id="rId12"/>
    <p:sldId id="261" r:id="rId13"/>
    <p:sldId id="260" r:id="rId14"/>
    <p:sldId id="263" r:id="rId15"/>
    <p:sldId id="280" r:id="rId16"/>
    <p:sldId id="264" r:id="rId17"/>
    <p:sldId id="266" r:id="rId18"/>
    <p:sldId id="267" r:id="rId19"/>
    <p:sldId id="281" r:id="rId20"/>
  </p:sldIdLst>
  <p:sldSz cx="12192000" cy="6858000"/>
  <p:notesSz cx="6858000" cy="9144000"/>
  <p:embeddedFontLst>
    <p:embeddedFont>
      <p:font typeface="Calibri Light" panose="020F0302020204030204" pitchFamily="34" charset="0"/>
      <p:regular r:id="rId22"/>
      <p:italic r:id="rId23"/>
    </p:embeddedFont>
    <p:embeddedFont>
      <p:font typeface="Calibri" panose="020F0502020204030204" pitchFamily="34" charset="0"/>
      <p:regular r:id="rId24"/>
      <p:bold r:id="rId25"/>
      <p:italic r:id="rId26"/>
      <p:boldItalic r:id="rId27"/>
    </p:embeddedFont>
    <p:embeddedFont>
      <p:font typeface="微软雅黑" panose="020B0503020204020204" pitchFamily="34" charset="-122"/>
      <p:regular r:id="rId28"/>
      <p:bold r:id="rId29"/>
    </p:embeddedFont>
    <p:embeddedFont>
      <p:font typeface="楷体" panose="02010609060101010101" pitchFamily="49" charset="-122"/>
      <p:regular r:id="rId3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8">
          <p15:clr>
            <a:srgbClr val="A4A3A4"/>
          </p15:clr>
        </p15:guide>
        <p15:guide id="2" pos="3866">
          <p15:clr>
            <a:srgbClr val="A4A3A4"/>
          </p15:clr>
        </p15:guide>
        <p15:guide id="3" pos="496">
          <p15:clr>
            <a:srgbClr val="A4A3A4"/>
          </p15:clr>
        </p15:guide>
        <p15:guide id="4" orient="horz" pos="481">
          <p15:clr>
            <a:srgbClr val="A4A3A4"/>
          </p15:clr>
        </p15:guide>
        <p15:guide id="5" orient="horz" pos="3906">
          <p15:clr>
            <a:srgbClr val="A4A3A4"/>
          </p15:clr>
        </p15:guide>
        <p15:guide id="6" pos="72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A"/>
    <a:srgbClr val="609B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7" autoAdjust="0"/>
    <p:restoredTop sz="94660"/>
  </p:normalViewPr>
  <p:slideViewPr>
    <p:cSldViewPr snapToGrid="0" showGuides="1">
      <p:cViewPr varScale="1">
        <p:scale>
          <a:sx n="73" d="100"/>
          <a:sy n="73" d="100"/>
        </p:scale>
        <p:origin x="101" y="384"/>
      </p:cViewPr>
      <p:guideLst>
        <p:guide orient="horz" pos="2208"/>
        <p:guide pos="3866"/>
        <p:guide pos="496"/>
        <p:guide orient="horz" pos="481"/>
        <p:guide orient="horz" pos="3906"/>
        <p:guide pos="721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2022/12/14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AFC8DCD-71B4-4FE9-BD01-41BF7E0BC871}"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0D7E7C-DBFA-439A-9FAE-C2CCB1C0052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AFC8DCD-71B4-4FE9-BD01-41BF7E0BC871}"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0D7E7C-DBFA-439A-9FAE-C2CCB1C0052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AFC8DCD-71B4-4FE9-BD01-41BF7E0BC871}"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0D7E7C-DBFA-439A-9FAE-C2CCB1C0052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AFC8DCD-71B4-4FE9-BD01-41BF7E0BC871}"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70D7E7C-DBFA-439A-9FAE-C2CCB1C0052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AFC8DCD-71B4-4FE9-BD01-41BF7E0BC871}" type="datetimeFigureOut">
              <a:rPr lang="zh-CN" altLang="en-US" smtClean="0"/>
              <a:t>2022/12/14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70D7E7C-DBFA-439A-9FAE-C2CCB1C0052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AFC8DCD-71B4-4FE9-BD01-41BF7E0BC871}" type="datetimeFigureOut">
              <a:rPr lang="zh-CN" altLang="en-US" smtClean="0"/>
              <a:t>2022/12/14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70D7E7C-DBFA-439A-9FAE-C2CCB1C0052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AFC8DCD-71B4-4FE9-BD01-41BF7E0BC871}" type="datetimeFigureOut">
              <a:rPr lang="zh-CN" altLang="en-US" smtClean="0"/>
              <a:t>2022/12/14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0D7E7C-DBFA-439A-9FAE-C2CCB1C0052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AFC8DCD-71B4-4FE9-BD01-41BF7E0BC871}"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70D7E7C-DBFA-439A-9FAE-C2CCB1C0052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AFC8DCD-71B4-4FE9-BD01-41BF7E0BC871}"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70D7E7C-DBFA-439A-9FAE-C2CCB1C0052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AFC8DCD-71B4-4FE9-BD01-41BF7E0BC871}"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0D7E7C-DBFA-439A-9FAE-C2CCB1C0052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AFC8DCD-71B4-4FE9-BD01-41BF7E0BC871}"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0D7E7C-DBFA-439A-9FAE-C2CCB1C0052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FC8DCD-71B4-4FE9-BD01-41BF7E0BC871}" type="datetimeFigureOut">
              <a:rPr lang="zh-CN" altLang="en-US" smtClean="0"/>
              <a:t>2022/12/14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0D7E7C-DBFA-439A-9FAE-C2CCB1C00522}" type="slidenum">
              <a:rPr lang="zh-CN" altLang="en-US" smtClean="0"/>
              <a:t>‹#›</a:t>
            </a:fld>
            <a:endParaRPr lang="zh-CN" altLang="en-US"/>
          </a:p>
        </p:txBody>
      </p:sp>
      <p:pic>
        <p:nvPicPr>
          <p:cNvPr id="15" name="图片 14" descr="c9cc1198d2b40bd6414c18b59f79727d2836d75c2a021-meLqwG_fw658"/>
          <p:cNvPicPr>
            <a:picLocks noChangeAspect="1"/>
          </p:cNvPicPr>
          <p:nvPr userDrawn="1"/>
        </p:nvPicPr>
        <p:blipFill>
          <a:blip r:embed="rId13"/>
          <a:srcRect l="120" t="34546" r="89" b="33725"/>
          <a:stretch>
            <a:fillRect/>
          </a:stretch>
        </p:blipFill>
        <p:spPr>
          <a:xfrm>
            <a:off x="0" y="0"/>
            <a:ext cx="12192635" cy="68586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emf"/><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9cc1198d2b40bd6414c18b59f79727d2836d75c2a021-meLqwG_fw658"/>
          <p:cNvPicPr>
            <a:picLocks noChangeAspect="1"/>
          </p:cNvPicPr>
          <p:nvPr/>
        </p:nvPicPr>
        <p:blipFill>
          <a:blip r:embed="rId2"/>
          <a:srcRect t="42867" b="25229"/>
          <a:stretch>
            <a:fillRect/>
          </a:stretch>
        </p:blipFill>
        <p:spPr>
          <a:xfrm>
            <a:off x="0" y="0"/>
            <a:ext cx="12192635" cy="6917055"/>
          </a:xfrm>
          <a:prstGeom prst="rect">
            <a:avLst/>
          </a:prstGeom>
        </p:spPr>
      </p:pic>
      <p:pic>
        <p:nvPicPr>
          <p:cNvPr id="4" name="图片 3"/>
          <p:cNvPicPr>
            <a:picLocks noChangeAspect="1"/>
          </p:cNvPicPr>
          <p:nvPr/>
        </p:nvPicPr>
        <p:blipFill>
          <a:blip r:embed="rId3"/>
          <a:stretch>
            <a:fillRect/>
          </a:stretch>
        </p:blipFill>
        <p:spPr>
          <a:xfrm>
            <a:off x="7548567" y="4685095"/>
            <a:ext cx="4509815" cy="2231920"/>
          </a:xfrm>
          <a:prstGeom prst="rect">
            <a:avLst/>
          </a:prstGeom>
        </p:spPr>
      </p:pic>
      <p:sp>
        <p:nvSpPr>
          <p:cNvPr id="7" name="矩形 2"/>
          <p:cNvSpPr/>
          <p:nvPr/>
        </p:nvSpPr>
        <p:spPr>
          <a:xfrm>
            <a:off x="1407160" y="764540"/>
            <a:ext cx="9378315" cy="4244340"/>
          </a:xfrm>
          <a:custGeom>
            <a:avLst/>
            <a:gdLst>
              <a:gd name="connsiteX0" fmla="*/ 0 w 11218460"/>
              <a:gd name="connsiteY0" fmla="*/ 0 h 3903260"/>
              <a:gd name="connsiteX1" fmla="*/ 11218460 w 11218460"/>
              <a:gd name="connsiteY1" fmla="*/ 0 h 3903260"/>
              <a:gd name="connsiteX2" fmla="*/ 11218460 w 11218460"/>
              <a:gd name="connsiteY2" fmla="*/ 3903260 h 3903260"/>
              <a:gd name="connsiteX3" fmla="*/ 0 w 11218460"/>
              <a:gd name="connsiteY3" fmla="*/ 3903260 h 3903260"/>
              <a:gd name="connsiteX4" fmla="*/ 0 w 11218460"/>
              <a:gd name="connsiteY4" fmla="*/ 0 h 3903260"/>
              <a:gd name="connsiteX0-1" fmla="*/ 0 w 11218460"/>
              <a:gd name="connsiteY0-2" fmla="*/ 0 h 3903260"/>
              <a:gd name="connsiteX1-3" fmla="*/ 11218460 w 11218460"/>
              <a:gd name="connsiteY1-4" fmla="*/ 0 h 3903260"/>
              <a:gd name="connsiteX2-5" fmla="*/ 11218460 w 11218460"/>
              <a:gd name="connsiteY2-6" fmla="*/ 3903260 h 3903260"/>
              <a:gd name="connsiteX3-7" fmla="*/ 4681182 w 11218460"/>
              <a:gd name="connsiteY3-8" fmla="*/ 3889612 h 3903260"/>
              <a:gd name="connsiteX4-9" fmla="*/ 0 w 11218460"/>
              <a:gd name="connsiteY4-10" fmla="*/ 3903260 h 3903260"/>
              <a:gd name="connsiteX5" fmla="*/ 0 w 11218460"/>
              <a:gd name="connsiteY5" fmla="*/ 0 h 3903260"/>
              <a:gd name="connsiteX0-11" fmla="*/ 0 w 11218460"/>
              <a:gd name="connsiteY0-12" fmla="*/ 0 h 3903260"/>
              <a:gd name="connsiteX1-13" fmla="*/ 11218460 w 11218460"/>
              <a:gd name="connsiteY1-14" fmla="*/ 0 h 3903260"/>
              <a:gd name="connsiteX2-15" fmla="*/ 11218460 w 11218460"/>
              <a:gd name="connsiteY2-16" fmla="*/ 3903260 h 3903260"/>
              <a:gd name="connsiteX3-17" fmla="*/ 5909480 w 11218460"/>
              <a:gd name="connsiteY3-18" fmla="*/ 3875964 h 3903260"/>
              <a:gd name="connsiteX4-19" fmla="*/ 4681182 w 11218460"/>
              <a:gd name="connsiteY4-20" fmla="*/ 3889612 h 3903260"/>
              <a:gd name="connsiteX5-21" fmla="*/ 0 w 11218460"/>
              <a:gd name="connsiteY5-22" fmla="*/ 3903260 h 3903260"/>
              <a:gd name="connsiteX6" fmla="*/ 0 w 11218460"/>
              <a:gd name="connsiteY6" fmla="*/ 0 h 3903260"/>
              <a:gd name="connsiteX0-23" fmla="*/ 0 w 11218460"/>
              <a:gd name="connsiteY0-24" fmla="*/ 0 h 3903260"/>
              <a:gd name="connsiteX1-25" fmla="*/ 11218460 w 11218460"/>
              <a:gd name="connsiteY1-26" fmla="*/ 0 h 3903260"/>
              <a:gd name="connsiteX2-27" fmla="*/ 11218460 w 11218460"/>
              <a:gd name="connsiteY2-28" fmla="*/ 3903260 h 3903260"/>
              <a:gd name="connsiteX3-29" fmla="*/ 5909480 w 11218460"/>
              <a:gd name="connsiteY3-30" fmla="*/ 3875964 h 3903260"/>
              <a:gd name="connsiteX4-31" fmla="*/ 5281683 w 11218460"/>
              <a:gd name="connsiteY4-32" fmla="*/ 3889612 h 3903260"/>
              <a:gd name="connsiteX5-33" fmla="*/ 4681182 w 11218460"/>
              <a:gd name="connsiteY5-34" fmla="*/ 3889612 h 3903260"/>
              <a:gd name="connsiteX6-35" fmla="*/ 0 w 11218460"/>
              <a:gd name="connsiteY6-36" fmla="*/ 3903260 h 3903260"/>
              <a:gd name="connsiteX7" fmla="*/ 0 w 11218460"/>
              <a:gd name="connsiteY7" fmla="*/ 0 h 3903260"/>
              <a:gd name="connsiteX0-37" fmla="*/ 0 w 11218460"/>
              <a:gd name="connsiteY0-38" fmla="*/ 0 h 4217159"/>
              <a:gd name="connsiteX1-39" fmla="*/ 11218460 w 11218460"/>
              <a:gd name="connsiteY1-40" fmla="*/ 0 h 4217159"/>
              <a:gd name="connsiteX2-41" fmla="*/ 11218460 w 11218460"/>
              <a:gd name="connsiteY2-42" fmla="*/ 3903260 h 4217159"/>
              <a:gd name="connsiteX3-43" fmla="*/ 5909480 w 11218460"/>
              <a:gd name="connsiteY3-44" fmla="*/ 3875964 h 4217159"/>
              <a:gd name="connsiteX4-45" fmla="*/ 5322626 w 11218460"/>
              <a:gd name="connsiteY4-46" fmla="*/ 4217159 h 4217159"/>
              <a:gd name="connsiteX5-47" fmla="*/ 4681182 w 11218460"/>
              <a:gd name="connsiteY5-48" fmla="*/ 3889612 h 4217159"/>
              <a:gd name="connsiteX6-49" fmla="*/ 0 w 11218460"/>
              <a:gd name="connsiteY6-50" fmla="*/ 3903260 h 4217159"/>
              <a:gd name="connsiteX7-51" fmla="*/ 0 w 11218460"/>
              <a:gd name="connsiteY7-52" fmla="*/ 0 h 4217159"/>
              <a:gd name="connsiteX0-53" fmla="*/ 0 w 11218460"/>
              <a:gd name="connsiteY0-54" fmla="*/ 0 h 4285397"/>
              <a:gd name="connsiteX1-55" fmla="*/ 11218460 w 11218460"/>
              <a:gd name="connsiteY1-56" fmla="*/ 0 h 4285397"/>
              <a:gd name="connsiteX2-57" fmla="*/ 11218460 w 11218460"/>
              <a:gd name="connsiteY2-58" fmla="*/ 3903260 h 4285397"/>
              <a:gd name="connsiteX3-59" fmla="*/ 5909480 w 11218460"/>
              <a:gd name="connsiteY3-60" fmla="*/ 3875964 h 4285397"/>
              <a:gd name="connsiteX4-61" fmla="*/ 5336274 w 11218460"/>
              <a:gd name="connsiteY4-62" fmla="*/ 4285397 h 4285397"/>
              <a:gd name="connsiteX5-63" fmla="*/ 4681182 w 11218460"/>
              <a:gd name="connsiteY5-64" fmla="*/ 3889612 h 4285397"/>
              <a:gd name="connsiteX6-65" fmla="*/ 0 w 11218460"/>
              <a:gd name="connsiteY6-66" fmla="*/ 3903260 h 4285397"/>
              <a:gd name="connsiteX7-67" fmla="*/ 0 w 11218460"/>
              <a:gd name="connsiteY7-68" fmla="*/ 0 h 4285397"/>
              <a:gd name="connsiteX0-69" fmla="*/ 0 w 11218460"/>
              <a:gd name="connsiteY0-70" fmla="*/ 0 h 4285397"/>
              <a:gd name="connsiteX1-71" fmla="*/ 11218460 w 11218460"/>
              <a:gd name="connsiteY1-72" fmla="*/ 0 h 4285397"/>
              <a:gd name="connsiteX2-73" fmla="*/ 11218460 w 11218460"/>
              <a:gd name="connsiteY2-74" fmla="*/ 3903260 h 4285397"/>
              <a:gd name="connsiteX3-75" fmla="*/ 5909480 w 11218460"/>
              <a:gd name="connsiteY3-76" fmla="*/ 3875964 h 4285397"/>
              <a:gd name="connsiteX4-77" fmla="*/ 5336274 w 11218460"/>
              <a:gd name="connsiteY4-78" fmla="*/ 4285397 h 4285397"/>
              <a:gd name="connsiteX5-79" fmla="*/ 4967785 w 11218460"/>
              <a:gd name="connsiteY5-80" fmla="*/ 3889612 h 4285397"/>
              <a:gd name="connsiteX6-81" fmla="*/ 0 w 11218460"/>
              <a:gd name="connsiteY6-82" fmla="*/ 3903260 h 4285397"/>
              <a:gd name="connsiteX7-83" fmla="*/ 0 w 11218460"/>
              <a:gd name="connsiteY7-84" fmla="*/ 0 h 4285397"/>
              <a:gd name="connsiteX0-85" fmla="*/ 0 w 11218460"/>
              <a:gd name="connsiteY0-86" fmla="*/ 0 h 4285397"/>
              <a:gd name="connsiteX1-87" fmla="*/ 11218460 w 11218460"/>
              <a:gd name="connsiteY1-88" fmla="*/ 0 h 4285397"/>
              <a:gd name="connsiteX2-89" fmla="*/ 11218460 w 11218460"/>
              <a:gd name="connsiteY2-90" fmla="*/ 3903260 h 4285397"/>
              <a:gd name="connsiteX3-91" fmla="*/ 5909480 w 11218460"/>
              <a:gd name="connsiteY3-92" fmla="*/ 3875964 h 4285397"/>
              <a:gd name="connsiteX4-93" fmla="*/ 5472751 w 11218460"/>
              <a:gd name="connsiteY4-94" fmla="*/ 4285397 h 4285397"/>
              <a:gd name="connsiteX5-95" fmla="*/ 4967785 w 11218460"/>
              <a:gd name="connsiteY5-96" fmla="*/ 3889612 h 4285397"/>
              <a:gd name="connsiteX6-97" fmla="*/ 0 w 11218460"/>
              <a:gd name="connsiteY6-98" fmla="*/ 3903260 h 4285397"/>
              <a:gd name="connsiteX7-99" fmla="*/ 0 w 11218460"/>
              <a:gd name="connsiteY7-100" fmla="*/ 0 h 4285397"/>
              <a:gd name="connsiteX0-101" fmla="*/ 0 w 11218460"/>
              <a:gd name="connsiteY0-102" fmla="*/ 0 h 4285397"/>
              <a:gd name="connsiteX1-103" fmla="*/ 11218460 w 11218460"/>
              <a:gd name="connsiteY1-104" fmla="*/ 0 h 4285397"/>
              <a:gd name="connsiteX2-105" fmla="*/ 11218460 w 11218460"/>
              <a:gd name="connsiteY2-106" fmla="*/ 3903260 h 4285397"/>
              <a:gd name="connsiteX3-107" fmla="*/ 6359857 w 11218460"/>
              <a:gd name="connsiteY3-108" fmla="*/ 3875964 h 4285397"/>
              <a:gd name="connsiteX4-109" fmla="*/ 5472751 w 11218460"/>
              <a:gd name="connsiteY4-110" fmla="*/ 4285397 h 4285397"/>
              <a:gd name="connsiteX5-111" fmla="*/ 4967785 w 11218460"/>
              <a:gd name="connsiteY5-112" fmla="*/ 3889612 h 4285397"/>
              <a:gd name="connsiteX6-113" fmla="*/ 0 w 11218460"/>
              <a:gd name="connsiteY6-114" fmla="*/ 3903260 h 4285397"/>
              <a:gd name="connsiteX7-115" fmla="*/ 0 w 11218460"/>
              <a:gd name="connsiteY7-116" fmla="*/ 0 h 4285397"/>
              <a:gd name="connsiteX0-117" fmla="*/ 0 w 11218460"/>
              <a:gd name="connsiteY0-118" fmla="*/ 0 h 4285397"/>
              <a:gd name="connsiteX1-119" fmla="*/ 11218460 w 11218460"/>
              <a:gd name="connsiteY1-120" fmla="*/ 0 h 4285397"/>
              <a:gd name="connsiteX2-121" fmla="*/ 11218460 w 11218460"/>
              <a:gd name="connsiteY2-122" fmla="*/ 3903260 h 4285397"/>
              <a:gd name="connsiteX3-123" fmla="*/ 6359857 w 11218460"/>
              <a:gd name="connsiteY3-124" fmla="*/ 3875964 h 4285397"/>
              <a:gd name="connsiteX4-125" fmla="*/ 5472751 w 11218460"/>
              <a:gd name="connsiteY4-126" fmla="*/ 4285397 h 4285397"/>
              <a:gd name="connsiteX5-127" fmla="*/ 5227092 w 11218460"/>
              <a:gd name="connsiteY5-128" fmla="*/ 3903260 h 4285397"/>
              <a:gd name="connsiteX6-129" fmla="*/ 0 w 11218460"/>
              <a:gd name="connsiteY6-130" fmla="*/ 3903260 h 4285397"/>
              <a:gd name="connsiteX7-131" fmla="*/ 0 w 11218460"/>
              <a:gd name="connsiteY7-132" fmla="*/ 0 h 4285397"/>
              <a:gd name="connsiteX0-133" fmla="*/ 0 w 11218460"/>
              <a:gd name="connsiteY0-134" fmla="*/ 0 h 4367284"/>
              <a:gd name="connsiteX1-135" fmla="*/ 11218460 w 11218460"/>
              <a:gd name="connsiteY1-136" fmla="*/ 0 h 4367284"/>
              <a:gd name="connsiteX2-137" fmla="*/ 11218460 w 11218460"/>
              <a:gd name="connsiteY2-138" fmla="*/ 3903260 h 4367284"/>
              <a:gd name="connsiteX3-139" fmla="*/ 6359857 w 11218460"/>
              <a:gd name="connsiteY3-140" fmla="*/ 3875964 h 4367284"/>
              <a:gd name="connsiteX4-141" fmla="*/ 5773002 w 11218460"/>
              <a:gd name="connsiteY4-142" fmla="*/ 4367284 h 4367284"/>
              <a:gd name="connsiteX5-143" fmla="*/ 5227092 w 11218460"/>
              <a:gd name="connsiteY5-144" fmla="*/ 3903260 h 4367284"/>
              <a:gd name="connsiteX6-145" fmla="*/ 0 w 11218460"/>
              <a:gd name="connsiteY6-146" fmla="*/ 3903260 h 4367284"/>
              <a:gd name="connsiteX7-147" fmla="*/ 0 w 11218460"/>
              <a:gd name="connsiteY7-148" fmla="*/ 0 h 4367284"/>
              <a:gd name="connsiteX0-149" fmla="*/ 0 w 11218460"/>
              <a:gd name="connsiteY0-150" fmla="*/ 0 h 4367284"/>
              <a:gd name="connsiteX1-151" fmla="*/ 11218460 w 11218460"/>
              <a:gd name="connsiteY1-152" fmla="*/ 0 h 4367284"/>
              <a:gd name="connsiteX2-153" fmla="*/ 11218460 w 11218460"/>
              <a:gd name="connsiteY2-154" fmla="*/ 3903260 h 4367284"/>
              <a:gd name="connsiteX3-155" fmla="*/ 6359857 w 11218460"/>
              <a:gd name="connsiteY3-156" fmla="*/ 3875964 h 4367284"/>
              <a:gd name="connsiteX4-157" fmla="*/ 5786650 w 11218460"/>
              <a:gd name="connsiteY4-158" fmla="*/ 4367284 h 4367284"/>
              <a:gd name="connsiteX5-159" fmla="*/ 5227092 w 11218460"/>
              <a:gd name="connsiteY5-160" fmla="*/ 3903260 h 4367284"/>
              <a:gd name="connsiteX6-161" fmla="*/ 0 w 11218460"/>
              <a:gd name="connsiteY6-162" fmla="*/ 3903260 h 4367284"/>
              <a:gd name="connsiteX7-163" fmla="*/ 0 w 11218460"/>
              <a:gd name="connsiteY7-164" fmla="*/ 0 h 4367284"/>
              <a:gd name="connsiteX0-165" fmla="*/ 0 w 11218460"/>
              <a:gd name="connsiteY0-166" fmla="*/ 0 h 4367284"/>
              <a:gd name="connsiteX1-167" fmla="*/ 11218460 w 11218460"/>
              <a:gd name="connsiteY1-168" fmla="*/ 0 h 4367284"/>
              <a:gd name="connsiteX2-169" fmla="*/ 11218460 w 11218460"/>
              <a:gd name="connsiteY2-170" fmla="*/ 3903260 h 4367284"/>
              <a:gd name="connsiteX3-171" fmla="*/ 6100549 w 11218460"/>
              <a:gd name="connsiteY3-172" fmla="*/ 3875964 h 4367284"/>
              <a:gd name="connsiteX4-173" fmla="*/ 5786650 w 11218460"/>
              <a:gd name="connsiteY4-174" fmla="*/ 4367284 h 4367284"/>
              <a:gd name="connsiteX5-175" fmla="*/ 5227092 w 11218460"/>
              <a:gd name="connsiteY5-176" fmla="*/ 3903260 h 4367284"/>
              <a:gd name="connsiteX6-177" fmla="*/ 0 w 11218460"/>
              <a:gd name="connsiteY6-178" fmla="*/ 3903260 h 4367284"/>
              <a:gd name="connsiteX7-179" fmla="*/ 0 w 11218460"/>
              <a:gd name="connsiteY7-180" fmla="*/ 0 h 4367284"/>
              <a:gd name="connsiteX0-181" fmla="*/ 0 w 11218460"/>
              <a:gd name="connsiteY0-182" fmla="*/ 0 h 4367284"/>
              <a:gd name="connsiteX1-183" fmla="*/ 11218460 w 11218460"/>
              <a:gd name="connsiteY1-184" fmla="*/ 0 h 4367284"/>
              <a:gd name="connsiteX2-185" fmla="*/ 11218460 w 11218460"/>
              <a:gd name="connsiteY2-186" fmla="*/ 3903260 h 4367284"/>
              <a:gd name="connsiteX3-187" fmla="*/ 6100549 w 11218460"/>
              <a:gd name="connsiteY3-188" fmla="*/ 3875964 h 4367284"/>
              <a:gd name="connsiteX4-189" fmla="*/ 5786650 w 11218460"/>
              <a:gd name="connsiteY4-190" fmla="*/ 4367284 h 4367284"/>
              <a:gd name="connsiteX5-191" fmla="*/ 5363569 w 11218460"/>
              <a:gd name="connsiteY5-192" fmla="*/ 3903260 h 4367284"/>
              <a:gd name="connsiteX6-193" fmla="*/ 0 w 11218460"/>
              <a:gd name="connsiteY6-194" fmla="*/ 3903260 h 4367284"/>
              <a:gd name="connsiteX7-195" fmla="*/ 0 w 11218460"/>
              <a:gd name="connsiteY7-196" fmla="*/ 0 h 4367284"/>
              <a:gd name="connsiteX0-197" fmla="*/ 0 w 11218460"/>
              <a:gd name="connsiteY0-198" fmla="*/ 0 h 4367284"/>
              <a:gd name="connsiteX1-199" fmla="*/ 11218460 w 11218460"/>
              <a:gd name="connsiteY1-200" fmla="*/ 0 h 4367284"/>
              <a:gd name="connsiteX2-201" fmla="*/ 11218460 w 11218460"/>
              <a:gd name="connsiteY2-202" fmla="*/ 3903260 h 4367284"/>
              <a:gd name="connsiteX3-203" fmla="*/ 6100549 w 11218460"/>
              <a:gd name="connsiteY3-204" fmla="*/ 3875964 h 4367284"/>
              <a:gd name="connsiteX4-205" fmla="*/ 5786650 w 11218460"/>
              <a:gd name="connsiteY4-206" fmla="*/ 4367284 h 4367284"/>
              <a:gd name="connsiteX5-207" fmla="*/ 5472751 w 11218460"/>
              <a:gd name="connsiteY5-208" fmla="*/ 3903260 h 4367284"/>
              <a:gd name="connsiteX6-209" fmla="*/ 0 w 11218460"/>
              <a:gd name="connsiteY6-210" fmla="*/ 3903260 h 4367284"/>
              <a:gd name="connsiteX7-211" fmla="*/ 0 w 11218460"/>
              <a:gd name="connsiteY7-212" fmla="*/ 0 h 4367284"/>
              <a:gd name="connsiteX0-213" fmla="*/ 0 w 11218460"/>
              <a:gd name="connsiteY0-214" fmla="*/ 0 h 4285397"/>
              <a:gd name="connsiteX1-215" fmla="*/ 11218460 w 11218460"/>
              <a:gd name="connsiteY1-216" fmla="*/ 0 h 4285397"/>
              <a:gd name="connsiteX2-217" fmla="*/ 11218460 w 11218460"/>
              <a:gd name="connsiteY2-218" fmla="*/ 3903260 h 4285397"/>
              <a:gd name="connsiteX3-219" fmla="*/ 6100549 w 11218460"/>
              <a:gd name="connsiteY3-220" fmla="*/ 3875964 h 4285397"/>
              <a:gd name="connsiteX4-221" fmla="*/ 5773002 w 11218460"/>
              <a:gd name="connsiteY4-222" fmla="*/ 4285397 h 4285397"/>
              <a:gd name="connsiteX5-223" fmla="*/ 5472751 w 11218460"/>
              <a:gd name="connsiteY5-224" fmla="*/ 3903260 h 4285397"/>
              <a:gd name="connsiteX6-225" fmla="*/ 0 w 11218460"/>
              <a:gd name="connsiteY6-226" fmla="*/ 3903260 h 4285397"/>
              <a:gd name="connsiteX7-227" fmla="*/ 0 w 11218460"/>
              <a:gd name="connsiteY7-228" fmla="*/ 0 h 4285397"/>
              <a:gd name="connsiteX0-229" fmla="*/ 0 w 11218460"/>
              <a:gd name="connsiteY0-230" fmla="*/ 0 h 4230806"/>
              <a:gd name="connsiteX1-231" fmla="*/ 11218460 w 11218460"/>
              <a:gd name="connsiteY1-232" fmla="*/ 0 h 4230806"/>
              <a:gd name="connsiteX2-233" fmla="*/ 11218460 w 11218460"/>
              <a:gd name="connsiteY2-234" fmla="*/ 3903260 h 4230806"/>
              <a:gd name="connsiteX3-235" fmla="*/ 6100549 w 11218460"/>
              <a:gd name="connsiteY3-236" fmla="*/ 3875964 h 4230806"/>
              <a:gd name="connsiteX4-237" fmla="*/ 5773002 w 11218460"/>
              <a:gd name="connsiteY4-238" fmla="*/ 4230806 h 4230806"/>
              <a:gd name="connsiteX5-239" fmla="*/ 5472751 w 11218460"/>
              <a:gd name="connsiteY5-240" fmla="*/ 3903260 h 4230806"/>
              <a:gd name="connsiteX6-241" fmla="*/ 0 w 11218460"/>
              <a:gd name="connsiteY6-242" fmla="*/ 3903260 h 4230806"/>
              <a:gd name="connsiteX7-243" fmla="*/ 0 w 11218460"/>
              <a:gd name="connsiteY7-244" fmla="*/ 0 h 4230806"/>
              <a:gd name="connsiteX0-245" fmla="*/ 0 w 11218460"/>
              <a:gd name="connsiteY0-246" fmla="*/ 0 h 4230806"/>
              <a:gd name="connsiteX1-247" fmla="*/ 11218460 w 11218460"/>
              <a:gd name="connsiteY1-248" fmla="*/ 0 h 4230806"/>
              <a:gd name="connsiteX2-249" fmla="*/ 11218460 w 11218460"/>
              <a:gd name="connsiteY2-250" fmla="*/ 3903260 h 4230806"/>
              <a:gd name="connsiteX3-251" fmla="*/ 6100549 w 11218460"/>
              <a:gd name="connsiteY3-252" fmla="*/ 3875964 h 4230806"/>
              <a:gd name="connsiteX4-253" fmla="*/ 5773002 w 11218460"/>
              <a:gd name="connsiteY4-254" fmla="*/ 4230806 h 4230806"/>
              <a:gd name="connsiteX5-255" fmla="*/ 5472751 w 11218460"/>
              <a:gd name="connsiteY5-256" fmla="*/ 3903260 h 4230806"/>
              <a:gd name="connsiteX6-257" fmla="*/ 0 w 11218460"/>
              <a:gd name="connsiteY6-258" fmla="*/ 3903260 h 4230806"/>
              <a:gd name="connsiteX7-259" fmla="*/ 0 w 11218460"/>
              <a:gd name="connsiteY7-260" fmla="*/ 0 h 4230806"/>
              <a:gd name="connsiteX0-261" fmla="*/ 0 w 11218460"/>
              <a:gd name="connsiteY0-262" fmla="*/ 0 h 4230806"/>
              <a:gd name="connsiteX1-263" fmla="*/ 11218460 w 11218460"/>
              <a:gd name="connsiteY1-264" fmla="*/ 0 h 4230806"/>
              <a:gd name="connsiteX2-265" fmla="*/ 11218460 w 11218460"/>
              <a:gd name="connsiteY2-266" fmla="*/ 3903260 h 4230806"/>
              <a:gd name="connsiteX3-267" fmla="*/ 6100549 w 11218460"/>
              <a:gd name="connsiteY3-268" fmla="*/ 3875964 h 4230806"/>
              <a:gd name="connsiteX4-269" fmla="*/ 5773002 w 11218460"/>
              <a:gd name="connsiteY4-270" fmla="*/ 4230806 h 4230806"/>
              <a:gd name="connsiteX5-271" fmla="*/ 5472751 w 11218460"/>
              <a:gd name="connsiteY5-272" fmla="*/ 3903260 h 4230806"/>
              <a:gd name="connsiteX6-273" fmla="*/ 0 w 11218460"/>
              <a:gd name="connsiteY6-274" fmla="*/ 3903260 h 4230806"/>
              <a:gd name="connsiteX7-275" fmla="*/ 0 w 11218460"/>
              <a:gd name="connsiteY7-276" fmla="*/ 0 h 4230806"/>
              <a:gd name="connsiteX0-277" fmla="*/ 0 w 11218460"/>
              <a:gd name="connsiteY0-278" fmla="*/ 0 h 4230806"/>
              <a:gd name="connsiteX1-279" fmla="*/ 11218460 w 11218460"/>
              <a:gd name="connsiteY1-280" fmla="*/ 0 h 4230806"/>
              <a:gd name="connsiteX2-281" fmla="*/ 11218460 w 11218460"/>
              <a:gd name="connsiteY2-282" fmla="*/ 3903260 h 4230806"/>
              <a:gd name="connsiteX3-283" fmla="*/ 6100549 w 11218460"/>
              <a:gd name="connsiteY3-284" fmla="*/ 3889612 h 4230806"/>
              <a:gd name="connsiteX4-285" fmla="*/ 5773002 w 11218460"/>
              <a:gd name="connsiteY4-286" fmla="*/ 4230806 h 4230806"/>
              <a:gd name="connsiteX5-287" fmla="*/ 5472751 w 11218460"/>
              <a:gd name="connsiteY5-288" fmla="*/ 3903260 h 4230806"/>
              <a:gd name="connsiteX6-289" fmla="*/ 0 w 11218460"/>
              <a:gd name="connsiteY6-290" fmla="*/ 3903260 h 4230806"/>
              <a:gd name="connsiteX7-291" fmla="*/ 0 w 11218460"/>
              <a:gd name="connsiteY7-292" fmla="*/ 0 h 4230806"/>
              <a:gd name="connsiteX0-293" fmla="*/ 0 w 11218460"/>
              <a:gd name="connsiteY0-294" fmla="*/ 0 h 4230806"/>
              <a:gd name="connsiteX1-295" fmla="*/ 11218460 w 11218460"/>
              <a:gd name="connsiteY1-296" fmla="*/ 0 h 4230806"/>
              <a:gd name="connsiteX2-297" fmla="*/ 11218460 w 11218460"/>
              <a:gd name="connsiteY2-298" fmla="*/ 3903260 h 4230806"/>
              <a:gd name="connsiteX3-299" fmla="*/ 6100549 w 11218460"/>
              <a:gd name="connsiteY3-300" fmla="*/ 3889612 h 4230806"/>
              <a:gd name="connsiteX4-301" fmla="*/ 5800298 w 11218460"/>
              <a:gd name="connsiteY4-302" fmla="*/ 4230806 h 4230806"/>
              <a:gd name="connsiteX5-303" fmla="*/ 5472751 w 11218460"/>
              <a:gd name="connsiteY5-304" fmla="*/ 3903260 h 4230806"/>
              <a:gd name="connsiteX6-305" fmla="*/ 0 w 11218460"/>
              <a:gd name="connsiteY6-306" fmla="*/ 3903260 h 4230806"/>
              <a:gd name="connsiteX7-307" fmla="*/ 0 w 11218460"/>
              <a:gd name="connsiteY7-308" fmla="*/ 0 h 4230806"/>
              <a:gd name="connsiteX0-309" fmla="*/ 0 w 11218460"/>
              <a:gd name="connsiteY0-310" fmla="*/ 0 h 4230806"/>
              <a:gd name="connsiteX1-311" fmla="*/ 11218460 w 11218460"/>
              <a:gd name="connsiteY1-312" fmla="*/ 0 h 4230806"/>
              <a:gd name="connsiteX2-313" fmla="*/ 11218460 w 11218460"/>
              <a:gd name="connsiteY2-314" fmla="*/ 3903260 h 4230806"/>
              <a:gd name="connsiteX3-315" fmla="*/ 6100549 w 11218460"/>
              <a:gd name="connsiteY3-316" fmla="*/ 3889612 h 4230806"/>
              <a:gd name="connsiteX4-317" fmla="*/ 5800298 w 11218460"/>
              <a:gd name="connsiteY4-318" fmla="*/ 4230806 h 4230806"/>
              <a:gd name="connsiteX5-319" fmla="*/ 5186148 w 11218460"/>
              <a:gd name="connsiteY5-320" fmla="*/ 3903260 h 4230806"/>
              <a:gd name="connsiteX6-321" fmla="*/ 0 w 11218460"/>
              <a:gd name="connsiteY6-322" fmla="*/ 3903260 h 4230806"/>
              <a:gd name="connsiteX7-323" fmla="*/ 0 w 11218460"/>
              <a:gd name="connsiteY7-324" fmla="*/ 0 h 4230806"/>
              <a:gd name="connsiteX0-325" fmla="*/ 0 w 11218460"/>
              <a:gd name="connsiteY0-326" fmla="*/ 0 h 4230806"/>
              <a:gd name="connsiteX1-327" fmla="*/ 11218460 w 11218460"/>
              <a:gd name="connsiteY1-328" fmla="*/ 0 h 4230806"/>
              <a:gd name="connsiteX2-329" fmla="*/ 11218460 w 11218460"/>
              <a:gd name="connsiteY2-330" fmla="*/ 3903260 h 4230806"/>
              <a:gd name="connsiteX3-331" fmla="*/ 5991366 w 11218460"/>
              <a:gd name="connsiteY3-332" fmla="*/ 3889612 h 4230806"/>
              <a:gd name="connsiteX4-333" fmla="*/ 5800298 w 11218460"/>
              <a:gd name="connsiteY4-334" fmla="*/ 4230806 h 4230806"/>
              <a:gd name="connsiteX5-335" fmla="*/ 5186148 w 11218460"/>
              <a:gd name="connsiteY5-336" fmla="*/ 3903260 h 4230806"/>
              <a:gd name="connsiteX6-337" fmla="*/ 0 w 11218460"/>
              <a:gd name="connsiteY6-338" fmla="*/ 3903260 h 4230806"/>
              <a:gd name="connsiteX7-339" fmla="*/ 0 w 11218460"/>
              <a:gd name="connsiteY7-340" fmla="*/ 0 h 4230806"/>
              <a:gd name="connsiteX0-341" fmla="*/ 0 w 11218460"/>
              <a:gd name="connsiteY0-342" fmla="*/ 0 h 4244454"/>
              <a:gd name="connsiteX1-343" fmla="*/ 11218460 w 11218460"/>
              <a:gd name="connsiteY1-344" fmla="*/ 0 h 4244454"/>
              <a:gd name="connsiteX2-345" fmla="*/ 11218460 w 11218460"/>
              <a:gd name="connsiteY2-346" fmla="*/ 3903260 h 4244454"/>
              <a:gd name="connsiteX3-347" fmla="*/ 5991366 w 11218460"/>
              <a:gd name="connsiteY3-348" fmla="*/ 3889612 h 4244454"/>
              <a:gd name="connsiteX4-349" fmla="*/ 5581933 w 11218460"/>
              <a:gd name="connsiteY4-350" fmla="*/ 4244454 h 4244454"/>
              <a:gd name="connsiteX5-351" fmla="*/ 5186148 w 11218460"/>
              <a:gd name="connsiteY5-352" fmla="*/ 3903260 h 4244454"/>
              <a:gd name="connsiteX6-353" fmla="*/ 0 w 11218460"/>
              <a:gd name="connsiteY6-354" fmla="*/ 3903260 h 4244454"/>
              <a:gd name="connsiteX7-355" fmla="*/ 0 w 11218460"/>
              <a:gd name="connsiteY7-356" fmla="*/ 0 h 4244454"/>
              <a:gd name="connsiteX0-357" fmla="*/ 0 w 11218460"/>
              <a:gd name="connsiteY0-358" fmla="*/ 0 h 4244454"/>
              <a:gd name="connsiteX1-359" fmla="*/ 11218460 w 11218460"/>
              <a:gd name="connsiteY1-360" fmla="*/ 0 h 4244454"/>
              <a:gd name="connsiteX2-361" fmla="*/ 11218460 w 11218460"/>
              <a:gd name="connsiteY2-362" fmla="*/ 3903260 h 4244454"/>
              <a:gd name="connsiteX3-363" fmla="*/ 5991366 w 11218460"/>
              <a:gd name="connsiteY3-364" fmla="*/ 3889612 h 4244454"/>
              <a:gd name="connsiteX4-365" fmla="*/ 5581933 w 11218460"/>
              <a:gd name="connsiteY4-366" fmla="*/ 4244454 h 4244454"/>
              <a:gd name="connsiteX5-367" fmla="*/ 5186148 w 11218460"/>
              <a:gd name="connsiteY5-368" fmla="*/ 3903260 h 4244454"/>
              <a:gd name="connsiteX6-369" fmla="*/ 0 w 11218460"/>
              <a:gd name="connsiteY6-370" fmla="*/ 3903260 h 4244454"/>
              <a:gd name="connsiteX7-371" fmla="*/ 0 w 11218460"/>
              <a:gd name="connsiteY7-372" fmla="*/ 0 h 4244454"/>
              <a:gd name="connsiteX0-373" fmla="*/ 0 w 11218460"/>
              <a:gd name="connsiteY0-374" fmla="*/ 0 h 4244454"/>
              <a:gd name="connsiteX1-375" fmla="*/ 11218460 w 11218460"/>
              <a:gd name="connsiteY1-376" fmla="*/ 0 h 4244454"/>
              <a:gd name="connsiteX2-377" fmla="*/ 11218460 w 11218460"/>
              <a:gd name="connsiteY2-378" fmla="*/ 3903260 h 4244454"/>
              <a:gd name="connsiteX3-379" fmla="*/ 5991366 w 11218460"/>
              <a:gd name="connsiteY3-380" fmla="*/ 3889612 h 4244454"/>
              <a:gd name="connsiteX4-381" fmla="*/ 5650171 w 11218460"/>
              <a:gd name="connsiteY4-382" fmla="*/ 4244454 h 4244454"/>
              <a:gd name="connsiteX5-383" fmla="*/ 5186148 w 11218460"/>
              <a:gd name="connsiteY5-384" fmla="*/ 3903260 h 4244454"/>
              <a:gd name="connsiteX6-385" fmla="*/ 0 w 11218460"/>
              <a:gd name="connsiteY6-386" fmla="*/ 3903260 h 4244454"/>
              <a:gd name="connsiteX7-387" fmla="*/ 0 w 11218460"/>
              <a:gd name="connsiteY7-388" fmla="*/ 0 h 4244454"/>
              <a:gd name="connsiteX0-389" fmla="*/ 0 w 11218460"/>
              <a:gd name="connsiteY0-390" fmla="*/ 0 h 4244454"/>
              <a:gd name="connsiteX1-391" fmla="*/ 11218460 w 11218460"/>
              <a:gd name="connsiteY1-392" fmla="*/ 0 h 4244454"/>
              <a:gd name="connsiteX2-393" fmla="*/ 11218460 w 11218460"/>
              <a:gd name="connsiteY2-394" fmla="*/ 3903260 h 4244454"/>
              <a:gd name="connsiteX3-395" fmla="*/ 5991366 w 11218460"/>
              <a:gd name="connsiteY3-396" fmla="*/ 3889612 h 4244454"/>
              <a:gd name="connsiteX4-397" fmla="*/ 5609228 w 11218460"/>
              <a:gd name="connsiteY4-398" fmla="*/ 4244454 h 4244454"/>
              <a:gd name="connsiteX5-399" fmla="*/ 5186148 w 11218460"/>
              <a:gd name="connsiteY5-400" fmla="*/ 3903260 h 4244454"/>
              <a:gd name="connsiteX6-401" fmla="*/ 0 w 11218460"/>
              <a:gd name="connsiteY6-402" fmla="*/ 3903260 h 4244454"/>
              <a:gd name="connsiteX7-403" fmla="*/ 0 w 11218460"/>
              <a:gd name="connsiteY7-404" fmla="*/ 0 h 424445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11218460" h="4244454">
                <a:moveTo>
                  <a:pt x="0" y="0"/>
                </a:moveTo>
                <a:lnTo>
                  <a:pt x="11218460" y="0"/>
                </a:lnTo>
                <a:lnTo>
                  <a:pt x="11218460" y="3903260"/>
                </a:lnTo>
                <a:lnTo>
                  <a:pt x="5991366" y="3889612"/>
                </a:lnTo>
                <a:lnTo>
                  <a:pt x="5609228" y="4244454"/>
                </a:lnTo>
                <a:lnTo>
                  <a:pt x="5186148" y="3903260"/>
                </a:lnTo>
                <a:lnTo>
                  <a:pt x="0" y="3903260"/>
                </a:lnTo>
                <a:lnTo>
                  <a:pt x="0" y="0"/>
                </a:lnTo>
                <a:close/>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24" name="文本框 23"/>
          <p:cNvSpPr txBox="1"/>
          <p:nvPr/>
        </p:nvSpPr>
        <p:spPr>
          <a:xfrm>
            <a:off x="2171634" y="3624047"/>
            <a:ext cx="7847462" cy="369332"/>
          </a:xfrm>
          <a:prstGeom prst="rect">
            <a:avLst/>
          </a:prstGeom>
          <a:noFill/>
        </p:spPr>
        <p:txBody>
          <a:bodyPr wrap="square" rtlCol="0">
            <a:spAutoFit/>
          </a:bodyPr>
          <a:lstStyle/>
          <a:p>
            <a:r>
              <a:rPr lang="en-US" altLang="zh-CN" dirty="0" smtClean="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                               </a:t>
            </a:r>
            <a:r>
              <a:rPr lang="en-US" altLang="zh-CN" dirty="0" smtClean="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                                                                                    </a:t>
            </a:r>
            <a:r>
              <a:rPr lang="en-US" altLang="zh-CN" dirty="0" smtClean="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a:t>
            </a:r>
            <a:endParaRPr lang="zh-CN" altLang="en-US"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14" name="文本框 13"/>
          <p:cNvSpPr txBox="1"/>
          <p:nvPr/>
        </p:nvSpPr>
        <p:spPr>
          <a:xfrm>
            <a:off x="2439562" y="3604715"/>
            <a:ext cx="1210588" cy="400110"/>
          </a:xfrm>
          <a:prstGeom prst="rect">
            <a:avLst/>
          </a:prstGeom>
          <a:noFill/>
        </p:spPr>
        <p:txBody>
          <a:bodyPr wrap="none" rtlCol="0">
            <a:spAutoFit/>
          </a:bodyPr>
          <a:lstStyle/>
          <a:p>
            <a:r>
              <a:rPr lang="zh-CN" altLang="en-US" sz="2000" dirty="0" smtClean="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工作汇报</a:t>
            </a:r>
            <a:endParaRPr lang="zh-CN" altLang="en-US" sz="2000"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15" name="文本框 14"/>
          <p:cNvSpPr txBox="1"/>
          <p:nvPr/>
        </p:nvSpPr>
        <p:spPr>
          <a:xfrm>
            <a:off x="4523075" y="3618364"/>
            <a:ext cx="1210588" cy="400110"/>
          </a:xfrm>
          <a:prstGeom prst="rect">
            <a:avLst/>
          </a:prstGeom>
          <a:noFill/>
        </p:spPr>
        <p:txBody>
          <a:bodyPr wrap="none" rtlCol="0">
            <a:spAutoFit/>
          </a:bodyPr>
          <a:lstStyle/>
          <a:p>
            <a:r>
              <a:rPr lang="zh-CN" altLang="en-US" sz="2000" dirty="0" smtClean="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年中总结</a:t>
            </a:r>
            <a:endParaRPr lang="zh-CN" altLang="en-US" sz="2000"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16" name="文本框 15"/>
          <p:cNvSpPr txBox="1"/>
          <p:nvPr/>
        </p:nvSpPr>
        <p:spPr>
          <a:xfrm>
            <a:off x="6579473" y="3604716"/>
            <a:ext cx="1210588" cy="400110"/>
          </a:xfrm>
          <a:prstGeom prst="rect">
            <a:avLst/>
          </a:prstGeom>
          <a:noFill/>
        </p:spPr>
        <p:txBody>
          <a:bodyPr wrap="none" rtlCol="0">
            <a:spAutoFit/>
          </a:bodyPr>
          <a:lstStyle/>
          <a:p>
            <a:r>
              <a:rPr lang="zh-CN" altLang="en-US" sz="2000"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总结计划</a:t>
            </a:r>
          </a:p>
        </p:txBody>
      </p:sp>
      <p:sp>
        <p:nvSpPr>
          <p:cNvPr id="17" name="文本框 16"/>
          <p:cNvSpPr txBox="1"/>
          <p:nvPr/>
        </p:nvSpPr>
        <p:spPr>
          <a:xfrm>
            <a:off x="8608395" y="3591066"/>
            <a:ext cx="1210588" cy="400110"/>
          </a:xfrm>
          <a:prstGeom prst="rect">
            <a:avLst/>
          </a:prstGeom>
          <a:noFill/>
        </p:spPr>
        <p:txBody>
          <a:bodyPr wrap="none" rtlCol="0">
            <a:spAutoFit/>
          </a:bodyPr>
          <a:lstStyle/>
          <a:p>
            <a:r>
              <a:rPr lang="zh-CN" altLang="en-US" sz="2000" dirty="0" smtClean="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工作计划</a:t>
            </a:r>
            <a:endParaRPr lang="zh-CN" altLang="en-US" sz="2000"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26" name="燕尾形 5"/>
          <p:cNvSpPr/>
          <p:nvPr/>
        </p:nvSpPr>
        <p:spPr>
          <a:xfrm rot="5400000">
            <a:off x="5943511" y="4941606"/>
            <a:ext cx="303709" cy="748354"/>
          </a:xfrm>
          <a:custGeom>
            <a:avLst/>
            <a:gdLst>
              <a:gd name="connsiteX0" fmla="*/ 0 w 368489"/>
              <a:gd name="connsiteY0" fmla="*/ 0 h 627795"/>
              <a:gd name="connsiteX1" fmla="*/ 184245 w 368489"/>
              <a:gd name="connsiteY1" fmla="*/ 0 h 627795"/>
              <a:gd name="connsiteX2" fmla="*/ 368489 w 368489"/>
              <a:gd name="connsiteY2" fmla="*/ 313898 h 627795"/>
              <a:gd name="connsiteX3" fmla="*/ 184245 w 368489"/>
              <a:gd name="connsiteY3" fmla="*/ 627795 h 627795"/>
              <a:gd name="connsiteX4" fmla="*/ 0 w 368489"/>
              <a:gd name="connsiteY4" fmla="*/ 627795 h 627795"/>
              <a:gd name="connsiteX5" fmla="*/ 184245 w 368489"/>
              <a:gd name="connsiteY5" fmla="*/ 313898 h 627795"/>
              <a:gd name="connsiteX6" fmla="*/ 0 w 368489"/>
              <a:gd name="connsiteY6" fmla="*/ 0 h 627795"/>
              <a:gd name="connsiteX0-1" fmla="*/ 368489 w 459929"/>
              <a:gd name="connsiteY0-2" fmla="*/ 313898 h 627795"/>
              <a:gd name="connsiteX1-3" fmla="*/ 184245 w 459929"/>
              <a:gd name="connsiteY1-4" fmla="*/ 627795 h 627795"/>
              <a:gd name="connsiteX2-5" fmla="*/ 0 w 459929"/>
              <a:gd name="connsiteY2-6" fmla="*/ 627795 h 627795"/>
              <a:gd name="connsiteX3-7" fmla="*/ 184245 w 459929"/>
              <a:gd name="connsiteY3-8" fmla="*/ 313898 h 627795"/>
              <a:gd name="connsiteX4-9" fmla="*/ 0 w 459929"/>
              <a:gd name="connsiteY4-10" fmla="*/ 0 h 627795"/>
              <a:gd name="connsiteX5-11" fmla="*/ 184245 w 459929"/>
              <a:gd name="connsiteY5-12" fmla="*/ 0 h 627795"/>
              <a:gd name="connsiteX6-13" fmla="*/ 459929 w 459929"/>
              <a:gd name="connsiteY6-14" fmla="*/ 405338 h 627795"/>
              <a:gd name="connsiteX0-15" fmla="*/ 368489 w 368489"/>
              <a:gd name="connsiteY0-16" fmla="*/ 313898 h 627795"/>
              <a:gd name="connsiteX1-17" fmla="*/ 184245 w 368489"/>
              <a:gd name="connsiteY1-18" fmla="*/ 627795 h 627795"/>
              <a:gd name="connsiteX2-19" fmla="*/ 0 w 368489"/>
              <a:gd name="connsiteY2-20" fmla="*/ 627795 h 627795"/>
              <a:gd name="connsiteX3-21" fmla="*/ 184245 w 368489"/>
              <a:gd name="connsiteY3-22" fmla="*/ 313898 h 627795"/>
              <a:gd name="connsiteX4-23" fmla="*/ 0 w 368489"/>
              <a:gd name="connsiteY4-24" fmla="*/ 0 h 627795"/>
              <a:gd name="connsiteX5-25" fmla="*/ 184245 w 368489"/>
              <a:gd name="connsiteY5-26" fmla="*/ 0 h 627795"/>
              <a:gd name="connsiteX0-27" fmla="*/ 184245 w 184245"/>
              <a:gd name="connsiteY0-28" fmla="*/ 627795 h 627795"/>
              <a:gd name="connsiteX1-29" fmla="*/ 0 w 184245"/>
              <a:gd name="connsiteY1-30" fmla="*/ 627795 h 627795"/>
              <a:gd name="connsiteX2-31" fmla="*/ 184245 w 184245"/>
              <a:gd name="connsiteY2-32" fmla="*/ 313898 h 627795"/>
              <a:gd name="connsiteX3-33" fmla="*/ 0 w 184245"/>
              <a:gd name="connsiteY3-34" fmla="*/ 0 h 627795"/>
              <a:gd name="connsiteX4-35" fmla="*/ 184245 w 184245"/>
              <a:gd name="connsiteY4-36" fmla="*/ 0 h 627795"/>
              <a:gd name="connsiteX0-37" fmla="*/ 0 w 184245"/>
              <a:gd name="connsiteY0-38" fmla="*/ 627795 h 627795"/>
              <a:gd name="connsiteX1-39" fmla="*/ 184245 w 184245"/>
              <a:gd name="connsiteY1-40" fmla="*/ 313898 h 627795"/>
              <a:gd name="connsiteX2-41" fmla="*/ 0 w 184245"/>
              <a:gd name="connsiteY2-42" fmla="*/ 0 h 627795"/>
              <a:gd name="connsiteX3-43" fmla="*/ 184245 w 184245"/>
              <a:gd name="connsiteY3-44" fmla="*/ 0 h 627795"/>
              <a:gd name="connsiteX0-45" fmla="*/ 0 w 184245"/>
              <a:gd name="connsiteY0-46" fmla="*/ 627795 h 627795"/>
              <a:gd name="connsiteX1-47" fmla="*/ 184245 w 184245"/>
              <a:gd name="connsiteY1-48" fmla="*/ 313898 h 627795"/>
              <a:gd name="connsiteX2-49" fmla="*/ 0 w 184245"/>
              <a:gd name="connsiteY2-50" fmla="*/ 0 h 627795"/>
            </a:gdLst>
            <a:ahLst/>
            <a:cxnLst>
              <a:cxn ang="0">
                <a:pos x="connsiteX0-1" y="connsiteY0-2"/>
              </a:cxn>
              <a:cxn ang="0">
                <a:pos x="connsiteX1-3" y="connsiteY1-4"/>
              </a:cxn>
              <a:cxn ang="0">
                <a:pos x="connsiteX2-5" y="connsiteY2-6"/>
              </a:cxn>
            </a:cxnLst>
            <a:rect l="l" t="t" r="r" b="b"/>
            <a:pathLst>
              <a:path w="184245" h="627795">
                <a:moveTo>
                  <a:pt x="0" y="627795"/>
                </a:moveTo>
                <a:lnTo>
                  <a:pt x="184245" y="313898"/>
                </a:lnTo>
                <a:lnTo>
                  <a:pt x="0" y="0"/>
                </a:lnTo>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
        <p:nvSpPr>
          <p:cNvPr id="19" name="文本框 18"/>
          <p:cNvSpPr txBox="1"/>
          <p:nvPr/>
        </p:nvSpPr>
        <p:spPr>
          <a:xfrm>
            <a:off x="5052600" y="1152383"/>
            <a:ext cx="2088107" cy="646331"/>
          </a:xfrm>
          <a:prstGeom prst="rect">
            <a:avLst/>
          </a:prstGeom>
          <a:noFill/>
        </p:spPr>
        <p:txBody>
          <a:bodyPr wrap="square" rtlCol="0">
            <a:spAutoFit/>
          </a:bodyPr>
          <a:lstStyle/>
          <a:p>
            <a:r>
              <a:rPr lang="en-US" altLang="zh-CN" sz="3600" dirty="0" smtClean="0">
                <a:solidFill>
                  <a:schemeClr val="tx1"/>
                </a:solidFill>
                <a:latin typeface="Arial" panose="020B0604020202020204" pitchFamily="34" charset="0"/>
                <a:ea typeface="楷体" panose="02010609060101010101" pitchFamily="49" charset="-122"/>
                <a:sym typeface="Arial" panose="020B0604020202020204" pitchFamily="34" charset="0"/>
              </a:rPr>
              <a:t>L O G O</a:t>
            </a:r>
          </a:p>
        </p:txBody>
      </p:sp>
      <p:sp>
        <p:nvSpPr>
          <p:cNvPr id="21" name="文本框 20"/>
          <p:cNvSpPr txBox="1"/>
          <p:nvPr/>
        </p:nvSpPr>
        <p:spPr>
          <a:xfrm>
            <a:off x="1781810" y="2141855"/>
            <a:ext cx="8816340" cy="1106805"/>
          </a:xfrm>
          <a:prstGeom prst="rect">
            <a:avLst/>
          </a:prstGeom>
          <a:noFill/>
        </p:spPr>
        <p:txBody>
          <a:bodyPr wrap="square" rtlCol="0">
            <a:spAutoFit/>
          </a:bodyPr>
          <a:lstStyle/>
          <a:p>
            <a:r>
              <a:rPr lang="zh-CN" altLang="en-US" sz="6600" dirty="0">
                <a:solidFill>
                  <a:schemeClr val="tx1"/>
                </a:solidFill>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rPr>
              <a:t>江山黑白极简工作模板</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9cc1198d2b40bd6414c18b59f79727d2836d75c2a021-meLqwG_fw658"/>
          <p:cNvPicPr>
            <a:picLocks noChangeAspect="1"/>
          </p:cNvPicPr>
          <p:nvPr/>
        </p:nvPicPr>
        <p:blipFill>
          <a:blip r:embed="rId2"/>
          <a:srcRect t="35278" b="32818"/>
          <a:stretch>
            <a:fillRect/>
          </a:stretch>
        </p:blipFill>
        <p:spPr>
          <a:xfrm>
            <a:off x="0" y="0"/>
            <a:ext cx="12192635" cy="6917055"/>
          </a:xfrm>
          <a:prstGeom prst="rect">
            <a:avLst/>
          </a:prstGeom>
        </p:spPr>
      </p:pic>
      <p:grpSp>
        <p:nvGrpSpPr>
          <p:cNvPr id="2" name="组合 1"/>
          <p:cNvGrpSpPr/>
          <p:nvPr/>
        </p:nvGrpSpPr>
        <p:grpSpPr>
          <a:xfrm>
            <a:off x="1893570" y="2699384"/>
            <a:ext cx="2256155" cy="2379571"/>
            <a:chOff x="5800" y="4546"/>
            <a:chExt cx="2280" cy="2405"/>
          </a:xfrm>
        </p:grpSpPr>
        <p:sp>
          <p:nvSpPr>
            <p:cNvPr id="5" name="文本框 4"/>
            <p:cNvSpPr txBox="1"/>
            <p:nvPr/>
          </p:nvSpPr>
          <p:spPr>
            <a:xfrm>
              <a:off x="5800" y="4546"/>
              <a:ext cx="2280" cy="1336"/>
            </a:xfrm>
            <a:prstGeom prst="rect">
              <a:avLst/>
            </a:prstGeom>
            <a:noFill/>
          </p:spPr>
          <p:txBody>
            <a:bodyPr wrap="square" rtlCol="0">
              <a:spAutoFit/>
            </a:bodyPr>
            <a:lstStyle/>
            <a:p>
              <a:pPr algn="dist"/>
              <a:r>
                <a:rPr lang="zh-CN" altLang="en-US" sz="8000" dirty="0">
                  <a:solidFill>
                    <a:schemeClr val="tx1"/>
                  </a:solidFill>
                  <a:latin typeface="Arial" panose="020B0604020202020204" pitchFamily="34" charset="0"/>
                  <a:ea typeface="楷体" panose="02010609060101010101" pitchFamily="49" charset="-122"/>
                  <a:sym typeface="Arial" panose="020B0604020202020204" pitchFamily="34" charset="0"/>
                </a:rPr>
                <a:t>目录</a:t>
              </a:r>
            </a:p>
          </p:txBody>
        </p:sp>
        <p:sp>
          <p:nvSpPr>
            <p:cNvPr id="7" name="矩形 6"/>
            <p:cNvSpPr/>
            <p:nvPr/>
          </p:nvSpPr>
          <p:spPr>
            <a:xfrm>
              <a:off x="5890" y="5715"/>
              <a:ext cx="2100" cy="62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
          <p:nvSpPr>
            <p:cNvPr id="8" name="矩形 7"/>
            <p:cNvSpPr/>
            <p:nvPr/>
          </p:nvSpPr>
          <p:spPr>
            <a:xfrm>
              <a:off x="5933" y="5738"/>
              <a:ext cx="2015" cy="1213"/>
            </a:xfrm>
            <a:prstGeom prst="rect">
              <a:avLst/>
            </a:prstGeom>
          </p:spPr>
          <p:txBody>
            <a:bodyPr wrap="square">
              <a:spAutoFit/>
            </a:bodyPr>
            <a:lstStyle/>
            <a:p>
              <a:r>
                <a:rPr lang="en-US" altLang="zh-CN" sz="3600" dirty="0" smtClean="0">
                  <a:solidFill>
                    <a:schemeClr val="bg1"/>
                  </a:solidFill>
                  <a:effectLst/>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Contents </a:t>
              </a:r>
            </a:p>
          </p:txBody>
        </p:sp>
      </p:grpSp>
      <p:sp>
        <p:nvSpPr>
          <p:cNvPr id="21" name="圆角矩形 20"/>
          <p:cNvSpPr/>
          <p:nvPr/>
        </p:nvSpPr>
        <p:spPr>
          <a:xfrm>
            <a:off x="6012787" y="2704662"/>
            <a:ext cx="549070" cy="549070"/>
          </a:xfrm>
          <a:prstGeom prst="roundRect">
            <a:avLst>
              <a:gd name="adj" fmla="val 29662"/>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
        <p:nvSpPr>
          <p:cNvPr id="22" name="椭圆 21"/>
          <p:cNvSpPr/>
          <p:nvPr/>
        </p:nvSpPr>
        <p:spPr>
          <a:xfrm>
            <a:off x="6064436" y="2756311"/>
            <a:ext cx="445771" cy="4457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
        <p:nvSpPr>
          <p:cNvPr id="9" name="文本框 8"/>
          <p:cNvSpPr txBox="1"/>
          <p:nvPr/>
        </p:nvSpPr>
        <p:spPr>
          <a:xfrm>
            <a:off x="5905263" y="2800616"/>
            <a:ext cx="762000" cy="369332"/>
          </a:xfrm>
          <a:prstGeom prst="rect">
            <a:avLst/>
          </a:prstGeom>
          <a:noFill/>
        </p:spPr>
        <p:txBody>
          <a:bodyPr wrap="square" rtlCol="0">
            <a:spAutoFit/>
          </a:bodyPr>
          <a:lstStyle/>
          <a:p>
            <a:pPr algn="ctr"/>
            <a:r>
              <a:rPr lang="en-US" altLang="zh-CN" dirty="0" smtClean="0">
                <a:solidFill>
                  <a:schemeClr val="tx1"/>
                </a:solidFill>
                <a:latin typeface="Arial" panose="020B0604020202020204" pitchFamily="34" charset="0"/>
                <a:ea typeface="楷体" panose="02010609060101010101" pitchFamily="49" charset="-122"/>
                <a:sym typeface="Arial" panose="020B0604020202020204" pitchFamily="34" charset="0"/>
              </a:rPr>
              <a:t>02</a:t>
            </a:r>
          </a:p>
        </p:txBody>
      </p:sp>
      <p:sp>
        <p:nvSpPr>
          <p:cNvPr id="10" name="文本框 9"/>
          <p:cNvSpPr txBox="1"/>
          <p:nvPr/>
        </p:nvSpPr>
        <p:spPr>
          <a:xfrm>
            <a:off x="6650333" y="2699381"/>
            <a:ext cx="3289300" cy="400110"/>
          </a:xfrm>
          <a:prstGeom prst="rect">
            <a:avLst/>
          </a:prstGeom>
          <a:noFill/>
        </p:spPr>
        <p:txBody>
          <a:bodyPr wrap="square" rtlCol="0">
            <a:spAutoFit/>
          </a:bodyPr>
          <a:lstStyle/>
          <a:p>
            <a:r>
              <a:rPr lang="zh-CN" altLang="en-US" sz="2000" dirty="0" smtClean="0">
                <a:solidFill>
                  <a:schemeClr val="tx1"/>
                </a:solidFill>
                <a:latin typeface="Arial" panose="020B0604020202020204" pitchFamily="34" charset="0"/>
                <a:ea typeface="楷体" panose="02010609060101010101" pitchFamily="49" charset="-122"/>
                <a:sym typeface="Arial" panose="020B0604020202020204" pitchFamily="34" charset="0"/>
              </a:rPr>
              <a:t>添加</a:t>
            </a:r>
            <a:r>
              <a:rPr lang="zh-CN" altLang="en-US" sz="2000" dirty="0">
                <a:solidFill>
                  <a:schemeClr val="tx1"/>
                </a:solidFill>
                <a:latin typeface="Arial" panose="020B0604020202020204" pitchFamily="34" charset="0"/>
                <a:ea typeface="楷体" panose="02010609060101010101" pitchFamily="49" charset="-122"/>
                <a:sym typeface="Arial" panose="020B0604020202020204" pitchFamily="34" charset="0"/>
              </a:rPr>
              <a:t>文字</a:t>
            </a:r>
            <a:r>
              <a:rPr lang="zh-CN" altLang="en-US" sz="2000" dirty="0" smtClean="0">
                <a:solidFill>
                  <a:schemeClr val="tx1"/>
                </a:solidFill>
                <a:latin typeface="Arial" panose="020B0604020202020204" pitchFamily="34" charset="0"/>
                <a:ea typeface="楷体" panose="02010609060101010101" pitchFamily="49" charset="-122"/>
                <a:sym typeface="Arial" panose="020B0604020202020204" pitchFamily="34" charset="0"/>
              </a:rPr>
              <a:t>标题</a:t>
            </a:r>
          </a:p>
        </p:txBody>
      </p:sp>
      <p:sp>
        <p:nvSpPr>
          <p:cNvPr id="11" name="矩形 10"/>
          <p:cNvSpPr/>
          <p:nvPr/>
        </p:nvSpPr>
        <p:spPr>
          <a:xfrm>
            <a:off x="6650333" y="2994082"/>
            <a:ext cx="3543300" cy="515206"/>
          </a:xfrm>
          <a:prstGeom prst="rect">
            <a:avLst/>
          </a:prstGeom>
        </p:spPr>
        <p:txBody>
          <a:bodyPr wrap="square">
            <a:spAutoFit/>
          </a:bodyPr>
          <a:lstStyle/>
          <a:p>
            <a:pPr>
              <a:lnSpc>
                <a:spcPct val="120000"/>
              </a:lnSpc>
            </a:pPr>
            <a:r>
              <a:rPr lang="en-US" altLang="zh-CN" sz="1200" kern="100" dirty="0">
                <a:solidFill>
                  <a:schemeClr val="tx1"/>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relevant introduction here, as brief as possible. </a:t>
            </a:r>
          </a:p>
        </p:txBody>
      </p:sp>
      <p:sp>
        <p:nvSpPr>
          <p:cNvPr id="32" name="圆角矩形 31"/>
          <p:cNvSpPr/>
          <p:nvPr/>
        </p:nvSpPr>
        <p:spPr>
          <a:xfrm>
            <a:off x="6012787" y="1709529"/>
            <a:ext cx="549070" cy="549070"/>
          </a:xfrm>
          <a:prstGeom prst="roundRect">
            <a:avLst>
              <a:gd name="adj" fmla="val 29662"/>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
        <p:nvSpPr>
          <p:cNvPr id="33" name="椭圆 32"/>
          <p:cNvSpPr/>
          <p:nvPr/>
        </p:nvSpPr>
        <p:spPr>
          <a:xfrm>
            <a:off x="6064436" y="1761178"/>
            <a:ext cx="445771" cy="4457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
        <p:nvSpPr>
          <p:cNvPr id="31" name="文本框 30"/>
          <p:cNvSpPr txBox="1"/>
          <p:nvPr/>
        </p:nvSpPr>
        <p:spPr>
          <a:xfrm>
            <a:off x="5905263" y="1805483"/>
            <a:ext cx="762000" cy="369332"/>
          </a:xfrm>
          <a:prstGeom prst="rect">
            <a:avLst/>
          </a:prstGeom>
          <a:noFill/>
        </p:spPr>
        <p:txBody>
          <a:bodyPr wrap="square" rtlCol="0">
            <a:spAutoFit/>
          </a:bodyPr>
          <a:lstStyle/>
          <a:p>
            <a:pPr algn="ctr"/>
            <a:r>
              <a:rPr lang="en-US" altLang="zh-CN" dirty="0" smtClean="0">
                <a:solidFill>
                  <a:schemeClr val="tx1"/>
                </a:solidFill>
                <a:latin typeface="Arial" panose="020B0604020202020204" pitchFamily="34" charset="0"/>
                <a:ea typeface="楷体" panose="02010609060101010101" pitchFamily="49" charset="-122"/>
                <a:sym typeface="Arial" panose="020B0604020202020204" pitchFamily="34" charset="0"/>
              </a:rPr>
              <a:t>01</a:t>
            </a:r>
          </a:p>
        </p:txBody>
      </p:sp>
      <p:sp>
        <p:nvSpPr>
          <p:cNvPr id="28" name="文本框 27"/>
          <p:cNvSpPr txBox="1"/>
          <p:nvPr/>
        </p:nvSpPr>
        <p:spPr>
          <a:xfrm>
            <a:off x="6650333" y="1704248"/>
            <a:ext cx="3289300" cy="400110"/>
          </a:xfrm>
          <a:prstGeom prst="rect">
            <a:avLst/>
          </a:prstGeom>
          <a:noFill/>
        </p:spPr>
        <p:txBody>
          <a:bodyPr wrap="square" rtlCol="0">
            <a:spAutoFit/>
          </a:bodyPr>
          <a:lstStyle/>
          <a:p>
            <a:r>
              <a:rPr lang="zh-CN" altLang="en-US" sz="2000" dirty="0" smtClean="0">
                <a:solidFill>
                  <a:schemeClr val="tx1"/>
                </a:solidFill>
                <a:latin typeface="Arial" panose="020B0604020202020204" pitchFamily="34" charset="0"/>
                <a:ea typeface="楷体" panose="02010609060101010101" pitchFamily="49" charset="-122"/>
                <a:sym typeface="Arial" panose="020B0604020202020204" pitchFamily="34" charset="0"/>
              </a:rPr>
              <a:t>添加</a:t>
            </a:r>
            <a:r>
              <a:rPr lang="zh-CN" altLang="en-US" sz="2000" dirty="0">
                <a:solidFill>
                  <a:schemeClr val="tx1"/>
                </a:solidFill>
                <a:latin typeface="Arial" panose="020B0604020202020204" pitchFamily="34" charset="0"/>
                <a:ea typeface="楷体" panose="02010609060101010101" pitchFamily="49" charset="-122"/>
                <a:sym typeface="Arial" panose="020B0604020202020204" pitchFamily="34" charset="0"/>
              </a:rPr>
              <a:t>文字</a:t>
            </a:r>
            <a:r>
              <a:rPr lang="zh-CN" altLang="en-US" sz="2000" dirty="0" smtClean="0">
                <a:solidFill>
                  <a:schemeClr val="tx1"/>
                </a:solidFill>
                <a:latin typeface="Arial" panose="020B0604020202020204" pitchFamily="34" charset="0"/>
                <a:ea typeface="楷体" panose="02010609060101010101" pitchFamily="49" charset="-122"/>
                <a:sym typeface="Arial" panose="020B0604020202020204" pitchFamily="34" charset="0"/>
              </a:rPr>
              <a:t>标题</a:t>
            </a:r>
          </a:p>
        </p:txBody>
      </p:sp>
      <p:sp>
        <p:nvSpPr>
          <p:cNvPr id="29" name="矩形 28"/>
          <p:cNvSpPr/>
          <p:nvPr/>
        </p:nvSpPr>
        <p:spPr>
          <a:xfrm>
            <a:off x="6650333" y="1998949"/>
            <a:ext cx="3543300" cy="515206"/>
          </a:xfrm>
          <a:prstGeom prst="rect">
            <a:avLst/>
          </a:prstGeom>
        </p:spPr>
        <p:txBody>
          <a:bodyPr wrap="square">
            <a:spAutoFit/>
          </a:bodyPr>
          <a:lstStyle/>
          <a:p>
            <a:pPr>
              <a:lnSpc>
                <a:spcPct val="120000"/>
              </a:lnSpc>
            </a:pPr>
            <a:r>
              <a:rPr lang="en-US" altLang="zh-CN" sz="1200" kern="100" dirty="0">
                <a:solidFill>
                  <a:schemeClr val="tx1"/>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relevant introduction here, as brief as possible. </a:t>
            </a:r>
          </a:p>
        </p:txBody>
      </p:sp>
      <p:sp>
        <p:nvSpPr>
          <p:cNvPr id="40" name="圆角矩形 39"/>
          <p:cNvSpPr/>
          <p:nvPr/>
        </p:nvSpPr>
        <p:spPr>
          <a:xfrm>
            <a:off x="6012787" y="3705076"/>
            <a:ext cx="549070" cy="549070"/>
          </a:xfrm>
          <a:prstGeom prst="roundRect">
            <a:avLst>
              <a:gd name="adj" fmla="val 29662"/>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
        <p:nvSpPr>
          <p:cNvPr id="41" name="椭圆 40"/>
          <p:cNvSpPr/>
          <p:nvPr/>
        </p:nvSpPr>
        <p:spPr>
          <a:xfrm>
            <a:off x="6064436" y="3756725"/>
            <a:ext cx="445771" cy="4457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
        <p:nvSpPr>
          <p:cNvPr id="39" name="文本框 38"/>
          <p:cNvSpPr txBox="1"/>
          <p:nvPr/>
        </p:nvSpPr>
        <p:spPr>
          <a:xfrm>
            <a:off x="5905263" y="3801030"/>
            <a:ext cx="762000" cy="369332"/>
          </a:xfrm>
          <a:prstGeom prst="rect">
            <a:avLst/>
          </a:prstGeom>
          <a:noFill/>
        </p:spPr>
        <p:txBody>
          <a:bodyPr wrap="square" rtlCol="0">
            <a:spAutoFit/>
          </a:bodyPr>
          <a:lstStyle/>
          <a:p>
            <a:pPr algn="ctr"/>
            <a:r>
              <a:rPr lang="en-US" altLang="zh-CN" dirty="0" smtClean="0">
                <a:solidFill>
                  <a:schemeClr val="tx1"/>
                </a:solidFill>
                <a:latin typeface="Arial" panose="020B0604020202020204" pitchFamily="34" charset="0"/>
                <a:ea typeface="楷体" panose="02010609060101010101" pitchFamily="49" charset="-122"/>
                <a:sym typeface="Arial" panose="020B0604020202020204" pitchFamily="34" charset="0"/>
              </a:rPr>
              <a:t>03</a:t>
            </a:r>
          </a:p>
        </p:txBody>
      </p:sp>
      <p:sp>
        <p:nvSpPr>
          <p:cNvPr id="36" name="文本框 35"/>
          <p:cNvSpPr txBox="1"/>
          <p:nvPr/>
        </p:nvSpPr>
        <p:spPr>
          <a:xfrm>
            <a:off x="6650333" y="3699795"/>
            <a:ext cx="3289300" cy="400110"/>
          </a:xfrm>
          <a:prstGeom prst="rect">
            <a:avLst/>
          </a:prstGeom>
          <a:noFill/>
        </p:spPr>
        <p:txBody>
          <a:bodyPr wrap="square" rtlCol="0">
            <a:spAutoFit/>
          </a:bodyPr>
          <a:lstStyle/>
          <a:p>
            <a:r>
              <a:rPr lang="zh-CN" altLang="en-US" sz="2000" dirty="0" smtClean="0">
                <a:solidFill>
                  <a:schemeClr val="tx1"/>
                </a:solidFill>
                <a:latin typeface="Arial" panose="020B0604020202020204" pitchFamily="34" charset="0"/>
                <a:ea typeface="楷体" panose="02010609060101010101" pitchFamily="49" charset="-122"/>
                <a:sym typeface="Arial" panose="020B0604020202020204" pitchFamily="34" charset="0"/>
              </a:rPr>
              <a:t>添加</a:t>
            </a:r>
            <a:r>
              <a:rPr lang="zh-CN" altLang="en-US" sz="2000" dirty="0">
                <a:solidFill>
                  <a:schemeClr val="tx1"/>
                </a:solidFill>
                <a:latin typeface="Arial" panose="020B0604020202020204" pitchFamily="34" charset="0"/>
                <a:ea typeface="楷体" panose="02010609060101010101" pitchFamily="49" charset="-122"/>
                <a:sym typeface="Arial" panose="020B0604020202020204" pitchFamily="34" charset="0"/>
              </a:rPr>
              <a:t>文字</a:t>
            </a:r>
            <a:r>
              <a:rPr lang="zh-CN" altLang="en-US" sz="2000" dirty="0" smtClean="0">
                <a:solidFill>
                  <a:schemeClr val="tx1"/>
                </a:solidFill>
                <a:latin typeface="Arial" panose="020B0604020202020204" pitchFamily="34" charset="0"/>
                <a:ea typeface="楷体" panose="02010609060101010101" pitchFamily="49" charset="-122"/>
                <a:sym typeface="Arial" panose="020B0604020202020204" pitchFamily="34" charset="0"/>
              </a:rPr>
              <a:t>标题</a:t>
            </a:r>
          </a:p>
        </p:txBody>
      </p:sp>
      <p:sp>
        <p:nvSpPr>
          <p:cNvPr id="37" name="矩形 36"/>
          <p:cNvSpPr/>
          <p:nvPr/>
        </p:nvSpPr>
        <p:spPr>
          <a:xfrm>
            <a:off x="6650333" y="3994496"/>
            <a:ext cx="3543300" cy="515206"/>
          </a:xfrm>
          <a:prstGeom prst="rect">
            <a:avLst/>
          </a:prstGeom>
        </p:spPr>
        <p:txBody>
          <a:bodyPr wrap="square">
            <a:spAutoFit/>
          </a:bodyPr>
          <a:lstStyle/>
          <a:p>
            <a:pPr>
              <a:lnSpc>
                <a:spcPct val="120000"/>
              </a:lnSpc>
            </a:pPr>
            <a:r>
              <a:rPr lang="en-US" altLang="zh-CN" sz="1200" kern="100" dirty="0">
                <a:solidFill>
                  <a:schemeClr val="tx1"/>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relevant introduction here, as brief as possible. </a:t>
            </a:r>
          </a:p>
        </p:txBody>
      </p:sp>
      <p:sp>
        <p:nvSpPr>
          <p:cNvPr id="48" name="圆角矩形 47"/>
          <p:cNvSpPr/>
          <p:nvPr/>
        </p:nvSpPr>
        <p:spPr>
          <a:xfrm>
            <a:off x="6012787" y="4691354"/>
            <a:ext cx="549070" cy="549070"/>
          </a:xfrm>
          <a:prstGeom prst="roundRect">
            <a:avLst>
              <a:gd name="adj" fmla="val 29662"/>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
        <p:nvSpPr>
          <p:cNvPr id="49" name="椭圆 48"/>
          <p:cNvSpPr/>
          <p:nvPr/>
        </p:nvSpPr>
        <p:spPr>
          <a:xfrm>
            <a:off x="6064436" y="4743003"/>
            <a:ext cx="445771" cy="4457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
        <p:nvSpPr>
          <p:cNvPr id="47" name="文本框 46"/>
          <p:cNvSpPr txBox="1"/>
          <p:nvPr/>
        </p:nvSpPr>
        <p:spPr>
          <a:xfrm>
            <a:off x="5905263" y="4787308"/>
            <a:ext cx="762000" cy="369332"/>
          </a:xfrm>
          <a:prstGeom prst="rect">
            <a:avLst/>
          </a:prstGeom>
          <a:noFill/>
        </p:spPr>
        <p:txBody>
          <a:bodyPr wrap="square" rtlCol="0">
            <a:spAutoFit/>
          </a:bodyPr>
          <a:lstStyle/>
          <a:p>
            <a:pPr algn="ctr"/>
            <a:r>
              <a:rPr lang="en-US" altLang="zh-CN" dirty="0" smtClean="0">
                <a:solidFill>
                  <a:schemeClr val="tx1"/>
                </a:solidFill>
                <a:latin typeface="Arial" panose="020B0604020202020204" pitchFamily="34" charset="0"/>
                <a:ea typeface="楷体" panose="02010609060101010101" pitchFamily="49" charset="-122"/>
                <a:sym typeface="Arial" panose="020B0604020202020204" pitchFamily="34" charset="0"/>
              </a:rPr>
              <a:t>04</a:t>
            </a:r>
          </a:p>
        </p:txBody>
      </p:sp>
      <p:sp>
        <p:nvSpPr>
          <p:cNvPr id="44" name="文本框 43"/>
          <p:cNvSpPr txBox="1"/>
          <p:nvPr/>
        </p:nvSpPr>
        <p:spPr>
          <a:xfrm>
            <a:off x="6650333" y="4686073"/>
            <a:ext cx="3289300" cy="400110"/>
          </a:xfrm>
          <a:prstGeom prst="rect">
            <a:avLst/>
          </a:prstGeom>
          <a:noFill/>
        </p:spPr>
        <p:txBody>
          <a:bodyPr wrap="square" rtlCol="0">
            <a:spAutoFit/>
          </a:bodyPr>
          <a:lstStyle/>
          <a:p>
            <a:r>
              <a:rPr lang="zh-CN" altLang="en-US" sz="2000" dirty="0" smtClean="0">
                <a:solidFill>
                  <a:schemeClr val="tx1"/>
                </a:solidFill>
                <a:latin typeface="Arial" panose="020B0604020202020204" pitchFamily="34" charset="0"/>
                <a:ea typeface="楷体" panose="02010609060101010101" pitchFamily="49" charset="-122"/>
                <a:sym typeface="Arial" panose="020B0604020202020204" pitchFamily="34" charset="0"/>
              </a:rPr>
              <a:t>添加</a:t>
            </a:r>
            <a:r>
              <a:rPr lang="zh-CN" altLang="en-US" sz="2000" dirty="0">
                <a:solidFill>
                  <a:schemeClr val="tx1"/>
                </a:solidFill>
                <a:latin typeface="Arial" panose="020B0604020202020204" pitchFamily="34" charset="0"/>
                <a:ea typeface="楷体" panose="02010609060101010101" pitchFamily="49" charset="-122"/>
                <a:sym typeface="Arial" panose="020B0604020202020204" pitchFamily="34" charset="0"/>
              </a:rPr>
              <a:t>文字</a:t>
            </a:r>
            <a:r>
              <a:rPr lang="zh-CN" altLang="en-US" sz="2000" dirty="0" smtClean="0">
                <a:solidFill>
                  <a:schemeClr val="tx1"/>
                </a:solidFill>
                <a:latin typeface="Arial" panose="020B0604020202020204" pitchFamily="34" charset="0"/>
                <a:ea typeface="楷体" panose="02010609060101010101" pitchFamily="49" charset="-122"/>
                <a:sym typeface="Arial" panose="020B0604020202020204" pitchFamily="34" charset="0"/>
              </a:rPr>
              <a:t>标题</a:t>
            </a:r>
          </a:p>
        </p:txBody>
      </p:sp>
      <p:sp>
        <p:nvSpPr>
          <p:cNvPr id="45" name="矩形 44"/>
          <p:cNvSpPr/>
          <p:nvPr/>
        </p:nvSpPr>
        <p:spPr>
          <a:xfrm>
            <a:off x="6650333" y="4980774"/>
            <a:ext cx="3543300" cy="515206"/>
          </a:xfrm>
          <a:prstGeom prst="rect">
            <a:avLst/>
          </a:prstGeom>
        </p:spPr>
        <p:txBody>
          <a:bodyPr wrap="square">
            <a:spAutoFit/>
          </a:bodyPr>
          <a:lstStyle/>
          <a:p>
            <a:pPr>
              <a:lnSpc>
                <a:spcPct val="120000"/>
              </a:lnSpc>
            </a:pPr>
            <a:r>
              <a:rPr lang="en-US" altLang="zh-CN" sz="1200" kern="100" dirty="0">
                <a:solidFill>
                  <a:schemeClr val="tx1"/>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relevant introduction here, as brief as possible. </a:t>
            </a:r>
          </a:p>
        </p:txBody>
      </p:sp>
      <p:sp>
        <p:nvSpPr>
          <p:cNvPr id="6" name="矩形 2"/>
          <p:cNvSpPr/>
          <p:nvPr/>
        </p:nvSpPr>
        <p:spPr>
          <a:xfrm>
            <a:off x="281305" y="797560"/>
            <a:ext cx="11630025" cy="5125085"/>
          </a:xfrm>
          <a:custGeom>
            <a:avLst/>
            <a:gdLst>
              <a:gd name="connsiteX0" fmla="*/ 0 w 11218460"/>
              <a:gd name="connsiteY0" fmla="*/ 0 h 3903260"/>
              <a:gd name="connsiteX1" fmla="*/ 11218460 w 11218460"/>
              <a:gd name="connsiteY1" fmla="*/ 0 h 3903260"/>
              <a:gd name="connsiteX2" fmla="*/ 11218460 w 11218460"/>
              <a:gd name="connsiteY2" fmla="*/ 3903260 h 3903260"/>
              <a:gd name="connsiteX3" fmla="*/ 0 w 11218460"/>
              <a:gd name="connsiteY3" fmla="*/ 3903260 h 3903260"/>
              <a:gd name="connsiteX4" fmla="*/ 0 w 11218460"/>
              <a:gd name="connsiteY4" fmla="*/ 0 h 3903260"/>
              <a:gd name="connsiteX0-1" fmla="*/ 0 w 11218460"/>
              <a:gd name="connsiteY0-2" fmla="*/ 0 h 3903260"/>
              <a:gd name="connsiteX1-3" fmla="*/ 11218460 w 11218460"/>
              <a:gd name="connsiteY1-4" fmla="*/ 0 h 3903260"/>
              <a:gd name="connsiteX2-5" fmla="*/ 11218460 w 11218460"/>
              <a:gd name="connsiteY2-6" fmla="*/ 3903260 h 3903260"/>
              <a:gd name="connsiteX3-7" fmla="*/ 4681182 w 11218460"/>
              <a:gd name="connsiteY3-8" fmla="*/ 3889612 h 3903260"/>
              <a:gd name="connsiteX4-9" fmla="*/ 0 w 11218460"/>
              <a:gd name="connsiteY4-10" fmla="*/ 3903260 h 3903260"/>
              <a:gd name="connsiteX5" fmla="*/ 0 w 11218460"/>
              <a:gd name="connsiteY5" fmla="*/ 0 h 3903260"/>
              <a:gd name="connsiteX0-11" fmla="*/ 0 w 11218460"/>
              <a:gd name="connsiteY0-12" fmla="*/ 0 h 3903260"/>
              <a:gd name="connsiteX1-13" fmla="*/ 11218460 w 11218460"/>
              <a:gd name="connsiteY1-14" fmla="*/ 0 h 3903260"/>
              <a:gd name="connsiteX2-15" fmla="*/ 11218460 w 11218460"/>
              <a:gd name="connsiteY2-16" fmla="*/ 3903260 h 3903260"/>
              <a:gd name="connsiteX3-17" fmla="*/ 5909480 w 11218460"/>
              <a:gd name="connsiteY3-18" fmla="*/ 3875964 h 3903260"/>
              <a:gd name="connsiteX4-19" fmla="*/ 4681182 w 11218460"/>
              <a:gd name="connsiteY4-20" fmla="*/ 3889612 h 3903260"/>
              <a:gd name="connsiteX5-21" fmla="*/ 0 w 11218460"/>
              <a:gd name="connsiteY5-22" fmla="*/ 3903260 h 3903260"/>
              <a:gd name="connsiteX6" fmla="*/ 0 w 11218460"/>
              <a:gd name="connsiteY6" fmla="*/ 0 h 3903260"/>
              <a:gd name="connsiteX0-23" fmla="*/ 0 w 11218460"/>
              <a:gd name="connsiteY0-24" fmla="*/ 0 h 3903260"/>
              <a:gd name="connsiteX1-25" fmla="*/ 11218460 w 11218460"/>
              <a:gd name="connsiteY1-26" fmla="*/ 0 h 3903260"/>
              <a:gd name="connsiteX2-27" fmla="*/ 11218460 w 11218460"/>
              <a:gd name="connsiteY2-28" fmla="*/ 3903260 h 3903260"/>
              <a:gd name="connsiteX3-29" fmla="*/ 5909480 w 11218460"/>
              <a:gd name="connsiteY3-30" fmla="*/ 3875964 h 3903260"/>
              <a:gd name="connsiteX4-31" fmla="*/ 5281683 w 11218460"/>
              <a:gd name="connsiteY4-32" fmla="*/ 3889612 h 3903260"/>
              <a:gd name="connsiteX5-33" fmla="*/ 4681182 w 11218460"/>
              <a:gd name="connsiteY5-34" fmla="*/ 3889612 h 3903260"/>
              <a:gd name="connsiteX6-35" fmla="*/ 0 w 11218460"/>
              <a:gd name="connsiteY6-36" fmla="*/ 3903260 h 3903260"/>
              <a:gd name="connsiteX7" fmla="*/ 0 w 11218460"/>
              <a:gd name="connsiteY7" fmla="*/ 0 h 3903260"/>
              <a:gd name="connsiteX0-37" fmla="*/ 0 w 11218460"/>
              <a:gd name="connsiteY0-38" fmla="*/ 0 h 4217159"/>
              <a:gd name="connsiteX1-39" fmla="*/ 11218460 w 11218460"/>
              <a:gd name="connsiteY1-40" fmla="*/ 0 h 4217159"/>
              <a:gd name="connsiteX2-41" fmla="*/ 11218460 w 11218460"/>
              <a:gd name="connsiteY2-42" fmla="*/ 3903260 h 4217159"/>
              <a:gd name="connsiteX3-43" fmla="*/ 5909480 w 11218460"/>
              <a:gd name="connsiteY3-44" fmla="*/ 3875964 h 4217159"/>
              <a:gd name="connsiteX4-45" fmla="*/ 5322626 w 11218460"/>
              <a:gd name="connsiteY4-46" fmla="*/ 4217159 h 4217159"/>
              <a:gd name="connsiteX5-47" fmla="*/ 4681182 w 11218460"/>
              <a:gd name="connsiteY5-48" fmla="*/ 3889612 h 4217159"/>
              <a:gd name="connsiteX6-49" fmla="*/ 0 w 11218460"/>
              <a:gd name="connsiteY6-50" fmla="*/ 3903260 h 4217159"/>
              <a:gd name="connsiteX7-51" fmla="*/ 0 w 11218460"/>
              <a:gd name="connsiteY7-52" fmla="*/ 0 h 4217159"/>
              <a:gd name="connsiteX0-53" fmla="*/ 0 w 11218460"/>
              <a:gd name="connsiteY0-54" fmla="*/ 0 h 4285397"/>
              <a:gd name="connsiteX1-55" fmla="*/ 11218460 w 11218460"/>
              <a:gd name="connsiteY1-56" fmla="*/ 0 h 4285397"/>
              <a:gd name="connsiteX2-57" fmla="*/ 11218460 w 11218460"/>
              <a:gd name="connsiteY2-58" fmla="*/ 3903260 h 4285397"/>
              <a:gd name="connsiteX3-59" fmla="*/ 5909480 w 11218460"/>
              <a:gd name="connsiteY3-60" fmla="*/ 3875964 h 4285397"/>
              <a:gd name="connsiteX4-61" fmla="*/ 5336274 w 11218460"/>
              <a:gd name="connsiteY4-62" fmla="*/ 4285397 h 4285397"/>
              <a:gd name="connsiteX5-63" fmla="*/ 4681182 w 11218460"/>
              <a:gd name="connsiteY5-64" fmla="*/ 3889612 h 4285397"/>
              <a:gd name="connsiteX6-65" fmla="*/ 0 w 11218460"/>
              <a:gd name="connsiteY6-66" fmla="*/ 3903260 h 4285397"/>
              <a:gd name="connsiteX7-67" fmla="*/ 0 w 11218460"/>
              <a:gd name="connsiteY7-68" fmla="*/ 0 h 4285397"/>
              <a:gd name="connsiteX0-69" fmla="*/ 0 w 11218460"/>
              <a:gd name="connsiteY0-70" fmla="*/ 0 h 4285397"/>
              <a:gd name="connsiteX1-71" fmla="*/ 11218460 w 11218460"/>
              <a:gd name="connsiteY1-72" fmla="*/ 0 h 4285397"/>
              <a:gd name="connsiteX2-73" fmla="*/ 11218460 w 11218460"/>
              <a:gd name="connsiteY2-74" fmla="*/ 3903260 h 4285397"/>
              <a:gd name="connsiteX3-75" fmla="*/ 5909480 w 11218460"/>
              <a:gd name="connsiteY3-76" fmla="*/ 3875964 h 4285397"/>
              <a:gd name="connsiteX4-77" fmla="*/ 5336274 w 11218460"/>
              <a:gd name="connsiteY4-78" fmla="*/ 4285397 h 4285397"/>
              <a:gd name="connsiteX5-79" fmla="*/ 4967785 w 11218460"/>
              <a:gd name="connsiteY5-80" fmla="*/ 3889612 h 4285397"/>
              <a:gd name="connsiteX6-81" fmla="*/ 0 w 11218460"/>
              <a:gd name="connsiteY6-82" fmla="*/ 3903260 h 4285397"/>
              <a:gd name="connsiteX7-83" fmla="*/ 0 w 11218460"/>
              <a:gd name="connsiteY7-84" fmla="*/ 0 h 4285397"/>
              <a:gd name="connsiteX0-85" fmla="*/ 0 w 11218460"/>
              <a:gd name="connsiteY0-86" fmla="*/ 0 h 4285397"/>
              <a:gd name="connsiteX1-87" fmla="*/ 11218460 w 11218460"/>
              <a:gd name="connsiteY1-88" fmla="*/ 0 h 4285397"/>
              <a:gd name="connsiteX2-89" fmla="*/ 11218460 w 11218460"/>
              <a:gd name="connsiteY2-90" fmla="*/ 3903260 h 4285397"/>
              <a:gd name="connsiteX3-91" fmla="*/ 5909480 w 11218460"/>
              <a:gd name="connsiteY3-92" fmla="*/ 3875964 h 4285397"/>
              <a:gd name="connsiteX4-93" fmla="*/ 5472751 w 11218460"/>
              <a:gd name="connsiteY4-94" fmla="*/ 4285397 h 4285397"/>
              <a:gd name="connsiteX5-95" fmla="*/ 4967785 w 11218460"/>
              <a:gd name="connsiteY5-96" fmla="*/ 3889612 h 4285397"/>
              <a:gd name="connsiteX6-97" fmla="*/ 0 w 11218460"/>
              <a:gd name="connsiteY6-98" fmla="*/ 3903260 h 4285397"/>
              <a:gd name="connsiteX7-99" fmla="*/ 0 w 11218460"/>
              <a:gd name="connsiteY7-100" fmla="*/ 0 h 4285397"/>
              <a:gd name="connsiteX0-101" fmla="*/ 0 w 11218460"/>
              <a:gd name="connsiteY0-102" fmla="*/ 0 h 4285397"/>
              <a:gd name="connsiteX1-103" fmla="*/ 11218460 w 11218460"/>
              <a:gd name="connsiteY1-104" fmla="*/ 0 h 4285397"/>
              <a:gd name="connsiteX2-105" fmla="*/ 11218460 w 11218460"/>
              <a:gd name="connsiteY2-106" fmla="*/ 3903260 h 4285397"/>
              <a:gd name="connsiteX3-107" fmla="*/ 6359857 w 11218460"/>
              <a:gd name="connsiteY3-108" fmla="*/ 3875964 h 4285397"/>
              <a:gd name="connsiteX4-109" fmla="*/ 5472751 w 11218460"/>
              <a:gd name="connsiteY4-110" fmla="*/ 4285397 h 4285397"/>
              <a:gd name="connsiteX5-111" fmla="*/ 4967785 w 11218460"/>
              <a:gd name="connsiteY5-112" fmla="*/ 3889612 h 4285397"/>
              <a:gd name="connsiteX6-113" fmla="*/ 0 w 11218460"/>
              <a:gd name="connsiteY6-114" fmla="*/ 3903260 h 4285397"/>
              <a:gd name="connsiteX7-115" fmla="*/ 0 w 11218460"/>
              <a:gd name="connsiteY7-116" fmla="*/ 0 h 4285397"/>
              <a:gd name="connsiteX0-117" fmla="*/ 0 w 11218460"/>
              <a:gd name="connsiteY0-118" fmla="*/ 0 h 4285397"/>
              <a:gd name="connsiteX1-119" fmla="*/ 11218460 w 11218460"/>
              <a:gd name="connsiteY1-120" fmla="*/ 0 h 4285397"/>
              <a:gd name="connsiteX2-121" fmla="*/ 11218460 w 11218460"/>
              <a:gd name="connsiteY2-122" fmla="*/ 3903260 h 4285397"/>
              <a:gd name="connsiteX3-123" fmla="*/ 6359857 w 11218460"/>
              <a:gd name="connsiteY3-124" fmla="*/ 3875964 h 4285397"/>
              <a:gd name="connsiteX4-125" fmla="*/ 5472751 w 11218460"/>
              <a:gd name="connsiteY4-126" fmla="*/ 4285397 h 4285397"/>
              <a:gd name="connsiteX5-127" fmla="*/ 5227092 w 11218460"/>
              <a:gd name="connsiteY5-128" fmla="*/ 3903260 h 4285397"/>
              <a:gd name="connsiteX6-129" fmla="*/ 0 w 11218460"/>
              <a:gd name="connsiteY6-130" fmla="*/ 3903260 h 4285397"/>
              <a:gd name="connsiteX7-131" fmla="*/ 0 w 11218460"/>
              <a:gd name="connsiteY7-132" fmla="*/ 0 h 4285397"/>
              <a:gd name="connsiteX0-133" fmla="*/ 0 w 11218460"/>
              <a:gd name="connsiteY0-134" fmla="*/ 0 h 4367284"/>
              <a:gd name="connsiteX1-135" fmla="*/ 11218460 w 11218460"/>
              <a:gd name="connsiteY1-136" fmla="*/ 0 h 4367284"/>
              <a:gd name="connsiteX2-137" fmla="*/ 11218460 w 11218460"/>
              <a:gd name="connsiteY2-138" fmla="*/ 3903260 h 4367284"/>
              <a:gd name="connsiteX3-139" fmla="*/ 6359857 w 11218460"/>
              <a:gd name="connsiteY3-140" fmla="*/ 3875964 h 4367284"/>
              <a:gd name="connsiteX4-141" fmla="*/ 5773002 w 11218460"/>
              <a:gd name="connsiteY4-142" fmla="*/ 4367284 h 4367284"/>
              <a:gd name="connsiteX5-143" fmla="*/ 5227092 w 11218460"/>
              <a:gd name="connsiteY5-144" fmla="*/ 3903260 h 4367284"/>
              <a:gd name="connsiteX6-145" fmla="*/ 0 w 11218460"/>
              <a:gd name="connsiteY6-146" fmla="*/ 3903260 h 4367284"/>
              <a:gd name="connsiteX7-147" fmla="*/ 0 w 11218460"/>
              <a:gd name="connsiteY7-148" fmla="*/ 0 h 4367284"/>
              <a:gd name="connsiteX0-149" fmla="*/ 0 w 11218460"/>
              <a:gd name="connsiteY0-150" fmla="*/ 0 h 4367284"/>
              <a:gd name="connsiteX1-151" fmla="*/ 11218460 w 11218460"/>
              <a:gd name="connsiteY1-152" fmla="*/ 0 h 4367284"/>
              <a:gd name="connsiteX2-153" fmla="*/ 11218460 w 11218460"/>
              <a:gd name="connsiteY2-154" fmla="*/ 3903260 h 4367284"/>
              <a:gd name="connsiteX3-155" fmla="*/ 6359857 w 11218460"/>
              <a:gd name="connsiteY3-156" fmla="*/ 3875964 h 4367284"/>
              <a:gd name="connsiteX4-157" fmla="*/ 5786650 w 11218460"/>
              <a:gd name="connsiteY4-158" fmla="*/ 4367284 h 4367284"/>
              <a:gd name="connsiteX5-159" fmla="*/ 5227092 w 11218460"/>
              <a:gd name="connsiteY5-160" fmla="*/ 3903260 h 4367284"/>
              <a:gd name="connsiteX6-161" fmla="*/ 0 w 11218460"/>
              <a:gd name="connsiteY6-162" fmla="*/ 3903260 h 4367284"/>
              <a:gd name="connsiteX7-163" fmla="*/ 0 w 11218460"/>
              <a:gd name="connsiteY7-164" fmla="*/ 0 h 4367284"/>
              <a:gd name="connsiteX0-165" fmla="*/ 0 w 11218460"/>
              <a:gd name="connsiteY0-166" fmla="*/ 0 h 4367284"/>
              <a:gd name="connsiteX1-167" fmla="*/ 11218460 w 11218460"/>
              <a:gd name="connsiteY1-168" fmla="*/ 0 h 4367284"/>
              <a:gd name="connsiteX2-169" fmla="*/ 11218460 w 11218460"/>
              <a:gd name="connsiteY2-170" fmla="*/ 3903260 h 4367284"/>
              <a:gd name="connsiteX3-171" fmla="*/ 6100549 w 11218460"/>
              <a:gd name="connsiteY3-172" fmla="*/ 3875964 h 4367284"/>
              <a:gd name="connsiteX4-173" fmla="*/ 5786650 w 11218460"/>
              <a:gd name="connsiteY4-174" fmla="*/ 4367284 h 4367284"/>
              <a:gd name="connsiteX5-175" fmla="*/ 5227092 w 11218460"/>
              <a:gd name="connsiteY5-176" fmla="*/ 3903260 h 4367284"/>
              <a:gd name="connsiteX6-177" fmla="*/ 0 w 11218460"/>
              <a:gd name="connsiteY6-178" fmla="*/ 3903260 h 4367284"/>
              <a:gd name="connsiteX7-179" fmla="*/ 0 w 11218460"/>
              <a:gd name="connsiteY7-180" fmla="*/ 0 h 4367284"/>
              <a:gd name="connsiteX0-181" fmla="*/ 0 w 11218460"/>
              <a:gd name="connsiteY0-182" fmla="*/ 0 h 4367284"/>
              <a:gd name="connsiteX1-183" fmla="*/ 11218460 w 11218460"/>
              <a:gd name="connsiteY1-184" fmla="*/ 0 h 4367284"/>
              <a:gd name="connsiteX2-185" fmla="*/ 11218460 w 11218460"/>
              <a:gd name="connsiteY2-186" fmla="*/ 3903260 h 4367284"/>
              <a:gd name="connsiteX3-187" fmla="*/ 6100549 w 11218460"/>
              <a:gd name="connsiteY3-188" fmla="*/ 3875964 h 4367284"/>
              <a:gd name="connsiteX4-189" fmla="*/ 5786650 w 11218460"/>
              <a:gd name="connsiteY4-190" fmla="*/ 4367284 h 4367284"/>
              <a:gd name="connsiteX5-191" fmla="*/ 5363569 w 11218460"/>
              <a:gd name="connsiteY5-192" fmla="*/ 3903260 h 4367284"/>
              <a:gd name="connsiteX6-193" fmla="*/ 0 w 11218460"/>
              <a:gd name="connsiteY6-194" fmla="*/ 3903260 h 4367284"/>
              <a:gd name="connsiteX7-195" fmla="*/ 0 w 11218460"/>
              <a:gd name="connsiteY7-196" fmla="*/ 0 h 4367284"/>
              <a:gd name="connsiteX0-197" fmla="*/ 0 w 11218460"/>
              <a:gd name="connsiteY0-198" fmla="*/ 0 h 4367284"/>
              <a:gd name="connsiteX1-199" fmla="*/ 11218460 w 11218460"/>
              <a:gd name="connsiteY1-200" fmla="*/ 0 h 4367284"/>
              <a:gd name="connsiteX2-201" fmla="*/ 11218460 w 11218460"/>
              <a:gd name="connsiteY2-202" fmla="*/ 3903260 h 4367284"/>
              <a:gd name="connsiteX3-203" fmla="*/ 6100549 w 11218460"/>
              <a:gd name="connsiteY3-204" fmla="*/ 3875964 h 4367284"/>
              <a:gd name="connsiteX4-205" fmla="*/ 5786650 w 11218460"/>
              <a:gd name="connsiteY4-206" fmla="*/ 4367284 h 4367284"/>
              <a:gd name="connsiteX5-207" fmla="*/ 5472751 w 11218460"/>
              <a:gd name="connsiteY5-208" fmla="*/ 3903260 h 4367284"/>
              <a:gd name="connsiteX6-209" fmla="*/ 0 w 11218460"/>
              <a:gd name="connsiteY6-210" fmla="*/ 3903260 h 4367284"/>
              <a:gd name="connsiteX7-211" fmla="*/ 0 w 11218460"/>
              <a:gd name="connsiteY7-212" fmla="*/ 0 h 4367284"/>
              <a:gd name="connsiteX0-213" fmla="*/ 0 w 11218460"/>
              <a:gd name="connsiteY0-214" fmla="*/ 0 h 4285397"/>
              <a:gd name="connsiteX1-215" fmla="*/ 11218460 w 11218460"/>
              <a:gd name="connsiteY1-216" fmla="*/ 0 h 4285397"/>
              <a:gd name="connsiteX2-217" fmla="*/ 11218460 w 11218460"/>
              <a:gd name="connsiteY2-218" fmla="*/ 3903260 h 4285397"/>
              <a:gd name="connsiteX3-219" fmla="*/ 6100549 w 11218460"/>
              <a:gd name="connsiteY3-220" fmla="*/ 3875964 h 4285397"/>
              <a:gd name="connsiteX4-221" fmla="*/ 5773002 w 11218460"/>
              <a:gd name="connsiteY4-222" fmla="*/ 4285397 h 4285397"/>
              <a:gd name="connsiteX5-223" fmla="*/ 5472751 w 11218460"/>
              <a:gd name="connsiteY5-224" fmla="*/ 3903260 h 4285397"/>
              <a:gd name="connsiteX6-225" fmla="*/ 0 w 11218460"/>
              <a:gd name="connsiteY6-226" fmla="*/ 3903260 h 4285397"/>
              <a:gd name="connsiteX7-227" fmla="*/ 0 w 11218460"/>
              <a:gd name="connsiteY7-228" fmla="*/ 0 h 4285397"/>
              <a:gd name="connsiteX0-229" fmla="*/ 0 w 11218460"/>
              <a:gd name="connsiteY0-230" fmla="*/ 0 h 4230806"/>
              <a:gd name="connsiteX1-231" fmla="*/ 11218460 w 11218460"/>
              <a:gd name="connsiteY1-232" fmla="*/ 0 h 4230806"/>
              <a:gd name="connsiteX2-233" fmla="*/ 11218460 w 11218460"/>
              <a:gd name="connsiteY2-234" fmla="*/ 3903260 h 4230806"/>
              <a:gd name="connsiteX3-235" fmla="*/ 6100549 w 11218460"/>
              <a:gd name="connsiteY3-236" fmla="*/ 3875964 h 4230806"/>
              <a:gd name="connsiteX4-237" fmla="*/ 5773002 w 11218460"/>
              <a:gd name="connsiteY4-238" fmla="*/ 4230806 h 4230806"/>
              <a:gd name="connsiteX5-239" fmla="*/ 5472751 w 11218460"/>
              <a:gd name="connsiteY5-240" fmla="*/ 3903260 h 4230806"/>
              <a:gd name="connsiteX6-241" fmla="*/ 0 w 11218460"/>
              <a:gd name="connsiteY6-242" fmla="*/ 3903260 h 4230806"/>
              <a:gd name="connsiteX7-243" fmla="*/ 0 w 11218460"/>
              <a:gd name="connsiteY7-244" fmla="*/ 0 h 4230806"/>
              <a:gd name="connsiteX0-245" fmla="*/ 0 w 11218460"/>
              <a:gd name="connsiteY0-246" fmla="*/ 0 h 4230806"/>
              <a:gd name="connsiteX1-247" fmla="*/ 11218460 w 11218460"/>
              <a:gd name="connsiteY1-248" fmla="*/ 0 h 4230806"/>
              <a:gd name="connsiteX2-249" fmla="*/ 11218460 w 11218460"/>
              <a:gd name="connsiteY2-250" fmla="*/ 3903260 h 4230806"/>
              <a:gd name="connsiteX3-251" fmla="*/ 6100549 w 11218460"/>
              <a:gd name="connsiteY3-252" fmla="*/ 3875964 h 4230806"/>
              <a:gd name="connsiteX4-253" fmla="*/ 5773002 w 11218460"/>
              <a:gd name="connsiteY4-254" fmla="*/ 4230806 h 4230806"/>
              <a:gd name="connsiteX5-255" fmla="*/ 5472751 w 11218460"/>
              <a:gd name="connsiteY5-256" fmla="*/ 3903260 h 4230806"/>
              <a:gd name="connsiteX6-257" fmla="*/ 0 w 11218460"/>
              <a:gd name="connsiteY6-258" fmla="*/ 3903260 h 4230806"/>
              <a:gd name="connsiteX7-259" fmla="*/ 0 w 11218460"/>
              <a:gd name="connsiteY7-260" fmla="*/ 0 h 4230806"/>
              <a:gd name="connsiteX0-261" fmla="*/ 0 w 11218460"/>
              <a:gd name="connsiteY0-262" fmla="*/ 0 h 4230806"/>
              <a:gd name="connsiteX1-263" fmla="*/ 11218460 w 11218460"/>
              <a:gd name="connsiteY1-264" fmla="*/ 0 h 4230806"/>
              <a:gd name="connsiteX2-265" fmla="*/ 11218460 w 11218460"/>
              <a:gd name="connsiteY2-266" fmla="*/ 3903260 h 4230806"/>
              <a:gd name="connsiteX3-267" fmla="*/ 6100549 w 11218460"/>
              <a:gd name="connsiteY3-268" fmla="*/ 3875964 h 4230806"/>
              <a:gd name="connsiteX4-269" fmla="*/ 5773002 w 11218460"/>
              <a:gd name="connsiteY4-270" fmla="*/ 4230806 h 4230806"/>
              <a:gd name="connsiteX5-271" fmla="*/ 5472751 w 11218460"/>
              <a:gd name="connsiteY5-272" fmla="*/ 3903260 h 4230806"/>
              <a:gd name="connsiteX6-273" fmla="*/ 0 w 11218460"/>
              <a:gd name="connsiteY6-274" fmla="*/ 3903260 h 4230806"/>
              <a:gd name="connsiteX7-275" fmla="*/ 0 w 11218460"/>
              <a:gd name="connsiteY7-276" fmla="*/ 0 h 4230806"/>
              <a:gd name="connsiteX0-277" fmla="*/ 0 w 11218460"/>
              <a:gd name="connsiteY0-278" fmla="*/ 0 h 4230806"/>
              <a:gd name="connsiteX1-279" fmla="*/ 11218460 w 11218460"/>
              <a:gd name="connsiteY1-280" fmla="*/ 0 h 4230806"/>
              <a:gd name="connsiteX2-281" fmla="*/ 11218460 w 11218460"/>
              <a:gd name="connsiteY2-282" fmla="*/ 3903260 h 4230806"/>
              <a:gd name="connsiteX3-283" fmla="*/ 6100549 w 11218460"/>
              <a:gd name="connsiteY3-284" fmla="*/ 3889612 h 4230806"/>
              <a:gd name="connsiteX4-285" fmla="*/ 5773002 w 11218460"/>
              <a:gd name="connsiteY4-286" fmla="*/ 4230806 h 4230806"/>
              <a:gd name="connsiteX5-287" fmla="*/ 5472751 w 11218460"/>
              <a:gd name="connsiteY5-288" fmla="*/ 3903260 h 4230806"/>
              <a:gd name="connsiteX6-289" fmla="*/ 0 w 11218460"/>
              <a:gd name="connsiteY6-290" fmla="*/ 3903260 h 4230806"/>
              <a:gd name="connsiteX7-291" fmla="*/ 0 w 11218460"/>
              <a:gd name="connsiteY7-292" fmla="*/ 0 h 4230806"/>
              <a:gd name="connsiteX0-293" fmla="*/ 0 w 11218460"/>
              <a:gd name="connsiteY0-294" fmla="*/ 0 h 4230806"/>
              <a:gd name="connsiteX1-295" fmla="*/ 11218460 w 11218460"/>
              <a:gd name="connsiteY1-296" fmla="*/ 0 h 4230806"/>
              <a:gd name="connsiteX2-297" fmla="*/ 11218460 w 11218460"/>
              <a:gd name="connsiteY2-298" fmla="*/ 3903260 h 4230806"/>
              <a:gd name="connsiteX3-299" fmla="*/ 6100549 w 11218460"/>
              <a:gd name="connsiteY3-300" fmla="*/ 3889612 h 4230806"/>
              <a:gd name="connsiteX4-301" fmla="*/ 5800298 w 11218460"/>
              <a:gd name="connsiteY4-302" fmla="*/ 4230806 h 4230806"/>
              <a:gd name="connsiteX5-303" fmla="*/ 5472751 w 11218460"/>
              <a:gd name="connsiteY5-304" fmla="*/ 3903260 h 4230806"/>
              <a:gd name="connsiteX6-305" fmla="*/ 0 w 11218460"/>
              <a:gd name="connsiteY6-306" fmla="*/ 3903260 h 4230806"/>
              <a:gd name="connsiteX7-307" fmla="*/ 0 w 11218460"/>
              <a:gd name="connsiteY7-308" fmla="*/ 0 h 4230806"/>
              <a:gd name="connsiteX0-309" fmla="*/ 0 w 11218460"/>
              <a:gd name="connsiteY0-310" fmla="*/ 0 h 4230806"/>
              <a:gd name="connsiteX1-311" fmla="*/ 11218460 w 11218460"/>
              <a:gd name="connsiteY1-312" fmla="*/ 0 h 4230806"/>
              <a:gd name="connsiteX2-313" fmla="*/ 11218460 w 11218460"/>
              <a:gd name="connsiteY2-314" fmla="*/ 3903260 h 4230806"/>
              <a:gd name="connsiteX3-315" fmla="*/ 6100549 w 11218460"/>
              <a:gd name="connsiteY3-316" fmla="*/ 3889612 h 4230806"/>
              <a:gd name="connsiteX4-317" fmla="*/ 5800298 w 11218460"/>
              <a:gd name="connsiteY4-318" fmla="*/ 4230806 h 4230806"/>
              <a:gd name="connsiteX5-319" fmla="*/ 5186148 w 11218460"/>
              <a:gd name="connsiteY5-320" fmla="*/ 3903260 h 4230806"/>
              <a:gd name="connsiteX6-321" fmla="*/ 0 w 11218460"/>
              <a:gd name="connsiteY6-322" fmla="*/ 3903260 h 4230806"/>
              <a:gd name="connsiteX7-323" fmla="*/ 0 w 11218460"/>
              <a:gd name="connsiteY7-324" fmla="*/ 0 h 4230806"/>
              <a:gd name="connsiteX0-325" fmla="*/ 0 w 11218460"/>
              <a:gd name="connsiteY0-326" fmla="*/ 0 h 4230806"/>
              <a:gd name="connsiteX1-327" fmla="*/ 11218460 w 11218460"/>
              <a:gd name="connsiteY1-328" fmla="*/ 0 h 4230806"/>
              <a:gd name="connsiteX2-329" fmla="*/ 11218460 w 11218460"/>
              <a:gd name="connsiteY2-330" fmla="*/ 3903260 h 4230806"/>
              <a:gd name="connsiteX3-331" fmla="*/ 5991366 w 11218460"/>
              <a:gd name="connsiteY3-332" fmla="*/ 3889612 h 4230806"/>
              <a:gd name="connsiteX4-333" fmla="*/ 5800298 w 11218460"/>
              <a:gd name="connsiteY4-334" fmla="*/ 4230806 h 4230806"/>
              <a:gd name="connsiteX5-335" fmla="*/ 5186148 w 11218460"/>
              <a:gd name="connsiteY5-336" fmla="*/ 3903260 h 4230806"/>
              <a:gd name="connsiteX6-337" fmla="*/ 0 w 11218460"/>
              <a:gd name="connsiteY6-338" fmla="*/ 3903260 h 4230806"/>
              <a:gd name="connsiteX7-339" fmla="*/ 0 w 11218460"/>
              <a:gd name="connsiteY7-340" fmla="*/ 0 h 4230806"/>
              <a:gd name="connsiteX0-341" fmla="*/ 0 w 11218460"/>
              <a:gd name="connsiteY0-342" fmla="*/ 0 h 4244454"/>
              <a:gd name="connsiteX1-343" fmla="*/ 11218460 w 11218460"/>
              <a:gd name="connsiteY1-344" fmla="*/ 0 h 4244454"/>
              <a:gd name="connsiteX2-345" fmla="*/ 11218460 w 11218460"/>
              <a:gd name="connsiteY2-346" fmla="*/ 3903260 h 4244454"/>
              <a:gd name="connsiteX3-347" fmla="*/ 5991366 w 11218460"/>
              <a:gd name="connsiteY3-348" fmla="*/ 3889612 h 4244454"/>
              <a:gd name="connsiteX4-349" fmla="*/ 5581933 w 11218460"/>
              <a:gd name="connsiteY4-350" fmla="*/ 4244454 h 4244454"/>
              <a:gd name="connsiteX5-351" fmla="*/ 5186148 w 11218460"/>
              <a:gd name="connsiteY5-352" fmla="*/ 3903260 h 4244454"/>
              <a:gd name="connsiteX6-353" fmla="*/ 0 w 11218460"/>
              <a:gd name="connsiteY6-354" fmla="*/ 3903260 h 4244454"/>
              <a:gd name="connsiteX7-355" fmla="*/ 0 w 11218460"/>
              <a:gd name="connsiteY7-356" fmla="*/ 0 h 4244454"/>
              <a:gd name="connsiteX0-357" fmla="*/ 0 w 11218460"/>
              <a:gd name="connsiteY0-358" fmla="*/ 0 h 4244454"/>
              <a:gd name="connsiteX1-359" fmla="*/ 11218460 w 11218460"/>
              <a:gd name="connsiteY1-360" fmla="*/ 0 h 4244454"/>
              <a:gd name="connsiteX2-361" fmla="*/ 11218460 w 11218460"/>
              <a:gd name="connsiteY2-362" fmla="*/ 3903260 h 4244454"/>
              <a:gd name="connsiteX3-363" fmla="*/ 5991366 w 11218460"/>
              <a:gd name="connsiteY3-364" fmla="*/ 3889612 h 4244454"/>
              <a:gd name="connsiteX4-365" fmla="*/ 5581933 w 11218460"/>
              <a:gd name="connsiteY4-366" fmla="*/ 4244454 h 4244454"/>
              <a:gd name="connsiteX5-367" fmla="*/ 5186148 w 11218460"/>
              <a:gd name="connsiteY5-368" fmla="*/ 3903260 h 4244454"/>
              <a:gd name="connsiteX6-369" fmla="*/ 0 w 11218460"/>
              <a:gd name="connsiteY6-370" fmla="*/ 3903260 h 4244454"/>
              <a:gd name="connsiteX7-371" fmla="*/ 0 w 11218460"/>
              <a:gd name="connsiteY7-372" fmla="*/ 0 h 4244454"/>
              <a:gd name="connsiteX0-373" fmla="*/ 0 w 11218460"/>
              <a:gd name="connsiteY0-374" fmla="*/ 0 h 4244454"/>
              <a:gd name="connsiteX1-375" fmla="*/ 11218460 w 11218460"/>
              <a:gd name="connsiteY1-376" fmla="*/ 0 h 4244454"/>
              <a:gd name="connsiteX2-377" fmla="*/ 11218460 w 11218460"/>
              <a:gd name="connsiteY2-378" fmla="*/ 3903260 h 4244454"/>
              <a:gd name="connsiteX3-379" fmla="*/ 5991366 w 11218460"/>
              <a:gd name="connsiteY3-380" fmla="*/ 3889612 h 4244454"/>
              <a:gd name="connsiteX4-381" fmla="*/ 5650171 w 11218460"/>
              <a:gd name="connsiteY4-382" fmla="*/ 4244454 h 4244454"/>
              <a:gd name="connsiteX5-383" fmla="*/ 5186148 w 11218460"/>
              <a:gd name="connsiteY5-384" fmla="*/ 3903260 h 4244454"/>
              <a:gd name="connsiteX6-385" fmla="*/ 0 w 11218460"/>
              <a:gd name="connsiteY6-386" fmla="*/ 3903260 h 4244454"/>
              <a:gd name="connsiteX7-387" fmla="*/ 0 w 11218460"/>
              <a:gd name="connsiteY7-388" fmla="*/ 0 h 4244454"/>
              <a:gd name="connsiteX0-389" fmla="*/ 0 w 11218460"/>
              <a:gd name="connsiteY0-390" fmla="*/ 0 h 4244454"/>
              <a:gd name="connsiteX1-391" fmla="*/ 11218460 w 11218460"/>
              <a:gd name="connsiteY1-392" fmla="*/ 0 h 4244454"/>
              <a:gd name="connsiteX2-393" fmla="*/ 11218460 w 11218460"/>
              <a:gd name="connsiteY2-394" fmla="*/ 3903260 h 4244454"/>
              <a:gd name="connsiteX3-395" fmla="*/ 5991366 w 11218460"/>
              <a:gd name="connsiteY3-396" fmla="*/ 3889612 h 4244454"/>
              <a:gd name="connsiteX4-397" fmla="*/ 5609228 w 11218460"/>
              <a:gd name="connsiteY4-398" fmla="*/ 4244454 h 4244454"/>
              <a:gd name="connsiteX5-399" fmla="*/ 5186148 w 11218460"/>
              <a:gd name="connsiteY5-400" fmla="*/ 3903260 h 4244454"/>
              <a:gd name="connsiteX6-401" fmla="*/ 0 w 11218460"/>
              <a:gd name="connsiteY6-402" fmla="*/ 3903260 h 4244454"/>
              <a:gd name="connsiteX7-403" fmla="*/ 0 w 11218460"/>
              <a:gd name="connsiteY7-404" fmla="*/ 0 h 424445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11218460" h="4244454">
                <a:moveTo>
                  <a:pt x="0" y="0"/>
                </a:moveTo>
                <a:lnTo>
                  <a:pt x="11218460" y="0"/>
                </a:lnTo>
                <a:lnTo>
                  <a:pt x="11218460" y="3903260"/>
                </a:lnTo>
                <a:lnTo>
                  <a:pt x="5991366" y="3889612"/>
                </a:lnTo>
                <a:lnTo>
                  <a:pt x="5609228" y="4244454"/>
                </a:lnTo>
                <a:lnTo>
                  <a:pt x="5186148" y="3903260"/>
                </a:lnTo>
                <a:lnTo>
                  <a:pt x="0" y="3903260"/>
                </a:lnTo>
                <a:lnTo>
                  <a:pt x="0" y="0"/>
                </a:lnTo>
                <a:close/>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c9cc1198d2b40bd6414c18b59f79727d2836d75c2a021-meLqwG_fw658"/>
          <p:cNvPicPr>
            <a:picLocks noChangeAspect="1"/>
          </p:cNvPicPr>
          <p:nvPr/>
        </p:nvPicPr>
        <p:blipFill>
          <a:blip r:embed="rId2"/>
          <a:srcRect t="35278" b="32818"/>
          <a:stretch>
            <a:fillRect/>
          </a:stretch>
        </p:blipFill>
        <p:spPr>
          <a:xfrm>
            <a:off x="0" y="0"/>
            <a:ext cx="12192635" cy="6917055"/>
          </a:xfrm>
          <a:prstGeom prst="rect">
            <a:avLst/>
          </a:prstGeom>
        </p:spPr>
      </p:pic>
      <p:sp>
        <p:nvSpPr>
          <p:cNvPr id="4" name="矩形 1"/>
          <p:cNvSpPr/>
          <p:nvPr/>
        </p:nvSpPr>
        <p:spPr>
          <a:xfrm>
            <a:off x="2595349" y="2511188"/>
            <a:ext cx="7001302" cy="2634019"/>
          </a:xfrm>
          <a:custGeom>
            <a:avLst/>
            <a:gdLst>
              <a:gd name="connsiteX0" fmla="*/ 0 w 7001302"/>
              <a:gd name="connsiteY0" fmla="*/ 0 h 2402006"/>
              <a:gd name="connsiteX1" fmla="*/ 7001302 w 7001302"/>
              <a:gd name="connsiteY1" fmla="*/ 0 h 2402006"/>
              <a:gd name="connsiteX2" fmla="*/ 7001302 w 7001302"/>
              <a:gd name="connsiteY2" fmla="*/ 2402006 h 2402006"/>
              <a:gd name="connsiteX3" fmla="*/ 0 w 7001302"/>
              <a:gd name="connsiteY3" fmla="*/ 2402006 h 2402006"/>
              <a:gd name="connsiteX4" fmla="*/ 0 w 7001302"/>
              <a:gd name="connsiteY4" fmla="*/ 0 h 2402006"/>
              <a:gd name="connsiteX0-1" fmla="*/ 0 w 7001302"/>
              <a:gd name="connsiteY0-2" fmla="*/ 0 h 2402006"/>
              <a:gd name="connsiteX1-3" fmla="*/ 7001302 w 7001302"/>
              <a:gd name="connsiteY1-4" fmla="*/ 0 h 2402006"/>
              <a:gd name="connsiteX2-5" fmla="*/ 7001302 w 7001302"/>
              <a:gd name="connsiteY2-6" fmla="*/ 2402006 h 2402006"/>
              <a:gd name="connsiteX3-7" fmla="*/ 3136711 w 7001302"/>
              <a:gd name="connsiteY3-8" fmla="*/ 2402006 h 2402006"/>
              <a:gd name="connsiteX4-9" fmla="*/ 0 w 7001302"/>
              <a:gd name="connsiteY4-10" fmla="*/ 2402006 h 2402006"/>
              <a:gd name="connsiteX5" fmla="*/ 0 w 7001302"/>
              <a:gd name="connsiteY5" fmla="*/ 0 h 2402006"/>
              <a:gd name="connsiteX0-11" fmla="*/ 0 w 7001302"/>
              <a:gd name="connsiteY0-12" fmla="*/ 0 h 2402006"/>
              <a:gd name="connsiteX1-13" fmla="*/ 7001302 w 7001302"/>
              <a:gd name="connsiteY1-14" fmla="*/ 0 h 2402006"/>
              <a:gd name="connsiteX2-15" fmla="*/ 7001302 w 7001302"/>
              <a:gd name="connsiteY2-16" fmla="*/ 2402006 h 2402006"/>
              <a:gd name="connsiteX3-17" fmla="*/ 3764508 w 7001302"/>
              <a:gd name="connsiteY3-18" fmla="*/ 2388358 h 2402006"/>
              <a:gd name="connsiteX4-19" fmla="*/ 3136711 w 7001302"/>
              <a:gd name="connsiteY4-20" fmla="*/ 2402006 h 2402006"/>
              <a:gd name="connsiteX5-21" fmla="*/ 0 w 7001302"/>
              <a:gd name="connsiteY5-22" fmla="*/ 2402006 h 2402006"/>
              <a:gd name="connsiteX6" fmla="*/ 0 w 7001302"/>
              <a:gd name="connsiteY6" fmla="*/ 0 h 2402006"/>
              <a:gd name="connsiteX0-23" fmla="*/ 0 w 7001302"/>
              <a:gd name="connsiteY0-24" fmla="*/ 0 h 2402006"/>
              <a:gd name="connsiteX1-25" fmla="*/ 7001302 w 7001302"/>
              <a:gd name="connsiteY1-26" fmla="*/ 0 h 2402006"/>
              <a:gd name="connsiteX2-27" fmla="*/ 7001302 w 7001302"/>
              <a:gd name="connsiteY2-28" fmla="*/ 2402006 h 2402006"/>
              <a:gd name="connsiteX3-29" fmla="*/ 3764508 w 7001302"/>
              <a:gd name="connsiteY3-30" fmla="*/ 2388358 h 2402006"/>
              <a:gd name="connsiteX4-31" fmla="*/ 3464257 w 7001302"/>
              <a:gd name="connsiteY4-32" fmla="*/ 2402006 h 2402006"/>
              <a:gd name="connsiteX5-33" fmla="*/ 3136711 w 7001302"/>
              <a:gd name="connsiteY5-34" fmla="*/ 2402006 h 2402006"/>
              <a:gd name="connsiteX6-35" fmla="*/ 0 w 7001302"/>
              <a:gd name="connsiteY6-36" fmla="*/ 2402006 h 2402006"/>
              <a:gd name="connsiteX7" fmla="*/ 0 w 7001302"/>
              <a:gd name="connsiteY7" fmla="*/ 0 h 2402006"/>
              <a:gd name="connsiteX0-37" fmla="*/ 0 w 7001302"/>
              <a:gd name="connsiteY0-38" fmla="*/ 0 h 2593075"/>
              <a:gd name="connsiteX1-39" fmla="*/ 7001302 w 7001302"/>
              <a:gd name="connsiteY1-40" fmla="*/ 0 h 2593075"/>
              <a:gd name="connsiteX2-41" fmla="*/ 7001302 w 7001302"/>
              <a:gd name="connsiteY2-42" fmla="*/ 2402006 h 2593075"/>
              <a:gd name="connsiteX3-43" fmla="*/ 3764508 w 7001302"/>
              <a:gd name="connsiteY3-44" fmla="*/ 2388358 h 2593075"/>
              <a:gd name="connsiteX4-45" fmla="*/ 3505200 w 7001302"/>
              <a:gd name="connsiteY4-46" fmla="*/ 2593075 h 2593075"/>
              <a:gd name="connsiteX5-47" fmla="*/ 3136711 w 7001302"/>
              <a:gd name="connsiteY5-48" fmla="*/ 2402006 h 2593075"/>
              <a:gd name="connsiteX6-49" fmla="*/ 0 w 7001302"/>
              <a:gd name="connsiteY6-50" fmla="*/ 2402006 h 2593075"/>
              <a:gd name="connsiteX7-51" fmla="*/ 0 w 7001302"/>
              <a:gd name="connsiteY7-52" fmla="*/ 0 h 2593075"/>
              <a:gd name="connsiteX0-53" fmla="*/ 0 w 7001302"/>
              <a:gd name="connsiteY0-54" fmla="*/ 0 h 2634019"/>
              <a:gd name="connsiteX1-55" fmla="*/ 7001302 w 7001302"/>
              <a:gd name="connsiteY1-56" fmla="*/ 0 h 2634019"/>
              <a:gd name="connsiteX2-57" fmla="*/ 7001302 w 7001302"/>
              <a:gd name="connsiteY2-58" fmla="*/ 2402006 h 2634019"/>
              <a:gd name="connsiteX3-59" fmla="*/ 3764508 w 7001302"/>
              <a:gd name="connsiteY3-60" fmla="*/ 2388358 h 2634019"/>
              <a:gd name="connsiteX4-61" fmla="*/ 3477904 w 7001302"/>
              <a:gd name="connsiteY4-62" fmla="*/ 2634019 h 2634019"/>
              <a:gd name="connsiteX5-63" fmla="*/ 3136711 w 7001302"/>
              <a:gd name="connsiteY5-64" fmla="*/ 2402006 h 2634019"/>
              <a:gd name="connsiteX6-65" fmla="*/ 0 w 7001302"/>
              <a:gd name="connsiteY6-66" fmla="*/ 2402006 h 2634019"/>
              <a:gd name="connsiteX7-67" fmla="*/ 0 w 7001302"/>
              <a:gd name="connsiteY7-68" fmla="*/ 0 h 2634019"/>
              <a:gd name="connsiteX0-69" fmla="*/ 0 w 7001302"/>
              <a:gd name="connsiteY0-70" fmla="*/ 0 h 2634019"/>
              <a:gd name="connsiteX1-71" fmla="*/ 7001302 w 7001302"/>
              <a:gd name="connsiteY1-72" fmla="*/ 0 h 2634019"/>
              <a:gd name="connsiteX2-73" fmla="*/ 7001302 w 7001302"/>
              <a:gd name="connsiteY2-74" fmla="*/ 2402006 h 2634019"/>
              <a:gd name="connsiteX3-75" fmla="*/ 3764508 w 7001302"/>
              <a:gd name="connsiteY3-76" fmla="*/ 2402005 h 2634019"/>
              <a:gd name="connsiteX4-77" fmla="*/ 3477904 w 7001302"/>
              <a:gd name="connsiteY4-78" fmla="*/ 2634019 h 2634019"/>
              <a:gd name="connsiteX5-79" fmla="*/ 3136711 w 7001302"/>
              <a:gd name="connsiteY5-80" fmla="*/ 2402006 h 2634019"/>
              <a:gd name="connsiteX6-81" fmla="*/ 0 w 7001302"/>
              <a:gd name="connsiteY6-82" fmla="*/ 2402006 h 2634019"/>
              <a:gd name="connsiteX7-83" fmla="*/ 0 w 7001302"/>
              <a:gd name="connsiteY7-84" fmla="*/ 0 h 26340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7001302" h="2634019">
                <a:moveTo>
                  <a:pt x="0" y="0"/>
                </a:moveTo>
                <a:lnTo>
                  <a:pt x="7001302" y="0"/>
                </a:lnTo>
                <a:lnTo>
                  <a:pt x="7001302" y="2402006"/>
                </a:lnTo>
                <a:lnTo>
                  <a:pt x="3764508" y="2402005"/>
                </a:lnTo>
                <a:lnTo>
                  <a:pt x="3477904" y="2634019"/>
                </a:lnTo>
                <a:lnTo>
                  <a:pt x="3136711" y="2402006"/>
                </a:lnTo>
                <a:lnTo>
                  <a:pt x="0" y="2402006"/>
                </a:lnTo>
                <a:lnTo>
                  <a:pt x="0" y="0"/>
                </a:lnTo>
                <a:close/>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13" name="矩形 12"/>
          <p:cNvSpPr/>
          <p:nvPr/>
        </p:nvSpPr>
        <p:spPr>
          <a:xfrm>
            <a:off x="4624317" y="2347415"/>
            <a:ext cx="3138985" cy="32754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26" name="文本框 25"/>
          <p:cNvSpPr txBox="1"/>
          <p:nvPr/>
        </p:nvSpPr>
        <p:spPr>
          <a:xfrm>
            <a:off x="5816220" y="2292823"/>
            <a:ext cx="612668" cy="400110"/>
          </a:xfrm>
          <a:prstGeom prst="rect">
            <a:avLst/>
          </a:prstGeom>
          <a:noFill/>
        </p:spPr>
        <p:txBody>
          <a:bodyPr wrap="none" rtlCol="0">
            <a:spAutoFit/>
          </a:bodyPr>
          <a:lstStyle/>
          <a:p>
            <a:r>
              <a:rPr lang="en-US" altLang="zh-CN" sz="2000" dirty="0" smtClean="0">
                <a:solidFill>
                  <a:schemeClr val="bg1"/>
                </a:solidFill>
                <a:latin typeface="Arial" panose="020B0604020202020204" pitchFamily="34" charset="0"/>
                <a:ea typeface="楷体" panose="02010609060101010101" pitchFamily="49" charset="-122"/>
                <a:sym typeface="Arial" panose="020B0604020202020204" pitchFamily="34" charset="0"/>
              </a:rPr>
              <a:t>one</a:t>
            </a:r>
            <a:endParaRPr lang="zh-CN" altLang="en-US"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12" name="文本框 11"/>
          <p:cNvSpPr txBox="1"/>
          <p:nvPr/>
        </p:nvSpPr>
        <p:spPr>
          <a:xfrm>
            <a:off x="4440099" y="3105342"/>
            <a:ext cx="3230880" cy="706755"/>
          </a:xfrm>
          <a:prstGeom prst="rect">
            <a:avLst/>
          </a:prstGeom>
          <a:noFill/>
        </p:spPr>
        <p:txBody>
          <a:bodyPr wrap="none" rtlCol="0">
            <a:spAutoFit/>
          </a:bodyPr>
          <a:lstStyle/>
          <a:p>
            <a:pPr algn="l"/>
            <a:r>
              <a:rPr lang="zh-CN" altLang="en-US" sz="4000" dirty="0" smtClean="0">
                <a:latin typeface="Arial" panose="020B0604020202020204" pitchFamily="34" charset="0"/>
                <a:ea typeface="楷体" panose="02010609060101010101" pitchFamily="49" charset="-122"/>
                <a:sym typeface="Arial" panose="020B0604020202020204" pitchFamily="34" charset="0"/>
              </a:rPr>
              <a:t>添加</a:t>
            </a:r>
            <a:r>
              <a:rPr lang="zh-CN" altLang="en-US" sz="4000" dirty="0">
                <a:latin typeface="Arial" panose="020B0604020202020204" pitchFamily="34" charset="0"/>
                <a:ea typeface="楷体" panose="02010609060101010101" pitchFamily="49" charset="-122"/>
                <a:sym typeface="Arial" panose="020B0604020202020204" pitchFamily="34" charset="0"/>
              </a:rPr>
              <a:t>文字</a:t>
            </a:r>
            <a:r>
              <a:rPr lang="zh-CN" altLang="en-US" sz="4000" dirty="0" smtClean="0">
                <a:latin typeface="Arial" panose="020B0604020202020204" pitchFamily="34" charset="0"/>
                <a:ea typeface="楷体" panose="02010609060101010101" pitchFamily="49" charset="-122"/>
                <a:sym typeface="Arial" panose="020B0604020202020204" pitchFamily="34" charset="0"/>
              </a:rPr>
              <a:t>标题</a:t>
            </a:r>
            <a:endParaRPr lang="zh-CN" altLang="en-US" sz="4000"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24" name="矩形 23"/>
          <p:cNvSpPr/>
          <p:nvPr/>
        </p:nvSpPr>
        <p:spPr>
          <a:xfrm>
            <a:off x="3114431" y="3918618"/>
            <a:ext cx="5963138" cy="552011"/>
          </a:xfrm>
          <a:prstGeom prst="rect">
            <a:avLst/>
          </a:prstGeom>
        </p:spPr>
        <p:txBody>
          <a:bodyPr wrap="square">
            <a:spAutoFit/>
          </a:bodyPr>
          <a:lstStyle/>
          <a:p>
            <a:pPr algn="ctr" defTabSz="914400">
              <a:lnSpc>
                <a:spcPct val="150000"/>
              </a:lnSpc>
              <a:defRPr/>
            </a:pPr>
            <a:r>
              <a:rPr lang="en-US" altLang="zh-CN" sz="1050" kern="0" dirty="0">
                <a:solidFill>
                  <a:schemeClr val="tx1">
                    <a:lumMod val="50000"/>
                    <a:lumOff val="50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Lorem ipsum dolor sit amet, consectetuer adipiscing elit. Aenean commodo ligula eget dolor. </a:t>
            </a:r>
          </a:p>
        </p:txBody>
      </p:sp>
      <p:sp>
        <p:nvSpPr>
          <p:cNvPr id="14" name="燕尾形 5"/>
          <p:cNvSpPr/>
          <p:nvPr/>
        </p:nvSpPr>
        <p:spPr>
          <a:xfrm rot="5400000">
            <a:off x="5969757" y="4950726"/>
            <a:ext cx="170598" cy="559560"/>
          </a:xfrm>
          <a:custGeom>
            <a:avLst/>
            <a:gdLst>
              <a:gd name="connsiteX0" fmla="*/ 0 w 368489"/>
              <a:gd name="connsiteY0" fmla="*/ 0 h 627795"/>
              <a:gd name="connsiteX1" fmla="*/ 184245 w 368489"/>
              <a:gd name="connsiteY1" fmla="*/ 0 h 627795"/>
              <a:gd name="connsiteX2" fmla="*/ 368489 w 368489"/>
              <a:gd name="connsiteY2" fmla="*/ 313898 h 627795"/>
              <a:gd name="connsiteX3" fmla="*/ 184245 w 368489"/>
              <a:gd name="connsiteY3" fmla="*/ 627795 h 627795"/>
              <a:gd name="connsiteX4" fmla="*/ 0 w 368489"/>
              <a:gd name="connsiteY4" fmla="*/ 627795 h 627795"/>
              <a:gd name="connsiteX5" fmla="*/ 184245 w 368489"/>
              <a:gd name="connsiteY5" fmla="*/ 313898 h 627795"/>
              <a:gd name="connsiteX6" fmla="*/ 0 w 368489"/>
              <a:gd name="connsiteY6" fmla="*/ 0 h 627795"/>
              <a:gd name="connsiteX0-1" fmla="*/ 368489 w 459929"/>
              <a:gd name="connsiteY0-2" fmla="*/ 313898 h 627795"/>
              <a:gd name="connsiteX1-3" fmla="*/ 184245 w 459929"/>
              <a:gd name="connsiteY1-4" fmla="*/ 627795 h 627795"/>
              <a:gd name="connsiteX2-5" fmla="*/ 0 w 459929"/>
              <a:gd name="connsiteY2-6" fmla="*/ 627795 h 627795"/>
              <a:gd name="connsiteX3-7" fmla="*/ 184245 w 459929"/>
              <a:gd name="connsiteY3-8" fmla="*/ 313898 h 627795"/>
              <a:gd name="connsiteX4-9" fmla="*/ 0 w 459929"/>
              <a:gd name="connsiteY4-10" fmla="*/ 0 h 627795"/>
              <a:gd name="connsiteX5-11" fmla="*/ 184245 w 459929"/>
              <a:gd name="connsiteY5-12" fmla="*/ 0 h 627795"/>
              <a:gd name="connsiteX6-13" fmla="*/ 459929 w 459929"/>
              <a:gd name="connsiteY6-14" fmla="*/ 405338 h 627795"/>
              <a:gd name="connsiteX0-15" fmla="*/ 368489 w 368489"/>
              <a:gd name="connsiteY0-16" fmla="*/ 313898 h 627795"/>
              <a:gd name="connsiteX1-17" fmla="*/ 184245 w 368489"/>
              <a:gd name="connsiteY1-18" fmla="*/ 627795 h 627795"/>
              <a:gd name="connsiteX2-19" fmla="*/ 0 w 368489"/>
              <a:gd name="connsiteY2-20" fmla="*/ 627795 h 627795"/>
              <a:gd name="connsiteX3-21" fmla="*/ 184245 w 368489"/>
              <a:gd name="connsiteY3-22" fmla="*/ 313898 h 627795"/>
              <a:gd name="connsiteX4-23" fmla="*/ 0 w 368489"/>
              <a:gd name="connsiteY4-24" fmla="*/ 0 h 627795"/>
              <a:gd name="connsiteX5-25" fmla="*/ 184245 w 368489"/>
              <a:gd name="connsiteY5-26" fmla="*/ 0 h 627795"/>
              <a:gd name="connsiteX0-27" fmla="*/ 184245 w 184245"/>
              <a:gd name="connsiteY0-28" fmla="*/ 627795 h 627795"/>
              <a:gd name="connsiteX1-29" fmla="*/ 0 w 184245"/>
              <a:gd name="connsiteY1-30" fmla="*/ 627795 h 627795"/>
              <a:gd name="connsiteX2-31" fmla="*/ 184245 w 184245"/>
              <a:gd name="connsiteY2-32" fmla="*/ 313898 h 627795"/>
              <a:gd name="connsiteX3-33" fmla="*/ 0 w 184245"/>
              <a:gd name="connsiteY3-34" fmla="*/ 0 h 627795"/>
              <a:gd name="connsiteX4-35" fmla="*/ 184245 w 184245"/>
              <a:gd name="connsiteY4-36" fmla="*/ 0 h 627795"/>
              <a:gd name="connsiteX0-37" fmla="*/ 0 w 184245"/>
              <a:gd name="connsiteY0-38" fmla="*/ 627795 h 627795"/>
              <a:gd name="connsiteX1-39" fmla="*/ 184245 w 184245"/>
              <a:gd name="connsiteY1-40" fmla="*/ 313898 h 627795"/>
              <a:gd name="connsiteX2-41" fmla="*/ 0 w 184245"/>
              <a:gd name="connsiteY2-42" fmla="*/ 0 h 627795"/>
              <a:gd name="connsiteX3-43" fmla="*/ 184245 w 184245"/>
              <a:gd name="connsiteY3-44" fmla="*/ 0 h 627795"/>
              <a:gd name="connsiteX0-45" fmla="*/ 0 w 184245"/>
              <a:gd name="connsiteY0-46" fmla="*/ 627795 h 627795"/>
              <a:gd name="connsiteX1-47" fmla="*/ 184245 w 184245"/>
              <a:gd name="connsiteY1-48" fmla="*/ 313898 h 627795"/>
              <a:gd name="connsiteX2-49" fmla="*/ 0 w 184245"/>
              <a:gd name="connsiteY2-50" fmla="*/ 0 h 627795"/>
            </a:gdLst>
            <a:ahLst/>
            <a:cxnLst>
              <a:cxn ang="0">
                <a:pos x="connsiteX0-1" y="connsiteY0-2"/>
              </a:cxn>
              <a:cxn ang="0">
                <a:pos x="connsiteX1-3" y="connsiteY1-4"/>
              </a:cxn>
              <a:cxn ang="0">
                <a:pos x="connsiteX2-5" y="connsiteY2-6"/>
              </a:cxn>
            </a:cxnLst>
            <a:rect l="l" t="t" r="r" b="b"/>
            <a:pathLst>
              <a:path w="184245" h="627795">
                <a:moveTo>
                  <a:pt x="0" y="627795"/>
                </a:moveTo>
                <a:lnTo>
                  <a:pt x="184245" y="313898"/>
                </a:lnTo>
                <a:lnTo>
                  <a:pt x="0" y="0"/>
                </a:lnTo>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8925" y="169545"/>
            <a:ext cx="3610610" cy="594360"/>
            <a:chOff x="455" y="267"/>
            <a:chExt cx="5686" cy="936"/>
          </a:xfrm>
        </p:grpSpPr>
        <p:pic>
          <p:nvPicPr>
            <p:cNvPr id="2" name="图片 1"/>
            <p:cNvPicPr>
              <a:picLocks noChangeAspect="1"/>
            </p:cNvPicPr>
            <p:nvPr/>
          </p:nvPicPr>
          <p:blipFill>
            <a:blip r:embed="rId2"/>
            <a:stretch>
              <a:fillRect/>
            </a:stretch>
          </p:blipFill>
          <p:spPr>
            <a:xfrm>
              <a:off x="455" y="267"/>
              <a:ext cx="1894" cy="937"/>
            </a:xfrm>
            <a:prstGeom prst="rect">
              <a:avLst/>
            </a:prstGeom>
          </p:spPr>
        </p:pic>
        <p:sp>
          <p:nvSpPr>
            <p:cNvPr id="6" name="文本框 5"/>
            <p:cNvSpPr txBox="1"/>
            <p:nvPr/>
          </p:nvSpPr>
          <p:spPr>
            <a:xfrm>
              <a:off x="2349" y="429"/>
              <a:ext cx="3792" cy="774"/>
            </a:xfrm>
            <a:prstGeom prst="rect">
              <a:avLst/>
            </a:prstGeom>
            <a:noFill/>
          </p:spPr>
          <p:txBody>
            <a:bodyPr wrap="square" rtlCol="0">
              <a:spAutoFit/>
            </a:bodyPr>
            <a:lstStyle/>
            <a:p>
              <a:r>
                <a:rPr lang="zh-CN" altLang="en-US" sz="26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添加</a:t>
              </a:r>
              <a:r>
                <a:rPr lang="zh-CN" altLang="en-US" sz="260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文字</a:t>
              </a:r>
              <a:r>
                <a:rPr lang="zh-CN" altLang="en-US" sz="26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标题</a:t>
              </a:r>
            </a:p>
          </p:txBody>
        </p:sp>
      </p:grpSp>
      <p:sp>
        <p:nvSpPr>
          <p:cNvPr id="49" name="椭圆 48"/>
          <p:cNvSpPr/>
          <p:nvPr/>
        </p:nvSpPr>
        <p:spPr>
          <a:xfrm>
            <a:off x="4550952" y="2278922"/>
            <a:ext cx="3090096" cy="3090096"/>
          </a:xfrm>
          <a:prstGeom prst="ellipse">
            <a:avLst/>
          </a:prstGeom>
          <a:blipFill>
            <a:blip r:embed="rId3"/>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panose="020B0604020202020204" pitchFamily="34" charset="0"/>
              <a:ea typeface="楷体" panose="02010609060101010101" pitchFamily="49" charset="-122"/>
              <a:sym typeface="Arial" panose="020B0604020202020204" pitchFamily="34" charset="0"/>
            </a:endParaRPr>
          </a:p>
        </p:txBody>
      </p:sp>
      <p:grpSp>
        <p:nvGrpSpPr>
          <p:cNvPr id="50" name="组合 49"/>
          <p:cNvGrpSpPr/>
          <p:nvPr/>
        </p:nvGrpSpPr>
        <p:grpSpPr>
          <a:xfrm>
            <a:off x="1373329" y="4129312"/>
            <a:ext cx="2643647" cy="1349630"/>
            <a:chOff x="1249538" y="1980754"/>
            <a:chExt cx="2643647" cy="1349630"/>
          </a:xfrm>
        </p:grpSpPr>
        <p:sp>
          <p:nvSpPr>
            <p:cNvPr id="51" name="Rectangle 8"/>
            <p:cNvSpPr/>
            <p:nvPr/>
          </p:nvSpPr>
          <p:spPr>
            <a:xfrm>
              <a:off x="1249538" y="2441230"/>
              <a:ext cx="2569987" cy="889154"/>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50000"/>
                </a:lnSpc>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endParaRPr lang="zh-CN" altLang="en-US" sz="1200" dirty="0">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endParaRPr>
            </a:p>
          </p:txBody>
        </p:sp>
        <p:sp>
          <p:nvSpPr>
            <p:cNvPr id="52" name="Rectangle 8"/>
            <p:cNvSpPr/>
            <p:nvPr/>
          </p:nvSpPr>
          <p:spPr>
            <a:xfrm>
              <a:off x="1528570" y="1980754"/>
              <a:ext cx="2364615" cy="460375"/>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点击添加标题</a:t>
              </a:r>
            </a:p>
          </p:txBody>
        </p:sp>
      </p:grpSp>
      <p:grpSp>
        <p:nvGrpSpPr>
          <p:cNvPr id="62" name="组合 61"/>
          <p:cNvGrpSpPr/>
          <p:nvPr/>
        </p:nvGrpSpPr>
        <p:grpSpPr>
          <a:xfrm>
            <a:off x="1373329" y="2019207"/>
            <a:ext cx="2643647" cy="1349630"/>
            <a:chOff x="1249538" y="1980754"/>
            <a:chExt cx="2643647" cy="1349630"/>
          </a:xfrm>
        </p:grpSpPr>
        <p:sp>
          <p:nvSpPr>
            <p:cNvPr id="68" name="Rectangle 8"/>
            <p:cNvSpPr/>
            <p:nvPr/>
          </p:nvSpPr>
          <p:spPr>
            <a:xfrm>
              <a:off x="1249538" y="2441230"/>
              <a:ext cx="2569987" cy="889154"/>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50000"/>
                </a:lnSpc>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endParaRPr lang="zh-CN" altLang="en-US" sz="1200" dirty="0">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endParaRPr>
            </a:p>
          </p:txBody>
        </p:sp>
        <p:sp>
          <p:nvSpPr>
            <p:cNvPr id="69" name="Rectangle 8"/>
            <p:cNvSpPr/>
            <p:nvPr/>
          </p:nvSpPr>
          <p:spPr>
            <a:xfrm>
              <a:off x="1528570" y="1980754"/>
              <a:ext cx="2364615" cy="460375"/>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点击添加标题</a:t>
              </a:r>
            </a:p>
          </p:txBody>
        </p:sp>
      </p:grpSp>
      <p:grpSp>
        <p:nvGrpSpPr>
          <p:cNvPr id="87" name="组合 86"/>
          <p:cNvGrpSpPr/>
          <p:nvPr/>
        </p:nvGrpSpPr>
        <p:grpSpPr>
          <a:xfrm>
            <a:off x="8499934" y="4129312"/>
            <a:ext cx="2643647" cy="1349630"/>
            <a:chOff x="1249538" y="1980754"/>
            <a:chExt cx="2643647" cy="1349630"/>
          </a:xfrm>
        </p:grpSpPr>
        <p:sp>
          <p:nvSpPr>
            <p:cNvPr id="88" name="Rectangle 8"/>
            <p:cNvSpPr/>
            <p:nvPr/>
          </p:nvSpPr>
          <p:spPr>
            <a:xfrm>
              <a:off x="1249538" y="2441230"/>
              <a:ext cx="2569987" cy="889154"/>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50000"/>
                </a:lnSpc>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endParaRPr lang="zh-CN" altLang="en-US" sz="1200" dirty="0">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endParaRPr>
            </a:p>
          </p:txBody>
        </p:sp>
        <p:sp>
          <p:nvSpPr>
            <p:cNvPr id="89" name="Rectangle 8"/>
            <p:cNvSpPr/>
            <p:nvPr/>
          </p:nvSpPr>
          <p:spPr>
            <a:xfrm>
              <a:off x="1528570" y="1980754"/>
              <a:ext cx="2364615" cy="460375"/>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点击添加标题</a:t>
              </a:r>
            </a:p>
          </p:txBody>
        </p:sp>
      </p:grpSp>
      <p:grpSp>
        <p:nvGrpSpPr>
          <p:cNvPr id="91" name="组合 90"/>
          <p:cNvGrpSpPr/>
          <p:nvPr/>
        </p:nvGrpSpPr>
        <p:grpSpPr>
          <a:xfrm>
            <a:off x="8499934" y="2019207"/>
            <a:ext cx="2643647" cy="1349630"/>
            <a:chOff x="1249538" y="1980754"/>
            <a:chExt cx="2643647" cy="1349630"/>
          </a:xfrm>
        </p:grpSpPr>
        <p:sp>
          <p:nvSpPr>
            <p:cNvPr id="92" name="Rectangle 8"/>
            <p:cNvSpPr/>
            <p:nvPr/>
          </p:nvSpPr>
          <p:spPr>
            <a:xfrm>
              <a:off x="1249538" y="2441230"/>
              <a:ext cx="2569987" cy="889154"/>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50000"/>
                </a:lnSpc>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endParaRPr lang="zh-CN" altLang="en-US" sz="1200" dirty="0">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endParaRPr>
            </a:p>
          </p:txBody>
        </p:sp>
        <p:sp>
          <p:nvSpPr>
            <p:cNvPr id="93" name="Rectangle 8"/>
            <p:cNvSpPr/>
            <p:nvPr/>
          </p:nvSpPr>
          <p:spPr>
            <a:xfrm>
              <a:off x="1528570" y="1980754"/>
              <a:ext cx="2364615" cy="460375"/>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latin typeface="Arial" panose="020B0604020202020204" pitchFamily="34" charset="0"/>
                  <a:ea typeface="楷体" panose="02010609060101010101" pitchFamily="49" charset="-122"/>
                  <a:sym typeface="Arial" panose="020B0604020202020204" pitchFamily="34" charset="0"/>
                </a:rPr>
                <a:t>点击添加标题</a:t>
              </a: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8925" y="169545"/>
            <a:ext cx="3610610" cy="594360"/>
            <a:chOff x="455" y="267"/>
            <a:chExt cx="5686" cy="936"/>
          </a:xfrm>
        </p:grpSpPr>
        <p:pic>
          <p:nvPicPr>
            <p:cNvPr id="2" name="图片 1"/>
            <p:cNvPicPr>
              <a:picLocks noChangeAspect="1"/>
            </p:cNvPicPr>
            <p:nvPr/>
          </p:nvPicPr>
          <p:blipFill>
            <a:blip r:embed="rId2"/>
            <a:stretch>
              <a:fillRect/>
            </a:stretch>
          </p:blipFill>
          <p:spPr>
            <a:xfrm>
              <a:off x="455" y="267"/>
              <a:ext cx="1894" cy="937"/>
            </a:xfrm>
            <a:prstGeom prst="rect">
              <a:avLst/>
            </a:prstGeom>
          </p:spPr>
        </p:pic>
        <p:sp>
          <p:nvSpPr>
            <p:cNvPr id="6" name="文本框 5"/>
            <p:cNvSpPr txBox="1"/>
            <p:nvPr/>
          </p:nvSpPr>
          <p:spPr>
            <a:xfrm>
              <a:off x="2349" y="429"/>
              <a:ext cx="3792" cy="774"/>
            </a:xfrm>
            <a:prstGeom prst="rect">
              <a:avLst/>
            </a:prstGeom>
            <a:noFill/>
          </p:spPr>
          <p:txBody>
            <a:bodyPr wrap="square" rtlCol="0">
              <a:spAutoFit/>
            </a:bodyPr>
            <a:lstStyle/>
            <a:p>
              <a:r>
                <a:rPr lang="zh-CN" altLang="en-US" sz="26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添加</a:t>
              </a:r>
              <a:r>
                <a:rPr lang="zh-CN" altLang="en-US" sz="260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文字</a:t>
              </a:r>
              <a:r>
                <a:rPr lang="zh-CN" altLang="en-US" sz="26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标题</a:t>
              </a:r>
            </a:p>
          </p:txBody>
        </p:sp>
      </p:grpSp>
      <p:sp>
        <p:nvSpPr>
          <p:cNvPr id="8" name="文本框 7"/>
          <p:cNvSpPr txBox="1"/>
          <p:nvPr/>
        </p:nvSpPr>
        <p:spPr>
          <a:xfrm>
            <a:off x="139529" y="1330078"/>
            <a:ext cx="893193" cy="2646878"/>
          </a:xfrm>
          <a:prstGeom prst="rect">
            <a:avLst/>
          </a:prstGeom>
          <a:noFill/>
        </p:spPr>
        <p:txBody>
          <a:bodyPr wrap="none" rtlCol="0">
            <a:spAutoFit/>
          </a:bodyPr>
          <a:lstStyle/>
          <a:p>
            <a:r>
              <a:rPr lang="en-US" altLang="zh-CN" sz="166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a:t>
            </a:r>
          </a:p>
        </p:txBody>
      </p:sp>
      <p:sp>
        <p:nvSpPr>
          <p:cNvPr id="9" name="文本框 8"/>
          <p:cNvSpPr txBox="1"/>
          <p:nvPr/>
        </p:nvSpPr>
        <p:spPr>
          <a:xfrm>
            <a:off x="2486944" y="2108001"/>
            <a:ext cx="2646878"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工作经验总结</a:t>
            </a:r>
          </a:p>
        </p:txBody>
      </p:sp>
      <p:cxnSp>
        <p:nvCxnSpPr>
          <p:cNvPr id="10" name="直接连接符 9"/>
          <p:cNvCxnSpPr/>
          <p:nvPr/>
        </p:nvCxnSpPr>
        <p:spPr>
          <a:xfrm>
            <a:off x="2323170" y="3622902"/>
            <a:ext cx="302980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309522" y="4660133"/>
            <a:ext cx="302980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377761" y="5751953"/>
            <a:ext cx="302980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348740" y="2969260"/>
            <a:ext cx="4181475" cy="612155"/>
          </a:xfrm>
          <a:prstGeom prst="rect">
            <a:avLst/>
          </a:prstGeom>
        </p:spPr>
        <p:txBody>
          <a:bodyPr wrap="square">
            <a:spAutoFit/>
          </a:bodyPr>
          <a:lstStyle/>
          <a:p>
            <a:pPr algn="ctr" defTabSz="914400">
              <a:lnSpc>
                <a:spcPct val="150000"/>
              </a:lnSpc>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p>
        </p:txBody>
      </p:sp>
      <p:sp>
        <p:nvSpPr>
          <p:cNvPr id="18" name="矩形 17"/>
          <p:cNvSpPr/>
          <p:nvPr/>
        </p:nvSpPr>
        <p:spPr>
          <a:xfrm>
            <a:off x="1280795" y="4006850"/>
            <a:ext cx="4181475" cy="612155"/>
          </a:xfrm>
          <a:prstGeom prst="rect">
            <a:avLst/>
          </a:prstGeom>
        </p:spPr>
        <p:txBody>
          <a:bodyPr wrap="square">
            <a:spAutoFit/>
          </a:bodyPr>
          <a:lstStyle/>
          <a:p>
            <a:pPr algn="ctr" defTabSz="914400">
              <a:lnSpc>
                <a:spcPct val="150000"/>
              </a:lnSpc>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p>
        </p:txBody>
      </p:sp>
      <p:sp>
        <p:nvSpPr>
          <p:cNvPr id="19" name="矩形 18"/>
          <p:cNvSpPr/>
          <p:nvPr/>
        </p:nvSpPr>
        <p:spPr>
          <a:xfrm>
            <a:off x="1348740" y="5098415"/>
            <a:ext cx="4181475" cy="612155"/>
          </a:xfrm>
          <a:prstGeom prst="rect">
            <a:avLst/>
          </a:prstGeom>
        </p:spPr>
        <p:txBody>
          <a:bodyPr wrap="square">
            <a:spAutoFit/>
          </a:bodyPr>
          <a:lstStyle/>
          <a:p>
            <a:pPr algn="ctr" defTabSz="914400">
              <a:lnSpc>
                <a:spcPct val="150000"/>
              </a:lnSpc>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p>
        </p:txBody>
      </p:sp>
      <p:sp>
        <p:nvSpPr>
          <p:cNvPr id="20" name="矩形 19"/>
          <p:cNvSpPr/>
          <p:nvPr/>
        </p:nvSpPr>
        <p:spPr>
          <a:xfrm>
            <a:off x="6203950" y="1772920"/>
            <a:ext cx="2320290" cy="395478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21" name="矩形 20"/>
          <p:cNvSpPr/>
          <p:nvPr/>
        </p:nvSpPr>
        <p:spPr>
          <a:xfrm>
            <a:off x="8947150" y="1786890"/>
            <a:ext cx="2320290" cy="395478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22" name="Shape 23445"/>
          <p:cNvSpPr/>
          <p:nvPr/>
        </p:nvSpPr>
        <p:spPr>
          <a:xfrm>
            <a:off x="9745677" y="2278301"/>
            <a:ext cx="687479" cy="414587"/>
          </a:xfrm>
          <a:custGeom>
            <a:avLst/>
            <a:gdLst/>
            <a:ahLst/>
            <a:cxnLst>
              <a:cxn ang="0">
                <a:pos x="wd2" y="hd2"/>
              </a:cxn>
              <a:cxn ang="5400000">
                <a:pos x="wd2" y="hd2"/>
              </a:cxn>
              <a:cxn ang="10800000">
                <a:pos x="wd2" y="hd2"/>
              </a:cxn>
              <a:cxn ang="16200000">
                <a:pos x="wd2" y="hd2"/>
              </a:cxn>
            </a:cxnLst>
            <a:rect l="0" t="0" r="r" b="b"/>
            <a:pathLst>
              <a:path w="21600" h="21600" extrusionOk="0">
                <a:moveTo>
                  <a:pt x="15554" y="21600"/>
                </a:moveTo>
                <a:close/>
                <a:moveTo>
                  <a:pt x="1099" y="2825"/>
                </a:moveTo>
                <a:lnTo>
                  <a:pt x="11267" y="2825"/>
                </a:lnTo>
                <a:lnTo>
                  <a:pt x="11652" y="3008"/>
                </a:lnTo>
                <a:lnTo>
                  <a:pt x="11927" y="3372"/>
                </a:lnTo>
                <a:lnTo>
                  <a:pt x="12092" y="3646"/>
                </a:lnTo>
                <a:lnTo>
                  <a:pt x="12311" y="4101"/>
                </a:lnTo>
                <a:lnTo>
                  <a:pt x="12421" y="4739"/>
                </a:lnTo>
                <a:lnTo>
                  <a:pt x="12421" y="16041"/>
                </a:lnTo>
                <a:lnTo>
                  <a:pt x="12311" y="16587"/>
                </a:lnTo>
                <a:lnTo>
                  <a:pt x="12092" y="17043"/>
                </a:lnTo>
                <a:lnTo>
                  <a:pt x="11927" y="17499"/>
                </a:lnTo>
                <a:lnTo>
                  <a:pt x="11652" y="17681"/>
                </a:lnTo>
                <a:lnTo>
                  <a:pt x="11267" y="17863"/>
                </a:lnTo>
                <a:lnTo>
                  <a:pt x="6650" y="17863"/>
                </a:lnTo>
                <a:lnTo>
                  <a:pt x="6650" y="19230"/>
                </a:lnTo>
                <a:lnTo>
                  <a:pt x="9893" y="19230"/>
                </a:lnTo>
                <a:lnTo>
                  <a:pt x="10278" y="20051"/>
                </a:lnTo>
                <a:lnTo>
                  <a:pt x="10278" y="20689"/>
                </a:lnTo>
                <a:lnTo>
                  <a:pt x="2034" y="20689"/>
                </a:lnTo>
                <a:lnTo>
                  <a:pt x="2034" y="20051"/>
                </a:lnTo>
                <a:lnTo>
                  <a:pt x="2418" y="19230"/>
                </a:lnTo>
                <a:lnTo>
                  <a:pt x="5771" y="19230"/>
                </a:lnTo>
                <a:lnTo>
                  <a:pt x="5771" y="17863"/>
                </a:lnTo>
                <a:lnTo>
                  <a:pt x="1099" y="17863"/>
                </a:lnTo>
                <a:lnTo>
                  <a:pt x="715" y="17681"/>
                </a:lnTo>
                <a:lnTo>
                  <a:pt x="385" y="17499"/>
                </a:lnTo>
                <a:lnTo>
                  <a:pt x="220" y="17043"/>
                </a:lnTo>
                <a:lnTo>
                  <a:pt x="0" y="16587"/>
                </a:lnTo>
                <a:lnTo>
                  <a:pt x="0" y="4101"/>
                </a:lnTo>
                <a:lnTo>
                  <a:pt x="220" y="3646"/>
                </a:lnTo>
                <a:lnTo>
                  <a:pt x="385" y="3372"/>
                </a:lnTo>
                <a:lnTo>
                  <a:pt x="715" y="3008"/>
                </a:lnTo>
                <a:lnTo>
                  <a:pt x="1099" y="2825"/>
                </a:lnTo>
                <a:close/>
                <a:moveTo>
                  <a:pt x="15554" y="0"/>
                </a:moveTo>
                <a:lnTo>
                  <a:pt x="16818" y="365"/>
                </a:lnTo>
                <a:lnTo>
                  <a:pt x="17973" y="1549"/>
                </a:lnTo>
                <a:lnTo>
                  <a:pt x="18632" y="3372"/>
                </a:lnTo>
                <a:lnTo>
                  <a:pt x="18907" y="5559"/>
                </a:lnTo>
                <a:lnTo>
                  <a:pt x="18632" y="7838"/>
                </a:lnTo>
                <a:lnTo>
                  <a:pt x="18082" y="9843"/>
                </a:lnTo>
                <a:lnTo>
                  <a:pt x="16983" y="11301"/>
                </a:lnTo>
                <a:lnTo>
                  <a:pt x="18522" y="12213"/>
                </a:lnTo>
                <a:lnTo>
                  <a:pt x="19786" y="13671"/>
                </a:lnTo>
                <a:lnTo>
                  <a:pt x="20721" y="15403"/>
                </a:lnTo>
                <a:lnTo>
                  <a:pt x="21435" y="17316"/>
                </a:lnTo>
                <a:lnTo>
                  <a:pt x="21600" y="19048"/>
                </a:lnTo>
                <a:lnTo>
                  <a:pt x="21435" y="19868"/>
                </a:lnTo>
                <a:lnTo>
                  <a:pt x="20721" y="20506"/>
                </a:lnTo>
                <a:lnTo>
                  <a:pt x="19676" y="20962"/>
                </a:lnTo>
                <a:lnTo>
                  <a:pt x="18467" y="21327"/>
                </a:lnTo>
                <a:lnTo>
                  <a:pt x="17093" y="21509"/>
                </a:lnTo>
                <a:lnTo>
                  <a:pt x="15554" y="21600"/>
                </a:lnTo>
                <a:lnTo>
                  <a:pt x="17313" y="18775"/>
                </a:lnTo>
                <a:lnTo>
                  <a:pt x="15829" y="13033"/>
                </a:lnTo>
                <a:lnTo>
                  <a:pt x="16434" y="11939"/>
                </a:lnTo>
                <a:lnTo>
                  <a:pt x="15939" y="12122"/>
                </a:lnTo>
                <a:lnTo>
                  <a:pt x="15554" y="12213"/>
                </a:lnTo>
                <a:lnTo>
                  <a:pt x="15115" y="12122"/>
                </a:lnTo>
                <a:lnTo>
                  <a:pt x="14730" y="11939"/>
                </a:lnTo>
                <a:lnTo>
                  <a:pt x="15279" y="13033"/>
                </a:lnTo>
                <a:lnTo>
                  <a:pt x="13850" y="18775"/>
                </a:lnTo>
                <a:lnTo>
                  <a:pt x="15554" y="21600"/>
                </a:lnTo>
                <a:lnTo>
                  <a:pt x="13850" y="21509"/>
                </a:lnTo>
                <a:lnTo>
                  <a:pt x="12202" y="21144"/>
                </a:lnTo>
                <a:lnTo>
                  <a:pt x="10882" y="20689"/>
                </a:lnTo>
                <a:lnTo>
                  <a:pt x="10882" y="19686"/>
                </a:lnTo>
                <a:lnTo>
                  <a:pt x="10168" y="18592"/>
                </a:lnTo>
                <a:lnTo>
                  <a:pt x="11267" y="18592"/>
                </a:lnTo>
                <a:lnTo>
                  <a:pt x="12092" y="18319"/>
                </a:lnTo>
                <a:lnTo>
                  <a:pt x="12696" y="17316"/>
                </a:lnTo>
                <a:lnTo>
                  <a:pt x="12861" y="16041"/>
                </a:lnTo>
                <a:lnTo>
                  <a:pt x="12861" y="12122"/>
                </a:lnTo>
                <a:lnTo>
                  <a:pt x="13466" y="11575"/>
                </a:lnTo>
                <a:lnTo>
                  <a:pt x="14015" y="11301"/>
                </a:lnTo>
                <a:lnTo>
                  <a:pt x="13576" y="10846"/>
                </a:lnTo>
                <a:lnTo>
                  <a:pt x="13191" y="10025"/>
                </a:lnTo>
                <a:lnTo>
                  <a:pt x="12861" y="9387"/>
                </a:lnTo>
                <a:lnTo>
                  <a:pt x="12861" y="4739"/>
                </a:lnTo>
                <a:lnTo>
                  <a:pt x="12806" y="4101"/>
                </a:lnTo>
                <a:lnTo>
                  <a:pt x="12696" y="3463"/>
                </a:lnTo>
                <a:lnTo>
                  <a:pt x="12476" y="3008"/>
                </a:lnTo>
                <a:lnTo>
                  <a:pt x="13246" y="1458"/>
                </a:lnTo>
                <a:lnTo>
                  <a:pt x="14345" y="365"/>
                </a:lnTo>
                <a:lnTo>
                  <a:pt x="15554" y="0"/>
                </a:lnTo>
                <a:close/>
              </a:path>
            </a:pathLst>
          </a:custGeom>
          <a:solidFill>
            <a:schemeClr val="bg1"/>
          </a:solidFill>
          <a:ln w="12700">
            <a:miter lim="400000"/>
          </a:ln>
        </p:spPr>
        <p:txBody>
          <a:bodyPr lIns="22860" tIns="22860" rIns="22860" bIns="228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sz="1800">
                <a:latin typeface="Calibri" panose="020F0502020204030204"/>
                <a:ea typeface="Calibri" panose="020F0502020204030204"/>
                <a:cs typeface="Calibri" panose="020F0502020204030204"/>
                <a:sym typeface="Calibri" panose="020F0502020204030204"/>
              </a:defRPr>
            </a:pPr>
            <a:endParaRPr sz="2400">
              <a:latin typeface="Arial" panose="020B0604020202020204" pitchFamily="34" charset="0"/>
              <a:ea typeface="楷体" panose="02010609060101010101" pitchFamily="49" charset="-122"/>
              <a:sym typeface="Arial" panose="020B0604020202020204" pitchFamily="34" charset="0"/>
            </a:endParaRPr>
          </a:p>
        </p:txBody>
      </p:sp>
      <p:sp>
        <p:nvSpPr>
          <p:cNvPr id="23" name="Shape 23447"/>
          <p:cNvSpPr/>
          <p:nvPr/>
        </p:nvSpPr>
        <p:spPr>
          <a:xfrm>
            <a:off x="7096804" y="2366978"/>
            <a:ext cx="619339" cy="429369"/>
          </a:xfrm>
          <a:custGeom>
            <a:avLst/>
            <a:gdLst/>
            <a:ahLst/>
            <a:cxnLst>
              <a:cxn ang="0">
                <a:pos x="wd2" y="hd2"/>
              </a:cxn>
              <a:cxn ang="5400000">
                <a:pos x="wd2" y="hd2"/>
              </a:cxn>
              <a:cxn ang="10800000">
                <a:pos x="wd2" y="hd2"/>
              </a:cxn>
              <a:cxn ang="16200000">
                <a:pos x="wd2" y="hd2"/>
              </a:cxn>
            </a:cxnLst>
            <a:rect l="0" t="0" r="r" b="b"/>
            <a:pathLst>
              <a:path w="21600" h="21600" extrusionOk="0">
                <a:moveTo>
                  <a:pt x="10827" y="13830"/>
                </a:moveTo>
                <a:lnTo>
                  <a:pt x="10611" y="13986"/>
                </a:lnTo>
                <a:lnTo>
                  <a:pt x="10504" y="14141"/>
                </a:lnTo>
                <a:lnTo>
                  <a:pt x="10450" y="14374"/>
                </a:lnTo>
                <a:lnTo>
                  <a:pt x="10504" y="14685"/>
                </a:lnTo>
                <a:lnTo>
                  <a:pt x="10611" y="14840"/>
                </a:lnTo>
                <a:lnTo>
                  <a:pt x="10827" y="14918"/>
                </a:lnTo>
                <a:lnTo>
                  <a:pt x="10989" y="14840"/>
                </a:lnTo>
                <a:lnTo>
                  <a:pt x="11096" y="14685"/>
                </a:lnTo>
                <a:lnTo>
                  <a:pt x="11204" y="14374"/>
                </a:lnTo>
                <a:lnTo>
                  <a:pt x="11096" y="14141"/>
                </a:lnTo>
                <a:lnTo>
                  <a:pt x="10989" y="13986"/>
                </a:lnTo>
                <a:lnTo>
                  <a:pt x="10827" y="13830"/>
                </a:lnTo>
                <a:close/>
                <a:moveTo>
                  <a:pt x="5925" y="5594"/>
                </a:moveTo>
                <a:lnTo>
                  <a:pt x="5925" y="13209"/>
                </a:lnTo>
                <a:lnTo>
                  <a:pt x="15783" y="13209"/>
                </a:lnTo>
                <a:lnTo>
                  <a:pt x="15783" y="5594"/>
                </a:lnTo>
                <a:lnTo>
                  <a:pt x="5925" y="5594"/>
                </a:lnTo>
                <a:close/>
                <a:moveTo>
                  <a:pt x="12982" y="1554"/>
                </a:moveTo>
                <a:lnTo>
                  <a:pt x="12982" y="3963"/>
                </a:lnTo>
                <a:lnTo>
                  <a:pt x="16537" y="3963"/>
                </a:lnTo>
                <a:lnTo>
                  <a:pt x="16752" y="4118"/>
                </a:lnTo>
                <a:lnTo>
                  <a:pt x="16914" y="4817"/>
                </a:lnTo>
                <a:lnTo>
                  <a:pt x="16914" y="7226"/>
                </a:lnTo>
                <a:lnTo>
                  <a:pt x="20577" y="7226"/>
                </a:lnTo>
                <a:lnTo>
                  <a:pt x="20577" y="1554"/>
                </a:lnTo>
                <a:lnTo>
                  <a:pt x="12982" y="1554"/>
                </a:lnTo>
                <a:close/>
                <a:moveTo>
                  <a:pt x="1023" y="1554"/>
                </a:moveTo>
                <a:lnTo>
                  <a:pt x="1023" y="7226"/>
                </a:lnTo>
                <a:lnTo>
                  <a:pt x="4686" y="7226"/>
                </a:lnTo>
                <a:lnTo>
                  <a:pt x="4686" y="4817"/>
                </a:lnTo>
                <a:lnTo>
                  <a:pt x="4794" y="4351"/>
                </a:lnTo>
                <a:lnTo>
                  <a:pt x="4902" y="4118"/>
                </a:lnTo>
                <a:lnTo>
                  <a:pt x="5063" y="3963"/>
                </a:lnTo>
                <a:lnTo>
                  <a:pt x="8618" y="3963"/>
                </a:lnTo>
                <a:lnTo>
                  <a:pt x="8618" y="1554"/>
                </a:lnTo>
                <a:lnTo>
                  <a:pt x="1023" y="1554"/>
                </a:lnTo>
                <a:close/>
                <a:moveTo>
                  <a:pt x="539" y="0"/>
                </a:moveTo>
                <a:lnTo>
                  <a:pt x="9103" y="0"/>
                </a:lnTo>
                <a:lnTo>
                  <a:pt x="9373" y="155"/>
                </a:lnTo>
                <a:lnTo>
                  <a:pt x="9480" y="466"/>
                </a:lnTo>
                <a:lnTo>
                  <a:pt x="9588" y="699"/>
                </a:lnTo>
                <a:lnTo>
                  <a:pt x="9588" y="3963"/>
                </a:lnTo>
                <a:lnTo>
                  <a:pt x="12012" y="3963"/>
                </a:lnTo>
                <a:lnTo>
                  <a:pt x="12012" y="699"/>
                </a:lnTo>
                <a:lnTo>
                  <a:pt x="12120" y="466"/>
                </a:lnTo>
                <a:lnTo>
                  <a:pt x="12227" y="155"/>
                </a:lnTo>
                <a:lnTo>
                  <a:pt x="12497" y="0"/>
                </a:lnTo>
                <a:lnTo>
                  <a:pt x="21169" y="0"/>
                </a:lnTo>
                <a:lnTo>
                  <a:pt x="21331" y="155"/>
                </a:lnTo>
                <a:lnTo>
                  <a:pt x="21546" y="466"/>
                </a:lnTo>
                <a:lnTo>
                  <a:pt x="21600" y="699"/>
                </a:lnTo>
                <a:lnTo>
                  <a:pt x="21600" y="8469"/>
                </a:lnTo>
                <a:lnTo>
                  <a:pt x="21546" y="8858"/>
                </a:lnTo>
                <a:lnTo>
                  <a:pt x="21331" y="9091"/>
                </a:lnTo>
                <a:lnTo>
                  <a:pt x="18153" y="9091"/>
                </a:lnTo>
                <a:lnTo>
                  <a:pt x="18153" y="9557"/>
                </a:lnTo>
                <a:lnTo>
                  <a:pt x="18530" y="9557"/>
                </a:lnTo>
                <a:lnTo>
                  <a:pt x="18799" y="9635"/>
                </a:lnTo>
                <a:lnTo>
                  <a:pt x="18961" y="9945"/>
                </a:lnTo>
                <a:lnTo>
                  <a:pt x="18961" y="10645"/>
                </a:lnTo>
                <a:lnTo>
                  <a:pt x="18799" y="10878"/>
                </a:lnTo>
                <a:lnTo>
                  <a:pt x="16914" y="10878"/>
                </a:lnTo>
                <a:lnTo>
                  <a:pt x="16914" y="14529"/>
                </a:lnTo>
                <a:lnTo>
                  <a:pt x="16806" y="14918"/>
                </a:lnTo>
                <a:lnTo>
                  <a:pt x="16752" y="15229"/>
                </a:lnTo>
                <a:lnTo>
                  <a:pt x="16537" y="15384"/>
                </a:lnTo>
                <a:lnTo>
                  <a:pt x="12497" y="15384"/>
                </a:lnTo>
                <a:lnTo>
                  <a:pt x="12497" y="16006"/>
                </a:lnTo>
                <a:lnTo>
                  <a:pt x="13251" y="16006"/>
                </a:lnTo>
                <a:lnTo>
                  <a:pt x="13412" y="16317"/>
                </a:lnTo>
                <a:lnTo>
                  <a:pt x="13520" y="16550"/>
                </a:lnTo>
                <a:lnTo>
                  <a:pt x="13628" y="16860"/>
                </a:lnTo>
                <a:lnTo>
                  <a:pt x="13520" y="17094"/>
                </a:lnTo>
                <a:lnTo>
                  <a:pt x="13412" y="17404"/>
                </a:lnTo>
                <a:lnTo>
                  <a:pt x="13251" y="17637"/>
                </a:lnTo>
                <a:lnTo>
                  <a:pt x="11204" y="17637"/>
                </a:lnTo>
                <a:lnTo>
                  <a:pt x="11204" y="19191"/>
                </a:lnTo>
                <a:lnTo>
                  <a:pt x="12389" y="19191"/>
                </a:lnTo>
                <a:lnTo>
                  <a:pt x="12497" y="19424"/>
                </a:lnTo>
                <a:lnTo>
                  <a:pt x="12604" y="19735"/>
                </a:lnTo>
                <a:lnTo>
                  <a:pt x="12604" y="19813"/>
                </a:lnTo>
                <a:lnTo>
                  <a:pt x="19176" y="19813"/>
                </a:lnTo>
                <a:lnTo>
                  <a:pt x="19284" y="20124"/>
                </a:lnTo>
                <a:lnTo>
                  <a:pt x="19338" y="20357"/>
                </a:lnTo>
                <a:lnTo>
                  <a:pt x="19284" y="20668"/>
                </a:lnTo>
                <a:lnTo>
                  <a:pt x="18961" y="20901"/>
                </a:lnTo>
                <a:lnTo>
                  <a:pt x="12604" y="20901"/>
                </a:lnTo>
                <a:lnTo>
                  <a:pt x="12604" y="21056"/>
                </a:lnTo>
                <a:lnTo>
                  <a:pt x="12497" y="21289"/>
                </a:lnTo>
                <a:lnTo>
                  <a:pt x="12389" y="21445"/>
                </a:lnTo>
                <a:lnTo>
                  <a:pt x="12227" y="21600"/>
                </a:lnTo>
                <a:lnTo>
                  <a:pt x="9373" y="21600"/>
                </a:lnTo>
                <a:lnTo>
                  <a:pt x="9211" y="21445"/>
                </a:lnTo>
                <a:lnTo>
                  <a:pt x="9103" y="21289"/>
                </a:lnTo>
                <a:lnTo>
                  <a:pt x="8996" y="21056"/>
                </a:lnTo>
                <a:lnTo>
                  <a:pt x="8996" y="20901"/>
                </a:lnTo>
                <a:lnTo>
                  <a:pt x="2639" y="20901"/>
                </a:lnTo>
                <a:lnTo>
                  <a:pt x="2424" y="20745"/>
                </a:lnTo>
                <a:lnTo>
                  <a:pt x="2370" y="20668"/>
                </a:lnTo>
                <a:lnTo>
                  <a:pt x="2262" y="20357"/>
                </a:lnTo>
                <a:lnTo>
                  <a:pt x="2370" y="20124"/>
                </a:lnTo>
                <a:lnTo>
                  <a:pt x="2424" y="19813"/>
                </a:lnTo>
                <a:lnTo>
                  <a:pt x="8996" y="19813"/>
                </a:lnTo>
                <a:lnTo>
                  <a:pt x="8996" y="19735"/>
                </a:lnTo>
                <a:lnTo>
                  <a:pt x="9103" y="19424"/>
                </a:lnTo>
                <a:lnTo>
                  <a:pt x="9211" y="19191"/>
                </a:lnTo>
                <a:lnTo>
                  <a:pt x="10450" y="19191"/>
                </a:lnTo>
                <a:lnTo>
                  <a:pt x="10450" y="17637"/>
                </a:lnTo>
                <a:lnTo>
                  <a:pt x="8349" y="17637"/>
                </a:lnTo>
                <a:lnTo>
                  <a:pt x="8188" y="17404"/>
                </a:lnTo>
                <a:lnTo>
                  <a:pt x="8080" y="17094"/>
                </a:lnTo>
                <a:lnTo>
                  <a:pt x="7972" y="16860"/>
                </a:lnTo>
                <a:lnTo>
                  <a:pt x="8080" y="16550"/>
                </a:lnTo>
                <a:lnTo>
                  <a:pt x="8188" y="16317"/>
                </a:lnTo>
                <a:lnTo>
                  <a:pt x="8349" y="16006"/>
                </a:lnTo>
                <a:lnTo>
                  <a:pt x="9103" y="16006"/>
                </a:lnTo>
                <a:lnTo>
                  <a:pt x="9103" y="15384"/>
                </a:lnTo>
                <a:lnTo>
                  <a:pt x="5063" y="15384"/>
                </a:lnTo>
                <a:lnTo>
                  <a:pt x="4902" y="15229"/>
                </a:lnTo>
                <a:lnTo>
                  <a:pt x="4794" y="14918"/>
                </a:lnTo>
                <a:lnTo>
                  <a:pt x="4686" y="14529"/>
                </a:lnTo>
                <a:lnTo>
                  <a:pt x="4686" y="10878"/>
                </a:lnTo>
                <a:lnTo>
                  <a:pt x="2801" y="10878"/>
                </a:lnTo>
                <a:lnTo>
                  <a:pt x="2639" y="10645"/>
                </a:lnTo>
                <a:lnTo>
                  <a:pt x="2639" y="9945"/>
                </a:lnTo>
                <a:lnTo>
                  <a:pt x="2801" y="9635"/>
                </a:lnTo>
                <a:lnTo>
                  <a:pt x="3070" y="9557"/>
                </a:lnTo>
                <a:lnTo>
                  <a:pt x="3447" y="9557"/>
                </a:lnTo>
                <a:lnTo>
                  <a:pt x="3447" y="9091"/>
                </a:lnTo>
                <a:lnTo>
                  <a:pt x="269" y="9091"/>
                </a:lnTo>
                <a:lnTo>
                  <a:pt x="108" y="8858"/>
                </a:lnTo>
                <a:lnTo>
                  <a:pt x="0" y="8469"/>
                </a:lnTo>
                <a:lnTo>
                  <a:pt x="0" y="699"/>
                </a:lnTo>
                <a:lnTo>
                  <a:pt x="108" y="466"/>
                </a:lnTo>
                <a:lnTo>
                  <a:pt x="269" y="155"/>
                </a:lnTo>
                <a:lnTo>
                  <a:pt x="539" y="0"/>
                </a:lnTo>
                <a:close/>
              </a:path>
            </a:pathLst>
          </a:custGeom>
          <a:solidFill>
            <a:schemeClr val="bg1">
              <a:lumMod val="50000"/>
            </a:schemeClr>
          </a:solidFill>
          <a:ln w="12700">
            <a:miter lim="400000"/>
          </a:ln>
        </p:spPr>
        <p:txBody>
          <a:bodyPr lIns="22860" tIns="22860" rIns="22860" bIns="228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sz="1800">
                <a:latin typeface="Calibri" panose="020F0502020204030204"/>
                <a:ea typeface="Calibri" panose="020F0502020204030204"/>
                <a:cs typeface="Calibri" panose="020F0502020204030204"/>
                <a:sym typeface="Calibri" panose="020F0502020204030204"/>
              </a:defRPr>
            </a:pPr>
            <a:endParaRPr sz="240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24" name="矩形 23"/>
          <p:cNvSpPr/>
          <p:nvPr/>
        </p:nvSpPr>
        <p:spPr>
          <a:xfrm>
            <a:off x="6368997" y="2979488"/>
            <a:ext cx="1989830" cy="2551148"/>
          </a:xfrm>
          <a:prstGeom prst="rect">
            <a:avLst/>
          </a:prstGeom>
        </p:spPr>
        <p:txBody>
          <a:bodyPr wrap="square">
            <a:spAutoFit/>
          </a:bodyPr>
          <a:lstStyle/>
          <a:p>
            <a:pPr algn="ctr">
              <a:lnSpc>
                <a:spcPct val="150000"/>
              </a:lnSpc>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Lorem ipsum dolor sit amet, consectetuer adipiscing elit. Aenean commodo ligula eget dolor. </a:t>
            </a:r>
          </a:p>
          <a:p>
            <a:pPr algn="ctr" defTabSz="914400">
              <a:lnSpc>
                <a:spcPct val="150000"/>
              </a:lnSpc>
              <a:defRPr/>
            </a:pPr>
            <a:endPar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25" name="矩形 24"/>
          <p:cNvSpPr/>
          <p:nvPr/>
        </p:nvSpPr>
        <p:spPr>
          <a:xfrm>
            <a:off x="9139493" y="2993136"/>
            <a:ext cx="1989830" cy="2551148"/>
          </a:xfrm>
          <a:prstGeom prst="rect">
            <a:avLst/>
          </a:prstGeom>
        </p:spPr>
        <p:txBody>
          <a:bodyPr wrap="square">
            <a:spAutoFit/>
          </a:bodyPr>
          <a:lstStyle/>
          <a:p>
            <a:pPr algn="ctr">
              <a:lnSpc>
                <a:spcPct val="150000"/>
              </a:lnSpc>
              <a:defRPr/>
            </a:pPr>
            <a:r>
              <a:rPr lang="en-US" altLang="zh-CN" sz="1200" kern="0" dirty="0">
                <a:solidFill>
                  <a:schemeClr val="bg1"/>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Lorem ipsum dolor sit amet, consectetuer adipiscing elit. Aenean commodo ligula eget dolor. </a:t>
            </a:r>
          </a:p>
          <a:p>
            <a:pPr algn="ctr" defTabSz="914400">
              <a:lnSpc>
                <a:spcPct val="150000"/>
              </a:lnSpc>
              <a:defRPr/>
            </a:pPr>
            <a:endParaRPr lang="en-US" altLang="zh-CN" sz="1200" kern="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8925" y="169545"/>
            <a:ext cx="3610610" cy="594360"/>
            <a:chOff x="455" y="267"/>
            <a:chExt cx="5686" cy="936"/>
          </a:xfrm>
        </p:grpSpPr>
        <p:pic>
          <p:nvPicPr>
            <p:cNvPr id="2" name="图片 1"/>
            <p:cNvPicPr>
              <a:picLocks noChangeAspect="1"/>
            </p:cNvPicPr>
            <p:nvPr/>
          </p:nvPicPr>
          <p:blipFill>
            <a:blip r:embed="rId2"/>
            <a:stretch>
              <a:fillRect/>
            </a:stretch>
          </p:blipFill>
          <p:spPr>
            <a:xfrm>
              <a:off x="455" y="267"/>
              <a:ext cx="1894" cy="937"/>
            </a:xfrm>
            <a:prstGeom prst="rect">
              <a:avLst/>
            </a:prstGeom>
          </p:spPr>
        </p:pic>
        <p:sp>
          <p:nvSpPr>
            <p:cNvPr id="6" name="文本框 5"/>
            <p:cNvSpPr txBox="1"/>
            <p:nvPr/>
          </p:nvSpPr>
          <p:spPr>
            <a:xfrm>
              <a:off x="2349" y="429"/>
              <a:ext cx="3792" cy="774"/>
            </a:xfrm>
            <a:prstGeom prst="rect">
              <a:avLst/>
            </a:prstGeom>
            <a:noFill/>
          </p:spPr>
          <p:txBody>
            <a:bodyPr wrap="square" rtlCol="0">
              <a:spAutoFit/>
            </a:bodyPr>
            <a:lstStyle/>
            <a:p>
              <a:r>
                <a:rPr lang="zh-CN" altLang="en-US" sz="26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添加</a:t>
              </a:r>
              <a:r>
                <a:rPr lang="zh-CN" altLang="en-US" sz="260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文字</a:t>
              </a:r>
              <a:r>
                <a:rPr lang="zh-CN" altLang="en-US" sz="26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标题</a:t>
              </a:r>
            </a:p>
          </p:txBody>
        </p:sp>
      </p:grpSp>
      <p:sp>
        <p:nvSpPr>
          <p:cNvPr id="54" name="矩形 53"/>
          <p:cNvSpPr/>
          <p:nvPr/>
        </p:nvSpPr>
        <p:spPr>
          <a:xfrm>
            <a:off x="480060" y="3212465"/>
            <a:ext cx="11673205" cy="762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grpSp>
        <p:nvGrpSpPr>
          <p:cNvPr id="55" name="组合 54"/>
          <p:cNvGrpSpPr/>
          <p:nvPr/>
        </p:nvGrpSpPr>
        <p:grpSpPr>
          <a:xfrm>
            <a:off x="4521835" y="2515870"/>
            <a:ext cx="1435100" cy="1478280"/>
            <a:chOff x="3930" y="4245"/>
            <a:chExt cx="2260" cy="2328"/>
          </a:xfrm>
          <a:solidFill>
            <a:srgbClr val="FAFAFA"/>
          </a:solidFill>
        </p:grpSpPr>
        <p:sp>
          <p:nvSpPr>
            <p:cNvPr id="56" name="椭圆 55"/>
            <p:cNvSpPr/>
            <p:nvPr/>
          </p:nvSpPr>
          <p:spPr>
            <a:xfrm>
              <a:off x="3930" y="4245"/>
              <a:ext cx="2260" cy="2328"/>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95000"/>
                    <a:lumOff val="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57" name="文本框 56"/>
            <p:cNvSpPr txBox="1"/>
            <p:nvPr/>
          </p:nvSpPr>
          <p:spPr>
            <a:xfrm>
              <a:off x="4142" y="4896"/>
              <a:ext cx="1856" cy="818"/>
            </a:xfrm>
            <a:prstGeom prst="rect">
              <a:avLst/>
            </a:prstGeom>
            <a:grpFill/>
            <a:ln>
              <a:noFill/>
            </a:ln>
          </p:spPr>
          <p:txBody>
            <a:bodyPr wrap="none" rtlCol="0">
              <a:spAutoFit/>
            </a:bodyPr>
            <a:lstStyle/>
            <a:p>
              <a:pPr>
                <a:lnSpc>
                  <a:spcPct val="130000"/>
                </a:lnSpc>
              </a:pPr>
              <a:r>
                <a:rPr lang="en-US" altLang="zh-CN" sz="2400">
                  <a:solidFill>
                    <a:schemeClr val="tx1">
                      <a:lumMod val="95000"/>
                      <a:lumOff val="5000"/>
                    </a:schemeClr>
                  </a:solidFill>
                  <a:uFillTx/>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rPr>
                <a:t>2018</a:t>
              </a:r>
              <a:r>
                <a:rPr lang="zh-CN" altLang="zh-CN" sz="2400">
                  <a:solidFill>
                    <a:schemeClr val="tx1">
                      <a:lumMod val="95000"/>
                      <a:lumOff val="5000"/>
                    </a:schemeClr>
                  </a:solidFill>
                  <a:uFillTx/>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rPr>
                <a:t>年</a:t>
              </a:r>
            </a:p>
          </p:txBody>
        </p:sp>
      </p:grpSp>
      <p:sp>
        <p:nvSpPr>
          <p:cNvPr id="58" name="椭圆 57"/>
          <p:cNvSpPr/>
          <p:nvPr/>
        </p:nvSpPr>
        <p:spPr>
          <a:xfrm>
            <a:off x="3695065" y="2973070"/>
            <a:ext cx="496570" cy="479425"/>
          </a:xfrm>
          <a:prstGeom prst="ellipse">
            <a:avLst/>
          </a:prstGeom>
          <a:solidFill>
            <a:srgbClr val="FAFAFA"/>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95000"/>
                    <a:lumOff val="5000"/>
                  </a:schemeClr>
                </a:solidFill>
                <a:latin typeface="Arial" panose="020B0604020202020204" pitchFamily="34" charset="0"/>
                <a:ea typeface="楷体" panose="02010609060101010101" pitchFamily="49" charset="-122"/>
                <a:cs typeface="Arial" panose="020B0604020202020204"/>
                <a:sym typeface="Arial" panose="020B0604020202020204" pitchFamily="34" charset="0"/>
              </a:rPr>
              <a:t>►</a:t>
            </a:r>
          </a:p>
        </p:txBody>
      </p:sp>
      <p:grpSp>
        <p:nvGrpSpPr>
          <p:cNvPr id="59" name="组合 58"/>
          <p:cNvGrpSpPr/>
          <p:nvPr/>
        </p:nvGrpSpPr>
        <p:grpSpPr>
          <a:xfrm>
            <a:off x="7176135" y="2515870"/>
            <a:ext cx="1435100" cy="1478280"/>
            <a:chOff x="8466" y="4245"/>
            <a:chExt cx="2260" cy="2328"/>
          </a:xfrm>
          <a:solidFill>
            <a:schemeClr val="bg1">
              <a:lumMod val="65000"/>
            </a:schemeClr>
          </a:solidFill>
        </p:grpSpPr>
        <p:sp>
          <p:nvSpPr>
            <p:cNvPr id="60" name="椭圆 59"/>
            <p:cNvSpPr/>
            <p:nvPr/>
          </p:nvSpPr>
          <p:spPr>
            <a:xfrm>
              <a:off x="8466" y="4245"/>
              <a:ext cx="2260" cy="2328"/>
            </a:xfrm>
            <a:prstGeom prst="ellipse">
              <a:avLst/>
            </a:prstGeom>
            <a:solidFill>
              <a:srgbClr val="FAFAFA"/>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61" name="文本框 60"/>
            <p:cNvSpPr txBox="1"/>
            <p:nvPr/>
          </p:nvSpPr>
          <p:spPr>
            <a:xfrm>
              <a:off x="8678" y="4896"/>
              <a:ext cx="1856" cy="818"/>
            </a:xfrm>
            <a:prstGeom prst="rect">
              <a:avLst/>
            </a:prstGeom>
            <a:noFill/>
          </p:spPr>
          <p:txBody>
            <a:bodyPr wrap="none" rtlCol="0">
              <a:spAutoFit/>
            </a:bodyPr>
            <a:lstStyle/>
            <a:p>
              <a:pPr>
                <a:lnSpc>
                  <a:spcPct val="130000"/>
                </a:lnSpc>
              </a:pPr>
              <a:r>
                <a:rPr lang="en-US" altLang="zh-CN" sz="2400">
                  <a:solidFill>
                    <a:schemeClr val="tx1">
                      <a:lumMod val="75000"/>
                      <a:lumOff val="25000"/>
                    </a:schemeClr>
                  </a:solidFill>
                  <a:uFillTx/>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rPr>
                <a:t>2019</a:t>
              </a:r>
              <a:r>
                <a:rPr lang="zh-CN" altLang="zh-CN" sz="2400">
                  <a:solidFill>
                    <a:schemeClr val="tx1">
                      <a:lumMod val="75000"/>
                      <a:lumOff val="25000"/>
                    </a:schemeClr>
                  </a:solidFill>
                  <a:uFillTx/>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rPr>
                <a:t>年</a:t>
              </a:r>
            </a:p>
          </p:txBody>
        </p:sp>
      </p:grpSp>
      <p:sp>
        <p:nvSpPr>
          <p:cNvPr id="62" name="椭圆 61"/>
          <p:cNvSpPr/>
          <p:nvPr/>
        </p:nvSpPr>
        <p:spPr>
          <a:xfrm>
            <a:off x="6311900" y="2973070"/>
            <a:ext cx="496570" cy="479425"/>
          </a:xfrm>
          <a:prstGeom prst="ellipse">
            <a:avLst/>
          </a:prstGeom>
          <a:solidFill>
            <a:srgbClr val="FAFAFA"/>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Arial" panose="020B0604020202020204" pitchFamily="34" charset="0"/>
                <a:ea typeface="楷体" panose="02010609060101010101" pitchFamily="49" charset="-122"/>
                <a:cs typeface="Arial" panose="020B0604020202020204"/>
                <a:sym typeface="Arial" panose="020B0604020202020204" pitchFamily="34" charset="0"/>
              </a:rPr>
              <a:t>►</a:t>
            </a:r>
          </a:p>
        </p:txBody>
      </p:sp>
      <p:sp>
        <p:nvSpPr>
          <p:cNvPr id="63" name="椭圆 62"/>
          <p:cNvSpPr/>
          <p:nvPr/>
        </p:nvSpPr>
        <p:spPr>
          <a:xfrm>
            <a:off x="8903970" y="2973070"/>
            <a:ext cx="496570" cy="479425"/>
          </a:xfrm>
          <a:prstGeom prst="ellipse">
            <a:avLst/>
          </a:prstGeom>
          <a:solidFill>
            <a:srgbClr val="FAFAFA"/>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Arial" panose="020B0604020202020204" pitchFamily="34" charset="0"/>
                <a:ea typeface="楷体" panose="02010609060101010101" pitchFamily="49" charset="-122"/>
                <a:cs typeface="Arial" panose="020B0604020202020204"/>
                <a:sym typeface="Arial" panose="020B0604020202020204" pitchFamily="34" charset="0"/>
              </a:rPr>
              <a:t>►</a:t>
            </a:r>
          </a:p>
        </p:txBody>
      </p:sp>
      <p:grpSp>
        <p:nvGrpSpPr>
          <p:cNvPr id="64" name="组合 63"/>
          <p:cNvGrpSpPr/>
          <p:nvPr/>
        </p:nvGrpSpPr>
        <p:grpSpPr>
          <a:xfrm>
            <a:off x="9696450" y="2515870"/>
            <a:ext cx="1435100" cy="1478280"/>
            <a:chOff x="13001" y="4245"/>
            <a:chExt cx="2260" cy="2328"/>
          </a:xfrm>
          <a:solidFill>
            <a:srgbClr val="FAFAFA"/>
          </a:solidFill>
        </p:grpSpPr>
        <p:sp>
          <p:nvSpPr>
            <p:cNvPr id="65" name="椭圆 64"/>
            <p:cNvSpPr/>
            <p:nvPr/>
          </p:nvSpPr>
          <p:spPr>
            <a:xfrm>
              <a:off x="13001" y="4245"/>
              <a:ext cx="2260" cy="2328"/>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66" name="文本框 65"/>
            <p:cNvSpPr txBox="1"/>
            <p:nvPr/>
          </p:nvSpPr>
          <p:spPr>
            <a:xfrm>
              <a:off x="13213" y="4896"/>
              <a:ext cx="1856" cy="818"/>
            </a:xfrm>
            <a:prstGeom prst="rect">
              <a:avLst/>
            </a:prstGeom>
            <a:grpFill/>
            <a:ln>
              <a:noFill/>
            </a:ln>
          </p:spPr>
          <p:txBody>
            <a:bodyPr wrap="none" rtlCol="0">
              <a:spAutoFit/>
            </a:bodyPr>
            <a:lstStyle/>
            <a:p>
              <a:pPr>
                <a:lnSpc>
                  <a:spcPct val="130000"/>
                </a:lnSpc>
              </a:pPr>
              <a:r>
                <a:rPr lang="en-US" altLang="zh-CN" sz="2400">
                  <a:solidFill>
                    <a:schemeClr val="tx1">
                      <a:lumMod val="75000"/>
                      <a:lumOff val="25000"/>
                    </a:schemeClr>
                  </a:solidFill>
                  <a:uFillTx/>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rPr>
                <a:t>2020</a:t>
              </a:r>
              <a:r>
                <a:rPr lang="zh-CN" altLang="zh-CN" sz="2400">
                  <a:solidFill>
                    <a:schemeClr val="tx1">
                      <a:lumMod val="75000"/>
                      <a:lumOff val="25000"/>
                    </a:schemeClr>
                  </a:solidFill>
                  <a:uFillTx/>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rPr>
                <a:t>年</a:t>
              </a:r>
            </a:p>
          </p:txBody>
        </p:sp>
      </p:grpSp>
      <p:sp>
        <p:nvSpPr>
          <p:cNvPr id="67" name="išľíďè"/>
          <p:cNvSpPr/>
          <p:nvPr/>
        </p:nvSpPr>
        <p:spPr bwMode="auto">
          <a:xfrm>
            <a:off x="2776404" y="5231765"/>
            <a:ext cx="3357109"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t>
            </a:r>
            <a:endParaRPr kumimoji="0" lang="zh-CN" altLang="en-US" sz="1200" b="0" i="0" u="none" strike="noStrike" kern="1200" cap="none" spc="0" normalizeH="0" baseline="0" noProof="0" dirty="0">
              <a:ln>
                <a:noFill/>
              </a:ln>
              <a:solidFill>
                <a:schemeClr val="bg2">
                  <a:lumMod val="10000"/>
                </a:schemeClr>
              </a:solidFill>
              <a:effectLst/>
              <a:uLnTx/>
              <a:uFillTx/>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endParaRPr>
          </a:p>
        </p:txBody>
      </p:sp>
      <p:sp>
        <p:nvSpPr>
          <p:cNvPr id="68" name="iSlíďè"/>
          <p:cNvSpPr txBox="1"/>
          <p:nvPr/>
        </p:nvSpPr>
        <p:spPr bwMode="auto">
          <a:xfrm>
            <a:off x="2816860" y="484103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Arial" panose="020B0604020202020204" pitchFamily="34" charset="0"/>
                <a:ea typeface="楷体" panose="02010609060101010101" pitchFamily="49" charset="-122"/>
                <a:sym typeface="Arial" panose="020B0604020202020204" pitchFamily="34" charset="0"/>
              </a:rPr>
              <a:t>标题文本预设</a:t>
            </a:r>
          </a:p>
        </p:txBody>
      </p:sp>
      <p:sp>
        <p:nvSpPr>
          <p:cNvPr id="69" name="išľíďè"/>
          <p:cNvSpPr/>
          <p:nvPr/>
        </p:nvSpPr>
        <p:spPr bwMode="auto">
          <a:xfrm>
            <a:off x="7517765" y="1810385"/>
            <a:ext cx="3357109"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t>
            </a:r>
            <a:endParaRPr kumimoji="0" lang="zh-CN" altLang="en-US" sz="1200" b="0" i="0" u="none" strike="noStrike" kern="1200" cap="none" spc="0" normalizeH="0" baseline="0" noProof="0" dirty="0">
              <a:ln>
                <a:noFill/>
              </a:ln>
              <a:solidFill>
                <a:schemeClr val="bg2">
                  <a:lumMod val="10000"/>
                </a:schemeClr>
              </a:solidFill>
              <a:effectLst/>
              <a:uLnTx/>
              <a:uFillTx/>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endParaRPr>
          </a:p>
        </p:txBody>
      </p:sp>
      <p:sp>
        <p:nvSpPr>
          <p:cNvPr id="70" name="iSlíďè"/>
          <p:cNvSpPr txBox="1"/>
          <p:nvPr/>
        </p:nvSpPr>
        <p:spPr bwMode="auto">
          <a:xfrm>
            <a:off x="7558221" y="141965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Arial" panose="020B0604020202020204" pitchFamily="34" charset="0"/>
                <a:ea typeface="楷体" panose="02010609060101010101" pitchFamily="49" charset="-122"/>
                <a:sym typeface="Arial" panose="020B0604020202020204" pitchFamily="34" charset="0"/>
              </a:rPr>
              <a:t>标题文本预设</a:t>
            </a:r>
          </a:p>
        </p:txBody>
      </p:sp>
      <p:sp>
        <p:nvSpPr>
          <p:cNvPr id="71" name="išľíďè"/>
          <p:cNvSpPr/>
          <p:nvPr/>
        </p:nvSpPr>
        <p:spPr bwMode="auto">
          <a:xfrm>
            <a:off x="8611235" y="4634742"/>
            <a:ext cx="3357109"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t>
            </a:r>
            <a:endParaRPr kumimoji="0" lang="zh-CN" altLang="en-US" sz="1200" b="0" i="0" u="none" strike="noStrike" kern="1200" cap="none" spc="0" normalizeH="0" baseline="0" noProof="0" dirty="0">
              <a:ln>
                <a:noFill/>
              </a:ln>
              <a:solidFill>
                <a:schemeClr val="bg2">
                  <a:lumMod val="10000"/>
                </a:schemeClr>
              </a:solidFill>
              <a:effectLst/>
              <a:uLnTx/>
              <a:uFillTx/>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endParaRPr>
          </a:p>
        </p:txBody>
      </p:sp>
      <p:sp>
        <p:nvSpPr>
          <p:cNvPr id="72" name="iSlíďè"/>
          <p:cNvSpPr txBox="1"/>
          <p:nvPr/>
        </p:nvSpPr>
        <p:spPr bwMode="auto">
          <a:xfrm>
            <a:off x="8651691" y="4244012"/>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Arial" panose="020B0604020202020204" pitchFamily="34" charset="0"/>
                <a:ea typeface="楷体" panose="02010609060101010101" pitchFamily="49" charset="-122"/>
                <a:sym typeface="Arial" panose="020B0604020202020204" pitchFamily="34" charset="0"/>
              </a:rPr>
              <a:t>标题文本预设</a:t>
            </a:r>
          </a:p>
        </p:txBody>
      </p:sp>
    </p:spTree>
  </p:cSld>
  <p:clrMapOvr>
    <a:masterClrMapping/>
  </p:clrMapOvr>
  <p:timing>
    <p:tnLst>
      <p:par>
        <p:cTn id="1" dur="indefinite" restart="never" nodeType="tmRoot"/>
      </p:par>
    </p:tnLst>
    <p:bldLst>
      <p:bldP spid="54" grpId="0"/>
      <p:bldP spid="54" grpId="1"/>
      <p:bldP spid="54" grpId="2"/>
      <p:bldP spid="54" grpId="3"/>
      <p:bldP spid="58" grpId="0" animBg="1"/>
      <p:bldP spid="5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c9cc1198d2b40bd6414c18b59f79727d2836d75c2a021-meLqwG_fw658"/>
          <p:cNvPicPr>
            <a:picLocks noChangeAspect="1"/>
          </p:cNvPicPr>
          <p:nvPr/>
        </p:nvPicPr>
        <p:blipFill>
          <a:blip r:embed="rId2"/>
          <a:srcRect t="35278" b="32818"/>
          <a:stretch>
            <a:fillRect/>
          </a:stretch>
        </p:blipFill>
        <p:spPr>
          <a:xfrm>
            <a:off x="0" y="0"/>
            <a:ext cx="12192635" cy="6917055"/>
          </a:xfrm>
          <a:prstGeom prst="rect">
            <a:avLst/>
          </a:prstGeom>
        </p:spPr>
      </p:pic>
      <p:sp>
        <p:nvSpPr>
          <p:cNvPr id="4" name="矩形 1"/>
          <p:cNvSpPr/>
          <p:nvPr/>
        </p:nvSpPr>
        <p:spPr>
          <a:xfrm>
            <a:off x="2595349" y="2511188"/>
            <a:ext cx="7001302" cy="2634019"/>
          </a:xfrm>
          <a:custGeom>
            <a:avLst/>
            <a:gdLst>
              <a:gd name="connsiteX0" fmla="*/ 0 w 7001302"/>
              <a:gd name="connsiteY0" fmla="*/ 0 h 2402006"/>
              <a:gd name="connsiteX1" fmla="*/ 7001302 w 7001302"/>
              <a:gd name="connsiteY1" fmla="*/ 0 h 2402006"/>
              <a:gd name="connsiteX2" fmla="*/ 7001302 w 7001302"/>
              <a:gd name="connsiteY2" fmla="*/ 2402006 h 2402006"/>
              <a:gd name="connsiteX3" fmla="*/ 0 w 7001302"/>
              <a:gd name="connsiteY3" fmla="*/ 2402006 h 2402006"/>
              <a:gd name="connsiteX4" fmla="*/ 0 w 7001302"/>
              <a:gd name="connsiteY4" fmla="*/ 0 h 2402006"/>
              <a:gd name="connsiteX0-1" fmla="*/ 0 w 7001302"/>
              <a:gd name="connsiteY0-2" fmla="*/ 0 h 2402006"/>
              <a:gd name="connsiteX1-3" fmla="*/ 7001302 w 7001302"/>
              <a:gd name="connsiteY1-4" fmla="*/ 0 h 2402006"/>
              <a:gd name="connsiteX2-5" fmla="*/ 7001302 w 7001302"/>
              <a:gd name="connsiteY2-6" fmla="*/ 2402006 h 2402006"/>
              <a:gd name="connsiteX3-7" fmla="*/ 3136711 w 7001302"/>
              <a:gd name="connsiteY3-8" fmla="*/ 2402006 h 2402006"/>
              <a:gd name="connsiteX4-9" fmla="*/ 0 w 7001302"/>
              <a:gd name="connsiteY4-10" fmla="*/ 2402006 h 2402006"/>
              <a:gd name="connsiteX5" fmla="*/ 0 w 7001302"/>
              <a:gd name="connsiteY5" fmla="*/ 0 h 2402006"/>
              <a:gd name="connsiteX0-11" fmla="*/ 0 w 7001302"/>
              <a:gd name="connsiteY0-12" fmla="*/ 0 h 2402006"/>
              <a:gd name="connsiteX1-13" fmla="*/ 7001302 w 7001302"/>
              <a:gd name="connsiteY1-14" fmla="*/ 0 h 2402006"/>
              <a:gd name="connsiteX2-15" fmla="*/ 7001302 w 7001302"/>
              <a:gd name="connsiteY2-16" fmla="*/ 2402006 h 2402006"/>
              <a:gd name="connsiteX3-17" fmla="*/ 3764508 w 7001302"/>
              <a:gd name="connsiteY3-18" fmla="*/ 2388358 h 2402006"/>
              <a:gd name="connsiteX4-19" fmla="*/ 3136711 w 7001302"/>
              <a:gd name="connsiteY4-20" fmla="*/ 2402006 h 2402006"/>
              <a:gd name="connsiteX5-21" fmla="*/ 0 w 7001302"/>
              <a:gd name="connsiteY5-22" fmla="*/ 2402006 h 2402006"/>
              <a:gd name="connsiteX6" fmla="*/ 0 w 7001302"/>
              <a:gd name="connsiteY6" fmla="*/ 0 h 2402006"/>
              <a:gd name="connsiteX0-23" fmla="*/ 0 w 7001302"/>
              <a:gd name="connsiteY0-24" fmla="*/ 0 h 2402006"/>
              <a:gd name="connsiteX1-25" fmla="*/ 7001302 w 7001302"/>
              <a:gd name="connsiteY1-26" fmla="*/ 0 h 2402006"/>
              <a:gd name="connsiteX2-27" fmla="*/ 7001302 w 7001302"/>
              <a:gd name="connsiteY2-28" fmla="*/ 2402006 h 2402006"/>
              <a:gd name="connsiteX3-29" fmla="*/ 3764508 w 7001302"/>
              <a:gd name="connsiteY3-30" fmla="*/ 2388358 h 2402006"/>
              <a:gd name="connsiteX4-31" fmla="*/ 3464257 w 7001302"/>
              <a:gd name="connsiteY4-32" fmla="*/ 2402006 h 2402006"/>
              <a:gd name="connsiteX5-33" fmla="*/ 3136711 w 7001302"/>
              <a:gd name="connsiteY5-34" fmla="*/ 2402006 h 2402006"/>
              <a:gd name="connsiteX6-35" fmla="*/ 0 w 7001302"/>
              <a:gd name="connsiteY6-36" fmla="*/ 2402006 h 2402006"/>
              <a:gd name="connsiteX7" fmla="*/ 0 w 7001302"/>
              <a:gd name="connsiteY7" fmla="*/ 0 h 2402006"/>
              <a:gd name="connsiteX0-37" fmla="*/ 0 w 7001302"/>
              <a:gd name="connsiteY0-38" fmla="*/ 0 h 2593075"/>
              <a:gd name="connsiteX1-39" fmla="*/ 7001302 w 7001302"/>
              <a:gd name="connsiteY1-40" fmla="*/ 0 h 2593075"/>
              <a:gd name="connsiteX2-41" fmla="*/ 7001302 w 7001302"/>
              <a:gd name="connsiteY2-42" fmla="*/ 2402006 h 2593075"/>
              <a:gd name="connsiteX3-43" fmla="*/ 3764508 w 7001302"/>
              <a:gd name="connsiteY3-44" fmla="*/ 2388358 h 2593075"/>
              <a:gd name="connsiteX4-45" fmla="*/ 3505200 w 7001302"/>
              <a:gd name="connsiteY4-46" fmla="*/ 2593075 h 2593075"/>
              <a:gd name="connsiteX5-47" fmla="*/ 3136711 w 7001302"/>
              <a:gd name="connsiteY5-48" fmla="*/ 2402006 h 2593075"/>
              <a:gd name="connsiteX6-49" fmla="*/ 0 w 7001302"/>
              <a:gd name="connsiteY6-50" fmla="*/ 2402006 h 2593075"/>
              <a:gd name="connsiteX7-51" fmla="*/ 0 w 7001302"/>
              <a:gd name="connsiteY7-52" fmla="*/ 0 h 2593075"/>
              <a:gd name="connsiteX0-53" fmla="*/ 0 w 7001302"/>
              <a:gd name="connsiteY0-54" fmla="*/ 0 h 2634019"/>
              <a:gd name="connsiteX1-55" fmla="*/ 7001302 w 7001302"/>
              <a:gd name="connsiteY1-56" fmla="*/ 0 h 2634019"/>
              <a:gd name="connsiteX2-57" fmla="*/ 7001302 w 7001302"/>
              <a:gd name="connsiteY2-58" fmla="*/ 2402006 h 2634019"/>
              <a:gd name="connsiteX3-59" fmla="*/ 3764508 w 7001302"/>
              <a:gd name="connsiteY3-60" fmla="*/ 2388358 h 2634019"/>
              <a:gd name="connsiteX4-61" fmla="*/ 3477904 w 7001302"/>
              <a:gd name="connsiteY4-62" fmla="*/ 2634019 h 2634019"/>
              <a:gd name="connsiteX5-63" fmla="*/ 3136711 w 7001302"/>
              <a:gd name="connsiteY5-64" fmla="*/ 2402006 h 2634019"/>
              <a:gd name="connsiteX6-65" fmla="*/ 0 w 7001302"/>
              <a:gd name="connsiteY6-66" fmla="*/ 2402006 h 2634019"/>
              <a:gd name="connsiteX7-67" fmla="*/ 0 w 7001302"/>
              <a:gd name="connsiteY7-68" fmla="*/ 0 h 2634019"/>
              <a:gd name="connsiteX0-69" fmla="*/ 0 w 7001302"/>
              <a:gd name="connsiteY0-70" fmla="*/ 0 h 2634019"/>
              <a:gd name="connsiteX1-71" fmla="*/ 7001302 w 7001302"/>
              <a:gd name="connsiteY1-72" fmla="*/ 0 h 2634019"/>
              <a:gd name="connsiteX2-73" fmla="*/ 7001302 w 7001302"/>
              <a:gd name="connsiteY2-74" fmla="*/ 2402006 h 2634019"/>
              <a:gd name="connsiteX3-75" fmla="*/ 3764508 w 7001302"/>
              <a:gd name="connsiteY3-76" fmla="*/ 2402005 h 2634019"/>
              <a:gd name="connsiteX4-77" fmla="*/ 3477904 w 7001302"/>
              <a:gd name="connsiteY4-78" fmla="*/ 2634019 h 2634019"/>
              <a:gd name="connsiteX5-79" fmla="*/ 3136711 w 7001302"/>
              <a:gd name="connsiteY5-80" fmla="*/ 2402006 h 2634019"/>
              <a:gd name="connsiteX6-81" fmla="*/ 0 w 7001302"/>
              <a:gd name="connsiteY6-82" fmla="*/ 2402006 h 2634019"/>
              <a:gd name="connsiteX7-83" fmla="*/ 0 w 7001302"/>
              <a:gd name="connsiteY7-84" fmla="*/ 0 h 26340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7001302" h="2634019">
                <a:moveTo>
                  <a:pt x="0" y="0"/>
                </a:moveTo>
                <a:lnTo>
                  <a:pt x="7001302" y="0"/>
                </a:lnTo>
                <a:lnTo>
                  <a:pt x="7001302" y="2402006"/>
                </a:lnTo>
                <a:lnTo>
                  <a:pt x="3764508" y="2402005"/>
                </a:lnTo>
                <a:lnTo>
                  <a:pt x="3477904" y="2634019"/>
                </a:lnTo>
                <a:lnTo>
                  <a:pt x="3136711" y="2402006"/>
                </a:lnTo>
                <a:lnTo>
                  <a:pt x="0" y="2402006"/>
                </a:lnTo>
                <a:lnTo>
                  <a:pt x="0" y="0"/>
                </a:lnTo>
                <a:close/>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13" name="矩形 12"/>
          <p:cNvSpPr/>
          <p:nvPr/>
        </p:nvSpPr>
        <p:spPr>
          <a:xfrm>
            <a:off x="4624317" y="2347415"/>
            <a:ext cx="3138985" cy="32754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26" name="文本框 25"/>
          <p:cNvSpPr txBox="1"/>
          <p:nvPr/>
        </p:nvSpPr>
        <p:spPr>
          <a:xfrm>
            <a:off x="5816220" y="2292823"/>
            <a:ext cx="782587" cy="400110"/>
          </a:xfrm>
          <a:prstGeom prst="rect">
            <a:avLst/>
          </a:prstGeom>
          <a:noFill/>
        </p:spPr>
        <p:txBody>
          <a:bodyPr wrap="none" rtlCol="0">
            <a:spAutoFit/>
          </a:bodyPr>
          <a:lstStyle/>
          <a:p>
            <a:r>
              <a:rPr lang="en-US" sz="2000" dirty="0" smtClean="0">
                <a:solidFill>
                  <a:schemeClr val="bg1"/>
                </a:solidFill>
                <a:latin typeface="Arial" panose="020B0604020202020204" pitchFamily="34" charset="0"/>
                <a:ea typeface="楷体" panose="02010609060101010101" pitchFamily="49" charset="-122"/>
                <a:sym typeface="Arial" panose="020B0604020202020204" pitchFamily="34" charset="0"/>
              </a:rPr>
              <a:t>TWO</a:t>
            </a:r>
            <a:endParaRPr lang="en-US"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12" name="文本框 11"/>
          <p:cNvSpPr txBox="1"/>
          <p:nvPr/>
        </p:nvSpPr>
        <p:spPr>
          <a:xfrm>
            <a:off x="4440099" y="3105342"/>
            <a:ext cx="3230880" cy="706755"/>
          </a:xfrm>
          <a:prstGeom prst="rect">
            <a:avLst/>
          </a:prstGeom>
          <a:noFill/>
        </p:spPr>
        <p:txBody>
          <a:bodyPr wrap="none" rtlCol="0">
            <a:spAutoFit/>
          </a:bodyPr>
          <a:lstStyle/>
          <a:p>
            <a:pPr algn="l"/>
            <a:r>
              <a:rPr lang="zh-CN" altLang="en-US" sz="4000" dirty="0" smtClean="0">
                <a:latin typeface="Arial" panose="020B0604020202020204" pitchFamily="34" charset="0"/>
                <a:ea typeface="楷体" panose="02010609060101010101" pitchFamily="49" charset="-122"/>
                <a:sym typeface="Arial" panose="020B0604020202020204" pitchFamily="34" charset="0"/>
              </a:rPr>
              <a:t>添加</a:t>
            </a:r>
            <a:r>
              <a:rPr lang="zh-CN" altLang="en-US" sz="4000" dirty="0">
                <a:latin typeface="Arial" panose="020B0604020202020204" pitchFamily="34" charset="0"/>
                <a:ea typeface="楷体" panose="02010609060101010101" pitchFamily="49" charset="-122"/>
                <a:sym typeface="Arial" panose="020B0604020202020204" pitchFamily="34" charset="0"/>
              </a:rPr>
              <a:t>文字</a:t>
            </a:r>
            <a:r>
              <a:rPr lang="zh-CN" altLang="en-US" sz="4000" dirty="0" smtClean="0">
                <a:latin typeface="Arial" panose="020B0604020202020204" pitchFamily="34" charset="0"/>
                <a:ea typeface="楷体" panose="02010609060101010101" pitchFamily="49" charset="-122"/>
                <a:sym typeface="Arial" panose="020B0604020202020204" pitchFamily="34" charset="0"/>
              </a:rPr>
              <a:t>标题</a:t>
            </a:r>
            <a:endParaRPr lang="zh-CN" altLang="en-US" sz="4000"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24" name="矩形 23"/>
          <p:cNvSpPr/>
          <p:nvPr/>
        </p:nvSpPr>
        <p:spPr>
          <a:xfrm>
            <a:off x="3114431" y="3918618"/>
            <a:ext cx="5963138" cy="552011"/>
          </a:xfrm>
          <a:prstGeom prst="rect">
            <a:avLst/>
          </a:prstGeom>
        </p:spPr>
        <p:txBody>
          <a:bodyPr wrap="square">
            <a:spAutoFit/>
          </a:bodyPr>
          <a:lstStyle/>
          <a:p>
            <a:pPr algn="ctr" defTabSz="914400">
              <a:lnSpc>
                <a:spcPct val="150000"/>
              </a:lnSpc>
              <a:defRPr/>
            </a:pPr>
            <a:r>
              <a:rPr lang="en-US" altLang="zh-CN" sz="1050" kern="0" dirty="0">
                <a:solidFill>
                  <a:schemeClr val="tx1">
                    <a:lumMod val="50000"/>
                    <a:lumOff val="50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Lorem ipsum dolor sit amet, consectetuer adipiscing elit. Aenean commodo ligula eget dolor. </a:t>
            </a:r>
          </a:p>
        </p:txBody>
      </p:sp>
      <p:sp>
        <p:nvSpPr>
          <p:cNvPr id="14" name="燕尾形 5"/>
          <p:cNvSpPr/>
          <p:nvPr/>
        </p:nvSpPr>
        <p:spPr>
          <a:xfrm rot="5400000">
            <a:off x="5969757" y="4950726"/>
            <a:ext cx="170598" cy="559560"/>
          </a:xfrm>
          <a:custGeom>
            <a:avLst/>
            <a:gdLst>
              <a:gd name="connsiteX0" fmla="*/ 0 w 368489"/>
              <a:gd name="connsiteY0" fmla="*/ 0 h 627795"/>
              <a:gd name="connsiteX1" fmla="*/ 184245 w 368489"/>
              <a:gd name="connsiteY1" fmla="*/ 0 h 627795"/>
              <a:gd name="connsiteX2" fmla="*/ 368489 w 368489"/>
              <a:gd name="connsiteY2" fmla="*/ 313898 h 627795"/>
              <a:gd name="connsiteX3" fmla="*/ 184245 w 368489"/>
              <a:gd name="connsiteY3" fmla="*/ 627795 h 627795"/>
              <a:gd name="connsiteX4" fmla="*/ 0 w 368489"/>
              <a:gd name="connsiteY4" fmla="*/ 627795 h 627795"/>
              <a:gd name="connsiteX5" fmla="*/ 184245 w 368489"/>
              <a:gd name="connsiteY5" fmla="*/ 313898 h 627795"/>
              <a:gd name="connsiteX6" fmla="*/ 0 w 368489"/>
              <a:gd name="connsiteY6" fmla="*/ 0 h 627795"/>
              <a:gd name="connsiteX0-1" fmla="*/ 368489 w 459929"/>
              <a:gd name="connsiteY0-2" fmla="*/ 313898 h 627795"/>
              <a:gd name="connsiteX1-3" fmla="*/ 184245 w 459929"/>
              <a:gd name="connsiteY1-4" fmla="*/ 627795 h 627795"/>
              <a:gd name="connsiteX2-5" fmla="*/ 0 w 459929"/>
              <a:gd name="connsiteY2-6" fmla="*/ 627795 h 627795"/>
              <a:gd name="connsiteX3-7" fmla="*/ 184245 w 459929"/>
              <a:gd name="connsiteY3-8" fmla="*/ 313898 h 627795"/>
              <a:gd name="connsiteX4-9" fmla="*/ 0 w 459929"/>
              <a:gd name="connsiteY4-10" fmla="*/ 0 h 627795"/>
              <a:gd name="connsiteX5-11" fmla="*/ 184245 w 459929"/>
              <a:gd name="connsiteY5-12" fmla="*/ 0 h 627795"/>
              <a:gd name="connsiteX6-13" fmla="*/ 459929 w 459929"/>
              <a:gd name="connsiteY6-14" fmla="*/ 405338 h 627795"/>
              <a:gd name="connsiteX0-15" fmla="*/ 368489 w 368489"/>
              <a:gd name="connsiteY0-16" fmla="*/ 313898 h 627795"/>
              <a:gd name="connsiteX1-17" fmla="*/ 184245 w 368489"/>
              <a:gd name="connsiteY1-18" fmla="*/ 627795 h 627795"/>
              <a:gd name="connsiteX2-19" fmla="*/ 0 w 368489"/>
              <a:gd name="connsiteY2-20" fmla="*/ 627795 h 627795"/>
              <a:gd name="connsiteX3-21" fmla="*/ 184245 w 368489"/>
              <a:gd name="connsiteY3-22" fmla="*/ 313898 h 627795"/>
              <a:gd name="connsiteX4-23" fmla="*/ 0 w 368489"/>
              <a:gd name="connsiteY4-24" fmla="*/ 0 h 627795"/>
              <a:gd name="connsiteX5-25" fmla="*/ 184245 w 368489"/>
              <a:gd name="connsiteY5-26" fmla="*/ 0 h 627795"/>
              <a:gd name="connsiteX0-27" fmla="*/ 184245 w 184245"/>
              <a:gd name="connsiteY0-28" fmla="*/ 627795 h 627795"/>
              <a:gd name="connsiteX1-29" fmla="*/ 0 w 184245"/>
              <a:gd name="connsiteY1-30" fmla="*/ 627795 h 627795"/>
              <a:gd name="connsiteX2-31" fmla="*/ 184245 w 184245"/>
              <a:gd name="connsiteY2-32" fmla="*/ 313898 h 627795"/>
              <a:gd name="connsiteX3-33" fmla="*/ 0 w 184245"/>
              <a:gd name="connsiteY3-34" fmla="*/ 0 h 627795"/>
              <a:gd name="connsiteX4-35" fmla="*/ 184245 w 184245"/>
              <a:gd name="connsiteY4-36" fmla="*/ 0 h 627795"/>
              <a:gd name="connsiteX0-37" fmla="*/ 0 w 184245"/>
              <a:gd name="connsiteY0-38" fmla="*/ 627795 h 627795"/>
              <a:gd name="connsiteX1-39" fmla="*/ 184245 w 184245"/>
              <a:gd name="connsiteY1-40" fmla="*/ 313898 h 627795"/>
              <a:gd name="connsiteX2-41" fmla="*/ 0 w 184245"/>
              <a:gd name="connsiteY2-42" fmla="*/ 0 h 627795"/>
              <a:gd name="connsiteX3-43" fmla="*/ 184245 w 184245"/>
              <a:gd name="connsiteY3-44" fmla="*/ 0 h 627795"/>
              <a:gd name="connsiteX0-45" fmla="*/ 0 w 184245"/>
              <a:gd name="connsiteY0-46" fmla="*/ 627795 h 627795"/>
              <a:gd name="connsiteX1-47" fmla="*/ 184245 w 184245"/>
              <a:gd name="connsiteY1-48" fmla="*/ 313898 h 627795"/>
              <a:gd name="connsiteX2-49" fmla="*/ 0 w 184245"/>
              <a:gd name="connsiteY2-50" fmla="*/ 0 h 627795"/>
            </a:gdLst>
            <a:ahLst/>
            <a:cxnLst>
              <a:cxn ang="0">
                <a:pos x="connsiteX0-1" y="connsiteY0-2"/>
              </a:cxn>
              <a:cxn ang="0">
                <a:pos x="connsiteX1-3" y="connsiteY1-4"/>
              </a:cxn>
              <a:cxn ang="0">
                <a:pos x="connsiteX2-5" y="connsiteY2-6"/>
              </a:cxn>
            </a:cxnLst>
            <a:rect l="l" t="t" r="r" b="b"/>
            <a:pathLst>
              <a:path w="184245" h="627795">
                <a:moveTo>
                  <a:pt x="0" y="627795"/>
                </a:moveTo>
                <a:lnTo>
                  <a:pt x="184245" y="313898"/>
                </a:lnTo>
                <a:lnTo>
                  <a:pt x="0" y="0"/>
                </a:lnTo>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8925" y="169545"/>
            <a:ext cx="3610610" cy="594360"/>
            <a:chOff x="455" y="267"/>
            <a:chExt cx="5686" cy="936"/>
          </a:xfrm>
        </p:grpSpPr>
        <p:pic>
          <p:nvPicPr>
            <p:cNvPr id="2" name="图片 1"/>
            <p:cNvPicPr>
              <a:picLocks noChangeAspect="1"/>
            </p:cNvPicPr>
            <p:nvPr/>
          </p:nvPicPr>
          <p:blipFill>
            <a:blip r:embed="rId2"/>
            <a:stretch>
              <a:fillRect/>
            </a:stretch>
          </p:blipFill>
          <p:spPr>
            <a:xfrm>
              <a:off x="455" y="267"/>
              <a:ext cx="1894" cy="937"/>
            </a:xfrm>
            <a:prstGeom prst="rect">
              <a:avLst/>
            </a:prstGeom>
          </p:spPr>
        </p:pic>
        <p:sp>
          <p:nvSpPr>
            <p:cNvPr id="6" name="文本框 5"/>
            <p:cNvSpPr txBox="1"/>
            <p:nvPr/>
          </p:nvSpPr>
          <p:spPr>
            <a:xfrm>
              <a:off x="2349" y="429"/>
              <a:ext cx="3792" cy="774"/>
            </a:xfrm>
            <a:prstGeom prst="rect">
              <a:avLst/>
            </a:prstGeom>
            <a:noFill/>
          </p:spPr>
          <p:txBody>
            <a:bodyPr wrap="square" rtlCol="0">
              <a:spAutoFit/>
            </a:bodyPr>
            <a:lstStyle/>
            <a:p>
              <a:r>
                <a:rPr lang="zh-CN" altLang="en-US" sz="26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添加</a:t>
              </a:r>
              <a:r>
                <a:rPr lang="zh-CN" altLang="en-US" sz="260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文字</a:t>
              </a:r>
              <a:r>
                <a:rPr lang="zh-CN" altLang="en-US" sz="26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标题</a:t>
              </a:r>
            </a:p>
          </p:txBody>
        </p:sp>
      </p:grpSp>
      <p:sp>
        <p:nvSpPr>
          <p:cNvPr id="4" name="矩形 3"/>
          <p:cNvSpPr/>
          <p:nvPr/>
        </p:nvSpPr>
        <p:spPr>
          <a:xfrm>
            <a:off x="955342" y="2006221"/>
            <a:ext cx="2101755" cy="1856096"/>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7" name="矩形 6"/>
          <p:cNvSpPr/>
          <p:nvPr/>
        </p:nvSpPr>
        <p:spPr>
          <a:xfrm>
            <a:off x="3643952" y="2006221"/>
            <a:ext cx="2115403" cy="1856096"/>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9" name="矩形 8"/>
          <p:cNvSpPr/>
          <p:nvPr/>
        </p:nvSpPr>
        <p:spPr>
          <a:xfrm>
            <a:off x="6373504" y="1992573"/>
            <a:ext cx="2115403" cy="1856096"/>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10" name="矩形 9"/>
          <p:cNvSpPr/>
          <p:nvPr/>
        </p:nvSpPr>
        <p:spPr>
          <a:xfrm>
            <a:off x="9089409" y="1978924"/>
            <a:ext cx="2101755" cy="1856096"/>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5" name="矩形 4"/>
          <p:cNvSpPr/>
          <p:nvPr/>
        </p:nvSpPr>
        <p:spPr>
          <a:xfrm>
            <a:off x="955344" y="1978924"/>
            <a:ext cx="2115403" cy="54591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8" name="矩形 7"/>
          <p:cNvSpPr/>
          <p:nvPr/>
        </p:nvSpPr>
        <p:spPr>
          <a:xfrm>
            <a:off x="3657600" y="1965276"/>
            <a:ext cx="2115403" cy="54591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11" name="矩形 10"/>
          <p:cNvSpPr/>
          <p:nvPr/>
        </p:nvSpPr>
        <p:spPr>
          <a:xfrm>
            <a:off x="6387153" y="1965276"/>
            <a:ext cx="2115403" cy="54591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28" name="矩形 27"/>
          <p:cNvSpPr/>
          <p:nvPr/>
        </p:nvSpPr>
        <p:spPr>
          <a:xfrm>
            <a:off x="9089409" y="1951628"/>
            <a:ext cx="2115403" cy="54591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29" name="文本框 28"/>
          <p:cNvSpPr txBox="1"/>
          <p:nvPr/>
        </p:nvSpPr>
        <p:spPr>
          <a:xfrm>
            <a:off x="1214650" y="1951629"/>
            <a:ext cx="1620957" cy="523220"/>
          </a:xfrm>
          <a:prstGeom prst="rect">
            <a:avLst/>
          </a:prstGeom>
          <a:noFill/>
        </p:spPr>
        <p:txBody>
          <a:bodyPr wrap="none" rtlCol="0">
            <a:spAutoFit/>
          </a:bodyPr>
          <a:lstStyle/>
          <a:p>
            <a:r>
              <a:rPr lang="zh-CN" altLang="en-US" sz="2800" dirty="0" smtClean="0">
                <a:solidFill>
                  <a:schemeClr val="bg1"/>
                </a:solidFill>
                <a:latin typeface="Arial" panose="020B0604020202020204" pitchFamily="34" charset="0"/>
                <a:ea typeface="楷体" panose="02010609060101010101" pitchFamily="49" charset="-122"/>
                <a:sym typeface="Arial" panose="020B0604020202020204" pitchFamily="34" charset="0"/>
              </a:rPr>
              <a:t>经验总结</a:t>
            </a:r>
          </a:p>
        </p:txBody>
      </p:sp>
      <p:sp>
        <p:nvSpPr>
          <p:cNvPr id="30" name="文本框 29"/>
          <p:cNvSpPr txBox="1"/>
          <p:nvPr/>
        </p:nvSpPr>
        <p:spPr>
          <a:xfrm>
            <a:off x="3916907" y="1965277"/>
            <a:ext cx="1620957" cy="523220"/>
          </a:xfrm>
          <a:prstGeom prst="rect">
            <a:avLst/>
          </a:prstGeom>
          <a:noFill/>
        </p:spPr>
        <p:txBody>
          <a:bodyPr wrap="none" rtlCol="0">
            <a:spAutoFit/>
          </a:bodyPr>
          <a:lstStyle/>
          <a:p>
            <a:r>
              <a:rPr lang="zh-CN" altLang="en-US" sz="2800" dirty="0" smtClean="0">
                <a:solidFill>
                  <a:schemeClr val="bg1"/>
                </a:solidFill>
                <a:latin typeface="Arial" panose="020B0604020202020204" pitchFamily="34" charset="0"/>
                <a:ea typeface="楷体" panose="02010609060101010101" pitchFamily="49" charset="-122"/>
                <a:sym typeface="Arial" panose="020B0604020202020204" pitchFamily="34" charset="0"/>
              </a:rPr>
              <a:t>经验总结</a:t>
            </a:r>
          </a:p>
        </p:txBody>
      </p:sp>
      <p:sp>
        <p:nvSpPr>
          <p:cNvPr id="31" name="文本框 30"/>
          <p:cNvSpPr txBox="1"/>
          <p:nvPr/>
        </p:nvSpPr>
        <p:spPr>
          <a:xfrm>
            <a:off x="6687402" y="1965277"/>
            <a:ext cx="1620957" cy="523220"/>
          </a:xfrm>
          <a:prstGeom prst="rect">
            <a:avLst/>
          </a:prstGeom>
          <a:noFill/>
        </p:spPr>
        <p:txBody>
          <a:bodyPr wrap="none" rtlCol="0">
            <a:spAutoFit/>
          </a:bodyPr>
          <a:lstStyle/>
          <a:p>
            <a:r>
              <a:rPr lang="zh-CN" altLang="en-US" sz="2800" dirty="0" smtClean="0">
                <a:solidFill>
                  <a:schemeClr val="bg1"/>
                </a:solidFill>
                <a:latin typeface="Arial" panose="020B0604020202020204" pitchFamily="34" charset="0"/>
                <a:ea typeface="楷体" panose="02010609060101010101" pitchFamily="49" charset="-122"/>
                <a:sym typeface="Arial" panose="020B0604020202020204" pitchFamily="34" charset="0"/>
              </a:rPr>
              <a:t>经验总结</a:t>
            </a:r>
          </a:p>
        </p:txBody>
      </p:sp>
      <p:sp>
        <p:nvSpPr>
          <p:cNvPr id="32" name="文本框 31"/>
          <p:cNvSpPr txBox="1"/>
          <p:nvPr/>
        </p:nvSpPr>
        <p:spPr>
          <a:xfrm>
            <a:off x="9389659" y="1978925"/>
            <a:ext cx="1620957" cy="523220"/>
          </a:xfrm>
          <a:prstGeom prst="rect">
            <a:avLst/>
          </a:prstGeom>
          <a:noFill/>
        </p:spPr>
        <p:txBody>
          <a:bodyPr wrap="none" rtlCol="0">
            <a:spAutoFit/>
          </a:bodyPr>
          <a:lstStyle/>
          <a:p>
            <a:r>
              <a:rPr lang="zh-CN" altLang="en-US" sz="2800" dirty="0" smtClean="0">
                <a:solidFill>
                  <a:schemeClr val="bg1"/>
                </a:solidFill>
                <a:latin typeface="Arial" panose="020B0604020202020204" pitchFamily="34" charset="0"/>
                <a:ea typeface="楷体" panose="02010609060101010101" pitchFamily="49" charset="-122"/>
                <a:sym typeface="Arial" panose="020B0604020202020204" pitchFamily="34" charset="0"/>
              </a:rPr>
              <a:t>经验总结</a:t>
            </a:r>
          </a:p>
        </p:txBody>
      </p:sp>
      <p:sp>
        <p:nvSpPr>
          <p:cNvPr id="33" name="矩形 32"/>
          <p:cNvSpPr/>
          <p:nvPr/>
        </p:nvSpPr>
        <p:spPr>
          <a:xfrm>
            <a:off x="999030" y="2813147"/>
            <a:ext cx="1989830" cy="1061829"/>
          </a:xfrm>
          <a:prstGeom prst="rect">
            <a:avLst/>
          </a:prstGeom>
        </p:spPr>
        <p:txBody>
          <a:bodyPr wrap="square">
            <a:spAutoFit/>
          </a:bodyPr>
          <a:lstStyle/>
          <a:p>
            <a:pPr algn="ctr" defTabSz="914400">
              <a:lnSpc>
                <a:spcPct val="150000"/>
              </a:lnSpc>
              <a:defRPr/>
            </a:pPr>
            <a:r>
              <a:rPr lang="en-US" altLang="zh-CN" sz="105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p>
        </p:txBody>
      </p:sp>
      <p:sp>
        <p:nvSpPr>
          <p:cNvPr id="34" name="矩形 33"/>
          <p:cNvSpPr/>
          <p:nvPr/>
        </p:nvSpPr>
        <p:spPr>
          <a:xfrm>
            <a:off x="3673991" y="2758557"/>
            <a:ext cx="2044420" cy="1061829"/>
          </a:xfrm>
          <a:prstGeom prst="rect">
            <a:avLst/>
          </a:prstGeom>
        </p:spPr>
        <p:txBody>
          <a:bodyPr wrap="square">
            <a:spAutoFit/>
          </a:bodyPr>
          <a:lstStyle/>
          <a:p>
            <a:pPr algn="ctr" defTabSz="914400">
              <a:lnSpc>
                <a:spcPct val="150000"/>
              </a:lnSpc>
              <a:defRPr/>
            </a:pPr>
            <a:r>
              <a:rPr lang="en-US" altLang="zh-CN" sz="105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p>
        </p:txBody>
      </p:sp>
      <p:sp>
        <p:nvSpPr>
          <p:cNvPr id="35" name="矩形 34"/>
          <p:cNvSpPr/>
          <p:nvPr/>
        </p:nvSpPr>
        <p:spPr>
          <a:xfrm>
            <a:off x="6430839" y="2772204"/>
            <a:ext cx="2044420" cy="1061829"/>
          </a:xfrm>
          <a:prstGeom prst="rect">
            <a:avLst/>
          </a:prstGeom>
        </p:spPr>
        <p:txBody>
          <a:bodyPr wrap="square">
            <a:spAutoFit/>
          </a:bodyPr>
          <a:lstStyle/>
          <a:p>
            <a:pPr algn="ctr" defTabSz="914400">
              <a:lnSpc>
                <a:spcPct val="150000"/>
              </a:lnSpc>
              <a:defRPr/>
            </a:pPr>
            <a:r>
              <a:rPr lang="en-US" altLang="zh-CN" sz="105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p>
        </p:txBody>
      </p:sp>
      <p:sp>
        <p:nvSpPr>
          <p:cNvPr id="36" name="矩形 35"/>
          <p:cNvSpPr/>
          <p:nvPr/>
        </p:nvSpPr>
        <p:spPr>
          <a:xfrm>
            <a:off x="9160392" y="2744909"/>
            <a:ext cx="2044420" cy="1061829"/>
          </a:xfrm>
          <a:prstGeom prst="rect">
            <a:avLst/>
          </a:prstGeom>
        </p:spPr>
        <p:txBody>
          <a:bodyPr wrap="square">
            <a:spAutoFit/>
          </a:bodyPr>
          <a:lstStyle/>
          <a:p>
            <a:pPr algn="ctr" defTabSz="914400">
              <a:lnSpc>
                <a:spcPct val="150000"/>
              </a:lnSpc>
              <a:defRPr/>
            </a:pPr>
            <a:r>
              <a:rPr lang="en-US" altLang="zh-CN" sz="105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p>
        </p:txBody>
      </p:sp>
      <p:sp>
        <p:nvSpPr>
          <p:cNvPr id="37" name="文本框 36"/>
          <p:cNvSpPr txBox="1"/>
          <p:nvPr/>
        </p:nvSpPr>
        <p:spPr>
          <a:xfrm>
            <a:off x="787020" y="5049671"/>
            <a:ext cx="10540621" cy="523220"/>
          </a:xfrm>
          <a:prstGeom prst="rect">
            <a:avLst/>
          </a:prstGeom>
          <a:noFill/>
        </p:spPr>
        <p:txBody>
          <a:bodyPr wrap="square" rtlCol="0">
            <a:spAutoFit/>
          </a:bodyPr>
          <a:lstStyle/>
          <a:p>
            <a:r>
              <a:rPr lang="en-US" altLang="zh-CN" sz="2800" dirty="0" smtClean="0">
                <a:solidFill>
                  <a:schemeClr val="tx1">
                    <a:lumMod val="75000"/>
                    <a:lumOff val="25000"/>
                  </a:schemeClr>
                </a:solidFill>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rPr>
              <a:t>【                                                                                           】</a:t>
            </a:r>
          </a:p>
        </p:txBody>
      </p:sp>
      <p:sp>
        <p:nvSpPr>
          <p:cNvPr id="38" name="矩形 37"/>
          <p:cNvSpPr/>
          <p:nvPr/>
        </p:nvSpPr>
        <p:spPr>
          <a:xfrm>
            <a:off x="1367518" y="5119622"/>
            <a:ext cx="9646226" cy="547137"/>
          </a:xfrm>
          <a:prstGeom prst="rect">
            <a:avLst/>
          </a:prstGeom>
        </p:spPr>
        <p:txBody>
          <a:bodyPr wrap="square">
            <a:spAutoFit/>
          </a:bodyPr>
          <a:lstStyle/>
          <a:p>
            <a:pPr algn="ctr" defTabSz="914400">
              <a:lnSpc>
                <a:spcPct val="150000"/>
              </a:lnSpc>
              <a:defRPr/>
            </a:pPr>
            <a:r>
              <a:rPr lang="en-US" altLang="zh-CN" sz="105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Lorem ipsum dolor sit amet, consectetuer adipiscing elit. Aenean commodo ligula eget dolor. </a:t>
            </a:r>
          </a:p>
        </p:txBody>
      </p:sp>
      <p:sp>
        <p:nvSpPr>
          <p:cNvPr id="39" name="矩形 38"/>
          <p:cNvSpPr/>
          <p:nvPr/>
        </p:nvSpPr>
        <p:spPr>
          <a:xfrm>
            <a:off x="4321791" y="4421874"/>
            <a:ext cx="3389194" cy="423081"/>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40" name="文本框 39"/>
          <p:cNvSpPr txBox="1"/>
          <p:nvPr/>
        </p:nvSpPr>
        <p:spPr>
          <a:xfrm>
            <a:off x="4967785" y="4367284"/>
            <a:ext cx="2339102" cy="523220"/>
          </a:xfrm>
          <a:prstGeom prst="rect">
            <a:avLst/>
          </a:prstGeom>
          <a:noFill/>
        </p:spPr>
        <p:txBody>
          <a:bodyPr wrap="none" rtlCol="0">
            <a:spAutoFit/>
          </a:bodyPr>
          <a:lstStyle/>
          <a:p>
            <a:r>
              <a:rPr lang="zh-CN" altLang="en-US" sz="28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工作经验总结</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88718" y="169435"/>
            <a:ext cx="1202734" cy="595237"/>
          </a:xfrm>
          <a:prstGeom prst="rect">
            <a:avLst/>
          </a:prstGeom>
        </p:spPr>
      </p:pic>
      <p:sp>
        <p:nvSpPr>
          <p:cNvPr id="3" name="文本框 2"/>
          <p:cNvSpPr txBox="1"/>
          <p:nvPr/>
        </p:nvSpPr>
        <p:spPr>
          <a:xfrm>
            <a:off x="1491453" y="272229"/>
            <a:ext cx="2407886" cy="492443"/>
          </a:xfrm>
          <a:prstGeom prst="rect">
            <a:avLst/>
          </a:prstGeom>
          <a:noFill/>
        </p:spPr>
        <p:txBody>
          <a:bodyPr wrap="square" rtlCol="0">
            <a:spAutoFit/>
          </a:bodyPr>
          <a:lstStyle/>
          <a:p>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添加</a:t>
            </a:r>
            <a:r>
              <a:rPr lang="zh-CN" altLang="en-US" sz="2600" dirty="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文字</a:t>
            </a:r>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标题</a:t>
            </a:r>
          </a:p>
        </p:txBody>
      </p:sp>
      <p:sp>
        <p:nvSpPr>
          <p:cNvPr id="4" name="矩形 3"/>
          <p:cNvSpPr/>
          <p:nvPr/>
        </p:nvSpPr>
        <p:spPr>
          <a:xfrm>
            <a:off x="11315700" y="6692900"/>
            <a:ext cx="876300" cy="1651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5" name="1"/>
          <p:cNvSpPr/>
          <p:nvPr/>
        </p:nvSpPr>
        <p:spPr bwMode="auto">
          <a:xfrm>
            <a:off x="8788513" y="2170660"/>
            <a:ext cx="360000" cy="360000"/>
          </a:xfrm>
          <a:custGeom>
            <a:avLst/>
            <a:gdLst>
              <a:gd name="T0" fmla="*/ 214 w 698"/>
              <a:gd name="T1" fmla="*/ 301 h 638"/>
              <a:gd name="T2" fmla="*/ 214 w 698"/>
              <a:gd name="T3" fmla="*/ 302 h 638"/>
              <a:gd name="T4" fmla="*/ 79 w 698"/>
              <a:gd name="T5" fmla="*/ 437 h 638"/>
              <a:gd name="T6" fmla="*/ 54 w 698"/>
              <a:gd name="T7" fmla="*/ 498 h 638"/>
              <a:gd name="T8" fmla="*/ 79 w 698"/>
              <a:gd name="T9" fmla="*/ 559 h 638"/>
              <a:gd name="T10" fmla="*/ 79 w 698"/>
              <a:gd name="T11" fmla="*/ 559 h 638"/>
              <a:gd name="T12" fmla="*/ 79 w 698"/>
              <a:gd name="T13" fmla="*/ 560 h 638"/>
              <a:gd name="T14" fmla="*/ 140 w 698"/>
              <a:gd name="T15" fmla="*/ 584 h 638"/>
              <a:gd name="T16" fmla="*/ 201 w 698"/>
              <a:gd name="T17" fmla="*/ 559 h 638"/>
              <a:gd name="T18" fmla="*/ 353 w 698"/>
              <a:gd name="T19" fmla="*/ 406 h 638"/>
              <a:gd name="T20" fmla="*/ 354 w 698"/>
              <a:gd name="T21" fmla="*/ 406 h 638"/>
              <a:gd name="T22" fmla="*/ 518 w 698"/>
              <a:gd name="T23" fmla="*/ 242 h 638"/>
              <a:gd name="T24" fmla="*/ 530 w 698"/>
              <a:gd name="T25" fmla="*/ 215 h 638"/>
              <a:gd name="T26" fmla="*/ 518 w 698"/>
              <a:gd name="T27" fmla="*/ 188 h 638"/>
              <a:gd name="T28" fmla="*/ 491 w 698"/>
              <a:gd name="T29" fmla="*/ 177 h 638"/>
              <a:gd name="T30" fmla="*/ 464 w 698"/>
              <a:gd name="T31" fmla="*/ 188 h 638"/>
              <a:gd name="T32" fmla="*/ 228 w 698"/>
              <a:gd name="T33" fmla="*/ 424 h 638"/>
              <a:gd name="T34" fmla="*/ 190 w 698"/>
              <a:gd name="T35" fmla="*/ 424 h 638"/>
              <a:gd name="T36" fmla="*/ 190 w 698"/>
              <a:gd name="T37" fmla="*/ 386 h 638"/>
              <a:gd name="T38" fmla="*/ 426 w 698"/>
              <a:gd name="T39" fmla="*/ 150 h 638"/>
              <a:gd name="T40" fmla="*/ 491 w 698"/>
              <a:gd name="T41" fmla="*/ 123 h 638"/>
              <a:gd name="T42" fmla="*/ 556 w 698"/>
              <a:gd name="T43" fmla="*/ 150 h 638"/>
              <a:gd name="T44" fmla="*/ 583 w 698"/>
              <a:gd name="T45" fmla="*/ 215 h 638"/>
              <a:gd name="T46" fmla="*/ 556 w 698"/>
              <a:gd name="T47" fmla="*/ 280 h 638"/>
              <a:gd name="T48" fmla="*/ 392 w 698"/>
              <a:gd name="T49" fmla="*/ 444 h 638"/>
              <a:gd name="T50" fmla="*/ 392 w 698"/>
              <a:gd name="T51" fmla="*/ 444 h 638"/>
              <a:gd name="T52" fmla="*/ 391 w 698"/>
              <a:gd name="T53" fmla="*/ 445 h 638"/>
              <a:gd name="T54" fmla="*/ 239 w 698"/>
              <a:gd name="T55" fmla="*/ 597 h 638"/>
              <a:gd name="T56" fmla="*/ 140 w 698"/>
              <a:gd name="T57" fmla="*/ 638 h 638"/>
              <a:gd name="T58" fmla="*/ 42 w 698"/>
              <a:gd name="T59" fmla="*/ 598 h 638"/>
              <a:gd name="T60" fmla="*/ 41 w 698"/>
              <a:gd name="T61" fmla="*/ 597 h 638"/>
              <a:gd name="T62" fmla="*/ 0 w 698"/>
              <a:gd name="T63" fmla="*/ 498 h 638"/>
              <a:gd name="T64" fmla="*/ 41 w 698"/>
              <a:gd name="T65" fmla="*/ 399 h 638"/>
              <a:gd name="T66" fmla="*/ 193 w 698"/>
              <a:gd name="T67" fmla="*/ 246 h 638"/>
              <a:gd name="T68" fmla="*/ 194 w 698"/>
              <a:gd name="T69" fmla="*/ 246 h 638"/>
              <a:gd name="T70" fmla="*/ 386 w 698"/>
              <a:gd name="T71" fmla="*/ 54 h 638"/>
              <a:gd name="T72" fmla="*/ 515 w 698"/>
              <a:gd name="T73" fmla="*/ 0 h 638"/>
              <a:gd name="T74" fmla="*/ 644 w 698"/>
              <a:gd name="T75" fmla="*/ 54 h 638"/>
              <a:gd name="T76" fmla="*/ 698 w 698"/>
              <a:gd name="T77" fmla="*/ 182 h 638"/>
              <a:gd name="T78" fmla="*/ 644 w 698"/>
              <a:gd name="T79" fmla="*/ 311 h 638"/>
              <a:gd name="T80" fmla="*/ 380 w 698"/>
              <a:gd name="T81" fmla="*/ 576 h 638"/>
              <a:gd name="T82" fmla="*/ 342 w 698"/>
              <a:gd name="T83" fmla="*/ 576 h 638"/>
              <a:gd name="T84" fmla="*/ 342 w 698"/>
              <a:gd name="T85" fmla="*/ 538 h 638"/>
              <a:gd name="T86" fmla="*/ 606 w 698"/>
              <a:gd name="T87" fmla="*/ 273 h 638"/>
              <a:gd name="T88" fmla="*/ 644 w 698"/>
              <a:gd name="T89" fmla="*/ 182 h 638"/>
              <a:gd name="T90" fmla="*/ 606 w 698"/>
              <a:gd name="T91" fmla="*/ 91 h 638"/>
              <a:gd name="T92" fmla="*/ 515 w 698"/>
              <a:gd name="T93" fmla="*/ 54 h 638"/>
              <a:gd name="T94" fmla="*/ 424 w 698"/>
              <a:gd name="T95" fmla="*/ 91 h 638"/>
              <a:gd name="T96" fmla="*/ 214 w 698"/>
              <a:gd name="T97" fmla="*/ 301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8" h="638">
                <a:moveTo>
                  <a:pt x="214" y="301"/>
                </a:moveTo>
                <a:cubicBezTo>
                  <a:pt x="214" y="302"/>
                  <a:pt x="214" y="302"/>
                  <a:pt x="214" y="302"/>
                </a:cubicBezTo>
                <a:cubicBezTo>
                  <a:pt x="79" y="437"/>
                  <a:pt x="79" y="437"/>
                  <a:pt x="79" y="437"/>
                </a:cubicBezTo>
                <a:cubicBezTo>
                  <a:pt x="62" y="453"/>
                  <a:pt x="54" y="476"/>
                  <a:pt x="54" y="498"/>
                </a:cubicBezTo>
                <a:cubicBezTo>
                  <a:pt x="54" y="520"/>
                  <a:pt x="62" y="542"/>
                  <a:pt x="79" y="559"/>
                </a:cubicBezTo>
                <a:cubicBezTo>
                  <a:pt x="79" y="559"/>
                  <a:pt x="79" y="559"/>
                  <a:pt x="79" y="559"/>
                </a:cubicBezTo>
                <a:cubicBezTo>
                  <a:pt x="79" y="560"/>
                  <a:pt x="79" y="560"/>
                  <a:pt x="79" y="560"/>
                </a:cubicBezTo>
                <a:cubicBezTo>
                  <a:pt x="96" y="576"/>
                  <a:pt x="118" y="584"/>
                  <a:pt x="140" y="584"/>
                </a:cubicBezTo>
                <a:cubicBezTo>
                  <a:pt x="162" y="584"/>
                  <a:pt x="184" y="576"/>
                  <a:pt x="201" y="559"/>
                </a:cubicBezTo>
                <a:cubicBezTo>
                  <a:pt x="353" y="406"/>
                  <a:pt x="353" y="406"/>
                  <a:pt x="353" y="406"/>
                </a:cubicBezTo>
                <a:cubicBezTo>
                  <a:pt x="354" y="406"/>
                  <a:pt x="354" y="406"/>
                  <a:pt x="354" y="406"/>
                </a:cubicBezTo>
                <a:cubicBezTo>
                  <a:pt x="518" y="242"/>
                  <a:pt x="518" y="242"/>
                  <a:pt x="518" y="242"/>
                </a:cubicBezTo>
                <a:cubicBezTo>
                  <a:pt x="526" y="234"/>
                  <a:pt x="530" y="224"/>
                  <a:pt x="530" y="215"/>
                </a:cubicBezTo>
                <a:cubicBezTo>
                  <a:pt x="530" y="205"/>
                  <a:pt x="526" y="195"/>
                  <a:pt x="518" y="188"/>
                </a:cubicBezTo>
                <a:cubicBezTo>
                  <a:pt x="511" y="180"/>
                  <a:pt x="501" y="177"/>
                  <a:pt x="491" y="177"/>
                </a:cubicBezTo>
                <a:cubicBezTo>
                  <a:pt x="481" y="177"/>
                  <a:pt x="472" y="180"/>
                  <a:pt x="464" y="188"/>
                </a:cubicBezTo>
                <a:cubicBezTo>
                  <a:pt x="228" y="424"/>
                  <a:pt x="228" y="424"/>
                  <a:pt x="228" y="424"/>
                </a:cubicBezTo>
                <a:cubicBezTo>
                  <a:pt x="218" y="434"/>
                  <a:pt x="201" y="434"/>
                  <a:pt x="190" y="424"/>
                </a:cubicBezTo>
                <a:cubicBezTo>
                  <a:pt x="180" y="414"/>
                  <a:pt x="180" y="397"/>
                  <a:pt x="190" y="386"/>
                </a:cubicBezTo>
                <a:cubicBezTo>
                  <a:pt x="426" y="150"/>
                  <a:pt x="426" y="150"/>
                  <a:pt x="426" y="150"/>
                </a:cubicBezTo>
                <a:cubicBezTo>
                  <a:pt x="444" y="132"/>
                  <a:pt x="468" y="123"/>
                  <a:pt x="491" y="123"/>
                </a:cubicBezTo>
                <a:cubicBezTo>
                  <a:pt x="515" y="123"/>
                  <a:pt x="538" y="132"/>
                  <a:pt x="556" y="150"/>
                </a:cubicBezTo>
                <a:cubicBezTo>
                  <a:pt x="574" y="168"/>
                  <a:pt x="583" y="191"/>
                  <a:pt x="583" y="215"/>
                </a:cubicBezTo>
                <a:cubicBezTo>
                  <a:pt x="583" y="238"/>
                  <a:pt x="574" y="262"/>
                  <a:pt x="556" y="280"/>
                </a:cubicBezTo>
                <a:cubicBezTo>
                  <a:pt x="392" y="444"/>
                  <a:pt x="392" y="444"/>
                  <a:pt x="392" y="444"/>
                </a:cubicBezTo>
                <a:cubicBezTo>
                  <a:pt x="392" y="444"/>
                  <a:pt x="392" y="444"/>
                  <a:pt x="392" y="444"/>
                </a:cubicBezTo>
                <a:cubicBezTo>
                  <a:pt x="391" y="445"/>
                  <a:pt x="391" y="445"/>
                  <a:pt x="391" y="445"/>
                </a:cubicBezTo>
                <a:cubicBezTo>
                  <a:pt x="239" y="597"/>
                  <a:pt x="239" y="597"/>
                  <a:pt x="239" y="597"/>
                </a:cubicBezTo>
                <a:cubicBezTo>
                  <a:pt x="211" y="624"/>
                  <a:pt x="176" y="638"/>
                  <a:pt x="140" y="638"/>
                </a:cubicBezTo>
                <a:cubicBezTo>
                  <a:pt x="104" y="638"/>
                  <a:pt x="69" y="625"/>
                  <a:pt x="42" y="598"/>
                </a:cubicBezTo>
                <a:cubicBezTo>
                  <a:pt x="41" y="597"/>
                  <a:pt x="41" y="597"/>
                  <a:pt x="41" y="597"/>
                </a:cubicBezTo>
                <a:cubicBezTo>
                  <a:pt x="13" y="570"/>
                  <a:pt x="0" y="534"/>
                  <a:pt x="0" y="498"/>
                </a:cubicBezTo>
                <a:cubicBezTo>
                  <a:pt x="0" y="462"/>
                  <a:pt x="13" y="426"/>
                  <a:pt x="41" y="399"/>
                </a:cubicBezTo>
                <a:cubicBezTo>
                  <a:pt x="193" y="246"/>
                  <a:pt x="193" y="246"/>
                  <a:pt x="193" y="246"/>
                </a:cubicBezTo>
                <a:cubicBezTo>
                  <a:pt x="194" y="246"/>
                  <a:pt x="194" y="246"/>
                  <a:pt x="194" y="246"/>
                </a:cubicBezTo>
                <a:cubicBezTo>
                  <a:pt x="386" y="54"/>
                  <a:pt x="386" y="54"/>
                  <a:pt x="386" y="54"/>
                </a:cubicBezTo>
                <a:cubicBezTo>
                  <a:pt x="422" y="18"/>
                  <a:pt x="469" y="0"/>
                  <a:pt x="515" y="0"/>
                </a:cubicBezTo>
                <a:cubicBezTo>
                  <a:pt x="562" y="0"/>
                  <a:pt x="609" y="18"/>
                  <a:pt x="644" y="54"/>
                </a:cubicBezTo>
                <a:cubicBezTo>
                  <a:pt x="680" y="89"/>
                  <a:pt x="698" y="136"/>
                  <a:pt x="698" y="182"/>
                </a:cubicBezTo>
                <a:cubicBezTo>
                  <a:pt x="698" y="229"/>
                  <a:pt x="680" y="276"/>
                  <a:pt x="644" y="311"/>
                </a:cubicBezTo>
                <a:cubicBezTo>
                  <a:pt x="380" y="576"/>
                  <a:pt x="380" y="576"/>
                  <a:pt x="380" y="576"/>
                </a:cubicBezTo>
                <a:cubicBezTo>
                  <a:pt x="369" y="586"/>
                  <a:pt x="352" y="586"/>
                  <a:pt x="342" y="576"/>
                </a:cubicBezTo>
                <a:cubicBezTo>
                  <a:pt x="331" y="565"/>
                  <a:pt x="331" y="548"/>
                  <a:pt x="342" y="538"/>
                </a:cubicBezTo>
                <a:cubicBezTo>
                  <a:pt x="606" y="273"/>
                  <a:pt x="606" y="273"/>
                  <a:pt x="606" y="273"/>
                </a:cubicBezTo>
                <a:cubicBezTo>
                  <a:pt x="631" y="248"/>
                  <a:pt x="644" y="215"/>
                  <a:pt x="644" y="182"/>
                </a:cubicBezTo>
                <a:cubicBezTo>
                  <a:pt x="644" y="149"/>
                  <a:pt x="631" y="116"/>
                  <a:pt x="606" y="91"/>
                </a:cubicBezTo>
                <a:cubicBezTo>
                  <a:pt x="581" y="66"/>
                  <a:pt x="548" y="54"/>
                  <a:pt x="515" y="54"/>
                </a:cubicBezTo>
                <a:cubicBezTo>
                  <a:pt x="482" y="54"/>
                  <a:pt x="449" y="66"/>
                  <a:pt x="424" y="91"/>
                </a:cubicBezTo>
                <a:cubicBezTo>
                  <a:pt x="214" y="301"/>
                  <a:pt x="214" y="301"/>
                  <a:pt x="214" y="301"/>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200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6" name="1"/>
          <p:cNvSpPr>
            <a:spLocks noEditPoints="1"/>
          </p:cNvSpPr>
          <p:nvPr/>
        </p:nvSpPr>
        <p:spPr bwMode="auto">
          <a:xfrm>
            <a:off x="3046020" y="2170023"/>
            <a:ext cx="360000" cy="360000"/>
          </a:xfrm>
          <a:custGeom>
            <a:avLst/>
            <a:gdLst>
              <a:gd name="T0" fmla="*/ 517 w 643"/>
              <a:gd name="T1" fmla="*/ 480 h 644"/>
              <a:gd name="T2" fmla="*/ 585 w 643"/>
              <a:gd name="T3" fmla="*/ 293 h 644"/>
              <a:gd name="T4" fmla="*/ 562 w 643"/>
              <a:gd name="T5" fmla="*/ 181 h 644"/>
              <a:gd name="T6" fmla="*/ 499 w 643"/>
              <a:gd name="T7" fmla="*/ 86 h 644"/>
              <a:gd name="T8" fmla="*/ 404 w 643"/>
              <a:gd name="T9" fmla="*/ 23 h 644"/>
              <a:gd name="T10" fmla="*/ 85 w 643"/>
              <a:gd name="T11" fmla="*/ 86 h 644"/>
              <a:gd name="T12" fmla="*/ 0 w 643"/>
              <a:gd name="T13" fmla="*/ 293 h 644"/>
              <a:gd name="T14" fmla="*/ 22 w 643"/>
              <a:gd name="T15" fmla="*/ 405 h 644"/>
              <a:gd name="T16" fmla="*/ 85 w 643"/>
              <a:gd name="T17" fmla="*/ 499 h 644"/>
              <a:gd name="T18" fmla="*/ 181 w 643"/>
              <a:gd name="T19" fmla="*/ 563 h 644"/>
              <a:gd name="T20" fmla="*/ 404 w 643"/>
              <a:gd name="T21" fmla="*/ 563 h 644"/>
              <a:gd name="T22" fmla="*/ 595 w 643"/>
              <a:gd name="T23" fmla="*/ 634 h 644"/>
              <a:gd name="T24" fmla="*/ 633 w 643"/>
              <a:gd name="T25" fmla="*/ 595 h 644"/>
              <a:gd name="T26" fmla="*/ 461 w 643"/>
              <a:gd name="T27" fmla="*/ 461 h 644"/>
              <a:gd name="T28" fmla="*/ 461 w 643"/>
              <a:gd name="T29" fmla="*/ 462 h 644"/>
              <a:gd name="T30" fmla="*/ 292 w 643"/>
              <a:gd name="T31" fmla="*/ 531 h 644"/>
              <a:gd name="T32" fmla="*/ 201 w 643"/>
              <a:gd name="T33" fmla="*/ 513 h 644"/>
              <a:gd name="T34" fmla="*/ 123 w 643"/>
              <a:gd name="T35" fmla="*/ 461 h 644"/>
              <a:gd name="T36" fmla="*/ 72 w 643"/>
              <a:gd name="T37" fmla="*/ 384 h 644"/>
              <a:gd name="T38" fmla="*/ 53 w 643"/>
              <a:gd name="T39" fmla="*/ 293 h 644"/>
              <a:gd name="T40" fmla="*/ 123 w 643"/>
              <a:gd name="T41" fmla="*/ 124 h 644"/>
              <a:gd name="T42" fmla="*/ 383 w 643"/>
              <a:gd name="T43" fmla="*/ 72 h 644"/>
              <a:gd name="T44" fmla="*/ 462 w 643"/>
              <a:gd name="T45" fmla="*/ 125 h 644"/>
              <a:gd name="T46" fmla="*/ 514 w 643"/>
              <a:gd name="T47" fmla="*/ 203 h 644"/>
              <a:gd name="T48" fmla="*/ 513 w 643"/>
              <a:gd name="T49" fmla="*/ 384 h 644"/>
              <a:gd name="T50" fmla="*/ 219 w 643"/>
              <a:gd name="T51" fmla="*/ 118 h 644"/>
              <a:gd name="T52" fmla="*/ 187 w 643"/>
              <a:gd name="T53" fmla="*/ 136 h 644"/>
              <a:gd name="T54" fmla="*/ 159 w 643"/>
              <a:gd name="T55" fmla="*/ 159 h 644"/>
              <a:gd name="T56" fmla="*/ 135 w 643"/>
              <a:gd name="T57" fmla="*/ 187 h 644"/>
              <a:gd name="T58" fmla="*/ 126 w 643"/>
              <a:gd name="T59" fmla="*/ 240 h 644"/>
              <a:gd name="T60" fmla="*/ 162 w 643"/>
              <a:gd name="T61" fmla="*/ 205 h 644"/>
              <a:gd name="T62" fmla="*/ 205 w 643"/>
              <a:gd name="T63" fmla="*/ 163 h 644"/>
              <a:gd name="T64" fmla="*/ 240 w 643"/>
              <a:gd name="T65" fmla="*/ 127 h 644"/>
              <a:gd name="T66" fmla="*/ 465 w 643"/>
              <a:gd name="T67" fmla="*/ 277 h 644"/>
              <a:gd name="T68" fmla="*/ 449 w 643"/>
              <a:gd name="T69" fmla="*/ 293 h 644"/>
              <a:gd name="T70" fmla="*/ 437 w 643"/>
              <a:gd name="T71" fmla="*/ 354 h 644"/>
              <a:gd name="T72" fmla="*/ 352 w 643"/>
              <a:gd name="T73" fmla="*/ 438 h 644"/>
              <a:gd name="T74" fmla="*/ 276 w 643"/>
              <a:gd name="T75" fmla="*/ 466 h 644"/>
              <a:gd name="T76" fmla="*/ 365 w 643"/>
              <a:gd name="T77" fmla="*/ 468 h 644"/>
              <a:gd name="T78" fmla="*/ 467 w 643"/>
              <a:gd name="T79" fmla="*/ 366 h 644"/>
              <a:gd name="T80" fmla="*/ 482 w 643"/>
              <a:gd name="T81" fmla="*/ 293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3" h="644">
                <a:moveTo>
                  <a:pt x="633" y="595"/>
                </a:moveTo>
                <a:cubicBezTo>
                  <a:pt x="517" y="480"/>
                  <a:pt x="517" y="480"/>
                  <a:pt x="517" y="480"/>
                </a:cubicBezTo>
                <a:cubicBezTo>
                  <a:pt x="536" y="457"/>
                  <a:pt x="551" y="432"/>
                  <a:pt x="562" y="405"/>
                </a:cubicBezTo>
                <a:cubicBezTo>
                  <a:pt x="577" y="370"/>
                  <a:pt x="585" y="332"/>
                  <a:pt x="585" y="293"/>
                </a:cubicBezTo>
                <a:cubicBezTo>
                  <a:pt x="585" y="254"/>
                  <a:pt x="577" y="217"/>
                  <a:pt x="563" y="182"/>
                </a:cubicBezTo>
                <a:cubicBezTo>
                  <a:pt x="562" y="181"/>
                  <a:pt x="562" y="181"/>
                  <a:pt x="562" y="181"/>
                </a:cubicBezTo>
                <a:cubicBezTo>
                  <a:pt x="548" y="146"/>
                  <a:pt x="526" y="114"/>
                  <a:pt x="500" y="87"/>
                </a:cubicBezTo>
                <a:cubicBezTo>
                  <a:pt x="499" y="86"/>
                  <a:pt x="499" y="86"/>
                  <a:pt x="499" y="86"/>
                </a:cubicBezTo>
                <a:cubicBezTo>
                  <a:pt x="472" y="59"/>
                  <a:pt x="440" y="37"/>
                  <a:pt x="404" y="23"/>
                </a:cubicBezTo>
                <a:cubicBezTo>
                  <a:pt x="404" y="23"/>
                  <a:pt x="404" y="23"/>
                  <a:pt x="404" y="23"/>
                </a:cubicBezTo>
                <a:cubicBezTo>
                  <a:pt x="369" y="8"/>
                  <a:pt x="332" y="0"/>
                  <a:pt x="292" y="0"/>
                </a:cubicBezTo>
                <a:cubicBezTo>
                  <a:pt x="211" y="0"/>
                  <a:pt x="138" y="33"/>
                  <a:pt x="85" y="86"/>
                </a:cubicBezTo>
                <a:cubicBezTo>
                  <a:pt x="59" y="113"/>
                  <a:pt x="37" y="145"/>
                  <a:pt x="22" y="181"/>
                </a:cubicBezTo>
                <a:cubicBezTo>
                  <a:pt x="8" y="216"/>
                  <a:pt x="0" y="253"/>
                  <a:pt x="0" y="293"/>
                </a:cubicBezTo>
                <a:cubicBezTo>
                  <a:pt x="0" y="332"/>
                  <a:pt x="8" y="369"/>
                  <a:pt x="21" y="403"/>
                </a:cubicBezTo>
                <a:cubicBezTo>
                  <a:pt x="22" y="405"/>
                  <a:pt x="22" y="405"/>
                  <a:pt x="22" y="405"/>
                </a:cubicBezTo>
                <a:cubicBezTo>
                  <a:pt x="37" y="440"/>
                  <a:pt x="59" y="473"/>
                  <a:pt x="85" y="499"/>
                </a:cubicBezTo>
                <a:cubicBezTo>
                  <a:pt x="85" y="499"/>
                  <a:pt x="85" y="499"/>
                  <a:pt x="85" y="499"/>
                </a:cubicBezTo>
                <a:cubicBezTo>
                  <a:pt x="113" y="526"/>
                  <a:pt x="145" y="548"/>
                  <a:pt x="180" y="563"/>
                </a:cubicBezTo>
                <a:cubicBezTo>
                  <a:pt x="181" y="563"/>
                  <a:pt x="181" y="563"/>
                  <a:pt x="181" y="563"/>
                </a:cubicBezTo>
                <a:cubicBezTo>
                  <a:pt x="215" y="577"/>
                  <a:pt x="253" y="585"/>
                  <a:pt x="292" y="585"/>
                </a:cubicBezTo>
                <a:cubicBezTo>
                  <a:pt x="332" y="585"/>
                  <a:pt x="370" y="577"/>
                  <a:pt x="404" y="563"/>
                </a:cubicBezTo>
                <a:cubicBezTo>
                  <a:pt x="431" y="552"/>
                  <a:pt x="457" y="536"/>
                  <a:pt x="479" y="517"/>
                </a:cubicBezTo>
                <a:cubicBezTo>
                  <a:pt x="595" y="634"/>
                  <a:pt x="595" y="634"/>
                  <a:pt x="595" y="634"/>
                </a:cubicBezTo>
                <a:cubicBezTo>
                  <a:pt x="606" y="644"/>
                  <a:pt x="622" y="644"/>
                  <a:pt x="633" y="634"/>
                </a:cubicBezTo>
                <a:cubicBezTo>
                  <a:pt x="643" y="623"/>
                  <a:pt x="643" y="606"/>
                  <a:pt x="633" y="595"/>
                </a:cubicBezTo>
                <a:close/>
                <a:moveTo>
                  <a:pt x="461" y="461"/>
                </a:moveTo>
                <a:cubicBezTo>
                  <a:pt x="461" y="461"/>
                  <a:pt x="461" y="461"/>
                  <a:pt x="461" y="461"/>
                </a:cubicBezTo>
                <a:cubicBezTo>
                  <a:pt x="461" y="462"/>
                  <a:pt x="461" y="462"/>
                  <a:pt x="461" y="462"/>
                </a:cubicBezTo>
                <a:cubicBezTo>
                  <a:pt x="461" y="462"/>
                  <a:pt x="461" y="462"/>
                  <a:pt x="461" y="462"/>
                </a:cubicBezTo>
                <a:cubicBezTo>
                  <a:pt x="439" y="484"/>
                  <a:pt x="413" y="501"/>
                  <a:pt x="383" y="513"/>
                </a:cubicBezTo>
                <a:cubicBezTo>
                  <a:pt x="356" y="525"/>
                  <a:pt x="325" y="531"/>
                  <a:pt x="292" y="531"/>
                </a:cubicBezTo>
                <a:cubicBezTo>
                  <a:pt x="260" y="531"/>
                  <a:pt x="229" y="525"/>
                  <a:pt x="201" y="513"/>
                </a:cubicBezTo>
                <a:cubicBezTo>
                  <a:pt x="201" y="513"/>
                  <a:pt x="201" y="513"/>
                  <a:pt x="201" y="513"/>
                </a:cubicBezTo>
                <a:cubicBezTo>
                  <a:pt x="172" y="501"/>
                  <a:pt x="145" y="484"/>
                  <a:pt x="123" y="462"/>
                </a:cubicBezTo>
                <a:cubicBezTo>
                  <a:pt x="123" y="461"/>
                  <a:pt x="123" y="461"/>
                  <a:pt x="123" y="461"/>
                </a:cubicBezTo>
                <a:cubicBezTo>
                  <a:pt x="123" y="461"/>
                  <a:pt x="123" y="461"/>
                  <a:pt x="123" y="461"/>
                </a:cubicBezTo>
                <a:cubicBezTo>
                  <a:pt x="101" y="439"/>
                  <a:pt x="84" y="413"/>
                  <a:pt x="72" y="384"/>
                </a:cubicBezTo>
                <a:cubicBezTo>
                  <a:pt x="71" y="383"/>
                  <a:pt x="71" y="383"/>
                  <a:pt x="71" y="383"/>
                </a:cubicBezTo>
                <a:cubicBezTo>
                  <a:pt x="60" y="355"/>
                  <a:pt x="53" y="325"/>
                  <a:pt x="53" y="293"/>
                </a:cubicBezTo>
                <a:cubicBezTo>
                  <a:pt x="53" y="260"/>
                  <a:pt x="60" y="229"/>
                  <a:pt x="72" y="201"/>
                </a:cubicBezTo>
                <a:cubicBezTo>
                  <a:pt x="84" y="172"/>
                  <a:pt x="101" y="146"/>
                  <a:pt x="123" y="124"/>
                </a:cubicBezTo>
                <a:cubicBezTo>
                  <a:pt x="167" y="81"/>
                  <a:pt x="226" y="54"/>
                  <a:pt x="292" y="54"/>
                </a:cubicBezTo>
                <a:cubicBezTo>
                  <a:pt x="325" y="54"/>
                  <a:pt x="356" y="60"/>
                  <a:pt x="383" y="72"/>
                </a:cubicBezTo>
                <a:cubicBezTo>
                  <a:pt x="413" y="84"/>
                  <a:pt x="439" y="102"/>
                  <a:pt x="461" y="124"/>
                </a:cubicBezTo>
                <a:cubicBezTo>
                  <a:pt x="462" y="125"/>
                  <a:pt x="462" y="125"/>
                  <a:pt x="462" y="125"/>
                </a:cubicBezTo>
                <a:cubicBezTo>
                  <a:pt x="484" y="147"/>
                  <a:pt x="501" y="173"/>
                  <a:pt x="513" y="201"/>
                </a:cubicBezTo>
                <a:cubicBezTo>
                  <a:pt x="514" y="203"/>
                  <a:pt x="514" y="203"/>
                  <a:pt x="514" y="203"/>
                </a:cubicBezTo>
                <a:cubicBezTo>
                  <a:pt x="525" y="230"/>
                  <a:pt x="531" y="261"/>
                  <a:pt x="531" y="293"/>
                </a:cubicBezTo>
                <a:cubicBezTo>
                  <a:pt x="531" y="325"/>
                  <a:pt x="525" y="356"/>
                  <a:pt x="513" y="384"/>
                </a:cubicBezTo>
                <a:cubicBezTo>
                  <a:pt x="501" y="413"/>
                  <a:pt x="483" y="440"/>
                  <a:pt x="461" y="461"/>
                </a:cubicBezTo>
                <a:close/>
                <a:moveTo>
                  <a:pt x="219" y="118"/>
                </a:moveTo>
                <a:cubicBezTo>
                  <a:pt x="219" y="118"/>
                  <a:pt x="219" y="118"/>
                  <a:pt x="219" y="118"/>
                </a:cubicBezTo>
                <a:cubicBezTo>
                  <a:pt x="207" y="123"/>
                  <a:pt x="197" y="129"/>
                  <a:pt x="187" y="136"/>
                </a:cubicBezTo>
                <a:cubicBezTo>
                  <a:pt x="177" y="142"/>
                  <a:pt x="167" y="150"/>
                  <a:pt x="159" y="159"/>
                </a:cubicBezTo>
                <a:cubicBezTo>
                  <a:pt x="159" y="159"/>
                  <a:pt x="159" y="159"/>
                  <a:pt x="159" y="159"/>
                </a:cubicBezTo>
                <a:cubicBezTo>
                  <a:pt x="159" y="159"/>
                  <a:pt x="159" y="159"/>
                  <a:pt x="159" y="159"/>
                </a:cubicBezTo>
                <a:cubicBezTo>
                  <a:pt x="150" y="168"/>
                  <a:pt x="142" y="177"/>
                  <a:pt x="135" y="187"/>
                </a:cubicBezTo>
                <a:cubicBezTo>
                  <a:pt x="129" y="197"/>
                  <a:pt x="123" y="208"/>
                  <a:pt x="118" y="219"/>
                </a:cubicBezTo>
                <a:cubicBezTo>
                  <a:pt x="114" y="227"/>
                  <a:pt x="118" y="237"/>
                  <a:pt x="126" y="240"/>
                </a:cubicBezTo>
                <a:cubicBezTo>
                  <a:pt x="135" y="244"/>
                  <a:pt x="144" y="240"/>
                  <a:pt x="147" y="232"/>
                </a:cubicBezTo>
                <a:cubicBezTo>
                  <a:pt x="151" y="222"/>
                  <a:pt x="156" y="213"/>
                  <a:pt x="162" y="205"/>
                </a:cubicBezTo>
                <a:cubicBezTo>
                  <a:pt x="168" y="197"/>
                  <a:pt x="174" y="189"/>
                  <a:pt x="181" y="182"/>
                </a:cubicBezTo>
                <a:cubicBezTo>
                  <a:pt x="188" y="174"/>
                  <a:pt x="196" y="168"/>
                  <a:pt x="205" y="163"/>
                </a:cubicBezTo>
                <a:cubicBezTo>
                  <a:pt x="213" y="157"/>
                  <a:pt x="222" y="152"/>
                  <a:pt x="231" y="148"/>
                </a:cubicBezTo>
                <a:cubicBezTo>
                  <a:pt x="239" y="144"/>
                  <a:pt x="243" y="135"/>
                  <a:pt x="240" y="127"/>
                </a:cubicBezTo>
                <a:cubicBezTo>
                  <a:pt x="236" y="119"/>
                  <a:pt x="227" y="115"/>
                  <a:pt x="219" y="118"/>
                </a:cubicBezTo>
                <a:close/>
                <a:moveTo>
                  <a:pt x="465" y="277"/>
                </a:moveTo>
                <a:cubicBezTo>
                  <a:pt x="465" y="277"/>
                  <a:pt x="465" y="277"/>
                  <a:pt x="465" y="277"/>
                </a:cubicBezTo>
                <a:cubicBezTo>
                  <a:pt x="457" y="277"/>
                  <a:pt x="449" y="284"/>
                  <a:pt x="449" y="293"/>
                </a:cubicBezTo>
                <a:cubicBezTo>
                  <a:pt x="449" y="313"/>
                  <a:pt x="445" y="334"/>
                  <a:pt x="438" y="353"/>
                </a:cubicBezTo>
                <a:cubicBezTo>
                  <a:pt x="437" y="354"/>
                  <a:pt x="437" y="354"/>
                  <a:pt x="437" y="354"/>
                </a:cubicBezTo>
                <a:cubicBezTo>
                  <a:pt x="430" y="372"/>
                  <a:pt x="418" y="389"/>
                  <a:pt x="403" y="404"/>
                </a:cubicBezTo>
                <a:cubicBezTo>
                  <a:pt x="388" y="419"/>
                  <a:pt x="371" y="430"/>
                  <a:pt x="352" y="438"/>
                </a:cubicBezTo>
                <a:cubicBezTo>
                  <a:pt x="333" y="446"/>
                  <a:pt x="313" y="450"/>
                  <a:pt x="292" y="450"/>
                </a:cubicBezTo>
                <a:cubicBezTo>
                  <a:pt x="283" y="450"/>
                  <a:pt x="276" y="457"/>
                  <a:pt x="276" y="466"/>
                </a:cubicBezTo>
                <a:cubicBezTo>
                  <a:pt x="276" y="475"/>
                  <a:pt x="283" y="482"/>
                  <a:pt x="292" y="482"/>
                </a:cubicBezTo>
                <a:cubicBezTo>
                  <a:pt x="317" y="482"/>
                  <a:pt x="341" y="477"/>
                  <a:pt x="365" y="468"/>
                </a:cubicBezTo>
                <a:cubicBezTo>
                  <a:pt x="387" y="458"/>
                  <a:pt x="408" y="445"/>
                  <a:pt x="426" y="427"/>
                </a:cubicBezTo>
                <a:cubicBezTo>
                  <a:pt x="444" y="409"/>
                  <a:pt x="458" y="388"/>
                  <a:pt x="467" y="366"/>
                </a:cubicBezTo>
                <a:cubicBezTo>
                  <a:pt x="467" y="365"/>
                  <a:pt x="467" y="365"/>
                  <a:pt x="467" y="365"/>
                </a:cubicBezTo>
                <a:cubicBezTo>
                  <a:pt x="477" y="342"/>
                  <a:pt x="482" y="317"/>
                  <a:pt x="482" y="293"/>
                </a:cubicBezTo>
                <a:cubicBezTo>
                  <a:pt x="482" y="284"/>
                  <a:pt x="474" y="277"/>
                  <a:pt x="465" y="277"/>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200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7" name="文本框 6"/>
          <p:cNvSpPr txBox="1"/>
          <p:nvPr/>
        </p:nvSpPr>
        <p:spPr>
          <a:xfrm>
            <a:off x="2261039" y="2819400"/>
            <a:ext cx="1929962" cy="521970"/>
          </a:xfrm>
          <a:prstGeom prst="rect">
            <a:avLst/>
          </a:prstGeom>
          <a:noFill/>
        </p:spPr>
        <p:txBody>
          <a:bodyPr wrap="square" rtlCol="0">
            <a:spAutoFit/>
          </a:bodyPr>
          <a:lstStyle/>
          <a:p>
            <a:pPr algn="ctr"/>
            <a:r>
              <a:rPr lang="zh-CN" altLang="en-US" sz="28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添加标题</a:t>
            </a:r>
          </a:p>
        </p:txBody>
      </p:sp>
      <p:sp>
        <p:nvSpPr>
          <p:cNvPr id="8" name="矩形 7"/>
          <p:cNvSpPr/>
          <p:nvPr/>
        </p:nvSpPr>
        <p:spPr>
          <a:xfrm>
            <a:off x="1094733" y="3458001"/>
            <a:ext cx="4262574" cy="2023696"/>
          </a:xfrm>
          <a:prstGeom prst="rect">
            <a:avLst/>
          </a:prstGeom>
        </p:spPr>
        <p:txBody>
          <a:bodyPr wrap="square">
            <a:spAutoFit/>
          </a:bodyPr>
          <a:lstStyle/>
          <a:p>
            <a:pPr algn="ctr">
              <a:lnSpc>
                <a:spcPct val="130000"/>
              </a:lnSpc>
            </a:pPr>
            <a:r>
              <a:rPr lang="en-US" altLang="zh-CN" sz="1400" kern="100" dirty="0" smtClean="0">
                <a:solidFill>
                  <a:schemeClr val="tx1">
                    <a:lumMod val="75000"/>
                    <a:lumOff val="25000"/>
                  </a:schemeClr>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text content directly here, change the method: directly select all the text, enter a new text can replace the change, the text format will not change. Enter the text content directly here, change the method: directly select all the text, enter a new text can replace the change, the text format will not change.</a:t>
            </a:r>
          </a:p>
        </p:txBody>
      </p:sp>
      <p:sp>
        <p:nvSpPr>
          <p:cNvPr id="9" name="矩形 8"/>
          <p:cNvSpPr/>
          <p:nvPr/>
        </p:nvSpPr>
        <p:spPr>
          <a:xfrm>
            <a:off x="3046020" y="4927600"/>
            <a:ext cx="360000" cy="4571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10" name="文本框 9"/>
          <p:cNvSpPr txBox="1"/>
          <p:nvPr/>
        </p:nvSpPr>
        <p:spPr>
          <a:xfrm>
            <a:off x="8003532" y="2819400"/>
            <a:ext cx="1929962" cy="521970"/>
          </a:xfrm>
          <a:prstGeom prst="rect">
            <a:avLst/>
          </a:prstGeom>
          <a:noFill/>
        </p:spPr>
        <p:txBody>
          <a:bodyPr wrap="square" rtlCol="0">
            <a:spAutoFit/>
          </a:bodyPr>
          <a:lstStyle/>
          <a:p>
            <a:pPr algn="ctr"/>
            <a:r>
              <a:rPr lang="zh-CN" altLang="en-US" sz="28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添加标题</a:t>
            </a:r>
          </a:p>
        </p:txBody>
      </p:sp>
      <p:sp>
        <p:nvSpPr>
          <p:cNvPr id="11" name="矩形 10"/>
          <p:cNvSpPr/>
          <p:nvPr/>
        </p:nvSpPr>
        <p:spPr>
          <a:xfrm>
            <a:off x="6837226" y="3458001"/>
            <a:ext cx="4262574" cy="2023696"/>
          </a:xfrm>
          <a:prstGeom prst="rect">
            <a:avLst/>
          </a:prstGeom>
        </p:spPr>
        <p:txBody>
          <a:bodyPr wrap="square">
            <a:spAutoFit/>
          </a:bodyPr>
          <a:lstStyle/>
          <a:p>
            <a:pPr algn="ctr">
              <a:lnSpc>
                <a:spcPct val="130000"/>
              </a:lnSpc>
            </a:pPr>
            <a:r>
              <a:rPr lang="en-US" altLang="zh-CN" sz="1400" kern="100" dirty="0" smtClean="0">
                <a:solidFill>
                  <a:schemeClr val="tx1">
                    <a:lumMod val="75000"/>
                    <a:lumOff val="25000"/>
                  </a:schemeClr>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text content directly here, change the method: directly select all the text, enter a new text can replace the change, the text format will not change. Enter the text content directly here, change the method: directly select all the text, enter a new text can replace the change, the text format will not change.</a:t>
            </a:r>
          </a:p>
        </p:txBody>
      </p:sp>
      <p:sp>
        <p:nvSpPr>
          <p:cNvPr id="12" name="矩形 11"/>
          <p:cNvSpPr/>
          <p:nvPr/>
        </p:nvSpPr>
        <p:spPr>
          <a:xfrm>
            <a:off x="8788513" y="4927600"/>
            <a:ext cx="360000" cy="4571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8925" y="169545"/>
            <a:ext cx="3610610" cy="594360"/>
            <a:chOff x="455" y="267"/>
            <a:chExt cx="5686" cy="936"/>
          </a:xfrm>
        </p:grpSpPr>
        <p:pic>
          <p:nvPicPr>
            <p:cNvPr id="2" name="图片 1"/>
            <p:cNvPicPr>
              <a:picLocks noChangeAspect="1"/>
            </p:cNvPicPr>
            <p:nvPr/>
          </p:nvPicPr>
          <p:blipFill>
            <a:blip r:embed="rId2"/>
            <a:stretch>
              <a:fillRect/>
            </a:stretch>
          </p:blipFill>
          <p:spPr>
            <a:xfrm>
              <a:off x="455" y="267"/>
              <a:ext cx="1894" cy="937"/>
            </a:xfrm>
            <a:prstGeom prst="rect">
              <a:avLst/>
            </a:prstGeom>
          </p:spPr>
        </p:pic>
        <p:sp>
          <p:nvSpPr>
            <p:cNvPr id="6" name="文本框 5"/>
            <p:cNvSpPr txBox="1"/>
            <p:nvPr/>
          </p:nvSpPr>
          <p:spPr>
            <a:xfrm>
              <a:off x="2349" y="429"/>
              <a:ext cx="3792" cy="774"/>
            </a:xfrm>
            <a:prstGeom prst="rect">
              <a:avLst/>
            </a:prstGeom>
            <a:noFill/>
          </p:spPr>
          <p:txBody>
            <a:bodyPr wrap="square" rtlCol="0">
              <a:spAutoFit/>
            </a:bodyPr>
            <a:lstStyle/>
            <a:p>
              <a:r>
                <a:rPr lang="zh-CN" altLang="en-US" sz="26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添加</a:t>
              </a:r>
              <a:r>
                <a:rPr lang="zh-CN" altLang="en-US" sz="260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文字</a:t>
              </a:r>
              <a:r>
                <a:rPr lang="zh-CN" altLang="en-US" sz="26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标题</a:t>
              </a:r>
            </a:p>
          </p:txBody>
        </p:sp>
      </p:grpSp>
      <p:grpSp>
        <p:nvGrpSpPr>
          <p:cNvPr id="41" name="组合 40"/>
          <p:cNvGrpSpPr/>
          <p:nvPr/>
        </p:nvGrpSpPr>
        <p:grpSpPr>
          <a:xfrm>
            <a:off x="1633220" y="2315210"/>
            <a:ext cx="3182620" cy="3182620"/>
            <a:chOff x="716882" y="215658"/>
            <a:chExt cx="6075804" cy="6075804"/>
          </a:xfrm>
        </p:grpSpPr>
        <p:pic>
          <p:nvPicPr>
            <p:cNvPr id="42" name="图片 41"/>
            <p:cNvPicPr>
              <a:picLocks noChangeAspect="1"/>
            </p:cNvPicPr>
            <p:nvPr/>
          </p:nvPicPr>
          <p:blipFill>
            <a:blip r:embed="rId3"/>
            <a:stretch>
              <a:fillRect/>
            </a:stretch>
          </p:blipFill>
          <p:spPr>
            <a:xfrm>
              <a:off x="974212" y="461176"/>
              <a:ext cx="5540365" cy="5552177"/>
            </a:xfrm>
            <a:prstGeom prst="rect">
              <a:avLst/>
            </a:prstGeom>
            <a:effectLst/>
          </p:spPr>
        </p:pic>
        <p:grpSp>
          <p:nvGrpSpPr>
            <p:cNvPr id="43" name="组合 42"/>
            <p:cNvGrpSpPr/>
            <p:nvPr/>
          </p:nvGrpSpPr>
          <p:grpSpPr>
            <a:xfrm>
              <a:off x="716882" y="215658"/>
              <a:ext cx="6075804" cy="6075804"/>
              <a:chOff x="716882" y="215658"/>
              <a:chExt cx="6075804" cy="6075804"/>
            </a:xfrm>
          </p:grpSpPr>
          <p:sp>
            <p:nvSpPr>
              <p:cNvPr id="44" name="椭圆 43"/>
              <p:cNvSpPr/>
              <p:nvPr/>
            </p:nvSpPr>
            <p:spPr>
              <a:xfrm>
                <a:off x="716882" y="215658"/>
                <a:ext cx="6075804" cy="6075804"/>
              </a:xfrm>
              <a:prstGeom prst="ellipse">
                <a:avLst/>
              </a:prstGeom>
              <a:solidFill>
                <a:srgbClr val="F2F2F2">
                  <a:alpha val="86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45" name="椭圆 44"/>
              <p:cNvSpPr/>
              <p:nvPr/>
            </p:nvSpPr>
            <p:spPr>
              <a:xfrm>
                <a:off x="1697093" y="1191951"/>
                <a:ext cx="4115382" cy="4115382"/>
              </a:xfrm>
              <a:prstGeom prst="ellipse">
                <a:avLst/>
              </a:prstGeom>
              <a:solidFill>
                <a:srgbClr val="28231F"/>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pic>
            <p:nvPicPr>
              <p:cNvPr id="46" name="图片 45"/>
              <p:cNvPicPr>
                <a:picLocks noChangeAspect="1"/>
              </p:cNvPicPr>
              <p:nvPr/>
            </p:nvPicPr>
            <p:blipFill>
              <a:blip r:embed="rId4" cstate="email">
                <a:extLst>
                  <a:ext uri="{BEBA8EAE-BF5A-486C-A8C5-ECC9F3942E4B}">
                    <a14:imgProps xmlns:a14="http://schemas.microsoft.com/office/drawing/2010/main">
                      <a14:imgLayer r:embed="rId5">
                        <a14:imgEffect>
                          <a14:saturation sat="60000"/>
                        </a14:imgEffect>
                      </a14:imgLayer>
                    </a14:imgProps>
                  </a:ext>
                </a:extLst>
              </a:blip>
              <a:srcRect/>
              <a:stretch>
                <a:fillRect/>
              </a:stretch>
            </p:blipFill>
            <p:spPr>
              <a:xfrm>
                <a:off x="2205452" y="1707074"/>
                <a:ext cx="3085137" cy="3085136"/>
              </a:xfrm>
              <a:custGeom>
                <a:avLst/>
                <a:gdLst>
                  <a:gd name="connsiteX0" fmla="*/ 2079662 w 4159324"/>
                  <a:gd name="connsiteY0" fmla="*/ 0 h 4159323"/>
                  <a:gd name="connsiteX1" fmla="*/ 4159324 w 4159324"/>
                  <a:gd name="connsiteY1" fmla="*/ 2079662 h 4159323"/>
                  <a:gd name="connsiteX2" fmla="*/ 2292296 w 4159324"/>
                  <a:gd name="connsiteY2" fmla="*/ 4148587 h 4159323"/>
                  <a:gd name="connsiteX3" fmla="*/ 2079682 w 4159324"/>
                  <a:gd name="connsiteY3" fmla="*/ 4159323 h 4159323"/>
                  <a:gd name="connsiteX4" fmla="*/ 2079643 w 4159324"/>
                  <a:gd name="connsiteY4" fmla="*/ 4159323 h 4159323"/>
                  <a:gd name="connsiteX5" fmla="*/ 1867029 w 4159324"/>
                  <a:gd name="connsiteY5" fmla="*/ 4148587 h 4159323"/>
                  <a:gd name="connsiteX6" fmla="*/ 0 w 4159324"/>
                  <a:gd name="connsiteY6" fmla="*/ 2079662 h 4159323"/>
                  <a:gd name="connsiteX7" fmla="*/ 2079662 w 4159324"/>
                  <a:gd name="connsiteY7" fmla="*/ 0 h 415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9324" h="4159323">
                    <a:moveTo>
                      <a:pt x="2079662" y="0"/>
                    </a:moveTo>
                    <a:cubicBezTo>
                      <a:pt x="3228228" y="0"/>
                      <a:pt x="4159324" y="931096"/>
                      <a:pt x="4159324" y="2079662"/>
                    </a:cubicBezTo>
                    <a:cubicBezTo>
                      <a:pt x="4159324" y="3156443"/>
                      <a:pt x="3340978" y="4042088"/>
                      <a:pt x="2292296" y="4148587"/>
                    </a:cubicBezTo>
                    <a:lnTo>
                      <a:pt x="2079682" y="4159323"/>
                    </a:lnTo>
                    <a:lnTo>
                      <a:pt x="2079643" y="4159323"/>
                    </a:lnTo>
                    <a:lnTo>
                      <a:pt x="1867029" y="4148587"/>
                    </a:lnTo>
                    <a:cubicBezTo>
                      <a:pt x="818346" y="4042088"/>
                      <a:pt x="0" y="3156443"/>
                      <a:pt x="0" y="2079662"/>
                    </a:cubicBezTo>
                    <a:cubicBezTo>
                      <a:pt x="0" y="931096"/>
                      <a:pt x="931096" y="0"/>
                      <a:pt x="2079662" y="0"/>
                    </a:cubicBezTo>
                    <a:close/>
                  </a:path>
                </a:pathLst>
              </a:custGeom>
              <a:effectLst>
                <a:outerShdw blurRad="254000" sx="102000" sy="102000" algn="ctr" rotWithShape="0">
                  <a:prstClr val="black">
                    <a:alpha val="69000"/>
                  </a:prstClr>
                </a:outerShdw>
              </a:effectLst>
            </p:spPr>
          </p:pic>
        </p:grpSp>
      </p:grpSp>
      <p:sp>
        <p:nvSpPr>
          <p:cNvPr id="63" name="Freeform 46"/>
          <p:cNvSpPr>
            <a:spLocks noChangeArrowheads="1"/>
          </p:cNvSpPr>
          <p:nvPr/>
        </p:nvSpPr>
        <p:spPr bwMode="auto">
          <a:xfrm>
            <a:off x="6894483" y="1995351"/>
            <a:ext cx="389312" cy="371460"/>
          </a:xfrm>
          <a:custGeom>
            <a:avLst/>
            <a:gdLst>
              <a:gd name="T0" fmla="*/ 163754 w 461"/>
              <a:gd name="T1" fmla="*/ 150508 h 443"/>
              <a:gd name="T2" fmla="*/ 163754 w 461"/>
              <a:gd name="T3" fmla="*/ 150508 h 443"/>
              <a:gd name="T4" fmla="*/ 128116 w 461"/>
              <a:gd name="T5" fmla="*/ 111089 h 443"/>
              <a:gd name="T6" fmla="*/ 139845 w 461"/>
              <a:gd name="T7" fmla="*/ 87349 h 443"/>
              <a:gd name="T8" fmla="*/ 147965 w 461"/>
              <a:gd name="T9" fmla="*/ 67639 h 443"/>
              <a:gd name="T10" fmla="*/ 143905 w 461"/>
              <a:gd name="T11" fmla="*/ 59128 h 443"/>
              <a:gd name="T12" fmla="*/ 147965 w 461"/>
              <a:gd name="T13" fmla="*/ 39419 h 443"/>
              <a:gd name="T14" fmla="*/ 103756 w 461"/>
              <a:gd name="T15" fmla="*/ 0 h 443"/>
              <a:gd name="T16" fmla="*/ 59547 w 461"/>
              <a:gd name="T17" fmla="*/ 39419 h 443"/>
              <a:gd name="T18" fmla="*/ 63607 w 461"/>
              <a:gd name="T19" fmla="*/ 59128 h 443"/>
              <a:gd name="T20" fmla="*/ 59547 w 461"/>
              <a:gd name="T21" fmla="*/ 67639 h 443"/>
              <a:gd name="T22" fmla="*/ 67667 w 461"/>
              <a:gd name="T23" fmla="*/ 87349 h 443"/>
              <a:gd name="T24" fmla="*/ 79847 w 461"/>
              <a:gd name="T25" fmla="*/ 111089 h 443"/>
              <a:gd name="T26" fmla="*/ 43758 w 461"/>
              <a:gd name="T27" fmla="*/ 150508 h 443"/>
              <a:gd name="T28" fmla="*/ 0 w 461"/>
              <a:gd name="T29" fmla="*/ 178281 h 443"/>
              <a:gd name="T30" fmla="*/ 0 w 461"/>
              <a:gd name="T31" fmla="*/ 197990 h 443"/>
              <a:gd name="T32" fmla="*/ 103756 w 461"/>
              <a:gd name="T33" fmla="*/ 197990 h 443"/>
              <a:gd name="T34" fmla="*/ 207512 w 461"/>
              <a:gd name="T35" fmla="*/ 197990 h 443"/>
              <a:gd name="T36" fmla="*/ 207512 w 461"/>
              <a:gd name="T37" fmla="*/ 178281 h 443"/>
              <a:gd name="T38" fmla="*/ 163754 w 461"/>
              <a:gd name="T39" fmla="*/ 150508 h 4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tx1">
              <a:lumMod val="85000"/>
              <a:lumOff val="15000"/>
            </a:schemeClr>
          </a:solidFill>
          <a:ln>
            <a:noFill/>
          </a:ln>
          <a:effectLst/>
        </p:spPr>
        <p:txBody>
          <a:bodyPr wrap="none" lIns="36162" tIns="18081" rIns="36162" bIns="18081" anchor="ctr"/>
          <a:lstStyle/>
          <a:p>
            <a:endParaRPr lang="en-US">
              <a:solidFill>
                <a:schemeClr val="tx1">
                  <a:lumMod val="75000"/>
                  <a:lumOff val="25000"/>
                </a:schemeClr>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4" name="Freeform 29"/>
          <p:cNvSpPr>
            <a:spLocks noChangeArrowheads="1"/>
          </p:cNvSpPr>
          <p:nvPr/>
        </p:nvSpPr>
        <p:spPr bwMode="auto">
          <a:xfrm>
            <a:off x="6901914" y="2773372"/>
            <a:ext cx="374451" cy="386317"/>
          </a:xfrm>
          <a:custGeom>
            <a:avLst/>
            <a:gdLst>
              <a:gd name="T0" fmla="*/ 111726 w 444"/>
              <a:gd name="T1" fmla="*/ 150538 h 462"/>
              <a:gd name="T2" fmla="*/ 111726 w 444"/>
              <a:gd name="T3" fmla="*/ 150538 h 462"/>
              <a:gd name="T4" fmla="*/ 144162 w 444"/>
              <a:gd name="T5" fmla="*/ 114802 h 462"/>
              <a:gd name="T6" fmla="*/ 199574 w 444"/>
              <a:gd name="T7" fmla="*/ 31716 h 462"/>
              <a:gd name="T8" fmla="*/ 191916 w 444"/>
              <a:gd name="T9" fmla="*/ 23675 h 462"/>
              <a:gd name="T10" fmla="*/ 155875 w 444"/>
              <a:gd name="T11" fmla="*/ 23675 h 462"/>
              <a:gd name="T12" fmla="*/ 100013 w 444"/>
              <a:gd name="T13" fmla="*/ 0 h 462"/>
              <a:gd name="T14" fmla="*/ 44150 w 444"/>
              <a:gd name="T15" fmla="*/ 23675 h 462"/>
              <a:gd name="T16" fmla="*/ 8109 w 444"/>
              <a:gd name="T17" fmla="*/ 23675 h 462"/>
              <a:gd name="T18" fmla="*/ 0 w 444"/>
              <a:gd name="T19" fmla="*/ 31716 h 462"/>
              <a:gd name="T20" fmla="*/ 55863 w 444"/>
              <a:gd name="T21" fmla="*/ 114802 h 462"/>
              <a:gd name="T22" fmla="*/ 87849 w 444"/>
              <a:gd name="T23" fmla="*/ 150538 h 462"/>
              <a:gd name="T24" fmla="*/ 87849 w 444"/>
              <a:gd name="T25" fmla="*/ 166172 h 462"/>
              <a:gd name="T26" fmla="*/ 48204 w 444"/>
              <a:gd name="T27" fmla="*/ 185827 h 462"/>
              <a:gd name="T28" fmla="*/ 100013 w 444"/>
              <a:gd name="T29" fmla="*/ 205928 h 462"/>
              <a:gd name="T30" fmla="*/ 147766 w 444"/>
              <a:gd name="T31" fmla="*/ 185827 h 462"/>
              <a:gd name="T32" fmla="*/ 111726 w 444"/>
              <a:gd name="T33" fmla="*/ 166172 h 462"/>
              <a:gd name="T34" fmla="*/ 111726 w 444"/>
              <a:gd name="T35" fmla="*/ 150538 h 462"/>
              <a:gd name="T36" fmla="*/ 144162 w 444"/>
              <a:gd name="T37" fmla="*/ 94700 h 462"/>
              <a:gd name="T38" fmla="*/ 144162 w 444"/>
              <a:gd name="T39" fmla="*/ 94700 h 462"/>
              <a:gd name="T40" fmla="*/ 155875 w 444"/>
              <a:gd name="T41" fmla="*/ 39756 h 462"/>
              <a:gd name="T42" fmla="*/ 183807 w 444"/>
              <a:gd name="T43" fmla="*/ 39756 h 462"/>
              <a:gd name="T44" fmla="*/ 144162 w 444"/>
              <a:gd name="T45" fmla="*/ 94700 h 462"/>
              <a:gd name="T46" fmla="*/ 100013 w 444"/>
              <a:gd name="T47" fmla="*/ 16081 h 462"/>
              <a:gd name="T48" fmla="*/ 100013 w 444"/>
              <a:gd name="T49" fmla="*/ 16081 h 462"/>
              <a:gd name="T50" fmla="*/ 144162 w 444"/>
              <a:gd name="T51" fmla="*/ 31716 h 462"/>
              <a:gd name="T52" fmla="*/ 100013 w 444"/>
              <a:gd name="T53" fmla="*/ 51370 h 462"/>
              <a:gd name="T54" fmla="*/ 55863 w 444"/>
              <a:gd name="T55" fmla="*/ 31716 h 462"/>
              <a:gd name="T56" fmla="*/ 100013 w 444"/>
              <a:gd name="T57" fmla="*/ 16081 h 462"/>
              <a:gd name="T58" fmla="*/ 16218 w 444"/>
              <a:gd name="T59" fmla="*/ 39756 h 462"/>
              <a:gd name="T60" fmla="*/ 16218 w 444"/>
              <a:gd name="T61" fmla="*/ 39756 h 462"/>
              <a:gd name="T62" fmla="*/ 44150 w 444"/>
              <a:gd name="T63" fmla="*/ 39756 h 462"/>
              <a:gd name="T64" fmla="*/ 55863 w 444"/>
              <a:gd name="T65" fmla="*/ 94700 h 462"/>
              <a:gd name="T66" fmla="*/ 16218 w 444"/>
              <a:gd name="T67" fmla="*/ 39756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tx1">
              <a:lumMod val="85000"/>
              <a:lumOff val="15000"/>
            </a:schemeClr>
          </a:solidFill>
          <a:ln>
            <a:noFill/>
          </a:ln>
          <a:effectLst/>
        </p:spPr>
        <p:txBody>
          <a:bodyPr wrap="none" lIns="36162" tIns="18081" rIns="36162" bIns="18081" anchor="ctr"/>
          <a:lstStyle/>
          <a:p>
            <a:endParaRPr lang="en-US">
              <a:solidFill>
                <a:schemeClr val="tx1">
                  <a:lumMod val="75000"/>
                  <a:lumOff val="25000"/>
                </a:schemeClr>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5" name="Freeform 102"/>
          <p:cNvSpPr>
            <a:spLocks noChangeArrowheads="1"/>
          </p:cNvSpPr>
          <p:nvPr/>
        </p:nvSpPr>
        <p:spPr bwMode="auto">
          <a:xfrm>
            <a:off x="6881111" y="3564767"/>
            <a:ext cx="416056" cy="374430"/>
          </a:xfrm>
          <a:custGeom>
            <a:avLst/>
            <a:gdLst>
              <a:gd name="T0" fmla="*/ 35703 w 498"/>
              <a:gd name="T1" fmla="*/ 67874 h 445"/>
              <a:gd name="T2" fmla="*/ 35703 w 498"/>
              <a:gd name="T3" fmla="*/ 67874 h 445"/>
              <a:gd name="T4" fmla="*/ 63372 w 498"/>
              <a:gd name="T5" fmla="*/ 75965 h 445"/>
              <a:gd name="T6" fmla="*/ 67389 w 498"/>
              <a:gd name="T7" fmla="*/ 75965 h 445"/>
              <a:gd name="T8" fmla="*/ 87026 w 498"/>
              <a:gd name="T9" fmla="*/ 60232 h 445"/>
              <a:gd name="T10" fmla="*/ 87026 w 498"/>
              <a:gd name="T11" fmla="*/ 56187 h 445"/>
              <a:gd name="T12" fmla="*/ 79439 w 498"/>
              <a:gd name="T13" fmla="*/ 48096 h 445"/>
              <a:gd name="T14" fmla="*/ 122728 w 498"/>
              <a:gd name="T15" fmla="*/ 4495 h 445"/>
              <a:gd name="T16" fmla="*/ 87026 w 498"/>
              <a:gd name="T17" fmla="*/ 0 h 445"/>
              <a:gd name="T18" fmla="*/ 47753 w 498"/>
              <a:gd name="T19" fmla="*/ 24273 h 445"/>
              <a:gd name="T20" fmla="*/ 32133 w 498"/>
              <a:gd name="T21" fmla="*/ 36409 h 445"/>
              <a:gd name="T22" fmla="*/ 23653 w 498"/>
              <a:gd name="T23" fmla="*/ 52141 h 445"/>
              <a:gd name="T24" fmla="*/ 8033 w 498"/>
              <a:gd name="T25" fmla="*/ 56187 h 445"/>
              <a:gd name="T26" fmla="*/ 0 w 498"/>
              <a:gd name="T27" fmla="*/ 64278 h 445"/>
              <a:gd name="T28" fmla="*/ 0 w 498"/>
              <a:gd name="T29" fmla="*/ 67874 h 445"/>
              <a:gd name="T30" fmla="*/ 16066 w 498"/>
              <a:gd name="T31" fmla="*/ 84055 h 445"/>
              <a:gd name="T32" fmla="*/ 23653 w 498"/>
              <a:gd name="T33" fmla="*/ 88101 h 445"/>
              <a:gd name="T34" fmla="*/ 32133 w 498"/>
              <a:gd name="T35" fmla="*/ 80010 h 445"/>
              <a:gd name="T36" fmla="*/ 35703 w 498"/>
              <a:gd name="T37" fmla="*/ 67874 h 445"/>
              <a:gd name="T38" fmla="*/ 99075 w 498"/>
              <a:gd name="T39" fmla="*/ 71919 h 445"/>
              <a:gd name="T40" fmla="*/ 99075 w 498"/>
              <a:gd name="T41" fmla="*/ 71919 h 445"/>
              <a:gd name="T42" fmla="*/ 95059 w 498"/>
              <a:gd name="T43" fmla="*/ 71919 h 445"/>
              <a:gd name="T44" fmla="*/ 79439 w 498"/>
              <a:gd name="T45" fmla="*/ 84055 h 445"/>
              <a:gd name="T46" fmla="*/ 75422 w 498"/>
              <a:gd name="T47" fmla="*/ 91697 h 445"/>
              <a:gd name="T48" fmla="*/ 170035 w 498"/>
              <a:gd name="T49" fmla="*/ 195530 h 445"/>
              <a:gd name="T50" fmla="*/ 178068 w 498"/>
              <a:gd name="T51" fmla="*/ 195530 h 445"/>
              <a:gd name="T52" fmla="*/ 190117 w 498"/>
              <a:gd name="T53" fmla="*/ 187439 h 445"/>
              <a:gd name="T54" fmla="*/ 190117 w 498"/>
              <a:gd name="T55" fmla="*/ 179798 h 445"/>
              <a:gd name="T56" fmla="*/ 99075 w 498"/>
              <a:gd name="T57" fmla="*/ 71919 h 445"/>
              <a:gd name="T58" fmla="*/ 221804 w 498"/>
              <a:gd name="T59" fmla="*/ 28318 h 445"/>
              <a:gd name="T60" fmla="*/ 221804 w 498"/>
              <a:gd name="T61" fmla="*/ 28318 h 445"/>
              <a:gd name="T62" fmla="*/ 213771 w 498"/>
              <a:gd name="T63" fmla="*/ 24273 h 445"/>
              <a:gd name="T64" fmla="*/ 205737 w 498"/>
              <a:gd name="T65" fmla="*/ 40005 h 445"/>
              <a:gd name="T66" fmla="*/ 182084 w 498"/>
              <a:gd name="T67" fmla="*/ 48096 h 445"/>
              <a:gd name="T68" fmla="*/ 178068 w 498"/>
              <a:gd name="T69" fmla="*/ 28318 h 445"/>
              <a:gd name="T70" fmla="*/ 186101 w 498"/>
              <a:gd name="T71" fmla="*/ 8540 h 445"/>
              <a:gd name="T72" fmla="*/ 182084 w 498"/>
              <a:gd name="T73" fmla="*/ 4495 h 445"/>
              <a:gd name="T74" fmla="*/ 150398 w 498"/>
              <a:gd name="T75" fmla="*/ 32364 h 445"/>
              <a:gd name="T76" fmla="*/ 142365 w 498"/>
              <a:gd name="T77" fmla="*/ 67874 h 445"/>
              <a:gd name="T78" fmla="*/ 126745 w 498"/>
              <a:gd name="T79" fmla="*/ 84055 h 445"/>
              <a:gd name="T80" fmla="*/ 142365 w 498"/>
              <a:gd name="T81" fmla="*/ 103833 h 445"/>
              <a:gd name="T82" fmla="*/ 162448 w 498"/>
              <a:gd name="T83" fmla="*/ 84055 h 445"/>
              <a:gd name="T84" fmla="*/ 182084 w 498"/>
              <a:gd name="T85" fmla="*/ 80010 h 445"/>
              <a:gd name="T86" fmla="*/ 217787 w 498"/>
              <a:gd name="T87" fmla="*/ 64278 h 445"/>
              <a:gd name="T88" fmla="*/ 221804 w 498"/>
              <a:gd name="T89" fmla="*/ 28318 h 445"/>
              <a:gd name="T90" fmla="*/ 32133 w 498"/>
              <a:gd name="T91" fmla="*/ 179798 h 445"/>
              <a:gd name="T92" fmla="*/ 32133 w 498"/>
              <a:gd name="T93" fmla="*/ 179798 h 445"/>
              <a:gd name="T94" fmla="*/ 32133 w 498"/>
              <a:gd name="T95" fmla="*/ 187439 h 445"/>
              <a:gd name="T96" fmla="*/ 39719 w 498"/>
              <a:gd name="T97" fmla="*/ 199576 h 445"/>
              <a:gd name="T98" fmla="*/ 47753 w 498"/>
              <a:gd name="T99" fmla="*/ 195530 h 445"/>
              <a:gd name="T100" fmla="*/ 103092 w 498"/>
              <a:gd name="T101" fmla="*/ 143838 h 445"/>
              <a:gd name="T102" fmla="*/ 87026 w 498"/>
              <a:gd name="T103" fmla="*/ 123611 h 445"/>
              <a:gd name="T104" fmla="*/ 32133 w 498"/>
              <a:gd name="T105" fmla="*/ 179798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tx1">
              <a:lumMod val="85000"/>
              <a:lumOff val="15000"/>
            </a:schemeClr>
          </a:solidFill>
          <a:ln>
            <a:noFill/>
          </a:ln>
          <a:effectLst/>
        </p:spPr>
        <p:txBody>
          <a:bodyPr wrap="none" lIns="36162" tIns="18081" rIns="36162" bIns="18081" anchor="ctr"/>
          <a:lstStyle/>
          <a:p>
            <a:endParaRPr lang="en-US">
              <a:solidFill>
                <a:schemeClr val="tx1">
                  <a:lumMod val="75000"/>
                  <a:lumOff val="25000"/>
                </a:schemeClr>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6" name="Freeform 28"/>
          <p:cNvSpPr>
            <a:spLocks noChangeArrowheads="1"/>
          </p:cNvSpPr>
          <p:nvPr/>
        </p:nvSpPr>
        <p:spPr bwMode="auto">
          <a:xfrm>
            <a:off x="6879624" y="4362103"/>
            <a:ext cx="419029" cy="350656"/>
          </a:xfrm>
          <a:custGeom>
            <a:avLst/>
            <a:gdLst>
              <a:gd name="T0" fmla="*/ 55735 w 498"/>
              <a:gd name="T1" fmla="*/ 36300 h 418"/>
              <a:gd name="T2" fmla="*/ 55735 w 498"/>
              <a:gd name="T3" fmla="*/ 36300 h 418"/>
              <a:gd name="T4" fmla="*/ 16181 w 498"/>
              <a:gd name="T5" fmla="*/ 115622 h 418"/>
              <a:gd name="T6" fmla="*/ 155518 w 498"/>
              <a:gd name="T7" fmla="*/ 51985 h 418"/>
              <a:gd name="T8" fmla="*/ 4045 w 498"/>
              <a:gd name="T9" fmla="*/ 171192 h 418"/>
              <a:gd name="T10" fmla="*/ 19777 w 498"/>
              <a:gd name="T11" fmla="*/ 179258 h 418"/>
              <a:gd name="T12" fmla="*/ 43599 w 498"/>
              <a:gd name="T13" fmla="*/ 139373 h 418"/>
              <a:gd name="T14" fmla="*/ 131696 w 498"/>
              <a:gd name="T15" fmla="*/ 139373 h 418"/>
              <a:gd name="T16" fmla="*/ 210803 w 498"/>
              <a:gd name="T17" fmla="*/ 32267 h 418"/>
              <a:gd name="T18" fmla="*/ 55735 w 498"/>
              <a:gd name="T19" fmla="*/ 36300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tx1">
              <a:lumMod val="85000"/>
              <a:lumOff val="15000"/>
            </a:schemeClr>
          </a:solidFill>
          <a:ln>
            <a:noFill/>
          </a:ln>
          <a:effectLst/>
        </p:spPr>
        <p:txBody>
          <a:bodyPr wrap="none" lIns="36162" tIns="18081" rIns="36162" bIns="18081" anchor="ctr"/>
          <a:lstStyle/>
          <a:p>
            <a:endParaRPr lang="en-US">
              <a:solidFill>
                <a:schemeClr val="tx1">
                  <a:lumMod val="75000"/>
                  <a:lumOff val="25000"/>
                </a:schemeClr>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7" name="Freeform 103"/>
          <p:cNvSpPr>
            <a:spLocks noChangeArrowheads="1"/>
          </p:cNvSpPr>
          <p:nvPr/>
        </p:nvSpPr>
        <p:spPr bwMode="auto">
          <a:xfrm>
            <a:off x="6927176" y="5117840"/>
            <a:ext cx="323927" cy="410090"/>
          </a:xfrm>
          <a:custGeom>
            <a:avLst/>
            <a:gdLst>
              <a:gd name="T0" fmla="*/ 52408 w 383"/>
              <a:gd name="T1" fmla="*/ 27833 h 488"/>
              <a:gd name="T2" fmla="*/ 52408 w 383"/>
              <a:gd name="T3" fmla="*/ 27833 h 488"/>
              <a:gd name="T4" fmla="*/ 52408 w 383"/>
              <a:gd name="T5" fmla="*/ 159368 h 488"/>
              <a:gd name="T6" fmla="*/ 28463 w 383"/>
              <a:gd name="T7" fmla="*/ 163408 h 488"/>
              <a:gd name="T8" fmla="*/ 8132 w 383"/>
              <a:gd name="T9" fmla="*/ 198873 h 488"/>
              <a:gd name="T10" fmla="*/ 44276 w 383"/>
              <a:gd name="T11" fmla="*/ 210994 h 488"/>
              <a:gd name="T12" fmla="*/ 72287 w 383"/>
              <a:gd name="T13" fmla="*/ 179121 h 488"/>
              <a:gd name="T14" fmla="*/ 72287 w 383"/>
              <a:gd name="T15" fmla="*/ 71828 h 488"/>
              <a:gd name="T16" fmla="*/ 152254 w 383"/>
              <a:gd name="T17" fmla="*/ 51626 h 488"/>
              <a:gd name="T18" fmla="*/ 152254 w 383"/>
              <a:gd name="T19" fmla="*/ 139615 h 488"/>
              <a:gd name="T20" fmla="*/ 128309 w 383"/>
              <a:gd name="T21" fmla="*/ 139615 h 488"/>
              <a:gd name="T22" fmla="*/ 107979 w 383"/>
              <a:gd name="T23" fmla="*/ 179121 h 488"/>
              <a:gd name="T24" fmla="*/ 144122 w 383"/>
              <a:gd name="T25" fmla="*/ 190793 h 488"/>
              <a:gd name="T26" fmla="*/ 172585 w 383"/>
              <a:gd name="T27" fmla="*/ 159368 h 488"/>
              <a:gd name="T28" fmla="*/ 172585 w 383"/>
              <a:gd name="T29" fmla="*/ 0 h 488"/>
              <a:gd name="T30" fmla="*/ 52408 w 383"/>
              <a:gd name="T31" fmla="*/ 27833 h 4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83" h="488">
                <a:moveTo>
                  <a:pt x="116" y="62"/>
                </a:moveTo>
                <a:lnTo>
                  <a:pt x="116" y="62"/>
                </a:lnTo>
                <a:cubicBezTo>
                  <a:pt x="116" y="355"/>
                  <a:pt x="116" y="355"/>
                  <a:pt x="116" y="355"/>
                </a:cubicBezTo>
                <a:cubicBezTo>
                  <a:pt x="98" y="355"/>
                  <a:pt x="80" y="355"/>
                  <a:pt x="63" y="364"/>
                </a:cubicBezTo>
                <a:cubicBezTo>
                  <a:pt x="18" y="372"/>
                  <a:pt x="0" y="417"/>
                  <a:pt x="18" y="443"/>
                </a:cubicBezTo>
                <a:cubicBezTo>
                  <a:pt x="27" y="478"/>
                  <a:pt x="63" y="487"/>
                  <a:pt x="98" y="470"/>
                </a:cubicBezTo>
                <a:cubicBezTo>
                  <a:pt x="133" y="461"/>
                  <a:pt x="160" y="434"/>
                  <a:pt x="160" y="399"/>
                </a:cubicBezTo>
                <a:cubicBezTo>
                  <a:pt x="160" y="399"/>
                  <a:pt x="160" y="248"/>
                  <a:pt x="160" y="160"/>
                </a:cubicBezTo>
                <a:cubicBezTo>
                  <a:pt x="337" y="115"/>
                  <a:pt x="337" y="115"/>
                  <a:pt x="337" y="115"/>
                </a:cubicBezTo>
                <a:cubicBezTo>
                  <a:pt x="337" y="311"/>
                  <a:pt x="337" y="311"/>
                  <a:pt x="337" y="311"/>
                </a:cubicBezTo>
                <a:cubicBezTo>
                  <a:pt x="319" y="301"/>
                  <a:pt x="301" y="301"/>
                  <a:pt x="284" y="311"/>
                </a:cubicBezTo>
                <a:cubicBezTo>
                  <a:pt x="239" y="328"/>
                  <a:pt x="222" y="364"/>
                  <a:pt x="239" y="399"/>
                </a:cubicBezTo>
                <a:cubicBezTo>
                  <a:pt x="248" y="425"/>
                  <a:pt x="284" y="434"/>
                  <a:pt x="319" y="425"/>
                </a:cubicBezTo>
                <a:cubicBezTo>
                  <a:pt x="355" y="408"/>
                  <a:pt x="382" y="381"/>
                  <a:pt x="382" y="355"/>
                </a:cubicBezTo>
                <a:cubicBezTo>
                  <a:pt x="382" y="0"/>
                  <a:pt x="382" y="0"/>
                  <a:pt x="382" y="0"/>
                </a:cubicBezTo>
                <a:lnTo>
                  <a:pt x="116" y="62"/>
                </a:lnTo>
              </a:path>
            </a:pathLst>
          </a:custGeom>
          <a:solidFill>
            <a:schemeClr val="tx1">
              <a:lumMod val="85000"/>
              <a:lumOff val="15000"/>
            </a:schemeClr>
          </a:solidFill>
          <a:ln>
            <a:noFill/>
          </a:ln>
          <a:effectLst/>
        </p:spPr>
        <p:txBody>
          <a:bodyPr wrap="none" lIns="36162" tIns="18081" rIns="36162" bIns="18081" anchor="ctr"/>
          <a:lstStyle/>
          <a:p>
            <a:endParaRPr lang="en-US">
              <a:solidFill>
                <a:schemeClr val="tx1">
                  <a:lumMod val="75000"/>
                  <a:lumOff val="25000"/>
                </a:schemeClr>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73" name="TextBox 172"/>
          <p:cNvSpPr txBox="1"/>
          <p:nvPr/>
        </p:nvSpPr>
        <p:spPr>
          <a:xfrm>
            <a:off x="5957308" y="1937639"/>
            <a:ext cx="835951" cy="482094"/>
          </a:xfrm>
          <a:prstGeom prst="rect">
            <a:avLst/>
          </a:prstGeom>
          <a:noFill/>
        </p:spPr>
        <p:txBody>
          <a:bodyPr wrap="none" lIns="96433" tIns="48216" rIns="96433" bIns="48216" rtlCol="0">
            <a:spAutoFit/>
          </a:bodyPr>
          <a:lstStyle/>
          <a:p>
            <a:r>
              <a:rPr lang="en-US" sz="2500" b="1">
                <a:solidFill>
                  <a:schemeClr val="tx1">
                    <a:lumMod val="75000"/>
                    <a:lumOff val="25000"/>
                  </a:schemeClr>
                </a:solidFill>
                <a:latin typeface="Arial" panose="020B0604020202020204" pitchFamily="34" charset="0"/>
                <a:ea typeface="楷体" panose="02010609060101010101" pitchFamily="49" charset="-122"/>
                <a:cs typeface="+mn-ea"/>
                <a:sym typeface="Arial" panose="020B0604020202020204" pitchFamily="34" charset="0"/>
              </a:rPr>
              <a:t>24%</a:t>
            </a:r>
          </a:p>
        </p:txBody>
      </p:sp>
      <p:sp>
        <p:nvSpPr>
          <p:cNvPr id="74" name="TextBox 174"/>
          <p:cNvSpPr txBox="1"/>
          <p:nvPr/>
        </p:nvSpPr>
        <p:spPr>
          <a:xfrm>
            <a:off x="5957308" y="2723089"/>
            <a:ext cx="835951" cy="482094"/>
          </a:xfrm>
          <a:prstGeom prst="rect">
            <a:avLst/>
          </a:prstGeom>
          <a:noFill/>
        </p:spPr>
        <p:txBody>
          <a:bodyPr wrap="none" lIns="96433" tIns="48216" rIns="96433" bIns="48216" rtlCol="0">
            <a:spAutoFit/>
          </a:bodyPr>
          <a:lstStyle/>
          <a:p>
            <a:r>
              <a:rPr lang="en-US" sz="2500" b="1">
                <a:solidFill>
                  <a:schemeClr val="tx1">
                    <a:lumMod val="75000"/>
                    <a:lumOff val="25000"/>
                  </a:schemeClr>
                </a:solidFill>
                <a:latin typeface="Arial" panose="020B0604020202020204" pitchFamily="34" charset="0"/>
                <a:ea typeface="楷体" panose="02010609060101010101" pitchFamily="49" charset="-122"/>
                <a:cs typeface="+mn-ea"/>
                <a:sym typeface="Arial" panose="020B0604020202020204" pitchFamily="34" charset="0"/>
              </a:rPr>
              <a:t>18%</a:t>
            </a:r>
          </a:p>
        </p:txBody>
      </p:sp>
      <p:sp>
        <p:nvSpPr>
          <p:cNvPr id="75" name="TextBox 177"/>
          <p:cNvSpPr txBox="1"/>
          <p:nvPr/>
        </p:nvSpPr>
        <p:spPr>
          <a:xfrm>
            <a:off x="5957308" y="3508540"/>
            <a:ext cx="835951" cy="482094"/>
          </a:xfrm>
          <a:prstGeom prst="rect">
            <a:avLst/>
          </a:prstGeom>
          <a:noFill/>
        </p:spPr>
        <p:txBody>
          <a:bodyPr wrap="none" lIns="96433" tIns="48216" rIns="96433" bIns="48216" rtlCol="0">
            <a:spAutoFit/>
          </a:bodyPr>
          <a:lstStyle/>
          <a:p>
            <a:r>
              <a:rPr lang="en-US" sz="2500" b="1">
                <a:solidFill>
                  <a:schemeClr val="tx1">
                    <a:lumMod val="75000"/>
                    <a:lumOff val="25000"/>
                  </a:schemeClr>
                </a:solidFill>
                <a:latin typeface="Arial" panose="020B0604020202020204" pitchFamily="34" charset="0"/>
                <a:ea typeface="楷体" panose="02010609060101010101" pitchFamily="49" charset="-122"/>
                <a:cs typeface="+mn-ea"/>
                <a:sym typeface="Arial" panose="020B0604020202020204" pitchFamily="34" charset="0"/>
              </a:rPr>
              <a:t>21%</a:t>
            </a:r>
          </a:p>
        </p:txBody>
      </p:sp>
      <p:sp>
        <p:nvSpPr>
          <p:cNvPr id="76" name="TextBox 178"/>
          <p:cNvSpPr txBox="1"/>
          <p:nvPr/>
        </p:nvSpPr>
        <p:spPr>
          <a:xfrm>
            <a:off x="5957308" y="4293989"/>
            <a:ext cx="835951" cy="482094"/>
          </a:xfrm>
          <a:prstGeom prst="rect">
            <a:avLst/>
          </a:prstGeom>
          <a:noFill/>
        </p:spPr>
        <p:txBody>
          <a:bodyPr wrap="none" lIns="96433" tIns="48216" rIns="96433" bIns="48216" rtlCol="0">
            <a:spAutoFit/>
          </a:bodyPr>
          <a:lstStyle/>
          <a:p>
            <a:r>
              <a:rPr lang="en-US" sz="2500" b="1">
                <a:solidFill>
                  <a:schemeClr val="tx1">
                    <a:lumMod val="75000"/>
                    <a:lumOff val="25000"/>
                  </a:schemeClr>
                </a:solidFill>
                <a:latin typeface="Arial" panose="020B0604020202020204" pitchFamily="34" charset="0"/>
                <a:ea typeface="楷体" panose="02010609060101010101" pitchFamily="49" charset="-122"/>
                <a:cs typeface="+mn-ea"/>
                <a:sym typeface="Arial" panose="020B0604020202020204" pitchFamily="34" charset="0"/>
              </a:rPr>
              <a:t>17%</a:t>
            </a:r>
          </a:p>
        </p:txBody>
      </p:sp>
      <p:sp>
        <p:nvSpPr>
          <p:cNvPr id="77" name="TextBox 181"/>
          <p:cNvSpPr txBox="1"/>
          <p:nvPr/>
        </p:nvSpPr>
        <p:spPr>
          <a:xfrm>
            <a:off x="5957308" y="5079443"/>
            <a:ext cx="835951" cy="482094"/>
          </a:xfrm>
          <a:prstGeom prst="rect">
            <a:avLst/>
          </a:prstGeom>
          <a:noFill/>
        </p:spPr>
        <p:txBody>
          <a:bodyPr wrap="none" lIns="96433" tIns="48216" rIns="96433" bIns="48216" rtlCol="0">
            <a:spAutoFit/>
          </a:bodyPr>
          <a:lstStyle/>
          <a:p>
            <a:r>
              <a:rPr lang="en-US" sz="2500" b="1">
                <a:solidFill>
                  <a:schemeClr val="tx1">
                    <a:lumMod val="75000"/>
                    <a:lumOff val="25000"/>
                  </a:schemeClr>
                </a:solidFill>
                <a:latin typeface="Arial" panose="020B0604020202020204" pitchFamily="34" charset="0"/>
                <a:ea typeface="楷体" panose="02010609060101010101" pitchFamily="49" charset="-122"/>
                <a:cs typeface="+mn-ea"/>
                <a:sym typeface="Arial" panose="020B0604020202020204" pitchFamily="34" charset="0"/>
              </a:rPr>
              <a:t>22%</a:t>
            </a:r>
          </a:p>
        </p:txBody>
      </p:sp>
      <p:sp>
        <p:nvSpPr>
          <p:cNvPr id="78" name="išľíďè"/>
          <p:cNvSpPr/>
          <p:nvPr/>
        </p:nvSpPr>
        <p:spPr bwMode="auto">
          <a:xfrm>
            <a:off x="7602855" y="2378075"/>
            <a:ext cx="376301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endParaRPr>
          </a:p>
        </p:txBody>
      </p:sp>
      <p:sp>
        <p:nvSpPr>
          <p:cNvPr id="79" name="iSlíďè"/>
          <p:cNvSpPr txBox="1"/>
          <p:nvPr/>
        </p:nvSpPr>
        <p:spPr bwMode="auto">
          <a:xfrm>
            <a:off x="7615875" y="2049834"/>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楷体" panose="02010609060101010101" pitchFamily="49" charset="-122"/>
                <a:sym typeface="Arial" panose="020B0604020202020204" pitchFamily="34" charset="0"/>
              </a:rPr>
              <a:t>标题文本预设</a:t>
            </a:r>
          </a:p>
        </p:txBody>
      </p:sp>
      <p:sp>
        <p:nvSpPr>
          <p:cNvPr id="80" name="išľíďè"/>
          <p:cNvSpPr/>
          <p:nvPr/>
        </p:nvSpPr>
        <p:spPr bwMode="auto">
          <a:xfrm>
            <a:off x="7557135" y="3306445"/>
            <a:ext cx="376301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endParaRPr>
          </a:p>
        </p:txBody>
      </p:sp>
      <p:sp>
        <p:nvSpPr>
          <p:cNvPr id="81" name="iSlíďè"/>
          <p:cNvSpPr txBox="1"/>
          <p:nvPr/>
        </p:nvSpPr>
        <p:spPr bwMode="auto">
          <a:xfrm>
            <a:off x="7570311" y="2978056"/>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楷体" panose="02010609060101010101" pitchFamily="49" charset="-122"/>
                <a:sym typeface="Arial" panose="020B0604020202020204" pitchFamily="34" charset="0"/>
              </a:rPr>
              <a:t>标题文本预设</a:t>
            </a:r>
          </a:p>
        </p:txBody>
      </p:sp>
      <p:sp>
        <p:nvSpPr>
          <p:cNvPr id="82" name="išľíďè"/>
          <p:cNvSpPr/>
          <p:nvPr/>
        </p:nvSpPr>
        <p:spPr bwMode="auto">
          <a:xfrm>
            <a:off x="7513955" y="4209415"/>
            <a:ext cx="376301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endParaRPr>
          </a:p>
        </p:txBody>
      </p:sp>
      <p:sp>
        <p:nvSpPr>
          <p:cNvPr id="83" name="iSlíďè"/>
          <p:cNvSpPr txBox="1"/>
          <p:nvPr/>
        </p:nvSpPr>
        <p:spPr bwMode="auto">
          <a:xfrm>
            <a:off x="7527090" y="3881341"/>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楷体" panose="02010609060101010101" pitchFamily="49" charset="-122"/>
                <a:sym typeface="Arial" panose="020B0604020202020204" pitchFamily="34" charset="0"/>
              </a:rPr>
              <a:t>标题文本预设</a:t>
            </a:r>
          </a:p>
        </p:txBody>
      </p:sp>
      <p:sp>
        <p:nvSpPr>
          <p:cNvPr id="84" name="išľíďè"/>
          <p:cNvSpPr/>
          <p:nvPr/>
        </p:nvSpPr>
        <p:spPr bwMode="auto">
          <a:xfrm>
            <a:off x="7501890" y="5183505"/>
            <a:ext cx="376301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altLang="zh-CN" sz="120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endParaRPr>
          </a:p>
        </p:txBody>
      </p:sp>
      <p:sp>
        <p:nvSpPr>
          <p:cNvPr id="85" name="iSlíďè"/>
          <p:cNvSpPr txBox="1"/>
          <p:nvPr/>
        </p:nvSpPr>
        <p:spPr bwMode="auto">
          <a:xfrm>
            <a:off x="7515091" y="4855079"/>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楷体" panose="02010609060101010101" pitchFamily="49" charset="-122"/>
                <a:sym typeface="Arial" panose="020B0604020202020204" pitchFamily="34" charset="0"/>
              </a:rPr>
              <a:t>标题文本预设</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c9cc1198d2b40bd6414c18b59f79727d2836d75c2a021-meLqwG_fw658"/>
          <p:cNvPicPr>
            <a:picLocks noChangeAspect="1"/>
          </p:cNvPicPr>
          <p:nvPr/>
        </p:nvPicPr>
        <p:blipFill>
          <a:blip r:embed="rId2"/>
          <a:srcRect t="35278" b="32818"/>
          <a:stretch>
            <a:fillRect/>
          </a:stretch>
        </p:blipFill>
        <p:spPr>
          <a:xfrm>
            <a:off x="0" y="0"/>
            <a:ext cx="12192635" cy="6917055"/>
          </a:xfrm>
          <a:prstGeom prst="rect">
            <a:avLst/>
          </a:prstGeom>
        </p:spPr>
      </p:pic>
      <p:sp>
        <p:nvSpPr>
          <p:cNvPr id="4" name="矩形 1"/>
          <p:cNvSpPr/>
          <p:nvPr/>
        </p:nvSpPr>
        <p:spPr>
          <a:xfrm>
            <a:off x="2595349" y="2511188"/>
            <a:ext cx="7001302" cy="2634019"/>
          </a:xfrm>
          <a:custGeom>
            <a:avLst/>
            <a:gdLst>
              <a:gd name="connsiteX0" fmla="*/ 0 w 7001302"/>
              <a:gd name="connsiteY0" fmla="*/ 0 h 2402006"/>
              <a:gd name="connsiteX1" fmla="*/ 7001302 w 7001302"/>
              <a:gd name="connsiteY1" fmla="*/ 0 h 2402006"/>
              <a:gd name="connsiteX2" fmla="*/ 7001302 w 7001302"/>
              <a:gd name="connsiteY2" fmla="*/ 2402006 h 2402006"/>
              <a:gd name="connsiteX3" fmla="*/ 0 w 7001302"/>
              <a:gd name="connsiteY3" fmla="*/ 2402006 h 2402006"/>
              <a:gd name="connsiteX4" fmla="*/ 0 w 7001302"/>
              <a:gd name="connsiteY4" fmla="*/ 0 h 2402006"/>
              <a:gd name="connsiteX0-1" fmla="*/ 0 w 7001302"/>
              <a:gd name="connsiteY0-2" fmla="*/ 0 h 2402006"/>
              <a:gd name="connsiteX1-3" fmla="*/ 7001302 w 7001302"/>
              <a:gd name="connsiteY1-4" fmla="*/ 0 h 2402006"/>
              <a:gd name="connsiteX2-5" fmla="*/ 7001302 w 7001302"/>
              <a:gd name="connsiteY2-6" fmla="*/ 2402006 h 2402006"/>
              <a:gd name="connsiteX3-7" fmla="*/ 3136711 w 7001302"/>
              <a:gd name="connsiteY3-8" fmla="*/ 2402006 h 2402006"/>
              <a:gd name="connsiteX4-9" fmla="*/ 0 w 7001302"/>
              <a:gd name="connsiteY4-10" fmla="*/ 2402006 h 2402006"/>
              <a:gd name="connsiteX5" fmla="*/ 0 w 7001302"/>
              <a:gd name="connsiteY5" fmla="*/ 0 h 2402006"/>
              <a:gd name="connsiteX0-11" fmla="*/ 0 w 7001302"/>
              <a:gd name="connsiteY0-12" fmla="*/ 0 h 2402006"/>
              <a:gd name="connsiteX1-13" fmla="*/ 7001302 w 7001302"/>
              <a:gd name="connsiteY1-14" fmla="*/ 0 h 2402006"/>
              <a:gd name="connsiteX2-15" fmla="*/ 7001302 w 7001302"/>
              <a:gd name="connsiteY2-16" fmla="*/ 2402006 h 2402006"/>
              <a:gd name="connsiteX3-17" fmla="*/ 3764508 w 7001302"/>
              <a:gd name="connsiteY3-18" fmla="*/ 2388358 h 2402006"/>
              <a:gd name="connsiteX4-19" fmla="*/ 3136711 w 7001302"/>
              <a:gd name="connsiteY4-20" fmla="*/ 2402006 h 2402006"/>
              <a:gd name="connsiteX5-21" fmla="*/ 0 w 7001302"/>
              <a:gd name="connsiteY5-22" fmla="*/ 2402006 h 2402006"/>
              <a:gd name="connsiteX6" fmla="*/ 0 w 7001302"/>
              <a:gd name="connsiteY6" fmla="*/ 0 h 2402006"/>
              <a:gd name="connsiteX0-23" fmla="*/ 0 w 7001302"/>
              <a:gd name="connsiteY0-24" fmla="*/ 0 h 2402006"/>
              <a:gd name="connsiteX1-25" fmla="*/ 7001302 w 7001302"/>
              <a:gd name="connsiteY1-26" fmla="*/ 0 h 2402006"/>
              <a:gd name="connsiteX2-27" fmla="*/ 7001302 w 7001302"/>
              <a:gd name="connsiteY2-28" fmla="*/ 2402006 h 2402006"/>
              <a:gd name="connsiteX3-29" fmla="*/ 3764508 w 7001302"/>
              <a:gd name="connsiteY3-30" fmla="*/ 2388358 h 2402006"/>
              <a:gd name="connsiteX4-31" fmla="*/ 3464257 w 7001302"/>
              <a:gd name="connsiteY4-32" fmla="*/ 2402006 h 2402006"/>
              <a:gd name="connsiteX5-33" fmla="*/ 3136711 w 7001302"/>
              <a:gd name="connsiteY5-34" fmla="*/ 2402006 h 2402006"/>
              <a:gd name="connsiteX6-35" fmla="*/ 0 w 7001302"/>
              <a:gd name="connsiteY6-36" fmla="*/ 2402006 h 2402006"/>
              <a:gd name="connsiteX7" fmla="*/ 0 w 7001302"/>
              <a:gd name="connsiteY7" fmla="*/ 0 h 2402006"/>
              <a:gd name="connsiteX0-37" fmla="*/ 0 w 7001302"/>
              <a:gd name="connsiteY0-38" fmla="*/ 0 h 2593075"/>
              <a:gd name="connsiteX1-39" fmla="*/ 7001302 w 7001302"/>
              <a:gd name="connsiteY1-40" fmla="*/ 0 h 2593075"/>
              <a:gd name="connsiteX2-41" fmla="*/ 7001302 w 7001302"/>
              <a:gd name="connsiteY2-42" fmla="*/ 2402006 h 2593075"/>
              <a:gd name="connsiteX3-43" fmla="*/ 3764508 w 7001302"/>
              <a:gd name="connsiteY3-44" fmla="*/ 2388358 h 2593075"/>
              <a:gd name="connsiteX4-45" fmla="*/ 3505200 w 7001302"/>
              <a:gd name="connsiteY4-46" fmla="*/ 2593075 h 2593075"/>
              <a:gd name="connsiteX5-47" fmla="*/ 3136711 w 7001302"/>
              <a:gd name="connsiteY5-48" fmla="*/ 2402006 h 2593075"/>
              <a:gd name="connsiteX6-49" fmla="*/ 0 w 7001302"/>
              <a:gd name="connsiteY6-50" fmla="*/ 2402006 h 2593075"/>
              <a:gd name="connsiteX7-51" fmla="*/ 0 w 7001302"/>
              <a:gd name="connsiteY7-52" fmla="*/ 0 h 2593075"/>
              <a:gd name="connsiteX0-53" fmla="*/ 0 w 7001302"/>
              <a:gd name="connsiteY0-54" fmla="*/ 0 h 2634019"/>
              <a:gd name="connsiteX1-55" fmla="*/ 7001302 w 7001302"/>
              <a:gd name="connsiteY1-56" fmla="*/ 0 h 2634019"/>
              <a:gd name="connsiteX2-57" fmla="*/ 7001302 w 7001302"/>
              <a:gd name="connsiteY2-58" fmla="*/ 2402006 h 2634019"/>
              <a:gd name="connsiteX3-59" fmla="*/ 3764508 w 7001302"/>
              <a:gd name="connsiteY3-60" fmla="*/ 2388358 h 2634019"/>
              <a:gd name="connsiteX4-61" fmla="*/ 3477904 w 7001302"/>
              <a:gd name="connsiteY4-62" fmla="*/ 2634019 h 2634019"/>
              <a:gd name="connsiteX5-63" fmla="*/ 3136711 w 7001302"/>
              <a:gd name="connsiteY5-64" fmla="*/ 2402006 h 2634019"/>
              <a:gd name="connsiteX6-65" fmla="*/ 0 w 7001302"/>
              <a:gd name="connsiteY6-66" fmla="*/ 2402006 h 2634019"/>
              <a:gd name="connsiteX7-67" fmla="*/ 0 w 7001302"/>
              <a:gd name="connsiteY7-68" fmla="*/ 0 h 2634019"/>
              <a:gd name="connsiteX0-69" fmla="*/ 0 w 7001302"/>
              <a:gd name="connsiteY0-70" fmla="*/ 0 h 2634019"/>
              <a:gd name="connsiteX1-71" fmla="*/ 7001302 w 7001302"/>
              <a:gd name="connsiteY1-72" fmla="*/ 0 h 2634019"/>
              <a:gd name="connsiteX2-73" fmla="*/ 7001302 w 7001302"/>
              <a:gd name="connsiteY2-74" fmla="*/ 2402006 h 2634019"/>
              <a:gd name="connsiteX3-75" fmla="*/ 3764508 w 7001302"/>
              <a:gd name="connsiteY3-76" fmla="*/ 2402005 h 2634019"/>
              <a:gd name="connsiteX4-77" fmla="*/ 3477904 w 7001302"/>
              <a:gd name="connsiteY4-78" fmla="*/ 2634019 h 2634019"/>
              <a:gd name="connsiteX5-79" fmla="*/ 3136711 w 7001302"/>
              <a:gd name="connsiteY5-80" fmla="*/ 2402006 h 2634019"/>
              <a:gd name="connsiteX6-81" fmla="*/ 0 w 7001302"/>
              <a:gd name="connsiteY6-82" fmla="*/ 2402006 h 2634019"/>
              <a:gd name="connsiteX7-83" fmla="*/ 0 w 7001302"/>
              <a:gd name="connsiteY7-84" fmla="*/ 0 h 26340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7001302" h="2634019">
                <a:moveTo>
                  <a:pt x="0" y="0"/>
                </a:moveTo>
                <a:lnTo>
                  <a:pt x="7001302" y="0"/>
                </a:lnTo>
                <a:lnTo>
                  <a:pt x="7001302" y="2402006"/>
                </a:lnTo>
                <a:lnTo>
                  <a:pt x="3764508" y="2402005"/>
                </a:lnTo>
                <a:lnTo>
                  <a:pt x="3477904" y="2634019"/>
                </a:lnTo>
                <a:lnTo>
                  <a:pt x="3136711" y="2402006"/>
                </a:lnTo>
                <a:lnTo>
                  <a:pt x="0" y="2402006"/>
                </a:lnTo>
                <a:lnTo>
                  <a:pt x="0" y="0"/>
                </a:lnTo>
                <a:close/>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13" name="矩形 12"/>
          <p:cNvSpPr/>
          <p:nvPr/>
        </p:nvSpPr>
        <p:spPr>
          <a:xfrm>
            <a:off x="4624317" y="2347415"/>
            <a:ext cx="3138985" cy="32754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26" name="文本框 25"/>
          <p:cNvSpPr txBox="1"/>
          <p:nvPr/>
        </p:nvSpPr>
        <p:spPr>
          <a:xfrm>
            <a:off x="5816220" y="2292823"/>
            <a:ext cx="1056700" cy="400110"/>
          </a:xfrm>
          <a:prstGeom prst="rect">
            <a:avLst/>
          </a:prstGeom>
          <a:noFill/>
        </p:spPr>
        <p:txBody>
          <a:bodyPr wrap="none" rtlCol="0">
            <a:spAutoFit/>
          </a:bodyPr>
          <a:lstStyle/>
          <a:p>
            <a:r>
              <a:rPr lang="en-US" sz="2000" dirty="0" smtClean="0">
                <a:solidFill>
                  <a:schemeClr val="bg1"/>
                </a:solidFill>
                <a:latin typeface="Arial" panose="020B0604020202020204" pitchFamily="34" charset="0"/>
                <a:ea typeface="楷体" panose="02010609060101010101" pitchFamily="49" charset="-122"/>
                <a:sym typeface="Arial" panose="020B0604020202020204" pitchFamily="34" charset="0"/>
              </a:rPr>
              <a:t>THREE</a:t>
            </a:r>
            <a:endParaRPr lang="en-US"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12" name="文本框 11"/>
          <p:cNvSpPr txBox="1"/>
          <p:nvPr/>
        </p:nvSpPr>
        <p:spPr>
          <a:xfrm>
            <a:off x="4440099" y="3105342"/>
            <a:ext cx="3230880" cy="706755"/>
          </a:xfrm>
          <a:prstGeom prst="rect">
            <a:avLst/>
          </a:prstGeom>
          <a:noFill/>
        </p:spPr>
        <p:txBody>
          <a:bodyPr wrap="none" rtlCol="0">
            <a:spAutoFit/>
          </a:bodyPr>
          <a:lstStyle/>
          <a:p>
            <a:pPr algn="l"/>
            <a:r>
              <a:rPr lang="zh-CN" altLang="en-US" sz="4000" dirty="0" smtClean="0">
                <a:latin typeface="Arial" panose="020B0604020202020204" pitchFamily="34" charset="0"/>
                <a:ea typeface="楷体" panose="02010609060101010101" pitchFamily="49" charset="-122"/>
                <a:sym typeface="Arial" panose="020B0604020202020204" pitchFamily="34" charset="0"/>
              </a:rPr>
              <a:t>添加</a:t>
            </a:r>
            <a:r>
              <a:rPr lang="zh-CN" altLang="en-US" sz="4000" dirty="0">
                <a:latin typeface="Arial" panose="020B0604020202020204" pitchFamily="34" charset="0"/>
                <a:ea typeface="楷体" panose="02010609060101010101" pitchFamily="49" charset="-122"/>
                <a:sym typeface="Arial" panose="020B0604020202020204" pitchFamily="34" charset="0"/>
              </a:rPr>
              <a:t>文字</a:t>
            </a:r>
            <a:r>
              <a:rPr lang="zh-CN" altLang="en-US" sz="4000" dirty="0" smtClean="0">
                <a:latin typeface="Arial" panose="020B0604020202020204" pitchFamily="34" charset="0"/>
                <a:ea typeface="楷体" panose="02010609060101010101" pitchFamily="49" charset="-122"/>
                <a:sym typeface="Arial" panose="020B0604020202020204" pitchFamily="34" charset="0"/>
              </a:rPr>
              <a:t>标题</a:t>
            </a:r>
            <a:endParaRPr lang="zh-CN" altLang="en-US" sz="4000"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24" name="矩形 23"/>
          <p:cNvSpPr/>
          <p:nvPr/>
        </p:nvSpPr>
        <p:spPr>
          <a:xfrm>
            <a:off x="3114431" y="3918618"/>
            <a:ext cx="5963138" cy="552011"/>
          </a:xfrm>
          <a:prstGeom prst="rect">
            <a:avLst/>
          </a:prstGeom>
        </p:spPr>
        <p:txBody>
          <a:bodyPr wrap="square">
            <a:spAutoFit/>
          </a:bodyPr>
          <a:lstStyle/>
          <a:p>
            <a:pPr algn="ctr" defTabSz="914400">
              <a:lnSpc>
                <a:spcPct val="150000"/>
              </a:lnSpc>
              <a:defRPr/>
            </a:pPr>
            <a:r>
              <a:rPr lang="en-US" altLang="zh-CN" sz="1050" kern="0" dirty="0">
                <a:solidFill>
                  <a:schemeClr val="tx1">
                    <a:lumMod val="50000"/>
                    <a:lumOff val="50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Lorem ipsum dolor sit amet, consectetuer adipiscing elit. Aenean commodo ligula eget dolor. </a:t>
            </a:r>
          </a:p>
        </p:txBody>
      </p:sp>
      <p:sp>
        <p:nvSpPr>
          <p:cNvPr id="14" name="燕尾形 5"/>
          <p:cNvSpPr/>
          <p:nvPr/>
        </p:nvSpPr>
        <p:spPr>
          <a:xfrm rot="5400000">
            <a:off x="5969757" y="4950726"/>
            <a:ext cx="170598" cy="559560"/>
          </a:xfrm>
          <a:custGeom>
            <a:avLst/>
            <a:gdLst>
              <a:gd name="connsiteX0" fmla="*/ 0 w 368489"/>
              <a:gd name="connsiteY0" fmla="*/ 0 h 627795"/>
              <a:gd name="connsiteX1" fmla="*/ 184245 w 368489"/>
              <a:gd name="connsiteY1" fmla="*/ 0 h 627795"/>
              <a:gd name="connsiteX2" fmla="*/ 368489 w 368489"/>
              <a:gd name="connsiteY2" fmla="*/ 313898 h 627795"/>
              <a:gd name="connsiteX3" fmla="*/ 184245 w 368489"/>
              <a:gd name="connsiteY3" fmla="*/ 627795 h 627795"/>
              <a:gd name="connsiteX4" fmla="*/ 0 w 368489"/>
              <a:gd name="connsiteY4" fmla="*/ 627795 h 627795"/>
              <a:gd name="connsiteX5" fmla="*/ 184245 w 368489"/>
              <a:gd name="connsiteY5" fmla="*/ 313898 h 627795"/>
              <a:gd name="connsiteX6" fmla="*/ 0 w 368489"/>
              <a:gd name="connsiteY6" fmla="*/ 0 h 627795"/>
              <a:gd name="connsiteX0-1" fmla="*/ 368489 w 459929"/>
              <a:gd name="connsiteY0-2" fmla="*/ 313898 h 627795"/>
              <a:gd name="connsiteX1-3" fmla="*/ 184245 w 459929"/>
              <a:gd name="connsiteY1-4" fmla="*/ 627795 h 627795"/>
              <a:gd name="connsiteX2-5" fmla="*/ 0 w 459929"/>
              <a:gd name="connsiteY2-6" fmla="*/ 627795 h 627795"/>
              <a:gd name="connsiteX3-7" fmla="*/ 184245 w 459929"/>
              <a:gd name="connsiteY3-8" fmla="*/ 313898 h 627795"/>
              <a:gd name="connsiteX4-9" fmla="*/ 0 w 459929"/>
              <a:gd name="connsiteY4-10" fmla="*/ 0 h 627795"/>
              <a:gd name="connsiteX5-11" fmla="*/ 184245 w 459929"/>
              <a:gd name="connsiteY5-12" fmla="*/ 0 h 627795"/>
              <a:gd name="connsiteX6-13" fmla="*/ 459929 w 459929"/>
              <a:gd name="connsiteY6-14" fmla="*/ 405338 h 627795"/>
              <a:gd name="connsiteX0-15" fmla="*/ 368489 w 368489"/>
              <a:gd name="connsiteY0-16" fmla="*/ 313898 h 627795"/>
              <a:gd name="connsiteX1-17" fmla="*/ 184245 w 368489"/>
              <a:gd name="connsiteY1-18" fmla="*/ 627795 h 627795"/>
              <a:gd name="connsiteX2-19" fmla="*/ 0 w 368489"/>
              <a:gd name="connsiteY2-20" fmla="*/ 627795 h 627795"/>
              <a:gd name="connsiteX3-21" fmla="*/ 184245 w 368489"/>
              <a:gd name="connsiteY3-22" fmla="*/ 313898 h 627795"/>
              <a:gd name="connsiteX4-23" fmla="*/ 0 w 368489"/>
              <a:gd name="connsiteY4-24" fmla="*/ 0 h 627795"/>
              <a:gd name="connsiteX5-25" fmla="*/ 184245 w 368489"/>
              <a:gd name="connsiteY5-26" fmla="*/ 0 h 627795"/>
              <a:gd name="connsiteX0-27" fmla="*/ 184245 w 184245"/>
              <a:gd name="connsiteY0-28" fmla="*/ 627795 h 627795"/>
              <a:gd name="connsiteX1-29" fmla="*/ 0 w 184245"/>
              <a:gd name="connsiteY1-30" fmla="*/ 627795 h 627795"/>
              <a:gd name="connsiteX2-31" fmla="*/ 184245 w 184245"/>
              <a:gd name="connsiteY2-32" fmla="*/ 313898 h 627795"/>
              <a:gd name="connsiteX3-33" fmla="*/ 0 w 184245"/>
              <a:gd name="connsiteY3-34" fmla="*/ 0 h 627795"/>
              <a:gd name="connsiteX4-35" fmla="*/ 184245 w 184245"/>
              <a:gd name="connsiteY4-36" fmla="*/ 0 h 627795"/>
              <a:gd name="connsiteX0-37" fmla="*/ 0 w 184245"/>
              <a:gd name="connsiteY0-38" fmla="*/ 627795 h 627795"/>
              <a:gd name="connsiteX1-39" fmla="*/ 184245 w 184245"/>
              <a:gd name="connsiteY1-40" fmla="*/ 313898 h 627795"/>
              <a:gd name="connsiteX2-41" fmla="*/ 0 w 184245"/>
              <a:gd name="connsiteY2-42" fmla="*/ 0 h 627795"/>
              <a:gd name="connsiteX3-43" fmla="*/ 184245 w 184245"/>
              <a:gd name="connsiteY3-44" fmla="*/ 0 h 627795"/>
              <a:gd name="connsiteX0-45" fmla="*/ 0 w 184245"/>
              <a:gd name="connsiteY0-46" fmla="*/ 627795 h 627795"/>
              <a:gd name="connsiteX1-47" fmla="*/ 184245 w 184245"/>
              <a:gd name="connsiteY1-48" fmla="*/ 313898 h 627795"/>
              <a:gd name="connsiteX2-49" fmla="*/ 0 w 184245"/>
              <a:gd name="connsiteY2-50" fmla="*/ 0 h 627795"/>
            </a:gdLst>
            <a:ahLst/>
            <a:cxnLst>
              <a:cxn ang="0">
                <a:pos x="connsiteX0-1" y="connsiteY0-2"/>
              </a:cxn>
              <a:cxn ang="0">
                <a:pos x="connsiteX1-3" y="connsiteY1-4"/>
              </a:cxn>
              <a:cxn ang="0">
                <a:pos x="connsiteX2-5" y="connsiteY2-6"/>
              </a:cxn>
            </a:cxnLst>
            <a:rect l="l" t="t" r="r" b="b"/>
            <a:pathLst>
              <a:path w="184245" h="627795">
                <a:moveTo>
                  <a:pt x="0" y="627795"/>
                </a:moveTo>
                <a:lnTo>
                  <a:pt x="184245" y="313898"/>
                </a:lnTo>
                <a:lnTo>
                  <a:pt x="0" y="0"/>
                </a:lnTo>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999515" y="1626604"/>
            <a:ext cx="4337928" cy="4137535"/>
          </a:xfrm>
          <a:prstGeom prst="rect">
            <a:avLst/>
          </a:prstGeom>
          <a:blipFill>
            <a:blip r:embed="rId2"/>
            <a:srcRect/>
            <a:stretch>
              <a:fillRect l="-52172" t="-5844" r="-7918" b="-788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pic>
        <p:nvPicPr>
          <p:cNvPr id="2" name="图片 1"/>
          <p:cNvPicPr>
            <a:picLocks noChangeAspect="1"/>
          </p:cNvPicPr>
          <p:nvPr/>
        </p:nvPicPr>
        <p:blipFill>
          <a:blip r:embed="rId3"/>
          <a:stretch>
            <a:fillRect/>
          </a:stretch>
        </p:blipFill>
        <p:spPr>
          <a:xfrm>
            <a:off x="288718" y="169435"/>
            <a:ext cx="1202734" cy="595237"/>
          </a:xfrm>
          <a:prstGeom prst="rect">
            <a:avLst/>
          </a:prstGeom>
        </p:spPr>
      </p:pic>
      <p:sp>
        <p:nvSpPr>
          <p:cNvPr id="3" name="文本框 2"/>
          <p:cNvSpPr txBox="1"/>
          <p:nvPr/>
        </p:nvSpPr>
        <p:spPr>
          <a:xfrm>
            <a:off x="1491453" y="272229"/>
            <a:ext cx="2407886" cy="492443"/>
          </a:xfrm>
          <a:prstGeom prst="rect">
            <a:avLst/>
          </a:prstGeom>
          <a:noFill/>
        </p:spPr>
        <p:txBody>
          <a:bodyPr wrap="square" rtlCol="0">
            <a:spAutoFit/>
          </a:bodyPr>
          <a:lstStyle/>
          <a:p>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添加</a:t>
            </a:r>
            <a:r>
              <a:rPr lang="zh-CN" altLang="en-US" sz="2600" dirty="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文字</a:t>
            </a:r>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标题</a:t>
            </a:r>
          </a:p>
        </p:txBody>
      </p:sp>
      <p:sp>
        <p:nvSpPr>
          <p:cNvPr id="5" name="矩形 4"/>
          <p:cNvSpPr/>
          <p:nvPr/>
        </p:nvSpPr>
        <p:spPr>
          <a:xfrm>
            <a:off x="3797843" y="2410370"/>
            <a:ext cx="7319964" cy="2400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楷体" panose="02010609060101010101" pitchFamily="49" charset="-122"/>
              <a:sym typeface="Arial" panose="020B0604020202020204" pitchFamily="34" charset="0"/>
            </a:endParaRPr>
          </a:p>
        </p:txBody>
      </p:sp>
      <p:sp>
        <p:nvSpPr>
          <p:cNvPr id="6" name="文本框 5"/>
          <p:cNvSpPr txBox="1"/>
          <p:nvPr/>
        </p:nvSpPr>
        <p:spPr>
          <a:xfrm>
            <a:off x="5423128" y="2653173"/>
            <a:ext cx="647700" cy="52197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楷体" panose="02010609060101010101" pitchFamily="49" charset="-122"/>
                <a:sym typeface="Arial" panose="020B0604020202020204" pitchFamily="34" charset="0"/>
              </a:rPr>
              <a:t>01</a:t>
            </a:r>
          </a:p>
        </p:txBody>
      </p:sp>
      <p:sp>
        <p:nvSpPr>
          <p:cNvPr id="7" name="文本框 6"/>
          <p:cNvSpPr txBox="1"/>
          <p:nvPr/>
        </p:nvSpPr>
        <p:spPr>
          <a:xfrm>
            <a:off x="4797254" y="3426024"/>
            <a:ext cx="1899448" cy="337185"/>
          </a:xfrm>
          <a:prstGeom prst="rect">
            <a:avLst/>
          </a:prstGeom>
          <a:noFill/>
        </p:spPr>
        <p:txBody>
          <a:bodyPr wrap="square" rtlCol="0">
            <a:spAutoFit/>
          </a:bodyPr>
          <a:lstStyle/>
          <a:p>
            <a:pPr algn="ctr"/>
            <a:r>
              <a:rPr lang="en-US" altLang="zh-CN" sz="1600" dirty="0" smtClean="0">
                <a:solidFill>
                  <a:schemeClr val="bg1"/>
                </a:solidFill>
                <a:latin typeface="Arial" panose="020B0604020202020204" pitchFamily="34" charset="0"/>
                <a:ea typeface="楷体" panose="02010609060101010101" pitchFamily="49" charset="-122"/>
                <a:sym typeface="Arial" panose="020B0604020202020204" pitchFamily="34" charset="0"/>
              </a:rPr>
              <a:t>Add your title</a:t>
            </a:r>
          </a:p>
        </p:txBody>
      </p:sp>
      <p:sp>
        <p:nvSpPr>
          <p:cNvPr id="8" name="矩形 7"/>
          <p:cNvSpPr/>
          <p:nvPr/>
        </p:nvSpPr>
        <p:spPr>
          <a:xfrm>
            <a:off x="4305528" y="3795356"/>
            <a:ext cx="2882900" cy="629339"/>
          </a:xfrm>
          <a:prstGeom prst="rect">
            <a:avLst/>
          </a:prstGeom>
        </p:spPr>
        <p:txBody>
          <a:bodyPr wrap="square">
            <a:spAutoFit/>
          </a:bodyPr>
          <a:lstStyle/>
          <a:p>
            <a:pPr algn="ctr">
              <a:lnSpc>
                <a:spcPct val="120000"/>
              </a:lnSpc>
            </a:pPr>
            <a:r>
              <a:rPr lang="en-US" altLang="zh-CN" sz="1000" kern="100" dirty="0">
                <a:solidFill>
                  <a:schemeClr val="bg1"/>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text content directly here, the text format will not change. Enter the text content directly here, the text format will not change.</a:t>
            </a:r>
          </a:p>
        </p:txBody>
      </p:sp>
      <p:sp>
        <p:nvSpPr>
          <p:cNvPr id="9" name="文本框 8"/>
          <p:cNvSpPr txBox="1"/>
          <p:nvPr/>
        </p:nvSpPr>
        <p:spPr>
          <a:xfrm>
            <a:off x="8855302" y="2653173"/>
            <a:ext cx="647700" cy="52197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楷体" panose="02010609060101010101" pitchFamily="49" charset="-122"/>
                <a:sym typeface="Arial" panose="020B0604020202020204" pitchFamily="34" charset="0"/>
              </a:rPr>
              <a:t>02</a:t>
            </a:r>
          </a:p>
        </p:txBody>
      </p:sp>
      <p:sp>
        <p:nvSpPr>
          <p:cNvPr id="10" name="文本框 9"/>
          <p:cNvSpPr txBox="1"/>
          <p:nvPr/>
        </p:nvSpPr>
        <p:spPr>
          <a:xfrm>
            <a:off x="8229428" y="3426024"/>
            <a:ext cx="1899448" cy="337185"/>
          </a:xfrm>
          <a:prstGeom prst="rect">
            <a:avLst/>
          </a:prstGeom>
          <a:noFill/>
        </p:spPr>
        <p:txBody>
          <a:bodyPr wrap="square" rtlCol="0">
            <a:spAutoFit/>
          </a:bodyPr>
          <a:lstStyle/>
          <a:p>
            <a:pPr algn="ctr"/>
            <a:r>
              <a:rPr lang="en-US" altLang="zh-CN" sz="1600" dirty="0" smtClean="0">
                <a:solidFill>
                  <a:schemeClr val="bg1"/>
                </a:solidFill>
                <a:latin typeface="Arial" panose="020B0604020202020204" pitchFamily="34" charset="0"/>
                <a:ea typeface="楷体" panose="02010609060101010101" pitchFamily="49" charset="-122"/>
                <a:sym typeface="Arial" panose="020B0604020202020204" pitchFamily="34" charset="0"/>
              </a:rPr>
              <a:t>Add your title</a:t>
            </a:r>
          </a:p>
        </p:txBody>
      </p:sp>
      <p:sp>
        <p:nvSpPr>
          <p:cNvPr id="11" name="矩形 10"/>
          <p:cNvSpPr/>
          <p:nvPr/>
        </p:nvSpPr>
        <p:spPr>
          <a:xfrm>
            <a:off x="7737702" y="3795356"/>
            <a:ext cx="2882900" cy="629339"/>
          </a:xfrm>
          <a:prstGeom prst="rect">
            <a:avLst/>
          </a:prstGeom>
        </p:spPr>
        <p:txBody>
          <a:bodyPr wrap="square">
            <a:spAutoFit/>
          </a:bodyPr>
          <a:lstStyle/>
          <a:p>
            <a:pPr algn="ctr">
              <a:lnSpc>
                <a:spcPct val="120000"/>
              </a:lnSpc>
            </a:pPr>
            <a:r>
              <a:rPr lang="en-US" altLang="zh-CN" sz="1000" kern="100" dirty="0">
                <a:solidFill>
                  <a:schemeClr val="bg1"/>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text content directly here, the text format will not change. Enter the text content directly here, the text format will not change.</a:t>
            </a:r>
          </a:p>
        </p:txBody>
      </p:sp>
      <p:sp>
        <p:nvSpPr>
          <p:cNvPr id="13" name="椭圆 12"/>
          <p:cNvSpPr/>
          <p:nvPr/>
        </p:nvSpPr>
        <p:spPr>
          <a:xfrm>
            <a:off x="5423128" y="2684286"/>
            <a:ext cx="647700" cy="6477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楷体" panose="02010609060101010101" pitchFamily="49" charset="-122"/>
              <a:sym typeface="Arial" panose="020B0604020202020204" pitchFamily="34" charset="0"/>
            </a:endParaRPr>
          </a:p>
        </p:txBody>
      </p:sp>
      <p:sp>
        <p:nvSpPr>
          <p:cNvPr id="15" name="椭圆 14"/>
          <p:cNvSpPr/>
          <p:nvPr/>
        </p:nvSpPr>
        <p:spPr>
          <a:xfrm>
            <a:off x="8855302" y="2684286"/>
            <a:ext cx="647700" cy="6477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88718" y="169435"/>
            <a:ext cx="1202734" cy="595237"/>
          </a:xfrm>
          <a:prstGeom prst="rect">
            <a:avLst/>
          </a:prstGeom>
        </p:spPr>
      </p:pic>
      <p:sp>
        <p:nvSpPr>
          <p:cNvPr id="3" name="文本框 2"/>
          <p:cNvSpPr txBox="1"/>
          <p:nvPr/>
        </p:nvSpPr>
        <p:spPr>
          <a:xfrm>
            <a:off x="1491453" y="272229"/>
            <a:ext cx="2407886" cy="492443"/>
          </a:xfrm>
          <a:prstGeom prst="rect">
            <a:avLst/>
          </a:prstGeom>
          <a:noFill/>
        </p:spPr>
        <p:txBody>
          <a:bodyPr wrap="square" rtlCol="0">
            <a:spAutoFit/>
          </a:bodyPr>
          <a:lstStyle/>
          <a:p>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添加</a:t>
            </a:r>
            <a:r>
              <a:rPr lang="zh-CN" altLang="en-US" sz="2600" dirty="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文字</a:t>
            </a:r>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标题</a:t>
            </a:r>
          </a:p>
        </p:txBody>
      </p:sp>
      <p:sp>
        <p:nvSpPr>
          <p:cNvPr id="6" name="矩形 5"/>
          <p:cNvSpPr/>
          <p:nvPr/>
        </p:nvSpPr>
        <p:spPr>
          <a:xfrm>
            <a:off x="1127560" y="1587500"/>
            <a:ext cx="363891" cy="39751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楷体" panose="02010609060101010101" pitchFamily="49" charset="-122"/>
              <a:sym typeface="Arial" panose="020B0604020202020204" pitchFamily="34" charset="0"/>
            </a:endParaRPr>
          </a:p>
        </p:txBody>
      </p:sp>
      <p:sp>
        <p:nvSpPr>
          <p:cNvPr id="7" name="文本框 6"/>
          <p:cNvSpPr txBox="1"/>
          <p:nvPr/>
        </p:nvSpPr>
        <p:spPr>
          <a:xfrm>
            <a:off x="1172758" y="1949092"/>
            <a:ext cx="637388" cy="521970"/>
          </a:xfrm>
          <a:prstGeom prst="rect">
            <a:avLst/>
          </a:prstGeom>
          <a:noFill/>
        </p:spPr>
        <p:txBody>
          <a:bodyPr wrap="square" rtlCol="0">
            <a:spAutoFit/>
          </a:bodyPr>
          <a:lstStyle/>
          <a:p>
            <a:r>
              <a:rPr lang="en-US" altLang="zh-CN" sz="2800" dirty="0" smtClean="0">
                <a:solidFill>
                  <a:schemeClr val="bg1"/>
                </a:solidFill>
                <a:latin typeface="Arial" panose="020B0604020202020204" pitchFamily="34" charset="0"/>
                <a:ea typeface="楷体" panose="02010609060101010101" pitchFamily="49" charset="-122"/>
                <a:sym typeface="Arial" panose="020B0604020202020204" pitchFamily="34" charset="0"/>
              </a:rPr>
              <a:t>0</a:t>
            </a:r>
            <a:r>
              <a:rPr lang="en-US" altLang="zh-CN" sz="2800" dirty="0" smtClean="0">
                <a:solidFill>
                  <a:schemeClr val="tx1">
                    <a:lumMod val="95000"/>
                    <a:lumOff val="5000"/>
                  </a:schemeClr>
                </a:solidFill>
                <a:latin typeface="Arial" panose="020B0604020202020204" pitchFamily="34" charset="0"/>
                <a:ea typeface="楷体" panose="02010609060101010101" pitchFamily="49" charset="-122"/>
                <a:sym typeface="Arial" panose="020B0604020202020204" pitchFamily="34" charset="0"/>
              </a:rPr>
              <a:t>1</a:t>
            </a:r>
          </a:p>
        </p:txBody>
      </p:sp>
      <p:sp>
        <p:nvSpPr>
          <p:cNvPr id="8" name="文本框 7"/>
          <p:cNvSpPr txBox="1"/>
          <p:nvPr/>
        </p:nvSpPr>
        <p:spPr>
          <a:xfrm>
            <a:off x="1172758" y="3125863"/>
            <a:ext cx="852496" cy="521970"/>
          </a:xfrm>
          <a:prstGeom prst="rect">
            <a:avLst/>
          </a:prstGeom>
          <a:noFill/>
        </p:spPr>
        <p:txBody>
          <a:bodyPr wrap="square" rtlCol="0">
            <a:spAutoFit/>
          </a:bodyPr>
          <a:lstStyle/>
          <a:p>
            <a:r>
              <a:rPr lang="en-US" altLang="zh-CN" sz="2800" dirty="0" smtClean="0">
                <a:solidFill>
                  <a:schemeClr val="bg1"/>
                </a:solidFill>
                <a:latin typeface="Arial" panose="020B0604020202020204" pitchFamily="34" charset="0"/>
                <a:ea typeface="楷体" panose="02010609060101010101" pitchFamily="49" charset="-122"/>
                <a:sym typeface="Arial" panose="020B0604020202020204" pitchFamily="34" charset="0"/>
              </a:rPr>
              <a:t>0</a:t>
            </a:r>
            <a:r>
              <a:rPr lang="en-US" altLang="zh-CN" sz="2800" dirty="0" smtClean="0">
                <a:solidFill>
                  <a:schemeClr val="tx1">
                    <a:lumMod val="95000"/>
                    <a:lumOff val="5000"/>
                  </a:schemeClr>
                </a:solidFill>
                <a:latin typeface="Arial" panose="020B0604020202020204" pitchFamily="34" charset="0"/>
                <a:ea typeface="楷体" panose="02010609060101010101" pitchFamily="49" charset="-122"/>
                <a:sym typeface="Arial" panose="020B0604020202020204" pitchFamily="34" charset="0"/>
              </a:rPr>
              <a:t>2</a:t>
            </a:r>
          </a:p>
        </p:txBody>
      </p:sp>
      <p:sp>
        <p:nvSpPr>
          <p:cNvPr id="9" name="文本框 8"/>
          <p:cNvSpPr txBox="1"/>
          <p:nvPr/>
        </p:nvSpPr>
        <p:spPr>
          <a:xfrm>
            <a:off x="1172758" y="4388681"/>
            <a:ext cx="637388" cy="521970"/>
          </a:xfrm>
          <a:prstGeom prst="rect">
            <a:avLst/>
          </a:prstGeom>
          <a:noFill/>
        </p:spPr>
        <p:txBody>
          <a:bodyPr wrap="square" rtlCol="0">
            <a:spAutoFit/>
          </a:bodyPr>
          <a:lstStyle/>
          <a:p>
            <a:r>
              <a:rPr lang="en-US" altLang="zh-CN" sz="2800" dirty="0" smtClean="0">
                <a:solidFill>
                  <a:schemeClr val="bg1"/>
                </a:solidFill>
                <a:latin typeface="Arial" panose="020B0604020202020204" pitchFamily="34" charset="0"/>
                <a:ea typeface="楷体" panose="02010609060101010101" pitchFamily="49" charset="-122"/>
                <a:sym typeface="Arial" panose="020B0604020202020204" pitchFamily="34" charset="0"/>
              </a:rPr>
              <a:t>0</a:t>
            </a:r>
            <a:r>
              <a:rPr lang="en-US" altLang="zh-CN" sz="2800" dirty="0" smtClean="0">
                <a:solidFill>
                  <a:schemeClr val="tx1">
                    <a:lumMod val="95000"/>
                    <a:lumOff val="5000"/>
                  </a:schemeClr>
                </a:solidFill>
                <a:latin typeface="Arial" panose="020B0604020202020204" pitchFamily="34" charset="0"/>
                <a:ea typeface="楷体" panose="02010609060101010101" pitchFamily="49" charset="-122"/>
                <a:sym typeface="Arial" panose="020B0604020202020204" pitchFamily="34" charset="0"/>
              </a:rPr>
              <a:t>3</a:t>
            </a:r>
          </a:p>
        </p:txBody>
      </p:sp>
      <p:grpSp>
        <p:nvGrpSpPr>
          <p:cNvPr id="12" name="组合 11"/>
          <p:cNvGrpSpPr/>
          <p:nvPr/>
        </p:nvGrpSpPr>
        <p:grpSpPr>
          <a:xfrm>
            <a:off x="1855343" y="2025077"/>
            <a:ext cx="4210847" cy="1203283"/>
            <a:chOff x="1885153" y="1813195"/>
            <a:chExt cx="4210847" cy="1203283"/>
          </a:xfrm>
        </p:grpSpPr>
        <p:sp>
          <p:nvSpPr>
            <p:cNvPr id="10" name="文本框 9"/>
            <p:cNvSpPr txBox="1"/>
            <p:nvPr/>
          </p:nvSpPr>
          <p:spPr>
            <a:xfrm>
              <a:off x="1885153" y="1813195"/>
              <a:ext cx="2407886" cy="461665"/>
            </a:xfrm>
            <a:prstGeom prst="rect">
              <a:avLst/>
            </a:prstGeom>
            <a:noFill/>
          </p:spPr>
          <p:txBody>
            <a:bodyPr wrap="square" rtlCol="0">
              <a:spAutoFit/>
            </a:bodyPr>
            <a:lstStyle/>
            <a:p>
              <a:r>
                <a:rPr lang="zh-CN" altLang="en-US" sz="24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添加标题</a:t>
              </a:r>
            </a:p>
          </p:txBody>
        </p:sp>
        <p:sp>
          <p:nvSpPr>
            <p:cNvPr id="11" name="矩形 10"/>
            <p:cNvSpPr/>
            <p:nvPr/>
          </p:nvSpPr>
          <p:spPr>
            <a:xfrm>
              <a:off x="1885153" y="2228890"/>
              <a:ext cx="4210847" cy="787588"/>
            </a:xfrm>
            <a:prstGeom prst="rect">
              <a:avLst/>
            </a:prstGeom>
          </p:spPr>
          <p:txBody>
            <a:bodyPr wrap="square">
              <a:spAutoFit/>
            </a:bodyPr>
            <a:lstStyle/>
            <a:p>
              <a:pPr>
                <a:lnSpc>
                  <a:spcPct val="130000"/>
                </a:lnSpc>
              </a:pPr>
              <a:r>
                <a:rPr lang="en-US" altLang="zh-CN" sz="1200" kern="100" dirty="0" smtClean="0">
                  <a:solidFill>
                    <a:schemeClr val="tx1">
                      <a:lumMod val="75000"/>
                      <a:lumOff val="25000"/>
                    </a:schemeClr>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text content directly here, the text format will not change. Enter the text content directly here, the text format will not change.</a:t>
              </a:r>
            </a:p>
          </p:txBody>
        </p:sp>
      </p:grpSp>
      <p:grpSp>
        <p:nvGrpSpPr>
          <p:cNvPr id="13" name="组合 12"/>
          <p:cNvGrpSpPr/>
          <p:nvPr/>
        </p:nvGrpSpPr>
        <p:grpSpPr>
          <a:xfrm>
            <a:off x="1855343" y="3268724"/>
            <a:ext cx="4210847" cy="1203283"/>
            <a:chOff x="1885153" y="1813195"/>
            <a:chExt cx="4210847" cy="1203283"/>
          </a:xfrm>
        </p:grpSpPr>
        <p:sp>
          <p:nvSpPr>
            <p:cNvPr id="14" name="文本框 13"/>
            <p:cNvSpPr txBox="1"/>
            <p:nvPr/>
          </p:nvSpPr>
          <p:spPr>
            <a:xfrm>
              <a:off x="1885153" y="1813195"/>
              <a:ext cx="2407886" cy="461665"/>
            </a:xfrm>
            <a:prstGeom prst="rect">
              <a:avLst/>
            </a:prstGeom>
            <a:noFill/>
          </p:spPr>
          <p:txBody>
            <a:bodyPr wrap="square" rtlCol="0">
              <a:spAutoFit/>
            </a:bodyPr>
            <a:lstStyle/>
            <a:p>
              <a:r>
                <a:rPr lang="zh-CN" altLang="en-US" sz="24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添加标题</a:t>
              </a:r>
            </a:p>
          </p:txBody>
        </p:sp>
        <p:sp>
          <p:nvSpPr>
            <p:cNvPr id="15" name="矩形 14"/>
            <p:cNvSpPr/>
            <p:nvPr/>
          </p:nvSpPr>
          <p:spPr>
            <a:xfrm>
              <a:off x="1885153" y="2228890"/>
              <a:ext cx="4210847" cy="787588"/>
            </a:xfrm>
            <a:prstGeom prst="rect">
              <a:avLst/>
            </a:prstGeom>
          </p:spPr>
          <p:txBody>
            <a:bodyPr wrap="square">
              <a:spAutoFit/>
            </a:bodyPr>
            <a:lstStyle/>
            <a:p>
              <a:pPr>
                <a:lnSpc>
                  <a:spcPct val="130000"/>
                </a:lnSpc>
              </a:pPr>
              <a:r>
                <a:rPr lang="en-US" altLang="zh-CN" sz="1200" kern="100" dirty="0" smtClean="0">
                  <a:solidFill>
                    <a:schemeClr val="tx1">
                      <a:lumMod val="75000"/>
                      <a:lumOff val="25000"/>
                    </a:schemeClr>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text content directly here, the text format will not change. Enter the text content directly here, the text format will not change.</a:t>
              </a:r>
            </a:p>
          </p:txBody>
        </p:sp>
      </p:grpSp>
      <p:grpSp>
        <p:nvGrpSpPr>
          <p:cNvPr id="16" name="组合 15"/>
          <p:cNvGrpSpPr/>
          <p:nvPr/>
        </p:nvGrpSpPr>
        <p:grpSpPr>
          <a:xfrm>
            <a:off x="1855343" y="4512371"/>
            <a:ext cx="4210847" cy="1203283"/>
            <a:chOff x="1885153" y="1813195"/>
            <a:chExt cx="4210847" cy="1203283"/>
          </a:xfrm>
        </p:grpSpPr>
        <p:sp>
          <p:nvSpPr>
            <p:cNvPr id="17" name="文本框 16"/>
            <p:cNvSpPr txBox="1"/>
            <p:nvPr/>
          </p:nvSpPr>
          <p:spPr>
            <a:xfrm>
              <a:off x="1885153" y="1813195"/>
              <a:ext cx="2407886" cy="461665"/>
            </a:xfrm>
            <a:prstGeom prst="rect">
              <a:avLst/>
            </a:prstGeom>
            <a:noFill/>
          </p:spPr>
          <p:txBody>
            <a:bodyPr wrap="square" rtlCol="0">
              <a:spAutoFit/>
            </a:bodyPr>
            <a:lstStyle/>
            <a:p>
              <a:r>
                <a:rPr lang="zh-CN" altLang="en-US" sz="24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添加标题</a:t>
              </a:r>
            </a:p>
          </p:txBody>
        </p:sp>
        <p:sp>
          <p:nvSpPr>
            <p:cNvPr id="18" name="矩形 17"/>
            <p:cNvSpPr/>
            <p:nvPr/>
          </p:nvSpPr>
          <p:spPr>
            <a:xfrm>
              <a:off x="1885153" y="2228890"/>
              <a:ext cx="4210847" cy="787588"/>
            </a:xfrm>
            <a:prstGeom prst="rect">
              <a:avLst/>
            </a:prstGeom>
          </p:spPr>
          <p:txBody>
            <a:bodyPr wrap="square">
              <a:spAutoFit/>
            </a:bodyPr>
            <a:lstStyle/>
            <a:p>
              <a:pPr>
                <a:lnSpc>
                  <a:spcPct val="130000"/>
                </a:lnSpc>
              </a:pPr>
              <a:r>
                <a:rPr lang="en-US" altLang="zh-CN" sz="1200" kern="100" dirty="0" smtClean="0">
                  <a:solidFill>
                    <a:schemeClr val="tx1">
                      <a:lumMod val="75000"/>
                      <a:lumOff val="25000"/>
                    </a:schemeClr>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text content directly here, the text format will not change. Enter the text content directly here, the text format will not change.</a:t>
              </a:r>
            </a:p>
          </p:txBody>
        </p:sp>
      </p:grpSp>
      <p:grpSp>
        <p:nvGrpSpPr>
          <p:cNvPr id="53" name="组合 52"/>
          <p:cNvGrpSpPr/>
          <p:nvPr/>
        </p:nvGrpSpPr>
        <p:grpSpPr>
          <a:xfrm>
            <a:off x="7407275" y="2088516"/>
            <a:ext cx="2992120" cy="3006725"/>
            <a:chOff x="7228506" y="1730000"/>
            <a:chExt cx="3258032" cy="3273923"/>
          </a:xfrm>
        </p:grpSpPr>
        <p:sp>
          <p:nvSpPr>
            <p:cNvPr id="52" name="任意多边形: 形状 51"/>
            <p:cNvSpPr/>
            <p:nvPr/>
          </p:nvSpPr>
          <p:spPr>
            <a:xfrm rot="4396730">
              <a:off x="7220560" y="1737945"/>
              <a:ext cx="3273923" cy="3258032"/>
            </a:xfrm>
            <a:custGeom>
              <a:avLst/>
              <a:gdLst>
                <a:gd name="connsiteX0" fmla="*/ 941656 w 1866203"/>
                <a:gd name="connsiteY0" fmla="*/ 0 h 1857145"/>
                <a:gd name="connsiteX1" fmla="*/ 956915 w 1866203"/>
                <a:gd name="connsiteY1" fmla="*/ 1445 h 1857145"/>
                <a:gd name="connsiteX2" fmla="*/ 973503 w 1866203"/>
                <a:gd name="connsiteY2" fmla="*/ 8385 h 1857145"/>
                <a:gd name="connsiteX3" fmla="*/ 1170044 w 1866203"/>
                <a:gd name="connsiteY3" fmla="*/ 65240 h 1857145"/>
                <a:gd name="connsiteX4" fmla="*/ 1268060 w 1866203"/>
                <a:gd name="connsiteY4" fmla="*/ 91359 h 1857145"/>
                <a:gd name="connsiteX5" fmla="*/ 1349993 w 1866203"/>
                <a:gd name="connsiteY5" fmla="*/ 156907 h 1857145"/>
                <a:gd name="connsiteX6" fmla="*/ 1486934 w 1866203"/>
                <a:gd name="connsiteY6" fmla="*/ 194185 h 1857145"/>
                <a:gd name="connsiteX7" fmla="*/ 1501857 w 1866203"/>
                <a:gd name="connsiteY7" fmla="*/ 194303 h 1857145"/>
                <a:gd name="connsiteX8" fmla="*/ 1527157 w 1866203"/>
                <a:gd name="connsiteY8" fmla="*/ 211563 h 1857145"/>
                <a:gd name="connsiteX9" fmla="*/ 1643609 w 1866203"/>
                <a:gd name="connsiteY9" fmla="*/ 324805 h 1857145"/>
                <a:gd name="connsiteX10" fmla="*/ 1741153 w 1866203"/>
                <a:gd name="connsiteY10" fmla="*/ 460415 h 1857145"/>
                <a:gd name="connsiteX11" fmla="*/ 1821413 w 1866203"/>
                <a:gd name="connsiteY11" fmla="*/ 633089 h 1857145"/>
                <a:gd name="connsiteX12" fmla="*/ 1856460 w 1866203"/>
                <a:gd name="connsiteY12" fmla="*/ 779745 h 1857145"/>
                <a:gd name="connsiteX13" fmla="*/ 1849003 w 1866203"/>
                <a:gd name="connsiteY13" fmla="*/ 793956 h 1857145"/>
                <a:gd name="connsiteX14" fmla="*/ 1858074 w 1866203"/>
                <a:gd name="connsiteY14" fmla="*/ 898300 h 1857145"/>
                <a:gd name="connsiteX15" fmla="*/ 1861458 w 1866203"/>
                <a:gd name="connsiteY15" fmla="*/ 997872 h 1857145"/>
                <a:gd name="connsiteX16" fmla="*/ 1861628 w 1866203"/>
                <a:gd name="connsiteY16" fmla="*/ 1002849 h 1857145"/>
                <a:gd name="connsiteX17" fmla="*/ 1760077 w 1866203"/>
                <a:gd name="connsiteY17" fmla="*/ 1098622 h 1857145"/>
                <a:gd name="connsiteX18" fmla="*/ 1760229 w 1866203"/>
                <a:gd name="connsiteY18" fmla="*/ 1103088 h 1857145"/>
                <a:gd name="connsiteX19" fmla="*/ 1766123 w 1866203"/>
                <a:gd name="connsiteY19" fmla="*/ 1110492 h 1857145"/>
                <a:gd name="connsiteX20" fmla="*/ 1778023 w 1866203"/>
                <a:gd name="connsiteY20" fmla="*/ 1151769 h 1857145"/>
                <a:gd name="connsiteX21" fmla="*/ 1801380 w 1866203"/>
                <a:gd name="connsiteY21" fmla="*/ 1211313 h 1857145"/>
                <a:gd name="connsiteX22" fmla="*/ 1761969 w 1866203"/>
                <a:gd name="connsiteY22" fmla="*/ 1307044 h 1857145"/>
                <a:gd name="connsiteX23" fmla="*/ 1789577 w 1866203"/>
                <a:gd name="connsiteY23" fmla="*/ 1322678 h 1857145"/>
                <a:gd name="connsiteX24" fmla="*/ 1782524 w 1866203"/>
                <a:gd name="connsiteY24" fmla="*/ 1342276 h 1857145"/>
                <a:gd name="connsiteX25" fmla="*/ 1412457 w 1866203"/>
                <a:gd name="connsiteY25" fmla="*/ 1748560 h 1857145"/>
                <a:gd name="connsiteX26" fmla="*/ 1283815 w 1866203"/>
                <a:gd name="connsiteY26" fmla="*/ 1812301 h 1857145"/>
                <a:gd name="connsiteX27" fmla="*/ 1272345 w 1866203"/>
                <a:gd name="connsiteY27" fmla="*/ 1815965 h 1857145"/>
                <a:gd name="connsiteX28" fmla="*/ 1261805 w 1866203"/>
                <a:gd name="connsiteY28" fmla="*/ 1798952 h 1857145"/>
                <a:gd name="connsiteX29" fmla="*/ 1204590 w 1866203"/>
                <a:gd name="connsiteY29" fmla="*/ 1809794 h 1857145"/>
                <a:gd name="connsiteX30" fmla="*/ 1202603 w 1866203"/>
                <a:gd name="connsiteY30" fmla="*/ 1809907 h 1857145"/>
                <a:gd name="connsiteX31" fmla="*/ 1194364 w 1866203"/>
                <a:gd name="connsiteY31" fmla="*/ 1816058 h 1857145"/>
                <a:gd name="connsiteX32" fmla="*/ 1182335 w 1866203"/>
                <a:gd name="connsiteY32" fmla="*/ 1821200 h 1857145"/>
                <a:gd name="connsiteX33" fmla="*/ 1139997 w 1866203"/>
                <a:gd name="connsiteY33" fmla="*/ 1817766 h 1857145"/>
                <a:gd name="connsiteX34" fmla="*/ 1119659 w 1866203"/>
                <a:gd name="connsiteY34" fmla="*/ 1808190 h 1857145"/>
                <a:gd name="connsiteX35" fmla="*/ 1103953 w 1866203"/>
                <a:gd name="connsiteY35" fmla="*/ 1813830 h 1857145"/>
                <a:gd name="connsiteX36" fmla="*/ 1090718 w 1866203"/>
                <a:gd name="connsiteY36" fmla="*/ 1818138 h 1857145"/>
                <a:gd name="connsiteX37" fmla="*/ 1086594 w 1866203"/>
                <a:gd name="connsiteY37" fmla="*/ 1829031 h 1857145"/>
                <a:gd name="connsiteX38" fmla="*/ 1068115 w 1866203"/>
                <a:gd name="connsiteY38" fmla="*/ 1852006 h 1857145"/>
                <a:gd name="connsiteX39" fmla="*/ 1014051 w 1866203"/>
                <a:gd name="connsiteY39" fmla="*/ 1853086 h 1857145"/>
                <a:gd name="connsiteX40" fmla="*/ 912656 w 1866203"/>
                <a:gd name="connsiteY40" fmla="*/ 1853971 h 1857145"/>
                <a:gd name="connsiteX41" fmla="*/ 814199 w 1866203"/>
                <a:gd name="connsiteY41" fmla="*/ 1835973 h 1857145"/>
                <a:gd name="connsiteX42" fmla="*/ 719747 w 1866203"/>
                <a:gd name="connsiteY42" fmla="*/ 1844704 h 1857145"/>
                <a:gd name="connsiteX43" fmla="*/ 703249 w 1866203"/>
                <a:gd name="connsiteY43" fmla="*/ 1849586 h 1857145"/>
                <a:gd name="connsiteX44" fmla="*/ 614064 w 1866203"/>
                <a:gd name="connsiteY44" fmla="*/ 1824549 h 1857145"/>
                <a:gd name="connsiteX45" fmla="*/ 579594 w 1866203"/>
                <a:gd name="connsiteY45" fmla="*/ 1809270 h 1857145"/>
                <a:gd name="connsiteX46" fmla="*/ 573317 w 1866203"/>
                <a:gd name="connsiteY46" fmla="*/ 1799140 h 1857145"/>
                <a:gd name="connsiteX47" fmla="*/ 570299 w 1866203"/>
                <a:gd name="connsiteY47" fmla="*/ 1799713 h 1857145"/>
                <a:gd name="connsiteX48" fmla="*/ 566738 w 1866203"/>
                <a:gd name="connsiteY48" fmla="*/ 1803572 h 1857145"/>
                <a:gd name="connsiteX49" fmla="*/ 490104 w 1866203"/>
                <a:gd name="connsiteY49" fmla="*/ 1769607 h 1857145"/>
                <a:gd name="connsiteX50" fmla="*/ 374571 w 1866203"/>
                <a:gd name="connsiteY50" fmla="*/ 1696838 h 1857145"/>
                <a:gd name="connsiteX51" fmla="*/ 317645 w 1866203"/>
                <a:gd name="connsiteY51" fmla="*/ 1645455 h 1857145"/>
                <a:gd name="connsiteX52" fmla="*/ 311360 w 1866203"/>
                <a:gd name="connsiteY52" fmla="*/ 1636044 h 1857145"/>
                <a:gd name="connsiteX53" fmla="*/ 248943 w 1866203"/>
                <a:gd name="connsiteY53" fmla="*/ 1554994 h 1857145"/>
                <a:gd name="connsiteX54" fmla="*/ 158077 w 1866203"/>
                <a:gd name="connsiteY54" fmla="*/ 1374640 h 1857145"/>
                <a:gd name="connsiteX55" fmla="*/ 69713 w 1866203"/>
                <a:gd name="connsiteY55" fmla="*/ 1263577 h 1857145"/>
                <a:gd name="connsiteX56" fmla="*/ 43257 w 1866203"/>
                <a:gd name="connsiteY56" fmla="*/ 1243850 h 1857145"/>
                <a:gd name="connsiteX57" fmla="*/ 35758 w 1866203"/>
                <a:gd name="connsiteY57" fmla="*/ 1212475 h 1857145"/>
                <a:gd name="connsiteX58" fmla="*/ 40242 w 1866203"/>
                <a:gd name="connsiteY58" fmla="*/ 1205829 h 1857145"/>
                <a:gd name="connsiteX59" fmla="*/ 35625 w 1866203"/>
                <a:gd name="connsiteY59" fmla="*/ 1182006 h 1857145"/>
                <a:gd name="connsiteX60" fmla="*/ 32370 w 1866203"/>
                <a:gd name="connsiteY60" fmla="*/ 1162030 h 1857145"/>
                <a:gd name="connsiteX61" fmla="*/ 22348 w 1866203"/>
                <a:gd name="connsiteY61" fmla="*/ 1156354 h 1857145"/>
                <a:gd name="connsiteX62" fmla="*/ 1113 w 1866203"/>
                <a:gd name="connsiteY62" fmla="*/ 1067489 h 1857145"/>
                <a:gd name="connsiteX63" fmla="*/ 0 w 1866203"/>
                <a:gd name="connsiteY63" fmla="*/ 1038391 h 1857145"/>
                <a:gd name="connsiteX64" fmla="*/ 9790 w 1866203"/>
                <a:gd name="connsiteY64" fmla="*/ 971127 h 1857145"/>
                <a:gd name="connsiteX65" fmla="*/ 20412 w 1866203"/>
                <a:gd name="connsiteY65" fmla="*/ 898168 h 1857145"/>
                <a:gd name="connsiteX66" fmla="*/ 68144 w 1866203"/>
                <a:gd name="connsiteY66" fmla="*/ 760670 h 1857145"/>
                <a:gd name="connsiteX67" fmla="*/ 76568 w 1866203"/>
                <a:gd name="connsiteY67" fmla="*/ 622988 h 1857145"/>
                <a:gd name="connsiteX68" fmla="*/ 70002 w 1866203"/>
                <a:gd name="connsiteY68" fmla="*/ 574426 h 1857145"/>
                <a:gd name="connsiteX69" fmla="*/ 70038 w 1866203"/>
                <a:gd name="connsiteY69" fmla="*/ 573871 h 1857145"/>
                <a:gd name="connsiteX70" fmla="*/ 82945 w 1866203"/>
                <a:gd name="connsiteY70" fmla="*/ 538000 h 1857145"/>
                <a:gd name="connsiteX71" fmla="*/ 144024 w 1866203"/>
                <a:gd name="connsiteY71" fmla="*/ 435629 h 1857145"/>
                <a:gd name="connsiteX72" fmla="*/ 144999 w 1866203"/>
                <a:gd name="connsiteY72" fmla="*/ 435213 h 1857145"/>
                <a:gd name="connsiteX73" fmla="*/ 144850 w 1866203"/>
                <a:gd name="connsiteY73" fmla="*/ 434244 h 1857145"/>
                <a:gd name="connsiteX74" fmla="*/ 153962 w 1866203"/>
                <a:gd name="connsiteY74" fmla="*/ 418970 h 1857145"/>
                <a:gd name="connsiteX75" fmla="*/ 161655 w 1866203"/>
                <a:gd name="connsiteY75" fmla="*/ 417140 h 1857145"/>
                <a:gd name="connsiteX76" fmla="*/ 173852 w 1866203"/>
                <a:gd name="connsiteY76" fmla="*/ 417495 h 1857145"/>
                <a:gd name="connsiteX77" fmla="*/ 168634 w 1866203"/>
                <a:gd name="connsiteY77" fmla="*/ 410944 h 1857145"/>
                <a:gd name="connsiteX78" fmla="*/ 160813 w 1866203"/>
                <a:gd name="connsiteY78" fmla="*/ 407490 h 1857145"/>
                <a:gd name="connsiteX79" fmla="*/ 176034 w 1866203"/>
                <a:gd name="connsiteY79" fmla="*/ 381976 h 1857145"/>
                <a:gd name="connsiteX80" fmla="*/ 213163 w 1866203"/>
                <a:gd name="connsiteY80" fmla="*/ 340843 h 1857145"/>
                <a:gd name="connsiteX81" fmla="*/ 223513 w 1866203"/>
                <a:gd name="connsiteY81" fmla="*/ 350806 h 1857145"/>
                <a:gd name="connsiteX82" fmla="*/ 232240 w 1866203"/>
                <a:gd name="connsiteY82" fmla="*/ 365314 h 1857145"/>
                <a:gd name="connsiteX83" fmla="*/ 235980 w 1866203"/>
                <a:gd name="connsiteY83" fmla="*/ 354309 h 1857145"/>
                <a:gd name="connsiteX84" fmla="*/ 233723 w 1866203"/>
                <a:gd name="connsiteY84" fmla="*/ 339895 h 1857145"/>
                <a:gd name="connsiteX85" fmla="*/ 230403 w 1866203"/>
                <a:gd name="connsiteY85" fmla="*/ 321742 h 1857145"/>
                <a:gd name="connsiteX86" fmla="*/ 299831 w 1866203"/>
                <a:gd name="connsiteY86" fmla="*/ 244821 h 1857145"/>
                <a:gd name="connsiteX87" fmla="*/ 329300 w 1866203"/>
                <a:gd name="connsiteY87" fmla="*/ 223062 h 1857145"/>
                <a:gd name="connsiteX88" fmla="*/ 336174 w 1866203"/>
                <a:gd name="connsiteY88" fmla="*/ 231548 h 1857145"/>
                <a:gd name="connsiteX89" fmla="*/ 341796 w 1866203"/>
                <a:gd name="connsiteY89" fmla="*/ 227881 h 1857145"/>
                <a:gd name="connsiteX90" fmla="*/ 343187 w 1866203"/>
                <a:gd name="connsiteY90" fmla="*/ 212809 h 1857145"/>
                <a:gd name="connsiteX91" fmla="*/ 390188 w 1866203"/>
                <a:gd name="connsiteY91" fmla="*/ 178105 h 1857145"/>
                <a:gd name="connsiteX92" fmla="*/ 392202 w 1866203"/>
                <a:gd name="connsiteY92" fmla="*/ 180243 h 1857145"/>
                <a:gd name="connsiteX93" fmla="*/ 395317 w 1866203"/>
                <a:gd name="connsiteY93" fmla="*/ 174317 h 1857145"/>
                <a:gd name="connsiteX94" fmla="*/ 422187 w 1866203"/>
                <a:gd name="connsiteY94" fmla="*/ 154478 h 1857145"/>
                <a:gd name="connsiteX95" fmla="*/ 430172 w 1866203"/>
                <a:gd name="connsiteY95" fmla="*/ 156105 h 1857145"/>
                <a:gd name="connsiteX96" fmla="*/ 452705 w 1866203"/>
                <a:gd name="connsiteY96" fmla="*/ 160696 h 1857145"/>
                <a:gd name="connsiteX97" fmla="*/ 462055 w 1866203"/>
                <a:gd name="connsiteY97" fmla="*/ 170223 h 1857145"/>
                <a:gd name="connsiteX98" fmla="*/ 466529 w 1866203"/>
                <a:gd name="connsiteY98" fmla="*/ 173252 h 1857145"/>
                <a:gd name="connsiteX99" fmla="*/ 465889 w 1866203"/>
                <a:gd name="connsiteY99" fmla="*/ 161775 h 1857145"/>
                <a:gd name="connsiteX100" fmla="*/ 476822 w 1866203"/>
                <a:gd name="connsiteY100" fmla="*/ 120650 h 1857145"/>
                <a:gd name="connsiteX101" fmla="*/ 625681 w 1866203"/>
                <a:gd name="connsiteY101" fmla="*/ 51458 h 1857145"/>
                <a:gd name="connsiteX102" fmla="*/ 732608 w 1866203"/>
                <a:gd name="connsiteY102" fmla="*/ 24516 h 1857145"/>
                <a:gd name="connsiteX103" fmla="*/ 743401 w 1866203"/>
                <a:gd name="connsiteY103" fmla="*/ 34183 h 1857145"/>
                <a:gd name="connsiteX104" fmla="*/ 777024 w 1866203"/>
                <a:gd name="connsiteY104" fmla="*/ 32355 h 1857145"/>
                <a:gd name="connsiteX105" fmla="*/ 805099 w 1866203"/>
                <a:gd name="connsiteY105" fmla="*/ 31668 h 1857145"/>
                <a:gd name="connsiteX106" fmla="*/ 819362 w 1866203"/>
                <a:gd name="connsiteY106" fmla="*/ 12991 h 1857145"/>
                <a:gd name="connsiteX107" fmla="*/ 825622 w 1866203"/>
                <a:gd name="connsiteY107" fmla="*/ 8680 h 1857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866203" h="1857145">
                  <a:moveTo>
                    <a:pt x="941656" y="0"/>
                  </a:moveTo>
                  <a:lnTo>
                    <a:pt x="956915" y="1445"/>
                  </a:lnTo>
                  <a:lnTo>
                    <a:pt x="973503" y="8385"/>
                  </a:lnTo>
                  <a:cubicBezTo>
                    <a:pt x="1042255" y="15496"/>
                    <a:pt x="1101291" y="58129"/>
                    <a:pt x="1170044" y="65240"/>
                  </a:cubicBezTo>
                  <a:cubicBezTo>
                    <a:pt x="1207857" y="69152"/>
                    <a:pt x="1239297" y="76970"/>
                    <a:pt x="1268060" y="91359"/>
                  </a:cubicBezTo>
                  <a:cubicBezTo>
                    <a:pt x="1296823" y="105748"/>
                    <a:pt x="1322902" y="126710"/>
                    <a:pt x="1349993" y="156907"/>
                  </a:cubicBezTo>
                  <a:cubicBezTo>
                    <a:pt x="1390626" y="202204"/>
                    <a:pt x="1437190" y="196745"/>
                    <a:pt x="1486934" y="194185"/>
                  </a:cubicBezTo>
                  <a:lnTo>
                    <a:pt x="1501857" y="194303"/>
                  </a:lnTo>
                  <a:lnTo>
                    <a:pt x="1527157" y="211563"/>
                  </a:lnTo>
                  <a:cubicBezTo>
                    <a:pt x="1568739" y="245483"/>
                    <a:pt x="1607751" y="283279"/>
                    <a:pt x="1643609" y="324805"/>
                  </a:cubicBezTo>
                  <a:cubicBezTo>
                    <a:pt x="1679470" y="366330"/>
                    <a:pt x="1712178" y="411582"/>
                    <a:pt x="1741153" y="460415"/>
                  </a:cubicBezTo>
                  <a:cubicBezTo>
                    <a:pt x="1774273" y="516223"/>
                    <a:pt x="1800955" y="574071"/>
                    <a:pt x="1821413" y="633089"/>
                  </a:cubicBezTo>
                  <a:lnTo>
                    <a:pt x="1856460" y="779745"/>
                  </a:lnTo>
                  <a:lnTo>
                    <a:pt x="1849003" y="793956"/>
                  </a:lnTo>
                  <a:cubicBezTo>
                    <a:pt x="1840925" y="827289"/>
                    <a:pt x="1856807" y="860961"/>
                    <a:pt x="1858074" y="898300"/>
                  </a:cubicBezTo>
                  <a:cubicBezTo>
                    <a:pt x="1859090" y="928169"/>
                    <a:pt x="1873433" y="964741"/>
                    <a:pt x="1861458" y="997872"/>
                  </a:cubicBezTo>
                  <a:cubicBezTo>
                    <a:pt x="1861458" y="997872"/>
                    <a:pt x="1861628" y="1002849"/>
                    <a:pt x="1861628" y="1002849"/>
                  </a:cubicBezTo>
                  <a:cubicBezTo>
                    <a:pt x="1849822" y="1040957"/>
                    <a:pt x="1837847" y="1074087"/>
                    <a:pt x="1760077" y="1098622"/>
                  </a:cubicBezTo>
                  <a:lnTo>
                    <a:pt x="1760229" y="1103088"/>
                  </a:lnTo>
                  <a:lnTo>
                    <a:pt x="1766123" y="1110492"/>
                  </a:lnTo>
                  <a:cubicBezTo>
                    <a:pt x="1773104" y="1124643"/>
                    <a:pt x="1769577" y="1138560"/>
                    <a:pt x="1778023" y="1151769"/>
                  </a:cubicBezTo>
                  <a:cubicBezTo>
                    <a:pt x="1778715" y="1172035"/>
                    <a:pt x="1800691" y="1191048"/>
                    <a:pt x="1801380" y="1211313"/>
                  </a:cubicBezTo>
                  <a:cubicBezTo>
                    <a:pt x="1813193" y="1245141"/>
                    <a:pt x="1771582" y="1276019"/>
                    <a:pt x="1761969" y="1307044"/>
                  </a:cubicBezTo>
                  <a:lnTo>
                    <a:pt x="1789577" y="1322678"/>
                  </a:lnTo>
                  <a:lnTo>
                    <a:pt x="1782524" y="1342276"/>
                  </a:lnTo>
                  <a:cubicBezTo>
                    <a:pt x="1705224" y="1506009"/>
                    <a:pt x="1579885" y="1649208"/>
                    <a:pt x="1412457" y="1748560"/>
                  </a:cubicBezTo>
                  <a:cubicBezTo>
                    <a:pt x="1370599" y="1773398"/>
                    <a:pt x="1327598" y="1794614"/>
                    <a:pt x="1283815" y="1812301"/>
                  </a:cubicBezTo>
                  <a:lnTo>
                    <a:pt x="1272345" y="1815965"/>
                  </a:lnTo>
                  <a:lnTo>
                    <a:pt x="1261805" y="1798952"/>
                  </a:lnTo>
                  <a:cubicBezTo>
                    <a:pt x="1244977" y="1802141"/>
                    <a:pt x="1224783" y="1805967"/>
                    <a:pt x="1204590" y="1809794"/>
                  </a:cubicBezTo>
                  <a:lnTo>
                    <a:pt x="1202603" y="1809907"/>
                  </a:lnTo>
                  <a:lnTo>
                    <a:pt x="1194364" y="1816058"/>
                  </a:lnTo>
                  <a:cubicBezTo>
                    <a:pt x="1190512" y="1818504"/>
                    <a:pt x="1186542" y="1820403"/>
                    <a:pt x="1182335" y="1821200"/>
                  </a:cubicBezTo>
                  <a:cubicBezTo>
                    <a:pt x="1168979" y="1828311"/>
                    <a:pt x="1154515" y="1824179"/>
                    <a:pt x="1139997" y="1817766"/>
                  </a:cubicBezTo>
                  <a:lnTo>
                    <a:pt x="1119659" y="1808190"/>
                  </a:lnTo>
                  <a:lnTo>
                    <a:pt x="1103953" y="1813830"/>
                  </a:lnTo>
                  <a:lnTo>
                    <a:pt x="1090718" y="1818138"/>
                  </a:lnTo>
                  <a:lnTo>
                    <a:pt x="1086594" y="1829031"/>
                  </a:lnTo>
                  <a:cubicBezTo>
                    <a:pt x="1082153" y="1837890"/>
                    <a:pt x="1076424" y="1845849"/>
                    <a:pt x="1068115" y="1852006"/>
                  </a:cubicBezTo>
                  <a:cubicBezTo>
                    <a:pt x="1051287" y="1855194"/>
                    <a:pt x="1031093" y="1859021"/>
                    <a:pt x="1014051" y="1853086"/>
                  </a:cubicBezTo>
                  <a:cubicBezTo>
                    <a:pt x="980395" y="1859463"/>
                    <a:pt x="946312" y="1847594"/>
                    <a:pt x="912656" y="1853971"/>
                  </a:cubicBezTo>
                  <a:cubicBezTo>
                    <a:pt x="875634" y="1860986"/>
                    <a:pt x="848494" y="1856965"/>
                    <a:pt x="814199" y="1835973"/>
                  </a:cubicBezTo>
                  <a:cubicBezTo>
                    <a:pt x="779903" y="1814979"/>
                    <a:pt x="753403" y="1838328"/>
                    <a:pt x="719747" y="1844704"/>
                  </a:cubicBezTo>
                  <a:lnTo>
                    <a:pt x="703249" y="1849586"/>
                  </a:lnTo>
                  <a:lnTo>
                    <a:pt x="614064" y="1824549"/>
                  </a:lnTo>
                  <a:lnTo>
                    <a:pt x="579594" y="1809270"/>
                  </a:lnTo>
                  <a:lnTo>
                    <a:pt x="573317" y="1799140"/>
                  </a:lnTo>
                  <a:lnTo>
                    <a:pt x="570299" y="1799713"/>
                  </a:lnTo>
                  <a:lnTo>
                    <a:pt x="566738" y="1803572"/>
                  </a:lnTo>
                  <a:lnTo>
                    <a:pt x="490104" y="1769607"/>
                  </a:lnTo>
                  <a:cubicBezTo>
                    <a:pt x="450067" y="1748291"/>
                    <a:pt x="411435" y="1724004"/>
                    <a:pt x="374571" y="1696838"/>
                  </a:cubicBezTo>
                  <a:lnTo>
                    <a:pt x="317645" y="1645455"/>
                  </a:lnTo>
                  <a:lnTo>
                    <a:pt x="311360" y="1636044"/>
                  </a:lnTo>
                  <a:cubicBezTo>
                    <a:pt x="292957" y="1607120"/>
                    <a:pt x="274556" y="1578195"/>
                    <a:pt x="248943" y="1554994"/>
                  </a:cubicBezTo>
                  <a:cubicBezTo>
                    <a:pt x="192591" y="1503953"/>
                    <a:pt x="166034" y="1455385"/>
                    <a:pt x="158077" y="1374640"/>
                  </a:cubicBezTo>
                  <a:cubicBezTo>
                    <a:pt x="152107" y="1314082"/>
                    <a:pt x="111337" y="1290939"/>
                    <a:pt x="69713" y="1263577"/>
                  </a:cubicBezTo>
                  <a:lnTo>
                    <a:pt x="43257" y="1243850"/>
                  </a:lnTo>
                  <a:lnTo>
                    <a:pt x="35758" y="1212475"/>
                  </a:lnTo>
                  <a:lnTo>
                    <a:pt x="40242" y="1205829"/>
                  </a:lnTo>
                  <a:lnTo>
                    <a:pt x="35625" y="1182006"/>
                  </a:lnTo>
                  <a:lnTo>
                    <a:pt x="32370" y="1162030"/>
                  </a:lnTo>
                  <a:lnTo>
                    <a:pt x="22348" y="1156354"/>
                  </a:lnTo>
                  <a:lnTo>
                    <a:pt x="1113" y="1067489"/>
                  </a:lnTo>
                  <a:lnTo>
                    <a:pt x="0" y="1038391"/>
                  </a:lnTo>
                  <a:lnTo>
                    <a:pt x="9790" y="971127"/>
                  </a:lnTo>
                  <a:cubicBezTo>
                    <a:pt x="15524" y="947096"/>
                    <a:pt x="21258" y="923062"/>
                    <a:pt x="20412" y="898168"/>
                  </a:cubicBezTo>
                  <a:cubicBezTo>
                    <a:pt x="18554" y="843405"/>
                    <a:pt x="30357" y="805297"/>
                    <a:pt x="68144" y="760670"/>
                  </a:cubicBezTo>
                  <a:cubicBezTo>
                    <a:pt x="105930" y="716043"/>
                    <a:pt x="78256" y="672775"/>
                    <a:pt x="76568" y="622988"/>
                  </a:cubicBezTo>
                  <a:cubicBezTo>
                    <a:pt x="76058" y="608050"/>
                    <a:pt x="72221" y="591443"/>
                    <a:pt x="70002" y="574426"/>
                  </a:cubicBezTo>
                  <a:lnTo>
                    <a:pt x="70038" y="573871"/>
                  </a:lnTo>
                  <a:lnTo>
                    <a:pt x="82945" y="538000"/>
                  </a:lnTo>
                  <a:lnTo>
                    <a:pt x="144024" y="435629"/>
                  </a:lnTo>
                  <a:lnTo>
                    <a:pt x="144999" y="435213"/>
                  </a:lnTo>
                  <a:lnTo>
                    <a:pt x="144850" y="434244"/>
                  </a:lnTo>
                  <a:lnTo>
                    <a:pt x="153962" y="418970"/>
                  </a:lnTo>
                  <a:lnTo>
                    <a:pt x="161655" y="417140"/>
                  </a:lnTo>
                  <a:lnTo>
                    <a:pt x="173852" y="417495"/>
                  </a:lnTo>
                  <a:lnTo>
                    <a:pt x="168634" y="410944"/>
                  </a:lnTo>
                  <a:lnTo>
                    <a:pt x="160813" y="407490"/>
                  </a:lnTo>
                  <a:lnTo>
                    <a:pt x="176034" y="381976"/>
                  </a:lnTo>
                  <a:lnTo>
                    <a:pt x="213163" y="340843"/>
                  </a:lnTo>
                  <a:lnTo>
                    <a:pt x="223513" y="350806"/>
                  </a:lnTo>
                  <a:lnTo>
                    <a:pt x="232240" y="365314"/>
                  </a:lnTo>
                  <a:lnTo>
                    <a:pt x="235980" y="354309"/>
                  </a:lnTo>
                  <a:lnTo>
                    <a:pt x="233723" y="339895"/>
                  </a:lnTo>
                  <a:lnTo>
                    <a:pt x="230403" y="321742"/>
                  </a:lnTo>
                  <a:lnTo>
                    <a:pt x="299831" y="244821"/>
                  </a:lnTo>
                  <a:lnTo>
                    <a:pt x="329300" y="223062"/>
                  </a:lnTo>
                  <a:lnTo>
                    <a:pt x="336174" y="231548"/>
                  </a:lnTo>
                  <a:lnTo>
                    <a:pt x="341796" y="227881"/>
                  </a:lnTo>
                  <a:lnTo>
                    <a:pt x="343187" y="212809"/>
                  </a:lnTo>
                  <a:lnTo>
                    <a:pt x="390188" y="178105"/>
                  </a:lnTo>
                  <a:lnTo>
                    <a:pt x="392202" y="180243"/>
                  </a:lnTo>
                  <a:lnTo>
                    <a:pt x="395317" y="174317"/>
                  </a:lnTo>
                  <a:lnTo>
                    <a:pt x="422187" y="154478"/>
                  </a:lnTo>
                  <a:lnTo>
                    <a:pt x="430172" y="156105"/>
                  </a:lnTo>
                  <a:cubicBezTo>
                    <a:pt x="439297" y="159350"/>
                    <a:pt x="446283" y="163546"/>
                    <a:pt x="452705" y="160696"/>
                  </a:cubicBezTo>
                  <a:cubicBezTo>
                    <a:pt x="455128" y="163270"/>
                    <a:pt x="458761" y="167127"/>
                    <a:pt x="462055" y="170223"/>
                  </a:cubicBezTo>
                  <a:lnTo>
                    <a:pt x="466529" y="173252"/>
                  </a:lnTo>
                  <a:lnTo>
                    <a:pt x="465889" y="161775"/>
                  </a:lnTo>
                  <a:lnTo>
                    <a:pt x="476822" y="120650"/>
                  </a:lnTo>
                  <a:lnTo>
                    <a:pt x="625681" y="51458"/>
                  </a:lnTo>
                  <a:lnTo>
                    <a:pt x="732608" y="24516"/>
                  </a:lnTo>
                  <a:lnTo>
                    <a:pt x="743401" y="34183"/>
                  </a:lnTo>
                  <a:lnTo>
                    <a:pt x="777024" y="32355"/>
                  </a:lnTo>
                  <a:lnTo>
                    <a:pt x="805099" y="31668"/>
                  </a:lnTo>
                  <a:lnTo>
                    <a:pt x="819362" y="12991"/>
                  </a:lnTo>
                  <a:lnTo>
                    <a:pt x="825622" y="8680"/>
                  </a:lnTo>
                  <a:close/>
                </a:path>
              </a:pathLst>
            </a:custGeom>
            <a:solidFill>
              <a:srgbClr val="413835"/>
            </a:solidFill>
            <a:ln>
              <a:noFill/>
            </a:ln>
            <a:effectLst>
              <a:outerShdw blurRad="368300" sx="97000" sy="97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54" name="任意多边形: 形状 53"/>
            <p:cNvSpPr/>
            <p:nvPr/>
          </p:nvSpPr>
          <p:spPr>
            <a:xfrm rot="4396730">
              <a:off x="7450753" y="1948977"/>
              <a:ext cx="2813535" cy="2799879"/>
            </a:xfrm>
            <a:custGeom>
              <a:avLst/>
              <a:gdLst>
                <a:gd name="connsiteX0" fmla="*/ 941656 w 1866203"/>
                <a:gd name="connsiteY0" fmla="*/ 0 h 1857145"/>
                <a:gd name="connsiteX1" fmla="*/ 956915 w 1866203"/>
                <a:gd name="connsiteY1" fmla="*/ 1445 h 1857145"/>
                <a:gd name="connsiteX2" fmla="*/ 973503 w 1866203"/>
                <a:gd name="connsiteY2" fmla="*/ 8385 h 1857145"/>
                <a:gd name="connsiteX3" fmla="*/ 1170044 w 1866203"/>
                <a:gd name="connsiteY3" fmla="*/ 65240 h 1857145"/>
                <a:gd name="connsiteX4" fmla="*/ 1268060 w 1866203"/>
                <a:gd name="connsiteY4" fmla="*/ 91359 h 1857145"/>
                <a:gd name="connsiteX5" fmla="*/ 1349993 w 1866203"/>
                <a:gd name="connsiteY5" fmla="*/ 156907 h 1857145"/>
                <a:gd name="connsiteX6" fmla="*/ 1486934 w 1866203"/>
                <a:gd name="connsiteY6" fmla="*/ 194185 h 1857145"/>
                <a:gd name="connsiteX7" fmla="*/ 1501857 w 1866203"/>
                <a:gd name="connsiteY7" fmla="*/ 194303 h 1857145"/>
                <a:gd name="connsiteX8" fmla="*/ 1527157 w 1866203"/>
                <a:gd name="connsiteY8" fmla="*/ 211563 h 1857145"/>
                <a:gd name="connsiteX9" fmla="*/ 1643609 w 1866203"/>
                <a:gd name="connsiteY9" fmla="*/ 324805 h 1857145"/>
                <a:gd name="connsiteX10" fmla="*/ 1741153 w 1866203"/>
                <a:gd name="connsiteY10" fmla="*/ 460415 h 1857145"/>
                <a:gd name="connsiteX11" fmla="*/ 1821413 w 1866203"/>
                <a:gd name="connsiteY11" fmla="*/ 633089 h 1857145"/>
                <a:gd name="connsiteX12" fmla="*/ 1856460 w 1866203"/>
                <a:gd name="connsiteY12" fmla="*/ 779745 h 1857145"/>
                <a:gd name="connsiteX13" fmla="*/ 1849003 w 1866203"/>
                <a:gd name="connsiteY13" fmla="*/ 793956 h 1857145"/>
                <a:gd name="connsiteX14" fmla="*/ 1858074 w 1866203"/>
                <a:gd name="connsiteY14" fmla="*/ 898300 h 1857145"/>
                <a:gd name="connsiteX15" fmla="*/ 1861458 w 1866203"/>
                <a:gd name="connsiteY15" fmla="*/ 997872 h 1857145"/>
                <a:gd name="connsiteX16" fmla="*/ 1861628 w 1866203"/>
                <a:gd name="connsiteY16" fmla="*/ 1002849 h 1857145"/>
                <a:gd name="connsiteX17" fmla="*/ 1760077 w 1866203"/>
                <a:gd name="connsiteY17" fmla="*/ 1098622 h 1857145"/>
                <a:gd name="connsiteX18" fmla="*/ 1760229 w 1866203"/>
                <a:gd name="connsiteY18" fmla="*/ 1103088 h 1857145"/>
                <a:gd name="connsiteX19" fmla="*/ 1766123 w 1866203"/>
                <a:gd name="connsiteY19" fmla="*/ 1110492 h 1857145"/>
                <a:gd name="connsiteX20" fmla="*/ 1778023 w 1866203"/>
                <a:gd name="connsiteY20" fmla="*/ 1151769 h 1857145"/>
                <a:gd name="connsiteX21" fmla="*/ 1801380 w 1866203"/>
                <a:gd name="connsiteY21" fmla="*/ 1211313 h 1857145"/>
                <a:gd name="connsiteX22" fmla="*/ 1761969 w 1866203"/>
                <a:gd name="connsiteY22" fmla="*/ 1307044 h 1857145"/>
                <a:gd name="connsiteX23" fmla="*/ 1789577 w 1866203"/>
                <a:gd name="connsiteY23" fmla="*/ 1322678 h 1857145"/>
                <a:gd name="connsiteX24" fmla="*/ 1782524 w 1866203"/>
                <a:gd name="connsiteY24" fmla="*/ 1342276 h 1857145"/>
                <a:gd name="connsiteX25" fmla="*/ 1412457 w 1866203"/>
                <a:gd name="connsiteY25" fmla="*/ 1748560 h 1857145"/>
                <a:gd name="connsiteX26" fmla="*/ 1283815 w 1866203"/>
                <a:gd name="connsiteY26" fmla="*/ 1812301 h 1857145"/>
                <a:gd name="connsiteX27" fmla="*/ 1272345 w 1866203"/>
                <a:gd name="connsiteY27" fmla="*/ 1815965 h 1857145"/>
                <a:gd name="connsiteX28" fmla="*/ 1261805 w 1866203"/>
                <a:gd name="connsiteY28" fmla="*/ 1798952 h 1857145"/>
                <a:gd name="connsiteX29" fmla="*/ 1204590 w 1866203"/>
                <a:gd name="connsiteY29" fmla="*/ 1809794 h 1857145"/>
                <a:gd name="connsiteX30" fmla="*/ 1202603 w 1866203"/>
                <a:gd name="connsiteY30" fmla="*/ 1809907 h 1857145"/>
                <a:gd name="connsiteX31" fmla="*/ 1194364 w 1866203"/>
                <a:gd name="connsiteY31" fmla="*/ 1816058 h 1857145"/>
                <a:gd name="connsiteX32" fmla="*/ 1182335 w 1866203"/>
                <a:gd name="connsiteY32" fmla="*/ 1821200 h 1857145"/>
                <a:gd name="connsiteX33" fmla="*/ 1139997 w 1866203"/>
                <a:gd name="connsiteY33" fmla="*/ 1817766 h 1857145"/>
                <a:gd name="connsiteX34" fmla="*/ 1119659 w 1866203"/>
                <a:gd name="connsiteY34" fmla="*/ 1808190 h 1857145"/>
                <a:gd name="connsiteX35" fmla="*/ 1103953 w 1866203"/>
                <a:gd name="connsiteY35" fmla="*/ 1813830 h 1857145"/>
                <a:gd name="connsiteX36" fmla="*/ 1090718 w 1866203"/>
                <a:gd name="connsiteY36" fmla="*/ 1818138 h 1857145"/>
                <a:gd name="connsiteX37" fmla="*/ 1086594 w 1866203"/>
                <a:gd name="connsiteY37" fmla="*/ 1829031 h 1857145"/>
                <a:gd name="connsiteX38" fmla="*/ 1068115 w 1866203"/>
                <a:gd name="connsiteY38" fmla="*/ 1852006 h 1857145"/>
                <a:gd name="connsiteX39" fmla="*/ 1014051 w 1866203"/>
                <a:gd name="connsiteY39" fmla="*/ 1853086 h 1857145"/>
                <a:gd name="connsiteX40" fmla="*/ 912656 w 1866203"/>
                <a:gd name="connsiteY40" fmla="*/ 1853971 h 1857145"/>
                <a:gd name="connsiteX41" fmla="*/ 814199 w 1866203"/>
                <a:gd name="connsiteY41" fmla="*/ 1835973 h 1857145"/>
                <a:gd name="connsiteX42" fmla="*/ 719747 w 1866203"/>
                <a:gd name="connsiteY42" fmla="*/ 1844704 h 1857145"/>
                <a:gd name="connsiteX43" fmla="*/ 703249 w 1866203"/>
                <a:gd name="connsiteY43" fmla="*/ 1849586 h 1857145"/>
                <a:gd name="connsiteX44" fmla="*/ 614064 w 1866203"/>
                <a:gd name="connsiteY44" fmla="*/ 1824549 h 1857145"/>
                <a:gd name="connsiteX45" fmla="*/ 579594 w 1866203"/>
                <a:gd name="connsiteY45" fmla="*/ 1809270 h 1857145"/>
                <a:gd name="connsiteX46" fmla="*/ 573317 w 1866203"/>
                <a:gd name="connsiteY46" fmla="*/ 1799140 h 1857145"/>
                <a:gd name="connsiteX47" fmla="*/ 570299 w 1866203"/>
                <a:gd name="connsiteY47" fmla="*/ 1799713 h 1857145"/>
                <a:gd name="connsiteX48" fmla="*/ 566738 w 1866203"/>
                <a:gd name="connsiteY48" fmla="*/ 1803572 h 1857145"/>
                <a:gd name="connsiteX49" fmla="*/ 490104 w 1866203"/>
                <a:gd name="connsiteY49" fmla="*/ 1769607 h 1857145"/>
                <a:gd name="connsiteX50" fmla="*/ 374571 w 1866203"/>
                <a:gd name="connsiteY50" fmla="*/ 1696838 h 1857145"/>
                <a:gd name="connsiteX51" fmla="*/ 317645 w 1866203"/>
                <a:gd name="connsiteY51" fmla="*/ 1645455 h 1857145"/>
                <a:gd name="connsiteX52" fmla="*/ 311360 w 1866203"/>
                <a:gd name="connsiteY52" fmla="*/ 1636044 h 1857145"/>
                <a:gd name="connsiteX53" fmla="*/ 248943 w 1866203"/>
                <a:gd name="connsiteY53" fmla="*/ 1554994 h 1857145"/>
                <a:gd name="connsiteX54" fmla="*/ 158077 w 1866203"/>
                <a:gd name="connsiteY54" fmla="*/ 1374640 h 1857145"/>
                <a:gd name="connsiteX55" fmla="*/ 69713 w 1866203"/>
                <a:gd name="connsiteY55" fmla="*/ 1263577 h 1857145"/>
                <a:gd name="connsiteX56" fmla="*/ 43257 w 1866203"/>
                <a:gd name="connsiteY56" fmla="*/ 1243850 h 1857145"/>
                <a:gd name="connsiteX57" fmla="*/ 35758 w 1866203"/>
                <a:gd name="connsiteY57" fmla="*/ 1212475 h 1857145"/>
                <a:gd name="connsiteX58" fmla="*/ 40242 w 1866203"/>
                <a:gd name="connsiteY58" fmla="*/ 1205829 h 1857145"/>
                <a:gd name="connsiteX59" fmla="*/ 35625 w 1866203"/>
                <a:gd name="connsiteY59" fmla="*/ 1182006 h 1857145"/>
                <a:gd name="connsiteX60" fmla="*/ 32370 w 1866203"/>
                <a:gd name="connsiteY60" fmla="*/ 1162030 h 1857145"/>
                <a:gd name="connsiteX61" fmla="*/ 22348 w 1866203"/>
                <a:gd name="connsiteY61" fmla="*/ 1156354 h 1857145"/>
                <a:gd name="connsiteX62" fmla="*/ 1113 w 1866203"/>
                <a:gd name="connsiteY62" fmla="*/ 1067489 h 1857145"/>
                <a:gd name="connsiteX63" fmla="*/ 0 w 1866203"/>
                <a:gd name="connsiteY63" fmla="*/ 1038391 h 1857145"/>
                <a:gd name="connsiteX64" fmla="*/ 9790 w 1866203"/>
                <a:gd name="connsiteY64" fmla="*/ 971127 h 1857145"/>
                <a:gd name="connsiteX65" fmla="*/ 20412 w 1866203"/>
                <a:gd name="connsiteY65" fmla="*/ 898168 h 1857145"/>
                <a:gd name="connsiteX66" fmla="*/ 68144 w 1866203"/>
                <a:gd name="connsiteY66" fmla="*/ 760670 h 1857145"/>
                <a:gd name="connsiteX67" fmla="*/ 76568 w 1866203"/>
                <a:gd name="connsiteY67" fmla="*/ 622988 h 1857145"/>
                <a:gd name="connsiteX68" fmla="*/ 70002 w 1866203"/>
                <a:gd name="connsiteY68" fmla="*/ 574426 h 1857145"/>
                <a:gd name="connsiteX69" fmla="*/ 70038 w 1866203"/>
                <a:gd name="connsiteY69" fmla="*/ 573871 h 1857145"/>
                <a:gd name="connsiteX70" fmla="*/ 82945 w 1866203"/>
                <a:gd name="connsiteY70" fmla="*/ 538000 h 1857145"/>
                <a:gd name="connsiteX71" fmla="*/ 144024 w 1866203"/>
                <a:gd name="connsiteY71" fmla="*/ 435629 h 1857145"/>
                <a:gd name="connsiteX72" fmla="*/ 144999 w 1866203"/>
                <a:gd name="connsiteY72" fmla="*/ 435213 h 1857145"/>
                <a:gd name="connsiteX73" fmla="*/ 144850 w 1866203"/>
                <a:gd name="connsiteY73" fmla="*/ 434244 h 1857145"/>
                <a:gd name="connsiteX74" fmla="*/ 153962 w 1866203"/>
                <a:gd name="connsiteY74" fmla="*/ 418970 h 1857145"/>
                <a:gd name="connsiteX75" fmla="*/ 161655 w 1866203"/>
                <a:gd name="connsiteY75" fmla="*/ 417140 h 1857145"/>
                <a:gd name="connsiteX76" fmla="*/ 173852 w 1866203"/>
                <a:gd name="connsiteY76" fmla="*/ 417495 h 1857145"/>
                <a:gd name="connsiteX77" fmla="*/ 168634 w 1866203"/>
                <a:gd name="connsiteY77" fmla="*/ 410944 h 1857145"/>
                <a:gd name="connsiteX78" fmla="*/ 160813 w 1866203"/>
                <a:gd name="connsiteY78" fmla="*/ 407490 h 1857145"/>
                <a:gd name="connsiteX79" fmla="*/ 176034 w 1866203"/>
                <a:gd name="connsiteY79" fmla="*/ 381976 h 1857145"/>
                <a:gd name="connsiteX80" fmla="*/ 213163 w 1866203"/>
                <a:gd name="connsiteY80" fmla="*/ 340843 h 1857145"/>
                <a:gd name="connsiteX81" fmla="*/ 223513 w 1866203"/>
                <a:gd name="connsiteY81" fmla="*/ 350806 h 1857145"/>
                <a:gd name="connsiteX82" fmla="*/ 232240 w 1866203"/>
                <a:gd name="connsiteY82" fmla="*/ 365314 h 1857145"/>
                <a:gd name="connsiteX83" fmla="*/ 235980 w 1866203"/>
                <a:gd name="connsiteY83" fmla="*/ 354309 h 1857145"/>
                <a:gd name="connsiteX84" fmla="*/ 233723 w 1866203"/>
                <a:gd name="connsiteY84" fmla="*/ 339895 h 1857145"/>
                <a:gd name="connsiteX85" fmla="*/ 230403 w 1866203"/>
                <a:gd name="connsiteY85" fmla="*/ 321742 h 1857145"/>
                <a:gd name="connsiteX86" fmla="*/ 299831 w 1866203"/>
                <a:gd name="connsiteY86" fmla="*/ 244821 h 1857145"/>
                <a:gd name="connsiteX87" fmla="*/ 329300 w 1866203"/>
                <a:gd name="connsiteY87" fmla="*/ 223062 h 1857145"/>
                <a:gd name="connsiteX88" fmla="*/ 336174 w 1866203"/>
                <a:gd name="connsiteY88" fmla="*/ 231548 h 1857145"/>
                <a:gd name="connsiteX89" fmla="*/ 341796 w 1866203"/>
                <a:gd name="connsiteY89" fmla="*/ 227881 h 1857145"/>
                <a:gd name="connsiteX90" fmla="*/ 343187 w 1866203"/>
                <a:gd name="connsiteY90" fmla="*/ 212809 h 1857145"/>
                <a:gd name="connsiteX91" fmla="*/ 390188 w 1866203"/>
                <a:gd name="connsiteY91" fmla="*/ 178105 h 1857145"/>
                <a:gd name="connsiteX92" fmla="*/ 392202 w 1866203"/>
                <a:gd name="connsiteY92" fmla="*/ 180243 h 1857145"/>
                <a:gd name="connsiteX93" fmla="*/ 395317 w 1866203"/>
                <a:gd name="connsiteY93" fmla="*/ 174317 h 1857145"/>
                <a:gd name="connsiteX94" fmla="*/ 422187 w 1866203"/>
                <a:gd name="connsiteY94" fmla="*/ 154478 h 1857145"/>
                <a:gd name="connsiteX95" fmla="*/ 430172 w 1866203"/>
                <a:gd name="connsiteY95" fmla="*/ 156105 h 1857145"/>
                <a:gd name="connsiteX96" fmla="*/ 452705 w 1866203"/>
                <a:gd name="connsiteY96" fmla="*/ 160696 h 1857145"/>
                <a:gd name="connsiteX97" fmla="*/ 462055 w 1866203"/>
                <a:gd name="connsiteY97" fmla="*/ 170223 h 1857145"/>
                <a:gd name="connsiteX98" fmla="*/ 466529 w 1866203"/>
                <a:gd name="connsiteY98" fmla="*/ 173252 h 1857145"/>
                <a:gd name="connsiteX99" fmla="*/ 465889 w 1866203"/>
                <a:gd name="connsiteY99" fmla="*/ 161775 h 1857145"/>
                <a:gd name="connsiteX100" fmla="*/ 476822 w 1866203"/>
                <a:gd name="connsiteY100" fmla="*/ 120650 h 1857145"/>
                <a:gd name="connsiteX101" fmla="*/ 625681 w 1866203"/>
                <a:gd name="connsiteY101" fmla="*/ 51458 h 1857145"/>
                <a:gd name="connsiteX102" fmla="*/ 732608 w 1866203"/>
                <a:gd name="connsiteY102" fmla="*/ 24516 h 1857145"/>
                <a:gd name="connsiteX103" fmla="*/ 743401 w 1866203"/>
                <a:gd name="connsiteY103" fmla="*/ 34183 h 1857145"/>
                <a:gd name="connsiteX104" fmla="*/ 777024 w 1866203"/>
                <a:gd name="connsiteY104" fmla="*/ 32355 h 1857145"/>
                <a:gd name="connsiteX105" fmla="*/ 805099 w 1866203"/>
                <a:gd name="connsiteY105" fmla="*/ 31668 h 1857145"/>
                <a:gd name="connsiteX106" fmla="*/ 819362 w 1866203"/>
                <a:gd name="connsiteY106" fmla="*/ 12991 h 1857145"/>
                <a:gd name="connsiteX107" fmla="*/ 825622 w 1866203"/>
                <a:gd name="connsiteY107" fmla="*/ 8680 h 1857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866203" h="1857145">
                  <a:moveTo>
                    <a:pt x="941656" y="0"/>
                  </a:moveTo>
                  <a:lnTo>
                    <a:pt x="956915" y="1445"/>
                  </a:lnTo>
                  <a:lnTo>
                    <a:pt x="973503" y="8385"/>
                  </a:lnTo>
                  <a:cubicBezTo>
                    <a:pt x="1042255" y="15496"/>
                    <a:pt x="1101291" y="58129"/>
                    <a:pt x="1170044" y="65240"/>
                  </a:cubicBezTo>
                  <a:cubicBezTo>
                    <a:pt x="1207857" y="69152"/>
                    <a:pt x="1239297" y="76970"/>
                    <a:pt x="1268060" y="91359"/>
                  </a:cubicBezTo>
                  <a:cubicBezTo>
                    <a:pt x="1296823" y="105748"/>
                    <a:pt x="1322902" y="126710"/>
                    <a:pt x="1349993" y="156907"/>
                  </a:cubicBezTo>
                  <a:cubicBezTo>
                    <a:pt x="1390626" y="202204"/>
                    <a:pt x="1437190" y="196745"/>
                    <a:pt x="1486934" y="194185"/>
                  </a:cubicBezTo>
                  <a:lnTo>
                    <a:pt x="1501857" y="194303"/>
                  </a:lnTo>
                  <a:lnTo>
                    <a:pt x="1527157" y="211563"/>
                  </a:lnTo>
                  <a:cubicBezTo>
                    <a:pt x="1568739" y="245483"/>
                    <a:pt x="1607751" y="283279"/>
                    <a:pt x="1643609" y="324805"/>
                  </a:cubicBezTo>
                  <a:cubicBezTo>
                    <a:pt x="1679470" y="366330"/>
                    <a:pt x="1712178" y="411582"/>
                    <a:pt x="1741153" y="460415"/>
                  </a:cubicBezTo>
                  <a:cubicBezTo>
                    <a:pt x="1774273" y="516223"/>
                    <a:pt x="1800955" y="574071"/>
                    <a:pt x="1821413" y="633089"/>
                  </a:cubicBezTo>
                  <a:lnTo>
                    <a:pt x="1856460" y="779745"/>
                  </a:lnTo>
                  <a:lnTo>
                    <a:pt x="1849003" y="793956"/>
                  </a:lnTo>
                  <a:cubicBezTo>
                    <a:pt x="1840925" y="827289"/>
                    <a:pt x="1856807" y="860961"/>
                    <a:pt x="1858074" y="898300"/>
                  </a:cubicBezTo>
                  <a:cubicBezTo>
                    <a:pt x="1859090" y="928169"/>
                    <a:pt x="1873433" y="964741"/>
                    <a:pt x="1861458" y="997872"/>
                  </a:cubicBezTo>
                  <a:cubicBezTo>
                    <a:pt x="1861458" y="997872"/>
                    <a:pt x="1861628" y="1002849"/>
                    <a:pt x="1861628" y="1002849"/>
                  </a:cubicBezTo>
                  <a:cubicBezTo>
                    <a:pt x="1849822" y="1040957"/>
                    <a:pt x="1837847" y="1074087"/>
                    <a:pt x="1760077" y="1098622"/>
                  </a:cubicBezTo>
                  <a:lnTo>
                    <a:pt x="1760229" y="1103088"/>
                  </a:lnTo>
                  <a:lnTo>
                    <a:pt x="1766123" y="1110492"/>
                  </a:lnTo>
                  <a:cubicBezTo>
                    <a:pt x="1773104" y="1124643"/>
                    <a:pt x="1769577" y="1138560"/>
                    <a:pt x="1778023" y="1151769"/>
                  </a:cubicBezTo>
                  <a:cubicBezTo>
                    <a:pt x="1778715" y="1172035"/>
                    <a:pt x="1800691" y="1191048"/>
                    <a:pt x="1801380" y="1211313"/>
                  </a:cubicBezTo>
                  <a:cubicBezTo>
                    <a:pt x="1813193" y="1245141"/>
                    <a:pt x="1771582" y="1276019"/>
                    <a:pt x="1761969" y="1307044"/>
                  </a:cubicBezTo>
                  <a:lnTo>
                    <a:pt x="1789577" y="1322678"/>
                  </a:lnTo>
                  <a:lnTo>
                    <a:pt x="1782524" y="1342276"/>
                  </a:lnTo>
                  <a:cubicBezTo>
                    <a:pt x="1705224" y="1506009"/>
                    <a:pt x="1579885" y="1649208"/>
                    <a:pt x="1412457" y="1748560"/>
                  </a:cubicBezTo>
                  <a:cubicBezTo>
                    <a:pt x="1370599" y="1773398"/>
                    <a:pt x="1327598" y="1794614"/>
                    <a:pt x="1283815" y="1812301"/>
                  </a:cubicBezTo>
                  <a:lnTo>
                    <a:pt x="1272345" y="1815965"/>
                  </a:lnTo>
                  <a:lnTo>
                    <a:pt x="1261805" y="1798952"/>
                  </a:lnTo>
                  <a:cubicBezTo>
                    <a:pt x="1244977" y="1802141"/>
                    <a:pt x="1224783" y="1805967"/>
                    <a:pt x="1204590" y="1809794"/>
                  </a:cubicBezTo>
                  <a:lnTo>
                    <a:pt x="1202603" y="1809907"/>
                  </a:lnTo>
                  <a:lnTo>
                    <a:pt x="1194364" y="1816058"/>
                  </a:lnTo>
                  <a:cubicBezTo>
                    <a:pt x="1190512" y="1818504"/>
                    <a:pt x="1186542" y="1820403"/>
                    <a:pt x="1182335" y="1821200"/>
                  </a:cubicBezTo>
                  <a:cubicBezTo>
                    <a:pt x="1168979" y="1828311"/>
                    <a:pt x="1154515" y="1824179"/>
                    <a:pt x="1139997" y="1817766"/>
                  </a:cubicBezTo>
                  <a:lnTo>
                    <a:pt x="1119659" y="1808190"/>
                  </a:lnTo>
                  <a:lnTo>
                    <a:pt x="1103953" y="1813830"/>
                  </a:lnTo>
                  <a:lnTo>
                    <a:pt x="1090718" y="1818138"/>
                  </a:lnTo>
                  <a:lnTo>
                    <a:pt x="1086594" y="1829031"/>
                  </a:lnTo>
                  <a:cubicBezTo>
                    <a:pt x="1082153" y="1837890"/>
                    <a:pt x="1076424" y="1845849"/>
                    <a:pt x="1068115" y="1852006"/>
                  </a:cubicBezTo>
                  <a:cubicBezTo>
                    <a:pt x="1051287" y="1855194"/>
                    <a:pt x="1031093" y="1859021"/>
                    <a:pt x="1014051" y="1853086"/>
                  </a:cubicBezTo>
                  <a:cubicBezTo>
                    <a:pt x="980395" y="1859463"/>
                    <a:pt x="946312" y="1847594"/>
                    <a:pt x="912656" y="1853971"/>
                  </a:cubicBezTo>
                  <a:cubicBezTo>
                    <a:pt x="875634" y="1860986"/>
                    <a:pt x="848494" y="1856965"/>
                    <a:pt x="814199" y="1835973"/>
                  </a:cubicBezTo>
                  <a:cubicBezTo>
                    <a:pt x="779903" y="1814979"/>
                    <a:pt x="753403" y="1838328"/>
                    <a:pt x="719747" y="1844704"/>
                  </a:cubicBezTo>
                  <a:lnTo>
                    <a:pt x="703249" y="1849586"/>
                  </a:lnTo>
                  <a:lnTo>
                    <a:pt x="614064" y="1824549"/>
                  </a:lnTo>
                  <a:lnTo>
                    <a:pt x="579594" y="1809270"/>
                  </a:lnTo>
                  <a:lnTo>
                    <a:pt x="573317" y="1799140"/>
                  </a:lnTo>
                  <a:lnTo>
                    <a:pt x="570299" y="1799713"/>
                  </a:lnTo>
                  <a:lnTo>
                    <a:pt x="566738" y="1803572"/>
                  </a:lnTo>
                  <a:lnTo>
                    <a:pt x="490104" y="1769607"/>
                  </a:lnTo>
                  <a:cubicBezTo>
                    <a:pt x="450067" y="1748291"/>
                    <a:pt x="411435" y="1724004"/>
                    <a:pt x="374571" y="1696838"/>
                  </a:cubicBezTo>
                  <a:lnTo>
                    <a:pt x="317645" y="1645455"/>
                  </a:lnTo>
                  <a:lnTo>
                    <a:pt x="311360" y="1636044"/>
                  </a:lnTo>
                  <a:cubicBezTo>
                    <a:pt x="292957" y="1607120"/>
                    <a:pt x="274556" y="1578195"/>
                    <a:pt x="248943" y="1554994"/>
                  </a:cubicBezTo>
                  <a:cubicBezTo>
                    <a:pt x="192591" y="1503953"/>
                    <a:pt x="166034" y="1455385"/>
                    <a:pt x="158077" y="1374640"/>
                  </a:cubicBezTo>
                  <a:cubicBezTo>
                    <a:pt x="152107" y="1314082"/>
                    <a:pt x="111337" y="1290939"/>
                    <a:pt x="69713" y="1263577"/>
                  </a:cubicBezTo>
                  <a:lnTo>
                    <a:pt x="43257" y="1243850"/>
                  </a:lnTo>
                  <a:lnTo>
                    <a:pt x="35758" y="1212475"/>
                  </a:lnTo>
                  <a:lnTo>
                    <a:pt x="40242" y="1205829"/>
                  </a:lnTo>
                  <a:lnTo>
                    <a:pt x="35625" y="1182006"/>
                  </a:lnTo>
                  <a:lnTo>
                    <a:pt x="32370" y="1162030"/>
                  </a:lnTo>
                  <a:lnTo>
                    <a:pt x="22348" y="1156354"/>
                  </a:lnTo>
                  <a:lnTo>
                    <a:pt x="1113" y="1067489"/>
                  </a:lnTo>
                  <a:lnTo>
                    <a:pt x="0" y="1038391"/>
                  </a:lnTo>
                  <a:lnTo>
                    <a:pt x="9790" y="971127"/>
                  </a:lnTo>
                  <a:cubicBezTo>
                    <a:pt x="15524" y="947096"/>
                    <a:pt x="21258" y="923062"/>
                    <a:pt x="20412" y="898168"/>
                  </a:cubicBezTo>
                  <a:cubicBezTo>
                    <a:pt x="18554" y="843405"/>
                    <a:pt x="30357" y="805297"/>
                    <a:pt x="68144" y="760670"/>
                  </a:cubicBezTo>
                  <a:cubicBezTo>
                    <a:pt x="105930" y="716043"/>
                    <a:pt x="78256" y="672775"/>
                    <a:pt x="76568" y="622988"/>
                  </a:cubicBezTo>
                  <a:cubicBezTo>
                    <a:pt x="76058" y="608050"/>
                    <a:pt x="72221" y="591443"/>
                    <a:pt x="70002" y="574426"/>
                  </a:cubicBezTo>
                  <a:lnTo>
                    <a:pt x="70038" y="573871"/>
                  </a:lnTo>
                  <a:lnTo>
                    <a:pt x="82945" y="538000"/>
                  </a:lnTo>
                  <a:lnTo>
                    <a:pt x="144024" y="435629"/>
                  </a:lnTo>
                  <a:lnTo>
                    <a:pt x="144999" y="435213"/>
                  </a:lnTo>
                  <a:lnTo>
                    <a:pt x="144850" y="434244"/>
                  </a:lnTo>
                  <a:lnTo>
                    <a:pt x="153962" y="418970"/>
                  </a:lnTo>
                  <a:lnTo>
                    <a:pt x="161655" y="417140"/>
                  </a:lnTo>
                  <a:lnTo>
                    <a:pt x="173852" y="417495"/>
                  </a:lnTo>
                  <a:lnTo>
                    <a:pt x="168634" y="410944"/>
                  </a:lnTo>
                  <a:lnTo>
                    <a:pt x="160813" y="407490"/>
                  </a:lnTo>
                  <a:lnTo>
                    <a:pt x="176034" y="381976"/>
                  </a:lnTo>
                  <a:lnTo>
                    <a:pt x="213163" y="340843"/>
                  </a:lnTo>
                  <a:lnTo>
                    <a:pt x="223513" y="350806"/>
                  </a:lnTo>
                  <a:lnTo>
                    <a:pt x="232240" y="365314"/>
                  </a:lnTo>
                  <a:lnTo>
                    <a:pt x="235980" y="354309"/>
                  </a:lnTo>
                  <a:lnTo>
                    <a:pt x="233723" y="339895"/>
                  </a:lnTo>
                  <a:lnTo>
                    <a:pt x="230403" y="321742"/>
                  </a:lnTo>
                  <a:lnTo>
                    <a:pt x="299831" y="244821"/>
                  </a:lnTo>
                  <a:lnTo>
                    <a:pt x="329300" y="223062"/>
                  </a:lnTo>
                  <a:lnTo>
                    <a:pt x="336174" y="231548"/>
                  </a:lnTo>
                  <a:lnTo>
                    <a:pt x="341796" y="227881"/>
                  </a:lnTo>
                  <a:lnTo>
                    <a:pt x="343187" y="212809"/>
                  </a:lnTo>
                  <a:lnTo>
                    <a:pt x="390188" y="178105"/>
                  </a:lnTo>
                  <a:lnTo>
                    <a:pt x="392202" y="180243"/>
                  </a:lnTo>
                  <a:lnTo>
                    <a:pt x="395317" y="174317"/>
                  </a:lnTo>
                  <a:lnTo>
                    <a:pt x="422187" y="154478"/>
                  </a:lnTo>
                  <a:lnTo>
                    <a:pt x="430172" y="156105"/>
                  </a:lnTo>
                  <a:cubicBezTo>
                    <a:pt x="439297" y="159350"/>
                    <a:pt x="446283" y="163546"/>
                    <a:pt x="452705" y="160696"/>
                  </a:cubicBezTo>
                  <a:cubicBezTo>
                    <a:pt x="455128" y="163270"/>
                    <a:pt x="458761" y="167127"/>
                    <a:pt x="462055" y="170223"/>
                  </a:cubicBezTo>
                  <a:lnTo>
                    <a:pt x="466529" y="173252"/>
                  </a:lnTo>
                  <a:lnTo>
                    <a:pt x="465889" y="161775"/>
                  </a:lnTo>
                  <a:lnTo>
                    <a:pt x="476822" y="120650"/>
                  </a:lnTo>
                  <a:lnTo>
                    <a:pt x="625681" y="51458"/>
                  </a:lnTo>
                  <a:lnTo>
                    <a:pt x="732608" y="24516"/>
                  </a:lnTo>
                  <a:lnTo>
                    <a:pt x="743401" y="34183"/>
                  </a:lnTo>
                  <a:lnTo>
                    <a:pt x="777024" y="32355"/>
                  </a:lnTo>
                  <a:lnTo>
                    <a:pt x="805099" y="31668"/>
                  </a:lnTo>
                  <a:lnTo>
                    <a:pt x="819362" y="12991"/>
                  </a:lnTo>
                  <a:lnTo>
                    <a:pt x="825622" y="8680"/>
                  </a:lnTo>
                  <a:close/>
                </a:path>
              </a:pathLst>
            </a:custGeom>
            <a:solidFill>
              <a:schemeClr val="bg1"/>
            </a:solidFill>
            <a:ln>
              <a:noFill/>
            </a:ln>
            <a:effectLst>
              <a:outerShdw blurRad="368300" sx="97000" sy="97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45" name="文本框 44"/>
            <p:cNvSpPr txBox="1"/>
            <p:nvPr/>
          </p:nvSpPr>
          <p:spPr>
            <a:xfrm>
              <a:off x="8925914" y="2301731"/>
              <a:ext cx="329300" cy="2444898"/>
            </a:xfrm>
            <a:prstGeom prst="rect">
              <a:avLst/>
            </a:prstGeom>
            <a:noFill/>
          </p:spPr>
          <p:txBody>
            <a:bodyPr wrap="square" rtlCol="0">
              <a:spAutoFit/>
            </a:bodyPr>
            <a:lstStyle/>
            <a:p>
              <a:r>
                <a:rPr lang="zh-CN" altLang="en-US" sz="200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碧砌红轩刺史家</a:t>
              </a:r>
            </a:p>
          </p:txBody>
        </p:sp>
        <p:sp>
          <p:nvSpPr>
            <p:cNvPr id="44" name="文本框 43"/>
            <p:cNvSpPr txBox="1"/>
            <p:nvPr/>
          </p:nvSpPr>
          <p:spPr>
            <a:xfrm>
              <a:off x="9498810" y="2301731"/>
              <a:ext cx="329300" cy="2444898"/>
            </a:xfrm>
            <a:prstGeom prst="rect">
              <a:avLst/>
            </a:prstGeom>
            <a:noFill/>
          </p:spPr>
          <p:txBody>
            <a:bodyPr wrap="square" rtlCol="0">
              <a:spAutoFit/>
            </a:bodyPr>
            <a:lstStyle/>
            <a:p>
              <a:r>
                <a:rPr lang="zh-CN" altLang="en-US" sz="200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好风胧月清明夜</a:t>
              </a:r>
            </a:p>
          </p:txBody>
        </p:sp>
        <p:sp>
          <p:nvSpPr>
            <p:cNvPr id="46" name="文本框 45"/>
            <p:cNvSpPr txBox="1"/>
            <p:nvPr/>
          </p:nvSpPr>
          <p:spPr>
            <a:xfrm>
              <a:off x="8353017" y="2301731"/>
              <a:ext cx="329300" cy="2444898"/>
            </a:xfrm>
            <a:prstGeom prst="rect">
              <a:avLst/>
            </a:prstGeom>
            <a:noFill/>
          </p:spPr>
          <p:txBody>
            <a:bodyPr wrap="square" rtlCol="0">
              <a:spAutoFit/>
            </a:bodyPr>
            <a:lstStyle/>
            <a:p>
              <a:r>
                <a:rPr lang="zh-CN" altLang="en-US" sz="200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独绕回廊行复歇</a:t>
              </a:r>
            </a:p>
          </p:txBody>
        </p:sp>
        <p:sp>
          <p:nvSpPr>
            <p:cNvPr id="47" name="文本框 46"/>
            <p:cNvSpPr txBox="1"/>
            <p:nvPr/>
          </p:nvSpPr>
          <p:spPr>
            <a:xfrm>
              <a:off x="7780120" y="2301731"/>
              <a:ext cx="329300" cy="2444898"/>
            </a:xfrm>
            <a:prstGeom prst="rect">
              <a:avLst/>
            </a:prstGeom>
            <a:noFill/>
          </p:spPr>
          <p:txBody>
            <a:bodyPr wrap="square" rtlCol="0">
              <a:spAutoFit/>
            </a:bodyPr>
            <a:lstStyle/>
            <a:p>
              <a:r>
                <a:rPr lang="zh-CN" altLang="en-US" sz="200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遥听弦管暗看花</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88718" y="169435"/>
            <a:ext cx="1202734" cy="595237"/>
          </a:xfrm>
          <a:prstGeom prst="rect">
            <a:avLst/>
          </a:prstGeom>
        </p:spPr>
      </p:pic>
      <p:sp>
        <p:nvSpPr>
          <p:cNvPr id="3" name="文本框 2"/>
          <p:cNvSpPr txBox="1"/>
          <p:nvPr/>
        </p:nvSpPr>
        <p:spPr>
          <a:xfrm>
            <a:off x="1491453" y="272229"/>
            <a:ext cx="2407886" cy="492443"/>
          </a:xfrm>
          <a:prstGeom prst="rect">
            <a:avLst/>
          </a:prstGeom>
          <a:noFill/>
        </p:spPr>
        <p:txBody>
          <a:bodyPr wrap="square" rtlCol="0">
            <a:spAutoFit/>
          </a:bodyPr>
          <a:lstStyle/>
          <a:p>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添加</a:t>
            </a:r>
            <a:r>
              <a:rPr lang="zh-CN" altLang="en-US" sz="2600" dirty="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文字</a:t>
            </a:r>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标题</a:t>
            </a:r>
          </a:p>
        </p:txBody>
      </p:sp>
      <p:sp>
        <p:nvSpPr>
          <p:cNvPr id="9" name="矩形 8"/>
          <p:cNvSpPr/>
          <p:nvPr/>
        </p:nvSpPr>
        <p:spPr>
          <a:xfrm>
            <a:off x="1092200" y="3198315"/>
            <a:ext cx="3334070" cy="6604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10" name="文本框 9"/>
          <p:cNvSpPr txBox="1"/>
          <p:nvPr/>
        </p:nvSpPr>
        <p:spPr>
          <a:xfrm>
            <a:off x="2397285" y="3297682"/>
            <a:ext cx="1917700" cy="39878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楷体" panose="02010609060101010101" pitchFamily="49" charset="-122"/>
                <a:sym typeface="Arial" panose="020B0604020202020204" pitchFamily="34" charset="0"/>
              </a:rPr>
              <a:t>添加标题</a:t>
            </a:r>
          </a:p>
        </p:txBody>
      </p:sp>
      <p:sp>
        <p:nvSpPr>
          <p:cNvPr id="11" name="矩形 10"/>
          <p:cNvSpPr/>
          <p:nvPr/>
        </p:nvSpPr>
        <p:spPr>
          <a:xfrm>
            <a:off x="1460500" y="3958082"/>
            <a:ext cx="2965770" cy="1027654"/>
          </a:xfrm>
          <a:prstGeom prst="rect">
            <a:avLst/>
          </a:prstGeom>
        </p:spPr>
        <p:txBody>
          <a:bodyPr wrap="square">
            <a:spAutoFit/>
          </a:bodyPr>
          <a:lstStyle/>
          <a:p>
            <a:pPr algn="r">
              <a:lnSpc>
                <a:spcPct val="130000"/>
              </a:lnSpc>
            </a:pPr>
            <a:r>
              <a:rPr lang="en-US" altLang="zh-CN" sz="1200" kern="100" dirty="0" smtClean="0">
                <a:solidFill>
                  <a:schemeClr val="tx1">
                    <a:lumMod val="75000"/>
                    <a:lumOff val="25000"/>
                  </a:schemeClr>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text content directly here, change the method: directly select all the text, enter a new text can replace the change, the text format will not change</a:t>
            </a:r>
          </a:p>
        </p:txBody>
      </p:sp>
      <p:sp>
        <p:nvSpPr>
          <p:cNvPr id="12" name="矩形 11"/>
          <p:cNvSpPr/>
          <p:nvPr/>
        </p:nvSpPr>
        <p:spPr>
          <a:xfrm>
            <a:off x="4426270" y="2537915"/>
            <a:ext cx="3334070" cy="6604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13" name="文本框 12"/>
          <p:cNvSpPr txBox="1"/>
          <p:nvPr/>
        </p:nvSpPr>
        <p:spPr>
          <a:xfrm>
            <a:off x="5731355" y="2637282"/>
            <a:ext cx="1917700" cy="39878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楷体" panose="02010609060101010101" pitchFamily="49" charset="-122"/>
                <a:sym typeface="Arial" panose="020B0604020202020204" pitchFamily="34" charset="0"/>
              </a:rPr>
              <a:t>添加标题</a:t>
            </a:r>
          </a:p>
        </p:txBody>
      </p:sp>
      <p:sp>
        <p:nvSpPr>
          <p:cNvPr id="14" name="矩形 13"/>
          <p:cNvSpPr/>
          <p:nvPr/>
        </p:nvSpPr>
        <p:spPr>
          <a:xfrm>
            <a:off x="4794570" y="3297682"/>
            <a:ext cx="2965770" cy="1027654"/>
          </a:xfrm>
          <a:prstGeom prst="rect">
            <a:avLst/>
          </a:prstGeom>
        </p:spPr>
        <p:txBody>
          <a:bodyPr wrap="square">
            <a:spAutoFit/>
          </a:bodyPr>
          <a:lstStyle/>
          <a:p>
            <a:pPr algn="r">
              <a:lnSpc>
                <a:spcPct val="130000"/>
              </a:lnSpc>
            </a:pPr>
            <a:r>
              <a:rPr lang="en-US" altLang="zh-CN" sz="1200" kern="100" dirty="0" smtClean="0">
                <a:solidFill>
                  <a:schemeClr val="tx1">
                    <a:lumMod val="75000"/>
                    <a:lumOff val="25000"/>
                  </a:schemeClr>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text content directly here, change the method: directly select all the text, enter a new text can replace the change, the text format will not change. </a:t>
            </a:r>
          </a:p>
        </p:txBody>
      </p:sp>
      <p:sp>
        <p:nvSpPr>
          <p:cNvPr id="15" name="矩形 14"/>
          <p:cNvSpPr/>
          <p:nvPr/>
        </p:nvSpPr>
        <p:spPr>
          <a:xfrm>
            <a:off x="7760340" y="1877515"/>
            <a:ext cx="3334070" cy="6604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楷体" panose="02010609060101010101" pitchFamily="49" charset="-122"/>
              <a:sym typeface="Arial" panose="020B0604020202020204" pitchFamily="34" charset="0"/>
            </a:endParaRPr>
          </a:p>
        </p:txBody>
      </p:sp>
      <p:sp>
        <p:nvSpPr>
          <p:cNvPr id="16" name="文本框 15"/>
          <p:cNvSpPr txBox="1"/>
          <p:nvPr/>
        </p:nvSpPr>
        <p:spPr>
          <a:xfrm>
            <a:off x="9065425" y="1976882"/>
            <a:ext cx="1917700" cy="39878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楷体" panose="02010609060101010101" pitchFamily="49" charset="-122"/>
                <a:sym typeface="Arial" panose="020B0604020202020204" pitchFamily="34" charset="0"/>
              </a:rPr>
              <a:t>添加标题</a:t>
            </a:r>
          </a:p>
        </p:txBody>
      </p:sp>
      <p:sp>
        <p:nvSpPr>
          <p:cNvPr id="17" name="矩形 16"/>
          <p:cNvSpPr/>
          <p:nvPr/>
        </p:nvSpPr>
        <p:spPr>
          <a:xfrm>
            <a:off x="8128640" y="2637282"/>
            <a:ext cx="2965770" cy="1027654"/>
          </a:xfrm>
          <a:prstGeom prst="rect">
            <a:avLst/>
          </a:prstGeom>
        </p:spPr>
        <p:txBody>
          <a:bodyPr wrap="square">
            <a:spAutoFit/>
          </a:bodyPr>
          <a:lstStyle/>
          <a:p>
            <a:pPr algn="r">
              <a:lnSpc>
                <a:spcPct val="130000"/>
              </a:lnSpc>
            </a:pPr>
            <a:r>
              <a:rPr lang="en-US" altLang="zh-CN" sz="1200" kern="100" dirty="0" smtClean="0">
                <a:solidFill>
                  <a:schemeClr val="tx1">
                    <a:lumMod val="75000"/>
                    <a:lumOff val="25000"/>
                  </a:schemeClr>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text content directly here, change the method: directly select all the text, enter a new text can replace the change, the text format will not change. </a:t>
            </a:r>
          </a:p>
        </p:txBody>
      </p:sp>
      <p:sp>
        <p:nvSpPr>
          <p:cNvPr id="18" name="文本框 17"/>
          <p:cNvSpPr txBox="1"/>
          <p:nvPr/>
        </p:nvSpPr>
        <p:spPr>
          <a:xfrm>
            <a:off x="1282700" y="3297682"/>
            <a:ext cx="482600" cy="398780"/>
          </a:xfrm>
          <a:prstGeom prst="rect">
            <a:avLst/>
          </a:prstGeom>
          <a:noFill/>
        </p:spPr>
        <p:txBody>
          <a:bodyPr wrap="square" rtlCol="0">
            <a:spAutoFit/>
          </a:bodyPr>
          <a:lstStyle/>
          <a:p>
            <a:pPr algn="ctr"/>
            <a:r>
              <a:rPr lang="en-US" altLang="zh-CN" sz="2000" dirty="0" smtClean="0">
                <a:solidFill>
                  <a:schemeClr val="bg1"/>
                </a:solidFill>
                <a:latin typeface="Arial" panose="020B0604020202020204" pitchFamily="34" charset="0"/>
                <a:ea typeface="楷体" panose="02010609060101010101" pitchFamily="49" charset="-122"/>
                <a:sym typeface="Arial" panose="020B0604020202020204" pitchFamily="34" charset="0"/>
              </a:rPr>
              <a:t>01</a:t>
            </a:r>
          </a:p>
        </p:txBody>
      </p:sp>
      <p:sp>
        <p:nvSpPr>
          <p:cNvPr id="19" name="文本框 18"/>
          <p:cNvSpPr txBox="1"/>
          <p:nvPr/>
        </p:nvSpPr>
        <p:spPr>
          <a:xfrm>
            <a:off x="4596213" y="2637282"/>
            <a:ext cx="482600" cy="398780"/>
          </a:xfrm>
          <a:prstGeom prst="rect">
            <a:avLst/>
          </a:prstGeom>
          <a:noFill/>
        </p:spPr>
        <p:txBody>
          <a:bodyPr wrap="square" rtlCol="0">
            <a:spAutoFit/>
          </a:bodyPr>
          <a:lstStyle/>
          <a:p>
            <a:pPr algn="ctr"/>
            <a:r>
              <a:rPr lang="en-US" altLang="zh-CN" sz="2000" dirty="0" smtClean="0">
                <a:solidFill>
                  <a:schemeClr val="bg1"/>
                </a:solidFill>
                <a:latin typeface="Arial" panose="020B0604020202020204" pitchFamily="34" charset="0"/>
                <a:ea typeface="楷体" panose="02010609060101010101" pitchFamily="49" charset="-122"/>
                <a:sym typeface="Arial" panose="020B0604020202020204" pitchFamily="34" charset="0"/>
              </a:rPr>
              <a:t>02</a:t>
            </a:r>
          </a:p>
        </p:txBody>
      </p:sp>
      <p:sp>
        <p:nvSpPr>
          <p:cNvPr id="20" name="文本框 19"/>
          <p:cNvSpPr txBox="1"/>
          <p:nvPr/>
        </p:nvSpPr>
        <p:spPr>
          <a:xfrm>
            <a:off x="7930283" y="1976882"/>
            <a:ext cx="482600" cy="398780"/>
          </a:xfrm>
          <a:prstGeom prst="rect">
            <a:avLst/>
          </a:prstGeom>
          <a:noFill/>
        </p:spPr>
        <p:txBody>
          <a:bodyPr wrap="square" rtlCol="0">
            <a:spAutoFit/>
          </a:bodyPr>
          <a:lstStyle/>
          <a:p>
            <a:pPr algn="ctr"/>
            <a:r>
              <a:rPr lang="en-US" altLang="zh-CN" sz="2000" dirty="0" smtClean="0">
                <a:solidFill>
                  <a:schemeClr val="bg1"/>
                </a:solidFill>
                <a:latin typeface="Arial" panose="020B0604020202020204" pitchFamily="34" charset="0"/>
                <a:ea typeface="楷体" panose="02010609060101010101" pitchFamily="49" charset="-122"/>
                <a:sym typeface="Arial" panose="020B0604020202020204" pitchFamily="34" charset="0"/>
              </a:rPr>
              <a:t>03</a:t>
            </a:r>
          </a:p>
        </p:txBody>
      </p:sp>
      <p:cxnSp>
        <p:nvCxnSpPr>
          <p:cNvPr id="23" name="直接连接符 22"/>
          <p:cNvCxnSpPr/>
          <p:nvPr/>
        </p:nvCxnSpPr>
        <p:spPr>
          <a:xfrm>
            <a:off x="2123090" y="3394841"/>
            <a:ext cx="0" cy="29503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500128" y="2720969"/>
            <a:ext cx="0" cy="29503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789866" y="2060195"/>
            <a:ext cx="0" cy="29503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c9cc1198d2b40bd6414c18b59f79727d2836d75c2a021-meLqwG_fw658"/>
          <p:cNvPicPr>
            <a:picLocks noChangeAspect="1"/>
          </p:cNvPicPr>
          <p:nvPr/>
        </p:nvPicPr>
        <p:blipFill>
          <a:blip r:embed="rId2"/>
          <a:srcRect t="35278" b="32818"/>
          <a:stretch>
            <a:fillRect/>
          </a:stretch>
        </p:blipFill>
        <p:spPr>
          <a:xfrm>
            <a:off x="0" y="0"/>
            <a:ext cx="12192635" cy="6917055"/>
          </a:xfrm>
          <a:prstGeom prst="rect">
            <a:avLst/>
          </a:prstGeom>
        </p:spPr>
      </p:pic>
      <p:sp>
        <p:nvSpPr>
          <p:cNvPr id="4" name="矩形 1"/>
          <p:cNvSpPr/>
          <p:nvPr/>
        </p:nvSpPr>
        <p:spPr>
          <a:xfrm>
            <a:off x="2595349" y="2511188"/>
            <a:ext cx="7001302" cy="2634019"/>
          </a:xfrm>
          <a:custGeom>
            <a:avLst/>
            <a:gdLst>
              <a:gd name="connsiteX0" fmla="*/ 0 w 7001302"/>
              <a:gd name="connsiteY0" fmla="*/ 0 h 2402006"/>
              <a:gd name="connsiteX1" fmla="*/ 7001302 w 7001302"/>
              <a:gd name="connsiteY1" fmla="*/ 0 h 2402006"/>
              <a:gd name="connsiteX2" fmla="*/ 7001302 w 7001302"/>
              <a:gd name="connsiteY2" fmla="*/ 2402006 h 2402006"/>
              <a:gd name="connsiteX3" fmla="*/ 0 w 7001302"/>
              <a:gd name="connsiteY3" fmla="*/ 2402006 h 2402006"/>
              <a:gd name="connsiteX4" fmla="*/ 0 w 7001302"/>
              <a:gd name="connsiteY4" fmla="*/ 0 h 2402006"/>
              <a:gd name="connsiteX0-1" fmla="*/ 0 w 7001302"/>
              <a:gd name="connsiteY0-2" fmla="*/ 0 h 2402006"/>
              <a:gd name="connsiteX1-3" fmla="*/ 7001302 w 7001302"/>
              <a:gd name="connsiteY1-4" fmla="*/ 0 h 2402006"/>
              <a:gd name="connsiteX2-5" fmla="*/ 7001302 w 7001302"/>
              <a:gd name="connsiteY2-6" fmla="*/ 2402006 h 2402006"/>
              <a:gd name="connsiteX3-7" fmla="*/ 3136711 w 7001302"/>
              <a:gd name="connsiteY3-8" fmla="*/ 2402006 h 2402006"/>
              <a:gd name="connsiteX4-9" fmla="*/ 0 w 7001302"/>
              <a:gd name="connsiteY4-10" fmla="*/ 2402006 h 2402006"/>
              <a:gd name="connsiteX5" fmla="*/ 0 w 7001302"/>
              <a:gd name="connsiteY5" fmla="*/ 0 h 2402006"/>
              <a:gd name="connsiteX0-11" fmla="*/ 0 w 7001302"/>
              <a:gd name="connsiteY0-12" fmla="*/ 0 h 2402006"/>
              <a:gd name="connsiteX1-13" fmla="*/ 7001302 w 7001302"/>
              <a:gd name="connsiteY1-14" fmla="*/ 0 h 2402006"/>
              <a:gd name="connsiteX2-15" fmla="*/ 7001302 w 7001302"/>
              <a:gd name="connsiteY2-16" fmla="*/ 2402006 h 2402006"/>
              <a:gd name="connsiteX3-17" fmla="*/ 3764508 w 7001302"/>
              <a:gd name="connsiteY3-18" fmla="*/ 2388358 h 2402006"/>
              <a:gd name="connsiteX4-19" fmla="*/ 3136711 w 7001302"/>
              <a:gd name="connsiteY4-20" fmla="*/ 2402006 h 2402006"/>
              <a:gd name="connsiteX5-21" fmla="*/ 0 w 7001302"/>
              <a:gd name="connsiteY5-22" fmla="*/ 2402006 h 2402006"/>
              <a:gd name="connsiteX6" fmla="*/ 0 w 7001302"/>
              <a:gd name="connsiteY6" fmla="*/ 0 h 2402006"/>
              <a:gd name="connsiteX0-23" fmla="*/ 0 w 7001302"/>
              <a:gd name="connsiteY0-24" fmla="*/ 0 h 2402006"/>
              <a:gd name="connsiteX1-25" fmla="*/ 7001302 w 7001302"/>
              <a:gd name="connsiteY1-26" fmla="*/ 0 h 2402006"/>
              <a:gd name="connsiteX2-27" fmla="*/ 7001302 w 7001302"/>
              <a:gd name="connsiteY2-28" fmla="*/ 2402006 h 2402006"/>
              <a:gd name="connsiteX3-29" fmla="*/ 3764508 w 7001302"/>
              <a:gd name="connsiteY3-30" fmla="*/ 2388358 h 2402006"/>
              <a:gd name="connsiteX4-31" fmla="*/ 3464257 w 7001302"/>
              <a:gd name="connsiteY4-32" fmla="*/ 2402006 h 2402006"/>
              <a:gd name="connsiteX5-33" fmla="*/ 3136711 w 7001302"/>
              <a:gd name="connsiteY5-34" fmla="*/ 2402006 h 2402006"/>
              <a:gd name="connsiteX6-35" fmla="*/ 0 w 7001302"/>
              <a:gd name="connsiteY6-36" fmla="*/ 2402006 h 2402006"/>
              <a:gd name="connsiteX7" fmla="*/ 0 w 7001302"/>
              <a:gd name="connsiteY7" fmla="*/ 0 h 2402006"/>
              <a:gd name="connsiteX0-37" fmla="*/ 0 w 7001302"/>
              <a:gd name="connsiteY0-38" fmla="*/ 0 h 2593075"/>
              <a:gd name="connsiteX1-39" fmla="*/ 7001302 w 7001302"/>
              <a:gd name="connsiteY1-40" fmla="*/ 0 h 2593075"/>
              <a:gd name="connsiteX2-41" fmla="*/ 7001302 w 7001302"/>
              <a:gd name="connsiteY2-42" fmla="*/ 2402006 h 2593075"/>
              <a:gd name="connsiteX3-43" fmla="*/ 3764508 w 7001302"/>
              <a:gd name="connsiteY3-44" fmla="*/ 2388358 h 2593075"/>
              <a:gd name="connsiteX4-45" fmla="*/ 3505200 w 7001302"/>
              <a:gd name="connsiteY4-46" fmla="*/ 2593075 h 2593075"/>
              <a:gd name="connsiteX5-47" fmla="*/ 3136711 w 7001302"/>
              <a:gd name="connsiteY5-48" fmla="*/ 2402006 h 2593075"/>
              <a:gd name="connsiteX6-49" fmla="*/ 0 w 7001302"/>
              <a:gd name="connsiteY6-50" fmla="*/ 2402006 h 2593075"/>
              <a:gd name="connsiteX7-51" fmla="*/ 0 w 7001302"/>
              <a:gd name="connsiteY7-52" fmla="*/ 0 h 2593075"/>
              <a:gd name="connsiteX0-53" fmla="*/ 0 w 7001302"/>
              <a:gd name="connsiteY0-54" fmla="*/ 0 h 2634019"/>
              <a:gd name="connsiteX1-55" fmla="*/ 7001302 w 7001302"/>
              <a:gd name="connsiteY1-56" fmla="*/ 0 h 2634019"/>
              <a:gd name="connsiteX2-57" fmla="*/ 7001302 w 7001302"/>
              <a:gd name="connsiteY2-58" fmla="*/ 2402006 h 2634019"/>
              <a:gd name="connsiteX3-59" fmla="*/ 3764508 w 7001302"/>
              <a:gd name="connsiteY3-60" fmla="*/ 2388358 h 2634019"/>
              <a:gd name="connsiteX4-61" fmla="*/ 3477904 w 7001302"/>
              <a:gd name="connsiteY4-62" fmla="*/ 2634019 h 2634019"/>
              <a:gd name="connsiteX5-63" fmla="*/ 3136711 w 7001302"/>
              <a:gd name="connsiteY5-64" fmla="*/ 2402006 h 2634019"/>
              <a:gd name="connsiteX6-65" fmla="*/ 0 w 7001302"/>
              <a:gd name="connsiteY6-66" fmla="*/ 2402006 h 2634019"/>
              <a:gd name="connsiteX7-67" fmla="*/ 0 w 7001302"/>
              <a:gd name="connsiteY7-68" fmla="*/ 0 h 2634019"/>
              <a:gd name="connsiteX0-69" fmla="*/ 0 w 7001302"/>
              <a:gd name="connsiteY0-70" fmla="*/ 0 h 2634019"/>
              <a:gd name="connsiteX1-71" fmla="*/ 7001302 w 7001302"/>
              <a:gd name="connsiteY1-72" fmla="*/ 0 h 2634019"/>
              <a:gd name="connsiteX2-73" fmla="*/ 7001302 w 7001302"/>
              <a:gd name="connsiteY2-74" fmla="*/ 2402006 h 2634019"/>
              <a:gd name="connsiteX3-75" fmla="*/ 3764508 w 7001302"/>
              <a:gd name="connsiteY3-76" fmla="*/ 2402005 h 2634019"/>
              <a:gd name="connsiteX4-77" fmla="*/ 3477904 w 7001302"/>
              <a:gd name="connsiteY4-78" fmla="*/ 2634019 h 2634019"/>
              <a:gd name="connsiteX5-79" fmla="*/ 3136711 w 7001302"/>
              <a:gd name="connsiteY5-80" fmla="*/ 2402006 h 2634019"/>
              <a:gd name="connsiteX6-81" fmla="*/ 0 w 7001302"/>
              <a:gd name="connsiteY6-82" fmla="*/ 2402006 h 2634019"/>
              <a:gd name="connsiteX7-83" fmla="*/ 0 w 7001302"/>
              <a:gd name="connsiteY7-84" fmla="*/ 0 h 26340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7001302" h="2634019">
                <a:moveTo>
                  <a:pt x="0" y="0"/>
                </a:moveTo>
                <a:lnTo>
                  <a:pt x="7001302" y="0"/>
                </a:lnTo>
                <a:lnTo>
                  <a:pt x="7001302" y="2402006"/>
                </a:lnTo>
                <a:lnTo>
                  <a:pt x="3764508" y="2402005"/>
                </a:lnTo>
                <a:lnTo>
                  <a:pt x="3477904" y="2634019"/>
                </a:lnTo>
                <a:lnTo>
                  <a:pt x="3136711" y="2402006"/>
                </a:lnTo>
                <a:lnTo>
                  <a:pt x="0" y="2402006"/>
                </a:lnTo>
                <a:lnTo>
                  <a:pt x="0" y="0"/>
                </a:lnTo>
                <a:close/>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13" name="矩形 12"/>
          <p:cNvSpPr/>
          <p:nvPr/>
        </p:nvSpPr>
        <p:spPr>
          <a:xfrm>
            <a:off x="4624317" y="2347415"/>
            <a:ext cx="3138985" cy="32754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26" name="文本框 25"/>
          <p:cNvSpPr txBox="1"/>
          <p:nvPr/>
        </p:nvSpPr>
        <p:spPr>
          <a:xfrm>
            <a:off x="5816220" y="2292823"/>
            <a:ext cx="912429" cy="400110"/>
          </a:xfrm>
          <a:prstGeom prst="rect">
            <a:avLst/>
          </a:prstGeom>
          <a:noFill/>
        </p:spPr>
        <p:txBody>
          <a:bodyPr wrap="none" rtlCol="0">
            <a:spAutoFit/>
          </a:bodyPr>
          <a:lstStyle/>
          <a:p>
            <a:r>
              <a:rPr lang="en-US" sz="2000" dirty="0" smtClean="0">
                <a:solidFill>
                  <a:schemeClr val="bg1"/>
                </a:solidFill>
                <a:latin typeface="Arial" panose="020B0604020202020204" pitchFamily="34" charset="0"/>
                <a:ea typeface="楷体" panose="02010609060101010101" pitchFamily="49" charset="-122"/>
                <a:sym typeface="Arial" panose="020B0604020202020204" pitchFamily="34" charset="0"/>
              </a:rPr>
              <a:t>FOUR</a:t>
            </a:r>
            <a:endParaRPr lang="en-US" sz="2000"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sp>
        <p:nvSpPr>
          <p:cNvPr id="12" name="文本框 11"/>
          <p:cNvSpPr txBox="1"/>
          <p:nvPr/>
        </p:nvSpPr>
        <p:spPr>
          <a:xfrm>
            <a:off x="4440099" y="3105342"/>
            <a:ext cx="3230880" cy="706755"/>
          </a:xfrm>
          <a:prstGeom prst="rect">
            <a:avLst/>
          </a:prstGeom>
          <a:noFill/>
        </p:spPr>
        <p:txBody>
          <a:bodyPr wrap="none" rtlCol="0">
            <a:spAutoFit/>
          </a:bodyPr>
          <a:lstStyle/>
          <a:p>
            <a:pPr algn="l"/>
            <a:r>
              <a:rPr lang="zh-CN" altLang="en-US" sz="4000" dirty="0" smtClean="0">
                <a:latin typeface="Arial" panose="020B0604020202020204" pitchFamily="34" charset="0"/>
                <a:ea typeface="楷体" panose="02010609060101010101" pitchFamily="49" charset="-122"/>
                <a:sym typeface="Arial" panose="020B0604020202020204" pitchFamily="34" charset="0"/>
              </a:rPr>
              <a:t>添加</a:t>
            </a:r>
            <a:r>
              <a:rPr lang="zh-CN" altLang="en-US" sz="4000" dirty="0">
                <a:latin typeface="Arial" panose="020B0604020202020204" pitchFamily="34" charset="0"/>
                <a:ea typeface="楷体" panose="02010609060101010101" pitchFamily="49" charset="-122"/>
                <a:sym typeface="Arial" panose="020B0604020202020204" pitchFamily="34" charset="0"/>
              </a:rPr>
              <a:t>文字</a:t>
            </a:r>
            <a:r>
              <a:rPr lang="zh-CN" altLang="en-US" sz="4000" dirty="0" smtClean="0">
                <a:latin typeface="Arial" panose="020B0604020202020204" pitchFamily="34" charset="0"/>
                <a:ea typeface="楷体" panose="02010609060101010101" pitchFamily="49" charset="-122"/>
                <a:sym typeface="Arial" panose="020B0604020202020204" pitchFamily="34" charset="0"/>
              </a:rPr>
              <a:t>标题</a:t>
            </a:r>
            <a:endParaRPr lang="zh-CN" altLang="en-US" sz="4000"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24" name="矩形 23"/>
          <p:cNvSpPr/>
          <p:nvPr/>
        </p:nvSpPr>
        <p:spPr>
          <a:xfrm>
            <a:off x="3114431" y="3918618"/>
            <a:ext cx="5963138" cy="552011"/>
          </a:xfrm>
          <a:prstGeom prst="rect">
            <a:avLst/>
          </a:prstGeom>
        </p:spPr>
        <p:txBody>
          <a:bodyPr wrap="square">
            <a:spAutoFit/>
          </a:bodyPr>
          <a:lstStyle/>
          <a:p>
            <a:pPr algn="ctr" defTabSz="914400">
              <a:lnSpc>
                <a:spcPct val="150000"/>
              </a:lnSpc>
              <a:defRPr/>
            </a:pPr>
            <a:r>
              <a:rPr lang="en-US" altLang="zh-CN" sz="1050" kern="0" dirty="0">
                <a:solidFill>
                  <a:schemeClr val="tx1">
                    <a:lumMod val="50000"/>
                    <a:lumOff val="50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Lorem ipsum dolor sit amet, consectetuer adipiscing elit. Aenean commodo ligula eget dolor. </a:t>
            </a:r>
          </a:p>
        </p:txBody>
      </p:sp>
      <p:sp>
        <p:nvSpPr>
          <p:cNvPr id="14" name="燕尾形 5"/>
          <p:cNvSpPr/>
          <p:nvPr/>
        </p:nvSpPr>
        <p:spPr>
          <a:xfrm rot="5400000">
            <a:off x="5969757" y="4950726"/>
            <a:ext cx="170598" cy="559560"/>
          </a:xfrm>
          <a:custGeom>
            <a:avLst/>
            <a:gdLst>
              <a:gd name="connsiteX0" fmla="*/ 0 w 368489"/>
              <a:gd name="connsiteY0" fmla="*/ 0 h 627795"/>
              <a:gd name="connsiteX1" fmla="*/ 184245 w 368489"/>
              <a:gd name="connsiteY1" fmla="*/ 0 h 627795"/>
              <a:gd name="connsiteX2" fmla="*/ 368489 w 368489"/>
              <a:gd name="connsiteY2" fmla="*/ 313898 h 627795"/>
              <a:gd name="connsiteX3" fmla="*/ 184245 w 368489"/>
              <a:gd name="connsiteY3" fmla="*/ 627795 h 627795"/>
              <a:gd name="connsiteX4" fmla="*/ 0 w 368489"/>
              <a:gd name="connsiteY4" fmla="*/ 627795 h 627795"/>
              <a:gd name="connsiteX5" fmla="*/ 184245 w 368489"/>
              <a:gd name="connsiteY5" fmla="*/ 313898 h 627795"/>
              <a:gd name="connsiteX6" fmla="*/ 0 w 368489"/>
              <a:gd name="connsiteY6" fmla="*/ 0 h 627795"/>
              <a:gd name="connsiteX0-1" fmla="*/ 368489 w 459929"/>
              <a:gd name="connsiteY0-2" fmla="*/ 313898 h 627795"/>
              <a:gd name="connsiteX1-3" fmla="*/ 184245 w 459929"/>
              <a:gd name="connsiteY1-4" fmla="*/ 627795 h 627795"/>
              <a:gd name="connsiteX2-5" fmla="*/ 0 w 459929"/>
              <a:gd name="connsiteY2-6" fmla="*/ 627795 h 627795"/>
              <a:gd name="connsiteX3-7" fmla="*/ 184245 w 459929"/>
              <a:gd name="connsiteY3-8" fmla="*/ 313898 h 627795"/>
              <a:gd name="connsiteX4-9" fmla="*/ 0 w 459929"/>
              <a:gd name="connsiteY4-10" fmla="*/ 0 h 627795"/>
              <a:gd name="connsiteX5-11" fmla="*/ 184245 w 459929"/>
              <a:gd name="connsiteY5-12" fmla="*/ 0 h 627795"/>
              <a:gd name="connsiteX6-13" fmla="*/ 459929 w 459929"/>
              <a:gd name="connsiteY6-14" fmla="*/ 405338 h 627795"/>
              <a:gd name="connsiteX0-15" fmla="*/ 368489 w 368489"/>
              <a:gd name="connsiteY0-16" fmla="*/ 313898 h 627795"/>
              <a:gd name="connsiteX1-17" fmla="*/ 184245 w 368489"/>
              <a:gd name="connsiteY1-18" fmla="*/ 627795 h 627795"/>
              <a:gd name="connsiteX2-19" fmla="*/ 0 w 368489"/>
              <a:gd name="connsiteY2-20" fmla="*/ 627795 h 627795"/>
              <a:gd name="connsiteX3-21" fmla="*/ 184245 w 368489"/>
              <a:gd name="connsiteY3-22" fmla="*/ 313898 h 627795"/>
              <a:gd name="connsiteX4-23" fmla="*/ 0 w 368489"/>
              <a:gd name="connsiteY4-24" fmla="*/ 0 h 627795"/>
              <a:gd name="connsiteX5-25" fmla="*/ 184245 w 368489"/>
              <a:gd name="connsiteY5-26" fmla="*/ 0 h 627795"/>
              <a:gd name="connsiteX0-27" fmla="*/ 184245 w 184245"/>
              <a:gd name="connsiteY0-28" fmla="*/ 627795 h 627795"/>
              <a:gd name="connsiteX1-29" fmla="*/ 0 w 184245"/>
              <a:gd name="connsiteY1-30" fmla="*/ 627795 h 627795"/>
              <a:gd name="connsiteX2-31" fmla="*/ 184245 w 184245"/>
              <a:gd name="connsiteY2-32" fmla="*/ 313898 h 627795"/>
              <a:gd name="connsiteX3-33" fmla="*/ 0 w 184245"/>
              <a:gd name="connsiteY3-34" fmla="*/ 0 h 627795"/>
              <a:gd name="connsiteX4-35" fmla="*/ 184245 w 184245"/>
              <a:gd name="connsiteY4-36" fmla="*/ 0 h 627795"/>
              <a:gd name="connsiteX0-37" fmla="*/ 0 w 184245"/>
              <a:gd name="connsiteY0-38" fmla="*/ 627795 h 627795"/>
              <a:gd name="connsiteX1-39" fmla="*/ 184245 w 184245"/>
              <a:gd name="connsiteY1-40" fmla="*/ 313898 h 627795"/>
              <a:gd name="connsiteX2-41" fmla="*/ 0 w 184245"/>
              <a:gd name="connsiteY2-42" fmla="*/ 0 h 627795"/>
              <a:gd name="connsiteX3-43" fmla="*/ 184245 w 184245"/>
              <a:gd name="connsiteY3-44" fmla="*/ 0 h 627795"/>
              <a:gd name="connsiteX0-45" fmla="*/ 0 w 184245"/>
              <a:gd name="connsiteY0-46" fmla="*/ 627795 h 627795"/>
              <a:gd name="connsiteX1-47" fmla="*/ 184245 w 184245"/>
              <a:gd name="connsiteY1-48" fmla="*/ 313898 h 627795"/>
              <a:gd name="connsiteX2-49" fmla="*/ 0 w 184245"/>
              <a:gd name="connsiteY2-50" fmla="*/ 0 h 627795"/>
            </a:gdLst>
            <a:ahLst/>
            <a:cxnLst>
              <a:cxn ang="0">
                <a:pos x="connsiteX0-1" y="connsiteY0-2"/>
              </a:cxn>
              <a:cxn ang="0">
                <a:pos x="connsiteX1-3" y="connsiteY1-4"/>
              </a:cxn>
              <a:cxn ang="0">
                <a:pos x="connsiteX2-5" y="connsiteY2-6"/>
              </a:cxn>
            </a:cxnLst>
            <a:rect l="l" t="t" r="r" b="b"/>
            <a:pathLst>
              <a:path w="184245" h="627795">
                <a:moveTo>
                  <a:pt x="0" y="627795"/>
                </a:moveTo>
                <a:lnTo>
                  <a:pt x="184245" y="313898"/>
                </a:lnTo>
                <a:lnTo>
                  <a:pt x="0" y="0"/>
                </a:lnTo>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88718" y="169435"/>
            <a:ext cx="1202734" cy="595237"/>
          </a:xfrm>
          <a:prstGeom prst="rect">
            <a:avLst/>
          </a:prstGeom>
        </p:spPr>
      </p:pic>
      <p:sp>
        <p:nvSpPr>
          <p:cNvPr id="3" name="文本框 2"/>
          <p:cNvSpPr txBox="1"/>
          <p:nvPr/>
        </p:nvSpPr>
        <p:spPr>
          <a:xfrm>
            <a:off x="1491453" y="272229"/>
            <a:ext cx="2407886" cy="492443"/>
          </a:xfrm>
          <a:prstGeom prst="rect">
            <a:avLst/>
          </a:prstGeom>
          <a:noFill/>
        </p:spPr>
        <p:txBody>
          <a:bodyPr wrap="square" rtlCol="0">
            <a:spAutoFit/>
          </a:bodyPr>
          <a:lstStyle/>
          <a:p>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添加</a:t>
            </a:r>
            <a:r>
              <a:rPr lang="zh-CN" altLang="en-US" sz="2600" dirty="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文字</a:t>
            </a:r>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标题</a:t>
            </a:r>
          </a:p>
        </p:txBody>
      </p:sp>
      <p:sp>
        <p:nvSpPr>
          <p:cNvPr id="6" name="矩形 5"/>
          <p:cNvSpPr/>
          <p:nvPr/>
        </p:nvSpPr>
        <p:spPr>
          <a:xfrm>
            <a:off x="900752" y="2361063"/>
            <a:ext cx="1514901" cy="1378423"/>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9" name="Shape 23432"/>
          <p:cNvSpPr/>
          <p:nvPr/>
        </p:nvSpPr>
        <p:spPr>
          <a:xfrm>
            <a:off x="1409708" y="2783759"/>
            <a:ext cx="501540" cy="553501"/>
          </a:xfrm>
          <a:custGeom>
            <a:avLst/>
            <a:gdLst/>
            <a:ahLst/>
            <a:cxnLst>
              <a:cxn ang="0">
                <a:pos x="wd2" y="hd2"/>
              </a:cxn>
              <a:cxn ang="5400000">
                <a:pos x="wd2" y="hd2"/>
              </a:cxn>
              <a:cxn ang="10800000">
                <a:pos x="wd2" y="hd2"/>
              </a:cxn>
              <a:cxn ang="16200000">
                <a:pos x="wd2" y="hd2"/>
              </a:cxn>
            </a:cxnLst>
            <a:rect l="0" t="0" r="r" b="b"/>
            <a:pathLst>
              <a:path w="21600" h="21600" extrusionOk="0">
                <a:moveTo>
                  <a:pt x="10800" y="13489"/>
                </a:moveTo>
                <a:lnTo>
                  <a:pt x="11189" y="13665"/>
                </a:lnTo>
                <a:lnTo>
                  <a:pt x="11676" y="13930"/>
                </a:lnTo>
                <a:lnTo>
                  <a:pt x="11870" y="14194"/>
                </a:lnTo>
                <a:lnTo>
                  <a:pt x="11968" y="14635"/>
                </a:lnTo>
                <a:lnTo>
                  <a:pt x="11870" y="14988"/>
                </a:lnTo>
                <a:lnTo>
                  <a:pt x="11676" y="15252"/>
                </a:lnTo>
                <a:lnTo>
                  <a:pt x="11189" y="15605"/>
                </a:lnTo>
                <a:lnTo>
                  <a:pt x="10800" y="15693"/>
                </a:lnTo>
                <a:lnTo>
                  <a:pt x="10314" y="15605"/>
                </a:lnTo>
                <a:lnTo>
                  <a:pt x="10022" y="15252"/>
                </a:lnTo>
                <a:lnTo>
                  <a:pt x="9730" y="14988"/>
                </a:lnTo>
                <a:lnTo>
                  <a:pt x="9730" y="14194"/>
                </a:lnTo>
                <a:lnTo>
                  <a:pt x="10314" y="13665"/>
                </a:lnTo>
                <a:lnTo>
                  <a:pt x="10800" y="13489"/>
                </a:lnTo>
                <a:close/>
                <a:moveTo>
                  <a:pt x="3016" y="13401"/>
                </a:moveTo>
                <a:lnTo>
                  <a:pt x="3308" y="13489"/>
                </a:lnTo>
                <a:lnTo>
                  <a:pt x="3503" y="13665"/>
                </a:lnTo>
                <a:lnTo>
                  <a:pt x="3503" y="14018"/>
                </a:lnTo>
                <a:lnTo>
                  <a:pt x="3308" y="14194"/>
                </a:lnTo>
                <a:lnTo>
                  <a:pt x="1751" y="14900"/>
                </a:lnTo>
                <a:lnTo>
                  <a:pt x="1654" y="14723"/>
                </a:lnTo>
                <a:lnTo>
                  <a:pt x="1459" y="14635"/>
                </a:lnTo>
                <a:lnTo>
                  <a:pt x="1362" y="14459"/>
                </a:lnTo>
                <a:lnTo>
                  <a:pt x="1459" y="14194"/>
                </a:lnTo>
                <a:lnTo>
                  <a:pt x="1654" y="14018"/>
                </a:lnTo>
                <a:lnTo>
                  <a:pt x="3016" y="13401"/>
                </a:lnTo>
                <a:close/>
                <a:moveTo>
                  <a:pt x="18486" y="13401"/>
                </a:moveTo>
                <a:lnTo>
                  <a:pt x="18876" y="13489"/>
                </a:lnTo>
                <a:lnTo>
                  <a:pt x="20043" y="14018"/>
                </a:lnTo>
                <a:lnTo>
                  <a:pt x="20238" y="14194"/>
                </a:lnTo>
                <a:lnTo>
                  <a:pt x="20238" y="14635"/>
                </a:lnTo>
                <a:lnTo>
                  <a:pt x="20043" y="14723"/>
                </a:lnTo>
                <a:lnTo>
                  <a:pt x="19751" y="14900"/>
                </a:lnTo>
                <a:lnTo>
                  <a:pt x="19557" y="14723"/>
                </a:lnTo>
                <a:lnTo>
                  <a:pt x="18389" y="14194"/>
                </a:lnTo>
                <a:lnTo>
                  <a:pt x="18195" y="14018"/>
                </a:lnTo>
                <a:lnTo>
                  <a:pt x="18097" y="13753"/>
                </a:lnTo>
                <a:lnTo>
                  <a:pt x="18486" y="13401"/>
                </a:lnTo>
                <a:close/>
                <a:moveTo>
                  <a:pt x="19751" y="9345"/>
                </a:moveTo>
                <a:lnTo>
                  <a:pt x="21405" y="9345"/>
                </a:lnTo>
                <a:lnTo>
                  <a:pt x="21600" y="9522"/>
                </a:lnTo>
                <a:lnTo>
                  <a:pt x="21600" y="9874"/>
                </a:lnTo>
                <a:lnTo>
                  <a:pt x="21405" y="10051"/>
                </a:lnTo>
                <a:lnTo>
                  <a:pt x="21114" y="10227"/>
                </a:lnTo>
                <a:lnTo>
                  <a:pt x="19751" y="10227"/>
                </a:lnTo>
                <a:lnTo>
                  <a:pt x="19557" y="10051"/>
                </a:lnTo>
                <a:lnTo>
                  <a:pt x="19459" y="9874"/>
                </a:lnTo>
                <a:lnTo>
                  <a:pt x="19265" y="9786"/>
                </a:lnTo>
                <a:lnTo>
                  <a:pt x="19459" y="9522"/>
                </a:lnTo>
                <a:lnTo>
                  <a:pt x="19557" y="9345"/>
                </a:lnTo>
                <a:lnTo>
                  <a:pt x="19751" y="9345"/>
                </a:lnTo>
                <a:close/>
                <a:moveTo>
                  <a:pt x="389" y="9345"/>
                </a:moveTo>
                <a:lnTo>
                  <a:pt x="2141" y="9345"/>
                </a:lnTo>
                <a:lnTo>
                  <a:pt x="2238" y="9522"/>
                </a:lnTo>
                <a:lnTo>
                  <a:pt x="2238" y="9874"/>
                </a:lnTo>
                <a:lnTo>
                  <a:pt x="2141" y="10051"/>
                </a:lnTo>
                <a:lnTo>
                  <a:pt x="1751" y="10227"/>
                </a:lnTo>
                <a:lnTo>
                  <a:pt x="389" y="10227"/>
                </a:lnTo>
                <a:lnTo>
                  <a:pt x="292" y="10051"/>
                </a:lnTo>
                <a:lnTo>
                  <a:pt x="0" y="9874"/>
                </a:lnTo>
                <a:lnTo>
                  <a:pt x="0" y="9522"/>
                </a:lnTo>
                <a:lnTo>
                  <a:pt x="292" y="9345"/>
                </a:lnTo>
                <a:lnTo>
                  <a:pt x="389" y="9345"/>
                </a:lnTo>
                <a:close/>
                <a:moveTo>
                  <a:pt x="10800" y="6171"/>
                </a:moveTo>
                <a:lnTo>
                  <a:pt x="11189" y="6348"/>
                </a:lnTo>
                <a:lnTo>
                  <a:pt x="11676" y="6436"/>
                </a:lnTo>
                <a:lnTo>
                  <a:pt x="11870" y="6789"/>
                </a:lnTo>
                <a:lnTo>
                  <a:pt x="11870" y="9257"/>
                </a:lnTo>
                <a:lnTo>
                  <a:pt x="11384" y="12255"/>
                </a:lnTo>
                <a:lnTo>
                  <a:pt x="11384" y="12519"/>
                </a:lnTo>
                <a:lnTo>
                  <a:pt x="11092" y="12696"/>
                </a:lnTo>
                <a:lnTo>
                  <a:pt x="10508" y="12696"/>
                </a:lnTo>
                <a:lnTo>
                  <a:pt x="10314" y="12519"/>
                </a:lnTo>
                <a:lnTo>
                  <a:pt x="10119" y="12255"/>
                </a:lnTo>
                <a:lnTo>
                  <a:pt x="9730" y="9257"/>
                </a:lnTo>
                <a:lnTo>
                  <a:pt x="9730" y="6789"/>
                </a:lnTo>
                <a:lnTo>
                  <a:pt x="10022" y="6436"/>
                </a:lnTo>
                <a:lnTo>
                  <a:pt x="10314" y="6348"/>
                </a:lnTo>
                <a:lnTo>
                  <a:pt x="10800" y="6171"/>
                </a:lnTo>
                <a:close/>
                <a:moveTo>
                  <a:pt x="10800" y="4937"/>
                </a:moveTo>
                <a:lnTo>
                  <a:pt x="8659" y="5378"/>
                </a:lnTo>
                <a:lnTo>
                  <a:pt x="7005" y="6348"/>
                </a:lnTo>
                <a:lnTo>
                  <a:pt x="5741" y="7847"/>
                </a:lnTo>
                <a:lnTo>
                  <a:pt x="5254" y="9610"/>
                </a:lnTo>
                <a:lnTo>
                  <a:pt x="5643" y="11197"/>
                </a:lnTo>
                <a:lnTo>
                  <a:pt x="6227" y="12431"/>
                </a:lnTo>
                <a:lnTo>
                  <a:pt x="6811" y="13401"/>
                </a:lnTo>
                <a:lnTo>
                  <a:pt x="7589" y="14459"/>
                </a:lnTo>
                <a:lnTo>
                  <a:pt x="7881" y="15605"/>
                </a:lnTo>
                <a:lnTo>
                  <a:pt x="7881" y="15958"/>
                </a:lnTo>
                <a:lnTo>
                  <a:pt x="8465" y="16487"/>
                </a:lnTo>
                <a:lnTo>
                  <a:pt x="13038" y="16487"/>
                </a:lnTo>
                <a:lnTo>
                  <a:pt x="13232" y="16398"/>
                </a:lnTo>
                <a:lnTo>
                  <a:pt x="13524" y="16134"/>
                </a:lnTo>
                <a:lnTo>
                  <a:pt x="13622" y="15958"/>
                </a:lnTo>
                <a:lnTo>
                  <a:pt x="13622" y="15605"/>
                </a:lnTo>
                <a:lnTo>
                  <a:pt x="14108" y="14459"/>
                </a:lnTo>
                <a:lnTo>
                  <a:pt x="14692" y="13401"/>
                </a:lnTo>
                <a:lnTo>
                  <a:pt x="15470" y="12431"/>
                </a:lnTo>
                <a:lnTo>
                  <a:pt x="15957" y="11197"/>
                </a:lnTo>
                <a:lnTo>
                  <a:pt x="16249" y="9610"/>
                </a:lnTo>
                <a:lnTo>
                  <a:pt x="15762" y="7847"/>
                </a:lnTo>
                <a:lnTo>
                  <a:pt x="14595" y="6348"/>
                </a:lnTo>
                <a:lnTo>
                  <a:pt x="12941" y="5378"/>
                </a:lnTo>
                <a:lnTo>
                  <a:pt x="10800" y="4937"/>
                </a:lnTo>
                <a:close/>
                <a:moveTo>
                  <a:pt x="19751" y="4673"/>
                </a:moveTo>
                <a:lnTo>
                  <a:pt x="20043" y="4673"/>
                </a:lnTo>
                <a:lnTo>
                  <a:pt x="20238" y="4849"/>
                </a:lnTo>
                <a:lnTo>
                  <a:pt x="20238" y="5202"/>
                </a:lnTo>
                <a:lnTo>
                  <a:pt x="20043" y="5378"/>
                </a:lnTo>
                <a:lnTo>
                  <a:pt x="18876" y="6083"/>
                </a:lnTo>
                <a:lnTo>
                  <a:pt x="18389" y="6083"/>
                </a:lnTo>
                <a:lnTo>
                  <a:pt x="18195" y="5907"/>
                </a:lnTo>
                <a:lnTo>
                  <a:pt x="18097" y="5642"/>
                </a:lnTo>
                <a:lnTo>
                  <a:pt x="18195" y="5466"/>
                </a:lnTo>
                <a:lnTo>
                  <a:pt x="18389" y="5378"/>
                </a:lnTo>
                <a:lnTo>
                  <a:pt x="19557" y="4673"/>
                </a:lnTo>
                <a:lnTo>
                  <a:pt x="19751" y="4673"/>
                </a:lnTo>
                <a:close/>
                <a:moveTo>
                  <a:pt x="1751" y="4673"/>
                </a:moveTo>
                <a:lnTo>
                  <a:pt x="2141" y="4673"/>
                </a:lnTo>
                <a:lnTo>
                  <a:pt x="3308" y="5378"/>
                </a:lnTo>
                <a:lnTo>
                  <a:pt x="3503" y="5466"/>
                </a:lnTo>
                <a:lnTo>
                  <a:pt x="3503" y="5907"/>
                </a:lnTo>
                <a:lnTo>
                  <a:pt x="3308" y="6083"/>
                </a:lnTo>
                <a:lnTo>
                  <a:pt x="2822" y="6083"/>
                </a:lnTo>
                <a:lnTo>
                  <a:pt x="1654" y="5378"/>
                </a:lnTo>
                <a:lnTo>
                  <a:pt x="1362" y="5113"/>
                </a:lnTo>
                <a:lnTo>
                  <a:pt x="1459" y="4849"/>
                </a:lnTo>
                <a:lnTo>
                  <a:pt x="1654" y="4673"/>
                </a:lnTo>
                <a:lnTo>
                  <a:pt x="1751" y="4673"/>
                </a:lnTo>
                <a:close/>
                <a:moveTo>
                  <a:pt x="10800" y="3262"/>
                </a:moveTo>
                <a:lnTo>
                  <a:pt x="13038" y="3615"/>
                </a:lnTo>
                <a:lnTo>
                  <a:pt x="14984" y="4496"/>
                </a:lnTo>
                <a:lnTo>
                  <a:pt x="16735" y="5907"/>
                </a:lnTo>
                <a:lnTo>
                  <a:pt x="17805" y="7582"/>
                </a:lnTo>
                <a:lnTo>
                  <a:pt x="18097" y="9610"/>
                </a:lnTo>
                <a:lnTo>
                  <a:pt x="17903" y="11197"/>
                </a:lnTo>
                <a:lnTo>
                  <a:pt x="17416" y="12431"/>
                </a:lnTo>
                <a:lnTo>
                  <a:pt x="16832" y="13489"/>
                </a:lnTo>
                <a:lnTo>
                  <a:pt x="16249" y="14282"/>
                </a:lnTo>
                <a:lnTo>
                  <a:pt x="15957" y="14723"/>
                </a:lnTo>
                <a:lnTo>
                  <a:pt x="15762" y="14988"/>
                </a:lnTo>
                <a:lnTo>
                  <a:pt x="15665" y="15252"/>
                </a:lnTo>
                <a:lnTo>
                  <a:pt x="15665" y="15605"/>
                </a:lnTo>
                <a:lnTo>
                  <a:pt x="15470" y="16222"/>
                </a:lnTo>
                <a:lnTo>
                  <a:pt x="15178" y="16839"/>
                </a:lnTo>
                <a:lnTo>
                  <a:pt x="14692" y="17368"/>
                </a:lnTo>
                <a:lnTo>
                  <a:pt x="14303" y="17809"/>
                </a:lnTo>
                <a:lnTo>
                  <a:pt x="14303" y="18162"/>
                </a:lnTo>
                <a:lnTo>
                  <a:pt x="14108" y="18426"/>
                </a:lnTo>
                <a:lnTo>
                  <a:pt x="14108" y="19660"/>
                </a:lnTo>
                <a:lnTo>
                  <a:pt x="14011" y="20013"/>
                </a:lnTo>
                <a:lnTo>
                  <a:pt x="13816" y="20278"/>
                </a:lnTo>
                <a:lnTo>
                  <a:pt x="13524" y="20542"/>
                </a:lnTo>
                <a:lnTo>
                  <a:pt x="13232" y="20630"/>
                </a:lnTo>
                <a:lnTo>
                  <a:pt x="12551" y="20895"/>
                </a:lnTo>
                <a:lnTo>
                  <a:pt x="12259" y="21247"/>
                </a:lnTo>
                <a:lnTo>
                  <a:pt x="11870" y="21600"/>
                </a:lnTo>
                <a:lnTo>
                  <a:pt x="9827" y="21600"/>
                </a:lnTo>
                <a:lnTo>
                  <a:pt x="9535" y="21512"/>
                </a:lnTo>
                <a:lnTo>
                  <a:pt x="9243" y="21247"/>
                </a:lnTo>
                <a:lnTo>
                  <a:pt x="8951" y="20895"/>
                </a:lnTo>
                <a:lnTo>
                  <a:pt x="8465" y="20630"/>
                </a:lnTo>
                <a:lnTo>
                  <a:pt x="8076" y="20542"/>
                </a:lnTo>
                <a:lnTo>
                  <a:pt x="7686" y="20278"/>
                </a:lnTo>
                <a:lnTo>
                  <a:pt x="7589" y="20013"/>
                </a:lnTo>
                <a:lnTo>
                  <a:pt x="7589" y="19660"/>
                </a:lnTo>
                <a:lnTo>
                  <a:pt x="7395" y="19572"/>
                </a:lnTo>
                <a:lnTo>
                  <a:pt x="7395" y="17809"/>
                </a:lnTo>
                <a:lnTo>
                  <a:pt x="6811" y="17368"/>
                </a:lnTo>
                <a:lnTo>
                  <a:pt x="6324" y="16839"/>
                </a:lnTo>
                <a:lnTo>
                  <a:pt x="6032" y="16222"/>
                </a:lnTo>
                <a:lnTo>
                  <a:pt x="6032" y="15605"/>
                </a:lnTo>
                <a:lnTo>
                  <a:pt x="5935" y="15252"/>
                </a:lnTo>
                <a:lnTo>
                  <a:pt x="5935" y="14988"/>
                </a:lnTo>
                <a:lnTo>
                  <a:pt x="5643" y="14723"/>
                </a:lnTo>
                <a:lnTo>
                  <a:pt x="5254" y="14282"/>
                </a:lnTo>
                <a:lnTo>
                  <a:pt x="4670" y="13489"/>
                </a:lnTo>
                <a:lnTo>
                  <a:pt x="4086" y="12431"/>
                </a:lnTo>
                <a:lnTo>
                  <a:pt x="3600" y="11197"/>
                </a:lnTo>
                <a:lnTo>
                  <a:pt x="3503" y="9610"/>
                </a:lnTo>
                <a:lnTo>
                  <a:pt x="3892" y="7582"/>
                </a:lnTo>
                <a:lnTo>
                  <a:pt x="4962" y="5907"/>
                </a:lnTo>
                <a:lnTo>
                  <a:pt x="6519" y="4496"/>
                </a:lnTo>
                <a:lnTo>
                  <a:pt x="8465" y="3615"/>
                </a:lnTo>
                <a:lnTo>
                  <a:pt x="10800" y="3262"/>
                </a:lnTo>
                <a:close/>
                <a:moveTo>
                  <a:pt x="5643" y="1234"/>
                </a:moveTo>
                <a:lnTo>
                  <a:pt x="5935" y="1234"/>
                </a:lnTo>
                <a:lnTo>
                  <a:pt x="6616" y="2469"/>
                </a:lnTo>
                <a:lnTo>
                  <a:pt x="6811" y="2733"/>
                </a:lnTo>
                <a:lnTo>
                  <a:pt x="6324" y="3174"/>
                </a:lnTo>
                <a:lnTo>
                  <a:pt x="6032" y="2998"/>
                </a:lnTo>
                <a:lnTo>
                  <a:pt x="5935" y="2909"/>
                </a:lnTo>
                <a:lnTo>
                  <a:pt x="5254" y="1763"/>
                </a:lnTo>
                <a:lnTo>
                  <a:pt x="5157" y="1675"/>
                </a:lnTo>
                <a:lnTo>
                  <a:pt x="5254" y="1411"/>
                </a:lnTo>
                <a:lnTo>
                  <a:pt x="5449" y="1234"/>
                </a:lnTo>
                <a:lnTo>
                  <a:pt x="5643" y="1234"/>
                </a:lnTo>
                <a:close/>
                <a:moveTo>
                  <a:pt x="15957" y="1234"/>
                </a:moveTo>
                <a:lnTo>
                  <a:pt x="16249" y="1234"/>
                </a:lnTo>
                <a:lnTo>
                  <a:pt x="16443" y="1411"/>
                </a:lnTo>
                <a:lnTo>
                  <a:pt x="16443" y="1763"/>
                </a:lnTo>
                <a:lnTo>
                  <a:pt x="15665" y="2909"/>
                </a:lnTo>
                <a:lnTo>
                  <a:pt x="15470" y="2998"/>
                </a:lnTo>
                <a:lnTo>
                  <a:pt x="15373" y="3174"/>
                </a:lnTo>
                <a:lnTo>
                  <a:pt x="14984" y="2998"/>
                </a:lnTo>
                <a:lnTo>
                  <a:pt x="14886" y="2909"/>
                </a:lnTo>
                <a:lnTo>
                  <a:pt x="14886" y="2469"/>
                </a:lnTo>
                <a:lnTo>
                  <a:pt x="15665" y="1411"/>
                </a:lnTo>
                <a:lnTo>
                  <a:pt x="15762" y="1234"/>
                </a:lnTo>
                <a:lnTo>
                  <a:pt x="15957" y="1234"/>
                </a:lnTo>
                <a:close/>
                <a:moveTo>
                  <a:pt x="10800" y="0"/>
                </a:moveTo>
                <a:lnTo>
                  <a:pt x="11092" y="0"/>
                </a:lnTo>
                <a:lnTo>
                  <a:pt x="11189" y="88"/>
                </a:lnTo>
                <a:lnTo>
                  <a:pt x="11189" y="1763"/>
                </a:lnTo>
                <a:lnTo>
                  <a:pt x="11092" y="1940"/>
                </a:lnTo>
                <a:lnTo>
                  <a:pt x="10800" y="2028"/>
                </a:lnTo>
                <a:lnTo>
                  <a:pt x="10605" y="1940"/>
                </a:lnTo>
                <a:lnTo>
                  <a:pt x="10508" y="1763"/>
                </a:lnTo>
                <a:lnTo>
                  <a:pt x="10314" y="1675"/>
                </a:lnTo>
                <a:lnTo>
                  <a:pt x="10314" y="441"/>
                </a:lnTo>
                <a:lnTo>
                  <a:pt x="10508" y="88"/>
                </a:lnTo>
                <a:lnTo>
                  <a:pt x="10605" y="0"/>
                </a:lnTo>
                <a:lnTo>
                  <a:pt x="10800" y="0"/>
                </a:lnTo>
                <a:close/>
              </a:path>
            </a:pathLst>
          </a:custGeom>
          <a:solidFill>
            <a:schemeClr val="tx1">
              <a:lumMod val="65000"/>
              <a:lumOff val="35000"/>
            </a:schemeClr>
          </a:solidFill>
          <a:ln w="12700">
            <a:miter lim="400000"/>
          </a:ln>
        </p:spPr>
        <p:txBody>
          <a:bodyPr lIns="22860" tIns="22860" rIns="22860" bIns="228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sz="1800">
                <a:latin typeface="Calibri" panose="020F0502020204030204"/>
                <a:ea typeface="Calibri" panose="020F0502020204030204"/>
                <a:cs typeface="Calibri" panose="020F0502020204030204"/>
                <a:sym typeface="Calibri" panose="020F0502020204030204"/>
              </a:defRPr>
            </a:pPr>
            <a:endParaRPr sz="240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cxnSp>
        <p:nvCxnSpPr>
          <p:cNvPr id="18" name="直接连接符 17"/>
          <p:cNvCxnSpPr/>
          <p:nvPr/>
        </p:nvCxnSpPr>
        <p:spPr>
          <a:xfrm>
            <a:off x="2797791" y="3016155"/>
            <a:ext cx="873457" cy="0"/>
          </a:xfrm>
          <a:prstGeom prst="line">
            <a:avLst/>
          </a:prstGeom>
          <a:ln>
            <a:solidFill>
              <a:schemeClr val="tx1">
                <a:lumMod val="65000"/>
                <a:lumOff val="3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3998794" y="2374711"/>
            <a:ext cx="1514901" cy="1378423"/>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cxnSp>
        <p:nvCxnSpPr>
          <p:cNvPr id="22" name="直接连接符 21"/>
          <p:cNvCxnSpPr/>
          <p:nvPr/>
        </p:nvCxnSpPr>
        <p:spPr>
          <a:xfrm>
            <a:off x="5800298" y="3002507"/>
            <a:ext cx="873457" cy="0"/>
          </a:xfrm>
          <a:prstGeom prst="line">
            <a:avLst/>
          </a:prstGeom>
          <a:ln>
            <a:solidFill>
              <a:schemeClr val="tx1">
                <a:lumMod val="65000"/>
                <a:lumOff val="3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987654" y="2361064"/>
            <a:ext cx="1514901" cy="1378423"/>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cxnSp>
        <p:nvCxnSpPr>
          <p:cNvPr id="24" name="直接连接符 23"/>
          <p:cNvCxnSpPr/>
          <p:nvPr/>
        </p:nvCxnSpPr>
        <p:spPr>
          <a:xfrm>
            <a:off x="8720918" y="2975212"/>
            <a:ext cx="873457" cy="0"/>
          </a:xfrm>
          <a:prstGeom prst="line">
            <a:avLst/>
          </a:prstGeom>
          <a:ln>
            <a:solidFill>
              <a:schemeClr val="tx1">
                <a:lumMod val="65000"/>
                <a:lumOff val="3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9880979" y="2292825"/>
            <a:ext cx="1514901" cy="1378423"/>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26" name="Shape 23428"/>
          <p:cNvSpPr/>
          <p:nvPr/>
        </p:nvSpPr>
        <p:spPr>
          <a:xfrm>
            <a:off x="7482318" y="2791895"/>
            <a:ext cx="512847" cy="480333"/>
          </a:xfrm>
          <a:custGeom>
            <a:avLst/>
            <a:gdLst/>
            <a:ahLst/>
            <a:cxnLst>
              <a:cxn ang="0">
                <a:pos x="wd2" y="hd2"/>
              </a:cxn>
              <a:cxn ang="5400000">
                <a:pos x="wd2" y="hd2"/>
              </a:cxn>
              <a:cxn ang="10800000">
                <a:pos x="wd2" y="hd2"/>
              </a:cxn>
              <a:cxn ang="16200000">
                <a:pos x="wd2" y="hd2"/>
              </a:cxn>
            </a:cxnLst>
            <a:rect l="0" t="0" r="r" b="b"/>
            <a:pathLst>
              <a:path w="21600" h="21600" extrusionOk="0">
                <a:moveTo>
                  <a:pt x="17678" y="18011"/>
                </a:moveTo>
                <a:lnTo>
                  <a:pt x="18114" y="18144"/>
                </a:lnTo>
                <a:lnTo>
                  <a:pt x="18550" y="18210"/>
                </a:lnTo>
                <a:lnTo>
                  <a:pt x="19235" y="18942"/>
                </a:lnTo>
                <a:lnTo>
                  <a:pt x="19359" y="19274"/>
                </a:lnTo>
                <a:lnTo>
                  <a:pt x="19421" y="19872"/>
                </a:lnTo>
                <a:lnTo>
                  <a:pt x="19359" y="20337"/>
                </a:lnTo>
                <a:lnTo>
                  <a:pt x="19235" y="20670"/>
                </a:lnTo>
                <a:lnTo>
                  <a:pt x="18923" y="21135"/>
                </a:lnTo>
                <a:lnTo>
                  <a:pt x="18550" y="21401"/>
                </a:lnTo>
                <a:lnTo>
                  <a:pt x="18114" y="21467"/>
                </a:lnTo>
                <a:lnTo>
                  <a:pt x="17678" y="21600"/>
                </a:lnTo>
                <a:lnTo>
                  <a:pt x="17243" y="21467"/>
                </a:lnTo>
                <a:lnTo>
                  <a:pt x="16807" y="21401"/>
                </a:lnTo>
                <a:lnTo>
                  <a:pt x="16496" y="21135"/>
                </a:lnTo>
                <a:lnTo>
                  <a:pt x="16309" y="20670"/>
                </a:lnTo>
                <a:lnTo>
                  <a:pt x="16060" y="20337"/>
                </a:lnTo>
                <a:lnTo>
                  <a:pt x="16060" y="19274"/>
                </a:lnTo>
                <a:lnTo>
                  <a:pt x="16309" y="18942"/>
                </a:lnTo>
                <a:lnTo>
                  <a:pt x="16496" y="18609"/>
                </a:lnTo>
                <a:lnTo>
                  <a:pt x="16807" y="18210"/>
                </a:lnTo>
                <a:lnTo>
                  <a:pt x="17243" y="18144"/>
                </a:lnTo>
                <a:lnTo>
                  <a:pt x="17678" y="18011"/>
                </a:lnTo>
                <a:close/>
                <a:moveTo>
                  <a:pt x="7594" y="18011"/>
                </a:moveTo>
                <a:lnTo>
                  <a:pt x="8030" y="18144"/>
                </a:lnTo>
                <a:lnTo>
                  <a:pt x="8466" y="18210"/>
                </a:lnTo>
                <a:lnTo>
                  <a:pt x="8777" y="18609"/>
                </a:lnTo>
                <a:lnTo>
                  <a:pt x="9026" y="18942"/>
                </a:lnTo>
                <a:lnTo>
                  <a:pt x="9213" y="19274"/>
                </a:lnTo>
                <a:lnTo>
                  <a:pt x="9213" y="20337"/>
                </a:lnTo>
                <a:lnTo>
                  <a:pt x="9026" y="20670"/>
                </a:lnTo>
                <a:lnTo>
                  <a:pt x="8777" y="21135"/>
                </a:lnTo>
                <a:lnTo>
                  <a:pt x="8466" y="21401"/>
                </a:lnTo>
                <a:lnTo>
                  <a:pt x="8030" y="21467"/>
                </a:lnTo>
                <a:lnTo>
                  <a:pt x="7594" y="21600"/>
                </a:lnTo>
                <a:lnTo>
                  <a:pt x="7159" y="21467"/>
                </a:lnTo>
                <a:lnTo>
                  <a:pt x="6723" y="21401"/>
                </a:lnTo>
                <a:lnTo>
                  <a:pt x="6412" y="21135"/>
                </a:lnTo>
                <a:lnTo>
                  <a:pt x="6100" y="20670"/>
                </a:lnTo>
                <a:lnTo>
                  <a:pt x="5976" y="20337"/>
                </a:lnTo>
                <a:lnTo>
                  <a:pt x="5851" y="19872"/>
                </a:lnTo>
                <a:lnTo>
                  <a:pt x="5976" y="19274"/>
                </a:lnTo>
                <a:lnTo>
                  <a:pt x="6100" y="18942"/>
                </a:lnTo>
                <a:lnTo>
                  <a:pt x="6412" y="18609"/>
                </a:lnTo>
                <a:lnTo>
                  <a:pt x="6723" y="18210"/>
                </a:lnTo>
                <a:lnTo>
                  <a:pt x="7159" y="18144"/>
                </a:lnTo>
                <a:lnTo>
                  <a:pt x="7594" y="18011"/>
                </a:lnTo>
                <a:close/>
                <a:moveTo>
                  <a:pt x="14877" y="8374"/>
                </a:moveTo>
                <a:lnTo>
                  <a:pt x="14877" y="10833"/>
                </a:lnTo>
                <a:lnTo>
                  <a:pt x="18488" y="10833"/>
                </a:lnTo>
                <a:lnTo>
                  <a:pt x="18799" y="8374"/>
                </a:lnTo>
                <a:lnTo>
                  <a:pt x="14877" y="8374"/>
                </a:lnTo>
                <a:close/>
                <a:moveTo>
                  <a:pt x="10458" y="8374"/>
                </a:moveTo>
                <a:lnTo>
                  <a:pt x="10458" y="10833"/>
                </a:lnTo>
                <a:lnTo>
                  <a:pt x="13819" y="10833"/>
                </a:lnTo>
                <a:lnTo>
                  <a:pt x="13819" y="8374"/>
                </a:lnTo>
                <a:lnTo>
                  <a:pt x="10458" y="8374"/>
                </a:lnTo>
                <a:close/>
                <a:moveTo>
                  <a:pt x="5851" y="8374"/>
                </a:moveTo>
                <a:lnTo>
                  <a:pt x="6287" y="10833"/>
                </a:lnTo>
                <a:lnTo>
                  <a:pt x="9213" y="10833"/>
                </a:lnTo>
                <a:lnTo>
                  <a:pt x="9213" y="8374"/>
                </a:lnTo>
                <a:lnTo>
                  <a:pt x="5851" y="8374"/>
                </a:lnTo>
                <a:close/>
                <a:moveTo>
                  <a:pt x="14877" y="4785"/>
                </a:moveTo>
                <a:lnTo>
                  <a:pt x="14877" y="7244"/>
                </a:lnTo>
                <a:lnTo>
                  <a:pt x="18923" y="7244"/>
                </a:lnTo>
                <a:lnTo>
                  <a:pt x="19235" y="4785"/>
                </a:lnTo>
                <a:lnTo>
                  <a:pt x="14877" y="4785"/>
                </a:lnTo>
                <a:close/>
                <a:moveTo>
                  <a:pt x="10458" y="4785"/>
                </a:moveTo>
                <a:lnTo>
                  <a:pt x="10458" y="7244"/>
                </a:lnTo>
                <a:lnTo>
                  <a:pt x="13819" y="7244"/>
                </a:lnTo>
                <a:lnTo>
                  <a:pt x="13819" y="4785"/>
                </a:lnTo>
                <a:lnTo>
                  <a:pt x="10458" y="4785"/>
                </a:lnTo>
                <a:close/>
                <a:moveTo>
                  <a:pt x="5291" y="4785"/>
                </a:moveTo>
                <a:lnTo>
                  <a:pt x="5727" y="7244"/>
                </a:lnTo>
                <a:lnTo>
                  <a:pt x="9213" y="7244"/>
                </a:lnTo>
                <a:lnTo>
                  <a:pt x="9213" y="4785"/>
                </a:lnTo>
                <a:lnTo>
                  <a:pt x="5291" y="4785"/>
                </a:lnTo>
                <a:close/>
                <a:moveTo>
                  <a:pt x="1058" y="0"/>
                </a:moveTo>
                <a:lnTo>
                  <a:pt x="4046" y="0"/>
                </a:lnTo>
                <a:lnTo>
                  <a:pt x="4357" y="266"/>
                </a:lnTo>
                <a:lnTo>
                  <a:pt x="4669" y="598"/>
                </a:lnTo>
                <a:lnTo>
                  <a:pt x="4793" y="930"/>
                </a:lnTo>
                <a:lnTo>
                  <a:pt x="4980" y="2326"/>
                </a:lnTo>
                <a:lnTo>
                  <a:pt x="20542" y="2326"/>
                </a:lnTo>
                <a:lnTo>
                  <a:pt x="21164" y="2592"/>
                </a:lnTo>
                <a:lnTo>
                  <a:pt x="21413" y="2791"/>
                </a:lnTo>
                <a:lnTo>
                  <a:pt x="21538" y="3057"/>
                </a:lnTo>
                <a:lnTo>
                  <a:pt x="21600" y="3390"/>
                </a:lnTo>
                <a:lnTo>
                  <a:pt x="21600" y="3722"/>
                </a:lnTo>
                <a:lnTo>
                  <a:pt x="20542" y="12229"/>
                </a:lnTo>
                <a:lnTo>
                  <a:pt x="20417" y="12561"/>
                </a:lnTo>
                <a:lnTo>
                  <a:pt x="20106" y="12894"/>
                </a:lnTo>
                <a:lnTo>
                  <a:pt x="19795" y="13159"/>
                </a:lnTo>
                <a:lnTo>
                  <a:pt x="19421" y="13226"/>
                </a:lnTo>
                <a:lnTo>
                  <a:pt x="6598" y="13226"/>
                </a:lnTo>
                <a:lnTo>
                  <a:pt x="6847" y="14422"/>
                </a:lnTo>
                <a:lnTo>
                  <a:pt x="18674" y="14422"/>
                </a:lnTo>
                <a:lnTo>
                  <a:pt x="18923" y="14622"/>
                </a:lnTo>
                <a:lnTo>
                  <a:pt x="19235" y="14887"/>
                </a:lnTo>
                <a:lnTo>
                  <a:pt x="19359" y="15220"/>
                </a:lnTo>
                <a:lnTo>
                  <a:pt x="19421" y="15552"/>
                </a:lnTo>
                <a:lnTo>
                  <a:pt x="19359" y="16017"/>
                </a:lnTo>
                <a:lnTo>
                  <a:pt x="19235" y="16283"/>
                </a:lnTo>
                <a:lnTo>
                  <a:pt x="18923" y="16615"/>
                </a:lnTo>
                <a:lnTo>
                  <a:pt x="18674" y="16748"/>
                </a:lnTo>
                <a:lnTo>
                  <a:pt x="18239" y="16815"/>
                </a:lnTo>
                <a:lnTo>
                  <a:pt x="5851" y="16815"/>
                </a:lnTo>
                <a:lnTo>
                  <a:pt x="5665" y="16748"/>
                </a:lnTo>
                <a:lnTo>
                  <a:pt x="5416" y="16748"/>
                </a:lnTo>
                <a:lnTo>
                  <a:pt x="5291" y="16615"/>
                </a:lnTo>
                <a:lnTo>
                  <a:pt x="5104" y="16482"/>
                </a:lnTo>
                <a:lnTo>
                  <a:pt x="4980" y="16350"/>
                </a:lnTo>
                <a:lnTo>
                  <a:pt x="4855" y="16150"/>
                </a:lnTo>
                <a:lnTo>
                  <a:pt x="4855" y="15884"/>
                </a:lnTo>
                <a:lnTo>
                  <a:pt x="4793" y="15818"/>
                </a:lnTo>
                <a:lnTo>
                  <a:pt x="2739" y="2326"/>
                </a:lnTo>
                <a:lnTo>
                  <a:pt x="747" y="2326"/>
                </a:lnTo>
                <a:lnTo>
                  <a:pt x="436" y="2127"/>
                </a:lnTo>
                <a:lnTo>
                  <a:pt x="187" y="1861"/>
                </a:lnTo>
                <a:lnTo>
                  <a:pt x="0" y="1529"/>
                </a:lnTo>
                <a:lnTo>
                  <a:pt x="0" y="864"/>
                </a:lnTo>
                <a:lnTo>
                  <a:pt x="187" y="465"/>
                </a:lnTo>
                <a:lnTo>
                  <a:pt x="436" y="266"/>
                </a:lnTo>
                <a:lnTo>
                  <a:pt x="747" y="0"/>
                </a:lnTo>
                <a:lnTo>
                  <a:pt x="1058" y="0"/>
                </a:lnTo>
                <a:close/>
              </a:path>
            </a:pathLst>
          </a:custGeom>
          <a:solidFill>
            <a:schemeClr val="tx1">
              <a:lumMod val="65000"/>
              <a:lumOff val="35000"/>
            </a:schemeClr>
          </a:solidFill>
          <a:ln w="12700">
            <a:miter lim="400000"/>
          </a:ln>
        </p:spPr>
        <p:txBody>
          <a:bodyPr lIns="22860" tIns="22860" rIns="22860" bIns="228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sz="1800">
                <a:latin typeface="Calibri" panose="020F0502020204030204"/>
                <a:ea typeface="Calibri" panose="020F0502020204030204"/>
                <a:cs typeface="Calibri" panose="020F0502020204030204"/>
                <a:sym typeface="Calibri" panose="020F0502020204030204"/>
              </a:defRPr>
            </a:pPr>
            <a:endParaRPr sz="240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27" name="Shape 23446"/>
          <p:cNvSpPr/>
          <p:nvPr/>
        </p:nvSpPr>
        <p:spPr>
          <a:xfrm>
            <a:off x="10414455" y="2779334"/>
            <a:ext cx="439587" cy="438019"/>
          </a:xfrm>
          <a:custGeom>
            <a:avLst/>
            <a:gdLst/>
            <a:ahLst/>
            <a:cxnLst>
              <a:cxn ang="0">
                <a:pos x="wd2" y="hd2"/>
              </a:cxn>
              <a:cxn ang="5400000">
                <a:pos x="wd2" y="hd2"/>
              </a:cxn>
              <a:cxn ang="10800000">
                <a:pos x="wd2" y="hd2"/>
              </a:cxn>
              <a:cxn ang="16200000">
                <a:pos x="wd2" y="hd2"/>
              </a:cxn>
            </a:cxnLst>
            <a:rect l="0" t="0" r="r" b="b"/>
            <a:pathLst>
              <a:path w="21600" h="21600" extrusionOk="0">
                <a:moveTo>
                  <a:pt x="5169" y="14555"/>
                </a:moveTo>
                <a:lnTo>
                  <a:pt x="5400" y="14555"/>
                </a:lnTo>
                <a:lnTo>
                  <a:pt x="5786" y="14942"/>
                </a:lnTo>
                <a:lnTo>
                  <a:pt x="5786" y="20748"/>
                </a:lnTo>
                <a:lnTo>
                  <a:pt x="5709" y="21058"/>
                </a:lnTo>
                <a:lnTo>
                  <a:pt x="5554" y="21290"/>
                </a:lnTo>
                <a:lnTo>
                  <a:pt x="5246" y="21445"/>
                </a:lnTo>
                <a:lnTo>
                  <a:pt x="5014" y="21600"/>
                </a:lnTo>
                <a:lnTo>
                  <a:pt x="1003" y="21600"/>
                </a:lnTo>
                <a:lnTo>
                  <a:pt x="540" y="21445"/>
                </a:lnTo>
                <a:lnTo>
                  <a:pt x="309" y="21290"/>
                </a:lnTo>
                <a:lnTo>
                  <a:pt x="0" y="21058"/>
                </a:lnTo>
                <a:lnTo>
                  <a:pt x="0" y="18503"/>
                </a:lnTo>
                <a:lnTo>
                  <a:pt x="154" y="18194"/>
                </a:lnTo>
                <a:lnTo>
                  <a:pt x="463" y="17961"/>
                </a:lnTo>
                <a:lnTo>
                  <a:pt x="4706" y="14710"/>
                </a:lnTo>
                <a:lnTo>
                  <a:pt x="5014" y="14555"/>
                </a:lnTo>
                <a:lnTo>
                  <a:pt x="5169" y="14555"/>
                </a:lnTo>
                <a:close/>
                <a:moveTo>
                  <a:pt x="12960" y="8903"/>
                </a:moveTo>
                <a:lnTo>
                  <a:pt x="13191" y="8903"/>
                </a:lnTo>
                <a:lnTo>
                  <a:pt x="13500" y="9058"/>
                </a:lnTo>
                <a:lnTo>
                  <a:pt x="13500" y="9290"/>
                </a:lnTo>
                <a:lnTo>
                  <a:pt x="13654" y="9600"/>
                </a:lnTo>
                <a:lnTo>
                  <a:pt x="13654" y="20748"/>
                </a:lnTo>
                <a:lnTo>
                  <a:pt x="13500" y="21058"/>
                </a:lnTo>
                <a:lnTo>
                  <a:pt x="13346" y="21290"/>
                </a:lnTo>
                <a:lnTo>
                  <a:pt x="13114" y="21445"/>
                </a:lnTo>
                <a:lnTo>
                  <a:pt x="12806" y="21600"/>
                </a:lnTo>
                <a:lnTo>
                  <a:pt x="8640" y="21600"/>
                </a:lnTo>
                <a:lnTo>
                  <a:pt x="8409" y="21445"/>
                </a:lnTo>
                <a:lnTo>
                  <a:pt x="8100" y="21290"/>
                </a:lnTo>
                <a:lnTo>
                  <a:pt x="7946" y="21058"/>
                </a:lnTo>
                <a:lnTo>
                  <a:pt x="7869" y="20748"/>
                </a:lnTo>
                <a:lnTo>
                  <a:pt x="7869" y="12774"/>
                </a:lnTo>
                <a:lnTo>
                  <a:pt x="7946" y="12387"/>
                </a:lnTo>
                <a:lnTo>
                  <a:pt x="8100" y="12232"/>
                </a:lnTo>
                <a:lnTo>
                  <a:pt x="12574" y="8903"/>
                </a:lnTo>
                <a:lnTo>
                  <a:pt x="12960" y="8903"/>
                </a:lnTo>
                <a:close/>
                <a:moveTo>
                  <a:pt x="20751" y="3252"/>
                </a:moveTo>
                <a:lnTo>
                  <a:pt x="21060" y="3329"/>
                </a:lnTo>
                <a:lnTo>
                  <a:pt x="21291" y="3484"/>
                </a:lnTo>
                <a:lnTo>
                  <a:pt x="21600" y="3716"/>
                </a:lnTo>
                <a:lnTo>
                  <a:pt x="21600" y="20903"/>
                </a:lnTo>
                <a:lnTo>
                  <a:pt x="21291" y="21290"/>
                </a:lnTo>
                <a:lnTo>
                  <a:pt x="21060" y="21445"/>
                </a:lnTo>
                <a:lnTo>
                  <a:pt x="20597" y="21600"/>
                </a:lnTo>
                <a:lnTo>
                  <a:pt x="16586" y="21600"/>
                </a:lnTo>
                <a:lnTo>
                  <a:pt x="16200" y="21445"/>
                </a:lnTo>
                <a:lnTo>
                  <a:pt x="15891" y="21290"/>
                </a:lnTo>
                <a:lnTo>
                  <a:pt x="15814" y="21058"/>
                </a:lnTo>
                <a:lnTo>
                  <a:pt x="15814" y="6890"/>
                </a:lnTo>
                <a:lnTo>
                  <a:pt x="15891" y="6426"/>
                </a:lnTo>
                <a:lnTo>
                  <a:pt x="16200" y="6348"/>
                </a:lnTo>
                <a:lnTo>
                  <a:pt x="20057" y="3329"/>
                </a:lnTo>
                <a:lnTo>
                  <a:pt x="20366" y="3252"/>
                </a:lnTo>
                <a:lnTo>
                  <a:pt x="20751" y="3252"/>
                </a:lnTo>
                <a:close/>
                <a:moveTo>
                  <a:pt x="7869" y="0"/>
                </a:moveTo>
                <a:lnTo>
                  <a:pt x="13500" y="774"/>
                </a:lnTo>
                <a:lnTo>
                  <a:pt x="13731" y="929"/>
                </a:lnTo>
                <a:lnTo>
                  <a:pt x="13886" y="1084"/>
                </a:lnTo>
                <a:lnTo>
                  <a:pt x="14040" y="1316"/>
                </a:lnTo>
                <a:lnTo>
                  <a:pt x="14040" y="1626"/>
                </a:lnTo>
                <a:lnTo>
                  <a:pt x="13191" y="7123"/>
                </a:lnTo>
                <a:lnTo>
                  <a:pt x="13114" y="7432"/>
                </a:lnTo>
                <a:lnTo>
                  <a:pt x="12651" y="7665"/>
                </a:lnTo>
                <a:lnTo>
                  <a:pt x="12266" y="7665"/>
                </a:lnTo>
                <a:lnTo>
                  <a:pt x="12034" y="7432"/>
                </a:lnTo>
                <a:lnTo>
                  <a:pt x="11186" y="6426"/>
                </a:lnTo>
                <a:lnTo>
                  <a:pt x="3626" y="12155"/>
                </a:lnTo>
                <a:lnTo>
                  <a:pt x="3394" y="12232"/>
                </a:lnTo>
                <a:lnTo>
                  <a:pt x="3009" y="12387"/>
                </a:lnTo>
                <a:lnTo>
                  <a:pt x="2546" y="12232"/>
                </a:lnTo>
                <a:lnTo>
                  <a:pt x="2314" y="12000"/>
                </a:lnTo>
                <a:lnTo>
                  <a:pt x="154" y="9135"/>
                </a:lnTo>
                <a:lnTo>
                  <a:pt x="0" y="8748"/>
                </a:lnTo>
                <a:lnTo>
                  <a:pt x="0" y="8516"/>
                </a:lnTo>
                <a:lnTo>
                  <a:pt x="154" y="8052"/>
                </a:lnTo>
                <a:lnTo>
                  <a:pt x="463" y="7819"/>
                </a:lnTo>
                <a:lnTo>
                  <a:pt x="7946" y="2013"/>
                </a:lnTo>
                <a:lnTo>
                  <a:pt x="7174" y="1084"/>
                </a:lnTo>
                <a:lnTo>
                  <a:pt x="7174" y="232"/>
                </a:lnTo>
                <a:lnTo>
                  <a:pt x="7329" y="77"/>
                </a:lnTo>
                <a:lnTo>
                  <a:pt x="7560" y="0"/>
                </a:lnTo>
                <a:lnTo>
                  <a:pt x="7869" y="0"/>
                </a:lnTo>
                <a:close/>
              </a:path>
            </a:pathLst>
          </a:custGeom>
          <a:solidFill>
            <a:schemeClr val="tx1">
              <a:lumMod val="65000"/>
              <a:lumOff val="35000"/>
            </a:schemeClr>
          </a:solidFill>
          <a:ln w="12700">
            <a:miter lim="400000"/>
          </a:ln>
        </p:spPr>
        <p:txBody>
          <a:bodyPr lIns="22860" tIns="22860" rIns="22860" bIns="228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sz="1800">
                <a:latin typeface="Calibri" panose="020F0502020204030204"/>
                <a:ea typeface="Calibri" panose="020F0502020204030204"/>
                <a:cs typeface="Calibri" panose="020F0502020204030204"/>
                <a:sym typeface="Calibri" panose="020F0502020204030204"/>
              </a:defRPr>
            </a:pPr>
            <a:endParaRPr sz="240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28" name="Shape 23455"/>
          <p:cNvSpPr/>
          <p:nvPr/>
        </p:nvSpPr>
        <p:spPr>
          <a:xfrm>
            <a:off x="4508394" y="2819833"/>
            <a:ext cx="544612" cy="481997"/>
          </a:xfrm>
          <a:custGeom>
            <a:avLst/>
            <a:gdLst/>
            <a:ahLst/>
            <a:cxnLst>
              <a:cxn ang="0">
                <a:pos x="wd2" y="hd2"/>
              </a:cxn>
              <a:cxn ang="5400000">
                <a:pos x="wd2" y="hd2"/>
              </a:cxn>
              <a:cxn ang="10800000">
                <a:pos x="wd2" y="hd2"/>
              </a:cxn>
              <a:cxn ang="16200000">
                <a:pos x="wd2" y="hd2"/>
              </a:cxn>
            </a:cxnLst>
            <a:rect l="0" t="0" r="r" b="b"/>
            <a:pathLst>
              <a:path w="21600" h="21600" extrusionOk="0">
                <a:moveTo>
                  <a:pt x="19348" y="7505"/>
                </a:moveTo>
                <a:lnTo>
                  <a:pt x="20560" y="8875"/>
                </a:lnTo>
                <a:lnTo>
                  <a:pt x="21253" y="10572"/>
                </a:lnTo>
                <a:lnTo>
                  <a:pt x="21600" y="12399"/>
                </a:lnTo>
                <a:lnTo>
                  <a:pt x="21369" y="14030"/>
                </a:lnTo>
                <a:lnTo>
                  <a:pt x="20791" y="15466"/>
                </a:lnTo>
                <a:lnTo>
                  <a:pt x="19867" y="16706"/>
                </a:lnTo>
                <a:lnTo>
                  <a:pt x="18655" y="17880"/>
                </a:lnTo>
                <a:lnTo>
                  <a:pt x="18655" y="18337"/>
                </a:lnTo>
                <a:lnTo>
                  <a:pt x="18886" y="19447"/>
                </a:lnTo>
                <a:lnTo>
                  <a:pt x="19463" y="20491"/>
                </a:lnTo>
                <a:lnTo>
                  <a:pt x="20387" y="21208"/>
                </a:lnTo>
                <a:lnTo>
                  <a:pt x="20387" y="21600"/>
                </a:lnTo>
                <a:lnTo>
                  <a:pt x="18943" y="21535"/>
                </a:lnTo>
                <a:lnTo>
                  <a:pt x="17557" y="21208"/>
                </a:lnTo>
                <a:lnTo>
                  <a:pt x="16229" y="20491"/>
                </a:lnTo>
                <a:lnTo>
                  <a:pt x="15016" y="19381"/>
                </a:lnTo>
                <a:lnTo>
                  <a:pt x="13803" y="19447"/>
                </a:lnTo>
                <a:lnTo>
                  <a:pt x="12128" y="19251"/>
                </a:lnTo>
                <a:lnTo>
                  <a:pt x="10511" y="18794"/>
                </a:lnTo>
                <a:lnTo>
                  <a:pt x="9067" y="18011"/>
                </a:lnTo>
                <a:lnTo>
                  <a:pt x="10973" y="17750"/>
                </a:lnTo>
                <a:lnTo>
                  <a:pt x="12937" y="17293"/>
                </a:lnTo>
                <a:lnTo>
                  <a:pt x="14727" y="16379"/>
                </a:lnTo>
                <a:lnTo>
                  <a:pt x="16229" y="15270"/>
                </a:lnTo>
                <a:lnTo>
                  <a:pt x="17557" y="13769"/>
                </a:lnTo>
                <a:lnTo>
                  <a:pt x="18539" y="12073"/>
                </a:lnTo>
                <a:lnTo>
                  <a:pt x="19174" y="10115"/>
                </a:lnTo>
                <a:lnTo>
                  <a:pt x="19348" y="8222"/>
                </a:lnTo>
                <a:lnTo>
                  <a:pt x="19348" y="7505"/>
                </a:lnTo>
                <a:close/>
                <a:moveTo>
                  <a:pt x="9010" y="0"/>
                </a:moveTo>
                <a:lnTo>
                  <a:pt x="11378" y="196"/>
                </a:lnTo>
                <a:lnTo>
                  <a:pt x="13514" y="1044"/>
                </a:lnTo>
                <a:lnTo>
                  <a:pt x="15305" y="2415"/>
                </a:lnTo>
                <a:lnTo>
                  <a:pt x="16749" y="3981"/>
                </a:lnTo>
                <a:lnTo>
                  <a:pt x="17673" y="6004"/>
                </a:lnTo>
                <a:lnTo>
                  <a:pt x="17961" y="8222"/>
                </a:lnTo>
                <a:lnTo>
                  <a:pt x="17673" y="10376"/>
                </a:lnTo>
                <a:lnTo>
                  <a:pt x="16749" y="12268"/>
                </a:lnTo>
                <a:lnTo>
                  <a:pt x="15305" y="14030"/>
                </a:lnTo>
                <a:lnTo>
                  <a:pt x="13514" y="15270"/>
                </a:lnTo>
                <a:lnTo>
                  <a:pt x="11378" y="16053"/>
                </a:lnTo>
                <a:lnTo>
                  <a:pt x="9010" y="16379"/>
                </a:lnTo>
                <a:lnTo>
                  <a:pt x="8259" y="16379"/>
                </a:lnTo>
                <a:lnTo>
                  <a:pt x="7566" y="16249"/>
                </a:lnTo>
                <a:lnTo>
                  <a:pt x="6064" y="17619"/>
                </a:lnTo>
                <a:lnTo>
                  <a:pt x="4563" y="18337"/>
                </a:lnTo>
                <a:lnTo>
                  <a:pt x="2830" y="18794"/>
                </a:lnTo>
                <a:lnTo>
                  <a:pt x="1213" y="18924"/>
                </a:lnTo>
                <a:lnTo>
                  <a:pt x="1213" y="18337"/>
                </a:lnTo>
                <a:lnTo>
                  <a:pt x="2310" y="17554"/>
                </a:lnTo>
                <a:lnTo>
                  <a:pt x="3119" y="16379"/>
                </a:lnTo>
                <a:lnTo>
                  <a:pt x="3350" y="15140"/>
                </a:lnTo>
                <a:lnTo>
                  <a:pt x="3350" y="14552"/>
                </a:lnTo>
                <a:lnTo>
                  <a:pt x="1906" y="13312"/>
                </a:lnTo>
                <a:lnTo>
                  <a:pt x="924" y="11746"/>
                </a:lnTo>
                <a:lnTo>
                  <a:pt x="231" y="9984"/>
                </a:lnTo>
                <a:lnTo>
                  <a:pt x="0" y="8222"/>
                </a:lnTo>
                <a:lnTo>
                  <a:pt x="289" y="6004"/>
                </a:lnTo>
                <a:lnTo>
                  <a:pt x="1213" y="3981"/>
                </a:lnTo>
                <a:lnTo>
                  <a:pt x="2657" y="2415"/>
                </a:lnTo>
                <a:lnTo>
                  <a:pt x="4447" y="1044"/>
                </a:lnTo>
                <a:lnTo>
                  <a:pt x="6584" y="196"/>
                </a:lnTo>
                <a:lnTo>
                  <a:pt x="9010" y="0"/>
                </a:lnTo>
                <a:close/>
              </a:path>
            </a:pathLst>
          </a:custGeom>
          <a:solidFill>
            <a:schemeClr val="tx1">
              <a:lumMod val="65000"/>
              <a:lumOff val="35000"/>
            </a:schemeClr>
          </a:solidFill>
          <a:ln w="12700">
            <a:miter lim="400000"/>
          </a:ln>
        </p:spPr>
        <p:txBody>
          <a:bodyPr lIns="22860" tIns="22860" rIns="22860" bIns="228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sz="1800">
                <a:latin typeface="Calibri" panose="020F0502020204030204"/>
                <a:ea typeface="Calibri" panose="020F0502020204030204"/>
                <a:cs typeface="Calibri" panose="020F0502020204030204"/>
                <a:sym typeface="Calibri" panose="020F0502020204030204"/>
              </a:defRPr>
            </a:pPr>
            <a:endParaRPr sz="240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31" name="矩形 30"/>
          <p:cNvSpPr/>
          <p:nvPr/>
        </p:nvSpPr>
        <p:spPr>
          <a:xfrm>
            <a:off x="589598" y="4792072"/>
            <a:ext cx="2249138" cy="1061829"/>
          </a:xfrm>
          <a:prstGeom prst="rect">
            <a:avLst/>
          </a:prstGeom>
        </p:spPr>
        <p:txBody>
          <a:bodyPr wrap="square">
            <a:spAutoFit/>
          </a:bodyPr>
          <a:lstStyle/>
          <a:p>
            <a:pPr algn="ctr" defTabSz="914400">
              <a:lnSpc>
                <a:spcPct val="150000"/>
              </a:lnSpc>
              <a:defRPr/>
            </a:pPr>
            <a:r>
              <a:rPr lang="en-US" altLang="zh-CN" sz="105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p>
        </p:txBody>
      </p:sp>
      <p:sp>
        <p:nvSpPr>
          <p:cNvPr id="33" name="文本框 32"/>
          <p:cNvSpPr txBox="1"/>
          <p:nvPr/>
        </p:nvSpPr>
        <p:spPr>
          <a:xfrm>
            <a:off x="964442" y="4094328"/>
            <a:ext cx="1178257" cy="461665"/>
          </a:xfrm>
          <a:prstGeom prst="rect">
            <a:avLst/>
          </a:prstGeom>
          <a:noFill/>
        </p:spPr>
        <p:txBody>
          <a:bodyPr wrap="square" rtlCol="0">
            <a:spAutoFit/>
          </a:bodyPr>
          <a:lstStyle/>
          <a:p>
            <a:r>
              <a:rPr lang="en-US" altLang="zh-CN" sz="2400" dirty="0" smtClean="0">
                <a:solidFill>
                  <a:schemeClr val="tx1">
                    <a:lumMod val="75000"/>
                    <a:lumOff val="25000"/>
                  </a:schemeClr>
                </a:solidFill>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rPr>
              <a:t>【    】</a:t>
            </a:r>
          </a:p>
        </p:txBody>
      </p:sp>
      <p:sp>
        <p:nvSpPr>
          <p:cNvPr id="35" name="文本框 34"/>
          <p:cNvSpPr txBox="1"/>
          <p:nvPr/>
        </p:nvSpPr>
        <p:spPr>
          <a:xfrm>
            <a:off x="1315872" y="4107976"/>
            <a:ext cx="527709" cy="461665"/>
          </a:xfrm>
          <a:prstGeom prst="rect">
            <a:avLst/>
          </a:prstGeom>
          <a:noFill/>
        </p:spPr>
        <p:txBody>
          <a:bodyPr wrap="none" rtlCol="0">
            <a:spAutoFit/>
          </a:bodyPr>
          <a:lstStyle/>
          <a:p>
            <a:r>
              <a:rPr lang="en-US" altLang="zh-CN" sz="24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01</a:t>
            </a:r>
          </a:p>
        </p:txBody>
      </p:sp>
      <p:sp>
        <p:nvSpPr>
          <p:cNvPr id="36" name="矩形 35"/>
          <p:cNvSpPr/>
          <p:nvPr/>
        </p:nvSpPr>
        <p:spPr>
          <a:xfrm>
            <a:off x="3646696" y="4792072"/>
            <a:ext cx="2249138" cy="1061829"/>
          </a:xfrm>
          <a:prstGeom prst="rect">
            <a:avLst/>
          </a:prstGeom>
        </p:spPr>
        <p:txBody>
          <a:bodyPr wrap="square">
            <a:spAutoFit/>
          </a:bodyPr>
          <a:lstStyle/>
          <a:p>
            <a:pPr algn="ctr" defTabSz="914400">
              <a:lnSpc>
                <a:spcPct val="150000"/>
              </a:lnSpc>
              <a:defRPr/>
            </a:pPr>
            <a:r>
              <a:rPr lang="en-US" altLang="zh-CN" sz="105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p>
        </p:txBody>
      </p:sp>
      <p:sp>
        <p:nvSpPr>
          <p:cNvPr id="37" name="文本框 36"/>
          <p:cNvSpPr txBox="1"/>
          <p:nvPr/>
        </p:nvSpPr>
        <p:spPr>
          <a:xfrm>
            <a:off x="4103427" y="4094328"/>
            <a:ext cx="1178257" cy="461665"/>
          </a:xfrm>
          <a:prstGeom prst="rect">
            <a:avLst/>
          </a:prstGeom>
          <a:noFill/>
        </p:spPr>
        <p:txBody>
          <a:bodyPr wrap="square" rtlCol="0">
            <a:spAutoFit/>
          </a:bodyPr>
          <a:lstStyle/>
          <a:p>
            <a:r>
              <a:rPr lang="en-US" altLang="zh-CN" sz="2400" dirty="0" smtClean="0">
                <a:solidFill>
                  <a:schemeClr val="tx1">
                    <a:lumMod val="75000"/>
                    <a:lumOff val="25000"/>
                  </a:schemeClr>
                </a:solidFill>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rPr>
              <a:t>【    】</a:t>
            </a:r>
          </a:p>
        </p:txBody>
      </p:sp>
      <p:sp>
        <p:nvSpPr>
          <p:cNvPr id="38" name="文本框 37"/>
          <p:cNvSpPr txBox="1"/>
          <p:nvPr/>
        </p:nvSpPr>
        <p:spPr>
          <a:xfrm>
            <a:off x="4454857" y="4107976"/>
            <a:ext cx="527709" cy="461665"/>
          </a:xfrm>
          <a:prstGeom prst="rect">
            <a:avLst/>
          </a:prstGeom>
          <a:noFill/>
        </p:spPr>
        <p:txBody>
          <a:bodyPr wrap="none" rtlCol="0">
            <a:spAutoFit/>
          </a:bodyPr>
          <a:lstStyle/>
          <a:p>
            <a:r>
              <a:rPr lang="en-US" altLang="zh-CN" sz="24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02</a:t>
            </a:r>
          </a:p>
        </p:txBody>
      </p:sp>
      <p:sp>
        <p:nvSpPr>
          <p:cNvPr id="39" name="矩形 38"/>
          <p:cNvSpPr/>
          <p:nvPr/>
        </p:nvSpPr>
        <p:spPr>
          <a:xfrm>
            <a:off x="6690148" y="4805720"/>
            <a:ext cx="2249138" cy="1061829"/>
          </a:xfrm>
          <a:prstGeom prst="rect">
            <a:avLst/>
          </a:prstGeom>
        </p:spPr>
        <p:txBody>
          <a:bodyPr wrap="square">
            <a:spAutoFit/>
          </a:bodyPr>
          <a:lstStyle/>
          <a:p>
            <a:pPr algn="ctr" defTabSz="914400">
              <a:lnSpc>
                <a:spcPct val="150000"/>
              </a:lnSpc>
              <a:defRPr/>
            </a:pPr>
            <a:r>
              <a:rPr lang="en-US" altLang="zh-CN" sz="105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p>
        </p:txBody>
      </p:sp>
      <p:sp>
        <p:nvSpPr>
          <p:cNvPr id="40" name="文本框 39"/>
          <p:cNvSpPr txBox="1"/>
          <p:nvPr/>
        </p:nvSpPr>
        <p:spPr>
          <a:xfrm>
            <a:off x="7064992" y="4107976"/>
            <a:ext cx="1178257" cy="461665"/>
          </a:xfrm>
          <a:prstGeom prst="rect">
            <a:avLst/>
          </a:prstGeom>
          <a:noFill/>
        </p:spPr>
        <p:txBody>
          <a:bodyPr wrap="square" rtlCol="0">
            <a:spAutoFit/>
          </a:bodyPr>
          <a:lstStyle/>
          <a:p>
            <a:r>
              <a:rPr lang="en-US" altLang="zh-CN" sz="2400" dirty="0" smtClean="0">
                <a:solidFill>
                  <a:schemeClr val="tx1">
                    <a:lumMod val="75000"/>
                    <a:lumOff val="25000"/>
                  </a:schemeClr>
                </a:solidFill>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rPr>
              <a:t>【    】</a:t>
            </a:r>
          </a:p>
        </p:txBody>
      </p:sp>
      <p:sp>
        <p:nvSpPr>
          <p:cNvPr id="41" name="文本框 40"/>
          <p:cNvSpPr txBox="1"/>
          <p:nvPr/>
        </p:nvSpPr>
        <p:spPr>
          <a:xfrm>
            <a:off x="7416422" y="4121624"/>
            <a:ext cx="527709" cy="461665"/>
          </a:xfrm>
          <a:prstGeom prst="rect">
            <a:avLst/>
          </a:prstGeom>
          <a:noFill/>
        </p:spPr>
        <p:txBody>
          <a:bodyPr wrap="none" rtlCol="0">
            <a:spAutoFit/>
          </a:bodyPr>
          <a:lstStyle/>
          <a:p>
            <a:r>
              <a:rPr lang="en-US" altLang="zh-CN" sz="24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03</a:t>
            </a:r>
          </a:p>
        </p:txBody>
      </p:sp>
      <p:sp>
        <p:nvSpPr>
          <p:cNvPr id="42" name="矩形 41"/>
          <p:cNvSpPr/>
          <p:nvPr/>
        </p:nvSpPr>
        <p:spPr>
          <a:xfrm>
            <a:off x="9515233" y="4737482"/>
            <a:ext cx="2249138" cy="1061829"/>
          </a:xfrm>
          <a:prstGeom prst="rect">
            <a:avLst/>
          </a:prstGeom>
        </p:spPr>
        <p:txBody>
          <a:bodyPr wrap="square">
            <a:spAutoFit/>
          </a:bodyPr>
          <a:lstStyle/>
          <a:p>
            <a:pPr algn="ctr" defTabSz="914400">
              <a:lnSpc>
                <a:spcPct val="150000"/>
              </a:lnSpc>
              <a:defRPr/>
            </a:pPr>
            <a:r>
              <a:rPr lang="en-US" altLang="zh-CN" sz="1050" kern="0" dirty="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Lorem ipsum dolor sit amet, consectetuer adipiscing elit. Aenean commodo ligula eget dolor. </a:t>
            </a:r>
          </a:p>
        </p:txBody>
      </p:sp>
      <p:sp>
        <p:nvSpPr>
          <p:cNvPr id="43" name="文本框 42"/>
          <p:cNvSpPr txBox="1"/>
          <p:nvPr/>
        </p:nvSpPr>
        <p:spPr>
          <a:xfrm>
            <a:off x="9971964" y="4039738"/>
            <a:ext cx="1178257" cy="461665"/>
          </a:xfrm>
          <a:prstGeom prst="rect">
            <a:avLst/>
          </a:prstGeom>
          <a:noFill/>
        </p:spPr>
        <p:txBody>
          <a:bodyPr wrap="square" rtlCol="0">
            <a:spAutoFit/>
          </a:bodyPr>
          <a:lstStyle/>
          <a:p>
            <a:r>
              <a:rPr lang="en-US" altLang="zh-CN" sz="2400" dirty="0" smtClean="0">
                <a:solidFill>
                  <a:schemeClr val="tx1">
                    <a:lumMod val="75000"/>
                    <a:lumOff val="25000"/>
                  </a:schemeClr>
                </a:solidFill>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rPr>
              <a:t>【    】</a:t>
            </a:r>
          </a:p>
        </p:txBody>
      </p:sp>
      <p:sp>
        <p:nvSpPr>
          <p:cNvPr id="44" name="文本框 43"/>
          <p:cNvSpPr txBox="1"/>
          <p:nvPr/>
        </p:nvSpPr>
        <p:spPr>
          <a:xfrm>
            <a:off x="10323394" y="4053386"/>
            <a:ext cx="527709" cy="461665"/>
          </a:xfrm>
          <a:prstGeom prst="rect">
            <a:avLst/>
          </a:prstGeom>
          <a:noFill/>
        </p:spPr>
        <p:txBody>
          <a:bodyPr wrap="none" rtlCol="0">
            <a:spAutoFit/>
          </a:bodyPr>
          <a:lstStyle/>
          <a:p>
            <a:r>
              <a:rPr lang="en-US" altLang="zh-CN" sz="24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04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down)">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down)">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down)">
                                      <p:cBhvr>
                                        <p:cTn id="2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6" grpId="0"/>
      <p:bldP spid="39"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88718" y="169435"/>
            <a:ext cx="1202734" cy="595237"/>
          </a:xfrm>
          <a:prstGeom prst="rect">
            <a:avLst/>
          </a:prstGeom>
        </p:spPr>
      </p:pic>
      <p:sp>
        <p:nvSpPr>
          <p:cNvPr id="3" name="文本框 2"/>
          <p:cNvSpPr txBox="1"/>
          <p:nvPr/>
        </p:nvSpPr>
        <p:spPr>
          <a:xfrm>
            <a:off x="1491453" y="272229"/>
            <a:ext cx="2407886" cy="492443"/>
          </a:xfrm>
          <a:prstGeom prst="rect">
            <a:avLst/>
          </a:prstGeom>
          <a:noFill/>
        </p:spPr>
        <p:txBody>
          <a:bodyPr wrap="square" rtlCol="0">
            <a:spAutoFit/>
          </a:bodyPr>
          <a:lstStyle/>
          <a:p>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添加</a:t>
            </a:r>
            <a:r>
              <a:rPr lang="zh-CN" altLang="en-US" sz="2600" dirty="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文字</a:t>
            </a:r>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标题</a:t>
            </a:r>
          </a:p>
        </p:txBody>
      </p:sp>
      <p:sp>
        <p:nvSpPr>
          <p:cNvPr id="5" name="文本框 4"/>
          <p:cNvSpPr txBox="1"/>
          <p:nvPr/>
        </p:nvSpPr>
        <p:spPr>
          <a:xfrm>
            <a:off x="2260600" y="1853930"/>
            <a:ext cx="3289300" cy="368300"/>
          </a:xfrm>
          <a:prstGeom prst="rect">
            <a:avLst/>
          </a:prstGeom>
          <a:noFill/>
        </p:spPr>
        <p:txBody>
          <a:bodyPr wrap="square" rtlCol="0">
            <a:spAutoFit/>
          </a:bodyPr>
          <a:lstStyle/>
          <a:p>
            <a:r>
              <a:rPr lang="zh-CN" altLang="en-US"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此处添加您的标题</a:t>
            </a:r>
          </a:p>
        </p:txBody>
      </p:sp>
      <p:sp>
        <p:nvSpPr>
          <p:cNvPr id="6" name="矩形 5"/>
          <p:cNvSpPr/>
          <p:nvPr/>
        </p:nvSpPr>
        <p:spPr>
          <a:xfrm>
            <a:off x="2260600" y="2315595"/>
            <a:ext cx="9144000" cy="891540"/>
          </a:xfrm>
          <a:prstGeom prst="rect">
            <a:avLst/>
          </a:prstGeom>
        </p:spPr>
        <p:txBody>
          <a:bodyPr wrap="square">
            <a:spAutoFit/>
          </a:bodyPr>
          <a:lstStyle/>
          <a:p>
            <a:pPr>
              <a:lnSpc>
                <a:spcPct val="130000"/>
              </a:lnSpc>
            </a:pPr>
            <a:r>
              <a:rPr lang="en-US" altLang="zh-CN" sz="1000" dirty="0" smtClean="0">
                <a:solidFill>
                  <a:schemeClr val="tx1">
                    <a:lumMod val="75000"/>
                    <a:lumOff val="25000"/>
                  </a:schemeClr>
                </a:solidFill>
                <a:effectLst/>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We can give a brief introduction to the company here, such as our main products, quality service, professional team, financing plan and so on. And the direction of the future, the grand goal. We can give a brief introduction to the company here, such as our main products, quality service, professional team, financing plan and so on. And the direction of the future, the grand goal. </a:t>
            </a:r>
            <a:endParaRPr lang="zh-CN" altLang="en-US" sz="10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a:p>
            <a:pPr>
              <a:lnSpc>
                <a:spcPct val="130000"/>
              </a:lnSpc>
            </a:pPr>
            <a:endParaRPr lang="zh-CN" altLang="en-US" sz="10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7" name="文本框 6"/>
          <p:cNvSpPr txBox="1"/>
          <p:nvPr/>
        </p:nvSpPr>
        <p:spPr>
          <a:xfrm>
            <a:off x="2260600" y="3989900"/>
            <a:ext cx="3289300" cy="368300"/>
          </a:xfrm>
          <a:prstGeom prst="rect">
            <a:avLst/>
          </a:prstGeom>
          <a:noFill/>
        </p:spPr>
        <p:txBody>
          <a:bodyPr wrap="square" rtlCol="0">
            <a:spAutoFit/>
          </a:bodyPr>
          <a:lstStyle/>
          <a:p>
            <a:r>
              <a:rPr lang="zh-CN" altLang="en-US"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此处添加您的标题</a:t>
            </a:r>
          </a:p>
        </p:txBody>
      </p:sp>
      <p:sp>
        <p:nvSpPr>
          <p:cNvPr id="8" name="矩形 7"/>
          <p:cNvSpPr/>
          <p:nvPr/>
        </p:nvSpPr>
        <p:spPr>
          <a:xfrm>
            <a:off x="2260600" y="4451565"/>
            <a:ext cx="9144000" cy="891540"/>
          </a:xfrm>
          <a:prstGeom prst="rect">
            <a:avLst/>
          </a:prstGeom>
        </p:spPr>
        <p:txBody>
          <a:bodyPr wrap="square">
            <a:spAutoFit/>
          </a:bodyPr>
          <a:lstStyle/>
          <a:p>
            <a:pPr>
              <a:lnSpc>
                <a:spcPct val="130000"/>
              </a:lnSpc>
            </a:pPr>
            <a:r>
              <a:rPr lang="en-US" altLang="zh-CN" sz="1000" dirty="0" smtClean="0">
                <a:solidFill>
                  <a:schemeClr val="tx1">
                    <a:lumMod val="75000"/>
                    <a:lumOff val="25000"/>
                  </a:schemeClr>
                </a:solidFill>
                <a:effectLst/>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We can give a brief introduction to the company here, such as our main products, quality service, professional team, financing plan and so on. And the direction of the future, the grand goal. We can give a brief introduction to the company here, such as our main products, quality service, professional team, financing plan and so on. And the direction of the future, the grand goal. </a:t>
            </a:r>
            <a:endParaRPr lang="zh-CN" altLang="en-US" sz="10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a:p>
            <a:pPr>
              <a:lnSpc>
                <a:spcPct val="130000"/>
              </a:lnSpc>
            </a:pPr>
            <a:endParaRPr lang="zh-CN" altLang="en-US" sz="10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9" name="文本框 8"/>
          <p:cNvSpPr txBox="1"/>
          <p:nvPr/>
        </p:nvSpPr>
        <p:spPr>
          <a:xfrm>
            <a:off x="1264088" y="2070100"/>
            <a:ext cx="701345" cy="646331"/>
          </a:xfrm>
          <a:prstGeom prst="rect">
            <a:avLst/>
          </a:prstGeom>
          <a:noFill/>
        </p:spPr>
        <p:txBody>
          <a:bodyPr wrap="square" rtlCol="0">
            <a:spAutoFit/>
          </a:bodyPr>
          <a:lstStyle/>
          <a:p>
            <a:pPr algn="dist"/>
            <a:r>
              <a:rPr lang="en-US" altLang="zh-CN" sz="36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01</a:t>
            </a:r>
          </a:p>
        </p:txBody>
      </p:sp>
      <p:sp>
        <p:nvSpPr>
          <p:cNvPr id="10" name="文本框 9"/>
          <p:cNvSpPr txBox="1"/>
          <p:nvPr/>
        </p:nvSpPr>
        <p:spPr>
          <a:xfrm>
            <a:off x="1264089" y="4301144"/>
            <a:ext cx="701344" cy="646331"/>
          </a:xfrm>
          <a:prstGeom prst="rect">
            <a:avLst/>
          </a:prstGeom>
          <a:noFill/>
        </p:spPr>
        <p:txBody>
          <a:bodyPr wrap="square" rtlCol="0">
            <a:spAutoFit/>
          </a:bodyPr>
          <a:lstStyle/>
          <a:p>
            <a:pPr algn="dist"/>
            <a:r>
              <a:rPr lang="en-US" altLang="zh-CN" sz="36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02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88718" y="169435"/>
            <a:ext cx="1202734" cy="595237"/>
          </a:xfrm>
          <a:prstGeom prst="rect">
            <a:avLst/>
          </a:prstGeom>
        </p:spPr>
      </p:pic>
      <p:sp>
        <p:nvSpPr>
          <p:cNvPr id="3" name="文本框 2"/>
          <p:cNvSpPr txBox="1"/>
          <p:nvPr/>
        </p:nvSpPr>
        <p:spPr>
          <a:xfrm>
            <a:off x="1491453" y="272229"/>
            <a:ext cx="2407886" cy="492443"/>
          </a:xfrm>
          <a:prstGeom prst="rect">
            <a:avLst/>
          </a:prstGeom>
          <a:noFill/>
        </p:spPr>
        <p:txBody>
          <a:bodyPr wrap="square" rtlCol="0">
            <a:spAutoFit/>
          </a:bodyPr>
          <a:lstStyle/>
          <a:p>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添加</a:t>
            </a:r>
            <a:r>
              <a:rPr lang="zh-CN" altLang="en-US" sz="2600" dirty="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文字</a:t>
            </a:r>
            <a:r>
              <a:rPr lang="zh-CN" altLang="en-US" sz="2600" dirty="0" smtClean="0">
                <a:solidFill>
                  <a:schemeClr val="tx1">
                    <a:lumMod val="85000"/>
                    <a:lumOff val="15000"/>
                  </a:schemeClr>
                </a:solidFill>
                <a:latin typeface="Arial" panose="020B0604020202020204" pitchFamily="34" charset="0"/>
                <a:ea typeface="楷体" panose="02010609060101010101" pitchFamily="49" charset="-122"/>
                <a:sym typeface="Arial" panose="020B0604020202020204" pitchFamily="34" charset="0"/>
              </a:rPr>
              <a:t>标题</a:t>
            </a:r>
          </a:p>
        </p:txBody>
      </p:sp>
      <p:sp>
        <p:nvSpPr>
          <p:cNvPr id="6" name="椭圆 5"/>
          <p:cNvSpPr/>
          <p:nvPr/>
        </p:nvSpPr>
        <p:spPr>
          <a:xfrm>
            <a:off x="6076104" y="1688922"/>
            <a:ext cx="720000" cy="7200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7" name="椭圆 6"/>
          <p:cNvSpPr/>
          <p:nvPr/>
        </p:nvSpPr>
        <p:spPr>
          <a:xfrm>
            <a:off x="6076104" y="3110763"/>
            <a:ext cx="720000" cy="7200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8" name="椭圆 7"/>
          <p:cNvSpPr/>
          <p:nvPr/>
        </p:nvSpPr>
        <p:spPr>
          <a:xfrm>
            <a:off x="6076104" y="4532604"/>
            <a:ext cx="720000" cy="7200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9" name="1"/>
          <p:cNvSpPr/>
          <p:nvPr/>
        </p:nvSpPr>
        <p:spPr bwMode="auto">
          <a:xfrm>
            <a:off x="6261693" y="4703678"/>
            <a:ext cx="360000" cy="360000"/>
          </a:xfrm>
          <a:custGeom>
            <a:avLst/>
            <a:gdLst>
              <a:gd name="T0" fmla="*/ 214 w 698"/>
              <a:gd name="T1" fmla="*/ 301 h 638"/>
              <a:gd name="T2" fmla="*/ 214 w 698"/>
              <a:gd name="T3" fmla="*/ 302 h 638"/>
              <a:gd name="T4" fmla="*/ 79 w 698"/>
              <a:gd name="T5" fmla="*/ 437 h 638"/>
              <a:gd name="T6" fmla="*/ 54 w 698"/>
              <a:gd name="T7" fmla="*/ 498 h 638"/>
              <a:gd name="T8" fmla="*/ 79 w 698"/>
              <a:gd name="T9" fmla="*/ 559 h 638"/>
              <a:gd name="T10" fmla="*/ 79 w 698"/>
              <a:gd name="T11" fmla="*/ 559 h 638"/>
              <a:gd name="T12" fmla="*/ 79 w 698"/>
              <a:gd name="T13" fmla="*/ 560 h 638"/>
              <a:gd name="T14" fmla="*/ 140 w 698"/>
              <a:gd name="T15" fmla="*/ 584 h 638"/>
              <a:gd name="T16" fmla="*/ 201 w 698"/>
              <a:gd name="T17" fmla="*/ 559 h 638"/>
              <a:gd name="T18" fmla="*/ 353 w 698"/>
              <a:gd name="T19" fmla="*/ 406 h 638"/>
              <a:gd name="T20" fmla="*/ 354 w 698"/>
              <a:gd name="T21" fmla="*/ 406 h 638"/>
              <a:gd name="T22" fmla="*/ 518 w 698"/>
              <a:gd name="T23" fmla="*/ 242 h 638"/>
              <a:gd name="T24" fmla="*/ 530 w 698"/>
              <a:gd name="T25" fmla="*/ 215 h 638"/>
              <a:gd name="T26" fmla="*/ 518 w 698"/>
              <a:gd name="T27" fmla="*/ 188 h 638"/>
              <a:gd name="T28" fmla="*/ 491 w 698"/>
              <a:gd name="T29" fmla="*/ 177 h 638"/>
              <a:gd name="T30" fmla="*/ 464 w 698"/>
              <a:gd name="T31" fmla="*/ 188 h 638"/>
              <a:gd name="T32" fmla="*/ 228 w 698"/>
              <a:gd name="T33" fmla="*/ 424 h 638"/>
              <a:gd name="T34" fmla="*/ 190 w 698"/>
              <a:gd name="T35" fmla="*/ 424 h 638"/>
              <a:gd name="T36" fmla="*/ 190 w 698"/>
              <a:gd name="T37" fmla="*/ 386 h 638"/>
              <a:gd name="T38" fmla="*/ 426 w 698"/>
              <a:gd name="T39" fmla="*/ 150 h 638"/>
              <a:gd name="T40" fmla="*/ 491 w 698"/>
              <a:gd name="T41" fmla="*/ 123 h 638"/>
              <a:gd name="T42" fmla="*/ 556 w 698"/>
              <a:gd name="T43" fmla="*/ 150 h 638"/>
              <a:gd name="T44" fmla="*/ 583 w 698"/>
              <a:gd name="T45" fmla="*/ 215 h 638"/>
              <a:gd name="T46" fmla="*/ 556 w 698"/>
              <a:gd name="T47" fmla="*/ 280 h 638"/>
              <a:gd name="T48" fmla="*/ 392 w 698"/>
              <a:gd name="T49" fmla="*/ 444 h 638"/>
              <a:gd name="T50" fmla="*/ 392 w 698"/>
              <a:gd name="T51" fmla="*/ 444 h 638"/>
              <a:gd name="T52" fmla="*/ 391 w 698"/>
              <a:gd name="T53" fmla="*/ 445 h 638"/>
              <a:gd name="T54" fmla="*/ 239 w 698"/>
              <a:gd name="T55" fmla="*/ 597 h 638"/>
              <a:gd name="T56" fmla="*/ 140 w 698"/>
              <a:gd name="T57" fmla="*/ 638 h 638"/>
              <a:gd name="T58" fmla="*/ 42 w 698"/>
              <a:gd name="T59" fmla="*/ 598 h 638"/>
              <a:gd name="T60" fmla="*/ 41 w 698"/>
              <a:gd name="T61" fmla="*/ 597 h 638"/>
              <a:gd name="T62" fmla="*/ 0 w 698"/>
              <a:gd name="T63" fmla="*/ 498 h 638"/>
              <a:gd name="T64" fmla="*/ 41 w 698"/>
              <a:gd name="T65" fmla="*/ 399 h 638"/>
              <a:gd name="T66" fmla="*/ 193 w 698"/>
              <a:gd name="T67" fmla="*/ 246 h 638"/>
              <a:gd name="T68" fmla="*/ 194 w 698"/>
              <a:gd name="T69" fmla="*/ 246 h 638"/>
              <a:gd name="T70" fmla="*/ 386 w 698"/>
              <a:gd name="T71" fmla="*/ 54 h 638"/>
              <a:gd name="T72" fmla="*/ 515 w 698"/>
              <a:gd name="T73" fmla="*/ 0 h 638"/>
              <a:gd name="T74" fmla="*/ 644 w 698"/>
              <a:gd name="T75" fmla="*/ 54 h 638"/>
              <a:gd name="T76" fmla="*/ 698 w 698"/>
              <a:gd name="T77" fmla="*/ 182 h 638"/>
              <a:gd name="T78" fmla="*/ 644 w 698"/>
              <a:gd name="T79" fmla="*/ 311 h 638"/>
              <a:gd name="T80" fmla="*/ 380 w 698"/>
              <a:gd name="T81" fmla="*/ 576 h 638"/>
              <a:gd name="T82" fmla="*/ 342 w 698"/>
              <a:gd name="T83" fmla="*/ 576 h 638"/>
              <a:gd name="T84" fmla="*/ 342 w 698"/>
              <a:gd name="T85" fmla="*/ 538 h 638"/>
              <a:gd name="T86" fmla="*/ 606 w 698"/>
              <a:gd name="T87" fmla="*/ 273 h 638"/>
              <a:gd name="T88" fmla="*/ 644 w 698"/>
              <a:gd name="T89" fmla="*/ 182 h 638"/>
              <a:gd name="T90" fmla="*/ 606 w 698"/>
              <a:gd name="T91" fmla="*/ 91 h 638"/>
              <a:gd name="T92" fmla="*/ 515 w 698"/>
              <a:gd name="T93" fmla="*/ 54 h 638"/>
              <a:gd name="T94" fmla="*/ 424 w 698"/>
              <a:gd name="T95" fmla="*/ 91 h 638"/>
              <a:gd name="T96" fmla="*/ 214 w 698"/>
              <a:gd name="T97" fmla="*/ 301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8" h="638">
                <a:moveTo>
                  <a:pt x="214" y="301"/>
                </a:moveTo>
                <a:cubicBezTo>
                  <a:pt x="214" y="302"/>
                  <a:pt x="214" y="302"/>
                  <a:pt x="214" y="302"/>
                </a:cubicBezTo>
                <a:cubicBezTo>
                  <a:pt x="79" y="437"/>
                  <a:pt x="79" y="437"/>
                  <a:pt x="79" y="437"/>
                </a:cubicBezTo>
                <a:cubicBezTo>
                  <a:pt x="62" y="453"/>
                  <a:pt x="54" y="476"/>
                  <a:pt x="54" y="498"/>
                </a:cubicBezTo>
                <a:cubicBezTo>
                  <a:pt x="54" y="520"/>
                  <a:pt x="62" y="542"/>
                  <a:pt x="79" y="559"/>
                </a:cubicBezTo>
                <a:cubicBezTo>
                  <a:pt x="79" y="559"/>
                  <a:pt x="79" y="559"/>
                  <a:pt x="79" y="559"/>
                </a:cubicBezTo>
                <a:cubicBezTo>
                  <a:pt x="79" y="560"/>
                  <a:pt x="79" y="560"/>
                  <a:pt x="79" y="560"/>
                </a:cubicBezTo>
                <a:cubicBezTo>
                  <a:pt x="96" y="576"/>
                  <a:pt x="118" y="584"/>
                  <a:pt x="140" y="584"/>
                </a:cubicBezTo>
                <a:cubicBezTo>
                  <a:pt x="162" y="584"/>
                  <a:pt x="184" y="576"/>
                  <a:pt x="201" y="559"/>
                </a:cubicBezTo>
                <a:cubicBezTo>
                  <a:pt x="353" y="406"/>
                  <a:pt x="353" y="406"/>
                  <a:pt x="353" y="406"/>
                </a:cubicBezTo>
                <a:cubicBezTo>
                  <a:pt x="354" y="406"/>
                  <a:pt x="354" y="406"/>
                  <a:pt x="354" y="406"/>
                </a:cubicBezTo>
                <a:cubicBezTo>
                  <a:pt x="518" y="242"/>
                  <a:pt x="518" y="242"/>
                  <a:pt x="518" y="242"/>
                </a:cubicBezTo>
                <a:cubicBezTo>
                  <a:pt x="526" y="234"/>
                  <a:pt x="530" y="224"/>
                  <a:pt x="530" y="215"/>
                </a:cubicBezTo>
                <a:cubicBezTo>
                  <a:pt x="530" y="205"/>
                  <a:pt x="526" y="195"/>
                  <a:pt x="518" y="188"/>
                </a:cubicBezTo>
                <a:cubicBezTo>
                  <a:pt x="511" y="180"/>
                  <a:pt x="501" y="177"/>
                  <a:pt x="491" y="177"/>
                </a:cubicBezTo>
                <a:cubicBezTo>
                  <a:pt x="481" y="177"/>
                  <a:pt x="472" y="180"/>
                  <a:pt x="464" y="188"/>
                </a:cubicBezTo>
                <a:cubicBezTo>
                  <a:pt x="228" y="424"/>
                  <a:pt x="228" y="424"/>
                  <a:pt x="228" y="424"/>
                </a:cubicBezTo>
                <a:cubicBezTo>
                  <a:pt x="218" y="434"/>
                  <a:pt x="201" y="434"/>
                  <a:pt x="190" y="424"/>
                </a:cubicBezTo>
                <a:cubicBezTo>
                  <a:pt x="180" y="414"/>
                  <a:pt x="180" y="397"/>
                  <a:pt x="190" y="386"/>
                </a:cubicBezTo>
                <a:cubicBezTo>
                  <a:pt x="426" y="150"/>
                  <a:pt x="426" y="150"/>
                  <a:pt x="426" y="150"/>
                </a:cubicBezTo>
                <a:cubicBezTo>
                  <a:pt x="444" y="132"/>
                  <a:pt x="468" y="123"/>
                  <a:pt x="491" y="123"/>
                </a:cubicBezTo>
                <a:cubicBezTo>
                  <a:pt x="515" y="123"/>
                  <a:pt x="538" y="132"/>
                  <a:pt x="556" y="150"/>
                </a:cubicBezTo>
                <a:cubicBezTo>
                  <a:pt x="574" y="168"/>
                  <a:pt x="583" y="191"/>
                  <a:pt x="583" y="215"/>
                </a:cubicBezTo>
                <a:cubicBezTo>
                  <a:pt x="583" y="238"/>
                  <a:pt x="574" y="262"/>
                  <a:pt x="556" y="280"/>
                </a:cubicBezTo>
                <a:cubicBezTo>
                  <a:pt x="392" y="444"/>
                  <a:pt x="392" y="444"/>
                  <a:pt x="392" y="444"/>
                </a:cubicBezTo>
                <a:cubicBezTo>
                  <a:pt x="392" y="444"/>
                  <a:pt x="392" y="444"/>
                  <a:pt x="392" y="444"/>
                </a:cubicBezTo>
                <a:cubicBezTo>
                  <a:pt x="391" y="445"/>
                  <a:pt x="391" y="445"/>
                  <a:pt x="391" y="445"/>
                </a:cubicBezTo>
                <a:cubicBezTo>
                  <a:pt x="239" y="597"/>
                  <a:pt x="239" y="597"/>
                  <a:pt x="239" y="597"/>
                </a:cubicBezTo>
                <a:cubicBezTo>
                  <a:pt x="211" y="624"/>
                  <a:pt x="176" y="638"/>
                  <a:pt x="140" y="638"/>
                </a:cubicBezTo>
                <a:cubicBezTo>
                  <a:pt x="104" y="638"/>
                  <a:pt x="69" y="625"/>
                  <a:pt x="42" y="598"/>
                </a:cubicBezTo>
                <a:cubicBezTo>
                  <a:pt x="41" y="597"/>
                  <a:pt x="41" y="597"/>
                  <a:pt x="41" y="597"/>
                </a:cubicBezTo>
                <a:cubicBezTo>
                  <a:pt x="13" y="570"/>
                  <a:pt x="0" y="534"/>
                  <a:pt x="0" y="498"/>
                </a:cubicBezTo>
                <a:cubicBezTo>
                  <a:pt x="0" y="462"/>
                  <a:pt x="13" y="426"/>
                  <a:pt x="41" y="399"/>
                </a:cubicBezTo>
                <a:cubicBezTo>
                  <a:pt x="193" y="246"/>
                  <a:pt x="193" y="246"/>
                  <a:pt x="193" y="246"/>
                </a:cubicBezTo>
                <a:cubicBezTo>
                  <a:pt x="194" y="246"/>
                  <a:pt x="194" y="246"/>
                  <a:pt x="194" y="246"/>
                </a:cubicBezTo>
                <a:cubicBezTo>
                  <a:pt x="386" y="54"/>
                  <a:pt x="386" y="54"/>
                  <a:pt x="386" y="54"/>
                </a:cubicBezTo>
                <a:cubicBezTo>
                  <a:pt x="422" y="18"/>
                  <a:pt x="469" y="0"/>
                  <a:pt x="515" y="0"/>
                </a:cubicBezTo>
                <a:cubicBezTo>
                  <a:pt x="562" y="0"/>
                  <a:pt x="609" y="18"/>
                  <a:pt x="644" y="54"/>
                </a:cubicBezTo>
                <a:cubicBezTo>
                  <a:pt x="680" y="89"/>
                  <a:pt x="698" y="136"/>
                  <a:pt x="698" y="182"/>
                </a:cubicBezTo>
                <a:cubicBezTo>
                  <a:pt x="698" y="229"/>
                  <a:pt x="680" y="276"/>
                  <a:pt x="644" y="311"/>
                </a:cubicBezTo>
                <a:cubicBezTo>
                  <a:pt x="380" y="576"/>
                  <a:pt x="380" y="576"/>
                  <a:pt x="380" y="576"/>
                </a:cubicBezTo>
                <a:cubicBezTo>
                  <a:pt x="369" y="586"/>
                  <a:pt x="352" y="586"/>
                  <a:pt x="342" y="576"/>
                </a:cubicBezTo>
                <a:cubicBezTo>
                  <a:pt x="331" y="565"/>
                  <a:pt x="331" y="548"/>
                  <a:pt x="342" y="538"/>
                </a:cubicBezTo>
                <a:cubicBezTo>
                  <a:pt x="606" y="273"/>
                  <a:pt x="606" y="273"/>
                  <a:pt x="606" y="273"/>
                </a:cubicBezTo>
                <a:cubicBezTo>
                  <a:pt x="631" y="248"/>
                  <a:pt x="644" y="215"/>
                  <a:pt x="644" y="182"/>
                </a:cubicBezTo>
                <a:cubicBezTo>
                  <a:pt x="644" y="149"/>
                  <a:pt x="631" y="116"/>
                  <a:pt x="606" y="91"/>
                </a:cubicBezTo>
                <a:cubicBezTo>
                  <a:pt x="581" y="66"/>
                  <a:pt x="548" y="54"/>
                  <a:pt x="515" y="54"/>
                </a:cubicBezTo>
                <a:cubicBezTo>
                  <a:pt x="482" y="54"/>
                  <a:pt x="449" y="66"/>
                  <a:pt x="424" y="91"/>
                </a:cubicBezTo>
                <a:cubicBezTo>
                  <a:pt x="214" y="301"/>
                  <a:pt x="214" y="301"/>
                  <a:pt x="214" y="30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10" name="1"/>
          <p:cNvSpPr>
            <a:spLocks noEditPoints="1"/>
          </p:cNvSpPr>
          <p:nvPr/>
        </p:nvSpPr>
        <p:spPr bwMode="auto">
          <a:xfrm>
            <a:off x="6261693" y="3281837"/>
            <a:ext cx="360000" cy="360000"/>
          </a:xfrm>
          <a:custGeom>
            <a:avLst/>
            <a:gdLst>
              <a:gd name="T0" fmla="*/ 349 w 698"/>
              <a:gd name="T1" fmla="*/ 0 h 698"/>
              <a:gd name="T2" fmla="*/ 0 w 698"/>
              <a:gd name="T3" fmla="*/ 349 h 698"/>
              <a:gd name="T4" fmla="*/ 349 w 698"/>
              <a:gd name="T5" fmla="*/ 698 h 698"/>
              <a:gd name="T6" fmla="*/ 698 w 698"/>
              <a:gd name="T7" fmla="*/ 349 h 698"/>
              <a:gd name="T8" fmla="*/ 349 w 698"/>
              <a:gd name="T9" fmla="*/ 0 h 698"/>
              <a:gd name="T10" fmla="*/ 116 w 698"/>
              <a:gd name="T11" fmla="*/ 167 h 698"/>
              <a:gd name="T12" fmla="*/ 116 w 698"/>
              <a:gd name="T13" fmla="*/ 167 h 698"/>
              <a:gd name="T14" fmla="*/ 154 w 698"/>
              <a:gd name="T15" fmla="*/ 237 h 698"/>
              <a:gd name="T16" fmla="*/ 175 w 698"/>
              <a:gd name="T17" fmla="*/ 333 h 698"/>
              <a:gd name="T18" fmla="*/ 54 w 698"/>
              <a:gd name="T19" fmla="*/ 333 h 698"/>
              <a:gd name="T20" fmla="*/ 116 w 698"/>
              <a:gd name="T21" fmla="*/ 167 h 698"/>
              <a:gd name="T22" fmla="*/ 54 w 698"/>
              <a:gd name="T23" fmla="*/ 365 h 698"/>
              <a:gd name="T24" fmla="*/ 54 w 698"/>
              <a:gd name="T25" fmla="*/ 365 h 698"/>
              <a:gd name="T26" fmla="*/ 175 w 698"/>
              <a:gd name="T27" fmla="*/ 365 h 698"/>
              <a:gd name="T28" fmla="*/ 154 w 698"/>
              <a:gd name="T29" fmla="*/ 460 h 698"/>
              <a:gd name="T30" fmla="*/ 116 w 698"/>
              <a:gd name="T31" fmla="*/ 530 h 698"/>
              <a:gd name="T32" fmla="*/ 54 w 698"/>
              <a:gd name="T33" fmla="*/ 365 h 698"/>
              <a:gd name="T34" fmla="*/ 333 w 698"/>
              <a:gd name="T35" fmla="*/ 643 h 698"/>
              <a:gd name="T36" fmla="*/ 333 w 698"/>
              <a:gd name="T37" fmla="*/ 643 h 698"/>
              <a:gd name="T38" fmla="*/ 140 w 698"/>
              <a:gd name="T39" fmla="*/ 558 h 698"/>
              <a:gd name="T40" fmla="*/ 139 w 698"/>
              <a:gd name="T41" fmla="*/ 556 h 698"/>
              <a:gd name="T42" fmla="*/ 137 w 698"/>
              <a:gd name="T43" fmla="*/ 555 h 698"/>
              <a:gd name="T44" fmla="*/ 184 w 698"/>
              <a:gd name="T45" fmla="*/ 472 h 698"/>
              <a:gd name="T46" fmla="*/ 207 w 698"/>
              <a:gd name="T47" fmla="*/ 365 h 698"/>
              <a:gd name="T48" fmla="*/ 333 w 698"/>
              <a:gd name="T49" fmla="*/ 365 h 698"/>
              <a:gd name="T50" fmla="*/ 333 w 698"/>
              <a:gd name="T51" fmla="*/ 643 h 698"/>
              <a:gd name="T52" fmla="*/ 333 w 698"/>
              <a:gd name="T53" fmla="*/ 333 h 698"/>
              <a:gd name="T54" fmla="*/ 333 w 698"/>
              <a:gd name="T55" fmla="*/ 333 h 698"/>
              <a:gd name="T56" fmla="*/ 207 w 698"/>
              <a:gd name="T57" fmla="*/ 333 h 698"/>
              <a:gd name="T58" fmla="*/ 184 w 698"/>
              <a:gd name="T59" fmla="*/ 225 h 698"/>
              <a:gd name="T60" fmla="*/ 137 w 698"/>
              <a:gd name="T61" fmla="*/ 143 h 698"/>
              <a:gd name="T62" fmla="*/ 140 w 698"/>
              <a:gd name="T63" fmla="*/ 140 h 698"/>
              <a:gd name="T64" fmla="*/ 140 w 698"/>
              <a:gd name="T65" fmla="*/ 140 h 698"/>
              <a:gd name="T66" fmla="*/ 333 w 698"/>
              <a:gd name="T67" fmla="*/ 54 h 698"/>
              <a:gd name="T68" fmla="*/ 333 w 698"/>
              <a:gd name="T69" fmla="*/ 333 h 698"/>
              <a:gd name="T70" fmla="*/ 644 w 698"/>
              <a:gd name="T71" fmla="*/ 333 h 698"/>
              <a:gd name="T72" fmla="*/ 644 w 698"/>
              <a:gd name="T73" fmla="*/ 333 h 698"/>
              <a:gd name="T74" fmla="*/ 523 w 698"/>
              <a:gd name="T75" fmla="*/ 333 h 698"/>
              <a:gd name="T76" fmla="*/ 542 w 698"/>
              <a:gd name="T77" fmla="*/ 238 h 698"/>
              <a:gd name="T78" fmla="*/ 579 w 698"/>
              <a:gd name="T79" fmla="*/ 164 h 698"/>
              <a:gd name="T80" fmla="*/ 644 w 698"/>
              <a:gd name="T81" fmla="*/ 333 h 698"/>
              <a:gd name="T82" fmla="*/ 365 w 698"/>
              <a:gd name="T83" fmla="*/ 54 h 698"/>
              <a:gd name="T84" fmla="*/ 365 w 698"/>
              <a:gd name="T85" fmla="*/ 54 h 698"/>
              <a:gd name="T86" fmla="*/ 557 w 698"/>
              <a:gd name="T87" fmla="*/ 140 h 698"/>
              <a:gd name="T88" fmla="*/ 511 w 698"/>
              <a:gd name="T89" fmla="*/ 227 h 698"/>
              <a:gd name="T90" fmla="*/ 490 w 698"/>
              <a:gd name="T91" fmla="*/ 333 h 698"/>
              <a:gd name="T92" fmla="*/ 365 w 698"/>
              <a:gd name="T93" fmla="*/ 333 h 698"/>
              <a:gd name="T94" fmla="*/ 365 w 698"/>
              <a:gd name="T95" fmla="*/ 54 h 698"/>
              <a:gd name="T96" fmla="*/ 365 w 698"/>
              <a:gd name="T97" fmla="*/ 643 h 698"/>
              <a:gd name="T98" fmla="*/ 365 w 698"/>
              <a:gd name="T99" fmla="*/ 643 h 698"/>
              <a:gd name="T100" fmla="*/ 365 w 698"/>
              <a:gd name="T101" fmla="*/ 365 h 698"/>
              <a:gd name="T102" fmla="*/ 490 w 698"/>
              <a:gd name="T103" fmla="*/ 365 h 698"/>
              <a:gd name="T104" fmla="*/ 511 w 698"/>
              <a:gd name="T105" fmla="*/ 470 h 698"/>
              <a:gd name="T106" fmla="*/ 557 w 698"/>
              <a:gd name="T107" fmla="*/ 558 h 698"/>
              <a:gd name="T108" fmla="*/ 365 w 698"/>
              <a:gd name="T109" fmla="*/ 643 h 698"/>
              <a:gd name="T110" fmla="*/ 579 w 698"/>
              <a:gd name="T111" fmla="*/ 533 h 698"/>
              <a:gd name="T112" fmla="*/ 579 w 698"/>
              <a:gd name="T113" fmla="*/ 533 h 698"/>
              <a:gd name="T114" fmla="*/ 542 w 698"/>
              <a:gd name="T115" fmla="*/ 459 h 698"/>
              <a:gd name="T116" fmla="*/ 523 w 698"/>
              <a:gd name="T117" fmla="*/ 365 h 698"/>
              <a:gd name="T118" fmla="*/ 644 w 698"/>
              <a:gd name="T119" fmla="*/ 365 h 698"/>
              <a:gd name="T120" fmla="*/ 579 w 698"/>
              <a:gd name="T121" fmla="*/ 533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98" h="698">
                <a:moveTo>
                  <a:pt x="349" y="0"/>
                </a:moveTo>
                <a:cubicBezTo>
                  <a:pt x="156" y="0"/>
                  <a:pt x="0" y="157"/>
                  <a:pt x="0" y="349"/>
                </a:cubicBezTo>
                <a:cubicBezTo>
                  <a:pt x="0" y="541"/>
                  <a:pt x="157" y="698"/>
                  <a:pt x="349" y="698"/>
                </a:cubicBezTo>
                <a:cubicBezTo>
                  <a:pt x="541" y="698"/>
                  <a:pt x="698" y="541"/>
                  <a:pt x="698" y="349"/>
                </a:cubicBezTo>
                <a:cubicBezTo>
                  <a:pt x="698" y="157"/>
                  <a:pt x="542" y="0"/>
                  <a:pt x="349" y="0"/>
                </a:cubicBezTo>
                <a:close/>
                <a:moveTo>
                  <a:pt x="116" y="167"/>
                </a:moveTo>
                <a:cubicBezTo>
                  <a:pt x="116" y="167"/>
                  <a:pt x="116" y="167"/>
                  <a:pt x="116" y="167"/>
                </a:cubicBezTo>
                <a:cubicBezTo>
                  <a:pt x="131" y="189"/>
                  <a:pt x="144" y="212"/>
                  <a:pt x="154" y="237"/>
                </a:cubicBezTo>
                <a:cubicBezTo>
                  <a:pt x="166" y="267"/>
                  <a:pt x="173" y="299"/>
                  <a:pt x="175" y="333"/>
                </a:cubicBezTo>
                <a:cubicBezTo>
                  <a:pt x="54" y="333"/>
                  <a:pt x="54" y="333"/>
                  <a:pt x="54" y="333"/>
                </a:cubicBezTo>
                <a:cubicBezTo>
                  <a:pt x="57" y="271"/>
                  <a:pt x="80" y="213"/>
                  <a:pt x="116" y="167"/>
                </a:cubicBezTo>
                <a:close/>
                <a:moveTo>
                  <a:pt x="54" y="365"/>
                </a:moveTo>
                <a:cubicBezTo>
                  <a:pt x="54" y="365"/>
                  <a:pt x="54" y="365"/>
                  <a:pt x="54" y="365"/>
                </a:cubicBezTo>
                <a:cubicBezTo>
                  <a:pt x="175" y="365"/>
                  <a:pt x="175" y="365"/>
                  <a:pt x="175" y="365"/>
                </a:cubicBezTo>
                <a:cubicBezTo>
                  <a:pt x="173" y="398"/>
                  <a:pt x="166" y="431"/>
                  <a:pt x="154" y="460"/>
                </a:cubicBezTo>
                <a:cubicBezTo>
                  <a:pt x="144" y="485"/>
                  <a:pt x="131" y="509"/>
                  <a:pt x="116" y="530"/>
                </a:cubicBezTo>
                <a:cubicBezTo>
                  <a:pt x="80" y="484"/>
                  <a:pt x="57" y="427"/>
                  <a:pt x="54" y="365"/>
                </a:cubicBezTo>
                <a:close/>
                <a:moveTo>
                  <a:pt x="333" y="643"/>
                </a:moveTo>
                <a:cubicBezTo>
                  <a:pt x="333" y="643"/>
                  <a:pt x="333" y="643"/>
                  <a:pt x="333" y="643"/>
                </a:cubicBezTo>
                <a:cubicBezTo>
                  <a:pt x="257" y="639"/>
                  <a:pt x="190" y="607"/>
                  <a:pt x="140" y="558"/>
                </a:cubicBezTo>
                <a:cubicBezTo>
                  <a:pt x="139" y="556"/>
                  <a:pt x="139" y="556"/>
                  <a:pt x="139" y="556"/>
                </a:cubicBezTo>
                <a:cubicBezTo>
                  <a:pt x="137" y="555"/>
                  <a:pt x="137" y="555"/>
                  <a:pt x="137" y="555"/>
                </a:cubicBezTo>
                <a:cubicBezTo>
                  <a:pt x="156" y="530"/>
                  <a:pt x="173" y="502"/>
                  <a:pt x="184" y="472"/>
                </a:cubicBezTo>
                <a:cubicBezTo>
                  <a:pt x="197" y="438"/>
                  <a:pt x="205" y="402"/>
                  <a:pt x="207" y="365"/>
                </a:cubicBezTo>
                <a:cubicBezTo>
                  <a:pt x="333" y="365"/>
                  <a:pt x="333" y="365"/>
                  <a:pt x="333" y="365"/>
                </a:cubicBezTo>
                <a:cubicBezTo>
                  <a:pt x="333" y="643"/>
                  <a:pt x="333" y="643"/>
                  <a:pt x="333" y="643"/>
                </a:cubicBezTo>
                <a:close/>
                <a:moveTo>
                  <a:pt x="333" y="333"/>
                </a:moveTo>
                <a:cubicBezTo>
                  <a:pt x="333" y="333"/>
                  <a:pt x="333" y="333"/>
                  <a:pt x="333" y="333"/>
                </a:cubicBezTo>
                <a:cubicBezTo>
                  <a:pt x="207" y="333"/>
                  <a:pt x="207" y="333"/>
                  <a:pt x="207" y="333"/>
                </a:cubicBezTo>
                <a:cubicBezTo>
                  <a:pt x="205" y="295"/>
                  <a:pt x="197" y="259"/>
                  <a:pt x="184" y="225"/>
                </a:cubicBezTo>
                <a:cubicBezTo>
                  <a:pt x="173" y="196"/>
                  <a:pt x="156" y="168"/>
                  <a:pt x="137" y="143"/>
                </a:cubicBezTo>
                <a:cubicBezTo>
                  <a:pt x="140" y="140"/>
                  <a:pt x="140" y="140"/>
                  <a:pt x="140" y="140"/>
                </a:cubicBezTo>
                <a:cubicBezTo>
                  <a:pt x="140" y="140"/>
                  <a:pt x="140" y="140"/>
                  <a:pt x="140" y="140"/>
                </a:cubicBezTo>
                <a:cubicBezTo>
                  <a:pt x="190" y="90"/>
                  <a:pt x="257" y="58"/>
                  <a:pt x="333" y="54"/>
                </a:cubicBezTo>
                <a:cubicBezTo>
                  <a:pt x="333" y="333"/>
                  <a:pt x="333" y="333"/>
                  <a:pt x="333" y="333"/>
                </a:cubicBezTo>
                <a:close/>
                <a:moveTo>
                  <a:pt x="644" y="333"/>
                </a:moveTo>
                <a:cubicBezTo>
                  <a:pt x="644" y="333"/>
                  <a:pt x="644" y="333"/>
                  <a:pt x="644" y="333"/>
                </a:cubicBezTo>
                <a:cubicBezTo>
                  <a:pt x="523" y="333"/>
                  <a:pt x="523" y="333"/>
                  <a:pt x="523" y="333"/>
                </a:cubicBezTo>
                <a:cubicBezTo>
                  <a:pt x="524" y="299"/>
                  <a:pt x="531" y="268"/>
                  <a:pt x="542" y="238"/>
                </a:cubicBezTo>
                <a:cubicBezTo>
                  <a:pt x="551" y="212"/>
                  <a:pt x="564" y="187"/>
                  <a:pt x="579" y="164"/>
                </a:cubicBezTo>
                <a:cubicBezTo>
                  <a:pt x="617" y="211"/>
                  <a:pt x="640" y="269"/>
                  <a:pt x="644" y="333"/>
                </a:cubicBezTo>
                <a:close/>
                <a:moveTo>
                  <a:pt x="365" y="54"/>
                </a:moveTo>
                <a:cubicBezTo>
                  <a:pt x="365" y="54"/>
                  <a:pt x="365" y="54"/>
                  <a:pt x="365" y="54"/>
                </a:cubicBezTo>
                <a:cubicBezTo>
                  <a:pt x="440" y="58"/>
                  <a:pt x="507" y="90"/>
                  <a:pt x="557" y="140"/>
                </a:cubicBezTo>
                <a:cubicBezTo>
                  <a:pt x="538" y="166"/>
                  <a:pt x="523" y="196"/>
                  <a:pt x="511" y="227"/>
                </a:cubicBezTo>
                <a:cubicBezTo>
                  <a:pt x="499" y="260"/>
                  <a:pt x="492" y="296"/>
                  <a:pt x="490" y="333"/>
                </a:cubicBezTo>
                <a:cubicBezTo>
                  <a:pt x="365" y="333"/>
                  <a:pt x="365" y="333"/>
                  <a:pt x="365" y="333"/>
                </a:cubicBezTo>
                <a:cubicBezTo>
                  <a:pt x="365" y="54"/>
                  <a:pt x="365" y="54"/>
                  <a:pt x="365" y="54"/>
                </a:cubicBezTo>
                <a:close/>
                <a:moveTo>
                  <a:pt x="365" y="643"/>
                </a:moveTo>
                <a:cubicBezTo>
                  <a:pt x="365" y="643"/>
                  <a:pt x="365" y="643"/>
                  <a:pt x="365" y="643"/>
                </a:cubicBezTo>
                <a:cubicBezTo>
                  <a:pt x="365" y="365"/>
                  <a:pt x="365" y="365"/>
                  <a:pt x="365" y="365"/>
                </a:cubicBezTo>
                <a:cubicBezTo>
                  <a:pt x="490" y="365"/>
                  <a:pt x="490" y="365"/>
                  <a:pt x="490" y="365"/>
                </a:cubicBezTo>
                <a:cubicBezTo>
                  <a:pt x="492" y="401"/>
                  <a:pt x="499" y="437"/>
                  <a:pt x="511" y="470"/>
                </a:cubicBezTo>
                <a:cubicBezTo>
                  <a:pt x="523" y="502"/>
                  <a:pt x="538" y="531"/>
                  <a:pt x="557" y="558"/>
                </a:cubicBezTo>
                <a:cubicBezTo>
                  <a:pt x="507" y="607"/>
                  <a:pt x="440" y="639"/>
                  <a:pt x="365" y="643"/>
                </a:cubicBezTo>
                <a:close/>
                <a:moveTo>
                  <a:pt x="579" y="533"/>
                </a:moveTo>
                <a:cubicBezTo>
                  <a:pt x="579" y="533"/>
                  <a:pt x="579" y="533"/>
                  <a:pt x="579" y="533"/>
                </a:cubicBezTo>
                <a:cubicBezTo>
                  <a:pt x="564" y="511"/>
                  <a:pt x="551" y="486"/>
                  <a:pt x="542" y="459"/>
                </a:cubicBezTo>
                <a:cubicBezTo>
                  <a:pt x="531" y="430"/>
                  <a:pt x="524" y="398"/>
                  <a:pt x="523" y="365"/>
                </a:cubicBezTo>
                <a:cubicBezTo>
                  <a:pt x="644" y="365"/>
                  <a:pt x="644" y="365"/>
                  <a:pt x="644" y="365"/>
                </a:cubicBezTo>
                <a:cubicBezTo>
                  <a:pt x="640" y="429"/>
                  <a:pt x="617" y="487"/>
                  <a:pt x="579" y="53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11" name="1"/>
          <p:cNvSpPr>
            <a:spLocks noEditPoints="1"/>
          </p:cNvSpPr>
          <p:nvPr/>
        </p:nvSpPr>
        <p:spPr bwMode="auto">
          <a:xfrm>
            <a:off x="6261693" y="1859996"/>
            <a:ext cx="360000" cy="360000"/>
          </a:xfrm>
          <a:custGeom>
            <a:avLst/>
            <a:gdLst>
              <a:gd name="T0" fmla="*/ 365 w 687"/>
              <a:gd name="T1" fmla="*/ 113 h 691"/>
              <a:gd name="T2" fmla="*/ 381 w 687"/>
              <a:gd name="T3" fmla="*/ 170 h 691"/>
              <a:gd name="T4" fmla="*/ 349 w 687"/>
              <a:gd name="T5" fmla="*/ 170 h 691"/>
              <a:gd name="T6" fmla="*/ 365 w 687"/>
              <a:gd name="T7" fmla="*/ 100 h 691"/>
              <a:gd name="T8" fmla="*/ 262 w 687"/>
              <a:gd name="T9" fmla="*/ 120 h 691"/>
              <a:gd name="T10" fmla="*/ 117 w 687"/>
              <a:gd name="T11" fmla="*/ 266 h 691"/>
              <a:gd name="T12" fmla="*/ 175 w 687"/>
              <a:gd name="T13" fmla="*/ 558 h 691"/>
              <a:gd name="T14" fmla="*/ 365 w 687"/>
              <a:gd name="T15" fmla="*/ 637 h 691"/>
              <a:gd name="T16" fmla="*/ 613 w 687"/>
              <a:gd name="T17" fmla="*/ 471 h 691"/>
              <a:gd name="T18" fmla="*/ 613 w 687"/>
              <a:gd name="T19" fmla="*/ 471 h 691"/>
              <a:gd name="T20" fmla="*/ 613 w 687"/>
              <a:gd name="T21" fmla="*/ 266 h 691"/>
              <a:gd name="T22" fmla="*/ 365 w 687"/>
              <a:gd name="T23" fmla="*/ 100 h 691"/>
              <a:gd name="T24" fmla="*/ 242 w 687"/>
              <a:gd name="T25" fmla="*/ 71 h 691"/>
              <a:gd name="T26" fmla="*/ 593 w 687"/>
              <a:gd name="T27" fmla="*/ 141 h 691"/>
              <a:gd name="T28" fmla="*/ 687 w 687"/>
              <a:gd name="T29" fmla="*/ 368 h 691"/>
              <a:gd name="T30" fmla="*/ 663 w 687"/>
              <a:gd name="T31" fmla="*/ 492 h 691"/>
              <a:gd name="T32" fmla="*/ 365 w 687"/>
              <a:gd name="T33" fmla="*/ 691 h 691"/>
              <a:gd name="T34" fmla="*/ 137 w 687"/>
              <a:gd name="T35" fmla="*/ 597 h 691"/>
              <a:gd name="T36" fmla="*/ 67 w 687"/>
              <a:gd name="T37" fmla="*/ 245 h 691"/>
              <a:gd name="T38" fmla="*/ 93 w 687"/>
              <a:gd name="T39" fmla="*/ 193 h 691"/>
              <a:gd name="T40" fmla="*/ 7 w 687"/>
              <a:gd name="T41" fmla="*/ 65 h 691"/>
              <a:gd name="T42" fmla="*/ 58 w 687"/>
              <a:gd name="T43" fmla="*/ 14 h 691"/>
              <a:gd name="T44" fmla="*/ 159 w 687"/>
              <a:gd name="T45" fmla="*/ 34 h 691"/>
              <a:gd name="T46" fmla="*/ 186 w 687"/>
              <a:gd name="T47" fmla="*/ 100 h 691"/>
              <a:gd name="T48" fmla="*/ 127 w 687"/>
              <a:gd name="T49" fmla="*/ 151 h 691"/>
              <a:gd name="T50" fmla="*/ 137 w 687"/>
              <a:gd name="T51" fmla="*/ 141 h 691"/>
              <a:gd name="T52" fmla="*/ 150 w 687"/>
              <a:gd name="T53" fmla="*/ 124 h 691"/>
              <a:gd name="T54" fmla="*/ 150 w 687"/>
              <a:gd name="T55" fmla="*/ 77 h 691"/>
              <a:gd name="T56" fmla="*/ 50 w 687"/>
              <a:gd name="T57" fmla="*/ 57 h 691"/>
              <a:gd name="T58" fmla="*/ 32 w 687"/>
              <a:gd name="T59" fmla="*/ 100 h 691"/>
              <a:gd name="T60" fmla="*/ 93 w 687"/>
              <a:gd name="T61" fmla="*/ 161 h 691"/>
              <a:gd name="T62" fmla="*/ 127 w 687"/>
              <a:gd name="T63" fmla="*/ 151 h 691"/>
              <a:gd name="T64" fmla="*/ 246 w 687"/>
              <a:gd name="T65" fmla="*/ 229 h 691"/>
              <a:gd name="T66" fmla="*/ 423 w 687"/>
              <a:gd name="T67" fmla="*/ 300 h 691"/>
              <a:gd name="T68" fmla="*/ 430 w 687"/>
              <a:gd name="T69" fmla="*/ 303 h 691"/>
              <a:gd name="T70" fmla="*/ 431 w 687"/>
              <a:gd name="T71" fmla="*/ 305 h 691"/>
              <a:gd name="T72" fmla="*/ 432 w 687"/>
              <a:gd name="T73" fmla="*/ 306 h 691"/>
              <a:gd name="T74" fmla="*/ 434 w 687"/>
              <a:gd name="T75" fmla="*/ 310 h 691"/>
              <a:gd name="T76" fmla="*/ 496 w 687"/>
              <a:gd name="T77" fmla="*/ 508 h 691"/>
              <a:gd name="T78" fmla="*/ 307 w 687"/>
              <a:gd name="T79" fmla="*/ 437 h 691"/>
              <a:gd name="T80" fmla="*/ 300 w 687"/>
              <a:gd name="T81" fmla="*/ 433 h 691"/>
              <a:gd name="T82" fmla="*/ 299 w 687"/>
              <a:gd name="T83" fmla="*/ 431 h 691"/>
              <a:gd name="T84" fmla="*/ 298 w 687"/>
              <a:gd name="T85" fmla="*/ 431 h 691"/>
              <a:gd name="T86" fmla="*/ 296 w 687"/>
              <a:gd name="T87" fmla="*/ 427 h 691"/>
              <a:gd name="T88" fmla="*/ 234 w 687"/>
              <a:gd name="T89" fmla="*/ 229 h 691"/>
              <a:gd name="T90" fmla="*/ 390 w 687"/>
              <a:gd name="T91" fmla="*/ 321 h 691"/>
              <a:gd name="T92" fmla="*/ 269 w 687"/>
              <a:gd name="T93" fmla="*/ 273 h 691"/>
              <a:gd name="T94" fmla="*/ 390 w 687"/>
              <a:gd name="T95" fmla="*/ 321 h 691"/>
              <a:gd name="T96" fmla="*/ 340 w 687"/>
              <a:gd name="T97" fmla="*/ 416 h 691"/>
              <a:gd name="T98" fmla="*/ 413 w 687"/>
              <a:gd name="T99" fmla="*/ 344 h 691"/>
              <a:gd name="T100" fmla="*/ 125 w 687"/>
              <a:gd name="T101" fmla="*/ 385 h 691"/>
              <a:gd name="T102" fmla="*/ 109 w 687"/>
              <a:gd name="T103" fmla="*/ 368 h 691"/>
              <a:gd name="T104" fmla="*/ 167 w 687"/>
              <a:gd name="T105" fmla="*/ 352 h 691"/>
              <a:gd name="T106" fmla="*/ 167 w 687"/>
              <a:gd name="T107" fmla="*/ 385 h 691"/>
              <a:gd name="T108" fmla="*/ 381 w 687"/>
              <a:gd name="T109" fmla="*/ 608 h 691"/>
              <a:gd name="T110" fmla="*/ 365 w 687"/>
              <a:gd name="T111" fmla="*/ 624 h 691"/>
              <a:gd name="T112" fmla="*/ 349 w 687"/>
              <a:gd name="T113" fmla="*/ 567 h 691"/>
              <a:gd name="T114" fmla="*/ 381 w 687"/>
              <a:gd name="T115" fmla="*/ 567 h 691"/>
              <a:gd name="T116" fmla="*/ 605 w 687"/>
              <a:gd name="T117" fmla="*/ 352 h 691"/>
              <a:gd name="T118" fmla="*/ 621 w 687"/>
              <a:gd name="T119" fmla="*/ 368 h 691"/>
              <a:gd name="T120" fmla="*/ 564 w 687"/>
              <a:gd name="T121" fmla="*/ 385 h 691"/>
              <a:gd name="T122" fmla="*/ 564 w 687"/>
              <a:gd name="T123" fmla="*/ 352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7" h="691">
                <a:moveTo>
                  <a:pt x="349" y="129"/>
                </a:moveTo>
                <a:cubicBezTo>
                  <a:pt x="349" y="120"/>
                  <a:pt x="356" y="113"/>
                  <a:pt x="365" y="113"/>
                </a:cubicBezTo>
                <a:cubicBezTo>
                  <a:pt x="374" y="113"/>
                  <a:pt x="381" y="120"/>
                  <a:pt x="381" y="129"/>
                </a:cubicBezTo>
                <a:cubicBezTo>
                  <a:pt x="381" y="170"/>
                  <a:pt x="381" y="170"/>
                  <a:pt x="381" y="170"/>
                </a:cubicBezTo>
                <a:cubicBezTo>
                  <a:pt x="381" y="179"/>
                  <a:pt x="374" y="186"/>
                  <a:pt x="365" y="186"/>
                </a:cubicBezTo>
                <a:cubicBezTo>
                  <a:pt x="356" y="186"/>
                  <a:pt x="349" y="179"/>
                  <a:pt x="349" y="170"/>
                </a:cubicBezTo>
                <a:cubicBezTo>
                  <a:pt x="349" y="129"/>
                  <a:pt x="349" y="129"/>
                  <a:pt x="349" y="129"/>
                </a:cubicBezTo>
                <a:close/>
                <a:moveTo>
                  <a:pt x="365" y="100"/>
                </a:moveTo>
                <a:cubicBezTo>
                  <a:pt x="365" y="100"/>
                  <a:pt x="365" y="100"/>
                  <a:pt x="365" y="100"/>
                </a:cubicBezTo>
                <a:cubicBezTo>
                  <a:pt x="328" y="100"/>
                  <a:pt x="294" y="107"/>
                  <a:pt x="262" y="120"/>
                </a:cubicBezTo>
                <a:cubicBezTo>
                  <a:pt x="229" y="134"/>
                  <a:pt x="200" y="154"/>
                  <a:pt x="175" y="178"/>
                </a:cubicBezTo>
                <a:cubicBezTo>
                  <a:pt x="150" y="203"/>
                  <a:pt x="130" y="233"/>
                  <a:pt x="117" y="266"/>
                </a:cubicBezTo>
                <a:cubicBezTo>
                  <a:pt x="103" y="297"/>
                  <a:pt x="96" y="332"/>
                  <a:pt x="96" y="368"/>
                </a:cubicBezTo>
                <a:cubicBezTo>
                  <a:pt x="96" y="440"/>
                  <a:pt x="124" y="508"/>
                  <a:pt x="175" y="558"/>
                </a:cubicBezTo>
                <a:cubicBezTo>
                  <a:pt x="200" y="584"/>
                  <a:pt x="229" y="603"/>
                  <a:pt x="262" y="617"/>
                </a:cubicBezTo>
                <a:cubicBezTo>
                  <a:pt x="294" y="630"/>
                  <a:pt x="328" y="637"/>
                  <a:pt x="365" y="637"/>
                </a:cubicBezTo>
                <a:cubicBezTo>
                  <a:pt x="436" y="637"/>
                  <a:pt x="504" y="609"/>
                  <a:pt x="555" y="558"/>
                </a:cubicBezTo>
                <a:cubicBezTo>
                  <a:pt x="580" y="534"/>
                  <a:pt x="600" y="504"/>
                  <a:pt x="613" y="471"/>
                </a:cubicBezTo>
                <a:cubicBezTo>
                  <a:pt x="613" y="471"/>
                  <a:pt x="613" y="471"/>
                  <a:pt x="613" y="471"/>
                </a:cubicBezTo>
                <a:cubicBezTo>
                  <a:pt x="613" y="471"/>
                  <a:pt x="613" y="471"/>
                  <a:pt x="613" y="471"/>
                </a:cubicBezTo>
                <a:cubicBezTo>
                  <a:pt x="626" y="440"/>
                  <a:pt x="634" y="405"/>
                  <a:pt x="634" y="368"/>
                </a:cubicBezTo>
                <a:cubicBezTo>
                  <a:pt x="634" y="332"/>
                  <a:pt x="626" y="297"/>
                  <a:pt x="613" y="266"/>
                </a:cubicBezTo>
                <a:cubicBezTo>
                  <a:pt x="600" y="233"/>
                  <a:pt x="580" y="203"/>
                  <a:pt x="555" y="178"/>
                </a:cubicBezTo>
                <a:cubicBezTo>
                  <a:pt x="506" y="130"/>
                  <a:pt x="439" y="100"/>
                  <a:pt x="365" y="100"/>
                </a:cubicBezTo>
                <a:close/>
                <a:moveTo>
                  <a:pt x="242" y="71"/>
                </a:moveTo>
                <a:cubicBezTo>
                  <a:pt x="242" y="71"/>
                  <a:pt x="242" y="71"/>
                  <a:pt x="242" y="71"/>
                </a:cubicBezTo>
                <a:cubicBezTo>
                  <a:pt x="280" y="55"/>
                  <a:pt x="322" y="46"/>
                  <a:pt x="365" y="46"/>
                </a:cubicBezTo>
                <a:cubicBezTo>
                  <a:pt x="454" y="46"/>
                  <a:pt x="535" y="82"/>
                  <a:pt x="593" y="141"/>
                </a:cubicBezTo>
                <a:cubicBezTo>
                  <a:pt x="623" y="170"/>
                  <a:pt x="647" y="206"/>
                  <a:pt x="663" y="245"/>
                </a:cubicBezTo>
                <a:cubicBezTo>
                  <a:pt x="679" y="283"/>
                  <a:pt x="687" y="325"/>
                  <a:pt x="687" y="368"/>
                </a:cubicBezTo>
                <a:cubicBezTo>
                  <a:pt x="687" y="412"/>
                  <a:pt x="679" y="454"/>
                  <a:pt x="663" y="492"/>
                </a:cubicBezTo>
                <a:cubicBezTo>
                  <a:pt x="663" y="492"/>
                  <a:pt x="663" y="492"/>
                  <a:pt x="663" y="492"/>
                </a:cubicBezTo>
                <a:cubicBezTo>
                  <a:pt x="647" y="531"/>
                  <a:pt x="623" y="567"/>
                  <a:pt x="593" y="597"/>
                </a:cubicBezTo>
                <a:cubicBezTo>
                  <a:pt x="533" y="657"/>
                  <a:pt x="450" y="691"/>
                  <a:pt x="365" y="691"/>
                </a:cubicBezTo>
                <a:cubicBezTo>
                  <a:pt x="322" y="691"/>
                  <a:pt x="280" y="682"/>
                  <a:pt x="242" y="666"/>
                </a:cubicBezTo>
                <a:cubicBezTo>
                  <a:pt x="202" y="650"/>
                  <a:pt x="167" y="626"/>
                  <a:pt x="137" y="597"/>
                </a:cubicBezTo>
                <a:cubicBezTo>
                  <a:pt x="77" y="536"/>
                  <a:pt x="43" y="454"/>
                  <a:pt x="43" y="368"/>
                </a:cubicBezTo>
                <a:cubicBezTo>
                  <a:pt x="43" y="325"/>
                  <a:pt x="51" y="283"/>
                  <a:pt x="67" y="245"/>
                </a:cubicBezTo>
                <a:cubicBezTo>
                  <a:pt x="75" y="227"/>
                  <a:pt x="84" y="210"/>
                  <a:pt x="94" y="193"/>
                </a:cubicBezTo>
                <a:cubicBezTo>
                  <a:pt x="93" y="193"/>
                  <a:pt x="93" y="193"/>
                  <a:pt x="93" y="193"/>
                </a:cubicBezTo>
                <a:cubicBezTo>
                  <a:pt x="42" y="193"/>
                  <a:pt x="0" y="151"/>
                  <a:pt x="0" y="100"/>
                </a:cubicBezTo>
                <a:cubicBezTo>
                  <a:pt x="0" y="88"/>
                  <a:pt x="2" y="76"/>
                  <a:pt x="7" y="65"/>
                </a:cubicBezTo>
                <a:cubicBezTo>
                  <a:pt x="12" y="53"/>
                  <a:pt x="19" y="43"/>
                  <a:pt x="27" y="34"/>
                </a:cubicBezTo>
                <a:cubicBezTo>
                  <a:pt x="36" y="26"/>
                  <a:pt x="46" y="19"/>
                  <a:pt x="58" y="14"/>
                </a:cubicBezTo>
                <a:cubicBezTo>
                  <a:pt x="58" y="14"/>
                  <a:pt x="58" y="14"/>
                  <a:pt x="58" y="14"/>
                </a:cubicBezTo>
                <a:cubicBezTo>
                  <a:pt x="92" y="0"/>
                  <a:pt x="133" y="8"/>
                  <a:pt x="159" y="34"/>
                </a:cubicBezTo>
                <a:cubicBezTo>
                  <a:pt x="168" y="43"/>
                  <a:pt x="175" y="53"/>
                  <a:pt x="179" y="65"/>
                </a:cubicBezTo>
                <a:cubicBezTo>
                  <a:pt x="184" y="76"/>
                  <a:pt x="186" y="88"/>
                  <a:pt x="186" y="100"/>
                </a:cubicBezTo>
                <a:cubicBezTo>
                  <a:pt x="203" y="88"/>
                  <a:pt x="222" y="79"/>
                  <a:pt x="242" y="71"/>
                </a:cubicBezTo>
                <a:close/>
                <a:moveTo>
                  <a:pt x="127" y="151"/>
                </a:moveTo>
                <a:cubicBezTo>
                  <a:pt x="127" y="151"/>
                  <a:pt x="127" y="151"/>
                  <a:pt x="127" y="151"/>
                </a:cubicBezTo>
                <a:cubicBezTo>
                  <a:pt x="130" y="147"/>
                  <a:pt x="134" y="144"/>
                  <a:pt x="137" y="141"/>
                </a:cubicBezTo>
                <a:cubicBezTo>
                  <a:pt x="144" y="134"/>
                  <a:pt x="144" y="134"/>
                  <a:pt x="144" y="134"/>
                </a:cubicBezTo>
                <a:cubicBezTo>
                  <a:pt x="146" y="130"/>
                  <a:pt x="148" y="127"/>
                  <a:pt x="150" y="124"/>
                </a:cubicBezTo>
                <a:cubicBezTo>
                  <a:pt x="152" y="117"/>
                  <a:pt x="154" y="109"/>
                  <a:pt x="154" y="100"/>
                </a:cubicBezTo>
                <a:cubicBezTo>
                  <a:pt x="154" y="92"/>
                  <a:pt x="152" y="84"/>
                  <a:pt x="150" y="77"/>
                </a:cubicBezTo>
                <a:cubicBezTo>
                  <a:pt x="137" y="46"/>
                  <a:pt x="101" y="31"/>
                  <a:pt x="70" y="44"/>
                </a:cubicBezTo>
                <a:cubicBezTo>
                  <a:pt x="63" y="47"/>
                  <a:pt x="56" y="51"/>
                  <a:pt x="50" y="57"/>
                </a:cubicBezTo>
                <a:cubicBezTo>
                  <a:pt x="44" y="63"/>
                  <a:pt x="40" y="69"/>
                  <a:pt x="37" y="77"/>
                </a:cubicBezTo>
                <a:cubicBezTo>
                  <a:pt x="34" y="84"/>
                  <a:pt x="32" y="92"/>
                  <a:pt x="32" y="100"/>
                </a:cubicBezTo>
                <a:cubicBezTo>
                  <a:pt x="32" y="125"/>
                  <a:pt x="47" y="147"/>
                  <a:pt x="70" y="157"/>
                </a:cubicBezTo>
                <a:cubicBezTo>
                  <a:pt x="77" y="159"/>
                  <a:pt x="85" y="161"/>
                  <a:pt x="93" y="161"/>
                </a:cubicBezTo>
                <a:cubicBezTo>
                  <a:pt x="101" y="161"/>
                  <a:pt x="109" y="159"/>
                  <a:pt x="117" y="157"/>
                </a:cubicBezTo>
                <a:cubicBezTo>
                  <a:pt x="120" y="155"/>
                  <a:pt x="124" y="154"/>
                  <a:pt x="127" y="151"/>
                </a:cubicBezTo>
                <a:close/>
                <a:moveTo>
                  <a:pt x="246" y="229"/>
                </a:moveTo>
                <a:cubicBezTo>
                  <a:pt x="246" y="229"/>
                  <a:pt x="246" y="229"/>
                  <a:pt x="246" y="229"/>
                </a:cubicBezTo>
                <a:cubicBezTo>
                  <a:pt x="423" y="300"/>
                  <a:pt x="423" y="300"/>
                  <a:pt x="423" y="300"/>
                </a:cubicBezTo>
                <a:cubicBezTo>
                  <a:pt x="423" y="300"/>
                  <a:pt x="423" y="300"/>
                  <a:pt x="423" y="300"/>
                </a:cubicBezTo>
                <a:cubicBezTo>
                  <a:pt x="424" y="300"/>
                  <a:pt x="424" y="300"/>
                  <a:pt x="424" y="300"/>
                </a:cubicBezTo>
                <a:cubicBezTo>
                  <a:pt x="426" y="301"/>
                  <a:pt x="428" y="302"/>
                  <a:pt x="430" y="303"/>
                </a:cubicBezTo>
                <a:cubicBezTo>
                  <a:pt x="431" y="305"/>
                  <a:pt x="431" y="305"/>
                  <a:pt x="431" y="305"/>
                </a:cubicBezTo>
                <a:cubicBezTo>
                  <a:pt x="431" y="305"/>
                  <a:pt x="431" y="305"/>
                  <a:pt x="431" y="305"/>
                </a:cubicBezTo>
                <a:cubicBezTo>
                  <a:pt x="432" y="306"/>
                  <a:pt x="432" y="306"/>
                  <a:pt x="432" y="306"/>
                </a:cubicBezTo>
                <a:cubicBezTo>
                  <a:pt x="432" y="306"/>
                  <a:pt x="432" y="306"/>
                  <a:pt x="432" y="306"/>
                </a:cubicBezTo>
                <a:cubicBezTo>
                  <a:pt x="432" y="307"/>
                  <a:pt x="433" y="309"/>
                  <a:pt x="434" y="310"/>
                </a:cubicBezTo>
                <a:cubicBezTo>
                  <a:pt x="434" y="310"/>
                  <a:pt x="434" y="310"/>
                  <a:pt x="434" y="310"/>
                </a:cubicBezTo>
                <a:cubicBezTo>
                  <a:pt x="505" y="487"/>
                  <a:pt x="505" y="487"/>
                  <a:pt x="505" y="487"/>
                </a:cubicBezTo>
                <a:cubicBezTo>
                  <a:pt x="508" y="495"/>
                  <a:pt x="504" y="505"/>
                  <a:pt x="496" y="508"/>
                </a:cubicBezTo>
                <a:cubicBezTo>
                  <a:pt x="492" y="510"/>
                  <a:pt x="488" y="510"/>
                  <a:pt x="484" y="508"/>
                </a:cubicBezTo>
                <a:cubicBezTo>
                  <a:pt x="307" y="437"/>
                  <a:pt x="307" y="437"/>
                  <a:pt x="307" y="437"/>
                </a:cubicBezTo>
                <a:cubicBezTo>
                  <a:pt x="306" y="437"/>
                  <a:pt x="306" y="437"/>
                  <a:pt x="306" y="437"/>
                </a:cubicBezTo>
                <a:cubicBezTo>
                  <a:pt x="304" y="437"/>
                  <a:pt x="302" y="435"/>
                  <a:pt x="300" y="433"/>
                </a:cubicBezTo>
                <a:cubicBezTo>
                  <a:pt x="299" y="432"/>
                  <a:pt x="299" y="432"/>
                  <a:pt x="299" y="432"/>
                </a:cubicBezTo>
                <a:cubicBezTo>
                  <a:pt x="299" y="431"/>
                  <a:pt x="299" y="431"/>
                  <a:pt x="299" y="431"/>
                </a:cubicBezTo>
                <a:cubicBezTo>
                  <a:pt x="298" y="431"/>
                  <a:pt x="298" y="431"/>
                  <a:pt x="298" y="431"/>
                </a:cubicBezTo>
                <a:cubicBezTo>
                  <a:pt x="298" y="431"/>
                  <a:pt x="298" y="431"/>
                  <a:pt x="298" y="431"/>
                </a:cubicBezTo>
                <a:cubicBezTo>
                  <a:pt x="298" y="430"/>
                  <a:pt x="297" y="429"/>
                  <a:pt x="296" y="427"/>
                </a:cubicBezTo>
                <a:cubicBezTo>
                  <a:pt x="296" y="427"/>
                  <a:pt x="296" y="427"/>
                  <a:pt x="296" y="427"/>
                </a:cubicBezTo>
                <a:cubicBezTo>
                  <a:pt x="225" y="250"/>
                  <a:pt x="225" y="250"/>
                  <a:pt x="225" y="250"/>
                </a:cubicBezTo>
                <a:cubicBezTo>
                  <a:pt x="222" y="241"/>
                  <a:pt x="226" y="232"/>
                  <a:pt x="234" y="229"/>
                </a:cubicBezTo>
                <a:cubicBezTo>
                  <a:pt x="238" y="227"/>
                  <a:pt x="242" y="227"/>
                  <a:pt x="246" y="229"/>
                </a:cubicBezTo>
                <a:close/>
                <a:moveTo>
                  <a:pt x="390" y="321"/>
                </a:moveTo>
                <a:cubicBezTo>
                  <a:pt x="390" y="321"/>
                  <a:pt x="390" y="321"/>
                  <a:pt x="390" y="321"/>
                </a:cubicBezTo>
                <a:cubicBezTo>
                  <a:pt x="269" y="273"/>
                  <a:pt x="269" y="273"/>
                  <a:pt x="269" y="273"/>
                </a:cubicBezTo>
                <a:cubicBezTo>
                  <a:pt x="317" y="393"/>
                  <a:pt x="317" y="393"/>
                  <a:pt x="317" y="393"/>
                </a:cubicBezTo>
                <a:cubicBezTo>
                  <a:pt x="390" y="321"/>
                  <a:pt x="390" y="321"/>
                  <a:pt x="390" y="321"/>
                </a:cubicBezTo>
                <a:close/>
                <a:moveTo>
                  <a:pt x="340" y="416"/>
                </a:moveTo>
                <a:cubicBezTo>
                  <a:pt x="340" y="416"/>
                  <a:pt x="340" y="416"/>
                  <a:pt x="340" y="416"/>
                </a:cubicBezTo>
                <a:cubicBezTo>
                  <a:pt x="461" y="464"/>
                  <a:pt x="461" y="464"/>
                  <a:pt x="461" y="464"/>
                </a:cubicBezTo>
                <a:cubicBezTo>
                  <a:pt x="413" y="344"/>
                  <a:pt x="413" y="344"/>
                  <a:pt x="413" y="344"/>
                </a:cubicBezTo>
                <a:cubicBezTo>
                  <a:pt x="340" y="416"/>
                  <a:pt x="340" y="416"/>
                  <a:pt x="340" y="416"/>
                </a:cubicBezTo>
                <a:close/>
                <a:moveTo>
                  <a:pt x="125" y="385"/>
                </a:moveTo>
                <a:cubicBezTo>
                  <a:pt x="125" y="385"/>
                  <a:pt x="125" y="385"/>
                  <a:pt x="125" y="385"/>
                </a:cubicBezTo>
                <a:cubicBezTo>
                  <a:pt x="117" y="385"/>
                  <a:pt x="109" y="378"/>
                  <a:pt x="109" y="368"/>
                </a:cubicBezTo>
                <a:cubicBezTo>
                  <a:pt x="109" y="360"/>
                  <a:pt x="117" y="352"/>
                  <a:pt x="125" y="352"/>
                </a:cubicBezTo>
                <a:cubicBezTo>
                  <a:pt x="167" y="352"/>
                  <a:pt x="167" y="352"/>
                  <a:pt x="167" y="352"/>
                </a:cubicBezTo>
                <a:cubicBezTo>
                  <a:pt x="175" y="352"/>
                  <a:pt x="183" y="360"/>
                  <a:pt x="183" y="368"/>
                </a:cubicBezTo>
                <a:cubicBezTo>
                  <a:pt x="183" y="378"/>
                  <a:pt x="175" y="385"/>
                  <a:pt x="167" y="385"/>
                </a:cubicBezTo>
                <a:cubicBezTo>
                  <a:pt x="125" y="385"/>
                  <a:pt x="125" y="385"/>
                  <a:pt x="125" y="385"/>
                </a:cubicBezTo>
                <a:close/>
                <a:moveTo>
                  <a:pt x="381" y="608"/>
                </a:moveTo>
                <a:cubicBezTo>
                  <a:pt x="381" y="608"/>
                  <a:pt x="381" y="608"/>
                  <a:pt x="381" y="608"/>
                </a:cubicBezTo>
                <a:cubicBezTo>
                  <a:pt x="381" y="617"/>
                  <a:pt x="374" y="624"/>
                  <a:pt x="365" y="624"/>
                </a:cubicBezTo>
                <a:cubicBezTo>
                  <a:pt x="356" y="624"/>
                  <a:pt x="349" y="617"/>
                  <a:pt x="349" y="608"/>
                </a:cubicBezTo>
                <a:cubicBezTo>
                  <a:pt x="349" y="567"/>
                  <a:pt x="349" y="567"/>
                  <a:pt x="349" y="567"/>
                </a:cubicBezTo>
                <a:cubicBezTo>
                  <a:pt x="349" y="558"/>
                  <a:pt x="356" y="551"/>
                  <a:pt x="365" y="551"/>
                </a:cubicBezTo>
                <a:cubicBezTo>
                  <a:pt x="374" y="551"/>
                  <a:pt x="381" y="558"/>
                  <a:pt x="381" y="567"/>
                </a:cubicBezTo>
                <a:cubicBezTo>
                  <a:pt x="381" y="608"/>
                  <a:pt x="381" y="608"/>
                  <a:pt x="381" y="608"/>
                </a:cubicBezTo>
                <a:close/>
                <a:moveTo>
                  <a:pt x="605" y="352"/>
                </a:moveTo>
                <a:cubicBezTo>
                  <a:pt x="605" y="352"/>
                  <a:pt x="605" y="352"/>
                  <a:pt x="605" y="352"/>
                </a:cubicBezTo>
                <a:cubicBezTo>
                  <a:pt x="613" y="352"/>
                  <a:pt x="621" y="360"/>
                  <a:pt x="621" y="368"/>
                </a:cubicBezTo>
                <a:cubicBezTo>
                  <a:pt x="621" y="378"/>
                  <a:pt x="613" y="385"/>
                  <a:pt x="605" y="385"/>
                </a:cubicBezTo>
                <a:cubicBezTo>
                  <a:pt x="564" y="385"/>
                  <a:pt x="564" y="385"/>
                  <a:pt x="564" y="385"/>
                </a:cubicBezTo>
                <a:cubicBezTo>
                  <a:pt x="554" y="385"/>
                  <a:pt x="547" y="378"/>
                  <a:pt x="547" y="368"/>
                </a:cubicBezTo>
                <a:cubicBezTo>
                  <a:pt x="547" y="360"/>
                  <a:pt x="554" y="352"/>
                  <a:pt x="564" y="352"/>
                </a:cubicBezTo>
                <a:cubicBezTo>
                  <a:pt x="605" y="352"/>
                  <a:pt x="605" y="352"/>
                  <a:pt x="605" y="352"/>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endParaRPr>
          </a:p>
        </p:txBody>
      </p:sp>
      <p:grpSp>
        <p:nvGrpSpPr>
          <p:cNvPr id="12" name="组合 11"/>
          <p:cNvGrpSpPr/>
          <p:nvPr/>
        </p:nvGrpSpPr>
        <p:grpSpPr>
          <a:xfrm>
            <a:off x="7260622" y="1605883"/>
            <a:ext cx="3209361" cy="1203283"/>
            <a:chOff x="1885153" y="1813195"/>
            <a:chExt cx="3209361" cy="1203283"/>
          </a:xfrm>
        </p:grpSpPr>
        <p:sp>
          <p:nvSpPr>
            <p:cNvPr id="13" name="文本框 12"/>
            <p:cNvSpPr txBox="1"/>
            <p:nvPr/>
          </p:nvSpPr>
          <p:spPr>
            <a:xfrm>
              <a:off x="1885153" y="1813195"/>
              <a:ext cx="2407886" cy="461665"/>
            </a:xfrm>
            <a:prstGeom prst="rect">
              <a:avLst/>
            </a:prstGeom>
            <a:noFill/>
          </p:spPr>
          <p:txBody>
            <a:bodyPr wrap="square" rtlCol="0">
              <a:spAutoFit/>
            </a:bodyPr>
            <a:lstStyle/>
            <a:p>
              <a:r>
                <a:rPr lang="zh-CN" altLang="en-US" sz="24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添加标题</a:t>
              </a:r>
            </a:p>
          </p:txBody>
        </p:sp>
        <p:sp>
          <p:nvSpPr>
            <p:cNvPr id="14" name="矩形 13"/>
            <p:cNvSpPr/>
            <p:nvPr/>
          </p:nvSpPr>
          <p:spPr>
            <a:xfrm>
              <a:off x="1885153" y="2228890"/>
              <a:ext cx="3209361" cy="787588"/>
            </a:xfrm>
            <a:prstGeom prst="rect">
              <a:avLst/>
            </a:prstGeom>
          </p:spPr>
          <p:txBody>
            <a:bodyPr wrap="square">
              <a:spAutoFit/>
            </a:bodyPr>
            <a:lstStyle/>
            <a:p>
              <a:pPr>
                <a:lnSpc>
                  <a:spcPct val="130000"/>
                </a:lnSpc>
              </a:pPr>
              <a:r>
                <a:rPr lang="en-US" altLang="zh-CN" sz="1200" kern="100" dirty="0" smtClean="0">
                  <a:solidFill>
                    <a:schemeClr val="tx1">
                      <a:lumMod val="75000"/>
                      <a:lumOff val="25000"/>
                    </a:schemeClr>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text content directly here, the text format will not change. Enter the text content directly here, the text format will not change.</a:t>
              </a:r>
            </a:p>
          </p:txBody>
        </p:sp>
      </p:grpSp>
      <p:grpSp>
        <p:nvGrpSpPr>
          <p:cNvPr id="15" name="组合 14"/>
          <p:cNvGrpSpPr/>
          <p:nvPr/>
        </p:nvGrpSpPr>
        <p:grpSpPr>
          <a:xfrm>
            <a:off x="7260622" y="3027724"/>
            <a:ext cx="3209361" cy="1203283"/>
            <a:chOff x="1885153" y="1813195"/>
            <a:chExt cx="3209361" cy="1203283"/>
          </a:xfrm>
        </p:grpSpPr>
        <p:sp>
          <p:nvSpPr>
            <p:cNvPr id="16" name="文本框 15"/>
            <p:cNvSpPr txBox="1"/>
            <p:nvPr/>
          </p:nvSpPr>
          <p:spPr>
            <a:xfrm>
              <a:off x="1885153" y="1813195"/>
              <a:ext cx="2407886" cy="461665"/>
            </a:xfrm>
            <a:prstGeom prst="rect">
              <a:avLst/>
            </a:prstGeom>
            <a:noFill/>
          </p:spPr>
          <p:txBody>
            <a:bodyPr wrap="square" rtlCol="0">
              <a:spAutoFit/>
            </a:bodyPr>
            <a:lstStyle/>
            <a:p>
              <a:r>
                <a:rPr lang="zh-CN" altLang="en-US" sz="24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添加标题</a:t>
              </a:r>
            </a:p>
          </p:txBody>
        </p:sp>
        <p:sp>
          <p:nvSpPr>
            <p:cNvPr id="17" name="矩形 16"/>
            <p:cNvSpPr/>
            <p:nvPr/>
          </p:nvSpPr>
          <p:spPr>
            <a:xfrm>
              <a:off x="1885153" y="2228890"/>
              <a:ext cx="3209361" cy="787588"/>
            </a:xfrm>
            <a:prstGeom prst="rect">
              <a:avLst/>
            </a:prstGeom>
          </p:spPr>
          <p:txBody>
            <a:bodyPr wrap="square">
              <a:spAutoFit/>
            </a:bodyPr>
            <a:lstStyle/>
            <a:p>
              <a:pPr>
                <a:lnSpc>
                  <a:spcPct val="130000"/>
                </a:lnSpc>
              </a:pPr>
              <a:r>
                <a:rPr lang="en-US" altLang="zh-CN" sz="1200" kern="100" dirty="0" smtClean="0">
                  <a:solidFill>
                    <a:schemeClr val="tx1">
                      <a:lumMod val="75000"/>
                      <a:lumOff val="25000"/>
                    </a:schemeClr>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text content directly here, the text format will not change. Enter the text content directly here, the text format will not change.</a:t>
              </a:r>
            </a:p>
          </p:txBody>
        </p:sp>
      </p:grpSp>
      <p:grpSp>
        <p:nvGrpSpPr>
          <p:cNvPr id="18" name="组合 17"/>
          <p:cNvGrpSpPr/>
          <p:nvPr/>
        </p:nvGrpSpPr>
        <p:grpSpPr>
          <a:xfrm>
            <a:off x="7260622" y="4449565"/>
            <a:ext cx="3209361" cy="1203283"/>
            <a:chOff x="1885153" y="1813195"/>
            <a:chExt cx="3209361" cy="1203283"/>
          </a:xfrm>
        </p:grpSpPr>
        <p:sp>
          <p:nvSpPr>
            <p:cNvPr id="19" name="文本框 18"/>
            <p:cNvSpPr txBox="1"/>
            <p:nvPr/>
          </p:nvSpPr>
          <p:spPr>
            <a:xfrm>
              <a:off x="1885153" y="1813195"/>
              <a:ext cx="2407886" cy="461665"/>
            </a:xfrm>
            <a:prstGeom prst="rect">
              <a:avLst/>
            </a:prstGeom>
            <a:noFill/>
          </p:spPr>
          <p:txBody>
            <a:bodyPr wrap="square" rtlCol="0">
              <a:spAutoFit/>
            </a:bodyPr>
            <a:lstStyle/>
            <a:p>
              <a:r>
                <a:rPr lang="zh-CN" altLang="en-US" sz="2400" dirty="0" smtClean="0">
                  <a:solidFill>
                    <a:schemeClr val="tx1">
                      <a:lumMod val="75000"/>
                      <a:lumOff val="25000"/>
                    </a:schemeClr>
                  </a:solidFill>
                  <a:latin typeface="Arial" panose="020B0604020202020204" pitchFamily="34" charset="0"/>
                  <a:ea typeface="楷体" panose="02010609060101010101" pitchFamily="49" charset="-122"/>
                  <a:sym typeface="Arial" panose="020B0604020202020204" pitchFamily="34" charset="0"/>
                </a:rPr>
                <a:t>添加标题</a:t>
              </a:r>
            </a:p>
          </p:txBody>
        </p:sp>
        <p:sp>
          <p:nvSpPr>
            <p:cNvPr id="20" name="矩形 19"/>
            <p:cNvSpPr/>
            <p:nvPr/>
          </p:nvSpPr>
          <p:spPr>
            <a:xfrm>
              <a:off x="1885153" y="2228890"/>
              <a:ext cx="3209361" cy="787588"/>
            </a:xfrm>
            <a:prstGeom prst="rect">
              <a:avLst/>
            </a:prstGeom>
          </p:spPr>
          <p:txBody>
            <a:bodyPr wrap="square">
              <a:spAutoFit/>
            </a:bodyPr>
            <a:lstStyle/>
            <a:p>
              <a:pPr>
                <a:lnSpc>
                  <a:spcPct val="130000"/>
                </a:lnSpc>
              </a:pPr>
              <a:r>
                <a:rPr lang="en-US" altLang="zh-CN" sz="1200" kern="100" dirty="0" smtClean="0">
                  <a:solidFill>
                    <a:schemeClr val="tx1">
                      <a:lumMod val="75000"/>
                      <a:lumOff val="25000"/>
                    </a:schemeClr>
                  </a:solidFill>
                  <a:latin typeface="Arial" panose="020B0604020202020204" pitchFamily="34" charset="0"/>
                  <a:ea typeface="楷体" panose="02010609060101010101" pitchFamily="49" charset="-122"/>
                  <a:cs typeface="Times New Roman" panose="02020603050405020304" pitchFamily="18" charset="0"/>
                  <a:sym typeface="Arial" panose="020B0604020202020204" pitchFamily="34" charset="0"/>
                </a:rPr>
                <a:t>Enter the text content directly here, the text format will not change. Enter the text content directly here, the text format will not change.</a:t>
              </a:r>
            </a:p>
          </p:txBody>
        </p:sp>
      </p:grpSp>
      <p:grpSp>
        <p:nvGrpSpPr>
          <p:cNvPr id="31" name="组合 30"/>
          <p:cNvGrpSpPr/>
          <p:nvPr/>
        </p:nvGrpSpPr>
        <p:grpSpPr>
          <a:xfrm>
            <a:off x="2056130" y="2558415"/>
            <a:ext cx="2539365" cy="2539365"/>
            <a:chOff x="7524817" y="1589282"/>
            <a:chExt cx="1676434" cy="1676434"/>
          </a:xfrm>
        </p:grpSpPr>
        <p:pic>
          <p:nvPicPr>
            <p:cNvPr id="28" name="图片 27"/>
            <p:cNvPicPr>
              <a:picLocks noChangeAspect="1"/>
            </p:cNvPicPr>
            <p:nvPr/>
          </p:nvPicPr>
          <p:blipFill>
            <a:blip r:embed="rId4" cstate="email"/>
            <a:srcRect/>
            <a:stretch>
              <a:fillRect/>
            </a:stretch>
          </p:blipFill>
          <p:spPr>
            <a:xfrm>
              <a:off x="7707624" y="1786603"/>
              <a:ext cx="1310821" cy="1310820"/>
            </a:xfrm>
            <a:custGeom>
              <a:avLst/>
              <a:gdLst>
                <a:gd name="connsiteX0" fmla="*/ 655411 w 1310821"/>
                <a:gd name="connsiteY0" fmla="*/ 0 h 1310820"/>
                <a:gd name="connsiteX1" fmla="*/ 1310821 w 1310821"/>
                <a:gd name="connsiteY1" fmla="*/ 655410 h 1310820"/>
                <a:gd name="connsiteX2" fmla="*/ 722423 w 1310821"/>
                <a:gd name="connsiteY2" fmla="*/ 1307437 h 1310820"/>
                <a:gd name="connsiteX3" fmla="*/ 655417 w 1310821"/>
                <a:gd name="connsiteY3" fmla="*/ 1310820 h 1310820"/>
                <a:gd name="connsiteX4" fmla="*/ 655405 w 1310821"/>
                <a:gd name="connsiteY4" fmla="*/ 1310820 h 1310820"/>
                <a:gd name="connsiteX5" fmla="*/ 588399 w 1310821"/>
                <a:gd name="connsiteY5" fmla="*/ 1307437 h 1310820"/>
                <a:gd name="connsiteX6" fmla="*/ 0 w 1310821"/>
                <a:gd name="connsiteY6" fmla="*/ 655410 h 1310820"/>
                <a:gd name="connsiteX7" fmla="*/ 655411 w 1310821"/>
                <a:gd name="connsiteY7" fmla="*/ 0 h 1310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0821" h="1310820">
                  <a:moveTo>
                    <a:pt x="655411" y="0"/>
                  </a:moveTo>
                  <a:cubicBezTo>
                    <a:pt x="1017384" y="0"/>
                    <a:pt x="1310821" y="293437"/>
                    <a:pt x="1310821" y="655410"/>
                  </a:cubicBezTo>
                  <a:cubicBezTo>
                    <a:pt x="1310821" y="994760"/>
                    <a:pt x="1052917" y="1273873"/>
                    <a:pt x="722423" y="1307437"/>
                  </a:cubicBezTo>
                  <a:lnTo>
                    <a:pt x="655417" y="1310820"/>
                  </a:lnTo>
                  <a:lnTo>
                    <a:pt x="655405" y="1310820"/>
                  </a:lnTo>
                  <a:lnTo>
                    <a:pt x="588399" y="1307437"/>
                  </a:lnTo>
                  <a:cubicBezTo>
                    <a:pt x="257904" y="1273873"/>
                    <a:pt x="0" y="994760"/>
                    <a:pt x="0" y="655410"/>
                  </a:cubicBezTo>
                  <a:cubicBezTo>
                    <a:pt x="0" y="293437"/>
                    <a:pt x="293437" y="0"/>
                    <a:pt x="655411" y="0"/>
                  </a:cubicBezTo>
                  <a:close/>
                </a:path>
              </a:pathLst>
            </a:custGeom>
            <a:effectLst>
              <a:outerShdw blurRad="228600" sx="93000" sy="93000" algn="ctr" rotWithShape="0">
                <a:prstClr val="black">
                  <a:alpha val="40000"/>
                </a:prstClr>
              </a:outerShdw>
            </a:effectLst>
          </p:spPr>
        </p:pic>
        <p:sp>
          <p:nvSpPr>
            <p:cNvPr id="29" name="椭圆 28"/>
            <p:cNvSpPr/>
            <p:nvPr/>
          </p:nvSpPr>
          <p:spPr>
            <a:xfrm>
              <a:off x="7524817" y="1589282"/>
              <a:ext cx="1676434" cy="1676434"/>
            </a:xfrm>
            <a:prstGeom prst="ellipse">
              <a:avLst/>
            </a:prstGeom>
            <a:noFill/>
            <a:ln>
              <a:solidFill>
                <a:srgbClr val="2621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9cc1198d2b40bd6414c18b59f79727d2836d75c2a021-meLqwG_fw658"/>
          <p:cNvPicPr>
            <a:picLocks noChangeAspect="1"/>
          </p:cNvPicPr>
          <p:nvPr/>
        </p:nvPicPr>
        <p:blipFill>
          <a:blip r:embed="rId2"/>
          <a:srcRect t="42867" b="25229"/>
          <a:stretch>
            <a:fillRect/>
          </a:stretch>
        </p:blipFill>
        <p:spPr>
          <a:xfrm>
            <a:off x="0" y="0"/>
            <a:ext cx="12192635" cy="6917055"/>
          </a:xfrm>
          <a:prstGeom prst="rect">
            <a:avLst/>
          </a:prstGeom>
        </p:spPr>
      </p:pic>
      <p:pic>
        <p:nvPicPr>
          <p:cNvPr id="4" name="图片 3"/>
          <p:cNvPicPr>
            <a:picLocks noChangeAspect="1"/>
          </p:cNvPicPr>
          <p:nvPr/>
        </p:nvPicPr>
        <p:blipFill>
          <a:blip r:embed="rId3"/>
          <a:stretch>
            <a:fillRect/>
          </a:stretch>
        </p:blipFill>
        <p:spPr>
          <a:xfrm>
            <a:off x="7548567" y="4685095"/>
            <a:ext cx="4509815" cy="2231920"/>
          </a:xfrm>
          <a:prstGeom prst="rect">
            <a:avLst/>
          </a:prstGeom>
        </p:spPr>
      </p:pic>
      <p:sp>
        <p:nvSpPr>
          <p:cNvPr id="7" name="矩形 2"/>
          <p:cNvSpPr/>
          <p:nvPr/>
        </p:nvSpPr>
        <p:spPr>
          <a:xfrm>
            <a:off x="1407160" y="764540"/>
            <a:ext cx="9378315" cy="4244340"/>
          </a:xfrm>
          <a:custGeom>
            <a:avLst/>
            <a:gdLst>
              <a:gd name="connsiteX0" fmla="*/ 0 w 11218460"/>
              <a:gd name="connsiteY0" fmla="*/ 0 h 3903260"/>
              <a:gd name="connsiteX1" fmla="*/ 11218460 w 11218460"/>
              <a:gd name="connsiteY1" fmla="*/ 0 h 3903260"/>
              <a:gd name="connsiteX2" fmla="*/ 11218460 w 11218460"/>
              <a:gd name="connsiteY2" fmla="*/ 3903260 h 3903260"/>
              <a:gd name="connsiteX3" fmla="*/ 0 w 11218460"/>
              <a:gd name="connsiteY3" fmla="*/ 3903260 h 3903260"/>
              <a:gd name="connsiteX4" fmla="*/ 0 w 11218460"/>
              <a:gd name="connsiteY4" fmla="*/ 0 h 3903260"/>
              <a:gd name="connsiteX0-1" fmla="*/ 0 w 11218460"/>
              <a:gd name="connsiteY0-2" fmla="*/ 0 h 3903260"/>
              <a:gd name="connsiteX1-3" fmla="*/ 11218460 w 11218460"/>
              <a:gd name="connsiteY1-4" fmla="*/ 0 h 3903260"/>
              <a:gd name="connsiteX2-5" fmla="*/ 11218460 w 11218460"/>
              <a:gd name="connsiteY2-6" fmla="*/ 3903260 h 3903260"/>
              <a:gd name="connsiteX3-7" fmla="*/ 4681182 w 11218460"/>
              <a:gd name="connsiteY3-8" fmla="*/ 3889612 h 3903260"/>
              <a:gd name="connsiteX4-9" fmla="*/ 0 w 11218460"/>
              <a:gd name="connsiteY4-10" fmla="*/ 3903260 h 3903260"/>
              <a:gd name="connsiteX5" fmla="*/ 0 w 11218460"/>
              <a:gd name="connsiteY5" fmla="*/ 0 h 3903260"/>
              <a:gd name="connsiteX0-11" fmla="*/ 0 w 11218460"/>
              <a:gd name="connsiteY0-12" fmla="*/ 0 h 3903260"/>
              <a:gd name="connsiteX1-13" fmla="*/ 11218460 w 11218460"/>
              <a:gd name="connsiteY1-14" fmla="*/ 0 h 3903260"/>
              <a:gd name="connsiteX2-15" fmla="*/ 11218460 w 11218460"/>
              <a:gd name="connsiteY2-16" fmla="*/ 3903260 h 3903260"/>
              <a:gd name="connsiteX3-17" fmla="*/ 5909480 w 11218460"/>
              <a:gd name="connsiteY3-18" fmla="*/ 3875964 h 3903260"/>
              <a:gd name="connsiteX4-19" fmla="*/ 4681182 w 11218460"/>
              <a:gd name="connsiteY4-20" fmla="*/ 3889612 h 3903260"/>
              <a:gd name="connsiteX5-21" fmla="*/ 0 w 11218460"/>
              <a:gd name="connsiteY5-22" fmla="*/ 3903260 h 3903260"/>
              <a:gd name="connsiteX6" fmla="*/ 0 w 11218460"/>
              <a:gd name="connsiteY6" fmla="*/ 0 h 3903260"/>
              <a:gd name="connsiteX0-23" fmla="*/ 0 w 11218460"/>
              <a:gd name="connsiteY0-24" fmla="*/ 0 h 3903260"/>
              <a:gd name="connsiteX1-25" fmla="*/ 11218460 w 11218460"/>
              <a:gd name="connsiteY1-26" fmla="*/ 0 h 3903260"/>
              <a:gd name="connsiteX2-27" fmla="*/ 11218460 w 11218460"/>
              <a:gd name="connsiteY2-28" fmla="*/ 3903260 h 3903260"/>
              <a:gd name="connsiteX3-29" fmla="*/ 5909480 w 11218460"/>
              <a:gd name="connsiteY3-30" fmla="*/ 3875964 h 3903260"/>
              <a:gd name="connsiteX4-31" fmla="*/ 5281683 w 11218460"/>
              <a:gd name="connsiteY4-32" fmla="*/ 3889612 h 3903260"/>
              <a:gd name="connsiteX5-33" fmla="*/ 4681182 w 11218460"/>
              <a:gd name="connsiteY5-34" fmla="*/ 3889612 h 3903260"/>
              <a:gd name="connsiteX6-35" fmla="*/ 0 w 11218460"/>
              <a:gd name="connsiteY6-36" fmla="*/ 3903260 h 3903260"/>
              <a:gd name="connsiteX7" fmla="*/ 0 w 11218460"/>
              <a:gd name="connsiteY7" fmla="*/ 0 h 3903260"/>
              <a:gd name="connsiteX0-37" fmla="*/ 0 w 11218460"/>
              <a:gd name="connsiteY0-38" fmla="*/ 0 h 4217159"/>
              <a:gd name="connsiteX1-39" fmla="*/ 11218460 w 11218460"/>
              <a:gd name="connsiteY1-40" fmla="*/ 0 h 4217159"/>
              <a:gd name="connsiteX2-41" fmla="*/ 11218460 w 11218460"/>
              <a:gd name="connsiteY2-42" fmla="*/ 3903260 h 4217159"/>
              <a:gd name="connsiteX3-43" fmla="*/ 5909480 w 11218460"/>
              <a:gd name="connsiteY3-44" fmla="*/ 3875964 h 4217159"/>
              <a:gd name="connsiteX4-45" fmla="*/ 5322626 w 11218460"/>
              <a:gd name="connsiteY4-46" fmla="*/ 4217159 h 4217159"/>
              <a:gd name="connsiteX5-47" fmla="*/ 4681182 w 11218460"/>
              <a:gd name="connsiteY5-48" fmla="*/ 3889612 h 4217159"/>
              <a:gd name="connsiteX6-49" fmla="*/ 0 w 11218460"/>
              <a:gd name="connsiteY6-50" fmla="*/ 3903260 h 4217159"/>
              <a:gd name="connsiteX7-51" fmla="*/ 0 w 11218460"/>
              <a:gd name="connsiteY7-52" fmla="*/ 0 h 4217159"/>
              <a:gd name="connsiteX0-53" fmla="*/ 0 w 11218460"/>
              <a:gd name="connsiteY0-54" fmla="*/ 0 h 4285397"/>
              <a:gd name="connsiteX1-55" fmla="*/ 11218460 w 11218460"/>
              <a:gd name="connsiteY1-56" fmla="*/ 0 h 4285397"/>
              <a:gd name="connsiteX2-57" fmla="*/ 11218460 w 11218460"/>
              <a:gd name="connsiteY2-58" fmla="*/ 3903260 h 4285397"/>
              <a:gd name="connsiteX3-59" fmla="*/ 5909480 w 11218460"/>
              <a:gd name="connsiteY3-60" fmla="*/ 3875964 h 4285397"/>
              <a:gd name="connsiteX4-61" fmla="*/ 5336274 w 11218460"/>
              <a:gd name="connsiteY4-62" fmla="*/ 4285397 h 4285397"/>
              <a:gd name="connsiteX5-63" fmla="*/ 4681182 w 11218460"/>
              <a:gd name="connsiteY5-64" fmla="*/ 3889612 h 4285397"/>
              <a:gd name="connsiteX6-65" fmla="*/ 0 w 11218460"/>
              <a:gd name="connsiteY6-66" fmla="*/ 3903260 h 4285397"/>
              <a:gd name="connsiteX7-67" fmla="*/ 0 w 11218460"/>
              <a:gd name="connsiteY7-68" fmla="*/ 0 h 4285397"/>
              <a:gd name="connsiteX0-69" fmla="*/ 0 w 11218460"/>
              <a:gd name="connsiteY0-70" fmla="*/ 0 h 4285397"/>
              <a:gd name="connsiteX1-71" fmla="*/ 11218460 w 11218460"/>
              <a:gd name="connsiteY1-72" fmla="*/ 0 h 4285397"/>
              <a:gd name="connsiteX2-73" fmla="*/ 11218460 w 11218460"/>
              <a:gd name="connsiteY2-74" fmla="*/ 3903260 h 4285397"/>
              <a:gd name="connsiteX3-75" fmla="*/ 5909480 w 11218460"/>
              <a:gd name="connsiteY3-76" fmla="*/ 3875964 h 4285397"/>
              <a:gd name="connsiteX4-77" fmla="*/ 5336274 w 11218460"/>
              <a:gd name="connsiteY4-78" fmla="*/ 4285397 h 4285397"/>
              <a:gd name="connsiteX5-79" fmla="*/ 4967785 w 11218460"/>
              <a:gd name="connsiteY5-80" fmla="*/ 3889612 h 4285397"/>
              <a:gd name="connsiteX6-81" fmla="*/ 0 w 11218460"/>
              <a:gd name="connsiteY6-82" fmla="*/ 3903260 h 4285397"/>
              <a:gd name="connsiteX7-83" fmla="*/ 0 w 11218460"/>
              <a:gd name="connsiteY7-84" fmla="*/ 0 h 4285397"/>
              <a:gd name="connsiteX0-85" fmla="*/ 0 w 11218460"/>
              <a:gd name="connsiteY0-86" fmla="*/ 0 h 4285397"/>
              <a:gd name="connsiteX1-87" fmla="*/ 11218460 w 11218460"/>
              <a:gd name="connsiteY1-88" fmla="*/ 0 h 4285397"/>
              <a:gd name="connsiteX2-89" fmla="*/ 11218460 w 11218460"/>
              <a:gd name="connsiteY2-90" fmla="*/ 3903260 h 4285397"/>
              <a:gd name="connsiteX3-91" fmla="*/ 5909480 w 11218460"/>
              <a:gd name="connsiteY3-92" fmla="*/ 3875964 h 4285397"/>
              <a:gd name="connsiteX4-93" fmla="*/ 5472751 w 11218460"/>
              <a:gd name="connsiteY4-94" fmla="*/ 4285397 h 4285397"/>
              <a:gd name="connsiteX5-95" fmla="*/ 4967785 w 11218460"/>
              <a:gd name="connsiteY5-96" fmla="*/ 3889612 h 4285397"/>
              <a:gd name="connsiteX6-97" fmla="*/ 0 w 11218460"/>
              <a:gd name="connsiteY6-98" fmla="*/ 3903260 h 4285397"/>
              <a:gd name="connsiteX7-99" fmla="*/ 0 w 11218460"/>
              <a:gd name="connsiteY7-100" fmla="*/ 0 h 4285397"/>
              <a:gd name="connsiteX0-101" fmla="*/ 0 w 11218460"/>
              <a:gd name="connsiteY0-102" fmla="*/ 0 h 4285397"/>
              <a:gd name="connsiteX1-103" fmla="*/ 11218460 w 11218460"/>
              <a:gd name="connsiteY1-104" fmla="*/ 0 h 4285397"/>
              <a:gd name="connsiteX2-105" fmla="*/ 11218460 w 11218460"/>
              <a:gd name="connsiteY2-106" fmla="*/ 3903260 h 4285397"/>
              <a:gd name="connsiteX3-107" fmla="*/ 6359857 w 11218460"/>
              <a:gd name="connsiteY3-108" fmla="*/ 3875964 h 4285397"/>
              <a:gd name="connsiteX4-109" fmla="*/ 5472751 w 11218460"/>
              <a:gd name="connsiteY4-110" fmla="*/ 4285397 h 4285397"/>
              <a:gd name="connsiteX5-111" fmla="*/ 4967785 w 11218460"/>
              <a:gd name="connsiteY5-112" fmla="*/ 3889612 h 4285397"/>
              <a:gd name="connsiteX6-113" fmla="*/ 0 w 11218460"/>
              <a:gd name="connsiteY6-114" fmla="*/ 3903260 h 4285397"/>
              <a:gd name="connsiteX7-115" fmla="*/ 0 w 11218460"/>
              <a:gd name="connsiteY7-116" fmla="*/ 0 h 4285397"/>
              <a:gd name="connsiteX0-117" fmla="*/ 0 w 11218460"/>
              <a:gd name="connsiteY0-118" fmla="*/ 0 h 4285397"/>
              <a:gd name="connsiteX1-119" fmla="*/ 11218460 w 11218460"/>
              <a:gd name="connsiteY1-120" fmla="*/ 0 h 4285397"/>
              <a:gd name="connsiteX2-121" fmla="*/ 11218460 w 11218460"/>
              <a:gd name="connsiteY2-122" fmla="*/ 3903260 h 4285397"/>
              <a:gd name="connsiteX3-123" fmla="*/ 6359857 w 11218460"/>
              <a:gd name="connsiteY3-124" fmla="*/ 3875964 h 4285397"/>
              <a:gd name="connsiteX4-125" fmla="*/ 5472751 w 11218460"/>
              <a:gd name="connsiteY4-126" fmla="*/ 4285397 h 4285397"/>
              <a:gd name="connsiteX5-127" fmla="*/ 5227092 w 11218460"/>
              <a:gd name="connsiteY5-128" fmla="*/ 3903260 h 4285397"/>
              <a:gd name="connsiteX6-129" fmla="*/ 0 w 11218460"/>
              <a:gd name="connsiteY6-130" fmla="*/ 3903260 h 4285397"/>
              <a:gd name="connsiteX7-131" fmla="*/ 0 w 11218460"/>
              <a:gd name="connsiteY7-132" fmla="*/ 0 h 4285397"/>
              <a:gd name="connsiteX0-133" fmla="*/ 0 w 11218460"/>
              <a:gd name="connsiteY0-134" fmla="*/ 0 h 4367284"/>
              <a:gd name="connsiteX1-135" fmla="*/ 11218460 w 11218460"/>
              <a:gd name="connsiteY1-136" fmla="*/ 0 h 4367284"/>
              <a:gd name="connsiteX2-137" fmla="*/ 11218460 w 11218460"/>
              <a:gd name="connsiteY2-138" fmla="*/ 3903260 h 4367284"/>
              <a:gd name="connsiteX3-139" fmla="*/ 6359857 w 11218460"/>
              <a:gd name="connsiteY3-140" fmla="*/ 3875964 h 4367284"/>
              <a:gd name="connsiteX4-141" fmla="*/ 5773002 w 11218460"/>
              <a:gd name="connsiteY4-142" fmla="*/ 4367284 h 4367284"/>
              <a:gd name="connsiteX5-143" fmla="*/ 5227092 w 11218460"/>
              <a:gd name="connsiteY5-144" fmla="*/ 3903260 h 4367284"/>
              <a:gd name="connsiteX6-145" fmla="*/ 0 w 11218460"/>
              <a:gd name="connsiteY6-146" fmla="*/ 3903260 h 4367284"/>
              <a:gd name="connsiteX7-147" fmla="*/ 0 w 11218460"/>
              <a:gd name="connsiteY7-148" fmla="*/ 0 h 4367284"/>
              <a:gd name="connsiteX0-149" fmla="*/ 0 w 11218460"/>
              <a:gd name="connsiteY0-150" fmla="*/ 0 h 4367284"/>
              <a:gd name="connsiteX1-151" fmla="*/ 11218460 w 11218460"/>
              <a:gd name="connsiteY1-152" fmla="*/ 0 h 4367284"/>
              <a:gd name="connsiteX2-153" fmla="*/ 11218460 w 11218460"/>
              <a:gd name="connsiteY2-154" fmla="*/ 3903260 h 4367284"/>
              <a:gd name="connsiteX3-155" fmla="*/ 6359857 w 11218460"/>
              <a:gd name="connsiteY3-156" fmla="*/ 3875964 h 4367284"/>
              <a:gd name="connsiteX4-157" fmla="*/ 5786650 w 11218460"/>
              <a:gd name="connsiteY4-158" fmla="*/ 4367284 h 4367284"/>
              <a:gd name="connsiteX5-159" fmla="*/ 5227092 w 11218460"/>
              <a:gd name="connsiteY5-160" fmla="*/ 3903260 h 4367284"/>
              <a:gd name="connsiteX6-161" fmla="*/ 0 w 11218460"/>
              <a:gd name="connsiteY6-162" fmla="*/ 3903260 h 4367284"/>
              <a:gd name="connsiteX7-163" fmla="*/ 0 w 11218460"/>
              <a:gd name="connsiteY7-164" fmla="*/ 0 h 4367284"/>
              <a:gd name="connsiteX0-165" fmla="*/ 0 w 11218460"/>
              <a:gd name="connsiteY0-166" fmla="*/ 0 h 4367284"/>
              <a:gd name="connsiteX1-167" fmla="*/ 11218460 w 11218460"/>
              <a:gd name="connsiteY1-168" fmla="*/ 0 h 4367284"/>
              <a:gd name="connsiteX2-169" fmla="*/ 11218460 w 11218460"/>
              <a:gd name="connsiteY2-170" fmla="*/ 3903260 h 4367284"/>
              <a:gd name="connsiteX3-171" fmla="*/ 6100549 w 11218460"/>
              <a:gd name="connsiteY3-172" fmla="*/ 3875964 h 4367284"/>
              <a:gd name="connsiteX4-173" fmla="*/ 5786650 w 11218460"/>
              <a:gd name="connsiteY4-174" fmla="*/ 4367284 h 4367284"/>
              <a:gd name="connsiteX5-175" fmla="*/ 5227092 w 11218460"/>
              <a:gd name="connsiteY5-176" fmla="*/ 3903260 h 4367284"/>
              <a:gd name="connsiteX6-177" fmla="*/ 0 w 11218460"/>
              <a:gd name="connsiteY6-178" fmla="*/ 3903260 h 4367284"/>
              <a:gd name="connsiteX7-179" fmla="*/ 0 w 11218460"/>
              <a:gd name="connsiteY7-180" fmla="*/ 0 h 4367284"/>
              <a:gd name="connsiteX0-181" fmla="*/ 0 w 11218460"/>
              <a:gd name="connsiteY0-182" fmla="*/ 0 h 4367284"/>
              <a:gd name="connsiteX1-183" fmla="*/ 11218460 w 11218460"/>
              <a:gd name="connsiteY1-184" fmla="*/ 0 h 4367284"/>
              <a:gd name="connsiteX2-185" fmla="*/ 11218460 w 11218460"/>
              <a:gd name="connsiteY2-186" fmla="*/ 3903260 h 4367284"/>
              <a:gd name="connsiteX3-187" fmla="*/ 6100549 w 11218460"/>
              <a:gd name="connsiteY3-188" fmla="*/ 3875964 h 4367284"/>
              <a:gd name="connsiteX4-189" fmla="*/ 5786650 w 11218460"/>
              <a:gd name="connsiteY4-190" fmla="*/ 4367284 h 4367284"/>
              <a:gd name="connsiteX5-191" fmla="*/ 5363569 w 11218460"/>
              <a:gd name="connsiteY5-192" fmla="*/ 3903260 h 4367284"/>
              <a:gd name="connsiteX6-193" fmla="*/ 0 w 11218460"/>
              <a:gd name="connsiteY6-194" fmla="*/ 3903260 h 4367284"/>
              <a:gd name="connsiteX7-195" fmla="*/ 0 w 11218460"/>
              <a:gd name="connsiteY7-196" fmla="*/ 0 h 4367284"/>
              <a:gd name="connsiteX0-197" fmla="*/ 0 w 11218460"/>
              <a:gd name="connsiteY0-198" fmla="*/ 0 h 4367284"/>
              <a:gd name="connsiteX1-199" fmla="*/ 11218460 w 11218460"/>
              <a:gd name="connsiteY1-200" fmla="*/ 0 h 4367284"/>
              <a:gd name="connsiteX2-201" fmla="*/ 11218460 w 11218460"/>
              <a:gd name="connsiteY2-202" fmla="*/ 3903260 h 4367284"/>
              <a:gd name="connsiteX3-203" fmla="*/ 6100549 w 11218460"/>
              <a:gd name="connsiteY3-204" fmla="*/ 3875964 h 4367284"/>
              <a:gd name="connsiteX4-205" fmla="*/ 5786650 w 11218460"/>
              <a:gd name="connsiteY4-206" fmla="*/ 4367284 h 4367284"/>
              <a:gd name="connsiteX5-207" fmla="*/ 5472751 w 11218460"/>
              <a:gd name="connsiteY5-208" fmla="*/ 3903260 h 4367284"/>
              <a:gd name="connsiteX6-209" fmla="*/ 0 w 11218460"/>
              <a:gd name="connsiteY6-210" fmla="*/ 3903260 h 4367284"/>
              <a:gd name="connsiteX7-211" fmla="*/ 0 w 11218460"/>
              <a:gd name="connsiteY7-212" fmla="*/ 0 h 4367284"/>
              <a:gd name="connsiteX0-213" fmla="*/ 0 w 11218460"/>
              <a:gd name="connsiteY0-214" fmla="*/ 0 h 4285397"/>
              <a:gd name="connsiteX1-215" fmla="*/ 11218460 w 11218460"/>
              <a:gd name="connsiteY1-216" fmla="*/ 0 h 4285397"/>
              <a:gd name="connsiteX2-217" fmla="*/ 11218460 w 11218460"/>
              <a:gd name="connsiteY2-218" fmla="*/ 3903260 h 4285397"/>
              <a:gd name="connsiteX3-219" fmla="*/ 6100549 w 11218460"/>
              <a:gd name="connsiteY3-220" fmla="*/ 3875964 h 4285397"/>
              <a:gd name="connsiteX4-221" fmla="*/ 5773002 w 11218460"/>
              <a:gd name="connsiteY4-222" fmla="*/ 4285397 h 4285397"/>
              <a:gd name="connsiteX5-223" fmla="*/ 5472751 w 11218460"/>
              <a:gd name="connsiteY5-224" fmla="*/ 3903260 h 4285397"/>
              <a:gd name="connsiteX6-225" fmla="*/ 0 w 11218460"/>
              <a:gd name="connsiteY6-226" fmla="*/ 3903260 h 4285397"/>
              <a:gd name="connsiteX7-227" fmla="*/ 0 w 11218460"/>
              <a:gd name="connsiteY7-228" fmla="*/ 0 h 4285397"/>
              <a:gd name="connsiteX0-229" fmla="*/ 0 w 11218460"/>
              <a:gd name="connsiteY0-230" fmla="*/ 0 h 4230806"/>
              <a:gd name="connsiteX1-231" fmla="*/ 11218460 w 11218460"/>
              <a:gd name="connsiteY1-232" fmla="*/ 0 h 4230806"/>
              <a:gd name="connsiteX2-233" fmla="*/ 11218460 w 11218460"/>
              <a:gd name="connsiteY2-234" fmla="*/ 3903260 h 4230806"/>
              <a:gd name="connsiteX3-235" fmla="*/ 6100549 w 11218460"/>
              <a:gd name="connsiteY3-236" fmla="*/ 3875964 h 4230806"/>
              <a:gd name="connsiteX4-237" fmla="*/ 5773002 w 11218460"/>
              <a:gd name="connsiteY4-238" fmla="*/ 4230806 h 4230806"/>
              <a:gd name="connsiteX5-239" fmla="*/ 5472751 w 11218460"/>
              <a:gd name="connsiteY5-240" fmla="*/ 3903260 h 4230806"/>
              <a:gd name="connsiteX6-241" fmla="*/ 0 w 11218460"/>
              <a:gd name="connsiteY6-242" fmla="*/ 3903260 h 4230806"/>
              <a:gd name="connsiteX7-243" fmla="*/ 0 w 11218460"/>
              <a:gd name="connsiteY7-244" fmla="*/ 0 h 4230806"/>
              <a:gd name="connsiteX0-245" fmla="*/ 0 w 11218460"/>
              <a:gd name="connsiteY0-246" fmla="*/ 0 h 4230806"/>
              <a:gd name="connsiteX1-247" fmla="*/ 11218460 w 11218460"/>
              <a:gd name="connsiteY1-248" fmla="*/ 0 h 4230806"/>
              <a:gd name="connsiteX2-249" fmla="*/ 11218460 w 11218460"/>
              <a:gd name="connsiteY2-250" fmla="*/ 3903260 h 4230806"/>
              <a:gd name="connsiteX3-251" fmla="*/ 6100549 w 11218460"/>
              <a:gd name="connsiteY3-252" fmla="*/ 3875964 h 4230806"/>
              <a:gd name="connsiteX4-253" fmla="*/ 5773002 w 11218460"/>
              <a:gd name="connsiteY4-254" fmla="*/ 4230806 h 4230806"/>
              <a:gd name="connsiteX5-255" fmla="*/ 5472751 w 11218460"/>
              <a:gd name="connsiteY5-256" fmla="*/ 3903260 h 4230806"/>
              <a:gd name="connsiteX6-257" fmla="*/ 0 w 11218460"/>
              <a:gd name="connsiteY6-258" fmla="*/ 3903260 h 4230806"/>
              <a:gd name="connsiteX7-259" fmla="*/ 0 w 11218460"/>
              <a:gd name="connsiteY7-260" fmla="*/ 0 h 4230806"/>
              <a:gd name="connsiteX0-261" fmla="*/ 0 w 11218460"/>
              <a:gd name="connsiteY0-262" fmla="*/ 0 h 4230806"/>
              <a:gd name="connsiteX1-263" fmla="*/ 11218460 w 11218460"/>
              <a:gd name="connsiteY1-264" fmla="*/ 0 h 4230806"/>
              <a:gd name="connsiteX2-265" fmla="*/ 11218460 w 11218460"/>
              <a:gd name="connsiteY2-266" fmla="*/ 3903260 h 4230806"/>
              <a:gd name="connsiteX3-267" fmla="*/ 6100549 w 11218460"/>
              <a:gd name="connsiteY3-268" fmla="*/ 3875964 h 4230806"/>
              <a:gd name="connsiteX4-269" fmla="*/ 5773002 w 11218460"/>
              <a:gd name="connsiteY4-270" fmla="*/ 4230806 h 4230806"/>
              <a:gd name="connsiteX5-271" fmla="*/ 5472751 w 11218460"/>
              <a:gd name="connsiteY5-272" fmla="*/ 3903260 h 4230806"/>
              <a:gd name="connsiteX6-273" fmla="*/ 0 w 11218460"/>
              <a:gd name="connsiteY6-274" fmla="*/ 3903260 h 4230806"/>
              <a:gd name="connsiteX7-275" fmla="*/ 0 w 11218460"/>
              <a:gd name="connsiteY7-276" fmla="*/ 0 h 4230806"/>
              <a:gd name="connsiteX0-277" fmla="*/ 0 w 11218460"/>
              <a:gd name="connsiteY0-278" fmla="*/ 0 h 4230806"/>
              <a:gd name="connsiteX1-279" fmla="*/ 11218460 w 11218460"/>
              <a:gd name="connsiteY1-280" fmla="*/ 0 h 4230806"/>
              <a:gd name="connsiteX2-281" fmla="*/ 11218460 w 11218460"/>
              <a:gd name="connsiteY2-282" fmla="*/ 3903260 h 4230806"/>
              <a:gd name="connsiteX3-283" fmla="*/ 6100549 w 11218460"/>
              <a:gd name="connsiteY3-284" fmla="*/ 3889612 h 4230806"/>
              <a:gd name="connsiteX4-285" fmla="*/ 5773002 w 11218460"/>
              <a:gd name="connsiteY4-286" fmla="*/ 4230806 h 4230806"/>
              <a:gd name="connsiteX5-287" fmla="*/ 5472751 w 11218460"/>
              <a:gd name="connsiteY5-288" fmla="*/ 3903260 h 4230806"/>
              <a:gd name="connsiteX6-289" fmla="*/ 0 w 11218460"/>
              <a:gd name="connsiteY6-290" fmla="*/ 3903260 h 4230806"/>
              <a:gd name="connsiteX7-291" fmla="*/ 0 w 11218460"/>
              <a:gd name="connsiteY7-292" fmla="*/ 0 h 4230806"/>
              <a:gd name="connsiteX0-293" fmla="*/ 0 w 11218460"/>
              <a:gd name="connsiteY0-294" fmla="*/ 0 h 4230806"/>
              <a:gd name="connsiteX1-295" fmla="*/ 11218460 w 11218460"/>
              <a:gd name="connsiteY1-296" fmla="*/ 0 h 4230806"/>
              <a:gd name="connsiteX2-297" fmla="*/ 11218460 w 11218460"/>
              <a:gd name="connsiteY2-298" fmla="*/ 3903260 h 4230806"/>
              <a:gd name="connsiteX3-299" fmla="*/ 6100549 w 11218460"/>
              <a:gd name="connsiteY3-300" fmla="*/ 3889612 h 4230806"/>
              <a:gd name="connsiteX4-301" fmla="*/ 5800298 w 11218460"/>
              <a:gd name="connsiteY4-302" fmla="*/ 4230806 h 4230806"/>
              <a:gd name="connsiteX5-303" fmla="*/ 5472751 w 11218460"/>
              <a:gd name="connsiteY5-304" fmla="*/ 3903260 h 4230806"/>
              <a:gd name="connsiteX6-305" fmla="*/ 0 w 11218460"/>
              <a:gd name="connsiteY6-306" fmla="*/ 3903260 h 4230806"/>
              <a:gd name="connsiteX7-307" fmla="*/ 0 w 11218460"/>
              <a:gd name="connsiteY7-308" fmla="*/ 0 h 4230806"/>
              <a:gd name="connsiteX0-309" fmla="*/ 0 w 11218460"/>
              <a:gd name="connsiteY0-310" fmla="*/ 0 h 4230806"/>
              <a:gd name="connsiteX1-311" fmla="*/ 11218460 w 11218460"/>
              <a:gd name="connsiteY1-312" fmla="*/ 0 h 4230806"/>
              <a:gd name="connsiteX2-313" fmla="*/ 11218460 w 11218460"/>
              <a:gd name="connsiteY2-314" fmla="*/ 3903260 h 4230806"/>
              <a:gd name="connsiteX3-315" fmla="*/ 6100549 w 11218460"/>
              <a:gd name="connsiteY3-316" fmla="*/ 3889612 h 4230806"/>
              <a:gd name="connsiteX4-317" fmla="*/ 5800298 w 11218460"/>
              <a:gd name="connsiteY4-318" fmla="*/ 4230806 h 4230806"/>
              <a:gd name="connsiteX5-319" fmla="*/ 5186148 w 11218460"/>
              <a:gd name="connsiteY5-320" fmla="*/ 3903260 h 4230806"/>
              <a:gd name="connsiteX6-321" fmla="*/ 0 w 11218460"/>
              <a:gd name="connsiteY6-322" fmla="*/ 3903260 h 4230806"/>
              <a:gd name="connsiteX7-323" fmla="*/ 0 w 11218460"/>
              <a:gd name="connsiteY7-324" fmla="*/ 0 h 4230806"/>
              <a:gd name="connsiteX0-325" fmla="*/ 0 w 11218460"/>
              <a:gd name="connsiteY0-326" fmla="*/ 0 h 4230806"/>
              <a:gd name="connsiteX1-327" fmla="*/ 11218460 w 11218460"/>
              <a:gd name="connsiteY1-328" fmla="*/ 0 h 4230806"/>
              <a:gd name="connsiteX2-329" fmla="*/ 11218460 w 11218460"/>
              <a:gd name="connsiteY2-330" fmla="*/ 3903260 h 4230806"/>
              <a:gd name="connsiteX3-331" fmla="*/ 5991366 w 11218460"/>
              <a:gd name="connsiteY3-332" fmla="*/ 3889612 h 4230806"/>
              <a:gd name="connsiteX4-333" fmla="*/ 5800298 w 11218460"/>
              <a:gd name="connsiteY4-334" fmla="*/ 4230806 h 4230806"/>
              <a:gd name="connsiteX5-335" fmla="*/ 5186148 w 11218460"/>
              <a:gd name="connsiteY5-336" fmla="*/ 3903260 h 4230806"/>
              <a:gd name="connsiteX6-337" fmla="*/ 0 w 11218460"/>
              <a:gd name="connsiteY6-338" fmla="*/ 3903260 h 4230806"/>
              <a:gd name="connsiteX7-339" fmla="*/ 0 w 11218460"/>
              <a:gd name="connsiteY7-340" fmla="*/ 0 h 4230806"/>
              <a:gd name="connsiteX0-341" fmla="*/ 0 w 11218460"/>
              <a:gd name="connsiteY0-342" fmla="*/ 0 h 4244454"/>
              <a:gd name="connsiteX1-343" fmla="*/ 11218460 w 11218460"/>
              <a:gd name="connsiteY1-344" fmla="*/ 0 h 4244454"/>
              <a:gd name="connsiteX2-345" fmla="*/ 11218460 w 11218460"/>
              <a:gd name="connsiteY2-346" fmla="*/ 3903260 h 4244454"/>
              <a:gd name="connsiteX3-347" fmla="*/ 5991366 w 11218460"/>
              <a:gd name="connsiteY3-348" fmla="*/ 3889612 h 4244454"/>
              <a:gd name="connsiteX4-349" fmla="*/ 5581933 w 11218460"/>
              <a:gd name="connsiteY4-350" fmla="*/ 4244454 h 4244454"/>
              <a:gd name="connsiteX5-351" fmla="*/ 5186148 w 11218460"/>
              <a:gd name="connsiteY5-352" fmla="*/ 3903260 h 4244454"/>
              <a:gd name="connsiteX6-353" fmla="*/ 0 w 11218460"/>
              <a:gd name="connsiteY6-354" fmla="*/ 3903260 h 4244454"/>
              <a:gd name="connsiteX7-355" fmla="*/ 0 w 11218460"/>
              <a:gd name="connsiteY7-356" fmla="*/ 0 h 4244454"/>
              <a:gd name="connsiteX0-357" fmla="*/ 0 w 11218460"/>
              <a:gd name="connsiteY0-358" fmla="*/ 0 h 4244454"/>
              <a:gd name="connsiteX1-359" fmla="*/ 11218460 w 11218460"/>
              <a:gd name="connsiteY1-360" fmla="*/ 0 h 4244454"/>
              <a:gd name="connsiteX2-361" fmla="*/ 11218460 w 11218460"/>
              <a:gd name="connsiteY2-362" fmla="*/ 3903260 h 4244454"/>
              <a:gd name="connsiteX3-363" fmla="*/ 5991366 w 11218460"/>
              <a:gd name="connsiteY3-364" fmla="*/ 3889612 h 4244454"/>
              <a:gd name="connsiteX4-365" fmla="*/ 5581933 w 11218460"/>
              <a:gd name="connsiteY4-366" fmla="*/ 4244454 h 4244454"/>
              <a:gd name="connsiteX5-367" fmla="*/ 5186148 w 11218460"/>
              <a:gd name="connsiteY5-368" fmla="*/ 3903260 h 4244454"/>
              <a:gd name="connsiteX6-369" fmla="*/ 0 w 11218460"/>
              <a:gd name="connsiteY6-370" fmla="*/ 3903260 h 4244454"/>
              <a:gd name="connsiteX7-371" fmla="*/ 0 w 11218460"/>
              <a:gd name="connsiteY7-372" fmla="*/ 0 h 4244454"/>
              <a:gd name="connsiteX0-373" fmla="*/ 0 w 11218460"/>
              <a:gd name="connsiteY0-374" fmla="*/ 0 h 4244454"/>
              <a:gd name="connsiteX1-375" fmla="*/ 11218460 w 11218460"/>
              <a:gd name="connsiteY1-376" fmla="*/ 0 h 4244454"/>
              <a:gd name="connsiteX2-377" fmla="*/ 11218460 w 11218460"/>
              <a:gd name="connsiteY2-378" fmla="*/ 3903260 h 4244454"/>
              <a:gd name="connsiteX3-379" fmla="*/ 5991366 w 11218460"/>
              <a:gd name="connsiteY3-380" fmla="*/ 3889612 h 4244454"/>
              <a:gd name="connsiteX4-381" fmla="*/ 5650171 w 11218460"/>
              <a:gd name="connsiteY4-382" fmla="*/ 4244454 h 4244454"/>
              <a:gd name="connsiteX5-383" fmla="*/ 5186148 w 11218460"/>
              <a:gd name="connsiteY5-384" fmla="*/ 3903260 h 4244454"/>
              <a:gd name="connsiteX6-385" fmla="*/ 0 w 11218460"/>
              <a:gd name="connsiteY6-386" fmla="*/ 3903260 h 4244454"/>
              <a:gd name="connsiteX7-387" fmla="*/ 0 w 11218460"/>
              <a:gd name="connsiteY7-388" fmla="*/ 0 h 4244454"/>
              <a:gd name="connsiteX0-389" fmla="*/ 0 w 11218460"/>
              <a:gd name="connsiteY0-390" fmla="*/ 0 h 4244454"/>
              <a:gd name="connsiteX1-391" fmla="*/ 11218460 w 11218460"/>
              <a:gd name="connsiteY1-392" fmla="*/ 0 h 4244454"/>
              <a:gd name="connsiteX2-393" fmla="*/ 11218460 w 11218460"/>
              <a:gd name="connsiteY2-394" fmla="*/ 3903260 h 4244454"/>
              <a:gd name="connsiteX3-395" fmla="*/ 5991366 w 11218460"/>
              <a:gd name="connsiteY3-396" fmla="*/ 3889612 h 4244454"/>
              <a:gd name="connsiteX4-397" fmla="*/ 5609228 w 11218460"/>
              <a:gd name="connsiteY4-398" fmla="*/ 4244454 h 4244454"/>
              <a:gd name="connsiteX5-399" fmla="*/ 5186148 w 11218460"/>
              <a:gd name="connsiteY5-400" fmla="*/ 3903260 h 4244454"/>
              <a:gd name="connsiteX6-401" fmla="*/ 0 w 11218460"/>
              <a:gd name="connsiteY6-402" fmla="*/ 3903260 h 4244454"/>
              <a:gd name="connsiteX7-403" fmla="*/ 0 w 11218460"/>
              <a:gd name="connsiteY7-404" fmla="*/ 0 h 424445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11218460" h="4244454">
                <a:moveTo>
                  <a:pt x="0" y="0"/>
                </a:moveTo>
                <a:lnTo>
                  <a:pt x="11218460" y="0"/>
                </a:lnTo>
                <a:lnTo>
                  <a:pt x="11218460" y="3903260"/>
                </a:lnTo>
                <a:lnTo>
                  <a:pt x="5991366" y="3889612"/>
                </a:lnTo>
                <a:lnTo>
                  <a:pt x="5609228" y="4244454"/>
                </a:lnTo>
                <a:lnTo>
                  <a:pt x="5186148" y="3903260"/>
                </a:lnTo>
                <a:lnTo>
                  <a:pt x="0" y="3903260"/>
                </a:lnTo>
                <a:lnTo>
                  <a:pt x="0" y="0"/>
                </a:lnTo>
                <a:close/>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楷体" panose="02010609060101010101" pitchFamily="49" charset="-122"/>
              <a:sym typeface="Arial" panose="020B0604020202020204" pitchFamily="34" charset="0"/>
            </a:endParaRPr>
          </a:p>
        </p:txBody>
      </p:sp>
      <p:sp>
        <p:nvSpPr>
          <p:cNvPr id="24" name="文本框 23"/>
          <p:cNvSpPr txBox="1"/>
          <p:nvPr/>
        </p:nvSpPr>
        <p:spPr>
          <a:xfrm>
            <a:off x="2171634" y="3635493"/>
            <a:ext cx="7847462" cy="369332"/>
          </a:xfrm>
          <a:prstGeom prst="rect">
            <a:avLst/>
          </a:prstGeom>
          <a:noFill/>
        </p:spPr>
        <p:txBody>
          <a:bodyPr wrap="square" rtlCol="0">
            <a:spAutoFit/>
          </a:bodyPr>
          <a:lstStyle/>
          <a:p>
            <a:r>
              <a:rPr lang="en-US" altLang="zh-CN" dirty="0" smtClean="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                      </a:t>
            </a:r>
            <a:r>
              <a:rPr lang="en-US" altLang="zh-CN" dirty="0" smtClean="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                                                                                            </a:t>
            </a:r>
            <a:r>
              <a:rPr lang="en-US" altLang="zh-CN" dirty="0" smtClean="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a:t>
            </a:r>
            <a:endParaRPr lang="zh-CN" altLang="en-US"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14" name="文本框 13"/>
          <p:cNvSpPr txBox="1"/>
          <p:nvPr/>
        </p:nvSpPr>
        <p:spPr>
          <a:xfrm>
            <a:off x="2439562" y="3604715"/>
            <a:ext cx="1210588" cy="400110"/>
          </a:xfrm>
          <a:prstGeom prst="rect">
            <a:avLst/>
          </a:prstGeom>
          <a:noFill/>
        </p:spPr>
        <p:txBody>
          <a:bodyPr wrap="none" rtlCol="0">
            <a:spAutoFit/>
          </a:bodyPr>
          <a:lstStyle/>
          <a:p>
            <a:r>
              <a:rPr lang="zh-CN" altLang="en-US" sz="2000" dirty="0" smtClean="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工作汇报</a:t>
            </a:r>
            <a:endParaRPr lang="zh-CN" altLang="en-US" sz="2000"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15" name="文本框 14"/>
          <p:cNvSpPr txBox="1"/>
          <p:nvPr/>
        </p:nvSpPr>
        <p:spPr>
          <a:xfrm>
            <a:off x="4523075" y="3618364"/>
            <a:ext cx="1210588" cy="400110"/>
          </a:xfrm>
          <a:prstGeom prst="rect">
            <a:avLst/>
          </a:prstGeom>
          <a:noFill/>
        </p:spPr>
        <p:txBody>
          <a:bodyPr wrap="none" rtlCol="0">
            <a:spAutoFit/>
          </a:bodyPr>
          <a:lstStyle/>
          <a:p>
            <a:r>
              <a:rPr lang="zh-CN" altLang="en-US" sz="2000" dirty="0" smtClean="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年中总结</a:t>
            </a:r>
            <a:endParaRPr lang="zh-CN" altLang="en-US" sz="2000"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16" name="文本框 15"/>
          <p:cNvSpPr txBox="1"/>
          <p:nvPr/>
        </p:nvSpPr>
        <p:spPr>
          <a:xfrm>
            <a:off x="6579473" y="3604716"/>
            <a:ext cx="1210588" cy="400110"/>
          </a:xfrm>
          <a:prstGeom prst="rect">
            <a:avLst/>
          </a:prstGeom>
          <a:noFill/>
        </p:spPr>
        <p:txBody>
          <a:bodyPr wrap="none" rtlCol="0">
            <a:spAutoFit/>
          </a:bodyPr>
          <a:lstStyle/>
          <a:p>
            <a:r>
              <a:rPr lang="zh-CN" altLang="en-US" sz="2000"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总结计划</a:t>
            </a:r>
          </a:p>
        </p:txBody>
      </p:sp>
      <p:sp>
        <p:nvSpPr>
          <p:cNvPr id="17" name="文本框 16"/>
          <p:cNvSpPr txBox="1"/>
          <p:nvPr/>
        </p:nvSpPr>
        <p:spPr>
          <a:xfrm>
            <a:off x="8608395" y="3591066"/>
            <a:ext cx="1210588" cy="400110"/>
          </a:xfrm>
          <a:prstGeom prst="rect">
            <a:avLst/>
          </a:prstGeom>
          <a:noFill/>
        </p:spPr>
        <p:txBody>
          <a:bodyPr wrap="none" rtlCol="0">
            <a:spAutoFit/>
          </a:bodyPr>
          <a:lstStyle/>
          <a:p>
            <a:r>
              <a:rPr lang="zh-CN" altLang="en-US" sz="2000" dirty="0" smtClean="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rPr>
              <a:t>工作计划</a:t>
            </a:r>
            <a:endParaRPr lang="zh-CN" altLang="en-US" sz="2000" dirty="0">
              <a:solidFill>
                <a:schemeClr val="tx1">
                  <a:lumMod val="65000"/>
                  <a:lumOff val="35000"/>
                </a:schemeClr>
              </a:solidFill>
              <a:latin typeface="Arial" panose="020B0604020202020204" pitchFamily="34" charset="0"/>
              <a:ea typeface="楷体" panose="02010609060101010101" pitchFamily="49" charset="-122"/>
              <a:sym typeface="Arial" panose="020B0604020202020204" pitchFamily="34" charset="0"/>
            </a:endParaRPr>
          </a:p>
        </p:txBody>
      </p:sp>
      <p:sp>
        <p:nvSpPr>
          <p:cNvPr id="26" name="燕尾形 5"/>
          <p:cNvSpPr/>
          <p:nvPr/>
        </p:nvSpPr>
        <p:spPr>
          <a:xfrm rot="5400000">
            <a:off x="5943511" y="4941606"/>
            <a:ext cx="303709" cy="748354"/>
          </a:xfrm>
          <a:custGeom>
            <a:avLst/>
            <a:gdLst>
              <a:gd name="connsiteX0" fmla="*/ 0 w 368489"/>
              <a:gd name="connsiteY0" fmla="*/ 0 h 627795"/>
              <a:gd name="connsiteX1" fmla="*/ 184245 w 368489"/>
              <a:gd name="connsiteY1" fmla="*/ 0 h 627795"/>
              <a:gd name="connsiteX2" fmla="*/ 368489 w 368489"/>
              <a:gd name="connsiteY2" fmla="*/ 313898 h 627795"/>
              <a:gd name="connsiteX3" fmla="*/ 184245 w 368489"/>
              <a:gd name="connsiteY3" fmla="*/ 627795 h 627795"/>
              <a:gd name="connsiteX4" fmla="*/ 0 w 368489"/>
              <a:gd name="connsiteY4" fmla="*/ 627795 h 627795"/>
              <a:gd name="connsiteX5" fmla="*/ 184245 w 368489"/>
              <a:gd name="connsiteY5" fmla="*/ 313898 h 627795"/>
              <a:gd name="connsiteX6" fmla="*/ 0 w 368489"/>
              <a:gd name="connsiteY6" fmla="*/ 0 h 627795"/>
              <a:gd name="connsiteX0-1" fmla="*/ 368489 w 459929"/>
              <a:gd name="connsiteY0-2" fmla="*/ 313898 h 627795"/>
              <a:gd name="connsiteX1-3" fmla="*/ 184245 w 459929"/>
              <a:gd name="connsiteY1-4" fmla="*/ 627795 h 627795"/>
              <a:gd name="connsiteX2-5" fmla="*/ 0 w 459929"/>
              <a:gd name="connsiteY2-6" fmla="*/ 627795 h 627795"/>
              <a:gd name="connsiteX3-7" fmla="*/ 184245 w 459929"/>
              <a:gd name="connsiteY3-8" fmla="*/ 313898 h 627795"/>
              <a:gd name="connsiteX4-9" fmla="*/ 0 w 459929"/>
              <a:gd name="connsiteY4-10" fmla="*/ 0 h 627795"/>
              <a:gd name="connsiteX5-11" fmla="*/ 184245 w 459929"/>
              <a:gd name="connsiteY5-12" fmla="*/ 0 h 627795"/>
              <a:gd name="connsiteX6-13" fmla="*/ 459929 w 459929"/>
              <a:gd name="connsiteY6-14" fmla="*/ 405338 h 627795"/>
              <a:gd name="connsiteX0-15" fmla="*/ 368489 w 368489"/>
              <a:gd name="connsiteY0-16" fmla="*/ 313898 h 627795"/>
              <a:gd name="connsiteX1-17" fmla="*/ 184245 w 368489"/>
              <a:gd name="connsiteY1-18" fmla="*/ 627795 h 627795"/>
              <a:gd name="connsiteX2-19" fmla="*/ 0 w 368489"/>
              <a:gd name="connsiteY2-20" fmla="*/ 627795 h 627795"/>
              <a:gd name="connsiteX3-21" fmla="*/ 184245 w 368489"/>
              <a:gd name="connsiteY3-22" fmla="*/ 313898 h 627795"/>
              <a:gd name="connsiteX4-23" fmla="*/ 0 w 368489"/>
              <a:gd name="connsiteY4-24" fmla="*/ 0 h 627795"/>
              <a:gd name="connsiteX5-25" fmla="*/ 184245 w 368489"/>
              <a:gd name="connsiteY5-26" fmla="*/ 0 h 627795"/>
              <a:gd name="connsiteX0-27" fmla="*/ 184245 w 184245"/>
              <a:gd name="connsiteY0-28" fmla="*/ 627795 h 627795"/>
              <a:gd name="connsiteX1-29" fmla="*/ 0 w 184245"/>
              <a:gd name="connsiteY1-30" fmla="*/ 627795 h 627795"/>
              <a:gd name="connsiteX2-31" fmla="*/ 184245 w 184245"/>
              <a:gd name="connsiteY2-32" fmla="*/ 313898 h 627795"/>
              <a:gd name="connsiteX3-33" fmla="*/ 0 w 184245"/>
              <a:gd name="connsiteY3-34" fmla="*/ 0 h 627795"/>
              <a:gd name="connsiteX4-35" fmla="*/ 184245 w 184245"/>
              <a:gd name="connsiteY4-36" fmla="*/ 0 h 627795"/>
              <a:gd name="connsiteX0-37" fmla="*/ 0 w 184245"/>
              <a:gd name="connsiteY0-38" fmla="*/ 627795 h 627795"/>
              <a:gd name="connsiteX1-39" fmla="*/ 184245 w 184245"/>
              <a:gd name="connsiteY1-40" fmla="*/ 313898 h 627795"/>
              <a:gd name="connsiteX2-41" fmla="*/ 0 w 184245"/>
              <a:gd name="connsiteY2-42" fmla="*/ 0 h 627795"/>
              <a:gd name="connsiteX3-43" fmla="*/ 184245 w 184245"/>
              <a:gd name="connsiteY3-44" fmla="*/ 0 h 627795"/>
              <a:gd name="connsiteX0-45" fmla="*/ 0 w 184245"/>
              <a:gd name="connsiteY0-46" fmla="*/ 627795 h 627795"/>
              <a:gd name="connsiteX1-47" fmla="*/ 184245 w 184245"/>
              <a:gd name="connsiteY1-48" fmla="*/ 313898 h 627795"/>
              <a:gd name="connsiteX2-49" fmla="*/ 0 w 184245"/>
              <a:gd name="connsiteY2-50" fmla="*/ 0 h 627795"/>
            </a:gdLst>
            <a:ahLst/>
            <a:cxnLst>
              <a:cxn ang="0">
                <a:pos x="connsiteX0-1" y="connsiteY0-2"/>
              </a:cxn>
              <a:cxn ang="0">
                <a:pos x="connsiteX1-3" y="connsiteY1-4"/>
              </a:cxn>
              <a:cxn ang="0">
                <a:pos x="connsiteX2-5" y="connsiteY2-6"/>
              </a:cxn>
            </a:cxnLst>
            <a:rect l="l" t="t" r="r" b="b"/>
            <a:pathLst>
              <a:path w="184245" h="627795">
                <a:moveTo>
                  <a:pt x="0" y="627795"/>
                </a:moveTo>
                <a:lnTo>
                  <a:pt x="184245" y="313898"/>
                </a:lnTo>
                <a:lnTo>
                  <a:pt x="0" y="0"/>
                </a:lnTo>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楷体" panose="02010609060101010101" pitchFamily="49" charset="-122"/>
              <a:sym typeface="Arial" panose="020B0604020202020204" pitchFamily="34" charset="0"/>
            </a:endParaRPr>
          </a:p>
        </p:txBody>
      </p:sp>
      <p:sp>
        <p:nvSpPr>
          <p:cNvPr id="19" name="文本框 18"/>
          <p:cNvSpPr txBox="1"/>
          <p:nvPr/>
        </p:nvSpPr>
        <p:spPr>
          <a:xfrm>
            <a:off x="5052600" y="1152383"/>
            <a:ext cx="2088107" cy="646331"/>
          </a:xfrm>
          <a:prstGeom prst="rect">
            <a:avLst/>
          </a:prstGeom>
          <a:noFill/>
        </p:spPr>
        <p:txBody>
          <a:bodyPr wrap="square" rtlCol="0">
            <a:spAutoFit/>
          </a:bodyPr>
          <a:lstStyle/>
          <a:p>
            <a:r>
              <a:rPr lang="en-US" altLang="zh-CN" sz="3600" dirty="0" smtClean="0">
                <a:solidFill>
                  <a:schemeClr val="tx1"/>
                </a:solidFill>
                <a:latin typeface="Arial" panose="020B0604020202020204" pitchFamily="34" charset="0"/>
                <a:ea typeface="楷体" panose="02010609060101010101" pitchFamily="49" charset="-122"/>
                <a:sym typeface="Arial" panose="020B0604020202020204" pitchFamily="34" charset="0"/>
              </a:rPr>
              <a:t>L O G O</a:t>
            </a:r>
          </a:p>
        </p:txBody>
      </p:sp>
      <p:sp>
        <p:nvSpPr>
          <p:cNvPr id="21" name="文本框 20"/>
          <p:cNvSpPr txBox="1"/>
          <p:nvPr/>
        </p:nvSpPr>
        <p:spPr>
          <a:xfrm>
            <a:off x="1781810" y="2141855"/>
            <a:ext cx="8816340" cy="1106805"/>
          </a:xfrm>
          <a:prstGeom prst="rect">
            <a:avLst/>
          </a:prstGeom>
          <a:noFill/>
        </p:spPr>
        <p:txBody>
          <a:bodyPr wrap="square" rtlCol="0">
            <a:spAutoFit/>
          </a:bodyPr>
          <a:lstStyle/>
          <a:p>
            <a:pPr algn="ctr"/>
            <a:r>
              <a:rPr lang="zh-CN" altLang="en-US" sz="6600" dirty="0">
                <a:solidFill>
                  <a:schemeClr val="tx1"/>
                </a:solidFill>
                <a:latin typeface="Arial" panose="020B0604020202020204" pitchFamily="34" charset="0"/>
                <a:ea typeface="楷体" panose="02010609060101010101" pitchFamily="49" charset="-122"/>
                <a:cs typeface="微软雅黑" panose="020B0503020204020204" pitchFamily="34" charset="-122"/>
                <a:sym typeface="Arial" panose="020B0604020202020204" pitchFamily="34" charset="0"/>
              </a:rPr>
              <a:t>感谢您的聆听</a:t>
            </a: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1615</Words>
  <Application>Microsoft Office PowerPoint</Application>
  <PresentationFormat>宽屏</PresentationFormat>
  <Paragraphs>159</Paragraphs>
  <Slides>19</Slides>
  <Notes>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19</vt:i4>
      </vt:variant>
    </vt:vector>
  </HeadingPairs>
  <TitlesOfParts>
    <vt:vector size="27" baseType="lpstr">
      <vt:lpstr>宋体</vt:lpstr>
      <vt:lpstr>Calibri Light</vt:lpstr>
      <vt:lpstr>Calibri</vt:lpstr>
      <vt:lpstr>微软雅黑</vt:lpstr>
      <vt:lpstr>Arial</vt:lpstr>
      <vt:lpstr>Times New Roman</vt:lpstr>
      <vt:lpstr>楷体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vian</cp:lastModifiedBy>
  <cp:revision>9</cp:revision>
  <dcterms:created xsi:type="dcterms:W3CDTF">2018-11-28T08:05:00Z</dcterms:created>
  <dcterms:modified xsi:type="dcterms:W3CDTF">2022-12-14T10:24:50Z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