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78" r:id="rId5"/>
    <p:sldId id="277" r:id="rId6"/>
    <p:sldId id="263" r:id="rId7"/>
    <p:sldId id="279" r:id="rId8"/>
    <p:sldId id="265" r:id="rId9"/>
    <p:sldId id="264" r:id="rId10"/>
    <p:sldId id="260" r:id="rId11"/>
    <p:sldId id="280" r:id="rId12"/>
    <p:sldId id="268" r:id="rId13"/>
    <p:sldId id="266" r:id="rId14"/>
    <p:sldId id="267" r:id="rId15"/>
    <p:sldId id="281" r:id="rId16"/>
    <p:sldId id="269" r:id="rId17"/>
    <p:sldId id="270" r:id="rId18"/>
    <p:sldId id="271" r:id="rId19"/>
    <p:sldId id="28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FC"/>
    <a:srgbClr val="FCE587"/>
    <a:srgbClr val="F9EEF4"/>
    <a:srgbClr val="8DB4E8"/>
    <a:srgbClr val="8DB5E9"/>
    <a:srgbClr val="174C81"/>
    <a:srgbClr val="F7B995"/>
    <a:srgbClr val="5A74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5" autoAdjust="0"/>
    <p:restoredTop sz="94660"/>
  </p:normalViewPr>
  <p:slideViewPr>
    <p:cSldViewPr snapToGrid="0">
      <p:cViewPr>
        <p:scale>
          <a:sx n="75" d="100"/>
          <a:sy n="75" d="100"/>
        </p:scale>
        <p:origin x="274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7A7DF-CA40-4C37-A336-3422804ACB05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EDD8D-5554-41D1-BAAE-942BEB016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EDD8D-5554-41D1-BAAE-942BEB01641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EDD8D-5554-41D1-BAAE-942BEB016416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EDD8D-5554-41D1-BAAE-942BEB016416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BEDD8D-5554-41D1-BAAE-942BEB01641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215D6-6DF4-4762-9AEF-EF9DB43E391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B0D0D-4453-4E35-9898-B90C967D966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39750" y="455930"/>
            <a:ext cx="11112500" cy="5946140"/>
          </a:xfrm>
          <a:prstGeom prst="rect">
            <a:avLst/>
          </a:prstGeom>
          <a:solidFill>
            <a:schemeClr val="bg1"/>
          </a:solidFill>
          <a:ln>
            <a:solidFill>
              <a:srgbClr val="F9EE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8"/>
          <p:cNvSpPr txBox="1"/>
          <p:nvPr userDrawn="1"/>
        </p:nvSpPr>
        <p:spPr>
          <a:xfrm>
            <a:off x="1315720" y="633730"/>
            <a:ext cx="2258060" cy="474345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772164" y="689334"/>
            <a:ext cx="351804" cy="362089"/>
            <a:chOff x="848004" y="393400"/>
            <a:chExt cx="406366" cy="418246"/>
          </a:xfrm>
          <a:solidFill>
            <a:srgbClr val="C1E0FC"/>
          </a:solidFill>
          <a:effectLst>
            <a:outerShdw blurRad="165100" dist="38100" dir="6960000" sx="98000" sy="98000" algn="t" rotWithShape="0">
              <a:prstClr val="black">
                <a:alpha val="34000"/>
              </a:prstClr>
            </a:outerShdw>
          </a:effectLst>
        </p:grpSpPr>
        <p:grpSp>
          <p:nvGrpSpPr>
            <p:cNvPr id="19" name="组合 18"/>
            <p:cNvGrpSpPr/>
            <p:nvPr/>
          </p:nvGrpSpPr>
          <p:grpSpPr>
            <a:xfrm>
              <a:off x="848004" y="393400"/>
              <a:ext cx="406366" cy="418246"/>
              <a:chOff x="848005" y="369553"/>
              <a:chExt cx="406366" cy="418246"/>
            </a:xfrm>
            <a:grpFill/>
          </p:grpSpPr>
          <p:sp>
            <p:nvSpPr>
              <p:cNvPr id="20" name="椭圆 19"/>
              <p:cNvSpPr/>
              <p:nvPr/>
            </p:nvSpPr>
            <p:spPr>
              <a:xfrm>
                <a:off x="848005" y="369553"/>
                <a:ext cx="406366" cy="418246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856799" y="378604"/>
                <a:ext cx="388778" cy="400144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907857" y="455002"/>
              <a:ext cx="286661" cy="29504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简约立体几何背景.jpg2"/>
          <p:cNvPicPr>
            <a:picLocks noChangeAspect="1"/>
          </p:cNvPicPr>
          <p:nvPr/>
        </p:nvPicPr>
        <p:blipFill>
          <a:blip r:embed="rId3"/>
          <a:srcRect l="2329" r="32709"/>
          <a:stretch>
            <a:fillRect/>
          </a:stretch>
        </p:blipFill>
        <p:spPr>
          <a:xfrm>
            <a:off x="0" y="-635"/>
            <a:ext cx="12220575" cy="685863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flipH="1">
            <a:off x="5929488" y="4854063"/>
            <a:ext cx="5694086" cy="5849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en-US" altLang="zh-CN" sz="700" b="0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There's no explanation for a tough life</a:t>
            </a:r>
            <a:r>
              <a:rPr lang="en-US" altLang="zh-CN" sz="700" b="1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700" b="0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There's no explanation for a tough life. There's no explanation for a tough life. There's no e no explanation for a tough life. There's no explanation for a tough life. There's no explanation for a tough life.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929488" y="5710409"/>
            <a:ext cx="3077021" cy="308008"/>
            <a:chOff x="5402981" y="4830635"/>
            <a:chExt cx="3077021" cy="308008"/>
          </a:xfrm>
          <a:solidFill>
            <a:srgbClr val="174C81"/>
          </a:solidFill>
        </p:grpSpPr>
        <p:sp>
          <p:nvSpPr>
            <p:cNvPr id="25" name="矩形: 圆角 24"/>
            <p:cNvSpPr/>
            <p:nvPr/>
          </p:nvSpPr>
          <p:spPr>
            <a:xfrm>
              <a:off x="5402981" y="4830635"/>
              <a:ext cx="1386038" cy="308008"/>
            </a:xfrm>
            <a:prstGeom prst="roundRect">
              <a:avLst>
                <a:gd name="adj" fmla="val 50000"/>
              </a:avLst>
            </a:prstGeom>
            <a:solidFill>
              <a:srgbClr val="8DB4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姓名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：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轻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松办公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7093964" y="4830635"/>
              <a:ext cx="1386038" cy="308008"/>
            </a:xfrm>
            <a:prstGeom prst="roundRect">
              <a:avLst>
                <a:gd name="adj" fmla="val 50000"/>
              </a:avLst>
            </a:prstGeom>
            <a:solidFill>
              <a:srgbClr val="8DB4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部门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：轻松素材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</p:grpSp>
      <p:grpSp>
        <p:nvGrpSpPr>
          <p:cNvPr id="16" name="xiongmao44b2a92bfc-0"/>
          <p:cNvGrpSpPr/>
          <p:nvPr/>
        </p:nvGrpSpPr>
        <p:grpSpPr>
          <a:xfrm>
            <a:off x="5929488" y="2977439"/>
            <a:ext cx="2382543" cy="619621"/>
            <a:chOff x="-53" y="-51"/>
            <a:chExt cx="1022403" cy="265893"/>
          </a:xfrm>
          <a:solidFill>
            <a:srgbClr val="8DB5E9"/>
          </a:solidFill>
        </p:grpSpPr>
        <p:sp>
          <p:nvSpPr>
            <p:cNvPr id="19" name="PA_ImportSvg_636808962097655719"/>
            <p:cNvSpPr/>
            <p:nvPr/>
          </p:nvSpPr>
          <p:spPr>
            <a:xfrm>
              <a:off x="721584" y="-51"/>
              <a:ext cx="265841" cy="265893"/>
            </a:xfrm>
            <a:custGeom>
              <a:avLst/>
              <a:gdLst/>
              <a:ahLst/>
              <a:cxnLst/>
              <a:rect l="l" t="t" r="r" b="b"/>
              <a:pathLst>
                <a:path w="265841" h="265893">
                  <a:moveTo>
                    <a:pt x="138079" y="50"/>
                  </a:moveTo>
                  <a:cubicBezTo>
                    <a:pt x="86341" y="-1"/>
                    <a:pt x="39669" y="31125"/>
                    <a:pt x="19834" y="78910"/>
                  </a:cubicBezTo>
                  <a:cubicBezTo>
                    <a:pt x="0" y="126695"/>
                    <a:pt x="10910" y="181723"/>
                    <a:pt x="47476" y="218325"/>
                  </a:cubicBezTo>
                  <a:cubicBezTo>
                    <a:pt x="84042" y="254928"/>
                    <a:pt x="139059" y="265892"/>
                    <a:pt x="186864" y="246105"/>
                  </a:cubicBezTo>
                  <a:cubicBezTo>
                    <a:pt x="234668" y="226318"/>
                    <a:pt x="265841" y="179677"/>
                    <a:pt x="265841" y="127939"/>
                  </a:cubicBezTo>
                  <a:cubicBezTo>
                    <a:pt x="265841" y="57357"/>
                    <a:pt x="208661" y="120"/>
                    <a:pt x="138079" y="50"/>
                  </a:cubicBezTo>
                  <a:close/>
                  <a:moveTo>
                    <a:pt x="226217" y="86537"/>
                  </a:moveTo>
                  <a:cubicBezTo>
                    <a:pt x="226235" y="86833"/>
                    <a:pt x="226235" y="87130"/>
                    <a:pt x="226217" y="87426"/>
                  </a:cubicBezTo>
                  <a:lnTo>
                    <a:pt x="226217" y="88188"/>
                  </a:lnTo>
                  <a:lnTo>
                    <a:pt x="226217" y="88950"/>
                  </a:lnTo>
                  <a:lnTo>
                    <a:pt x="226217" y="89712"/>
                  </a:lnTo>
                  <a:lnTo>
                    <a:pt x="226217" y="89712"/>
                  </a:lnTo>
                  <a:lnTo>
                    <a:pt x="173766" y="194233"/>
                  </a:lnTo>
                  <a:cubicBezTo>
                    <a:pt x="173024" y="196104"/>
                    <a:pt x="171624" y="197640"/>
                    <a:pt x="169829" y="198551"/>
                  </a:cubicBezTo>
                  <a:lnTo>
                    <a:pt x="168813" y="198551"/>
                  </a:lnTo>
                  <a:lnTo>
                    <a:pt x="168813" y="198551"/>
                  </a:lnTo>
                  <a:lnTo>
                    <a:pt x="167670" y="198551"/>
                  </a:lnTo>
                  <a:lnTo>
                    <a:pt x="163606" y="198551"/>
                  </a:lnTo>
                  <a:lnTo>
                    <a:pt x="162336" y="198551"/>
                  </a:lnTo>
                  <a:lnTo>
                    <a:pt x="162336" y="198551"/>
                  </a:lnTo>
                  <a:lnTo>
                    <a:pt x="161193" y="198551"/>
                  </a:lnTo>
                  <a:cubicBezTo>
                    <a:pt x="159327" y="197634"/>
                    <a:pt x="157876" y="196047"/>
                    <a:pt x="157129" y="194106"/>
                  </a:cubicBezTo>
                  <a:lnTo>
                    <a:pt x="140492" y="161340"/>
                  </a:lnTo>
                  <a:lnTo>
                    <a:pt x="149890" y="142544"/>
                  </a:lnTo>
                  <a:lnTo>
                    <a:pt x="163479" y="169722"/>
                  </a:lnTo>
                  <a:cubicBezTo>
                    <a:pt x="163479" y="169722"/>
                    <a:pt x="165003" y="172770"/>
                    <a:pt x="166527" y="169722"/>
                  </a:cubicBezTo>
                  <a:lnTo>
                    <a:pt x="202595" y="97840"/>
                  </a:lnTo>
                  <a:cubicBezTo>
                    <a:pt x="202595" y="97840"/>
                    <a:pt x="204119" y="94792"/>
                    <a:pt x="200690" y="94792"/>
                  </a:cubicBezTo>
                  <a:lnTo>
                    <a:pt x="172496" y="94792"/>
                  </a:lnTo>
                  <a:cubicBezTo>
                    <a:pt x="170436" y="94904"/>
                    <a:pt x="168572" y="96051"/>
                    <a:pt x="167543" y="97840"/>
                  </a:cubicBezTo>
                  <a:lnTo>
                    <a:pt x="153700" y="125399"/>
                  </a:lnTo>
                  <a:lnTo>
                    <a:pt x="153700" y="125399"/>
                  </a:lnTo>
                  <a:lnTo>
                    <a:pt x="138079" y="156641"/>
                  </a:lnTo>
                  <a:lnTo>
                    <a:pt x="138079" y="156641"/>
                  </a:lnTo>
                  <a:lnTo>
                    <a:pt x="118902" y="194741"/>
                  </a:lnTo>
                  <a:cubicBezTo>
                    <a:pt x="118160" y="196612"/>
                    <a:pt x="116760" y="198148"/>
                    <a:pt x="114965" y="199059"/>
                  </a:cubicBezTo>
                  <a:lnTo>
                    <a:pt x="113949" y="199059"/>
                  </a:lnTo>
                  <a:lnTo>
                    <a:pt x="113949" y="199059"/>
                  </a:lnTo>
                  <a:lnTo>
                    <a:pt x="112933" y="199059"/>
                  </a:lnTo>
                  <a:lnTo>
                    <a:pt x="110139" y="199059"/>
                  </a:lnTo>
                  <a:lnTo>
                    <a:pt x="108869" y="199059"/>
                  </a:lnTo>
                  <a:lnTo>
                    <a:pt x="108869" y="199059"/>
                  </a:lnTo>
                  <a:lnTo>
                    <a:pt x="107726" y="199059"/>
                  </a:lnTo>
                  <a:cubicBezTo>
                    <a:pt x="105915" y="198107"/>
                    <a:pt x="104515" y="196526"/>
                    <a:pt x="103789" y="194614"/>
                  </a:cubicBezTo>
                  <a:lnTo>
                    <a:pt x="50830" y="90093"/>
                  </a:lnTo>
                  <a:lnTo>
                    <a:pt x="50830" y="90093"/>
                  </a:lnTo>
                  <a:lnTo>
                    <a:pt x="50830" y="90093"/>
                  </a:lnTo>
                  <a:lnTo>
                    <a:pt x="50830" y="89331"/>
                  </a:lnTo>
                  <a:lnTo>
                    <a:pt x="50830" y="88569"/>
                  </a:lnTo>
                  <a:lnTo>
                    <a:pt x="50830" y="87426"/>
                  </a:lnTo>
                  <a:cubicBezTo>
                    <a:pt x="50811" y="87130"/>
                    <a:pt x="50811" y="86833"/>
                    <a:pt x="50830" y="86537"/>
                  </a:cubicBezTo>
                  <a:lnTo>
                    <a:pt x="50830" y="86537"/>
                  </a:lnTo>
                  <a:cubicBezTo>
                    <a:pt x="50830" y="86537"/>
                    <a:pt x="50830" y="86537"/>
                    <a:pt x="50830" y="86537"/>
                  </a:cubicBezTo>
                  <a:cubicBezTo>
                    <a:pt x="50814" y="86241"/>
                    <a:pt x="50814" y="85944"/>
                    <a:pt x="50830" y="85648"/>
                  </a:cubicBezTo>
                  <a:lnTo>
                    <a:pt x="50830" y="84124"/>
                  </a:lnTo>
                  <a:lnTo>
                    <a:pt x="50830" y="83362"/>
                  </a:lnTo>
                  <a:lnTo>
                    <a:pt x="50830" y="82600"/>
                  </a:lnTo>
                  <a:lnTo>
                    <a:pt x="50830" y="81965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1719" y="81330"/>
                  </a:lnTo>
                  <a:lnTo>
                    <a:pt x="51719" y="81330"/>
                  </a:lnTo>
                  <a:lnTo>
                    <a:pt x="51719" y="81330"/>
                  </a:lnTo>
                  <a:lnTo>
                    <a:pt x="52735" y="81330"/>
                  </a:lnTo>
                  <a:lnTo>
                    <a:pt x="53370" y="81330"/>
                  </a:lnTo>
                  <a:lnTo>
                    <a:pt x="111282" y="81330"/>
                  </a:lnTo>
                  <a:lnTo>
                    <a:pt x="112171" y="81330"/>
                  </a:lnTo>
                  <a:lnTo>
                    <a:pt x="112171" y="81330"/>
                  </a:lnTo>
                  <a:lnTo>
                    <a:pt x="113060" y="81330"/>
                  </a:lnTo>
                  <a:lnTo>
                    <a:pt x="113060" y="81330"/>
                  </a:lnTo>
                  <a:lnTo>
                    <a:pt x="113949" y="82092"/>
                  </a:lnTo>
                  <a:lnTo>
                    <a:pt x="113949" y="82092"/>
                  </a:lnTo>
                  <a:lnTo>
                    <a:pt x="114711" y="82981"/>
                  </a:lnTo>
                  <a:lnTo>
                    <a:pt x="114711" y="82981"/>
                  </a:lnTo>
                  <a:lnTo>
                    <a:pt x="114711" y="83616"/>
                  </a:lnTo>
                  <a:lnTo>
                    <a:pt x="114711" y="83616"/>
                  </a:lnTo>
                  <a:lnTo>
                    <a:pt x="135666" y="114350"/>
                  </a:lnTo>
                  <a:lnTo>
                    <a:pt x="126268" y="133019"/>
                  </a:lnTo>
                  <a:lnTo>
                    <a:pt x="108488" y="97713"/>
                  </a:lnTo>
                  <a:cubicBezTo>
                    <a:pt x="107550" y="96014"/>
                    <a:pt x="105845" y="94877"/>
                    <a:pt x="103916" y="94665"/>
                  </a:cubicBezTo>
                  <a:lnTo>
                    <a:pt x="75341" y="94665"/>
                  </a:lnTo>
                  <a:cubicBezTo>
                    <a:pt x="71912" y="94665"/>
                    <a:pt x="73436" y="97713"/>
                    <a:pt x="73436" y="97713"/>
                  </a:cubicBezTo>
                  <a:lnTo>
                    <a:pt x="109504" y="169595"/>
                  </a:lnTo>
                  <a:cubicBezTo>
                    <a:pt x="109504" y="169595"/>
                    <a:pt x="111028" y="172643"/>
                    <a:pt x="112552" y="169595"/>
                  </a:cubicBezTo>
                  <a:lnTo>
                    <a:pt x="127157" y="140512"/>
                  </a:lnTo>
                  <a:lnTo>
                    <a:pt x="142016" y="110032"/>
                  </a:lnTo>
                  <a:lnTo>
                    <a:pt x="155859" y="82600"/>
                  </a:lnTo>
                  <a:lnTo>
                    <a:pt x="155859" y="82600"/>
                  </a:lnTo>
                  <a:lnTo>
                    <a:pt x="155859" y="81965"/>
                  </a:lnTo>
                  <a:lnTo>
                    <a:pt x="155859" y="81965"/>
                  </a:lnTo>
                  <a:lnTo>
                    <a:pt x="156621" y="81076"/>
                  </a:lnTo>
                  <a:lnTo>
                    <a:pt x="156621" y="81076"/>
                  </a:lnTo>
                  <a:lnTo>
                    <a:pt x="157383" y="80441"/>
                  </a:lnTo>
                  <a:lnTo>
                    <a:pt x="157383" y="80441"/>
                  </a:lnTo>
                  <a:lnTo>
                    <a:pt x="158145" y="80441"/>
                  </a:lnTo>
                  <a:lnTo>
                    <a:pt x="158780" y="80441"/>
                  </a:lnTo>
                  <a:lnTo>
                    <a:pt x="159542" y="80441"/>
                  </a:lnTo>
                  <a:lnTo>
                    <a:pt x="218089" y="80441"/>
                  </a:lnTo>
                  <a:lnTo>
                    <a:pt x="219105" y="80441"/>
                  </a:lnTo>
                  <a:lnTo>
                    <a:pt x="219105" y="80441"/>
                  </a:lnTo>
                  <a:lnTo>
                    <a:pt x="219105" y="80441"/>
                  </a:lnTo>
                  <a:lnTo>
                    <a:pt x="219994" y="80441"/>
                  </a:lnTo>
                  <a:lnTo>
                    <a:pt x="219994" y="80441"/>
                  </a:lnTo>
                  <a:lnTo>
                    <a:pt x="220756" y="81076"/>
                  </a:lnTo>
                  <a:lnTo>
                    <a:pt x="220756" y="81076"/>
                  </a:lnTo>
                  <a:lnTo>
                    <a:pt x="220756" y="81838"/>
                  </a:lnTo>
                  <a:lnTo>
                    <a:pt x="220756" y="81838"/>
                  </a:lnTo>
                  <a:lnTo>
                    <a:pt x="220756" y="82727"/>
                  </a:lnTo>
                  <a:lnTo>
                    <a:pt x="220756" y="83362"/>
                  </a:lnTo>
                  <a:lnTo>
                    <a:pt x="220756" y="84251"/>
                  </a:lnTo>
                  <a:cubicBezTo>
                    <a:pt x="220756" y="84251"/>
                    <a:pt x="220756" y="84251"/>
                    <a:pt x="220756" y="85140"/>
                  </a:cubicBezTo>
                  <a:cubicBezTo>
                    <a:pt x="220756" y="86029"/>
                    <a:pt x="220756" y="85140"/>
                    <a:pt x="220756" y="85140"/>
                  </a:cubicBez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PA-椭圆 134"/>
            <p:cNvSpPr/>
            <p:nvPr/>
          </p:nvSpPr>
          <p:spPr>
            <a:xfrm>
              <a:off x="988822" y="223520"/>
              <a:ext cx="33528" cy="335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53" y="31607"/>
              <a:ext cx="694871" cy="195625"/>
              <a:chOff x="-53" y="31607"/>
              <a:chExt cx="694871" cy="195625"/>
            </a:xfrm>
            <a:grpFill/>
          </p:grpSpPr>
          <p:sp>
            <p:nvSpPr>
              <p:cNvPr id="22" name="PA-任意多边形 135"/>
              <p:cNvSpPr/>
              <p:nvPr/>
            </p:nvSpPr>
            <p:spPr>
              <a:xfrm>
                <a:off x="490300" y="32512"/>
                <a:ext cx="204518" cy="193631"/>
              </a:xfrm>
              <a:custGeom>
                <a:avLst/>
                <a:gdLst/>
                <a:ahLst/>
                <a:cxnLst/>
                <a:rect l="0" t="0" r="0" b="0"/>
                <a:pathLst>
                  <a:path w="204518" h="193631">
                    <a:moveTo>
                      <a:pt x="204517" y="139192"/>
                    </a:moveTo>
                    <a:cubicBezTo>
                      <a:pt x="204517" y="124843"/>
                      <a:pt x="198817" y="111082"/>
                      <a:pt x="188671" y="100936"/>
                    </a:cubicBezTo>
                    <a:cubicBezTo>
                      <a:pt x="178525" y="90790"/>
                      <a:pt x="164764" y="85090"/>
                      <a:pt x="150415" y="85090"/>
                    </a:cubicBezTo>
                    <a:lnTo>
                      <a:pt x="51482" y="85090"/>
                    </a:lnTo>
                    <a:cubicBezTo>
                      <a:pt x="39914" y="85830"/>
                      <a:pt x="28894" y="80079"/>
                      <a:pt x="22886" y="70166"/>
                    </a:cubicBezTo>
                    <a:cubicBezTo>
                      <a:pt x="16878" y="60254"/>
                      <a:pt x="16878" y="47823"/>
                      <a:pt x="22886" y="37911"/>
                    </a:cubicBezTo>
                    <a:cubicBezTo>
                      <a:pt x="28894" y="27998"/>
                      <a:pt x="39914" y="22247"/>
                      <a:pt x="51482" y="22987"/>
                    </a:cubicBezTo>
                    <a:lnTo>
                      <a:pt x="186102" y="22987"/>
                    </a:lnTo>
                    <a:cubicBezTo>
                      <a:pt x="191984" y="22368"/>
                      <a:pt x="196449" y="17408"/>
                      <a:pt x="196449" y="11494"/>
                    </a:cubicBezTo>
                    <a:cubicBezTo>
                      <a:pt x="196449" y="5579"/>
                      <a:pt x="191984" y="619"/>
                      <a:pt x="186102" y="0"/>
                    </a:cubicBezTo>
                    <a:lnTo>
                      <a:pt x="51482" y="0"/>
                    </a:lnTo>
                    <a:cubicBezTo>
                      <a:pt x="22655" y="1398"/>
                      <a:pt x="0" y="25178"/>
                      <a:pt x="0" y="54039"/>
                    </a:cubicBezTo>
                    <a:cubicBezTo>
                      <a:pt x="0" y="82900"/>
                      <a:pt x="22655" y="106679"/>
                      <a:pt x="51482" y="108077"/>
                    </a:cubicBezTo>
                    <a:lnTo>
                      <a:pt x="150415" y="108077"/>
                    </a:lnTo>
                    <a:cubicBezTo>
                      <a:pt x="166794" y="109125"/>
                      <a:pt x="179543" y="122716"/>
                      <a:pt x="179543" y="139129"/>
                    </a:cubicBezTo>
                    <a:cubicBezTo>
                      <a:pt x="179543" y="155541"/>
                      <a:pt x="166794" y="169132"/>
                      <a:pt x="150415" y="170180"/>
                    </a:cubicBezTo>
                    <a:lnTo>
                      <a:pt x="15922" y="170180"/>
                    </a:lnTo>
                    <a:cubicBezTo>
                      <a:pt x="11527" y="169717"/>
                      <a:pt x="7253" y="171801"/>
                      <a:pt x="4912" y="175549"/>
                    </a:cubicBezTo>
                    <a:cubicBezTo>
                      <a:pt x="2570" y="179296"/>
                      <a:pt x="2570" y="184051"/>
                      <a:pt x="4912" y="187798"/>
                    </a:cubicBezTo>
                    <a:cubicBezTo>
                      <a:pt x="7253" y="191546"/>
                      <a:pt x="11527" y="193630"/>
                      <a:pt x="15922" y="193167"/>
                    </a:cubicBezTo>
                    <a:lnTo>
                      <a:pt x="150542" y="193167"/>
                    </a:lnTo>
                    <a:cubicBezTo>
                      <a:pt x="180323" y="193097"/>
                      <a:pt x="204447" y="168973"/>
                      <a:pt x="204517" y="1391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PA-任意多边形 136"/>
              <p:cNvSpPr/>
              <p:nvPr/>
            </p:nvSpPr>
            <p:spPr>
              <a:xfrm>
                <a:off x="269240" y="32512"/>
                <a:ext cx="202439" cy="192339"/>
              </a:xfrm>
              <a:custGeom>
                <a:avLst/>
                <a:gdLst/>
                <a:ahLst/>
                <a:cxnLst/>
                <a:rect l="0" t="0" r="0" b="0"/>
                <a:pathLst>
                  <a:path w="202439" h="192339">
                    <a:moveTo>
                      <a:pt x="202438" y="54102"/>
                    </a:moveTo>
                    <a:cubicBezTo>
                      <a:pt x="202438" y="39753"/>
                      <a:pt x="196738" y="25992"/>
                      <a:pt x="186592" y="15846"/>
                    </a:cubicBezTo>
                    <a:cubicBezTo>
                      <a:pt x="176446" y="5700"/>
                      <a:pt x="162685" y="0"/>
                      <a:pt x="148336" y="0"/>
                    </a:cubicBezTo>
                    <a:lnTo>
                      <a:pt x="11430" y="0"/>
                    </a:lnTo>
                    <a:cubicBezTo>
                      <a:pt x="5548" y="619"/>
                      <a:pt x="1083" y="5579"/>
                      <a:pt x="1083" y="11493"/>
                    </a:cubicBezTo>
                    <a:cubicBezTo>
                      <a:pt x="1083" y="17408"/>
                      <a:pt x="5548" y="22368"/>
                      <a:pt x="11430" y="22987"/>
                    </a:cubicBezTo>
                    <a:lnTo>
                      <a:pt x="148336" y="22987"/>
                    </a:lnTo>
                    <a:cubicBezTo>
                      <a:pt x="164715" y="24035"/>
                      <a:pt x="177464" y="37626"/>
                      <a:pt x="177464" y="54039"/>
                    </a:cubicBezTo>
                    <a:cubicBezTo>
                      <a:pt x="177464" y="70451"/>
                      <a:pt x="164715" y="84042"/>
                      <a:pt x="148336" y="85090"/>
                    </a:cubicBezTo>
                    <a:lnTo>
                      <a:pt x="33274" y="85090"/>
                    </a:lnTo>
                    <a:cubicBezTo>
                      <a:pt x="14877" y="85160"/>
                      <a:pt x="0" y="100094"/>
                      <a:pt x="0" y="118491"/>
                    </a:cubicBezTo>
                    <a:lnTo>
                      <a:pt x="0" y="118491"/>
                    </a:lnTo>
                    <a:lnTo>
                      <a:pt x="0" y="181991"/>
                    </a:lnTo>
                    <a:cubicBezTo>
                      <a:pt x="619" y="187873"/>
                      <a:pt x="5579" y="192338"/>
                      <a:pt x="11493" y="192338"/>
                    </a:cubicBezTo>
                    <a:cubicBezTo>
                      <a:pt x="17408" y="192338"/>
                      <a:pt x="22368" y="187873"/>
                      <a:pt x="22987" y="181991"/>
                    </a:cubicBezTo>
                    <a:lnTo>
                      <a:pt x="22987" y="150241"/>
                    </a:lnTo>
                    <a:lnTo>
                      <a:pt x="22987" y="150241"/>
                    </a:lnTo>
                    <a:lnTo>
                      <a:pt x="22987" y="118491"/>
                    </a:lnTo>
                    <a:cubicBezTo>
                      <a:pt x="22987" y="112810"/>
                      <a:pt x="27593" y="108204"/>
                      <a:pt x="33274" y="108204"/>
                    </a:cubicBezTo>
                    <a:lnTo>
                      <a:pt x="148336" y="108204"/>
                    </a:lnTo>
                    <a:cubicBezTo>
                      <a:pt x="178216" y="108204"/>
                      <a:pt x="202438" y="83982"/>
                      <a:pt x="202438" y="54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PA-任意多边形 137"/>
              <p:cNvSpPr/>
              <p:nvPr/>
            </p:nvSpPr>
            <p:spPr>
              <a:xfrm>
                <a:off x="-53" y="31607"/>
                <a:ext cx="232511" cy="195625"/>
              </a:xfrm>
              <a:custGeom>
                <a:avLst/>
                <a:gdLst/>
                <a:ahLst/>
                <a:cxnLst/>
                <a:rect l="0" t="0" r="0" b="0"/>
                <a:pathLst>
                  <a:path w="232511" h="195625">
                    <a:moveTo>
                      <a:pt x="232336" y="12589"/>
                    </a:moveTo>
                    <a:cubicBezTo>
                      <a:pt x="232510" y="8064"/>
                      <a:pt x="229967" y="3872"/>
                      <a:pt x="225874" y="1936"/>
                    </a:cubicBezTo>
                    <a:cubicBezTo>
                      <a:pt x="221781" y="0"/>
                      <a:pt x="216927" y="694"/>
                      <a:pt x="213540" y="3699"/>
                    </a:cubicBezTo>
                    <a:lnTo>
                      <a:pt x="130228" y="71390"/>
                    </a:lnTo>
                    <a:lnTo>
                      <a:pt x="148516" y="86249"/>
                    </a:lnTo>
                    <a:lnTo>
                      <a:pt x="209476" y="36719"/>
                    </a:lnTo>
                    <a:lnTo>
                      <a:pt x="209476" y="158893"/>
                    </a:lnTo>
                    <a:lnTo>
                      <a:pt x="183060" y="137430"/>
                    </a:lnTo>
                    <a:cubicBezTo>
                      <a:pt x="182600" y="137243"/>
                      <a:pt x="182172" y="136986"/>
                      <a:pt x="181790" y="136668"/>
                    </a:cubicBezTo>
                    <a:lnTo>
                      <a:pt x="116004" y="82693"/>
                    </a:lnTo>
                    <a:lnTo>
                      <a:pt x="97970" y="97552"/>
                    </a:lnTo>
                    <a:lnTo>
                      <a:pt x="97970" y="97552"/>
                    </a:lnTo>
                    <a:lnTo>
                      <a:pt x="78158" y="113681"/>
                    </a:lnTo>
                    <a:lnTo>
                      <a:pt x="50853" y="135779"/>
                    </a:lnTo>
                    <a:lnTo>
                      <a:pt x="50853" y="135779"/>
                    </a:lnTo>
                    <a:lnTo>
                      <a:pt x="23040" y="158893"/>
                    </a:lnTo>
                    <a:lnTo>
                      <a:pt x="23040" y="36719"/>
                    </a:lnTo>
                    <a:lnTo>
                      <a:pt x="83873" y="86122"/>
                    </a:lnTo>
                    <a:lnTo>
                      <a:pt x="101653" y="71263"/>
                    </a:lnTo>
                    <a:lnTo>
                      <a:pt x="19992" y="4588"/>
                    </a:lnTo>
                    <a:lnTo>
                      <a:pt x="19992" y="4588"/>
                    </a:lnTo>
                    <a:lnTo>
                      <a:pt x="18976" y="3699"/>
                    </a:lnTo>
                    <a:cubicBezTo>
                      <a:pt x="16638" y="1756"/>
                      <a:pt x="13622" y="824"/>
                      <a:pt x="10595" y="1110"/>
                    </a:cubicBezTo>
                    <a:cubicBezTo>
                      <a:pt x="7568" y="1396"/>
                      <a:pt x="4780" y="2876"/>
                      <a:pt x="2847" y="5223"/>
                    </a:cubicBezTo>
                    <a:cubicBezTo>
                      <a:pt x="1154" y="7300"/>
                      <a:pt x="254" y="9910"/>
                      <a:pt x="307" y="12589"/>
                    </a:cubicBezTo>
                    <a:lnTo>
                      <a:pt x="53" y="12589"/>
                    </a:lnTo>
                    <a:lnTo>
                      <a:pt x="53" y="182769"/>
                    </a:lnTo>
                    <a:lnTo>
                      <a:pt x="53" y="182769"/>
                    </a:lnTo>
                    <a:cubicBezTo>
                      <a:pt x="0" y="185448"/>
                      <a:pt x="900" y="188058"/>
                      <a:pt x="2593" y="190135"/>
                    </a:cubicBezTo>
                    <a:cubicBezTo>
                      <a:pt x="6702" y="194999"/>
                      <a:pt x="13971" y="195624"/>
                      <a:pt x="18849" y="191532"/>
                    </a:cubicBezTo>
                    <a:lnTo>
                      <a:pt x="116131" y="112411"/>
                    </a:lnTo>
                    <a:lnTo>
                      <a:pt x="213413" y="191532"/>
                    </a:lnTo>
                    <a:cubicBezTo>
                      <a:pt x="218291" y="195624"/>
                      <a:pt x="225560" y="194999"/>
                      <a:pt x="229669" y="190135"/>
                    </a:cubicBezTo>
                    <a:cubicBezTo>
                      <a:pt x="231352" y="188053"/>
                      <a:pt x="232251" y="185446"/>
                      <a:pt x="232209" y="182769"/>
                    </a:cubicBezTo>
                    <a:lnTo>
                      <a:pt x="232209" y="182769"/>
                    </a:lnTo>
                    <a:lnTo>
                      <a:pt x="232209" y="12462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7" name="矩形 16"/>
          <p:cNvSpPr/>
          <p:nvPr/>
        </p:nvSpPr>
        <p:spPr>
          <a:xfrm>
            <a:off x="5929488" y="4421871"/>
            <a:ext cx="5694086" cy="352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文本框 6"/>
          <p:cNvSpPr txBox="1"/>
          <p:nvPr/>
        </p:nvSpPr>
        <p:spPr>
          <a:xfrm>
            <a:off x="5836733" y="3767491"/>
            <a:ext cx="6339551" cy="922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简约述职报告模板</a:t>
            </a:r>
            <a:endParaRPr lang="zh-CN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简约立体几何背景.jpg2"/>
          <p:cNvPicPr>
            <a:picLocks noChangeAspect="1"/>
          </p:cNvPicPr>
          <p:nvPr/>
        </p:nvPicPr>
        <p:blipFill>
          <a:blip r:embed="rId3"/>
          <a:srcRect l="72381" t="9777" r="5138" b="6712"/>
          <a:stretch>
            <a:fillRect/>
          </a:stretch>
        </p:blipFill>
        <p:spPr>
          <a:xfrm>
            <a:off x="0" y="635"/>
            <a:ext cx="8255000" cy="6858000"/>
          </a:xfrm>
          <a:prstGeom prst="rect">
            <a:avLst/>
          </a:prstGeom>
        </p:spPr>
      </p:pic>
      <p:pic>
        <p:nvPicPr>
          <p:cNvPr id="12" name="图片 11" descr="简约立体几何背景.jpg2"/>
          <p:cNvPicPr>
            <a:picLocks noChangeAspect="1"/>
          </p:cNvPicPr>
          <p:nvPr/>
        </p:nvPicPr>
        <p:blipFill>
          <a:blip r:embed="rId3"/>
          <a:srcRect l="14761" r="43006" b="24442"/>
          <a:stretch>
            <a:fillRect/>
          </a:stretch>
        </p:blipFill>
        <p:spPr>
          <a:xfrm rot="10800000">
            <a:off x="1647190" y="0"/>
            <a:ext cx="10544810" cy="6858635"/>
          </a:xfrm>
          <a:prstGeom prst="rect">
            <a:avLst/>
          </a:prstGeom>
        </p:spPr>
      </p:pic>
      <p:sp>
        <p:nvSpPr>
          <p:cNvPr id="6" name="Rectangle 18"/>
          <p:cNvSpPr/>
          <p:nvPr/>
        </p:nvSpPr>
        <p:spPr>
          <a:xfrm>
            <a:off x="10079689" y="3587138"/>
            <a:ext cx="1384995" cy="2421290"/>
          </a:xfrm>
          <a:prstGeom prst="rect">
            <a:avLst/>
          </a:prstGeom>
        </p:spPr>
        <p:txBody>
          <a:bodyPr vert="eaVert" wrap="square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5号-经典雅黑" panose="00000500000000000000" pitchFamily="2" charset="-122"/>
              </a:rPr>
              <a:t>CONTENT</a:t>
            </a:r>
            <a:br>
              <a:rPr lang="en-US" altLang="zh-CN" sz="2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5号-经典雅黑" panose="00000500000000000000" pitchFamily="2" charset="-122"/>
              </a:rPr>
            </a:br>
            <a:r>
              <a: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5号-经典雅黑" panose="00000500000000000000" pitchFamily="2" charset="-122"/>
              </a:rPr>
              <a:t>目录</a:t>
            </a:r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35号-经典雅黑" panose="00000500000000000000" pitchFamily="2" charset="-122"/>
              </a:rPr>
              <a:t>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23344" y="1627087"/>
            <a:ext cx="4033636" cy="696615"/>
            <a:chOff x="1839433" y="1973280"/>
            <a:chExt cx="4033636" cy="696615"/>
          </a:xfrm>
        </p:grpSpPr>
        <p:grpSp>
          <p:nvGrpSpPr>
            <p:cNvPr id="2" name="组合 1"/>
            <p:cNvGrpSpPr/>
            <p:nvPr/>
          </p:nvGrpSpPr>
          <p:grpSpPr>
            <a:xfrm>
              <a:off x="2676479" y="1973280"/>
              <a:ext cx="3196590" cy="696615"/>
              <a:chOff x="1700993" y="1627663"/>
              <a:chExt cx="3196590" cy="6966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1700993" y="1627663"/>
                <a:ext cx="2621280" cy="57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标题文字添加此处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700993" y="2013128"/>
                <a:ext cx="3196590" cy="31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THIS TEMPLATE DESIGNED FOR FEI ER SHE JI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839433" y="2040236"/>
              <a:ext cx="568663" cy="610536"/>
              <a:chOff x="1839433" y="1960022"/>
              <a:chExt cx="648877" cy="69665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rot="2700000">
                <a:off x="1839433" y="1960022"/>
                <a:ext cx="648877" cy="648877"/>
              </a:xfrm>
              <a:prstGeom prst="rect">
                <a:avLst/>
              </a:prstGeom>
              <a:solidFill>
                <a:srgbClr val="C1E0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5号-经典雅黑" panose="00000500000000000000" pitchFamily="2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870031" y="2005288"/>
                <a:ext cx="615886" cy="6513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35号-经典雅黑" panose="00000500000000000000" pitchFamily="2" charset="-122"/>
                  </a:rPr>
                  <a:t>01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023344" y="2632525"/>
            <a:ext cx="4033636" cy="696615"/>
            <a:chOff x="1839433" y="1973280"/>
            <a:chExt cx="4033636" cy="696615"/>
          </a:xfrm>
        </p:grpSpPr>
        <p:grpSp>
          <p:nvGrpSpPr>
            <p:cNvPr id="52" name="组合 51"/>
            <p:cNvGrpSpPr/>
            <p:nvPr/>
          </p:nvGrpSpPr>
          <p:grpSpPr>
            <a:xfrm>
              <a:off x="2676479" y="1973280"/>
              <a:ext cx="3196590" cy="696615"/>
              <a:chOff x="1700993" y="1627663"/>
              <a:chExt cx="3196590" cy="696615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1700993" y="1627663"/>
                <a:ext cx="2621280" cy="57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标题文字添加此处</a:t>
                </a: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700993" y="2013128"/>
                <a:ext cx="3196590" cy="31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THIS TEMPLATE DESIGNED FOR FEI ER SHE JI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839433" y="2049126"/>
              <a:ext cx="568663" cy="601646"/>
              <a:chOff x="1839433" y="1970166"/>
              <a:chExt cx="648877" cy="6865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矩形 53"/>
              <p:cNvSpPr/>
              <p:nvPr/>
            </p:nvSpPr>
            <p:spPr>
              <a:xfrm rot="2700000">
                <a:off x="1839433" y="1970166"/>
                <a:ext cx="648877" cy="648877"/>
              </a:xfrm>
              <a:prstGeom prst="rect">
                <a:avLst/>
              </a:prstGeom>
              <a:solidFill>
                <a:srgbClr val="F9EE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5号-经典雅黑" panose="00000500000000000000" pitchFamily="2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870031" y="2005288"/>
                <a:ext cx="615886" cy="6513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35号-经典雅黑" panose="00000500000000000000" pitchFamily="2" charset="-122"/>
                  </a:rPr>
                  <a:t>02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023344" y="3637963"/>
            <a:ext cx="4033636" cy="696615"/>
            <a:chOff x="1839433" y="1973280"/>
            <a:chExt cx="4033636" cy="696615"/>
          </a:xfrm>
        </p:grpSpPr>
        <p:grpSp>
          <p:nvGrpSpPr>
            <p:cNvPr id="59" name="组合 58"/>
            <p:cNvGrpSpPr/>
            <p:nvPr/>
          </p:nvGrpSpPr>
          <p:grpSpPr>
            <a:xfrm>
              <a:off x="2676479" y="1973280"/>
              <a:ext cx="3196590" cy="696615"/>
              <a:chOff x="1700993" y="1627663"/>
              <a:chExt cx="3196590" cy="696615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1700993" y="1627663"/>
                <a:ext cx="2621280" cy="57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标题文字添加此处</a:t>
                </a: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700993" y="2013128"/>
                <a:ext cx="3196590" cy="31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THIS TEMPLATE DESIGNED FOR FEI ER SHE JI</a:t>
                </a: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839433" y="2040236"/>
              <a:ext cx="568663" cy="610536"/>
              <a:chOff x="1839433" y="1960022"/>
              <a:chExt cx="648877" cy="69665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矩形 60"/>
              <p:cNvSpPr/>
              <p:nvPr/>
            </p:nvSpPr>
            <p:spPr>
              <a:xfrm rot="2700000">
                <a:off x="1839433" y="1960022"/>
                <a:ext cx="648877" cy="648877"/>
              </a:xfrm>
              <a:prstGeom prst="rect">
                <a:avLst/>
              </a:prstGeom>
              <a:solidFill>
                <a:srgbClr val="C1E0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5号-经典雅黑" panose="00000500000000000000" pitchFamily="2" charset="-122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870031" y="2005288"/>
                <a:ext cx="615886" cy="6513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35号-经典雅黑" panose="00000500000000000000" pitchFamily="2" charset="-122"/>
                  </a:rPr>
                  <a:t>03</a:t>
                </a: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023344" y="4643402"/>
            <a:ext cx="4033636" cy="696615"/>
            <a:chOff x="1839433" y="1973280"/>
            <a:chExt cx="4033636" cy="696615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6479" y="1973280"/>
              <a:ext cx="3196590" cy="696615"/>
              <a:chOff x="1700993" y="1627663"/>
              <a:chExt cx="3196590" cy="696615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700993" y="1627663"/>
                <a:ext cx="2621280" cy="5708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标题文字添加此处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700993" y="2013128"/>
                <a:ext cx="3196590" cy="311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35号-经典雅黑" panose="00000500000000000000" pitchFamily="2" charset="-122"/>
                  </a:rPr>
                  <a:t>THIS TEMPLATE DESIGNED FOR FEI ER SHE JI</a:t>
                </a: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1839433" y="2040236"/>
              <a:ext cx="568663" cy="610536"/>
              <a:chOff x="1839433" y="1960022"/>
              <a:chExt cx="648877" cy="69665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矩形 67"/>
              <p:cNvSpPr/>
              <p:nvPr/>
            </p:nvSpPr>
            <p:spPr>
              <a:xfrm rot="2700000">
                <a:off x="1839433" y="1960022"/>
                <a:ext cx="648877" cy="648877"/>
              </a:xfrm>
              <a:prstGeom prst="rect">
                <a:avLst/>
              </a:prstGeom>
              <a:solidFill>
                <a:srgbClr val="F9EE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35号-经典雅黑" panose="00000500000000000000" pitchFamily="2" charset="-122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1870031" y="2005288"/>
                <a:ext cx="615886" cy="6513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字魂35号-经典雅黑" panose="00000500000000000000" pitchFamily="2" charset="-122"/>
                  </a:rPr>
                  <a:t>04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简约立体几何背景.jpg2"/>
          <p:cNvPicPr>
            <a:picLocks noChangeAspect="1"/>
          </p:cNvPicPr>
          <p:nvPr/>
        </p:nvPicPr>
        <p:blipFill>
          <a:blip r:embed="rId2"/>
          <a:srcRect l="72381" t="9777" r="5138" b="6712"/>
          <a:stretch>
            <a:fillRect/>
          </a:stretch>
        </p:blipFill>
        <p:spPr>
          <a:xfrm>
            <a:off x="0" y="635"/>
            <a:ext cx="8255000" cy="6858000"/>
          </a:xfrm>
          <a:prstGeom prst="rect">
            <a:avLst/>
          </a:prstGeom>
        </p:spPr>
      </p:pic>
      <p:pic>
        <p:nvPicPr>
          <p:cNvPr id="11" name="图片 10" descr="简约立体几何背景"/>
          <p:cNvPicPr>
            <a:picLocks noChangeAspect="1"/>
          </p:cNvPicPr>
          <p:nvPr/>
        </p:nvPicPr>
        <p:blipFill>
          <a:blip r:embed="rId3"/>
          <a:srcRect r="65145"/>
          <a:stretch>
            <a:fillRect/>
          </a:stretch>
        </p:blipFill>
        <p:spPr>
          <a:xfrm rot="10800000">
            <a:off x="5636260" y="635"/>
            <a:ext cx="655574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92139" y="2221627"/>
            <a:ext cx="12547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2544" y="3682454"/>
            <a:ext cx="6101896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2544" y="4483372"/>
            <a:ext cx="5221287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We have many PowerPoint templates that has been specifically designed to help anyone </a:t>
            </a:r>
            <a:r>
              <a:rPr kumimoji="0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hatt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364615" y="1361440"/>
            <a:ext cx="9642475" cy="4648835"/>
            <a:chOff x="2529" y="2535"/>
            <a:chExt cx="13046" cy="6290"/>
          </a:xfrm>
        </p:grpSpPr>
        <p:sp>
          <p:nvSpPr>
            <p:cNvPr id="4" name="Rectangle 1"/>
            <p:cNvSpPr/>
            <p:nvPr/>
          </p:nvSpPr>
          <p:spPr bwMode="auto">
            <a:xfrm>
              <a:off x="2900" y="6862"/>
              <a:ext cx="3060" cy="1845"/>
            </a:xfrm>
            <a:prstGeom prst="rect">
              <a:avLst/>
            </a:prstGeom>
            <a:solidFill>
              <a:srgbClr val="C1E0FC"/>
            </a:solidFill>
            <a:ln w="25400">
              <a:noFill/>
              <a:miter lim="800000"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Freeform 2"/>
            <p:cNvSpPr/>
            <p:nvPr/>
          </p:nvSpPr>
          <p:spPr bwMode="auto">
            <a:xfrm>
              <a:off x="5127" y="7859"/>
              <a:ext cx="840" cy="84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8DB4E8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Rectangle 4"/>
            <p:cNvSpPr/>
            <p:nvPr/>
          </p:nvSpPr>
          <p:spPr bwMode="auto">
            <a:xfrm>
              <a:off x="5127" y="6014"/>
              <a:ext cx="3060" cy="1845"/>
            </a:xfrm>
            <a:prstGeom prst="rect">
              <a:avLst/>
            </a:prstGeom>
            <a:solidFill>
              <a:srgbClr val="FCE587"/>
            </a:solidFill>
            <a:ln w="25400">
              <a:noFill/>
              <a:miter lim="800000"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7355" y="7012"/>
              <a:ext cx="840" cy="84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8DB4E8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Rectangle 9"/>
            <p:cNvSpPr/>
            <p:nvPr/>
          </p:nvSpPr>
          <p:spPr bwMode="auto">
            <a:xfrm>
              <a:off x="7362" y="5167"/>
              <a:ext cx="3060" cy="1845"/>
            </a:xfrm>
            <a:prstGeom prst="rect">
              <a:avLst/>
            </a:prstGeom>
            <a:solidFill>
              <a:srgbClr val="C1E0FC"/>
            </a:solidFill>
            <a:ln w="25400">
              <a:noFill/>
              <a:miter lim="800000"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10"/>
            <p:cNvSpPr/>
            <p:nvPr/>
          </p:nvSpPr>
          <p:spPr bwMode="auto">
            <a:xfrm>
              <a:off x="9575" y="6164"/>
              <a:ext cx="840" cy="84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8DB4E8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Rectangle 11"/>
            <p:cNvSpPr/>
            <p:nvPr/>
          </p:nvSpPr>
          <p:spPr bwMode="auto">
            <a:xfrm>
              <a:off x="9575" y="4327"/>
              <a:ext cx="3060" cy="1845"/>
            </a:xfrm>
            <a:prstGeom prst="rect">
              <a:avLst/>
            </a:prstGeom>
            <a:solidFill>
              <a:srgbClr val="FCE587"/>
            </a:solidFill>
            <a:ln w="25400">
              <a:noFill/>
              <a:miter lim="800000"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12"/>
            <p:cNvSpPr/>
            <p:nvPr/>
          </p:nvSpPr>
          <p:spPr bwMode="auto">
            <a:xfrm>
              <a:off x="11795" y="5309"/>
              <a:ext cx="840" cy="84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rgbClr val="8DB4E8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AutoShape 13"/>
            <p:cNvSpPr/>
            <p:nvPr/>
          </p:nvSpPr>
          <p:spPr bwMode="auto">
            <a:xfrm>
              <a:off x="11795" y="3082"/>
              <a:ext cx="3780" cy="2633"/>
            </a:xfrm>
            <a:prstGeom prst="rightArrow">
              <a:avLst>
                <a:gd name="adj1" fmla="val 69463"/>
                <a:gd name="adj2" fmla="val 28319"/>
              </a:avLst>
            </a:prstGeom>
            <a:solidFill>
              <a:srgbClr val="C1E0FC"/>
            </a:solidFill>
            <a:ln w="25400">
              <a:noFill/>
              <a:miter lim="800000"/>
            </a:ln>
          </p:spPr>
          <p:txBody>
            <a:bodyPr lIns="0" tIns="0" rIns="0" bIns="0"/>
            <a:lstStyle/>
            <a:p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54" name="Straight Connector 13"/>
            <p:cNvCxnSpPr/>
            <p:nvPr/>
          </p:nvCxnSpPr>
          <p:spPr>
            <a:xfrm flipV="1">
              <a:off x="4116" y="5849"/>
              <a:ext cx="0" cy="850"/>
            </a:xfrm>
            <a:prstGeom prst="line">
              <a:avLst/>
            </a:prstGeom>
            <a:ln>
              <a:solidFill>
                <a:srgbClr val="C1E0F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20"/>
            <p:cNvGrpSpPr/>
            <p:nvPr/>
          </p:nvGrpSpPr>
          <p:grpSpPr>
            <a:xfrm>
              <a:off x="2529" y="4357"/>
              <a:ext cx="2952" cy="1169"/>
              <a:chOff x="8116247" y="1849618"/>
              <a:chExt cx="2498947" cy="989983"/>
            </a:xfrm>
          </p:grpSpPr>
          <p:sp>
            <p:nvSpPr>
              <p:cNvPr id="56" name="Text Placeholder 60"/>
              <p:cNvSpPr txBox="1"/>
              <p:nvPr/>
            </p:nvSpPr>
            <p:spPr>
              <a:xfrm>
                <a:off x="8116247" y="1849618"/>
                <a:ext cx="2338188" cy="29210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Clear Sans" panose="020B0503030202020304" pitchFamily="34" charset="0"/>
                  </a:rPr>
                  <a:t>Description Here</a:t>
                </a:r>
              </a:p>
            </p:txBody>
          </p:sp>
          <p:sp>
            <p:nvSpPr>
              <p:cNvPr id="57" name="Text Placeholder 62"/>
              <p:cNvSpPr txBox="1"/>
              <p:nvPr/>
            </p:nvSpPr>
            <p:spPr>
              <a:xfrm>
                <a:off x="8277006" y="2157864"/>
                <a:ext cx="2338188" cy="68173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 sit amet business requires seriousness and patience in doing it. Whether you want</a:t>
                </a:r>
              </a:p>
            </p:txBody>
          </p:sp>
        </p:grpSp>
        <p:grpSp>
          <p:nvGrpSpPr>
            <p:cNvPr id="58" name="Group 23"/>
            <p:cNvGrpSpPr/>
            <p:nvPr/>
          </p:nvGrpSpPr>
          <p:grpSpPr>
            <a:xfrm>
              <a:off x="4901" y="3416"/>
              <a:ext cx="2957" cy="1132"/>
              <a:chOff x="8111701" y="1881463"/>
              <a:chExt cx="2503493" cy="958138"/>
            </a:xfrm>
          </p:grpSpPr>
          <p:sp>
            <p:nvSpPr>
              <p:cNvPr id="59" name="Text Placeholder 60"/>
              <p:cNvSpPr txBox="1"/>
              <p:nvPr/>
            </p:nvSpPr>
            <p:spPr>
              <a:xfrm>
                <a:off x="8111701" y="1881463"/>
                <a:ext cx="2338188" cy="29210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Clear Sans" panose="020B0503030202020304" pitchFamily="34" charset="0"/>
                  </a:rPr>
                  <a:t>Description Here</a:t>
                </a:r>
              </a:p>
            </p:txBody>
          </p:sp>
          <p:sp>
            <p:nvSpPr>
              <p:cNvPr id="60" name="Text Placeholder 62"/>
              <p:cNvSpPr txBox="1"/>
              <p:nvPr/>
            </p:nvSpPr>
            <p:spPr>
              <a:xfrm>
                <a:off x="8277006" y="2157864"/>
                <a:ext cx="2338188" cy="68173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 sit amet business requires seriousness and patience in doing it. Whether you want</a:t>
                </a:r>
              </a:p>
            </p:txBody>
          </p:sp>
        </p:grpSp>
        <p:cxnSp>
          <p:nvCxnSpPr>
            <p:cNvPr id="61" name="Straight Connector 26"/>
            <p:cNvCxnSpPr/>
            <p:nvPr/>
          </p:nvCxnSpPr>
          <p:spPr>
            <a:xfrm flipV="1">
              <a:off x="6440" y="4884"/>
              <a:ext cx="0" cy="850"/>
            </a:xfrm>
            <a:prstGeom prst="line">
              <a:avLst/>
            </a:prstGeom>
            <a:ln>
              <a:solidFill>
                <a:srgbClr val="C1E0F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27"/>
            <p:cNvGrpSpPr/>
            <p:nvPr/>
          </p:nvGrpSpPr>
          <p:grpSpPr>
            <a:xfrm>
              <a:off x="10126" y="7657"/>
              <a:ext cx="2762" cy="1169"/>
              <a:chOff x="8277006" y="1849618"/>
              <a:chExt cx="2338188" cy="989983"/>
            </a:xfrm>
          </p:grpSpPr>
          <p:sp>
            <p:nvSpPr>
              <p:cNvPr id="63" name="Text Placeholder 60"/>
              <p:cNvSpPr txBox="1"/>
              <p:nvPr/>
            </p:nvSpPr>
            <p:spPr>
              <a:xfrm>
                <a:off x="8277006" y="1849618"/>
                <a:ext cx="2338188" cy="29210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Clear Sans" panose="020B0503030202020304" pitchFamily="34" charset="0"/>
                  </a:rPr>
                  <a:t>Description Here</a:t>
                </a:r>
              </a:p>
            </p:txBody>
          </p:sp>
          <p:sp>
            <p:nvSpPr>
              <p:cNvPr id="64" name="Text Placeholder 62"/>
              <p:cNvSpPr txBox="1"/>
              <p:nvPr/>
            </p:nvSpPr>
            <p:spPr>
              <a:xfrm>
                <a:off x="8277006" y="2157864"/>
                <a:ext cx="2338188" cy="68173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 sit amet business requires seriousness and patience in doing it. Whether you want</a:t>
                </a:r>
              </a:p>
            </p:txBody>
          </p:sp>
        </p:grpSp>
        <p:cxnSp>
          <p:nvCxnSpPr>
            <p:cNvPr id="65" name="Straight Connector 30"/>
            <p:cNvCxnSpPr/>
            <p:nvPr/>
          </p:nvCxnSpPr>
          <p:spPr>
            <a:xfrm>
              <a:off x="11507" y="6603"/>
              <a:ext cx="0" cy="850"/>
            </a:xfrm>
            <a:prstGeom prst="line">
              <a:avLst/>
            </a:prstGeom>
            <a:ln>
              <a:solidFill>
                <a:srgbClr val="C1E0F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 31"/>
            <p:cNvGrpSpPr/>
            <p:nvPr/>
          </p:nvGrpSpPr>
          <p:grpSpPr>
            <a:xfrm>
              <a:off x="12353" y="6645"/>
              <a:ext cx="2762" cy="1169"/>
              <a:chOff x="8277006" y="1849618"/>
              <a:chExt cx="2338188" cy="989983"/>
            </a:xfrm>
          </p:grpSpPr>
          <p:sp>
            <p:nvSpPr>
              <p:cNvPr id="67" name="Text Placeholder 60"/>
              <p:cNvSpPr txBox="1"/>
              <p:nvPr/>
            </p:nvSpPr>
            <p:spPr>
              <a:xfrm>
                <a:off x="8277006" y="1849618"/>
                <a:ext cx="2338188" cy="29210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Clear Sans" panose="020B0503030202020304" pitchFamily="34" charset="0"/>
                  </a:rPr>
                  <a:t>Description Here</a:t>
                </a:r>
              </a:p>
            </p:txBody>
          </p:sp>
          <p:sp>
            <p:nvSpPr>
              <p:cNvPr id="68" name="Text Placeholder 62"/>
              <p:cNvSpPr txBox="1"/>
              <p:nvPr/>
            </p:nvSpPr>
            <p:spPr>
              <a:xfrm>
                <a:off x="8277006" y="2157864"/>
                <a:ext cx="2338188" cy="68173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 sit amet business requires seriousness and patience in doing it. Whether you want</a:t>
                </a:r>
              </a:p>
            </p:txBody>
          </p:sp>
        </p:grpSp>
        <p:cxnSp>
          <p:nvCxnSpPr>
            <p:cNvPr id="69" name="Straight Connector 34"/>
            <p:cNvCxnSpPr/>
            <p:nvPr/>
          </p:nvCxnSpPr>
          <p:spPr>
            <a:xfrm>
              <a:off x="13734" y="5590"/>
              <a:ext cx="0" cy="850"/>
            </a:xfrm>
            <a:prstGeom prst="line">
              <a:avLst/>
            </a:prstGeom>
            <a:ln>
              <a:solidFill>
                <a:srgbClr val="C1E0F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 35"/>
            <p:cNvGrpSpPr/>
            <p:nvPr/>
          </p:nvGrpSpPr>
          <p:grpSpPr>
            <a:xfrm>
              <a:off x="7548" y="2535"/>
              <a:ext cx="2762" cy="1169"/>
              <a:chOff x="8277006" y="1849618"/>
              <a:chExt cx="2338188" cy="989983"/>
            </a:xfrm>
          </p:grpSpPr>
          <p:sp>
            <p:nvSpPr>
              <p:cNvPr id="71" name="Text Placeholder 60"/>
              <p:cNvSpPr txBox="1"/>
              <p:nvPr/>
            </p:nvSpPr>
            <p:spPr>
              <a:xfrm>
                <a:off x="8277006" y="1849618"/>
                <a:ext cx="2338188" cy="29210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Clear Sans" panose="020B0503030202020304" pitchFamily="34" charset="0"/>
                  </a:rPr>
                  <a:t>Description Here</a:t>
                </a:r>
              </a:p>
            </p:txBody>
          </p:sp>
          <p:sp>
            <p:nvSpPr>
              <p:cNvPr id="72" name="Text Placeholder 62"/>
              <p:cNvSpPr txBox="1"/>
              <p:nvPr/>
            </p:nvSpPr>
            <p:spPr>
              <a:xfrm>
                <a:off x="8277006" y="2157864"/>
                <a:ext cx="2338188" cy="681737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 sit amet business requires seriousness and patience in doing it. Whether you want</a:t>
                </a:r>
              </a:p>
            </p:txBody>
          </p:sp>
        </p:grpSp>
        <p:cxnSp>
          <p:nvCxnSpPr>
            <p:cNvPr id="88" name="Straight Connector 38"/>
            <p:cNvCxnSpPr/>
            <p:nvPr/>
          </p:nvCxnSpPr>
          <p:spPr>
            <a:xfrm flipV="1">
              <a:off x="8929" y="4039"/>
              <a:ext cx="0" cy="850"/>
            </a:xfrm>
            <a:prstGeom prst="line">
              <a:avLst/>
            </a:prstGeom>
            <a:ln>
              <a:solidFill>
                <a:srgbClr val="C1E0FC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39"/>
            <p:cNvGrpSpPr/>
            <p:nvPr/>
          </p:nvGrpSpPr>
          <p:grpSpPr>
            <a:xfrm>
              <a:off x="6364" y="6582"/>
              <a:ext cx="290" cy="757"/>
              <a:chOff x="3197985" y="2200626"/>
              <a:chExt cx="111631" cy="291645"/>
            </a:xfrm>
            <a:solidFill>
              <a:schemeClr val="bg1"/>
            </a:solidFill>
          </p:grpSpPr>
          <p:sp>
            <p:nvSpPr>
              <p:cNvPr id="91" name="Shape 2325"/>
              <p:cNvSpPr/>
              <p:nvPr/>
            </p:nvSpPr>
            <p:spPr>
              <a:xfrm>
                <a:off x="3197985" y="2200626"/>
                <a:ext cx="111631" cy="291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9" h="21600" extrusionOk="0">
                    <a:moveTo>
                      <a:pt x="14991" y="10784"/>
                    </a:moveTo>
                    <a:cubicBezTo>
                      <a:pt x="19172" y="9576"/>
                      <a:pt x="21261" y="9426"/>
                      <a:pt x="21375" y="6935"/>
                    </a:cubicBezTo>
                    <a:cubicBezTo>
                      <a:pt x="21489" y="4444"/>
                      <a:pt x="18639" y="0"/>
                      <a:pt x="18639" y="0"/>
                    </a:cubicBezTo>
                    <a:lnTo>
                      <a:pt x="12201" y="0"/>
                    </a:lnTo>
                    <a:lnTo>
                      <a:pt x="9177" y="0"/>
                    </a:lnTo>
                    <a:lnTo>
                      <a:pt x="2739" y="0"/>
                    </a:lnTo>
                    <a:cubicBezTo>
                      <a:pt x="2739" y="0"/>
                      <a:pt x="-111" y="4444"/>
                      <a:pt x="3" y="6935"/>
                    </a:cubicBezTo>
                    <a:cubicBezTo>
                      <a:pt x="117" y="9426"/>
                      <a:pt x="2228" y="9559"/>
                      <a:pt x="6387" y="10777"/>
                    </a:cubicBezTo>
                    <a:cubicBezTo>
                      <a:pt x="10049" y="11850"/>
                      <a:pt x="9768" y="12335"/>
                      <a:pt x="9859" y="12787"/>
                    </a:cubicBezTo>
                    <a:cubicBezTo>
                      <a:pt x="10155" y="14267"/>
                      <a:pt x="10037" y="18381"/>
                      <a:pt x="9993" y="18850"/>
                    </a:cubicBezTo>
                    <a:cubicBezTo>
                      <a:pt x="9980" y="18987"/>
                      <a:pt x="9954" y="19116"/>
                      <a:pt x="9802" y="19395"/>
                    </a:cubicBezTo>
                    <a:cubicBezTo>
                      <a:pt x="9661" y="19653"/>
                      <a:pt x="8672" y="20391"/>
                      <a:pt x="4241" y="20755"/>
                    </a:cubicBezTo>
                    <a:cubicBezTo>
                      <a:pt x="2312" y="20844"/>
                      <a:pt x="1099" y="20972"/>
                      <a:pt x="1099" y="21115"/>
                    </a:cubicBezTo>
                    <a:cubicBezTo>
                      <a:pt x="1099" y="21383"/>
                      <a:pt x="5378" y="21600"/>
                      <a:pt x="10656" y="21600"/>
                    </a:cubicBezTo>
                    <a:cubicBezTo>
                      <a:pt x="15935" y="21600"/>
                      <a:pt x="20214" y="21383"/>
                      <a:pt x="20214" y="21115"/>
                    </a:cubicBezTo>
                    <a:cubicBezTo>
                      <a:pt x="20214" y="20972"/>
                      <a:pt x="19000" y="20844"/>
                      <a:pt x="17069" y="20756"/>
                    </a:cubicBezTo>
                    <a:cubicBezTo>
                      <a:pt x="12640" y="20391"/>
                      <a:pt x="11651" y="19654"/>
                      <a:pt x="11510" y="19396"/>
                    </a:cubicBezTo>
                    <a:cubicBezTo>
                      <a:pt x="11393" y="19180"/>
                      <a:pt x="11361" y="18973"/>
                      <a:pt x="11360" y="18890"/>
                    </a:cubicBezTo>
                    <a:cubicBezTo>
                      <a:pt x="11357" y="18712"/>
                      <a:pt x="11559" y="14334"/>
                      <a:pt x="11559" y="12790"/>
                    </a:cubicBezTo>
                    <a:cubicBezTo>
                      <a:pt x="11559" y="12334"/>
                      <a:pt x="11455" y="11805"/>
                      <a:pt x="14991" y="1078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3" name="Shape 2326"/>
              <p:cNvSpPr/>
              <p:nvPr/>
            </p:nvSpPr>
            <p:spPr>
              <a:xfrm>
                <a:off x="3203753" y="2206918"/>
                <a:ext cx="100054" cy="1375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92" h="21439" extrusionOk="0">
                    <a:moveTo>
                      <a:pt x="21178" y="13631"/>
                    </a:moveTo>
                    <a:cubicBezTo>
                      <a:pt x="21402" y="10846"/>
                      <a:pt x="18718" y="1226"/>
                      <a:pt x="18396" y="0"/>
                    </a:cubicBezTo>
                    <a:lnTo>
                      <a:pt x="2781" y="0"/>
                    </a:lnTo>
                    <a:cubicBezTo>
                      <a:pt x="2592" y="1226"/>
                      <a:pt x="-198" y="8595"/>
                      <a:pt x="11" y="13636"/>
                    </a:cubicBezTo>
                    <a:cubicBezTo>
                      <a:pt x="24" y="13948"/>
                      <a:pt x="34" y="14235"/>
                      <a:pt x="58" y="14513"/>
                    </a:cubicBezTo>
                    <a:cubicBezTo>
                      <a:pt x="63" y="15005"/>
                      <a:pt x="145" y="15481"/>
                      <a:pt x="296" y="15943"/>
                    </a:cubicBezTo>
                    <a:cubicBezTo>
                      <a:pt x="485" y="16652"/>
                      <a:pt x="738" y="17229"/>
                      <a:pt x="1164" y="17673"/>
                    </a:cubicBezTo>
                    <a:cubicBezTo>
                      <a:pt x="2091" y="18638"/>
                      <a:pt x="6838" y="21600"/>
                      <a:pt x="10594" y="21432"/>
                    </a:cubicBezTo>
                    <a:cubicBezTo>
                      <a:pt x="14472" y="21258"/>
                      <a:pt x="17559" y="19867"/>
                      <a:pt x="19659" y="18014"/>
                    </a:cubicBezTo>
                    <a:cubicBezTo>
                      <a:pt x="19768" y="17913"/>
                      <a:pt x="20460" y="17013"/>
                      <a:pt x="20633" y="16581"/>
                    </a:cubicBezTo>
                    <a:cubicBezTo>
                      <a:pt x="20955" y="15913"/>
                      <a:pt x="21178" y="15209"/>
                      <a:pt x="21178" y="14471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6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94" name="Group 51"/>
            <p:cNvGrpSpPr/>
            <p:nvPr/>
          </p:nvGrpSpPr>
          <p:grpSpPr>
            <a:xfrm>
              <a:off x="4004" y="7499"/>
              <a:ext cx="437" cy="503"/>
              <a:chOff x="4565651" y="4991101"/>
              <a:chExt cx="209550" cy="241300"/>
            </a:xfrm>
            <a:solidFill>
              <a:schemeClr val="bg1"/>
            </a:solidFill>
          </p:grpSpPr>
          <p:sp>
            <p:nvSpPr>
              <p:cNvPr id="95" name="Freeform 216"/>
              <p:cNvSpPr>
                <a:spLocks noEditPoints="1"/>
              </p:cNvSpPr>
              <p:nvPr/>
            </p:nvSpPr>
            <p:spPr bwMode="auto">
              <a:xfrm>
                <a:off x="4610101" y="4991101"/>
                <a:ext cx="120650" cy="60325"/>
              </a:xfrm>
              <a:custGeom>
                <a:avLst/>
                <a:gdLst>
                  <a:gd name="T0" fmla="*/ 32 w 32"/>
                  <a:gd name="T1" fmla="*/ 8 h 16"/>
                  <a:gd name="T2" fmla="*/ 24 w 32"/>
                  <a:gd name="T3" fmla="*/ 8 h 16"/>
                  <a:gd name="T4" fmla="*/ 16 w 32"/>
                  <a:gd name="T5" fmla="*/ 0 h 16"/>
                  <a:gd name="T6" fmla="*/ 8 w 32"/>
                  <a:gd name="T7" fmla="*/ 8 h 16"/>
                  <a:gd name="T8" fmla="*/ 0 w 32"/>
                  <a:gd name="T9" fmla="*/ 8 h 16"/>
                  <a:gd name="T10" fmla="*/ 0 w 32"/>
                  <a:gd name="T11" fmla="*/ 16 h 16"/>
                  <a:gd name="T12" fmla="*/ 32 w 32"/>
                  <a:gd name="T13" fmla="*/ 16 h 16"/>
                  <a:gd name="T14" fmla="*/ 32 w 32"/>
                  <a:gd name="T15" fmla="*/ 8 h 16"/>
                  <a:gd name="T16" fmla="*/ 16 w 32"/>
                  <a:gd name="T17" fmla="*/ 12 h 16"/>
                  <a:gd name="T18" fmla="*/ 12 w 32"/>
                  <a:gd name="T19" fmla="*/ 8 h 16"/>
                  <a:gd name="T20" fmla="*/ 16 w 32"/>
                  <a:gd name="T21" fmla="*/ 4 h 16"/>
                  <a:gd name="T22" fmla="*/ 20 w 32"/>
                  <a:gd name="T23" fmla="*/ 8 h 16"/>
                  <a:gd name="T24" fmla="*/ 16 w 32"/>
                  <a:gd name="T2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32" y="8"/>
                    </a:moveTo>
                    <a:cubicBezTo>
                      <a:pt x="24" y="8"/>
                      <a:pt x="24" y="8"/>
                      <a:pt x="24" y="8"/>
                    </a:cubicBezTo>
                    <a:cubicBezTo>
                      <a:pt x="24" y="4"/>
                      <a:pt x="20" y="0"/>
                      <a:pt x="16" y="0"/>
                    </a:cubicBezTo>
                    <a:cubicBezTo>
                      <a:pt x="12" y="0"/>
                      <a:pt x="8" y="4"/>
                      <a:pt x="8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2" y="8"/>
                    </a:lnTo>
                    <a:close/>
                    <a:moveTo>
                      <a:pt x="16" y="12"/>
                    </a:moveTo>
                    <a:cubicBezTo>
                      <a:pt x="14" y="12"/>
                      <a:pt x="12" y="10"/>
                      <a:pt x="12" y="8"/>
                    </a:cubicBezTo>
                    <a:cubicBezTo>
                      <a:pt x="12" y="6"/>
                      <a:pt x="14" y="4"/>
                      <a:pt x="16" y="4"/>
                    </a:cubicBezTo>
                    <a:cubicBezTo>
                      <a:pt x="18" y="4"/>
                      <a:pt x="20" y="6"/>
                      <a:pt x="20" y="8"/>
                    </a:cubicBezTo>
                    <a:cubicBezTo>
                      <a:pt x="20" y="10"/>
                      <a:pt x="18" y="12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6" name="Freeform 217"/>
              <p:cNvSpPr>
                <a:spLocks noEditPoints="1"/>
              </p:cNvSpPr>
              <p:nvPr/>
            </p:nvSpPr>
            <p:spPr bwMode="auto">
              <a:xfrm>
                <a:off x="4565651" y="5021263"/>
                <a:ext cx="209550" cy="211138"/>
              </a:xfrm>
              <a:custGeom>
                <a:avLst/>
                <a:gdLst>
                  <a:gd name="T0" fmla="*/ 113 w 132"/>
                  <a:gd name="T1" fmla="*/ 0 h 133"/>
                  <a:gd name="T2" fmla="*/ 113 w 132"/>
                  <a:gd name="T3" fmla="*/ 29 h 133"/>
                  <a:gd name="T4" fmla="*/ 19 w 132"/>
                  <a:gd name="T5" fmla="*/ 29 h 133"/>
                  <a:gd name="T6" fmla="*/ 19 w 132"/>
                  <a:gd name="T7" fmla="*/ 0 h 133"/>
                  <a:gd name="T8" fmla="*/ 0 w 132"/>
                  <a:gd name="T9" fmla="*/ 0 h 133"/>
                  <a:gd name="T10" fmla="*/ 0 w 132"/>
                  <a:gd name="T11" fmla="*/ 133 h 133"/>
                  <a:gd name="T12" fmla="*/ 132 w 132"/>
                  <a:gd name="T13" fmla="*/ 133 h 133"/>
                  <a:gd name="T14" fmla="*/ 132 w 132"/>
                  <a:gd name="T15" fmla="*/ 0 h 133"/>
                  <a:gd name="T16" fmla="*/ 113 w 132"/>
                  <a:gd name="T17" fmla="*/ 0 h 133"/>
                  <a:gd name="T18" fmla="*/ 61 w 132"/>
                  <a:gd name="T19" fmla="*/ 111 h 133"/>
                  <a:gd name="T20" fmla="*/ 54 w 132"/>
                  <a:gd name="T21" fmla="*/ 107 h 133"/>
                  <a:gd name="T22" fmla="*/ 28 w 132"/>
                  <a:gd name="T23" fmla="*/ 78 h 133"/>
                  <a:gd name="T24" fmla="*/ 42 w 132"/>
                  <a:gd name="T25" fmla="*/ 66 h 133"/>
                  <a:gd name="T26" fmla="*/ 61 w 132"/>
                  <a:gd name="T27" fmla="*/ 85 h 133"/>
                  <a:gd name="T28" fmla="*/ 99 w 132"/>
                  <a:gd name="T29" fmla="*/ 47 h 133"/>
                  <a:gd name="T30" fmla="*/ 113 w 132"/>
                  <a:gd name="T31" fmla="*/ 62 h 133"/>
                  <a:gd name="T32" fmla="*/ 61 w 132"/>
                  <a:gd name="T33" fmla="*/ 11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" h="133">
                    <a:moveTo>
                      <a:pt x="113" y="0"/>
                    </a:moveTo>
                    <a:lnTo>
                      <a:pt x="113" y="29"/>
                    </a:lnTo>
                    <a:lnTo>
                      <a:pt x="19" y="29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0" y="133"/>
                    </a:lnTo>
                    <a:lnTo>
                      <a:pt x="132" y="133"/>
                    </a:lnTo>
                    <a:lnTo>
                      <a:pt x="132" y="0"/>
                    </a:lnTo>
                    <a:lnTo>
                      <a:pt x="113" y="0"/>
                    </a:lnTo>
                    <a:close/>
                    <a:moveTo>
                      <a:pt x="61" y="111"/>
                    </a:moveTo>
                    <a:lnTo>
                      <a:pt x="54" y="107"/>
                    </a:lnTo>
                    <a:lnTo>
                      <a:pt x="28" y="78"/>
                    </a:lnTo>
                    <a:lnTo>
                      <a:pt x="42" y="66"/>
                    </a:lnTo>
                    <a:lnTo>
                      <a:pt x="61" y="85"/>
                    </a:lnTo>
                    <a:lnTo>
                      <a:pt x="99" y="47"/>
                    </a:lnTo>
                    <a:lnTo>
                      <a:pt x="113" y="62"/>
                    </a:lnTo>
                    <a:lnTo>
                      <a:pt x="6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97" name="Group 54"/>
            <p:cNvGrpSpPr/>
            <p:nvPr/>
          </p:nvGrpSpPr>
          <p:grpSpPr>
            <a:xfrm>
              <a:off x="8615" y="5894"/>
              <a:ext cx="517" cy="458"/>
              <a:chOff x="5888038" y="1852613"/>
              <a:chExt cx="476250" cy="422276"/>
            </a:xfrm>
            <a:solidFill>
              <a:schemeClr val="bg1"/>
            </a:solidFill>
          </p:grpSpPr>
          <p:sp>
            <p:nvSpPr>
              <p:cNvPr id="98" name="Rectangle 246"/>
              <p:cNvSpPr>
                <a:spLocks noChangeArrowheads="1"/>
              </p:cNvSpPr>
              <p:nvPr/>
            </p:nvSpPr>
            <p:spPr bwMode="auto">
              <a:xfrm>
                <a:off x="6126163" y="2046288"/>
                <a:ext cx="107950" cy="555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9" name="Freeform 247"/>
              <p:cNvSpPr/>
              <p:nvPr/>
            </p:nvSpPr>
            <p:spPr bwMode="auto">
              <a:xfrm>
                <a:off x="6011863" y="1952626"/>
                <a:ext cx="87313" cy="65088"/>
              </a:xfrm>
              <a:custGeom>
                <a:avLst/>
                <a:gdLst>
                  <a:gd name="T0" fmla="*/ 55 w 55"/>
                  <a:gd name="T1" fmla="*/ 0 h 41"/>
                  <a:gd name="T2" fmla="*/ 0 w 55"/>
                  <a:gd name="T3" fmla="*/ 0 h 41"/>
                  <a:gd name="T4" fmla="*/ 5 w 55"/>
                  <a:gd name="T5" fmla="*/ 41 h 41"/>
                  <a:gd name="T6" fmla="*/ 55 w 55"/>
                  <a:gd name="T7" fmla="*/ 41 h 41"/>
                  <a:gd name="T8" fmla="*/ 55 w 5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55" y="0"/>
                    </a:moveTo>
                    <a:lnTo>
                      <a:pt x="0" y="0"/>
                    </a:lnTo>
                    <a:lnTo>
                      <a:pt x="5" y="41"/>
                    </a:lnTo>
                    <a:lnTo>
                      <a:pt x="55" y="41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0" name="Freeform 248"/>
              <p:cNvSpPr/>
              <p:nvPr/>
            </p:nvSpPr>
            <p:spPr bwMode="auto">
              <a:xfrm>
                <a:off x="6021388" y="2046288"/>
                <a:ext cx="77788" cy="55563"/>
              </a:xfrm>
              <a:custGeom>
                <a:avLst/>
                <a:gdLst>
                  <a:gd name="T0" fmla="*/ 49 w 49"/>
                  <a:gd name="T1" fmla="*/ 35 h 35"/>
                  <a:gd name="T2" fmla="*/ 49 w 49"/>
                  <a:gd name="T3" fmla="*/ 0 h 35"/>
                  <a:gd name="T4" fmla="*/ 0 w 49"/>
                  <a:gd name="T5" fmla="*/ 0 h 35"/>
                  <a:gd name="T6" fmla="*/ 4 w 49"/>
                  <a:gd name="T7" fmla="*/ 35 h 35"/>
                  <a:gd name="T8" fmla="*/ 49 w 49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5">
                    <a:moveTo>
                      <a:pt x="49" y="35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4" y="35"/>
                    </a:lnTo>
                    <a:lnTo>
                      <a:pt x="49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1" name="Freeform 249"/>
              <p:cNvSpPr/>
              <p:nvPr/>
            </p:nvSpPr>
            <p:spPr bwMode="auto">
              <a:xfrm>
                <a:off x="6003925" y="1866901"/>
                <a:ext cx="95250" cy="55563"/>
              </a:xfrm>
              <a:custGeom>
                <a:avLst/>
                <a:gdLst>
                  <a:gd name="T0" fmla="*/ 60 w 60"/>
                  <a:gd name="T1" fmla="*/ 0 h 35"/>
                  <a:gd name="T2" fmla="*/ 0 w 60"/>
                  <a:gd name="T3" fmla="*/ 0 h 35"/>
                  <a:gd name="T4" fmla="*/ 3 w 60"/>
                  <a:gd name="T5" fmla="*/ 35 h 35"/>
                  <a:gd name="T6" fmla="*/ 60 w 60"/>
                  <a:gd name="T7" fmla="*/ 35 h 35"/>
                  <a:gd name="T8" fmla="*/ 60 w 60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5">
                    <a:moveTo>
                      <a:pt x="60" y="0"/>
                    </a:moveTo>
                    <a:lnTo>
                      <a:pt x="0" y="0"/>
                    </a:lnTo>
                    <a:lnTo>
                      <a:pt x="3" y="35"/>
                    </a:lnTo>
                    <a:lnTo>
                      <a:pt x="60" y="35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2" name="Freeform 250"/>
              <p:cNvSpPr/>
              <p:nvPr/>
            </p:nvSpPr>
            <p:spPr bwMode="auto">
              <a:xfrm>
                <a:off x="6261100" y="2046288"/>
                <a:ext cx="68263" cy="55563"/>
              </a:xfrm>
              <a:custGeom>
                <a:avLst/>
                <a:gdLst>
                  <a:gd name="T0" fmla="*/ 0 w 43"/>
                  <a:gd name="T1" fmla="*/ 35 h 35"/>
                  <a:gd name="T2" fmla="*/ 37 w 43"/>
                  <a:gd name="T3" fmla="*/ 35 h 35"/>
                  <a:gd name="T4" fmla="*/ 43 w 43"/>
                  <a:gd name="T5" fmla="*/ 0 h 35"/>
                  <a:gd name="T6" fmla="*/ 0 w 43"/>
                  <a:gd name="T7" fmla="*/ 0 h 35"/>
                  <a:gd name="T8" fmla="*/ 0 w 4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5">
                    <a:moveTo>
                      <a:pt x="0" y="35"/>
                    </a:moveTo>
                    <a:lnTo>
                      <a:pt x="37" y="3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5" name="Rectangle 251"/>
              <p:cNvSpPr>
                <a:spLocks noChangeArrowheads="1"/>
              </p:cNvSpPr>
              <p:nvPr/>
            </p:nvSpPr>
            <p:spPr bwMode="auto">
              <a:xfrm>
                <a:off x="6126163" y="1866901"/>
                <a:ext cx="107950" cy="555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6" name="Rectangle 252"/>
              <p:cNvSpPr>
                <a:spLocks noChangeArrowheads="1"/>
              </p:cNvSpPr>
              <p:nvPr/>
            </p:nvSpPr>
            <p:spPr bwMode="auto">
              <a:xfrm>
                <a:off x="6126163" y="1952626"/>
                <a:ext cx="107950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7" name="Freeform 253"/>
              <p:cNvSpPr/>
              <p:nvPr/>
            </p:nvSpPr>
            <p:spPr bwMode="auto">
              <a:xfrm>
                <a:off x="6261100" y="1866901"/>
                <a:ext cx="103188" cy="55563"/>
              </a:xfrm>
              <a:custGeom>
                <a:avLst/>
                <a:gdLst>
                  <a:gd name="T0" fmla="*/ 0 w 65"/>
                  <a:gd name="T1" fmla="*/ 35 h 35"/>
                  <a:gd name="T2" fmla="*/ 58 w 65"/>
                  <a:gd name="T3" fmla="*/ 35 h 35"/>
                  <a:gd name="T4" fmla="*/ 65 w 65"/>
                  <a:gd name="T5" fmla="*/ 0 h 35"/>
                  <a:gd name="T6" fmla="*/ 0 w 65"/>
                  <a:gd name="T7" fmla="*/ 0 h 35"/>
                  <a:gd name="T8" fmla="*/ 0 w 6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5">
                    <a:moveTo>
                      <a:pt x="0" y="35"/>
                    </a:moveTo>
                    <a:lnTo>
                      <a:pt x="58" y="35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8" name="Freeform 254"/>
              <p:cNvSpPr/>
              <p:nvPr/>
            </p:nvSpPr>
            <p:spPr bwMode="auto">
              <a:xfrm>
                <a:off x="6261100" y="1952626"/>
                <a:ext cx="87313" cy="65088"/>
              </a:xfrm>
              <a:custGeom>
                <a:avLst/>
                <a:gdLst>
                  <a:gd name="T0" fmla="*/ 0 w 55"/>
                  <a:gd name="T1" fmla="*/ 41 h 41"/>
                  <a:gd name="T2" fmla="*/ 47 w 55"/>
                  <a:gd name="T3" fmla="*/ 41 h 41"/>
                  <a:gd name="T4" fmla="*/ 55 w 55"/>
                  <a:gd name="T5" fmla="*/ 0 h 41"/>
                  <a:gd name="T6" fmla="*/ 0 w 55"/>
                  <a:gd name="T7" fmla="*/ 0 h 41"/>
                  <a:gd name="T8" fmla="*/ 0 w 5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0" y="41"/>
                    </a:moveTo>
                    <a:lnTo>
                      <a:pt x="47" y="41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9" name="Freeform 255"/>
              <p:cNvSpPr/>
              <p:nvPr/>
            </p:nvSpPr>
            <p:spPr bwMode="auto">
              <a:xfrm>
                <a:off x="5888038" y="1852613"/>
                <a:ext cx="431800" cy="306388"/>
              </a:xfrm>
              <a:custGeom>
                <a:avLst/>
                <a:gdLst>
                  <a:gd name="T0" fmla="*/ 54 w 272"/>
                  <a:gd name="T1" fmla="*/ 0 h 193"/>
                  <a:gd name="T2" fmla="*/ 0 w 272"/>
                  <a:gd name="T3" fmla="*/ 0 h 193"/>
                  <a:gd name="T4" fmla="*/ 0 w 272"/>
                  <a:gd name="T5" fmla="*/ 18 h 193"/>
                  <a:gd name="T6" fmla="*/ 38 w 272"/>
                  <a:gd name="T7" fmla="*/ 18 h 193"/>
                  <a:gd name="T8" fmla="*/ 53 w 272"/>
                  <a:gd name="T9" fmla="*/ 193 h 193"/>
                  <a:gd name="T10" fmla="*/ 272 w 272"/>
                  <a:gd name="T11" fmla="*/ 193 h 193"/>
                  <a:gd name="T12" fmla="*/ 272 w 272"/>
                  <a:gd name="T13" fmla="*/ 176 h 193"/>
                  <a:gd name="T14" fmla="*/ 69 w 272"/>
                  <a:gd name="T15" fmla="*/ 176 h 193"/>
                  <a:gd name="T16" fmla="*/ 54 w 272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" h="193">
                    <a:moveTo>
                      <a:pt x="5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8" y="18"/>
                    </a:lnTo>
                    <a:lnTo>
                      <a:pt x="53" y="193"/>
                    </a:lnTo>
                    <a:lnTo>
                      <a:pt x="272" y="193"/>
                    </a:lnTo>
                    <a:lnTo>
                      <a:pt x="272" y="176"/>
                    </a:lnTo>
                    <a:lnTo>
                      <a:pt x="69" y="17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0" name="Oval 256"/>
              <p:cNvSpPr>
                <a:spLocks noChangeArrowheads="1"/>
              </p:cNvSpPr>
              <p:nvPr/>
            </p:nvSpPr>
            <p:spPr bwMode="auto">
              <a:xfrm>
                <a:off x="5972175" y="2187576"/>
                <a:ext cx="87313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1" name="Oval 257"/>
              <p:cNvSpPr>
                <a:spLocks noChangeArrowheads="1"/>
              </p:cNvSpPr>
              <p:nvPr/>
            </p:nvSpPr>
            <p:spPr bwMode="auto">
              <a:xfrm>
                <a:off x="6224588" y="2187576"/>
                <a:ext cx="87313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12" name="Shape 4385"/>
            <p:cNvSpPr/>
            <p:nvPr/>
          </p:nvSpPr>
          <p:spPr>
            <a:xfrm>
              <a:off x="10735" y="4934"/>
              <a:ext cx="530" cy="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3" name="Group 68"/>
            <p:cNvGrpSpPr/>
            <p:nvPr/>
          </p:nvGrpSpPr>
          <p:grpSpPr>
            <a:xfrm>
              <a:off x="13281" y="4107"/>
              <a:ext cx="498" cy="501"/>
              <a:chOff x="3098800" y="1265238"/>
              <a:chExt cx="717550" cy="722313"/>
            </a:xfrm>
            <a:solidFill>
              <a:schemeClr val="bg1"/>
            </a:solidFill>
            <a:effectLst/>
          </p:grpSpPr>
          <p:sp>
            <p:nvSpPr>
              <p:cNvPr id="115" name="Freeform 23"/>
              <p:cNvSpPr>
                <a:spLocks noEditPoints="1"/>
              </p:cNvSpPr>
              <p:nvPr/>
            </p:nvSpPr>
            <p:spPr bwMode="auto">
              <a:xfrm>
                <a:off x="3098800" y="1265238"/>
                <a:ext cx="717550" cy="560388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133 h 149"/>
                  <a:gd name="T4" fmla="*/ 14 w 191"/>
                  <a:gd name="T5" fmla="*/ 149 h 149"/>
                  <a:gd name="T6" fmla="*/ 177 w 191"/>
                  <a:gd name="T7" fmla="*/ 149 h 149"/>
                  <a:gd name="T8" fmla="*/ 191 w 191"/>
                  <a:gd name="T9" fmla="*/ 133 h 149"/>
                  <a:gd name="T10" fmla="*/ 191 w 191"/>
                  <a:gd name="T11" fmla="*/ 0 h 149"/>
                  <a:gd name="T12" fmla="*/ 0 w 191"/>
                  <a:gd name="T13" fmla="*/ 0 h 149"/>
                  <a:gd name="T14" fmla="*/ 177 w 191"/>
                  <a:gd name="T15" fmla="*/ 119 h 149"/>
                  <a:gd name="T16" fmla="*/ 165 w 191"/>
                  <a:gd name="T17" fmla="*/ 133 h 149"/>
                  <a:gd name="T18" fmla="*/ 26 w 191"/>
                  <a:gd name="T19" fmla="*/ 133 h 149"/>
                  <a:gd name="T20" fmla="*/ 14 w 191"/>
                  <a:gd name="T21" fmla="*/ 119 h 149"/>
                  <a:gd name="T22" fmla="*/ 14 w 191"/>
                  <a:gd name="T23" fmla="*/ 31 h 149"/>
                  <a:gd name="T24" fmla="*/ 177 w 191"/>
                  <a:gd name="T25" fmla="*/ 31 h 149"/>
                  <a:gd name="T26" fmla="*/ 177 w 191"/>
                  <a:gd name="T27" fmla="*/ 11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1" h="149">
                    <a:moveTo>
                      <a:pt x="0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42"/>
                      <a:pt x="6" y="149"/>
                      <a:pt x="14" y="149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5" y="149"/>
                      <a:pt x="191" y="142"/>
                      <a:pt x="191" y="133"/>
                    </a:cubicBezTo>
                    <a:cubicBezTo>
                      <a:pt x="191" y="0"/>
                      <a:pt x="191" y="0"/>
                      <a:pt x="191" y="0"/>
                    </a:cubicBezTo>
                    <a:lnTo>
                      <a:pt x="0" y="0"/>
                    </a:lnTo>
                    <a:close/>
                    <a:moveTo>
                      <a:pt x="177" y="119"/>
                    </a:moveTo>
                    <a:cubicBezTo>
                      <a:pt x="177" y="127"/>
                      <a:pt x="172" y="133"/>
                      <a:pt x="165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0" y="133"/>
                      <a:pt x="14" y="127"/>
                      <a:pt x="14" y="119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7" y="31"/>
                      <a:pt x="177" y="31"/>
                      <a:pt x="177" y="31"/>
                    </a:cubicBezTo>
                    <a:lnTo>
                      <a:pt x="17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7" name="Freeform 24"/>
              <p:cNvSpPr/>
              <p:nvPr/>
            </p:nvSpPr>
            <p:spPr bwMode="auto">
              <a:xfrm>
                <a:off x="3290888" y="1795463"/>
                <a:ext cx="333375" cy="192088"/>
              </a:xfrm>
              <a:custGeom>
                <a:avLst/>
                <a:gdLst>
                  <a:gd name="T0" fmla="*/ 87 w 89"/>
                  <a:gd name="T1" fmla="*/ 40 h 51"/>
                  <a:gd name="T2" fmla="*/ 49 w 89"/>
                  <a:gd name="T3" fmla="*/ 2 h 51"/>
                  <a:gd name="T4" fmla="*/ 45 w 89"/>
                  <a:gd name="T5" fmla="*/ 0 h 51"/>
                  <a:gd name="T6" fmla="*/ 45 w 89"/>
                  <a:gd name="T7" fmla="*/ 0 h 51"/>
                  <a:gd name="T8" fmla="*/ 44 w 89"/>
                  <a:gd name="T9" fmla="*/ 0 h 51"/>
                  <a:gd name="T10" fmla="*/ 41 w 89"/>
                  <a:gd name="T11" fmla="*/ 2 h 51"/>
                  <a:gd name="T12" fmla="*/ 2 w 89"/>
                  <a:gd name="T13" fmla="*/ 40 h 51"/>
                  <a:gd name="T14" fmla="*/ 2 w 89"/>
                  <a:gd name="T15" fmla="*/ 47 h 51"/>
                  <a:gd name="T16" fmla="*/ 9 w 89"/>
                  <a:gd name="T17" fmla="*/ 47 h 51"/>
                  <a:gd name="T18" fmla="*/ 40 w 89"/>
                  <a:gd name="T19" fmla="*/ 16 h 51"/>
                  <a:gd name="T20" fmla="*/ 40 w 89"/>
                  <a:gd name="T21" fmla="*/ 46 h 51"/>
                  <a:gd name="T22" fmla="*/ 45 w 89"/>
                  <a:gd name="T23" fmla="*/ 51 h 51"/>
                  <a:gd name="T24" fmla="*/ 50 w 89"/>
                  <a:gd name="T25" fmla="*/ 46 h 51"/>
                  <a:gd name="T26" fmla="*/ 50 w 89"/>
                  <a:gd name="T27" fmla="*/ 16 h 51"/>
                  <a:gd name="T28" fmla="*/ 80 w 89"/>
                  <a:gd name="T29" fmla="*/ 47 h 51"/>
                  <a:gd name="T30" fmla="*/ 87 w 89"/>
                  <a:gd name="T31" fmla="*/ 47 h 51"/>
                  <a:gd name="T32" fmla="*/ 87 w 89"/>
                  <a:gd name="T33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51">
                    <a:moveTo>
                      <a:pt x="87" y="40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8" y="1"/>
                      <a:pt x="46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3" y="0"/>
                      <a:pt x="42" y="1"/>
                      <a:pt x="41" y="2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2"/>
                      <a:pt x="0" y="45"/>
                      <a:pt x="2" y="47"/>
                    </a:cubicBezTo>
                    <a:cubicBezTo>
                      <a:pt x="4" y="49"/>
                      <a:pt x="7" y="49"/>
                      <a:pt x="9" y="4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9"/>
                      <a:pt x="42" y="51"/>
                      <a:pt x="45" y="51"/>
                    </a:cubicBezTo>
                    <a:cubicBezTo>
                      <a:pt x="47" y="51"/>
                      <a:pt x="50" y="49"/>
                      <a:pt x="50" y="4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2" y="49"/>
                      <a:pt x="85" y="49"/>
                      <a:pt x="87" y="47"/>
                    </a:cubicBezTo>
                    <a:cubicBezTo>
                      <a:pt x="89" y="45"/>
                      <a:pt x="89" y="42"/>
                      <a:pt x="87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8" name="Freeform 25"/>
              <p:cNvSpPr/>
              <p:nvPr/>
            </p:nvSpPr>
            <p:spPr bwMode="auto">
              <a:xfrm>
                <a:off x="3192463" y="1438276"/>
                <a:ext cx="255588" cy="269875"/>
              </a:xfrm>
              <a:custGeom>
                <a:avLst/>
                <a:gdLst>
                  <a:gd name="T0" fmla="*/ 35 w 68"/>
                  <a:gd name="T1" fmla="*/ 36 h 72"/>
                  <a:gd name="T2" fmla="*/ 68 w 68"/>
                  <a:gd name="T3" fmla="*/ 31 h 72"/>
                  <a:gd name="T4" fmla="*/ 61 w 68"/>
                  <a:gd name="T5" fmla="*/ 15 h 72"/>
                  <a:gd name="T6" fmla="*/ 16 w 68"/>
                  <a:gd name="T7" fmla="*/ 11 h 72"/>
                  <a:gd name="T8" fmla="*/ 12 w 68"/>
                  <a:gd name="T9" fmla="*/ 56 h 72"/>
                  <a:gd name="T10" fmla="*/ 56 w 68"/>
                  <a:gd name="T11" fmla="*/ 61 h 72"/>
                  <a:gd name="T12" fmla="*/ 35 w 68"/>
                  <a:gd name="T13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72">
                    <a:moveTo>
                      <a:pt x="35" y="36"/>
                    </a:moveTo>
                    <a:cubicBezTo>
                      <a:pt x="68" y="31"/>
                      <a:pt x="68" y="31"/>
                      <a:pt x="68" y="31"/>
                    </a:cubicBezTo>
                    <a:cubicBezTo>
                      <a:pt x="67" y="25"/>
                      <a:pt x="65" y="20"/>
                      <a:pt x="61" y="15"/>
                    </a:cubicBezTo>
                    <a:cubicBezTo>
                      <a:pt x="49" y="1"/>
                      <a:pt x="29" y="0"/>
                      <a:pt x="16" y="11"/>
                    </a:cubicBezTo>
                    <a:cubicBezTo>
                      <a:pt x="2" y="23"/>
                      <a:pt x="0" y="43"/>
                      <a:pt x="12" y="56"/>
                    </a:cubicBezTo>
                    <a:cubicBezTo>
                      <a:pt x="23" y="70"/>
                      <a:pt x="43" y="72"/>
                      <a:pt x="56" y="61"/>
                    </a:cubicBezTo>
                    <a:lnTo>
                      <a:pt x="3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0" name="Rectangle 26"/>
              <p:cNvSpPr>
                <a:spLocks noChangeArrowheads="1"/>
              </p:cNvSpPr>
              <p:nvPr/>
            </p:nvSpPr>
            <p:spPr bwMode="auto">
              <a:xfrm>
                <a:off x="3500438" y="1501776"/>
                <a:ext cx="211138" cy="269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1" name="Rectangle 27"/>
              <p:cNvSpPr>
                <a:spLocks noChangeArrowheads="1"/>
              </p:cNvSpPr>
              <p:nvPr/>
            </p:nvSpPr>
            <p:spPr bwMode="auto">
              <a:xfrm>
                <a:off x="3500438" y="1565276"/>
                <a:ext cx="2111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2" name="Rectangle 28"/>
              <p:cNvSpPr>
                <a:spLocks noChangeArrowheads="1"/>
              </p:cNvSpPr>
              <p:nvPr/>
            </p:nvSpPr>
            <p:spPr bwMode="auto">
              <a:xfrm>
                <a:off x="3500438" y="1625601"/>
                <a:ext cx="134938" cy="22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auto">
          <a:xfrm>
            <a:off x="3954780" y="1924685"/>
            <a:ext cx="4393565" cy="3689985"/>
            <a:chOff x="-92" y="0"/>
            <a:chExt cx="10648308" cy="8939379"/>
          </a:xfrm>
          <a:solidFill>
            <a:srgbClr val="C1E0FC"/>
          </a:solidFill>
        </p:grpSpPr>
        <p:sp>
          <p:nvSpPr>
            <p:cNvPr id="5" name="AutoShape 5"/>
            <p:cNvSpPr/>
            <p:nvPr/>
          </p:nvSpPr>
          <p:spPr bwMode="auto">
            <a:xfrm>
              <a:off x="7146402" y="4400632"/>
              <a:ext cx="3501814" cy="1312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51" y="0"/>
                  </a:moveTo>
                  <a:cubicBezTo>
                    <a:pt x="15720" y="0"/>
                    <a:pt x="14174" y="3248"/>
                    <a:pt x="13674" y="7700"/>
                  </a:cubicBezTo>
                  <a:lnTo>
                    <a:pt x="0" y="6335"/>
                  </a:lnTo>
                  <a:lnTo>
                    <a:pt x="13525" y="11887"/>
                  </a:lnTo>
                  <a:cubicBezTo>
                    <a:pt x="13729" y="17342"/>
                    <a:pt x="15453" y="21599"/>
                    <a:pt x="17551" y="21599"/>
                  </a:cubicBezTo>
                  <a:cubicBezTo>
                    <a:pt x="19787" y="21599"/>
                    <a:pt x="21599" y="16761"/>
                    <a:pt x="21599" y="10796"/>
                  </a:cubicBezTo>
                  <a:cubicBezTo>
                    <a:pt x="21599" y="4832"/>
                    <a:pt x="19787" y="0"/>
                    <a:pt x="17551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6805111" y="5815121"/>
              <a:ext cx="2271575" cy="1595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9448" y="9841"/>
                  </a:lnTo>
                  <a:cubicBezTo>
                    <a:pt x="9230" y="10744"/>
                    <a:pt x="9108" y="11706"/>
                    <a:pt x="9108" y="12715"/>
                  </a:cubicBezTo>
                  <a:cubicBezTo>
                    <a:pt x="9108" y="17620"/>
                    <a:pt x="11904" y="21599"/>
                    <a:pt x="15354" y="21599"/>
                  </a:cubicBezTo>
                  <a:cubicBezTo>
                    <a:pt x="18803" y="21600"/>
                    <a:pt x="21599" y="17620"/>
                    <a:pt x="21599" y="12715"/>
                  </a:cubicBezTo>
                  <a:cubicBezTo>
                    <a:pt x="21599" y="7809"/>
                    <a:pt x="18803" y="3835"/>
                    <a:pt x="15354" y="3835"/>
                  </a:cubicBezTo>
                  <a:cubicBezTo>
                    <a:pt x="13494" y="3835"/>
                    <a:pt x="11842" y="5014"/>
                    <a:pt x="10698" y="6849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es-ES" sz="28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6732090" y="755664"/>
              <a:ext cx="2381106" cy="20876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46" y="0"/>
                  </a:moveTo>
                  <a:cubicBezTo>
                    <a:pt x="12358" y="0"/>
                    <a:pt x="9693" y="3039"/>
                    <a:pt x="9693" y="6790"/>
                  </a:cubicBezTo>
                  <a:cubicBezTo>
                    <a:pt x="9693" y="7958"/>
                    <a:pt x="9975" y="9042"/>
                    <a:pt x="10431" y="10003"/>
                  </a:cubicBezTo>
                  <a:lnTo>
                    <a:pt x="0" y="21600"/>
                  </a:lnTo>
                  <a:lnTo>
                    <a:pt x="11914" y="12044"/>
                  </a:lnTo>
                  <a:cubicBezTo>
                    <a:pt x="12937" y="12993"/>
                    <a:pt x="14225" y="13585"/>
                    <a:pt x="15646" y="13585"/>
                  </a:cubicBezTo>
                  <a:cubicBezTo>
                    <a:pt x="18934" y="13585"/>
                    <a:pt x="21599" y="10541"/>
                    <a:pt x="21599" y="6790"/>
                  </a:cubicBezTo>
                  <a:cubicBezTo>
                    <a:pt x="21599" y="3039"/>
                    <a:pt x="18934" y="0"/>
                    <a:pt x="15646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7167039" y="2476546"/>
              <a:ext cx="3479590" cy="13636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25" y="0"/>
                  </a:moveTo>
                  <a:cubicBezTo>
                    <a:pt x="15275" y="0"/>
                    <a:pt x="13450" y="4649"/>
                    <a:pt x="13450" y="10388"/>
                  </a:cubicBezTo>
                  <a:cubicBezTo>
                    <a:pt x="13450" y="10561"/>
                    <a:pt x="13457" y="10732"/>
                    <a:pt x="13460" y="10903"/>
                  </a:cubicBezTo>
                  <a:lnTo>
                    <a:pt x="0" y="21600"/>
                  </a:lnTo>
                  <a:lnTo>
                    <a:pt x="13854" y="14825"/>
                  </a:lnTo>
                  <a:cubicBezTo>
                    <a:pt x="14508" y="18336"/>
                    <a:pt x="15899" y="20783"/>
                    <a:pt x="17525" y="20783"/>
                  </a:cubicBezTo>
                  <a:cubicBezTo>
                    <a:pt x="19775" y="20783"/>
                    <a:pt x="21599" y="16127"/>
                    <a:pt x="21599" y="10388"/>
                  </a:cubicBezTo>
                  <a:cubicBezTo>
                    <a:pt x="21599" y="4649"/>
                    <a:pt x="19775" y="0"/>
                    <a:pt x="17525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8206788" y="1198584"/>
              <a:ext cx="525431" cy="5254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8" y="0"/>
                  </a:moveTo>
                  <a:cubicBezTo>
                    <a:pt x="16640" y="0"/>
                    <a:pt x="17458" y="155"/>
                    <a:pt x="18184" y="471"/>
                  </a:cubicBezTo>
                  <a:cubicBezTo>
                    <a:pt x="18910" y="787"/>
                    <a:pt x="19526" y="1231"/>
                    <a:pt x="20035" y="1804"/>
                  </a:cubicBezTo>
                  <a:cubicBezTo>
                    <a:pt x="20543" y="2377"/>
                    <a:pt x="20928" y="3077"/>
                    <a:pt x="21199" y="3905"/>
                  </a:cubicBezTo>
                  <a:cubicBezTo>
                    <a:pt x="21464" y="4735"/>
                    <a:pt x="21600" y="5659"/>
                    <a:pt x="21600" y="6675"/>
                  </a:cubicBezTo>
                  <a:cubicBezTo>
                    <a:pt x="21600" y="7271"/>
                    <a:pt x="21527" y="7855"/>
                    <a:pt x="21377" y="8432"/>
                  </a:cubicBezTo>
                  <a:cubicBezTo>
                    <a:pt x="21226" y="9010"/>
                    <a:pt x="21026" y="9572"/>
                    <a:pt x="20766" y="10115"/>
                  </a:cubicBezTo>
                  <a:cubicBezTo>
                    <a:pt x="20505" y="10660"/>
                    <a:pt x="20210" y="11179"/>
                    <a:pt x="19872" y="11671"/>
                  </a:cubicBezTo>
                  <a:cubicBezTo>
                    <a:pt x="19539" y="12162"/>
                    <a:pt x="19188" y="12611"/>
                    <a:pt x="18830" y="13015"/>
                  </a:cubicBezTo>
                  <a:lnTo>
                    <a:pt x="11457" y="21289"/>
                  </a:lnTo>
                  <a:cubicBezTo>
                    <a:pt x="11276" y="21495"/>
                    <a:pt x="11056" y="21600"/>
                    <a:pt x="10798" y="21600"/>
                  </a:cubicBezTo>
                  <a:cubicBezTo>
                    <a:pt x="10553" y="21600"/>
                    <a:pt x="10323" y="21495"/>
                    <a:pt x="10117" y="21289"/>
                  </a:cubicBezTo>
                  <a:lnTo>
                    <a:pt x="2746" y="12989"/>
                  </a:lnTo>
                  <a:cubicBezTo>
                    <a:pt x="2386" y="12583"/>
                    <a:pt x="2038" y="12137"/>
                    <a:pt x="1702" y="11642"/>
                  </a:cubicBezTo>
                  <a:cubicBezTo>
                    <a:pt x="1367" y="11151"/>
                    <a:pt x="1074" y="10640"/>
                    <a:pt x="821" y="10103"/>
                  </a:cubicBezTo>
                  <a:cubicBezTo>
                    <a:pt x="568" y="9570"/>
                    <a:pt x="370" y="9005"/>
                    <a:pt x="222" y="8426"/>
                  </a:cubicBezTo>
                  <a:cubicBezTo>
                    <a:pt x="72" y="7844"/>
                    <a:pt x="0" y="7263"/>
                    <a:pt x="0" y="6675"/>
                  </a:cubicBezTo>
                  <a:cubicBezTo>
                    <a:pt x="0" y="5659"/>
                    <a:pt x="137" y="4732"/>
                    <a:pt x="408" y="3905"/>
                  </a:cubicBezTo>
                  <a:cubicBezTo>
                    <a:pt x="678" y="3078"/>
                    <a:pt x="1071" y="2377"/>
                    <a:pt x="1577" y="1804"/>
                  </a:cubicBezTo>
                  <a:cubicBezTo>
                    <a:pt x="2083" y="1231"/>
                    <a:pt x="2699" y="787"/>
                    <a:pt x="3417" y="471"/>
                  </a:cubicBezTo>
                  <a:cubicBezTo>
                    <a:pt x="4136" y="155"/>
                    <a:pt x="4942" y="0"/>
                    <a:pt x="5838" y="0"/>
                  </a:cubicBezTo>
                  <a:cubicBezTo>
                    <a:pt x="6306" y="0"/>
                    <a:pt x="6777" y="81"/>
                    <a:pt x="7238" y="248"/>
                  </a:cubicBezTo>
                  <a:cubicBezTo>
                    <a:pt x="7701" y="412"/>
                    <a:pt x="8142" y="635"/>
                    <a:pt x="8557" y="903"/>
                  </a:cubicBezTo>
                  <a:cubicBezTo>
                    <a:pt x="8973" y="1174"/>
                    <a:pt x="9369" y="1482"/>
                    <a:pt x="9744" y="1830"/>
                  </a:cubicBezTo>
                  <a:cubicBezTo>
                    <a:pt x="10122" y="2177"/>
                    <a:pt x="10470" y="2527"/>
                    <a:pt x="10798" y="2880"/>
                  </a:cubicBezTo>
                  <a:cubicBezTo>
                    <a:pt x="11109" y="2527"/>
                    <a:pt x="11457" y="2177"/>
                    <a:pt x="11842" y="1830"/>
                  </a:cubicBezTo>
                  <a:cubicBezTo>
                    <a:pt x="12225" y="1482"/>
                    <a:pt x="12626" y="1174"/>
                    <a:pt x="13047" y="903"/>
                  </a:cubicBezTo>
                  <a:cubicBezTo>
                    <a:pt x="13467" y="635"/>
                    <a:pt x="13903" y="412"/>
                    <a:pt x="14351" y="248"/>
                  </a:cubicBezTo>
                  <a:cubicBezTo>
                    <a:pt x="14804" y="84"/>
                    <a:pt x="15267" y="0"/>
                    <a:pt x="157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0" name="AutoShape 10"/>
            <p:cNvSpPr/>
            <p:nvPr/>
          </p:nvSpPr>
          <p:spPr bwMode="auto">
            <a:xfrm>
              <a:off x="8208392" y="6546972"/>
              <a:ext cx="523843" cy="4318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600" y="760"/>
                    <a:pt x="21600" y="1048"/>
                  </a:cubicBezTo>
                  <a:lnTo>
                    <a:pt x="21600" y="16238"/>
                  </a:lnTo>
                  <a:cubicBezTo>
                    <a:pt x="21600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600"/>
                    <a:pt x="16197" y="21600"/>
                  </a:cubicBezTo>
                  <a:cubicBezTo>
                    <a:pt x="15705" y="21600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8999" y="17274"/>
                  </a:lnTo>
                  <a:lnTo>
                    <a:pt x="8999" y="17369"/>
                  </a:lnTo>
                  <a:cubicBezTo>
                    <a:pt x="8999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600"/>
                    <a:pt x="5402" y="21600"/>
                  </a:cubicBezTo>
                  <a:cubicBezTo>
                    <a:pt x="4910" y="21600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1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59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9735459" y="2849615"/>
              <a:ext cx="525430" cy="525473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9759270" y="4773701"/>
              <a:ext cx="525431" cy="525473"/>
            </a:xfrm>
            <a:custGeom>
              <a:avLst/>
              <a:gdLst>
                <a:gd name="T0" fmla="*/ 10795 w 21591"/>
                <a:gd name="T1" fmla="+- 0 10799 50"/>
                <a:gd name="T2" fmla="*/ 10799 h 21498"/>
                <a:gd name="T3" fmla="*/ 10795 w 21591"/>
                <a:gd name="T4" fmla="+- 0 10799 50"/>
                <a:gd name="T5" fmla="*/ 10799 h 21498"/>
                <a:gd name="T6" fmla="*/ 10795 w 21591"/>
                <a:gd name="T7" fmla="+- 0 10799 50"/>
                <a:gd name="T8" fmla="*/ 10799 h 21498"/>
                <a:gd name="T9" fmla="*/ 10795 w 21591"/>
                <a:gd name="T10" fmla="+- 0 10799 50"/>
                <a:gd name="T11" fmla="*/ 10799 h 2149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498">
                  <a:moveTo>
                    <a:pt x="14059" y="6524"/>
                  </a:moveTo>
                  <a:cubicBezTo>
                    <a:pt x="13645" y="6524"/>
                    <a:pt x="13256" y="6670"/>
                    <a:pt x="12887" y="6962"/>
                  </a:cubicBezTo>
                  <a:cubicBezTo>
                    <a:pt x="12520" y="7257"/>
                    <a:pt x="12155" y="7651"/>
                    <a:pt x="11798" y="8138"/>
                  </a:cubicBezTo>
                  <a:cubicBezTo>
                    <a:pt x="11441" y="8626"/>
                    <a:pt x="11081" y="9183"/>
                    <a:pt x="10726" y="9814"/>
                  </a:cubicBezTo>
                  <a:cubicBezTo>
                    <a:pt x="10371" y="10444"/>
                    <a:pt x="10017" y="11093"/>
                    <a:pt x="9664" y="11764"/>
                  </a:cubicBezTo>
                  <a:cubicBezTo>
                    <a:pt x="9234" y="12584"/>
                    <a:pt x="8793" y="13393"/>
                    <a:pt x="8336" y="14196"/>
                  </a:cubicBezTo>
                  <a:cubicBezTo>
                    <a:pt x="7876" y="14996"/>
                    <a:pt x="7384" y="15717"/>
                    <a:pt x="6858" y="16356"/>
                  </a:cubicBezTo>
                  <a:cubicBezTo>
                    <a:pt x="6329" y="16995"/>
                    <a:pt x="5752" y="17509"/>
                    <a:pt x="5118" y="17898"/>
                  </a:cubicBezTo>
                  <a:cubicBezTo>
                    <a:pt x="4484" y="18289"/>
                    <a:pt x="3787" y="18487"/>
                    <a:pt x="3021" y="18487"/>
                  </a:cubicBezTo>
                  <a:lnTo>
                    <a:pt x="457" y="18487"/>
                  </a:lnTo>
                  <a:cubicBezTo>
                    <a:pt x="332" y="18487"/>
                    <a:pt x="225" y="18432"/>
                    <a:pt x="134" y="18324"/>
                  </a:cubicBezTo>
                  <a:cubicBezTo>
                    <a:pt x="44" y="18219"/>
                    <a:pt x="0" y="18090"/>
                    <a:pt x="0" y="17941"/>
                  </a:cubicBezTo>
                  <a:lnTo>
                    <a:pt x="0" y="15790"/>
                  </a:lnTo>
                  <a:cubicBezTo>
                    <a:pt x="0" y="15638"/>
                    <a:pt x="44" y="15512"/>
                    <a:pt x="134" y="15410"/>
                  </a:cubicBezTo>
                  <a:cubicBezTo>
                    <a:pt x="225" y="15311"/>
                    <a:pt x="332" y="15255"/>
                    <a:pt x="457" y="15255"/>
                  </a:cubicBezTo>
                  <a:lnTo>
                    <a:pt x="3021" y="15255"/>
                  </a:lnTo>
                  <a:cubicBezTo>
                    <a:pt x="3420" y="15255"/>
                    <a:pt x="3809" y="15112"/>
                    <a:pt x="4188" y="14823"/>
                  </a:cubicBezTo>
                  <a:cubicBezTo>
                    <a:pt x="4568" y="14537"/>
                    <a:pt x="4932" y="14149"/>
                    <a:pt x="5285" y="13664"/>
                  </a:cubicBezTo>
                  <a:cubicBezTo>
                    <a:pt x="5637" y="13180"/>
                    <a:pt x="5984" y="12622"/>
                    <a:pt x="6339" y="11995"/>
                  </a:cubicBezTo>
                  <a:cubicBezTo>
                    <a:pt x="6691" y="11367"/>
                    <a:pt x="7041" y="10716"/>
                    <a:pt x="7394" y="10044"/>
                  </a:cubicBezTo>
                  <a:cubicBezTo>
                    <a:pt x="7822" y="9224"/>
                    <a:pt x="8270" y="8407"/>
                    <a:pt x="8734" y="7598"/>
                  </a:cubicBezTo>
                  <a:cubicBezTo>
                    <a:pt x="9199" y="6789"/>
                    <a:pt x="9696" y="6063"/>
                    <a:pt x="10222" y="5420"/>
                  </a:cubicBezTo>
                  <a:cubicBezTo>
                    <a:pt x="10748" y="4775"/>
                    <a:pt x="11323" y="4261"/>
                    <a:pt x="11949" y="3876"/>
                  </a:cubicBezTo>
                  <a:cubicBezTo>
                    <a:pt x="12573" y="3488"/>
                    <a:pt x="13276" y="3292"/>
                    <a:pt x="14056" y="3292"/>
                  </a:cubicBezTo>
                  <a:lnTo>
                    <a:pt x="16434" y="3292"/>
                  </a:lnTo>
                  <a:lnTo>
                    <a:pt x="16434" y="711"/>
                  </a:lnTo>
                  <a:cubicBezTo>
                    <a:pt x="16434" y="329"/>
                    <a:pt x="16530" y="101"/>
                    <a:pt x="16721" y="22"/>
                  </a:cubicBezTo>
                  <a:cubicBezTo>
                    <a:pt x="16914" y="-50"/>
                    <a:pt x="17146" y="49"/>
                    <a:pt x="17418" y="317"/>
                  </a:cubicBezTo>
                  <a:lnTo>
                    <a:pt x="21330" y="4203"/>
                  </a:lnTo>
                  <a:cubicBezTo>
                    <a:pt x="21511" y="4372"/>
                    <a:pt x="21597" y="4582"/>
                    <a:pt x="21587" y="4834"/>
                  </a:cubicBezTo>
                  <a:cubicBezTo>
                    <a:pt x="21587" y="5102"/>
                    <a:pt x="21502" y="5321"/>
                    <a:pt x="21330" y="5487"/>
                  </a:cubicBezTo>
                  <a:lnTo>
                    <a:pt x="17418" y="9361"/>
                  </a:lnTo>
                  <a:cubicBezTo>
                    <a:pt x="17146" y="9630"/>
                    <a:pt x="16914" y="9726"/>
                    <a:pt x="16721" y="9644"/>
                  </a:cubicBezTo>
                  <a:cubicBezTo>
                    <a:pt x="16530" y="9569"/>
                    <a:pt x="16434" y="9338"/>
                    <a:pt x="16434" y="8956"/>
                  </a:cubicBezTo>
                  <a:lnTo>
                    <a:pt x="16434" y="6524"/>
                  </a:lnTo>
                  <a:lnTo>
                    <a:pt x="14059" y="6524"/>
                  </a:lnTo>
                  <a:close/>
                  <a:moveTo>
                    <a:pt x="462" y="6495"/>
                  </a:moveTo>
                  <a:cubicBezTo>
                    <a:pt x="337" y="6495"/>
                    <a:pt x="229" y="6448"/>
                    <a:pt x="139" y="6349"/>
                  </a:cubicBezTo>
                  <a:cubicBezTo>
                    <a:pt x="48" y="6250"/>
                    <a:pt x="4" y="6127"/>
                    <a:pt x="4" y="5978"/>
                  </a:cubicBezTo>
                  <a:lnTo>
                    <a:pt x="4" y="3823"/>
                  </a:lnTo>
                  <a:cubicBezTo>
                    <a:pt x="4" y="3462"/>
                    <a:pt x="156" y="3286"/>
                    <a:pt x="462" y="3292"/>
                  </a:cubicBezTo>
                  <a:lnTo>
                    <a:pt x="3026" y="3292"/>
                  </a:lnTo>
                  <a:cubicBezTo>
                    <a:pt x="3560" y="3292"/>
                    <a:pt x="4054" y="3388"/>
                    <a:pt x="4514" y="3572"/>
                  </a:cubicBezTo>
                  <a:cubicBezTo>
                    <a:pt x="4974" y="3762"/>
                    <a:pt x="5409" y="4022"/>
                    <a:pt x="5820" y="4358"/>
                  </a:cubicBezTo>
                  <a:cubicBezTo>
                    <a:pt x="6229" y="4691"/>
                    <a:pt x="6608" y="5085"/>
                    <a:pt x="6963" y="5531"/>
                  </a:cubicBezTo>
                  <a:cubicBezTo>
                    <a:pt x="7318" y="5978"/>
                    <a:pt x="7655" y="6463"/>
                    <a:pt x="7993" y="6982"/>
                  </a:cubicBezTo>
                  <a:cubicBezTo>
                    <a:pt x="7518" y="7823"/>
                    <a:pt x="7058" y="8652"/>
                    <a:pt x="6620" y="9472"/>
                  </a:cubicBezTo>
                  <a:cubicBezTo>
                    <a:pt x="6589" y="9548"/>
                    <a:pt x="6557" y="9610"/>
                    <a:pt x="6515" y="9668"/>
                  </a:cubicBezTo>
                  <a:cubicBezTo>
                    <a:pt x="6476" y="9726"/>
                    <a:pt x="6442" y="9793"/>
                    <a:pt x="6410" y="9875"/>
                  </a:cubicBezTo>
                  <a:cubicBezTo>
                    <a:pt x="5862" y="8926"/>
                    <a:pt x="5319" y="8127"/>
                    <a:pt x="4776" y="7473"/>
                  </a:cubicBezTo>
                  <a:cubicBezTo>
                    <a:pt x="4232" y="6822"/>
                    <a:pt x="3650" y="6495"/>
                    <a:pt x="3024" y="6495"/>
                  </a:cubicBezTo>
                  <a:lnTo>
                    <a:pt x="462" y="6495"/>
                  </a:lnTo>
                  <a:close/>
                  <a:moveTo>
                    <a:pt x="21333" y="15997"/>
                  </a:moveTo>
                  <a:cubicBezTo>
                    <a:pt x="21514" y="16166"/>
                    <a:pt x="21600" y="16385"/>
                    <a:pt x="21590" y="16657"/>
                  </a:cubicBezTo>
                  <a:cubicBezTo>
                    <a:pt x="21590" y="16908"/>
                    <a:pt x="21504" y="17115"/>
                    <a:pt x="21333" y="17284"/>
                  </a:cubicBezTo>
                  <a:lnTo>
                    <a:pt x="17420" y="21182"/>
                  </a:lnTo>
                  <a:cubicBezTo>
                    <a:pt x="17149" y="21453"/>
                    <a:pt x="16916" y="21550"/>
                    <a:pt x="16723" y="21471"/>
                  </a:cubicBezTo>
                  <a:cubicBezTo>
                    <a:pt x="16532" y="21392"/>
                    <a:pt x="16437" y="21161"/>
                    <a:pt x="16437" y="20779"/>
                  </a:cubicBezTo>
                  <a:lnTo>
                    <a:pt x="16437" y="18432"/>
                  </a:lnTo>
                  <a:lnTo>
                    <a:pt x="14059" y="18432"/>
                  </a:lnTo>
                  <a:cubicBezTo>
                    <a:pt x="13528" y="18432"/>
                    <a:pt x="13031" y="18335"/>
                    <a:pt x="12573" y="18143"/>
                  </a:cubicBezTo>
                  <a:cubicBezTo>
                    <a:pt x="12113" y="17953"/>
                    <a:pt x="11680" y="17690"/>
                    <a:pt x="11279" y="17354"/>
                  </a:cubicBezTo>
                  <a:cubicBezTo>
                    <a:pt x="10878" y="17019"/>
                    <a:pt x="10496" y="16628"/>
                    <a:pt x="10136" y="16181"/>
                  </a:cubicBezTo>
                  <a:cubicBezTo>
                    <a:pt x="9779" y="15731"/>
                    <a:pt x="9439" y="15253"/>
                    <a:pt x="9119" y="14739"/>
                  </a:cubicBezTo>
                  <a:cubicBezTo>
                    <a:pt x="9344" y="14359"/>
                    <a:pt x="9566" y="13962"/>
                    <a:pt x="9779" y="13551"/>
                  </a:cubicBezTo>
                  <a:cubicBezTo>
                    <a:pt x="9994" y="13142"/>
                    <a:pt x="10217" y="12739"/>
                    <a:pt x="10442" y="12336"/>
                  </a:cubicBezTo>
                  <a:cubicBezTo>
                    <a:pt x="10474" y="12246"/>
                    <a:pt x="10513" y="12164"/>
                    <a:pt x="10560" y="12091"/>
                  </a:cubicBezTo>
                  <a:cubicBezTo>
                    <a:pt x="10609" y="12024"/>
                    <a:pt x="10645" y="11939"/>
                    <a:pt x="10680" y="11846"/>
                  </a:cubicBezTo>
                  <a:cubicBezTo>
                    <a:pt x="11225" y="12797"/>
                    <a:pt x="11768" y="13591"/>
                    <a:pt x="12314" y="14231"/>
                  </a:cubicBezTo>
                  <a:cubicBezTo>
                    <a:pt x="12855" y="14867"/>
                    <a:pt x="13440" y="15188"/>
                    <a:pt x="14063" y="15188"/>
                  </a:cubicBezTo>
                  <a:lnTo>
                    <a:pt x="16442" y="15188"/>
                  </a:lnTo>
                  <a:lnTo>
                    <a:pt x="16442" y="12532"/>
                  </a:lnTo>
                  <a:cubicBezTo>
                    <a:pt x="16442" y="12152"/>
                    <a:pt x="16537" y="11922"/>
                    <a:pt x="16728" y="11846"/>
                  </a:cubicBezTo>
                  <a:cubicBezTo>
                    <a:pt x="16921" y="11773"/>
                    <a:pt x="17154" y="11866"/>
                    <a:pt x="17425" y="12126"/>
                  </a:cubicBezTo>
                  <a:lnTo>
                    <a:pt x="21333" y="159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5828857" y="0"/>
              <a:ext cx="1312784" cy="23812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9" y="0"/>
                  </a:moveTo>
                  <a:cubicBezTo>
                    <a:pt x="4835" y="0"/>
                    <a:pt x="0" y="2663"/>
                    <a:pt x="0" y="5951"/>
                  </a:cubicBezTo>
                  <a:cubicBezTo>
                    <a:pt x="0" y="8122"/>
                    <a:pt x="2127" y="10006"/>
                    <a:pt x="5275" y="11046"/>
                  </a:cubicBezTo>
                  <a:lnTo>
                    <a:pt x="737" y="21599"/>
                  </a:lnTo>
                  <a:lnTo>
                    <a:pt x="9252" y="11838"/>
                  </a:lnTo>
                  <a:cubicBezTo>
                    <a:pt x="9759" y="11879"/>
                    <a:pt x="10272" y="11907"/>
                    <a:pt x="10799" y="11907"/>
                  </a:cubicBezTo>
                  <a:cubicBezTo>
                    <a:pt x="16764" y="11907"/>
                    <a:pt x="21599" y="9239"/>
                    <a:pt x="21599" y="5951"/>
                  </a:cubicBezTo>
                  <a:cubicBezTo>
                    <a:pt x="21599" y="2663"/>
                    <a:pt x="16764" y="0"/>
                    <a:pt x="10799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5782822" y="6456483"/>
              <a:ext cx="1715984" cy="24828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7886" y="11625"/>
                  </a:lnTo>
                  <a:cubicBezTo>
                    <a:pt x="6170" y="12671"/>
                    <a:pt x="5067" y="14184"/>
                    <a:pt x="5067" y="15889"/>
                  </a:cubicBezTo>
                  <a:cubicBezTo>
                    <a:pt x="5067" y="19042"/>
                    <a:pt x="8768" y="21599"/>
                    <a:pt x="13333" y="21599"/>
                  </a:cubicBezTo>
                  <a:cubicBezTo>
                    <a:pt x="17898" y="21599"/>
                    <a:pt x="21600" y="19042"/>
                    <a:pt x="21600" y="15889"/>
                  </a:cubicBezTo>
                  <a:cubicBezTo>
                    <a:pt x="21600" y="12736"/>
                    <a:pt x="17898" y="10181"/>
                    <a:pt x="13333" y="10181"/>
                  </a:cubicBezTo>
                  <a:cubicBezTo>
                    <a:pt x="12401" y="10181"/>
                    <a:pt x="11506" y="10292"/>
                    <a:pt x="10670" y="10489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 flipH="1">
              <a:off x="-92" y="4400632"/>
              <a:ext cx="3501814" cy="1312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51" y="0"/>
                  </a:moveTo>
                  <a:cubicBezTo>
                    <a:pt x="15720" y="0"/>
                    <a:pt x="14174" y="3248"/>
                    <a:pt x="13674" y="7700"/>
                  </a:cubicBezTo>
                  <a:lnTo>
                    <a:pt x="0" y="6335"/>
                  </a:lnTo>
                  <a:lnTo>
                    <a:pt x="13525" y="11887"/>
                  </a:lnTo>
                  <a:cubicBezTo>
                    <a:pt x="13729" y="17342"/>
                    <a:pt x="15453" y="21599"/>
                    <a:pt x="17551" y="21599"/>
                  </a:cubicBezTo>
                  <a:cubicBezTo>
                    <a:pt x="19787" y="21599"/>
                    <a:pt x="21599" y="16761"/>
                    <a:pt x="21599" y="10796"/>
                  </a:cubicBezTo>
                  <a:cubicBezTo>
                    <a:pt x="21599" y="4832"/>
                    <a:pt x="19787" y="0"/>
                    <a:pt x="17551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 flipH="1">
              <a:off x="1622235" y="5840521"/>
              <a:ext cx="2271576" cy="1595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9448" y="9841"/>
                  </a:lnTo>
                  <a:cubicBezTo>
                    <a:pt x="9230" y="10744"/>
                    <a:pt x="9108" y="11706"/>
                    <a:pt x="9108" y="12715"/>
                  </a:cubicBezTo>
                  <a:cubicBezTo>
                    <a:pt x="9108" y="17620"/>
                    <a:pt x="11904" y="21599"/>
                    <a:pt x="15354" y="21599"/>
                  </a:cubicBezTo>
                  <a:cubicBezTo>
                    <a:pt x="18803" y="21600"/>
                    <a:pt x="21599" y="17620"/>
                    <a:pt x="21599" y="12715"/>
                  </a:cubicBezTo>
                  <a:cubicBezTo>
                    <a:pt x="21599" y="7809"/>
                    <a:pt x="18803" y="3835"/>
                    <a:pt x="15354" y="3835"/>
                  </a:cubicBezTo>
                  <a:cubicBezTo>
                    <a:pt x="13494" y="3835"/>
                    <a:pt x="11842" y="5014"/>
                    <a:pt x="10698" y="6849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 flipH="1">
              <a:off x="1534928" y="755664"/>
              <a:ext cx="2381106" cy="20876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46" y="0"/>
                  </a:moveTo>
                  <a:cubicBezTo>
                    <a:pt x="12358" y="0"/>
                    <a:pt x="9693" y="3039"/>
                    <a:pt x="9693" y="6790"/>
                  </a:cubicBezTo>
                  <a:cubicBezTo>
                    <a:pt x="9693" y="7958"/>
                    <a:pt x="9975" y="9042"/>
                    <a:pt x="10431" y="10003"/>
                  </a:cubicBezTo>
                  <a:lnTo>
                    <a:pt x="0" y="21600"/>
                  </a:lnTo>
                  <a:lnTo>
                    <a:pt x="11914" y="12044"/>
                  </a:lnTo>
                  <a:cubicBezTo>
                    <a:pt x="12937" y="12993"/>
                    <a:pt x="14225" y="13585"/>
                    <a:pt x="15646" y="13585"/>
                  </a:cubicBezTo>
                  <a:cubicBezTo>
                    <a:pt x="18934" y="13585"/>
                    <a:pt x="21599" y="10541"/>
                    <a:pt x="21599" y="6790"/>
                  </a:cubicBezTo>
                  <a:cubicBezTo>
                    <a:pt x="21599" y="3039"/>
                    <a:pt x="18934" y="0"/>
                    <a:pt x="15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/>
            <a:lstStyle/>
            <a:p>
              <a:endParaRPr lang="es-ES" sz="280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AutoShape 18"/>
            <p:cNvSpPr/>
            <p:nvPr/>
          </p:nvSpPr>
          <p:spPr bwMode="auto">
            <a:xfrm flipH="1">
              <a:off x="1496" y="2476546"/>
              <a:ext cx="3479590" cy="13636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25" y="0"/>
                  </a:moveTo>
                  <a:cubicBezTo>
                    <a:pt x="15275" y="0"/>
                    <a:pt x="13450" y="4649"/>
                    <a:pt x="13450" y="10388"/>
                  </a:cubicBezTo>
                  <a:cubicBezTo>
                    <a:pt x="13450" y="10561"/>
                    <a:pt x="13457" y="10732"/>
                    <a:pt x="13460" y="10903"/>
                  </a:cubicBezTo>
                  <a:lnTo>
                    <a:pt x="0" y="21600"/>
                  </a:lnTo>
                  <a:lnTo>
                    <a:pt x="13854" y="14825"/>
                  </a:lnTo>
                  <a:cubicBezTo>
                    <a:pt x="14508" y="18336"/>
                    <a:pt x="15899" y="20783"/>
                    <a:pt x="17525" y="20783"/>
                  </a:cubicBezTo>
                  <a:cubicBezTo>
                    <a:pt x="19775" y="20783"/>
                    <a:pt x="21599" y="16127"/>
                    <a:pt x="21599" y="10388"/>
                  </a:cubicBezTo>
                  <a:cubicBezTo>
                    <a:pt x="21599" y="4649"/>
                    <a:pt x="19775" y="0"/>
                    <a:pt x="17525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 flipH="1">
              <a:off x="1915905" y="1198584"/>
              <a:ext cx="525430" cy="5254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8" y="0"/>
                  </a:moveTo>
                  <a:cubicBezTo>
                    <a:pt x="16640" y="0"/>
                    <a:pt x="17458" y="155"/>
                    <a:pt x="18184" y="471"/>
                  </a:cubicBezTo>
                  <a:cubicBezTo>
                    <a:pt x="18910" y="787"/>
                    <a:pt x="19526" y="1231"/>
                    <a:pt x="20035" y="1804"/>
                  </a:cubicBezTo>
                  <a:cubicBezTo>
                    <a:pt x="20543" y="2377"/>
                    <a:pt x="20928" y="3077"/>
                    <a:pt x="21199" y="3905"/>
                  </a:cubicBezTo>
                  <a:cubicBezTo>
                    <a:pt x="21464" y="4735"/>
                    <a:pt x="21600" y="5659"/>
                    <a:pt x="21600" y="6675"/>
                  </a:cubicBezTo>
                  <a:cubicBezTo>
                    <a:pt x="21600" y="7271"/>
                    <a:pt x="21527" y="7855"/>
                    <a:pt x="21377" y="8432"/>
                  </a:cubicBezTo>
                  <a:cubicBezTo>
                    <a:pt x="21226" y="9010"/>
                    <a:pt x="21026" y="9572"/>
                    <a:pt x="20766" y="10115"/>
                  </a:cubicBezTo>
                  <a:cubicBezTo>
                    <a:pt x="20505" y="10660"/>
                    <a:pt x="20210" y="11179"/>
                    <a:pt x="19872" y="11671"/>
                  </a:cubicBezTo>
                  <a:cubicBezTo>
                    <a:pt x="19539" y="12162"/>
                    <a:pt x="19188" y="12611"/>
                    <a:pt x="18830" y="13015"/>
                  </a:cubicBezTo>
                  <a:lnTo>
                    <a:pt x="11457" y="21289"/>
                  </a:lnTo>
                  <a:cubicBezTo>
                    <a:pt x="11276" y="21495"/>
                    <a:pt x="11056" y="21600"/>
                    <a:pt x="10798" y="21600"/>
                  </a:cubicBezTo>
                  <a:cubicBezTo>
                    <a:pt x="10553" y="21600"/>
                    <a:pt x="10323" y="21495"/>
                    <a:pt x="10117" y="21289"/>
                  </a:cubicBezTo>
                  <a:lnTo>
                    <a:pt x="2746" y="12989"/>
                  </a:lnTo>
                  <a:cubicBezTo>
                    <a:pt x="2386" y="12583"/>
                    <a:pt x="2038" y="12137"/>
                    <a:pt x="1702" y="11642"/>
                  </a:cubicBezTo>
                  <a:cubicBezTo>
                    <a:pt x="1367" y="11151"/>
                    <a:pt x="1074" y="10640"/>
                    <a:pt x="821" y="10103"/>
                  </a:cubicBezTo>
                  <a:cubicBezTo>
                    <a:pt x="568" y="9570"/>
                    <a:pt x="370" y="9005"/>
                    <a:pt x="222" y="8426"/>
                  </a:cubicBezTo>
                  <a:cubicBezTo>
                    <a:pt x="72" y="7844"/>
                    <a:pt x="0" y="7263"/>
                    <a:pt x="0" y="6675"/>
                  </a:cubicBezTo>
                  <a:cubicBezTo>
                    <a:pt x="0" y="5659"/>
                    <a:pt x="137" y="4732"/>
                    <a:pt x="408" y="3905"/>
                  </a:cubicBezTo>
                  <a:cubicBezTo>
                    <a:pt x="678" y="3078"/>
                    <a:pt x="1071" y="2377"/>
                    <a:pt x="1577" y="1804"/>
                  </a:cubicBezTo>
                  <a:cubicBezTo>
                    <a:pt x="2083" y="1231"/>
                    <a:pt x="2699" y="787"/>
                    <a:pt x="3417" y="471"/>
                  </a:cubicBezTo>
                  <a:cubicBezTo>
                    <a:pt x="4136" y="155"/>
                    <a:pt x="4942" y="0"/>
                    <a:pt x="5838" y="0"/>
                  </a:cubicBezTo>
                  <a:cubicBezTo>
                    <a:pt x="6306" y="0"/>
                    <a:pt x="6777" y="81"/>
                    <a:pt x="7238" y="248"/>
                  </a:cubicBezTo>
                  <a:cubicBezTo>
                    <a:pt x="7701" y="412"/>
                    <a:pt x="8142" y="635"/>
                    <a:pt x="8557" y="903"/>
                  </a:cubicBezTo>
                  <a:cubicBezTo>
                    <a:pt x="8973" y="1174"/>
                    <a:pt x="9369" y="1482"/>
                    <a:pt x="9744" y="1830"/>
                  </a:cubicBezTo>
                  <a:cubicBezTo>
                    <a:pt x="10122" y="2177"/>
                    <a:pt x="10470" y="2527"/>
                    <a:pt x="10798" y="2880"/>
                  </a:cubicBezTo>
                  <a:cubicBezTo>
                    <a:pt x="11109" y="2527"/>
                    <a:pt x="11457" y="2177"/>
                    <a:pt x="11842" y="1830"/>
                  </a:cubicBezTo>
                  <a:cubicBezTo>
                    <a:pt x="12225" y="1482"/>
                    <a:pt x="12626" y="1174"/>
                    <a:pt x="13047" y="903"/>
                  </a:cubicBezTo>
                  <a:cubicBezTo>
                    <a:pt x="13467" y="635"/>
                    <a:pt x="13903" y="412"/>
                    <a:pt x="14351" y="248"/>
                  </a:cubicBezTo>
                  <a:cubicBezTo>
                    <a:pt x="14804" y="84"/>
                    <a:pt x="15267" y="0"/>
                    <a:pt x="157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0" name="AutoShape 20"/>
            <p:cNvSpPr/>
            <p:nvPr/>
          </p:nvSpPr>
          <p:spPr bwMode="auto">
            <a:xfrm flipH="1">
              <a:off x="2042906" y="6572373"/>
              <a:ext cx="523843" cy="43180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600" y="760"/>
                    <a:pt x="21600" y="1048"/>
                  </a:cubicBezTo>
                  <a:lnTo>
                    <a:pt x="21600" y="16238"/>
                  </a:lnTo>
                  <a:cubicBezTo>
                    <a:pt x="21600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600"/>
                    <a:pt x="16197" y="21600"/>
                  </a:cubicBezTo>
                  <a:cubicBezTo>
                    <a:pt x="15705" y="21600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8999" y="17274"/>
                  </a:lnTo>
                  <a:lnTo>
                    <a:pt x="8999" y="17369"/>
                  </a:lnTo>
                  <a:cubicBezTo>
                    <a:pt x="8999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600"/>
                    <a:pt x="5402" y="21600"/>
                  </a:cubicBezTo>
                  <a:cubicBezTo>
                    <a:pt x="4910" y="21600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1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59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1" name="AutoShape 21"/>
            <p:cNvSpPr/>
            <p:nvPr/>
          </p:nvSpPr>
          <p:spPr bwMode="auto">
            <a:xfrm flipH="1">
              <a:off x="387235" y="2849615"/>
              <a:ext cx="525431" cy="525473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600"/>
                    <a:pt x="19455" y="21600"/>
                  </a:cubicBezTo>
                  <a:lnTo>
                    <a:pt x="1928" y="21600"/>
                  </a:lnTo>
                  <a:cubicBezTo>
                    <a:pt x="1585" y="21600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 flipH="1">
              <a:off x="388831" y="4773701"/>
              <a:ext cx="525430" cy="525473"/>
            </a:xfrm>
            <a:custGeom>
              <a:avLst/>
              <a:gdLst>
                <a:gd name="T0" fmla="*/ 10795 w 21591"/>
                <a:gd name="T1" fmla="+- 0 10799 50"/>
                <a:gd name="T2" fmla="*/ 10799 h 21498"/>
                <a:gd name="T3" fmla="*/ 10795 w 21591"/>
                <a:gd name="T4" fmla="+- 0 10799 50"/>
                <a:gd name="T5" fmla="*/ 10799 h 21498"/>
                <a:gd name="T6" fmla="*/ 10795 w 21591"/>
                <a:gd name="T7" fmla="+- 0 10799 50"/>
                <a:gd name="T8" fmla="*/ 10799 h 21498"/>
                <a:gd name="T9" fmla="*/ 10795 w 21591"/>
                <a:gd name="T10" fmla="+- 0 10799 50"/>
                <a:gd name="T11" fmla="*/ 10799 h 2149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498">
                  <a:moveTo>
                    <a:pt x="14059" y="6524"/>
                  </a:moveTo>
                  <a:cubicBezTo>
                    <a:pt x="13645" y="6524"/>
                    <a:pt x="13256" y="6670"/>
                    <a:pt x="12887" y="6962"/>
                  </a:cubicBezTo>
                  <a:cubicBezTo>
                    <a:pt x="12520" y="7257"/>
                    <a:pt x="12155" y="7651"/>
                    <a:pt x="11798" y="8138"/>
                  </a:cubicBezTo>
                  <a:cubicBezTo>
                    <a:pt x="11441" y="8626"/>
                    <a:pt x="11081" y="9183"/>
                    <a:pt x="10726" y="9814"/>
                  </a:cubicBezTo>
                  <a:cubicBezTo>
                    <a:pt x="10371" y="10444"/>
                    <a:pt x="10017" y="11093"/>
                    <a:pt x="9664" y="11764"/>
                  </a:cubicBezTo>
                  <a:cubicBezTo>
                    <a:pt x="9234" y="12584"/>
                    <a:pt x="8793" y="13393"/>
                    <a:pt x="8336" y="14196"/>
                  </a:cubicBezTo>
                  <a:cubicBezTo>
                    <a:pt x="7876" y="14996"/>
                    <a:pt x="7384" y="15717"/>
                    <a:pt x="6858" y="16356"/>
                  </a:cubicBezTo>
                  <a:cubicBezTo>
                    <a:pt x="6329" y="16995"/>
                    <a:pt x="5752" y="17509"/>
                    <a:pt x="5118" y="17898"/>
                  </a:cubicBezTo>
                  <a:cubicBezTo>
                    <a:pt x="4484" y="18289"/>
                    <a:pt x="3787" y="18487"/>
                    <a:pt x="3021" y="18487"/>
                  </a:cubicBezTo>
                  <a:lnTo>
                    <a:pt x="457" y="18487"/>
                  </a:lnTo>
                  <a:cubicBezTo>
                    <a:pt x="332" y="18487"/>
                    <a:pt x="225" y="18432"/>
                    <a:pt x="134" y="18324"/>
                  </a:cubicBezTo>
                  <a:cubicBezTo>
                    <a:pt x="44" y="18219"/>
                    <a:pt x="0" y="18090"/>
                    <a:pt x="0" y="17941"/>
                  </a:cubicBezTo>
                  <a:lnTo>
                    <a:pt x="0" y="15790"/>
                  </a:lnTo>
                  <a:cubicBezTo>
                    <a:pt x="0" y="15638"/>
                    <a:pt x="44" y="15512"/>
                    <a:pt x="134" y="15410"/>
                  </a:cubicBezTo>
                  <a:cubicBezTo>
                    <a:pt x="225" y="15311"/>
                    <a:pt x="332" y="15255"/>
                    <a:pt x="457" y="15255"/>
                  </a:cubicBezTo>
                  <a:lnTo>
                    <a:pt x="3021" y="15255"/>
                  </a:lnTo>
                  <a:cubicBezTo>
                    <a:pt x="3420" y="15255"/>
                    <a:pt x="3809" y="15112"/>
                    <a:pt x="4188" y="14823"/>
                  </a:cubicBezTo>
                  <a:cubicBezTo>
                    <a:pt x="4568" y="14537"/>
                    <a:pt x="4932" y="14149"/>
                    <a:pt x="5285" y="13664"/>
                  </a:cubicBezTo>
                  <a:cubicBezTo>
                    <a:pt x="5637" y="13180"/>
                    <a:pt x="5984" y="12622"/>
                    <a:pt x="6339" y="11995"/>
                  </a:cubicBezTo>
                  <a:cubicBezTo>
                    <a:pt x="6691" y="11367"/>
                    <a:pt x="7041" y="10716"/>
                    <a:pt x="7394" y="10044"/>
                  </a:cubicBezTo>
                  <a:cubicBezTo>
                    <a:pt x="7822" y="9224"/>
                    <a:pt x="8270" y="8407"/>
                    <a:pt x="8734" y="7598"/>
                  </a:cubicBezTo>
                  <a:cubicBezTo>
                    <a:pt x="9199" y="6789"/>
                    <a:pt x="9696" y="6063"/>
                    <a:pt x="10222" y="5420"/>
                  </a:cubicBezTo>
                  <a:cubicBezTo>
                    <a:pt x="10748" y="4775"/>
                    <a:pt x="11323" y="4261"/>
                    <a:pt x="11949" y="3876"/>
                  </a:cubicBezTo>
                  <a:cubicBezTo>
                    <a:pt x="12573" y="3488"/>
                    <a:pt x="13276" y="3292"/>
                    <a:pt x="14056" y="3292"/>
                  </a:cubicBezTo>
                  <a:lnTo>
                    <a:pt x="16434" y="3292"/>
                  </a:lnTo>
                  <a:lnTo>
                    <a:pt x="16434" y="711"/>
                  </a:lnTo>
                  <a:cubicBezTo>
                    <a:pt x="16434" y="329"/>
                    <a:pt x="16530" y="101"/>
                    <a:pt x="16721" y="22"/>
                  </a:cubicBezTo>
                  <a:cubicBezTo>
                    <a:pt x="16914" y="-50"/>
                    <a:pt x="17146" y="49"/>
                    <a:pt x="17418" y="317"/>
                  </a:cubicBezTo>
                  <a:lnTo>
                    <a:pt x="21330" y="4203"/>
                  </a:lnTo>
                  <a:cubicBezTo>
                    <a:pt x="21511" y="4372"/>
                    <a:pt x="21597" y="4582"/>
                    <a:pt x="21587" y="4834"/>
                  </a:cubicBezTo>
                  <a:cubicBezTo>
                    <a:pt x="21587" y="5102"/>
                    <a:pt x="21502" y="5321"/>
                    <a:pt x="21330" y="5487"/>
                  </a:cubicBezTo>
                  <a:lnTo>
                    <a:pt x="17418" y="9361"/>
                  </a:lnTo>
                  <a:cubicBezTo>
                    <a:pt x="17146" y="9630"/>
                    <a:pt x="16914" y="9726"/>
                    <a:pt x="16721" y="9644"/>
                  </a:cubicBezTo>
                  <a:cubicBezTo>
                    <a:pt x="16530" y="9569"/>
                    <a:pt x="16434" y="9338"/>
                    <a:pt x="16434" y="8956"/>
                  </a:cubicBezTo>
                  <a:lnTo>
                    <a:pt x="16434" y="6524"/>
                  </a:lnTo>
                  <a:lnTo>
                    <a:pt x="14059" y="6524"/>
                  </a:lnTo>
                  <a:close/>
                  <a:moveTo>
                    <a:pt x="462" y="6495"/>
                  </a:moveTo>
                  <a:cubicBezTo>
                    <a:pt x="337" y="6495"/>
                    <a:pt x="229" y="6448"/>
                    <a:pt x="139" y="6349"/>
                  </a:cubicBezTo>
                  <a:cubicBezTo>
                    <a:pt x="48" y="6250"/>
                    <a:pt x="4" y="6127"/>
                    <a:pt x="4" y="5978"/>
                  </a:cubicBezTo>
                  <a:lnTo>
                    <a:pt x="4" y="3823"/>
                  </a:lnTo>
                  <a:cubicBezTo>
                    <a:pt x="4" y="3462"/>
                    <a:pt x="156" y="3286"/>
                    <a:pt x="462" y="3292"/>
                  </a:cubicBezTo>
                  <a:lnTo>
                    <a:pt x="3026" y="3292"/>
                  </a:lnTo>
                  <a:cubicBezTo>
                    <a:pt x="3560" y="3292"/>
                    <a:pt x="4054" y="3388"/>
                    <a:pt x="4514" y="3572"/>
                  </a:cubicBezTo>
                  <a:cubicBezTo>
                    <a:pt x="4974" y="3762"/>
                    <a:pt x="5409" y="4022"/>
                    <a:pt x="5820" y="4358"/>
                  </a:cubicBezTo>
                  <a:cubicBezTo>
                    <a:pt x="6229" y="4691"/>
                    <a:pt x="6608" y="5085"/>
                    <a:pt x="6963" y="5531"/>
                  </a:cubicBezTo>
                  <a:cubicBezTo>
                    <a:pt x="7318" y="5978"/>
                    <a:pt x="7655" y="6463"/>
                    <a:pt x="7993" y="6982"/>
                  </a:cubicBezTo>
                  <a:cubicBezTo>
                    <a:pt x="7518" y="7823"/>
                    <a:pt x="7058" y="8652"/>
                    <a:pt x="6620" y="9472"/>
                  </a:cubicBezTo>
                  <a:cubicBezTo>
                    <a:pt x="6589" y="9548"/>
                    <a:pt x="6557" y="9610"/>
                    <a:pt x="6515" y="9668"/>
                  </a:cubicBezTo>
                  <a:cubicBezTo>
                    <a:pt x="6476" y="9726"/>
                    <a:pt x="6442" y="9793"/>
                    <a:pt x="6410" y="9875"/>
                  </a:cubicBezTo>
                  <a:cubicBezTo>
                    <a:pt x="5862" y="8926"/>
                    <a:pt x="5319" y="8127"/>
                    <a:pt x="4776" y="7473"/>
                  </a:cubicBezTo>
                  <a:cubicBezTo>
                    <a:pt x="4232" y="6822"/>
                    <a:pt x="3650" y="6495"/>
                    <a:pt x="3024" y="6495"/>
                  </a:cubicBezTo>
                  <a:lnTo>
                    <a:pt x="462" y="6495"/>
                  </a:lnTo>
                  <a:close/>
                  <a:moveTo>
                    <a:pt x="21333" y="15997"/>
                  </a:moveTo>
                  <a:cubicBezTo>
                    <a:pt x="21514" y="16166"/>
                    <a:pt x="21600" y="16385"/>
                    <a:pt x="21590" y="16657"/>
                  </a:cubicBezTo>
                  <a:cubicBezTo>
                    <a:pt x="21590" y="16908"/>
                    <a:pt x="21504" y="17115"/>
                    <a:pt x="21333" y="17284"/>
                  </a:cubicBezTo>
                  <a:lnTo>
                    <a:pt x="17420" y="21182"/>
                  </a:lnTo>
                  <a:cubicBezTo>
                    <a:pt x="17149" y="21453"/>
                    <a:pt x="16916" y="21550"/>
                    <a:pt x="16723" y="21471"/>
                  </a:cubicBezTo>
                  <a:cubicBezTo>
                    <a:pt x="16532" y="21392"/>
                    <a:pt x="16437" y="21161"/>
                    <a:pt x="16437" y="20779"/>
                  </a:cubicBezTo>
                  <a:lnTo>
                    <a:pt x="16437" y="18432"/>
                  </a:lnTo>
                  <a:lnTo>
                    <a:pt x="14059" y="18432"/>
                  </a:lnTo>
                  <a:cubicBezTo>
                    <a:pt x="13528" y="18432"/>
                    <a:pt x="13031" y="18335"/>
                    <a:pt x="12573" y="18143"/>
                  </a:cubicBezTo>
                  <a:cubicBezTo>
                    <a:pt x="12113" y="17953"/>
                    <a:pt x="11680" y="17690"/>
                    <a:pt x="11279" y="17354"/>
                  </a:cubicBezTo>
                  <a:cubicBezTo>
                    <a:pt x="10878" y="17019"/>
                    <a:pt x="10496" y="16628"/>
                    <a:pt x="10136" y="16181"/>
                  </a:cubicBezTo>
                  <a:cubicBezTo>
                    <a:pt x="9779" y="15731"/>
                    <a:pt x="9439" y="15253"/>
                    <a:pt x="9119" y="14739"/>
                  </a:cubicBezTo>
                  <a:cubicBezTo>
                    <a:pt x="9344" y="14359"/>
                    <a:pt x="9566" y="13962"/>
                    <a:pt x="9779" y="13551"/>
                  </a:cubicBezTo>
                  <a:cubicBezTo>
                    <a:pt x="9994" y="13142"/>
                    <a:pt x="10217" y="12739"/>
                    <a:pt x="10442" y="12336"/>
                  </a:cubicBezTo>
                  <a:cubicBezTo>
                    <a:pt x="10474" y="12246"/>
                    <a:pt x="10513" y="12164"/>
                    <a:pt x="10560" y="12091"/>
                  </a:cubicBezTo>
                  <a:cubicBezTo>
                    <a:pt x="10609" y="12024"/>
                    <a:pt x="10645" y="11939"/>
                    <a:pt x="10680" y="11846"/>
                  </a:cubicBezTo>
                  <a:cubicBezTo>
                    <a:pt x="11225" y="12797"/>
                    <a:pt x="11768" y="13591"/>
                    <a:pt x="12314" y="14231"/>
                  </a:cubicBezTo>
                  <a:cubicBezTo>
                    <a:pt x="12855" y="14867"/>
                    <a:pt x="13440" y="15188"/>
                    <a:pt x="14063" y="15188"/>
                  </a:cubicBezTo>
                  <a:lnTo>
                    <a:pt x="16442" y="15188"/>
                  </a:lnTo>
                  <a:lnTo>
                    <a:pt x="16442" y="12532"/>
                  </a:lnTo>
                  <a:cubicBezTo>
                    <a:pt x="16442" y="12152"/>
                    <a:pt x="16537" y="11922"/>
                    <a:pt x="16728" y="11846"/>
                  </a:cubicBezTo>
                  <a:cubicBezTo>
                    <a:pt x="16921" y="11773"/>
                    <a:pt x="17154" y="11866"/>
                    <a:pt x="17425" y="12126"/>
                  </a:cubicBezTo>
                  <a:lnTo>
                    <a:pt x="21333" y="159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" name="AutoShape 23"/>
            <p:cNvSpPr/>
            <p:nvPr/>
          </p:nvSpPr>
          <p:spPr bwMode="auto">
            <a:xfrm flipH="1">
              <a:off x="3531883" y="0"/>
              <a:ext cx="1317546" cy="22765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42" y="0"/>
                  </a:moveTo>
                  <a:cubicBezTo>
                    <a:pt x="4901" y="0"/>
                    <a:pt x="84" y="2784"/>
                    <a:pt x="84" y="6222"/>
                  </a:cubicBezTo>
                  <a:cubicBezTo>
                    <a:pt x="84" y="8390"/>
                    <a:pt x="2004" y="10299"/>
                    <a:pt x="4910" y="11413"/>
                  </a:cubicBezTo>
                  <a:lnTo>
                    <a:pt x="0" y="21600"/>
                  </a:lnTo>
                  <a:lnTo>
                    <a:pt x="8806" y="12332"/>
                  </a:lnTo>
                  <a:cubicBezTo>
                    <a:pt x="9466" y="12405"/>
                    <a:pt x="10144" y="12448"/>
                    <a:pt x="10842" y="12448"/>
                  </a:cubicBezTo>
                  <a:cubicBezTo>
                    <a:pt x="16783" y="12448"/>
                    <a:pt x="21599" y="9660"/>
                    <a:pt x="21599" y="6222"/>
                  </a:cubicBezTo>
                  <a:cubicBezTo>
                    <a:pt x="21600" y="2784"/>
                    <a:pt x="16783" y="0"/>
                    <a:pt x="10842" y="0"/>
                  </a:cubicBez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3" name="AutoShape 24"/>
            <p:cNvSpPr/>
            <p:nvPr/>
          </p:nvSpPr>
          <p:spPr bwMode="auto">
            <a:xfrm flipH="1">
              <a:off x="3314408" y="6402507"/>
              <a:ext cx="1519146" cy="2460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6690" y="11247"/>
                  </a:lnTo>
                  <a:cubicBezTo>
                    <a:pt x="4424" y="12298"/>
                    <a:pt x="2939" y="13954"/>
                    <a:pt x="2939" y="15838"/>
                  </a:cubicBezTo>
                  <a:cubicBezTo>
                    <a:pt x="2939" y="19019"/>
                    <a:pt x="7116" y="21599"/>
                    <a:pt x="12269" y="21599"/>
                  </a:cubicBezTo>
                  <a:cubicBezTo>
                    <a:pt x="17422" y="21599"/>
                    <a:pt x="21599" y="19019"/>
                    <a:pt x="21599" y="15838"/>
                  </a:cubicBezTo>
                  <a:cubicBezTo>
                    <a:pt x="21600" y="12657"/>
                    <a:pt x="17422" y="10080"/>
                    <a:pt x="12269" y="10080"/>
                  </a:cubicBezTo>
                  <a:cubicBezTo>
                    <a:pt x="11475" y="10080"/>
                    <a:pt x="10709" y="10150"/>
                    <a:pt x="9973" y="1026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s-ES" sz="3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7" name="AutoShape 25"/>
            <p:cNvSpPr/>
            <p:nvPr/>
          </p:nvSpPr>
          <p:spPr bwMode="auto">
            <a:xfrm>
              <a:off x="3723967" y="7978924"/>
              <a:ext cx="520669" cy="520710"/>
            </a:xfrm>
            <a:custGeom>
              <a:avLst/>
              <a:gdLst>
                <a:gd name="T0" fmla="+- 0 10800 88"/>
                <a:gd name="T1" fmla="*/ T0 w 21424"/>
                <a:gd name="T2" fmla="*/ 10800 h 21600"/>
                <a:gd name="T3" fmla="+- 0 10800 88"/>
                <a:gd name="T4" fmla="*/ T3 w 21424"/>
                <a:gd name="T5" fmla="*/ 10800 h 21600"/>
                <a:gd name="T6" fmla="+- 0 10800 88"/>
                <a:gd name="T7" fmla="*/ T6 w 21424"/>
                <a:gd name="T8" fmla="*/ 10800 h 21600"/>
                <a:gd name="T9" fmla="+- 0 10800 88"/>
                <a:gd name="T10" fmla="*/ T9 w 2142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24" h="21600">
                  <a:moveTo>
                    <a:pt x="12593" y="10421"/>
                  </a:moveTo>
                  <a:lnTo>
                    <a:pt x="12593" y="19432"/>
                  </a:lnTo>
                  <a:lnTo>
                    <a:pt x="16047" y="19432"/>
                  </a:lnTo>
                  <a:cubicBezTo>
                    <a:pt x="16352" y="19432"/>
                    <a:pt x="16611" y="19538"/>
                    <a:pt x="16821" y="19749"/>
                  </a:cubicBezTo>
                  <a:cubicBezTo>
                    <a:pt x="17027" y="19961"/>
                    <a:pt x="17135" y="20210"/>
                    <a:pt x="17135" y="20504"/>
                  </a:cubicBezTo>
                  <a:cubicBezTo>
                    <a:pt x="17135" y="20809"/>
                    <a:pt x="17027" y="21071"/>
                    <a:pt x="16821" y="21282"/>
                  </a:cubicBezTo>
                  <a:cubicBezTo>
                    <a:pt x="16611" y="21494"/>
                    <a:pt x="16352" y="21600"/>
                    <a:pt x="16047" y="21600"/>
                  </a:cubicBezTo>
                  <a:lnTo>
                    <a:pt x="5350" y="21600"/>
                  </a:lnTo>
                  <a:cubicBezTo>
                    <a:pt x="5062" y="21600"/>
                    <a:pt x="4812" y="21494"/>
                    <a:pt x="4602" y="21282"/>
                  </a:cubicBezTo>
                  <a:cubicBezTo>
                    <a:pt x="4396" y="21071"/>
                    <a:pt x="4288" y="20809"/>
                    <a:pt x="4288" y="20504"/>
                  </a:cubicBezTo>
                  <a:cubicBezTo>
                    <a:pt x="4288" y="20210"/>
                    <a:pt x="4396" y="19961"/>
                    <a:pt x="4602" y="19749"/>
                  </a:cubicBezTo>
                  <a:cubicBezTo>
                    <a:pt x="4812" y="19538"/>
                    <a:pt x="5062" y="19432"/>
                    <a:pt x="5350" y="19432"/>
                  </a:cubicBezTo>
                  <a:lnTo>
                    <a:pt x="8833" y="19432"/>
                  </a:lnTo>
                  <a:lnTo>
                    <a:pt x="8833" y="10421"/>
                  </a:lnTo>
                  <a:lnTo>
                    <a:pt x="333" y="1841"/>
                  </a:lnTo>
                  <a:cubicBezTo>
                    <a:pt x="-10" y="1497"/>
                    <a:pt x="-88" y="1101"/>
                    <a:pt x="98" y="660"/>
                  </a:cubicBezTo>
                  <a:cubicBezTo>
                    <a:pt x="284" y="220"/>
                    <a:pt x="607" y="0"/>
                    <a:pt x="1073" y="0"/>
                  </a:cubicBezTo>
                  <a:lnTo>
                    <a:pt x="20324" y="0"/>
                  </a:lnTo>
                  <a:cubicBezTo>
                    <a:pt x="20799" y="0"/>
                    <a:pt x="21133" y="220"/>
                    <a:pt x="21325" y="660"/>
                  </a:cubicBezTo>
                  <a:cubicBezTo>
                    <a:pt x="21511" y="1101"/>
                    <a:pt x="21433" y="1497"/>
                    <a:pt x="21090" y="1841"/>
                  </a:cubicBezTo>
                  <a:lnTo>
                    <a:pt x="12593" y="104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8" name="AutoShape 26"/>
            <p:cNvSpPr/>
            <p:nvPr/>
          </p:nvSpPr>
          <p:spPr bwMode="auto">
            <a:xfrm>
              <a:off x="6652736" y="8005912"/>
              <a:ext cx="495270" cy="495309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9" name="AutoShape 27"/>
            <p:cNvSpPr/>
            <p:nvPr/>
          </p:nvSpPr>
          <p:spPr bwMode="auto">
            <a:xfrm>
              <a:off x="3912860" y="333381"/>
              <a:ext cx="584165" cy="58421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30" name="AutoShape 28"/>
            <p:cNvSpPr/>
            <p:nvPr/>
          </p:nvSpPr>
          <p:spPr bwMode="auto">
            <a:xfrm>
              <a:off x="6265393" y="309568"/>
              <a:ext cx="457172" cy="584211"/>
            </a:xfrm>
            <a:custGeom>
              <a:avLst/>
              <a:gdLst>
                <a:gd name="T0" fmla="*/ 10800 w 21600"/>
                <a:gd name="T1" fmla="+- 0 10821 42"/>
                <a:gd name="T2" fmla="*/ 10821 h 21558"/>
                <a:gd name="T3" fmla="*/ 10800 w 21600"/>
                <a:gd name="T4" fmla="+- 0 10821 42"/>
                <a:gd name="T5" fmla="*/ 10821 h 21558"/>
                <a:gd name="T6" fmla="*/ 10800 w 21600"/>
                <a:gd name="T7" fmla="+- 0 10821 42"/>
                <a:gd name="T8" fmla="*/ 10821 h 21558"/>
                <a:gd name="T9" fmla="*/ 10800 w 21600"/>
                <a:gd name="T10" fmla="+- 0 10821 42"/>
                <a:gd name="T11" fmla="*/ 10821 h 2155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600" y="14075"/>
                    <a:pt x="21600" y="15179"/>
                  </a:cubicBezTo>
                  <a:cubicBezTo>
                    <a:pt x="21600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4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84" tIns="50784" rIns="50784" bIns="50784" anchor="ctr"/>
            <a:lstStyle/>
            <a:p>
              <a:pPr defTabSz="228600">
                <a:defRPr/>
              </a:pPr>
              <a:endParaRPr lang="es-ES" sz="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</p:grpSp>
      <p:sp>
        <p:nvSpPr>
          <p:cNvPr id="31" name="AutoShape 29"/>
          <p:cNvSpPr/>
          <p:nvPr/>
        </p:nvSpPr>
        <p:spPr bwMode="auto">
          <a:xfrm>
            <a:off x="5278695" y="2869968"/>
            <a:ext cx="1745711" cy="174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4" y="0"/>
                </a:moveTo>
                <a:cubicBezTo>
                  <a:pt x="12264" y="0"/>
                  <a:pt x="13649" y="287"/>
                  <a:pt x="14957" y="861"/>
                </a:cubicBezTo>
                <a:cubicBezTo>
                  <a:pt x="16265" y="1434"/>
                  <a:pt x="17412" y="2210"/>
                  <a:pt x="18398" y="3198"/>
                </a:cubicBezTo>
                <a:cubicBezTo>
                  <a:pt x="19387" y="4186"/>
                  <a:pt x="20167" y="5332"/>
                  <a:pt x="20738" y="6645"/>
                </a:cubicBezTo>
                <a:cubicBezTo>
                  <a:pt x="21311" y="7958"/>
                  <a:pt x="21600" y="9341"/>
                  <a:pt x="21600" y="10801"/>
                </a:cubicBezTo>
                <a:cubicBezTo>
                  <a:pt x="21600" y="12280"/>
                  <a:pt x="21311" y="13669"/>
                  <a:pt x="20738" y="14971"/>
                </a:cubicBezTo>
                <a:cubicBezTo>
                  <a:pt x="20167" y="16272"/>
                  <a:pt x="19387" y="17413"/>
                  <a:pt x="18398" y="18401"/>
                </a:cubicBezTo>
                <a:cubicBezTo>
                  <a:pt x="17412" y="19386"/>
                  <a:pt x="16265" y="20171"/>
                  <a:pt x="14957" y="20738"/>
                </a:cubicBezTo>
                <a:cubicBezTo>
                  <a:pt x="13649" y="21312"/>
                  <a:pt x="12264" y="21600"/>
                  <a:pt x="10804" y="21600"/>
                </a:cubicBezTo>
                <a:cubicBezTo>
                  <a:pt x="9326" y="21600"/>
                  <a:pt x="7936" y="21312"/>
                  <a:pt x="6633" y="20738"/>
                </a:cubicBezTo>
                <a:cubicBezTo>
                  <a:pt x="5328" y="20171"/>
                  <a:pt x="4184" y="19386"/>
                  <a:pt x="3195" y="18401"/>
                </a:cubicBezTo>
                <a:cubicBezTo>
                  <a:pt x="2209" y="17413"/>
                  <a:pt x="1429" y="16272"/>
                  <a:pt x="856" y="14971"/>
                </a:cubicBezTo>
                <a:cubicBezTo>
                  <a:pt x="285" y="13669"/>
                  <a:pt x="0" y="12280"/>
                  <a:pt x="0" y="10801"/>
                </a:cubicBezTo>
                <a:cubicBezTo>
                  <a:pt x="0" y="9341"/>
                  <a:pt x="285" y="7958"/>
                  <a:pt x="856" y="6645"/>
                </a:cubicBezTo>
                <a:cubicBezTo>
                  <a:pt x="1429" y="5332"/>
                  <a:pt x="2209" y="4186"/>
                  <a:pt x="3195" y="3198"/>
                </a:cubicBezTo>
                <a:cubicBezTo>
                  <a:pt x="4184" y="2210"/>
                  <a:pt x="5328" y="1434"/>
                  <a:pt x="6633" y="861"/>
                </a:cubicBezTo>
                <a:cubicBezTo>
                  <a:pt x="7936" y="285"/>
                  <a:pt x="9326" y="0"/>
                  <a:pt x="10804" y="0"/>
                </a:cubicBezTo>
                <a:moveTo>
                  <a:pt x="6450" y="2241"/>
                </a:moveTo>
                <a:cubicBezTo>
                  <a:pt x="6133" y="2258"/>
                  <a:pt x="5783" y="2408"/>
                  <a:pt x="5393" y="2687"/>
                </a:cubicBezTo>
                <a:cubicBezTo>
                  <a:pt x="5006" y="2969"/>
                  <a:pt x="4627" y="3294"/>
                  <a:pt x="4257" y="3658"/>
                </a:cubicBezTo>
                <a:cubicBezTo>
                  <a:pt x="3890" y="4028"/>
                  <a:pt x="3548" y="4409"/>
                  <a:pt x="3237" y="4793"/>
                </a:cubicBezTo>
                <a:cubicBezTo>
                  <a:pt x="2927" y="5186"/>
                  <a:pt x="2684" y="5505"/>
                  <a:pt x="2514" y="5753"/>
                </a:cubicBezTo>
                <a:lnTo>
                  <a:pt x="2568" y="5753"/>
                </a:lnTo>
                <a:cubicBezTo>
                  <a:pt x="2604" y="5753"/>
                  <a:pt x="2661" y="5742"/>
                  <a:pt x="2737" y="5716"/>
                </a:cubicBezTo>
                <a:cubicBezTo>
                  <a:pt x="2814" y="5688"/>
                  <a:pt x="2850" y="5728"/>
                  <a:pt x="2850" y="5838"/>
                </a:cubicBezTo>
                <a:cubicBezTo>
                  <a:pt x="2850" y="5875"/>
                  <a:pt x="2839" y="5920"/>
                  <a:pt x="2811" y="5979"/>
                </a:cubicBezTo>
                <a:cubicBezTo>
                  <a:pt x="2783" y="6035"/>
                  <a:pt x="2833" y="6069"/>
                  <a:pt x="2961" y="6069"/>
                </a:cubicBezTo>
                <a:cubicBezTo>
                  <a:pt x="2997" y="6069"/>
                  <a:pt x="3020" y="6041"/>
                  <a:pt x="3028" y="5985"/>
                </a:cubicBezTo>
                <a:cubicBezTo>
                  <a:pt x="3037" y="5931"/>
                  <a:pt x="3051" y="5931"/>
                  <a:pt x="3068" y="5985"/>
                </a:cubicBezTo>
                <a:lnTo>
                  <a:pt x="3122" y="6199"/>
                </a:lnTo>
                <a:lnTo>
                  <a:pt x="3122" y="6227"/>
                </a:lnTo>
                <a:cubicBezTo>
                  <a:pt x="3122" y="6267"/>
                  <a:pt x="3099" y="6295"/>
                  <a:pt x="3054" y="6312"/>
                </a:cubicBezTo>
                <a:cubicBezTo>
                  <a:pt x="3011" y="6326"/>
                  <a:pt x="2997" y="6354"/>
                  <a:pt x="3014" y="6394"/>
                </a:cubicBezTo>
                <a:cubicBezTo>
                  <a:pt x="3051" y="6428"/>
                  <a:pt x="3093" y="6442"/>
                  <a:pt x="3141" y="6442"/>
                </a:cubicBezTo>
                <a:lnTo>
                  <a:pt x="3271" y="6442"/>
                </a:lnTo>
                <a:lnTo>
                  <a:pt x="3325" y="6417"/>
                </a:lnTo>
                <a:lnTo>
                  <a:pt x="3353" y="6394"/>
                </a:lnTo>
                <a:cubicBezTo>
                  <a:pt x="3353" y="6442"/>
                  <a:pt x="3379" y="6481"/>
                  <a:pt x="3432" y="6504"/>
                </a:cubicBezTo>
                <a:cubicBezTo>
                  <a:pt x="3489" y="6532"/>
                  <a:pt x="3534" y="6544"/>
                  <a:pt x="3568" y="6544"/>
                </a:cubicBezTo>
                <a:lnTo>
                  <a:pt x="3596" y="6544"/>
                </a:lnTo>
                <a:cubicBezTo>
                  <a:pt x="3596" y="6558"/>
                  <a:pt x="3576" y="6575"/>
                  <a:pt x="3543" y="6592"/>
                </a:cubicBezTo>
                <a:cubicBezTo>
                  <a:pt x="3506" y="6614"/>
                  <a:pt x="3506" y="6642"/>
                  <a:pt x="3543" y="6673"/>
                </a:cubicBezTo>
                <a:lnTo>
                  <a:pt x="3853" y="6730"/>
                </a:lnTo>
                <a:lnTo>
                  <a:pt x="3853" y="6758"/>
                </a:lnTo>
                <a:lnTo>
                  <a:pt x="4043" y="7148"/>
                </a:lnTo>
                <a:cubicBezTo>
                  <a:pt x="4043" y="7182"/>
                  <a:pt x="4028" y="7232"/>
                  <a:pt x="4003" y="7280"/>
                </a:cubicBezTo>
                <a:cubicBezTo>
                  <a:pt x="3975" y="7337"/>
                  <a:pt x="3944" y="7365"/>
                  <a:pt x="3907" y="7365"/>
                </a:cubicBezTo>
                <a:cubicBezTo>
                  <a:pt x="3870" y="7365"/>
                  <a:pt x="3856" y="7354"/>
                  <a:pt x="3867" y="7326"/>
                </a:cubicBezTo>
                <a:cubicBezTo>
                  <a:pt x="3876" y="7297"/>
                  <a:pt x="3879" y="7263"/>
                  <a:pt x="3879" y="7232"/>
                </a:cubicBezTo>
                <a:cubicBezTo>
                  <a:pt x="3879" y="7193"/>
                  <a:pt x="3870" y="7159"/>
                  <a:pt x="3853" y="7134"/>
                </a:cubicBezTo>
                <a:cubicBezTo>
                  <a:pt x="3836" y="7105"/>
                  <a:pt x="3769" y="7094"/>
                  <a:pt x="3650" y="7094"/>
                </a:cubicBezTo>
                <a:cubicBezTo>
                  <a:pt x="3633" y="7094"/>
                  <a:pt x="3608" y="7100"/>
                  <a:pt x="3582" y="7105"/>
                </a:cubicBezTo>
                <a:cubicBezTo>
                  <a:pt x="3554" y="7117"/>
                  <a:pt x="3551" y="7139"/>
                  <a:pt x="3568" y="7176"/>
                </a:cubicBezTo>
                <a:lnTo>
                  <a:pt x="3732" y="7523"/>
                </a:lnTo>
                <a:lnTo>
                  <a:pt x="3771" y="7551"/>
                </a:lnTo>
                <a:lnTo>
                  <a:pt x="3800" y="7580"/>
                </a:lnTo>
                <a:cubicBezTo>
                  <a:pt x="3709" y="7580"/>
                  <a:pt x="3647" y="7690"/>
                  <a:pt x="3616" y="7904"/>
                </a:cubicBezTo>
                <a:cubicBezTo>
                  <a:pt x="3585" y="8119"/>
                  <a:pt x="3568" y="8274"/>
                  <a:pt x="3568" y="8362"/>
                </a:cubicBezTo>
                <a:lnTo>
                  <a:pt x="3622" y="8610"/>
                </a:lnTo>
                <a:lnTo>
                  <a:pt x="3650" y="8686"/>
                </a:lnTo>
                <a:lnTo>
                  <a:pt x="3650" y="8743"/>
                </a:lnTo>
                <a:lnTo>
                  <a:pt x="3596" y="9003"/>
                </a:lnTo>
                <a:lnTo>
                  <a:pt x="3989" y="9581"/>
                </a:lnTo>
                <a:lnTo>
                  <a:pt x="4071" y="9581"/>
                </a:lnTo>
                <a:cubicBezTo>
                  <a:pt x="4088" y="9618"/>
                  <a:pt x="4079" y="9652"/>
                  <a:pt x="4043" y="9691"/>
                </a:cubicBezTo>
                <a:cubicBezTo>
                  <a:pt x="4006" y="9725"/>
                  <a:pt x="3997" y="9762"/>
                  <a:pt x="4014" y="9796"/>
                </a:cubicBezTo>
                <a:lnTo>
                  <a:pt x="4125" y="9906"/>
                </a:lnTo>
                <a:cubicBezTo>
                  <a:pt x="4125" y="9993"/>
                  <a:pt x="4142" y="10061"/>
                  <a:pt x="4178" y="10098"/>
                </a:cubicBezTo>
                <a:cubicBezTo>
                  <a:pt x="4212" y="10143"/>
                  <a:pt x="4272" y="10197"/>
                  <a:pt x="4353" y="10270"/>
                </a:cubicBezTo>
                <a:cubicBezTo>
                  <a:pt x="4334" y="10380"/>
                  <a:pt x="4427" y="10479"/>
                  <a:pt x="4630" y="10572"/>
                </a:cubicBezTo>
                <a:cubicBezTo>
                  <a:pt x="4834" y="10668"/>
                  <a:pt x="4961" y="10733"/>
                  <a:pt x="5017" y="10773"/>
                </a:cubicBezTo>
                <a:cubicBezTo>
                  <a:pt x="5088" y="10976"/>
                  <a:pt x="5178" y="11179"/>
                  <a:pt x="5286" y="11382"/>
                </a:cubicBezTo>
                <a:cubicBezTo>
                  <a:pt x="5393" y="11588"/>
                  <a:pt x="5526" y="11758"/>
                  <a:pt x="5679" y="11908"/>
                </a:cubicBezTo>
                <a:lnTo>
                  <a:pt x="5707" y="12094"/>
                </a:lnTo>
                <a:cubicBezTo>
                  <a:pt x="5707" y="12111"/>
                  <a:pt x="5684" y="12133"/>
                  <a:pt x="5639" y="12150"/>
                </a:cubicBezTo>
                <a:cubicBezTo>
                  <a:pt x="5594" y="12167"/>
                  <a:pt x="5588" y="12195"/>
                  <a:pt x="5625" y="12227"/>
                </a:cubicBezTo>
                <a:lnTo>
                  <a:pt x="5842" y="12325"/>
                </a:lnTo>
                <a:cubicBezTo>
                  <a:pt x="5876" y="12289"/>
                  <a:pt x="5924" y="12325"/>
                  <a:pt x="5984" y="12433"/>
                </a:cubicBezTo>
                <a:cubicBezTo>
                  <a:pt x="6040" y="12543"/>
                  <a:pt x="6088" y="12613"/>
                  <a:pt x="6125" y="12647"/>
                </a:cubicBezTo>
                <a:lnTo>
                  <a:pt x="6097" y="12729"/>
                </a:lnTo>
                <a:lnTo>
                  <a:pt x="6261" y="12961"/>
                </a:lnTo>
                <a:lnTo>
                  <a:pt x="6342" y="12989"/>
                </a:lnTo>
                <a:lnTo>
                  <a:pt x="6396" y="12879"/>
                </a:lnTo>
                <a:cubicBezTo>
                  <a:pt x="6359" y="12788"/>
                  <a:pt x="6297" y="12667"/>
                  <a:pt x="6207" y="12520"/>
                </a:cubicBezTo>
                <a:cubicBezTo>
                  <a:pt x="6116" y="12370"/>
                  <a:pt x="6023" y="12226"/>
                  <a:pt x="5930" y="12088"/>
                </a:cubicBezTo>
                <a:cubicBezTo>
                  <a:pt x="5834" y="11947"/>
                  <a:pt x="5755" y="11826"/>
                  <a:pt x="5693" y="11710"/>
                </a:cubicBezTo>
                <a:cubicBezTo>
                  <a:pt x="5628" y="11600"/>
                  <a:pt x="5597" y="11532"/>
                  <a:pt x="5597" y="11515"/>
                </a:cubicBezTo>
                <a:cubicBezTo>
                  <a:pt x="5597" y="11492"/>
                  <a:pt x="5588" y="11422"/>
                  <a:pt x="5571" y="11295"/>
                </a:cubicBezTo>
                <a:cubicBezTo>
                  <a:pt x="5551" y="11168"/>
                  <a:pt x="5534" y="11097"/>
                  <a:pt x="5517" y="11069"/>
                </a:cubicBezTo>
                <a:cubicBezTo>
                  <a:pt x="5571" y="11103"/>
                  <a:pt x="5639" y="11137"/>
                  <a:pt x="5721" y="11168"/>
                </a:cubicBezTo>
                <a:cubicBezTo>
                  <a:pt x="5800" y="11202"/>
                  <a:pt x="5868" y="11235"/>
                  <a:pt x="5922" y="11267"/>
                </a:cubicBezTo>
                <a:cubicBezTo>
                  <a:pt x="5958" y="11492"/>
                  <a:pt x="6046" y="11676"/>
                  <a:pt x="6187" y="11809"/>
                </a:cubicBezTo>
                <a:cubicBezTo>
                  <a:pt x="6326" y="11947"/>
                  <a:pt x="6450" y="12099"/>
                  <a:pt x="6557" y="12272"/>
                </a:cubicBezTo>
                <a:cubicBezTo>
                  <a:pt x="6520" y="12305"/>
                  <a:pt x="6520" y="12325"/>
                  <a:pt x="6557" y="12337"/>
                </a:cubicBezTo>
                <a:cubicBezTo>
                  <a:pt x="6594" y="12348"/>
                  <a:pt x="6625" y="12354"/>
                  <a:pt x="6653" y="12354"/>
                </a:cubicBezTo>
                <a:cubicBezTo>
                  <a:pt x="6687" y="12387"/>
                  <a:pt x="6707" y="12452"/>
                  <a:pt x="6707" y="12543"/>
                </a:cubicBezTo>
                <a:cubicBezTo>
                  <a:pt x="6834" y="12684"/>
                  <a:pt x="6998" y="12884"/>
                  <a:pt x="7199" y="13138"/>
                </a:cubicBezTo>
                <a:cubicBezTo>
                  <a:pt x="7402" y="13384"/>
                  <a:pt x="7504" y="13584"/>
                  <a:pt x="7504" y="13731"/>
                </a:cubicBezTo>
                <a:lnTo>
                  <a:pt x="7504" y="13754"/>
                </a:lnTo>
                <a:lnTo>
                  <a:pt x="7450" y="13949"/>
                </a:lnTo>
                <a:cubicBezTo>
                  <a:pt x="7504" y="14090"/>
                  <a:pt x="7597" y="14205"/>
                  <a:pt x="7727" y="14290"/>
                </a:cubicBezTo>
                <a:cubicBezTo>
                  <a:pt x="7857" y="14378"/>
                  <a:pt x="7987" y="14443"/>
                  <a:pt x="8114" y="14499"/>
                </a:cubicBezTo>
                <a:lnTo>
                  <a:pt x="8168" y="14499"/>
                </a:lnTo>
                <a:cubicBezTo>
                  <a:pt x="8349" y="14592"/>
                  <a:pt x="8532" y="14685"/>
                  <a:pt x="8721" y="14790"/>
                </a:cubicBezTo>
                <a:cubicBezTo>
                  <a:pt x="8911" y="14897"/>
                  <a:pt x="9106" y="14985"/>
                  <a:pt x="9304" y="15055"/>
                </a:cubicBezTo>
                <a:lnTo>
                  <a:pt x="9614" y="14863"/>
                </a:lnTo>
                <a:cubicBezTo>
                  <a:pt x="9688" y="14886"/>
                  <a:pt x="9764" y="14928"/>
                  <a:pt x="9846" y="15002"/>
                </a:cubicBezTo>
                <a:cubicBezTo>
                  <a:pt x="9925" y="15072"/>
                  <a:pt x="10018" y="15154"/>
                  <a:pt x="10123" y="15250"/>
                </a:cubicBezTo>
                <a:cubicBezTo>
                  <a:pt x="10225" y="15343"/>
                  <a:pt x="10346" y="15431"/>
                  <a:pt x="10487" y="15513"/>
                </a:cubicBezTo>
                <a:cubicBezTo>
                  <a:pt x="10626" y="15597"/>
                  <a:pt x="10787" y="15645"/>
                  <a:pt x="10968" y="15662"/>
                </a:cubicBezTo>
                <a:cubicBezTo>
                  <a:pt x="11092" y="15575"/>
                  <a:pt x="11157" y="15597"/>
                  <a:pt x="11157" y="15727"/>
                </a:cubicBezTo>
                <a:lnTo>
                  <a:pt x="11157" y="15784"/>
                </a:lnTo>
                <a:lnTo>
                  <a:pt x="11496" y="16193"/>
                </a:lnTo>
                <a:lnTo>
                  <a:pt x="11550" y="16391"/>
                </a:lnTo>
                <a:cubicBezTo>
                  <a:pt x="11640" y="16444"/>
                  <a:pt x="11730" y="16512"/>
                  <a:pt x="11827" y="16594"/>
                </a:cubicBezTo>
                <a:cubicBezTo>
                  <a:pt x="11920" y="16676"/>
                  <a:pt x="11996" y="16766"/>
                  <a:pt x="12050" y="16865"/>
                </a:cubicBezTo>
                <a:lnTo>
                  <a:pt x="12103" y="16865"/>
                </a:lnTo>
                <a:cubicBezTo>
                  <a:pt x="12194" y="16865"/>
                  <a:pt x="12267" y="16907"/>
                  <a:pt x="12327" y="16986"/>
                </a:cubicBezTo>
                <a:cubicBezTo>
                  <a:pt x="12386" y="17068"/>
                  <a:pt x="12459" y="17108"/>
                  <a:pt x="12550" y="17108"/>
                </a:cubicBezTo>
                <a:cubicBezTo>
                  <a:pt x="12604" y="17108"/>
                  <a:pt x="12632" y="17079"/>
                  <a:pt x="12632" y="17029"/>
                </a:cubicBezTo>
                <a:cubicBezTo>
                  <a:pt x="12632" y="16902"/>
                  <a:pt x="12640" y="16820"/>
                  <a:pt x="12657" y="16777"/>
                </a:cubicBezTo>
                <a:cubicBezTo>
                  <a:pt x="12674" y="16738"/>
                  <a:pt x="12700" y="16710"/>
                  <a:pt x="12725" y="16704"/>
                </a:cubicBezTo>
                <a:cubicBezTo>
                  <a:pt x="12753" y="16693"/>
                  <a:pt x="12782" y="16687"/>
                  <a:pt x="12807" y="16687"/>
                </a:cubicBezTo>
                <a:cubicBezTo>
                  <a:pt x="12835" y="16687"/>
                  <a:pt x="12849" y="16670"/>
                  <a:pt x="12849" y="16633"/>
                </a:cubicBezTo>
                <a:lnTo>
                  <a:pt x="12793" y="16554"/>
                </a:lnTo>
                <a:cubicBezTo>
                  <a:pt x="12756" y="16554"/>
                  <a:pt x="12731" y="16577"/>
                  <a:pt x="12714" y="16622"/>
                </a:cubicBezTo>
                <a:cubicBezTo>
                  <a:pt x="12694" y="16667"/>
                  <a:pt x="12669" y="16670"/>
                  <a:pt x="12632" y="16633"/>
                </a:cubicBezTo>
                <a:lnTo>
                  <a:pt x="12440" y="16743"/>
                </a:lnTo>
                <a:lnTo>
                  <a:pt x="12211" y="16687"/>
                </a:lnTo>
                <a:lnTo>
                  <a:pt x="11889" y="16136"/>
                </a:lnTo>
                <a:lnTo>
                  <a:pt x="11996" y="15366"/>
                </a:lnTo>
                <a:cubicBezTo>
                  <a:pt x="12013" y="15332"/>
                  <a:pt x="11979" y="15287"/>
                  <a:pt x="11894" y="15244"/>
                </a:cubicBezTo>
                <a:cubicBezTo>
                  <a:pt x="11807" y="15199"/>
                  <a:pt x="11784" y="15154"/>
                  <a:pt x="11818" y="15112"/>
                </a:cubicBezTo>
                <a:cubicBezTo>
                  <a:pt x="11694" y="15032"/>
                  <a:pt x="11541" y="15001"/>
                  <a:pt x="11360" y="15001"/>
                </a:cubicBezTo>
                <a:cubicBezTo>
                  <a:pt x="11324" y="15001"/>
                  <a:pt x="11230" y="15013"/>
                  <a:pt x="11083" y="15038"/>
                </a:cubicBezTo>
                <a:cubicBezTo>
                  <a:pt x="10934" y="15066"/>
                  <a:pt x="10857" y="15055"/>
                  <a:pt x="10857" y="15001"/>
                </a:cubicBezTo>
                <a:cubicBezTo>
                  <a:pt x="10857" y="14945"/>
                  <a:pt x="10872" y="14874"/>
                  <a:pt x="10900" y="14784"/>
                </a:cubicBezTo>
                <a:cubicBezTo>
                  <a:pt x="10925" y="14691"/>
                  <a:pt x="10959" y="14598"/>
                  <a:pt x="10993" y="14493"/>
                </a:cubicBezTo>
                <a:cubicBezTo>
                  <a:pt x="11030" y="14389"/>
                  <a:pt x="11058" y="14301"/>
                  <a:pt x="11075" y="14228"/>
                </a:cubicBezTo>
                <a:cubicBezTo>
                  <a:pt x="11092" y="14157"/>
                  <a:pt x="11103" y="14112"/>
                  <a:pt x="11103" y="14095"/>
                </a:cubicBezTo>
                <a:lnTo>
                  <a:pt x="11278" y="13731"/>
                </a:lnTo>
                <a:lnTo>
                  <a:pt x="11239" y="13677"/>
                </a:lnTo>
                <a:lnTo>
                  <a:pt x="11021" y="13621"/>
                </a:lnTo>
                <a:cubicBezTo>
                  <a:pt x="10985" y="13621"/>
                  <a:pt x="10925" y="13649"/>
                  <a:pt x="10846" y="13706"/>
                </a:cubicBezTo>
                <a:cubicBezTo>
                  <a:pt x="10764" y="13754"/>
                  <a:pt x="10685" y="13821"/>
                  <a:pt x="10609" y="13898"/>
                </a:cubicBezTo>
                <a:cubicBezTo>
                  <a:pt x="10533" y="13974"/>
                  <a:pt x="10468" y="14053"/>
                  <a:pt x="10414" y="14123"/>
                </a:cubicBezTo>
                <a:cubicBezTo>
                  <a:pt x="10360" y="14197"/>
                  <a:pt x="10332" y="14256"/>
                  <a:pt x="10332" y="14313"/>
                </a:cubicBezTo>
                <a:lnTo>
                  <a:pt x="9724" y="14442"/>
                </a:lnTo>
                <a:cubicBezTo>
                  <a:pt x="9597" y="14442"/>
                  <a:pt x="9493" y="14394"/>
                  <a:pt x="9411" y="14284"/>
                </a:cubicBezTo>
                <a:cubicBezTo>
                  <a:pt x="9377" y="14140"/>
                  <a:pt x="9301" y="13979"/>
                  <a:pt x="9182" y="13804"/>
                </a:cubicBezTo>
                <a:cubicBezTo>
                  <a:pt x="9066" y="13627"/>
                  <a:pt x="9007" y="13474"/>
                  <a:pt x="9007" y="13336"/>
                </a:cubicBezTo>
                <a:cubicBezTo>
                  <a:pt x="9007" y="13132"/>
                  <a:pt x="9041" y="12938"/>
                  <a:pt x="9114" y="12757"/>
                </a:cubicBezTo>
                <a:cubicBezTo>
                  <a:pt x="9188" y="12576"/>
                  <a:pt x="9159" y="12382"/>
                  <a:pt x="9032" y="12178"/>
                </a:cubicBezTo>
                <a:cubicBezTo>
                  <a:pt x="9052" y="12178"/>
                  <a:pt x="9075" y="12167"/>
                  <a:pt x="9100" y="12150"/>
                </a:cubicBezTo>
                <a:cubicBezTo>
                  <a:pt x="9128" y="12133"/>
                  <a:pt x="9134" y="12105"/>
                  <a:pt x="9114" y="12068"/>
                </a:cubicBezTo>
                <a:lnTo>
                  <a:pt x="9275" y="11879"/>
                </a:lnTo>
                <a:lnTo>
                  <a:pt x="9303" y="11851"/>
                </a:lnTo>
                <a:lnTo>
                  <a:pt x="9329" y="11879"/>
                </a:lnTo>
                <a:cubicBezTo>
                  <a:pt x="9456" y="11786"/>
                  <a:pt x="9623" y="11758"/>
                  <a:pt x="9832" y="11786"/>
                </a:cubicBezTo>
                <a:cubicBezTo>
                  <a:pt x="10038" y="11809"/>
                  <a:pt x="10168" y="11746"/>
                  <a:pt x="10225" y="11594"/>
                </a:cubicBezTo>
                <a:lnTo>
                  <a:pt x="10439" y="11769"/>
                </a:lnTo>
                <a:cubicBezTo>
                  <a:pt x="10476" y="11786"/>
                  <a:pt x="10516" y="11769"/>
                  <a:pt x="10561" y="11710"/>
                </a:cubicBezTo>
                <a:cubicBezTo>
                  <a:pt x="10606" y="11653"/>
                  <a:pt x="10629" y="11605"/>
                  <a:pt x="10629" y="11566"/>
                </a:cubicBezTo>
                <a:lnTo>
                  <a:pt x="10521" y="11515"/>
                </a:lnTo>
                <a:lnTo>
                  <a:pt x="11050" y="11377"/>
                </a:lnTo>
                <a:lnTo>
                  <a:pt x="11075" y="11461"/>
                </a:lnTo>
                <a:lnTo>
                  <a:pt x="11332" y="11433"/>
                </a:lnTo>
                <a:lnTo>
                  <a:pt x="11629" y="11619"/>
                </a:lnTo>
                <a:cubicBezTo>
                  <a:pt x="11665" y="11619"/>
                  <a:pt x="11702" y="11600"/>
                  <a:pt x="11739" y="11554"/>
                </a:cubicBezTo>
                <a:cubicBezTo>
                  <a:pt x="11776" y="11509"/>
                  <a:pt x="11815" y="11504"/>
                  <a:pt x="11860" y="11537"/>
                </a:cubicBezTo>
                <a:lnTo>
                  <a:pt x="12132" y="11825"/>
                </a:lnTo>
                <a:cubicBezTo>
                  <a:pt x="12095" y="11896"/>
                  <a:pt x="12089" y="11952"/>
                  <a:pt x="12118" y="11984"/>
                </a:cubicBezTo>
                <a:cubicBezTo>
                  <a:pt x="12143" y="12023"/>
                  <a:pt x="12157" y="12057"/>
                  <a:pt x="12157" y="12094"/>
                </a:cubicBezTo>
                <a:cubicBezTo>
                  <a:pt x="12157" y="12150"/>
                  <a:pt x="12205" y="12271"/>
                  <a:pt x="12298" y="12463"/>
                </a:cubicBezTo>
                <a:cubicBezTo>
                  <a:pt x="12394" y="12658"/>
                  <a:pt x="12479" y="12757"/>
                  <a:pt x="12550" y="12757"/>
                </a:cubicBezTo>
                <a:cubicBezTo>
                  <a:pt x="12640" y="12757"/>
                  <a:pt x="12680" y="12698"/>
                  <a:pt x="12671" y="12582"/>
                </a:cubicBezTo>
                <a:cubicBezTo>
                  <a:pt x="12663" y="12466"/>
                  <a:pt x="12657" y="12390"/>
                  <a:pt x="12657" y="12356"/>
                </a:cubicBezTo>
                <a:cubicBezTo>
                  <a:pt x="12657" y="12176"/>
                  <a:pt x="12620" y="11998"/>
                  <a:pt x="12550" y="11828"/>
                </a:cubicBezTo>
                <a:cubicBezTo>
                  <a:pt x="12479" y="11656"/>
                  <a:pt x="12409" y="11481"/>
                  <a:pt x="12346" y="11298"/>
                </a:cubicBezTo>
                <a:lnTo>
                  <a:pt x="12346" y="11221"/>
                </a:lnTo>
                <a:cubicBezTo>
                  <a:pt x="12346" y="11128"/>
                  <a:pt x="12403" y="11049"/>
                  <a:pt x="12516" y="10984"/>
                </a:cubicBezTo>
                <a:cubicBezTo>
                  <a:pt x="12629" y="10911"/>
                  <a:pt x="12685" y="10874"/>
                  <a:pt x="12685" y="10851"/>
                </a:cubicBezTo>
                <a:cubicBezTo>
                  <a:pt x="12776" y="10781"/>
                  <a:pt x="12878" y="10707"/>
                  <a:pt x="12991" y="10637"/>
                </a:cubicBezTo>
                <a:cubicBezTo>
                  <a:pt x="13101" y="10563"/>
                  <a:pt x="13186" y="10482"/>
                  <a:pt x="13239" y="10383"/>
                </a:cubicBezTo>
                <a:lnTo>
                  <a:pt x="13347" y="10163"/>
                </a:lnTo>
                <a:lnTo>
                  <a:pt x="13347" y="10030"/>
                </a:lnTo>
                <a:lnTo>
                  <a:pt x="13429" y="10030"/>
                </a:lnTo>
                <a:cubicBezTo>
                  <a:pt x="13465" y="10030"/>
                  <a:pt x="13482" y="10002"/>
                  <a:pt x="13482" y="9948"/>
                </a:cubicBezTo>
                <a:cubicBezTo>
                  <a:pt x="13482" y="9931"/>
                  <a:pt x="13471" y="9914"/>
                  <a:pt x="13443" y="9903"/>
                </a:cubicBezTo>
                <a:cubicBezTo>
                  <a:pt x="13414" y="9886"/>
                  <a:pt x="13383" y="9863"/>
                  <a:pt x="13347" y="9827"/>
                </a:cubicBezTo>
                <a:cubicBezTo>
                  <a:pt x="13313" y="9810"/>
                  <a:pt x="13276" y="9782"/>
                  <a:pt x="13239" y="9742"/>
                </a:cubicBezTo>
                <a:lnTo>
                  <a:pt x="13321" y="9694"/>
                </a:lnTo>
                <a:cubicBezTo>
                  <a:pt x="13358" y="9638"/>
                  <a:pt x="13383" y="9573"/>
                  <a:pt x="13403" y="9491"/>
                </a:cubicBezTo>
                <a:cubicBezTo>
                  <a:pt x="13420" y="9406"/>
                  <a:pt x="13412" y="9335"/>
                  <a:pt x="13375" y="9273"/>
                </a:cubicBezTo>
                <a:lnTo>
                  <a:pt x="13578" y="9163"/>
                </a:lnTo>
                <a:cubicBezTo>
                  <a:pt x="13558" y="9220"/>
                  <a:pt x="13578" y="9254"/>
                  <a:pt x="13632" y="9273"/>
                </a:cubicBezTo>
                <a:cubicBezTo>
                  <a:pt x="13686" y="9290"/>
                  <a:pt x="13731" y="9290"/>
                  <a:pt x="13768" y="9273"/>
                </a:cubicBezTo>
                <a:lnTo>
                  <a:pt x="13903" y="9053"/>
                </a:lnTo>
                <a:cubicBezTo>
                  <a:pt x="13866" y="8966"/>
                  <a:pt x="13844" y="8932"/>
                  <a:pt x="13835" y="8960"/>
                </a:cubicBezTo>
                <a:cubicBezTo>
                  <a:pt x="13827" y="8988"/>
                  <a:pt x="13850" y="8960"/>
                  <a:pt x="13903" y="8867"/>
                </a:cubicBezTo>
                <a:cubicBezTo>
                  <a:pt x="13994" y="8833"/>
                  <a:pt x="14081" y="8788"/>
                  <a:pt x="14166" y="8740"/>
                </a:cubicBezTo>
                <a:cubicBezTo>
                  <a:pt x="14254" y="8689"/>
                  <a:pt x="14338" y="8664"/>
                  <a:pt x="14432" y="8664"/>
                </a:cubicBezTo>
                <a:cubicBezTo>
                  <a:pt x="14448" y="8683"/>
                  <a:pt x="14465" y="8689"/>
                  <a:pt x="14485" y="8689"/>
                </a:cubicBezTo>
                <a:cubicBezTo>
                  <a:pt x="14539" y="8689"/>
                  <a:pt x="14564" y="8683"/>
                  <a:pt x="14564" y="8664"/>
                </a:cubicBezTo>
                <a:cubicBezTo>
                  <a:pt x="14564" y="8573"/>
                  <a:pt x="14547" y="8520"/>
                  <a:pt x="14511" y="8503"/>
                </a:cubicBezTo>
                <a:lnTo>
                  <a:pt x="14675" y="8167"/>
                </a:lnTo>
                <a:cubicBezTo>
                  <a:pt x="14799" y="8167"/>
                  <a:pt x="14895" y="8110"/>
                  <a:pt x="14957" y="8000"/>
                </a:cubicBezTo>
                <a:lnTo>
                  <a:pt x="15203" y="7972"/>
                </a:lnTo>
                <a:cubicBezTo>
                  <a:pt x="15257" y="7958"/>
                  <a:pt x="15282" y="7924"/>
                  <a:pt x="15282" y="7867"/>
                </a:cubicBezTo>
                <a:lnTo>
                  <a:pt x="15282" y="7842"/>
                </a:lnTo>
                <a:lnTo>
                  <a:pt x="15757" y="7704"/>
                </a:lnTo>
                <a:lnTo>
                  <a:pt x="15810" y="7554"/>
                </a:lnTo>
                <a:lnTo>
                  <a:pt x="15675" y="7368"/>
                </a:lnTo>
                <a:cubicBezTo>
                  <a:pt x="15692" y="7368"/>
                  <a:pt x="15700" y="7351"/>
                  <a:pt x="15700" y="7311"/>
                </a:cubicBezTo>
                <a:cubicBezTo>
                  <a:pt x="15700" y="7277"/>
                  <a:pt x="15683" y="7252"/>
                  <a:pt x="15646" y="7235"/>
                </a:cubicBezTo>
                <a:cubicBezTo>
                  <a:pt x="15613" y="7212"/>
                  <a:pt x="15579" y="7195"/>
                  <a:pt x="15553" y="7179"/>
                </a:cubicBezTo>
                <a:cubicBezTo>
                  <a:pt x="15525" y="7162"/>
                  <a:pt x="15494" y="7142"/>
                  <a:pt x="15457" y="7125"/>
                </a:cubicBezTo>
                <a:lnTo>
                  <a:pt x="15403" y="7150"/>
                </a:lnTo>
                <a:lnTo>
                  <a:pt x="15457" y="7125"/>
                </a:lnTo>
                <a:lnTo>
                  <a:pt x="15539" y="7125"/>
                </a:lnTo>
                <a:lnTo>
                  <a:pt x="15714" y="7125"/>
                </a:lnTo>
                <a:cubicBezTo>
                  <a:pt x="15796" y="7125"/>
                  <a:pt x="15836" y="7085"/>
                  <a:pt x="15836" y="7003"/>
                </a:cubicBezTo>
                <a:cubicBezTo>
                  <a:pt x="15836" y="6893"/>
                  <a:pt x="15774" y="6837"/>
                  <a:pt x="15646" y="6837"/>
                </a:cubicBezTo>
                <a:cubicBezTo>
                  <a:pt x="15485" y="6837"/>
                  <a:pt x="15299" y="6877"/>
                  <a:pt x="15087" y="6953"/>
                </a:cubicBezTo>
                <a:cubicBezTo>
                  <a:pt x="14875" y="7029"/>
                  <a:pt x="14728" y="7162"/>
                  <a:pt x="14646" y="7339"/>
                </a:cubicBezTo>
                <a:lnTo>
                  <a:pt x="14457" y="7450"/>
                </a:lnTo>
                <a:lnTo>
                  <a:pt x="14700" y="7207"/>
                </a:lnTo>
                <a:lnTo>
                  <a:pt x="14739" y="7125"/>
                </a:lnTo>
                <a:cubicBezTo>
                  <a:pt x="14739" y="7085"/>
                  <a:pt x="14697" y="7063"/>
                  <a:pt x="14612" y="7046"/>
                </a:cubicBezTo>
                <a:cubicBezTo>
                  <a:pt x="14528" y="7035"/>
                  <a:pt x="14502" y="7029"/>
                  <a:pt x="14539" y="7029"/>
                </a:cubicBezTo>
                <a:cubicBezTo>
                  <a:pt x="14700" y="7029"/>
                  <a:pt x="14824" y="7015"/>
                  <a:pt x="14909" y="6975"/>
                </a:cubicBezTo>
                <a:cubicBezTo>
                  <a:pt x="14997" y="6936"/>
                  <a:pt x="15067" y="6899"/>
                  <a:pt x="15121" y="6854"/>
                </a:cubicBezTo>
                <a:cubicBezTo>
                  <a:pt x="15175" y="6809"/>
                  <a:pt x="15231" y="6766"/>
                  <a:pt x="15288" y="6715"/>
                </a:cubicBezTo>
                <a:cubicBezTo>
                  <a:pt x="15347" y="6670"/>
                  <a:pt x="15432" y="6634"/>
                  <a:pt x="15539" y="6594"/>
                </a:cubicBezTo>
                <a:cubicBezTo>
                  <a:pt x="15745" y="6634"/>
                  <a:pt x="15946" y="6645"/>
                  <a:pt x="16135" y="6622"/>
                </a:cubicBezTo>
                <a:cubicBezTo>
                  <a:pt x="16322" y="6605"/>
                  <a:pt x="16522" y="6594"/>
                  <a:pt x="16729" y="6594"/>
                </a:cubicBezTo>
                <a:cubicBezTo>
                  <a:pt x="16785" y="6560"/>
                  <a:pt x="16839" y="6523"/>
                  <a:pt x="16892" y="6484"/>
                </a:cubicBezTo>
                <a:cubicBezTo>
                  <a:pt x="16946" y="6439"/>
                  <a:pt x="16980" y="6396"/>
                  <a:pt x="17000" y="6340"/>
                </a:cubicBezTo>
                <a:lnTo>
                  <a:pt x="17311" y="6286"/>
                </a:lnTo>
                <a:cubicBezTo>
                  <a:pt x="17347" y="6323"/>
                  <a:pt x="17401" y="6315"/>
                  <a:pt x="17474" y="6258"/>
                </a:cubicBezTo>
                <a:cubicBezTo>
                  <a:pt x="17545" y="6202"/>
                  <a:pt x="17582" y="6159"/>
                  <a:pt x="17582" y="6125"/>
                </a:cubicBezTo>
                <a:cubicBezTo>
                  <a:pt x="17582" y="6032"/>
                  <a:pt x="17531" y="5976"/>
                  <a:pt x="17432" y="5950"/>
                </a:cubicBezTo>
                <a:cubicBezTo>
                  <a:pt x="17333" y="5922"/>
                  <a:pt x="17282" y="5854"/>
                  <a:pt x="17282" y="5755"/>
                </a:cubicBezTo>
                <a:cubicBezTo>
                  <a:pt x="17282" y="5738"/>
                  <a:pt x="17288" y="5713"/>
                  <a:pt x="17296" y="5679"/>
                </a:cubicBezTo>
                <a:cubicBezTo>
                  <a:pt x="17308" y="5640"/>
                  <a:pt x="17294" y="5623"/>
                  <a:pt x="17257" y="5623"/>
                </a:cubicBezTo>
                <a:cubicBezTo>
                  <a:pt x="17203" y="5623"/>
                  <a:pt x="17116" y="5651"/>
                  <a:pt x="16994" y="5707"/>
                </a:cubicBezTo>
                <a:cubicBezTo>
                  <a:pt x="16870" y="5758"/>
                  <a:pt x="16785" y="5806"/>
                  <a:pt x="16729" y="5840"/>
                </a:cubicBezTo>
                <a:cubicBezTo>
                  <a:pt x="16692" y="5854"/>
                  <a:pt x="16672" y="5854"/>
                  <a:pt x="16661" y="5829"/>
                </a:cubicBezTo>
                <a:cubicBezTo>
                  <a:pt x="16652" y="5801"/>
                  <a:pt x="16649" y="5767"/>
                  <a:pt x="16649" y="5730"/>
                </a:cubicBezTo>
                <a:lnTo>
                  <a:pt x="16675" y="5755"/>
                </a:lnTo>
                <a:lnTo>
                  <a:pt x="16785" y="5705"/>
                </a:lnTo>
                <a:lnTo>
                  <a:pt x="17093" y="5594"/>
                </a:lnTo>
                <a:lnTo>
                  <a:pt x="17147" y="5538"/>
                </a:lnTo>
                <a:cubicBezTo>
                  <a:pt x="17147" y="5484"/>
                  <a:pt x="17116" y="5451"/>
                  <a:pt x="17048" y="5434"/>
                </a:cubicBezTo>
                <a:cubicBezTo>
                  <a:pt x="16980" y="5411"/>
                  <a:pt x="16926" y="5405"/>
                  <a:pt x="16892" y="5405"/>
                </a:cubicBezTo>
                <a:cubicBezTo>
                  <a:pt x="16856" y="5405"/>
                  <a:pt x="16802" y="5417"/>
                  <a:pt x="16729" y="5445"/>
                </a:cubicBezTo>
                <a:cubicBezTo>
                  <a:pt x="16658" y="5473"/>
                  <a:pt x="16621" y="5456"/>
                  <a:pt x="16621" y="5405"/>
                </a:cubicBezTo>
                <a:lnTo>
                  <a:pt x="16649" y="5349"/>
                </a:lnTo>
                <a:cubicBezTo>
                  <a:pt x="16539" y="5259"/>
                  <a:pt x="16443" y="5154"/>
                  <a:pt x="16358" y="5047"/>
                </a:cubicBezTo>
                <a:cubicBezTo>
                  <a:pt x="16271" y="4931"/>
                  <a:pt x="16228" y="4861"/>
                  <a:pt x="16228" y="4821"/>
                </a:cubicBezTo>
                <a:cubicBezTo>
                  <a:pt x="16228" y="4787"/>
                  <a:pt x="16234" y="4751"/>
                  <a:pt x="16243" y="4705"/>
                </a:cubicBezTo>
                <a:cubicBezTo>
                  <a:pt x="16251" y="4669"/>
                  <a:pt x="16228" y="4646"/>
                  <a:pt x="16175" y="4646"/>
                </a:cubicBezTo>
                <a:cubicBezTo>
                  <a:pt x="16138" y="4646"/>
                  <a:pt x="16107" y="4652"/>
                  <a:pt x="16082" y="4663"/>
                </a:cubicBezTo>
                <a:cubicBezTo>
                  <a:pt x="16053" y="4672"/>
                  <a:pt x="16039" y="4646"/>
                  <a:pt x="16039" y="4595"/>
                </a:cubicBezTo>
                <a:cubicBezTo>
                  <a:pt x="16039" y="4556"/>
                  <a:pt x="16017" y="4480"/>
                  <a:pt x="15971" y="4364"/>
                </a:cubicBezTo>
                <a:cubicBezTo>
                  <a:pt x="15926" y="4248"/>
                  <a:pt x="15864" y="4189"/>
                  <a:pt x="15782" y="4189"/>
                </a:cubicBezTo>
                <a:lnTo>
                  <a:pt x="15675" y="4299"/>
                </a:lnTo>
                <a:cubicBezTo>
                  <a:pt x="15675" y="4347"/>
                  <a:pt x="15646" y="4392"/>
                  <a:pt x="15593" y="4420"/>
                </a:cubicBezTo>
                <a:cubicBezTo>
                  <a:pt x="15539" y="4446"/>
                  <a:pt x="15511" y="4474"/>
                  <a:pt x="15511" y="4513"/>
                </a:cubicBezTo>
                <a:lnTo>
                  <a:pt x="15457" y="4513"/>
                </a:lnTo>
                <a:lnTo>
                  <a:pt x="15175" y="4672"/>
                </a:lnTo>
                <a:cubicBezTo>
                  <a:pt x="15155" y="4640"/>
                  <a:pt x="15132" y="4629"/>
                  <a:pt x="15107" y="4646"/>
                </a:cubicBezTo>
                <a:cubicBezTo>
                  <a:pt x="15079" y="4669"/>
                  <a:pt x="15047" y="4672"/>
                  <a:pt x="15011" y="4672"/>
                </a:cubicBezTo>
                <a:lnTo>
                  <a:pt x="14985" y="4672"/>
                </a:lnTo>
                <a:lnTo>
                  <a:pt x="14957" y="4700"/>
                </a:lnTo>
                <a:cubicBezTo>
                  <a:pt x="15028" y="4700"/>
                  <a:pt x="15062" y="4663"/>
                  <a:pt x="15053" y="4578"/>
                </a:cubicBezTo>
                <a:cubicBezTo>
                  <a:pt x="15042" y="4497"/>
                  <a:pt x="15011" y="4457"/>
                  <a:pt x="14957" y="4457"/>
                </a:cubicBezTo>
                <a:lnTo>
                  <a:pt x="14739" y="4513"/>
                </a:lnTo>
                <a:cubicBezTo>
                  <a:pt x="14706" y="4513"/>
                  <a:pt x="14683" y="4508"/>
                  <a:pt x="14680" y="4496"/>
                </a:cubicBezTo>
                <a:cubicBezTo>
                  <a:pt x="14675" y="4491"/>
                  <a:pt x="14683" y="4474"/>
                  <a:pt x="14708" y="4446"/>
                </a:cubicBezTo>
                <a:cubicBezTo>
                  <a:pt x="14731" y="4420"/>
                  <a:pt x="14751" y="4386"/>
                  <a:pt x="14768" y="4347"/>
                </a:cubicBezTo>
                <a:cubicBezTo>
                  <a:pt x="14788" y="4316"/>
                  <a:pt x="14788" y="4276"/>
                  <a:pt x="14768" y="4242"/>
                </a:cubicBezTo>
                <a:cubicBezTo>
                  <a:pt x="14751" y="4203"/>
                  <a:pt x="14720" y="4203"/>
                  <a:pt x="14680" y="4225"/>
                </a:cubicBezTo>
                <a:cubicBezTo>
                  <a:pt x="14641" y="4254"/>
                  <a:pt x="14618" y="4254"/>
                  <a:pt x="14618" y="4214"/>
                </a:cubicBezTo>
                <a:lnTo>
                  <a:pt x="14700" y="4214"/>
                </a:lnTo>
                <a:lnTo>
                  <a:pt x="14768" y="4149"/>
                </a:lnTo>
                <a:cubicBezTo>
                  <a:pt x="14788" y="4127"/>
                  <a:pt x="14779" y="4098"/>
                  <a:pt x="14748" y="4056"/>
                </a:cubicBezTo>
                <a:cubicBezTo>
                  <a:pt x="14717" y="4005"/>
                  <a:pt x="14691" y="3977"/>
                  <a:pt x="14674" y="3957"/>
                </a:cubicBezTo>
                <a:lnTo>
                  <a:pt x="14375" y="3906"/>
                </a:lnTo>
                <a:lnTo>
                  <a:pt x="14186" y="3740"/>
                </a:lnTo>
                <a:cubicBezTo>
                  <a:pt x="14169" y="3757"/>
                  <a:pt x="14135" y="3745"/>
                  <a:pt x="14087" y="3703"/>
                </a:cubicBezTo>
                <a:cubicBezTo>
                  <a:pt x="14036" y="3658"/>
                  <a:pt x="13994" y="3624"/>
                  <a:pt x="13957" y="3610"/>
                </a:cubicBezTo>
                <a:lnTo>
                  <a:pt x="13739" y="3686"/>
                </a:lnTo>
                <a:lnTo>
                  <a:pt x="13211" y="3565"/>
                </a:lnTo>
                <a:cubicBezTo>
                  <a:pt x="13177" y="3565"/>
                  <a:pt x="13140" y="3576"/>
                  <a:pt x="13104" y="3599"/>
                </a:cubicBezTo>
                <a:cubicBezTo>
                  <a:pt x="13070" y="3624"/>
                  <a:pt x="13050" y="3652"/>
                  <a:pt x="13050" y="3686"/>
                </a:cubicBezTo>
                <a:cubicBezTo>
                  <a:pt x="13050" y="3726"/>
                  <a:pt x="13070" y="3751"/>
                  <a:pt x="13104" y="3768"/>
                </a:cubicBezTo>
                <a:cubicBezTo>
                  <a:pt x="13140" y="3785"/>
                  <a:pt x="13157" y="3813"/>
                  <a:pt x="13157" y="3850"/>
                </a:cubicBezTo>
                <a:cubicBezTo>
                  <a:pt x="13157" y="3884"/>
                  <a:pt x="13171" y="3983"/>
                  <a:pt x="13200" y="4138"/>
                </a:cubicBezTo>
                <a:cubicBezTo>
                  <a:pt x="13225" y="4299"/>
                  <a:pt x="13202" y="4358"/>
                  <a:pt x="13132" y="4324"/>
                </a:cubicBezTo>
                <a:lnTo>
                  <a:pt x="12996" y="4513"/>
                </a:lnTo>
                <a:cubicBezTo>
                  <a:pt x="13013" y="4547"/>
                  <a:pt x="13044" y="4578"/>
                  <a:pt x="13089" y="4606"/>
                </a:cubicBezTo>
                <a:cubicBezTo>
                  <a:pt x="13137" y="4635"/>
                  <a:pt x="13180" y="4669"/>
                  <a:pt x="13225" y="4705"/>
                </a:cubicBezTo>
                <a:cubicBezTo>
                  <a:pt x="13270" y="4750"/>
                  <a:pt x="13313" y="4793"/>
                  <a:pt x="13347" y="4849"/>
                </a:cubicBezTo>
                <a:cubicBezTo>
                  <a:pt x="13383" y="4903"/>
                  <a:pt x="13392" y="4988"/>
                  <a:pt x="13375" y="5092"/>
                </a:cubicBezTo>
                <a:lnTo>
                  <a:pt x="12767" y="5510"/>
                </a:lnTo>
                <a:lnTo>
                  <a:pt x="12767" y="5566"/>
                </a:lnTo>
                <a:cubicBezTo>
                  <a:pt x="12767" y="5637"/>
                  <a:pt x="12784" y="5705"/>
                  <a:pt x="12821" y="5770"/>
                </a:cubicBezTo>
                <a:cubicBezTo>
                  <a:pt x="12855" y="5832"/>
                  <a:pt x="12892" y="5914"/>
                  <a:pt x="12928" y="6012"/>
                </a:cubicBezTo>
                <a:cubicBezTo>
                  <a:pt x="13019" y="6052"/>
                  <a:pt x="13061" y="6080"/>
                  <a:pt x="13058" y="6105"/>
                </a:cubicBezTo>
                <a:cubicBezTo>
                  <a:pt x="13053" y="6134"/>
                  <a:pt x="13022" y="6162"/>
                  <a:pt x="12962" y="6190"/>
                </a:cubicBezTo>
                <a:cubicBezTo>
                  <a:pt x="12903" y="6216"/>
                  <a:pt x="12849" y="6244"/>
                  <a:pt x="12793" y="6272"/>
                </a:cubicBezTo>
                <a:cubicBezTo>
                  <a:pt x="12739" y="6295"/>
                  <a:pt x="12714" y="6320"/>
                  <a:pt x="12714" y="6337"/>
                </a:cubicBezTo>
                <a:cubicBezTo>
                  <a:pt x="12714" y="6354"/>
                  <a:pt x="12694" y="6365"/>
                  <a:pt x="12657" y="6365"/>
                </a:cubicBezTo>
                <a:lnTo>
                  <a:pt x="12550" y="6365"/>
                </a:lnTo>
                <a:lnTo>
                  <a:pt x="12496" y="6365"/>
                </a:lnTo>
                <a:cubicBezTo>
                  <a:pt x="12496" y="6343"/>
                  <a:pt x="12505" y="6331"/>
                  <a:pt x="12522" y="6320"/>
                </a:cubicBezTo>
                <a:cubicBezTo>
                  <a:pt x="12541" y="6314"/>
                  <a:pt x="12550" y="6295"/>
                  <a:pt x="12550" y="6255"/>
                </a:cubicBezTo>
                <a:lnTo>
                  <a:pt x="12293" y="6094"/>
                </a:lnTo>
                <a:lnTo>
                  <a:pt x="12293" y="6122"/>
                </a:lnTo>
                <a:lnTo>
                  <a:pt x="12185" y="5902"/>
                </a:lnTo>
                <a:cubicBezTo>
                  <a:pt x="12219" y="5815"/>
                  <a:pt x="12225" y="5747"/>
                  <a:pt x="12199" y="5710"/>
                </a:cubicBezTo>
                <a:cubicBezTo>
                  <a:pt x="12171" y="5665"/>
                  <a:pt x="12157" y="5620"/>
                  <a:pt x="12157" y="5566"/>
                </a:cubicBezTo>
                <a:cubicBezTo>
                  <a:pt x="12157" y="5422"/>
                  <a:pt x="12092" y="5352"/>
                  <a:pt x="11962" y="5352"/>
                </a:cubicBezTo>
                <a:cubicBezTo>
                  <a:pt x="11832" y="5352"/>
                  <a:pt x="11694" y="5369"/>
                  <a:pt x="11550" y="5408"/>
                </a:cubicBezTo>
                <a:cubicBezTo>
                  <a:pt x="11584" y="5386"/>
                  <a:pt x="11581" y="5360"/>
                  <a:pt x="11536" y="5321"/>
                </a:cubicBezTo>
                <a:cubicBezTo>
                  <a:pt x="11490" y="5276"/>
                  <a:pt x="11459" y="5259"/>
                  <a:pt x="11439" y="5259"/>
                </a:cubicBezTo>
                <a:cubicBezTo>
                  <a:pt x="11295" y="5259"/>
                  <a:pt x="11126" y="5194"/>
                  <a:pt x="10925" y="5067"/>
                </a:cubicBezTo>
                <a:cubicBezTo>
                  <a:pt x="10730" y="4945"/>
                  <a:pt x="10566" y="4880"/>
                  <a:pt x="10439" y="4880"/>
                </a:cubicBezTo>
                <a:cubicBezTo>
                  <a:pt x="10386" y="4880"/>
                  <a:pt x="10321" y="4892"/>
                  <a:pt x="10250" y="4906"/>
                </a:cubicBezTo>
                <a:cubicBezTo>
                  <a:pt x="10179" y="4923"/>
                  <a:pt x="10112" y="4945"/>
                  <a:pt x="10047" y="4962"/>
                </a:cubicBezTo>
                <a:cubicBezTo>
                  <a:pt x="10083" y="4945"/>
                  <a:pt x="10106" y="4897"/>
                  <a:pt x="10114" y="4824"/>
                </a:cubicBezTo>
                <a:lnTo>
                  <a:pt x="9939" y="4516"/>
                </a:lnTo>
                <a:lnTo>
                  <a:pt x="9911" y="4488"/>
                </a:lnTo>
                <a:cubicBezTo>
                  <a:pt x="9857" y="4488"/>
                  <a:pt x="9795" y="4510"/>
                  <a:pt x="9724" y="4553"/>
                </a:cubicBezTo>
                <a:cubicBezTo>
                  <a:pt x="9651" y="4598"/>
                  <a:pt x="9614" y="4558"/>
                  <a:pt x="9614" y="4434"/>
                </a:cubicBezTo>
                <a:cubicBezTo>
                  <a:pt x="9614" y="4417"/>
                  <a:pt x="9623" y="4400"/>
                  <a:pt x="9642" y="4378"/>
                </a:cubicBezTo>
                <a:cubicBezTo>
                  <a:pt x="9659" y="4361"/>
                  <a:pt x="9659" y="4344"/>
                  <a:pt x="9642" y="4327"/>
                </a:cubicBezTo>
                <a:cubicBezTo>
                  <a:pt x="9623" y="4217"/>
                  <a:pt x="9645" y="4124"/>
                  <a:pt x="9710" y="4047"/>
                </a:cubicBezTo>
                <a:cubicBezTo>
                  <a:pt x="9772" y="3968"/>
                  <a:pt x="9823" y="3886"/>
                  <a:pt x="9857" y="3799"/>
                </a:cubicBezTo>
                <a:cubicBezTo>
                  <a:pt x="9894" y="3759"/>
                  <a:pt x="9911" y="3728"/>
                  <a:pt x="9911" y="3689"/>
                </a:cubicBezTo>
                <a:cubicBezTo>
                  <a:pt x="9911" y="3655"/>
                  <a:pt x="9931" y="3638"/>
                  <a:pt x="9965" y="3638"/>
                </a:cubicBezTo>
                <a:cubicBezTo>
                  <a:pt x="10038" y="3638"/>
                  <a:pt x="10109" y="3615"/>
                  <a:pt x="10176" y="3579"/>
                </a:cubicBezTo>
                <a:cubicBezTo>
                  <a:pt x="10244" y="3534"/>
                  <a:pt x="10321" y="3505"/>
                  <a:pt x="10414" y="3491"/>
                </a:cubicBezTo>
                <a:lnTo>
                  <a:pt x="10439" y="3406"/>
                </a:lnTo>
                <a:cubicBezTo>
                  <a:pt x="10439" y="3370"/>
                  <a:pt x="10343" y="3342"/>
                  <a:pt x="10148" y="3313"/>
                </a:cubicBezTo>
                <a:cubicBezTo>
                  <a:pt x="9956" y="3285"/>
                  <a:pt x="9857" y="3254"/>
                  <a:pt x="9857" y="3220"/>
                </a:cubicBezTo>
                <a:lnTo>
                  <a:pt x="9885" y="3192"/>
                </a:lnTo>
                <a:cubicBezTo>
                  <a:pt x="10066" y="3243"/>
                  <a:pt x="10202" y="3274"/>
                  <a:pt x="10298" y="3285"/>
                </a:cubicBezTo>
                <a:cubicBezTo>
                  <a:pt x="10391" y="3296"/>
                  <a:pt x="10470" y="3285"/>
                  <a:pt x="10535" y="3260"/>
                </a:cubicBezTo>
                <a:cubicBezTo>
                  <a:pt x="10597" y="3231"/>
                  <a:pt x="10671" y="3198"/>
                  <a:pt x="10758" y="3147"/>
                </a:cubicBezTo>
                <a:cubicBezTo>
                  <a:pt x="10843" y="3104"/>
                  <a:pt x="10976" y="3042"/>
                  <a:pt x="11157" y="2960"/>
                </a:cubicBezTo>
                <a:cubicBezTo>
                  <a:pt x="11157" y="2926"/>
                  <a:pt x="11061" y="2890"/>
                  <a:pt x="10866" y="2850"/>
                </a:cubicBezTo>
                <a:cubicBezTo>
                  <a:pt x="10671" y="2816"/>
                  <a:pt x="10549" y="2780"/>
                  <a:pt x="10496" y="2746"/>
                </a:cubicBezTo>
                <a:lnTo>
                  <a:pt x="10657" y="2746"/>
                </a:lnTo>
                <a:cubicBezTo>
                  <a:pt x="10691" y="2746"/>
                  <a:pt x="10739" y="2752"/>
                  <a:pt x="10798" y="2774"/>
                </a:cubicBezTo>
                <a:cubicBezTo>
                  <a:pt x="10857" y="2788"/>
                  <a:pt x="10905" y="2805"/>
                  <a:pt x="10939" y="2828"/>
                </a:cubicBezTo>
                <a:cubicBezTo>
                  <a:pt x="10939" y="2862"/>
                  <a:pt x="10968" y="2884"/>
                  <a:pt x="11021" y="2895"/>
                </a:cubicBezTo>
                <a:cubicBezTo>
                  <a:pt x="11075" y="2901"/>
                  <a:pt x="11120" y="2907"/>
                  <a:pt x="11157" y="2907"/>
                </a:cubicBezTo>
                <a:lnTo>
                  <a:pt x="11360" y="2774"/>
                </a:lnTo>
                <a:lnTo>
                  <a:pt x="11360" y="2689"/>
                </a:lnTo>
                <a:lnTo>
                  <a:pt x="11307" y="2608"/>
                </a:lnTo>
                <a:lnTo>
                  <a:pt x="11603" y="2554"/>
                </a:lnTo>
                <a:cubicBezTo>
                  <a:pt x="11583" y="2537"/>
                  <a:pt x="11589" y="2520"/>
                  <a:pt x="11615" y="2503"/>
                </a:cubicBezTo>
                <a:cubicBezTo>
                  <a:pt x="11643" y="2480"/>
                  <a:pt x="11665" y="2475"/>
                  <a:pt x="11682" y="2475"/>
                </a:cubicBezTo>
                <a:cubicBezTo>
                  <a:pt x="11739" y="2475"/>
                  <a:pt x="11793" y="2503"/>
                  <a:pt x="11852" y="2554"/>
                </a:cubicBezTo>
                <a:cubicBezTo>
                  <a:pt x="11911" y="2608"/>
                  <a:pt x="11951" y="2636"/>
                  <a:pt x="11968" y="2636"/>
                </a:cubicBezTo>
                <a:lnTo>
                  <a:pt x="12239" y="2531"/>
                </a:lnTo>
                <a:cubicBezTo>
                  <a:pt x="12219" y="2509"/>
                  <a:pt x="12245" y="2497"/>
                  <a:pt x="12312" y="2486"/>
                </a:cubicBezTo>
                <a:cubicBezTo>
                  <a:pt x="12380" y="2480"/>
                  <a:pt x="12400" y="2452"/>
                  <a:pt x="12375" y="2410"/>
                </a:cubicBezTo>
                <a:lnTo>
                  <a:pt x="12185" y="2190"/>
                </a:lnTo>
                <a:cubicBezTo>
                  <a:pt x="12166" y="2190"/>
                  <a:pt x="12151" y="2178"/>
                  <a:pt x="12143" y="2150"/>
                </a:cubicBezTo>
                <a:cubicBezTo>
                  <a:pt x="12134" y="2122"/>
                  <a:pt x="12140" y="2111"/>
                  <a:pt x="12157" y="2111"/>
                </a:cubicBezTo>
                <a:cubicBezTo>
                  <a:pt x="12247" y="2111"/>
                  <a:pt x="12273" y="2063"/>
                  <a:pt x="12239" y="1972"/>
                </a:cubicBezTo>
                <a:cubicBezTo>
                  <a:pt x="12166" y="1941"/>
                  <a:pt x="12089" y="1896"/>
                  <a:pt x="12010" y="1848"/>
                </a:cubicBezTo>
                <a:cubicBezTo>
                  <a:pt x="11928" y="1797"/>
                  <a:pt x="11838" y="1769"/>
                  <a:pt x="11739" y="1769"/>
                </a:cubicBezTo>
                <a:cubicBezTo>
                  <a:pt x="11702" y="1769"/>
                  <a:pt x="11663" y="1780"/>
                  <a:pt x="11615" y="1797"/>
                </a:cubicBezTo>
                <a:cubicBezTo>
                  <a:pt x="11572" y="1820"/>
                  <a:pt x="11550" y="1848"/>
                  <a:pt x="11550" y="1890"/>
                </a:cubicBezTo>
                <a:cubicBezTo>
                  <a:pt x="11550" y="1930"/>
                  <a:pt x="11572" y="1947"/>
                  <a:pt x="11615" y="1947"/>
                </a:cubicBezTo>
                <a:cubicBezTo>
                  <a:pt x="11663" y="1947"/>
                  <a:pt x="11694" y="1964"/>
                  <a:pt x="11711" y="2000"/>
                </a:cubicBezTo>
                <a:cubicBezTo>
                  <a:pt x="11747" y="2040"/>
                  <a:pt x="11739" y="2057"/>
                  <a:pt x="11682" y="2057"/>
                </a:cubicBezTo>
                <a:cubicBezTo>
                  <a:pt x="11629" y="2057"/>
                  <a:pt x="11603" y="2063"/>
                  <a:pt x="11603" y="2082"/>
                </a:cubicBezTo>
                <a:cubicBezTo>
                  <a:pt x="11530" y="2082"/>
                  <a:pt x="11462" y="2133"/>
                  <a:pt x="11400" y="2243"/>
                </a:cubicBezTo>
                <a:cubicBezTo>
                  <a:pt x="11338" y="2353"/>
                  <a:pt x="11256" y="2432"/>
                  <a:pt x="11157" y="2475"/>
                </a:cubicBezTo>
                <a:cubicBezTo>
                  <a:pt x="11120" y="2475"/>
                  <a:pt x="11106" y="2463"/>
                  <a:pt x="11117" y="2441"/>
                </a:cubicBezTo>
                <a:cubicBezTo>
                  <a:pt x="11126" y="2421"/>
                  <a:pt x="11120" y="2398"/>
                  <a:pt x="11103" y="2382"/>
                </a:cubicBezTo>
                <a:cubicBezTo>
                  <a:pt x="11083" y="2342"/>
                  <a:pt x="11052" y="2319"/>
                  <a:pt x="11007" y="2311"/>
                </a:cubicBezTo>
                <a:cubicBezTo>
                  <a:pt x="10962" y="2305"/>
                  <a:pt x="10939" y="2283"/>
                  <a:pt x="10939" y="2243"/>
                </a:cubicBezTo>
                <a:cubicBezTo>
                  <a:pt x="10939" y="2209"/>
                  <a:pt x="10962" y="2150"/>
                  <a:pt x="11007" y="2068"/>
                </a:cubicBezTo>
                <a:cubicBezTo>
                  <a:pt x="11052" y="1989"/>
                  <a:pt x="10993" y="1947"/>
                  <a:pt x="10832" y="1947"/>
                </a:cubicBezTo>
                <a:cubicBezTo>
                  <a:pt x="10758" y="1947"/>
                  <a:pt x="10708" y="1972"/>
                  <a:pt x="10677" y="2029"/>
                </a:cubicBezTo>
                <a:cubicBezTo>
                  <a:pt x="10645" y="2082"/>
                  <a:pt x="10612" y="2133"/>
                  <a:pt x="10575" y="2190"/>
                </a:cubicBezTo>
                <a:lnTo>
                  <a:pt x="10278" y="1851"/>
                </a:lnTo>
                <a:lnTo>
                  <a:pt x="10046" y="1825"/>
                </a:lnTo>
                <a:cubicBezTo>
                  <a:pt x="10046" y="1752"/>
                  <a:pt x="10063" y="1693"/>
                  <a:pt x="10095" y="1639"/>
                </a:cubicBezTo>
                <a:cubicBezTo>
                  <a:pt x="10126" y="1583"/>
                  <a:pt x="10083" y="1512"/>
                  <a:pt x="9965" y="1425"/>
                </a:cubicBezTo>
                <a:cubicBezTo>
                  <a:pt x="9911" y="1385"/>
                  <a:pt x="9863" y="1354"/>
                  <a:pt x="9818" y="1320"/>
                </a:cubicBezTo>
                <a:cubicBezTo>
                  <a:pt x="9772" y="1292"/>
                  <a:pt x="9724" y="1275"/>
                  <a:pt x="9671" y="1275"/>
                </a:cubicBezTo>
                <a:cubicBezTo>
                  <a:pt x="9651" y="1275"/>
                  <a:pt x="9609" y="1292"/>
                  <a:pt x="9541" y="1337"/>
                </a:cubicBezTo>
                <a:cubicBezTo>
                  <a:pt x="9473" y="1377"/>
                  <a:pt x="9411" y="1413"/>
                  <a:pt x="9357" y="1447"/>
                </a:cubicBezTo>
                <a:cubicBezTo>
                  <a:pt x="9303" y="1487"/>
                  <a:pt x="9275" y="1523"/>
                  <a:pt x="9275" y="1557"/>
                </a:cubicBezTo>
                <a:cubicBezTo>
                  <a:pt x="9275" y="1597"/>
                  <a:pt x="9320" y="1614"/>
                  <a:pt x="9411" y="1614"/>
                </a:cubicBezTo>
                <a:lnTo>
                  <a:pt x="9385" y="1614"/>
                </a:lnTo>
                <a:cubicBezTo>
                  <a:pt x="9329" y="1614"/>
                  <a:pt x="9303" y="1645"/>
                  <a:pt x="9303" y="1724"/>
                </a:cubicBezTo>
                <a:cubicBezTo>
                  <a:pt x="9303" y="1738"/>
                  <a:pt x="9346" y="1761"/>
                  <a:pt x="9433" y="1789"/>
                </a:cubicBezTo>
                <a:cubicBezTo>
                  <a:pt x="9518" y="1817"/>
                  <a:pt x="9577" y="1828"/>
                  <a:pt x="9614" y="1828"/>
                </a:cubicBezTo>
                <a:cubicBezTo>
                  <a:pt x="9651" y="1811"/>
                  <a:pt x="9676" y="1817"/>
                  <a:pt x="9696" y="1851"/>
                </a:cubicBezTo>
                <a:cubicBezTo>
                  <a:pt x="9713" y="1882"/>
                  <a:pt x="9741" y="1893"/>
                  <a:pt x="9778" y="1893"/>
                </a:cubicBezTo>
                <a:lnTo>
                  <a:pt x="9885" y="1854"/>
                </a:lnTo>
                <a:lnTo>
                  <a:pt x="9885" y="1921"/>
                </a:lnTo>
                <a:cubicBezTo>
                  <a:pt x="9866" y="1944"/>
                  <a:pt x="9857" y="1961"/>
                  <a:pt x="9857" y="1975"/>
                </a:cubicBezTo>
                <a:lnTo>
                  <a:pt x="9885" y="2085"/>
                </a:lnTo>
                <a:lnTo>
                  <a:pt x="9614" y="2218"/>
                </a:lnTo>
                <a:cubicBezTo>
                  <a:pt x="9597" y="2235"/>
                  <a:pt x="9577" y="2246"/>
                  <a:pt x="9561" y="2246"/>
                </a:cubicBezTo>
                <a:cubicBezTo>
                  <a:pt x="9544" y="2246"/>
                  <a:pt x="9521" y="2257"/>
                  <a:pt x="9493" y="2274"/>
                </a:cubicBezTo>
                <a:cubicBezTo>
                  <a:pt x="9493" y="2328"/>
                  <a:pt x="9518" y="2385"/>
                  <a:pt x="9566" y="2444"/>
                </a:cubicBezTo>
                <a:cubicBezTo>
                  <a:pt x="9617" y="2500"/>
                  <a:pt x="9563" y="2534"/>
                  <a:pt x="9411" y="2534"/>
                </a:cubicBezTo>
                <a:lnTo>
                  <a:pt x="9329" y="2478"/>
                </a:lnTo>
                <a:cubicBezTo>
                  <a:pt x="9329" y="2407"/>
                  <a:pt x="9258" y="2345"/>
                  <a:pt x="9108" y="2297"/>
                </a:cubicBezTo>
                <a:cubicBezTo>
                  <a:pt x="8959" y="2246"/>
                  <a:pt x="8778" y="2212"/>
                  <a:pt x="8566" y="2193"/>
                </a:cubicBezTo>
                <a:cubicBezTo>
                  <a:pt x="8354" y="2176"/>
                  <a:pt x="8142" y="2164"/>
                  <a:pt x="7930" y="2153"/>
                </a:cubicBezTo>
                <a:cubicBezTo>
                  <a:pt x="7718" y="2142"/>
                  <a:pt x="7557" y="2136"/>
                  <a:pt x="7450" y="2136"/>
                </a:cubicBezTo>
                <a:lnTo>
                  <a:pt x="7004" y="2275"/>
                </a:lnTo>
                <a:lnTo>
                  <a:pt x="7114" y="2534"/>
                </a:lnTo>
                <a:cubicBezTo>
                  <a:pt x="7077" y="2534"/>
                  <a:pt x="7054" y="2546"/>
                  <a:pt x="7046" y="2571"/>
                </a:cubicBezTo>
                <a:cubicBezTo>
                  <a:pt x="7035" y="2599"/>
                  <a:pt x="7049" y="2622"/>
                  <a:pt x="7086" y="2639"/>
                </a:cubicBezTo>
                <a:cubicBezTo>
                  <a:pt x="7049" y="2605"/>
                  <a:pt x="6981" y="2540"/>
                  <a:pt x="6882" y="2444"/>
                </a:cubicBezTo>
                <a:cubicBezTo>
                  <a:pt x="6783" y="2345"/>
                  <a:pt x="6715" y="2303"/>
                  <a:pt x="6679" y="2303"/>
                </a:cubicBezTo>
                <a:lnTo>
                  <a:pt x="6450" y="2241"/>
                </a:lnTo>
                <a:close/>
                <a:moveTo>
                  <a:pt x="8114" y="1662"/>
                </a:moveTo>
                <a:cubicBezTo>
                  <a:pt x="8077" y="1640"/>
                  <a:pt x="8032" y="1623"/>
                  <a:pt x="7978" y="1609"/>
                </a:cubicBezTo>
                <a:cubicBezTo>
                  <a:pt x="7925" y="1592"/>
                  <a:pt x="7879" y="1580"/>
                  <a:pt x="7843" y="1580"/>
                </a:cubicBezTo>
                <a:cubicBezTo>
                  <a:pt x="7806" y="1580"/>
                  <a:pt x="7733" y="1603"/>
                  <a:pt x="7620" y="1645"/>
                </a:cubicBezTo>
                <a:cubicBezTo>
                  <a:pt x="7507" y="1691"/>
                  <a:pt x="7379" y="1744"/>
                  <a:pt x="7241" y="1801"/>
                </a:cubicBezTo>
                <a:cubicBezTo>
                  <a:pt x="7100" y="1860"/>
                  <a:pt x="6967" y="1916"/>
                  <a:pt x="6843" y="1970"/>
                </a:cubicBezTo>
                <a:cubicBezTo>
                  <a:pt x="6715" y="2027"/>
                  <a:pt x="6631" y="2060"/>
                  <a:pt x="6585" y="2080"/>
                </a:cubicBezTo>
                <a:cubicBezTo>
                  <a:pt x="6713" y="2060"/>
                  <a:pt x="6826" y="2027"/>
                  <a:pt x="6930" y="1970"/>
                </a:cubicBezTo>
                <a:cubicBezTo>
                  <a:pt x="7032" y="1916"/>
                  <a:pt x="7142" y="1888"/>
                  <a:pt x="7261" y="1888"/>
                </a:cubicBezTo>
                <a:lnTo>
                  <a:pt x="7343" y="1945"/>
                </a:lnTo>
                <a:cubicBezTo>
                  <a:pt x="7396" y="1962"/>
                  <a:pt x="7444" y="1970"/>
                  <a:pt x="7492" y="1970"/>
                </a:cubicBezTo>
                <a:cubicBezTo>
                  <a:pt x="7538" y="1970"/>
                  <a:pt x="7577" y="1987"/>
                  <a:pt x="7611" y="2027"/>
                </a:cubicBezTo>
                <a:cubicBezTo>
                  <a:pt x="7685" y="2010"/>
                  <a:pt x="7761" y="2015"/>
                  <a:pt x="7843" y="2055"/>
                </a:cubicBezTo>
                <a:lnTo>
                  <a:pt x="7925" y="1998"/>
                </a:lnTo>
                <a:lnTo>
                  <a:pt x="7925" y="1888"/>
                </a:lnTo>
                <a:lnTo>
                  <a:pt x="7896" y="1823"/>
                </a:lnTo>
                <a:lnTo>
                  <a:pt x="7978" y="1849"/>
                </a:lnTo>
                <a:cubicBezTo>
                  <a:pt x="8032" y="1849"/>
                  <a:pt x="8086" y="1806"/>
                  <a:pt x="8139" y="1719"/>
                </a:cubicBezTo>
                <a:lnTo>
                  <a:pt x="8114" y="1662"/>
                </a:lnTo>
                <a:close/>
                <a:moveTo>
                  <a:pt x="12496" y="20256"/>
                </a:moveTo>
                <a:cubicBezTo>
                  <a:pt x="12496" y="20307"/>
                  <a:pt x="12488" y="20332"/>
                  <a:pt x="12468" y="20355"/>
                </a:cubicBezTo>
                <a:cubicBezTo>
                  <a:pt x="13505" y="20174"/>
                  <a:pt x="14485" y="19838"/>
                  <a:pt x="15403" y="19347"/>
                </a:cubicBezTo>
                <a:cubicBezTo>
                  <a:pt x="16322" y="18856"/>
                  <a:pt x="17144" y="18223"/>
                  <a:pt x="17864" y="17450"/>
                </a:cubicBezTo>
                <a:lnTo>
                  <a:pt x="17839" y="17450"/>
                </a:lnTo>
                <a:cubicBezTo>
                  <a:pt x="17765" y="17483"/>
                  <a:pt x="17703" y="17483"/>
                  <a:pt x="17650" y="17450"/>
                </a:cubicBezTo>
                <a:lnTo>
                  <a:pt x="17582" y="17498"/>
                </a:lnTo>
                <a:lnTo>
                  <a:pt x="17418" y="17450"/>
                </a:lnTo>
                <a:lnTo>
                  <a:pt x="17364" y="17450"/>
                </a:lnTo>
                <a:lnTo>
                  <a:pt x="17311" y="17554"/>
                </a:lnTo>
                <a:lnTo>
                  <a:pt x="17339" y="17450"/>
                </a:lnTo>
                <a:cubicBezTo>
                  <a:pt x="17282" y="17376"/>
                  <a:pt x="17220" y="17306"/>
                  <a:pt x="17147" y="17246"/>
                </a:cubicBezTo>
                <a:lnTo>
                  <a:pt x="17093" y="17218"/>
                </a:lnTo>
                <a:cubicBezTo>
                  <a:pt x="17059" y="17218"/>
                  <a:pt x="17039" y="17252"/>
                  <a:pt x="17039" y="17323"/>
                </a:cubicBezTo>
                <a:cubicBezTo>
                  <a:pt x="17059" y="17179"/>
                  <a:pt x="17020" y="17057"/>
                  <a:pt x="16926" y="16953"/>
                </a:cubicBezTo>
                <a:cubicBezTo>
                  <a:pt x="16830" y="16848"/>
                  <a:pt x="16712" y="16797"/>
                  <a:pt x="16567" y="16797"/>
                </a:cubicBezTo>
                <a:cubicBezTo>
                  <a:pt x="16567" y="16814"/>
                  <a:pt x="16559" y="16826"/>
                  <a:pt x="16539" y="16826"/>
                </a:cubicBezTo>
                <a:lnTo>
                  <a:pt x="16486" y="16826"/>
                </a:lnTo>
                <a:lnTo>
                  <a:pt x="16418" y="16772"/>
                </a:lnTo>
                <a:lnTo>
                  <a:pt x="16514" y="16772"/>
                </a:lnTo>
                <a:lnTo>
                  <a:pt x="16568" y="16611"/>
                </a:lnTo>
                <a:lnTo>
                  <a:pt x="16418" y="16501"/>
                </a:lnTo>
                <a:lnTo>
                  <a:pt x="16390" y="16529"/>
                </a:lnTo>
                <a:cubicBezTo>
                  <a:pt x="16265" y="16512"/>
                  <a:pt x="16175" y="16439"/>
                  <a:pt x="16121" y="16315"/>
                </a:cubicBezTo>
                <a:lnTo>
                  <a:pt x="16067" y="16286"/>
                </a:lnTo>
                <a:lnTo>
                  <a:pt x="16039" y="16315"/>
                </a:lnTo>
                <a:lnTo>
                  <a:pt x="15985" y="16340"/>
                </a:lnTo>
                <a:cubicBezTo>
                  <a:pt x="15878" y="16374"/>
                  <a:pt x="15782" y="16413"/>
                  <a:pt x="15700" y="16445"/>
                </a:cubicBezTo>
                <a:cubicBezTo>
                  <a:pt x="15593" y="16413"/>
                  <a:pt x="15511" y="16363"/>
                  <a:pt x="15457" y="16315"/>
                </a:cubicBezTo>
                <a:lnTo>
                  <a:pt x="15093" y="16340"/>
                </a:lnTo>
                <a:cubicBezTo>
                  <a:pt x="15093" y="16284"/>
                  <a:pt x="15076" y="16230"/>
                  <a:pt x="15039" y="16168"/>
                </a:cubicBezTo>
                <a:cubicBezTo>
                  <a:pt x="15002" y="16109"/>
                  <a:pt x="14949" y="16077"/>
                  <a:pt x="14875" y="16077"/>
                </a:cubicBezTo>
                <a:cubicBezTo>
                  <a:pt x="14788" y="16077"/>
                  <a:pt x="14694" y="16089"/>
                  <a:pt x="14598" y="16106"/>
                </a:cubicBezTo>
                <a:cubicBezTo>
                  <a:pt x="14505" y="16123"/>
                  <a:pt x="14440" y="16185"/>
                  <a:pt x="14403" y="16281"/>
                </a:cubicBezTo>
                <a:cubicBezTo>
                  <a:pt x="14403" y="16312"/>
                  <a:pt x="14412" y="16351"/>
                  <a:pt x="14432" y="16385"/>
                </a:cubicBezTo>
                <a:cubicBezTo>
                  <a:pt x="14448" y="16425"/>
                  <a:pt x="14465" y="16450"/>
                  <a:pt x="14485" y="16467"/>
                </a:cubicBezTo>
                <a:lnTo>
                  <a:pt x="14485" y="16577"/>
                </a:lnTo>
                <a:lnTo>
                  <a:pt x="14457" y="16656"/>
                </a:lnTo>
                <a:lnTo>
                  <a:pt x="14403" y="16682"/>
                </a:lnTo>
                <a:lnTo>
                  <a:pt x="14375" y="16682"/>
                </a:lnTo>
                <a:lnTo>
                  <a:pt x="14296" y="16467"/>
                </a:lnTo>
                <a:lnTo>
                  <a:pt x="14375" y="16334"/>
                </a:lnTo>
                <a:cubicBezTo>
                  <a:pt x="14358" y="16298"/>
                  <a:pt x="14350" y="16247"/>
                  <a:pt x="14350" y="16191"/>
                </a:cubicBezTo>
                <a:cubicBezTo>
                  <a:pt x="14350" y="16131"/>
                  <a:pt x="14338" y="16086"/>
                  <a:pt x="14321" y="16049"/>
                </a:cubicBezTo>
                <a:lnTo>
                  <a:pt x="14296" y="15993"/>
                </a:lnTo>
                <a:lnTo>
                  <a:pt x="14214" y="15993"/>
                </a:lnTo>
                <a:lnTo>
                  <a:pt x="14011" y="16131"/>
                </a:lnTo>
                <a:lnTo>
                  <a:pt x="13903" y="16131"/>
                </a:lnTo>
                <a:lnTo>
                  <a:pt x="13850" y="16188"/>
                </a:lnTo>
                <a:cubicBezTo>
                  <a:pt x="13830" y="16202"/>
                  <a:pt x="13821" y="16219"/>
                  <a:pt x="13821" y="16236"/>
                </a:cubicBezTo>
                <a:cubicBezTo>
                  <a:pt x="13821" y="16258"/>
                  <a:pt x="13813" y="16270"/>
                  <a:pt x="13793" y="16281"/>
                </a:cubicBezTo>
                <a:lnTo>
                  <a:pt x="13768" y="16236"/>
                </a:lnTo>
                <a:lnTo>
                  <a:pt x="13660" y="16236"/>
                </a:lnTo>
                <a:cubicBezTo>
                  <a:pt x="13587" y="16312"/>
                  <a:pt x="13547" y="16397"/>
                  <a:pt x="13539" y="16496"/>
                </a:cubicBezTo>
                <a:lnTo>
                  <a:pt x="13578" y="16549"/>
                </a:lnTo>
                <a:lnTo>
                  <a:pt x="13457" y="16628"/>
                </a:lnTo>
                <a:lnTo>
                  <a:pt x="13429" y="16682"/>
                </a:lnTo>
                <a:lnTo>
                  <a:pt x="13347" y="16738"/>
                </a:lnTo>
                <a:cubicBezTo>
                  <a:pt x="13347" y="16755"/>
                  <a:pt x="13344" y="16767"/>
                  <a:pt x="13335" y="16767"/>
                </a:cubicBezTo>
                <a:cubicBezTo>
                  <a:pt x="13324" y="16767"/>
                  <a:pt x="13321" y="16778"/>
                  <a:pt x="13321" y="16792"/>
                </a:cubicBezTo>
                <a:lnTo>
                  <a:pt x="13321" y="16820"/>
                </a:lnTo>
                <a:lnTo>
                  <a:pt x="13321" y="16942"/>
                </a:lnTo>
                <a:lnTo>
                  <a:pt x="13293" y="16970"/>
                </a:lnTo>
                <a:lnTo>
                  <a:pt x="13293" y="16914"/>
                </a:lnTo>
                <a:lnTo>
                  <a:pt x="13268" y="16888"/>
                </a:lnTo>
                <a:cubicBezTo>
                  <a:pt x="13248" y="16778"/>
                  <a:pt x="13143" y="16682"/>
                  <a:pt x="12957" y="16606"/>
                </a:cubicBezTo>
                <a:lnTo>
                  <a:pt x="12875" y="16606"/>
                </a:lnTo>
                <a:lnTo>
                  <a:pt x="12875" y="16657"/>
                </a:lnTo>
                <a:cubicBezTo>
                  <a:pt x="12892" y="16710"/>
                  <a:pt x="12931" y="16761"/>
                  <a:pt x="12991" y="16798"/>
                </a:cubicBezTo>
                <a:cubicBezTo>
                  <a:pt x="13047" y="16837"/>
                  <a:pt x="13095" y="16877"/>
                  <a:pt x="13132" y="16913"/>
                </a:cubicBezTo>
                <a:cubicBezTo>
                  <a:pt x="13112" y="16896"/>
                  <a:pt x="13090" y="16894"/>
                  <a:pt x="13064" y="16902"/>
                </a:cubicBezTo>
                <a:cubicBezTo>
                  <a:pt x="13036" y="16908"/>
                  <a:pt x="13025" y="16925"/>
                  <a:pt x="13025" y="16942"/>
                </a:cubicBezTo>
                <a:lnTo>
                  <a:pt x="13025" y="16998"/>
                </a:lnTo>
                <a:lnTo>
                  <a:pt x="13211" y="17266"/>
                </a:lnTo>
                <a:lnTo>
                  <a:pt x="13211" y="17791"/>
                </a:lnTo>
                <a:lnTo>
                  <a:pt x="13268" y="17930"/>
                </a:lnTo>
                <a:cubicBezTo>
                  <a:pt x="13231" y="18074"/>
                  <a:pt x="13157" y="18192"/>
                  <a:pt x="13050" y="18294"/>
                </a:cubicBezTo>
                <a:lnTo>
                  <a:pt x="13050" y="18266"/>
                </a:lnTo>
                <a:lnTo>
                  <a:pt x="12996" y="18294"/>
                </a:lnTo>
                <a:lnTo>
                  <a:pt x="12957" y="18319"/>
                </a:lnTo>
                <a:lnTo>
                  <a:pt x="12928" y="18452"/>
                </a:lnTo>
                <a:lnTo>
                  <a:pt x="12957" y="18480"/>
                </a:lnTo>
                <a:lnTo>
                  <a:pt x="12957" y="18509"/>
                </a:lnTo>
                <a:lnTo>
                  <a:pt x="12903" y="18452"/>
                </a:lnTo>
                <a:lnTo>
                  <a:pt x="12875" y="18627"/>
                </a:lnTo>
                <a:lnTo>
                  <a:pt x="12714" y="18681"/>
                </a:lnTo>
                <a:cubicBezTo>
                  <a:pt x="12657" y="18720"/>
                  <a:pt x="12635" y="18771"/>
                  <a:pt x="12646" y="18831"/>
                </a:cubicBezTo>
                <a:cubicBezTo>
                  <a:pt x="12654" y="18896"/>
                  <a:pt x="12632" y="18941"/>
                  <a:pt x="12578" y="18980"/>
                </a:cubicBezTo>
                <a:lnTo>
                  <a:pt x="12604" y="19034"/>
                </a:lnTo>
                <a:lnTo>
                  <a:pt x="12522" y="19113"/>
                </a:lnTo>
                <a:cubicBezTo>
                  <a:pt x="12522" y="19150"/>
                  <a:pt x="12519" y="19178"/>
                  <a:pt x="12508" y="19201"/>
                </a:cubicBezTo>
                <a:cubicBezTo>
                  <a:pt x="12499" y="19229"/>
                  <a:pt x="12496" y="19254"/>
                  <a:pt x="12496" y="19288"/>
                </a:cubicBezTo>
                <a:lnTo>
                  <a:pt x="12522" y="19483"/>
                </a:lnTo>
                <a:lnTo>
                  <a:pt x="12604" y="19531"/>
                </a:lnTo>
                <a:lnTo>
                  <a:pt x="12657" y="19483"/>
                </a:lnTo>
                <a:lnTo>
                  <a:pt x="12685" y="19398"/>
                </a:lnTo>
                <a:lnTo>
                  <a:pt x="12714" y="19559"/>
                </a:lnTo>
                <a:cubicBezTo>
                  <a:pt x="12714" y="19599"/>
                  <a:pt x="12694" y="19630"/>
                  <a:pt x="12657" y="19669"/>
                </a:cubicBezTo>
                <a:cubicBezTo>
                  <a:pt x="12604" y="19709"/>
                  <a:pt x="12550" y="19746"/>
                  <a:pt x="12496" y="19796"/>
                </a:cubicBezTo>
                <a:cubicBezTo>
                  <a:pt x="12440" y="19844"/>
                  <a:pt x="12414" y="19918"/>
                  <a:pt x="12414" y="20005"/>
                </a:cubicBezTo>
                <a:cubicBezTo>
                  <a:pt x="12414" y="20045"/>
                  <a:pt x="12428" y="20081"/>
                  <a:pt x="12454" y="20127"/>
                </a:cubicBezTo>
                <a:cubicBezTo>
                  <a:pt x="12482" y="20185"/>
                  <a:pt x="12496" y="20225"/>
                  <a:pt x="12496" y="20256"/>
                </a:cubicBezTo>
              </a:path>
            </a:pathLst>
          </a:custGeom>
          <a:solidFill>
            <a:srgbClr val="FCE587"/>
          </a:solidFill>
          <a:ln>
            <a:noFill/>
          </a:ln>
        </p:spPr>
        <p:txBody>
          <a:bodyPr vert="horz" wrap="square" lIns="65365" tIns="32683" rIns="65365" bIns="32683" numCol="1" anchor="t" anchorCtr="0" compatLnSpc="1"/>
          <a:lstStyle/>
          <a:p>
            <a:endParaRPr lang="es-ES" sz="2800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AutoShape 30"/>
          <p:cNvSpPr/>
          <p:nvPr/>
        </p:nvSpPr>
        <p:spPr bwMode="auto">
          <a:xfrm>
            <a:off x="1144533" y="2345300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33" name="AutoShape 31"/>
          <p:cNvSpPr/>
          <p:nvPr/>
        </p:nvSpPr>
        <p:spPr bwMode="auto">
          <a:xfrm>
            <a:off x="1150882" y="2121463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  <p:sp>
        <p:nvSpPr>
          <p:cNvPr id="34" name="AutoShape 30"/>
          <p:cNvSpPr/>
          <p:nvPr/>
        </p:nvSpPr>
        <p:spPr bwMode="auto">
          <a:xfrm>
            <a:off x="1144533" y="3531161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35" name="AutoShape 31"/>
          <p:cNvSpPr/>
          <p:nvPr/>
        </p:nvSpPr>
        <p:spPr bwMode="auto">
          <a:xfrm>
            <a:off x="1150882" y="3307325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  <p:sp>
        <p:nvSpPr>
          <p:cNvPr id="36" name="AutoShape 30"/>
          <p:cNvSpPr/>
          <p:nvPr/>
        </p:nvSpPr>
        <p:spPr bwMode="auto">
          <a:xfrm>
            <a:off x="1144533" y="4717025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37" name="AutoShape 31"/>
          <p:cNvSpPr/>
          <p:nvPr/>
        </p:nvSpPr>
        <p:spPr bwMode="auto">
          <a:xfrm>
            <a:off x="1150882" y="4493188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  <p:sp>
        <p:nvSpPr>
          <p:cNvPr id="38" name="AutoShape 30"/>
          <p:cNvSpPr/>
          <p:nvPr/>
        </p:nvSpPr>
        <p:spPr bwMode="auto">
          <a:xfrm>
            <a:off x="9162108" y="2345300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39" name="AutoShape 31"/>
          <p:cNvSpPr/>
          <p:nvPr/>
        </p:nvSpPr>
        <p:spPr bwMode="auto">
          <a:xfrm>
            <a:off x="9162108" y="2121463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  <p:sp>
        <p:nvSpPr>
          <p:cNvPr id="40" name="AutoShape 30"/>
          <p:cNvSpPr/>
          <p:nvPr/>
        </p:nvSpPr>
        <p:spPr bwMode="auto">
          <a:xfrm>
            <a:off x="9162108" y="3531161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41" name="AutoShape 31"/>
          <p:cNvSpPr/>
          <p:nvPr/>
        </p:nvSpPr>
        <p:spPr bwMode="auto">
          <a:xfrm>
            <a:off x="9162108" y="3307325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  <p:sp>
        <p:nvSpPr>
          <p:cNvPr id="42" name="AutoShape 30"/>
          <p:cNvSpPr/>
          <p:nvPr/>
        </p:nvSpPr>
        <p:spPr bwMode="auto">
          <a:xfrm>
            <a:off x="9162108" y="4717025"/>
            <a:ext cx="1923457" cy="4762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" charset="0"/>
              <a:sym typeface="Lato" charset="0"/>
            </a:endParaRPr>
          </a:p>
        </p:txBody>
      </p:sp>
      <p:sp>
        <p:nvSpPr>
          <p:cNvPr id="43" name="AutoShape 31"/>
          <p:cNvSpPr/>
          <p:nvPr/>
        </p:nvSpPr>
        <p:spPr bwMode="auto">
          <a:xfrm>
            <a:off x="9162108" y="4493188"/>
            <a:ext cx="1923457" cy="177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1217295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标题关键字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D:\图图图\商务类图\2g.png2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1240925" y="2703498"/>
            <a:ext cx="2275696" cy="2214245"/>
          </a:xfrm>
          <a:prstGeom prst="rect">
            <a:avLst/>
          </a:prstGeom>
        </p:spPr>
      </p:pic>
      <p:pic>
        <p:nvPicPr>
          <p:cNvPr id="24" name="图片 23" descr="D:\图图图\商务类图\2g.png2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6226107" y="2662226"/>
            <a:ext cx="2275696" cy="221424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3733516" y="1948792"/>
            <a:ext cx="2275698" cy="3641114"/>
          </a:xfrm>
          <a:prstGeom prst="rect">
            <a:avLst/>
          </a:prstGeom>
          <a:solidFill>
            <a:srgbClr val="C1E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6702" tIns="286702" rIns="286702" bIns="286702" numCol="1" spcCol="0" rtlCol="0" fromWordArt="0" anchor="t" anchorCtr="0" forceAA="0" compatLnSpc="1">
            <a:noAutofit/>
          </a:bodyPr>
          <a:lstStyle/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填写段落标题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98%</a:t>
            </a:r>
          </a:p>
        </p:txBody>
      </p:sp>
      <p:sp>
        <p:nvSpPr>
          <p:cNvPr id="26" name="矩形 25"/>
          <p:cNvSpPr/>
          <p:nvPr/>
        </p:nvSpPr>
        <p:spPr>
          <a:xfrm>
            <a:off x="8718696" y="1948792"/>
            <a:ext cx="2275698" cy="3641114"/>
          </a:xfrm>
          <a:prstGeom prst="rect">
            <a:avLst/>
          </a:pr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86702" tIns="286702" rIns="286702" bIns="286702" numCol="1" spcCol="0" rtlCol="0" fromWordArt="0" anchor="t" anchorCtr="0" forceAA="0" compatLnSpc="1">
            <a:noAutofit/>
          </a:bodyPr>
          <a:lstStyle/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填写段落标题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字魂58号-创中黑" panose="00000500000000000000" pitchFamily="2" charset="-122"/>
            </a:endParaRPr>
          </a:p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  <a:spcBef>
                <a:spcPts val="880"/>
              </a:spcBef>
            </a:pP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字魂58号-创中黑" panose="00000500000000000000" pitchFamily="2" charset="-122"/>
              </a:rPr>
              <a:t>85%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简约立体几何背景.jpg2"/>
          <p:cNvPicPr>
            <a:picLocks noChangeAspect="1"/>
          </p:cNvPicPr>
          <p:nvPr/>
        </p:nvPicPr>
        <p:blipFill>
          <a:blip r:embed="rId2"/>
          <a:srcRect l="72381" t="9777" r="5138" b="6712"/>
          <a:stretch>
            <a:fillRect/>
          </a:stretch>
        </p:blipFill>
        <p:spPr>
          <a:xfrm>
            <a:off x="0" y="635"/>
            <a:ext cx="8255000" cy="6858000"/>
          </a:xfrm>
          <a:prstGeom prst="rect">
            <a:avLst/>
          </a:prstGeom>
        </p:spPr>
      </p:pic>
      <p:pic>
        <p:nvPicPr>
          <p:cNvPr id="11" name="图片 10" descr="简约立体几何背景"/>
          <p:cNvPicPr>
            <a:picLocks noChangeAspect="1"/>
          </p:cNvPicPr>
          <p:nvPr/>
        </p:nvPicPr>
        <p:blipFill>
          <a:blip r:embed="rId3"/>
          <a:srcRect r="65145"/>
          <a:stretch>
            <a:fillRect/>
          </a:stretch>
        </p:blipFill>
        <p:spPr>
          <a:xfrm rot="10800000">
            <a:off x="5636260" y="635"/>
            <a:ext cx="655574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92139" y="2221627"/>
            <a:ext cx="12547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2544" y="3682454"/>
            <a:ext cx="6101896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2544" y="4483372"/>
            <a:ext cx="5221287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We have many PowerPoint templates that has been specifically designed to help anyone </a:t>
            </a:r>
            <a:r>
              <a:rPr kumimoji="0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hatt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205805" y="1556793"/>
            <a:ext cx="9770203" cy="1906070"/>
            <a:chOff x="700122" y="1510050"/>
            <a:chExt cx="10493419" cy="1731758"/>
          </a:xfrm>
        </p:grpSpPr>
        <p:sp>
          <p:nvSpPr>
            <p:cNvPr id="8" name="Isosceles Triangle 26"/>
            <p:cNvSpPr/>
            <p:nvPr/>
          </p:nvSpPr>
          <p:spPr>
            <a:xfrm>
              <a:off x="700122" y="1510050"/>
              <a:ext cx="4267413" cy="1731758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Isosceles Triangle 26"/>
            <p:cNvSpPr/>
            <p:nvPr/>
          </p:nvSpPr>
          <p:spPr>
            <a:xfrm>
              <a:off x="2755702" y="1907190"/>
              <a:ext cx="3031086" cy="1334617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135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Isosceles Triangle 26"/>
            <p:cNvSpPr/>
            <p:nvPr/>
          </p:nvSpPr>
          <p:spPr>
            <a:xfrm>
              <a:off x="3493519" y="2453660"/>
              <a:ext cx="3594507" cy="788144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sosceles Triangle 26"/>
            <p:cNvSpPr/>
            <p:nvPr/>
          </p:nvSpPr>
          <p:spPr>
            <a:xfrm>
              <a:off x="4794759" y="2230413"/>
              <a:ext cx="3594506" cy="1011395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135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Isosceles Triangle 26"/>
            <p:cNvSpPr/>
            <p:nvPr/>
          </p:nvSpPr>
          <p:spPr>
            <a:xfrm>
              <a:off x="6096000" y="2074227"/>
              <a:ext cx="3594506" cy="1167581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Isosceles Triangle 26"/>
            <p:cNvSpPr/>
            <p:nvPr/>
          </p:nvSpPr>
          <p:spPr>
            <a:xfrm>
              <a:off x="7599035" y="2230409"/>
              <a:ext cx="3594506" cy="1011395"/>
            </a:xfrm>
            <a:custGeom>
              <a:avLst/>
              <a:gdLst>
                <a:gd name="connsiteX0" fmla="*/ 0 w 1523036"/>
                <a:gd name="connsiteY0" fmla="*/ 1312962 h 1312962"/>
                <a:gd name="connsiteX1" fmla="*/ 761518 w 1523036"/>
                <a:gd name="connsiteY1" fmla="*/ 0 h 1312962"/>
                <a:gd name="connsiteX2" fmla="*/ 1523036 w 1523036"/>
                <a:gd name="connsiteY2" fmla="*/ 1312962 h 1312962"/>
                <a:gd name="connsiteX3" fmla="*/ 0 w 1523036"/>
                <a:gd name="connsiteY3" fmla="*/ 1312962 h 1312962"/>
                <a:gd name="connsiteX0-1" fmla="*/ 0 w 1523036"/>
                <a:gd name="connsiteY0-2" fmla="*/ 1122131 h 1122131"/>
                <a:gd name="connsiteX1-3" fmla="*/ 761518 w 1523036"/>
                <a:gd name="connsiteY1-4" fmla="*/ 0 h 1122131"/>
                <a:gd name="connsiteX2-5" fmla="*/ 1523036 w 1523036"/>
                <a:gd name="connsiteY2-6" fmla="*/ 1122131 h 1122131"/>
                <a:gd name="connsiteX3-7" fmla="*/ 0 w 1523036"/>
                <a:gd name="connsiteY3-8" fmla="*/ 1122131 h 1122131"/>
                <a:gd name="connsiteX0-9" fmla="*/ 0 w 1523036"/>
                <a:gd name="connsiteY0-10" fmla="*/ 1122198 h 1122198"/>
                <a:gd name="connsiteX1-11" fmla="*/ 761518 w 1523036"/>
                <a:gd name="connsiteY1-12" fmla="*/ 67 h 1122198"/>
                <a:gd name="connsiteX2-13" fmla="*/ 1523036 w 1523036"/>
                <a:gd name="connsiteY2-14" fmla="*/ 1122198 h 1122198"/>
                <a:gd name="connsiteX3-15" fmla="*/ 0 w 1523036"/>
                <a:gd name="connsiteY3-16" fmla="*/ 1122198 h 1122198"/>
                <a:gd name="connsiteX0-17" fmla="*/ 0 w 1523036"/>
                <a:gd name="connsiteY0-18" fmla="*/ 1678761 h 1678761"/>
                <a:gd name="connsiteX1-19" fmla="*/ 769469 w 1523036"/>
                <a:gd name="connsiteY1-20" fmla="*/ 39 h 1678761"/>
                <a:gd name="connsiteX2-21" fmla="*/ 1523036 w 1523036"/>
                <a:gd name="connsiteY2-22" fmla="*/ 1678761 h 1678761"/>
                <a:gd name="connsiteX3-23" fmla="*/ 0 w 1523036"/>
                <a:gd name="connsiteY3-24" fmla="*/ 1678761 h 1678761"/>
                <a:gd name="connsiteX0-25" fmla="*/ 0 w 1523036"/>
                <a:gd name="connsiteY0-26" fmla="*/ 1678756 h 1678756"/>
                <a:gd name="connsiteX1-27" fmla="*/ 769469 w 1523036"/>
                <a:gd name="connsiteY1-28" fmla="*/ 34 h 1678756"/>
                <a:gd name="connsiteX2-29" fmla="*/ 1523036 w 1523036"/>
                <a:gd name="connsiteY2-30" fmla="*/ 1678756 h 1678756"/>
                <a:gd name="connsiteX3-31" fmla="*/ 0 w 1523036"/>
                <a:gd name="connsiteY3-32" fmla="*/ 1678756 h 16787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23036" h="1678756">
                  <a:moveTo>
                    <a:pt x="0" y="1678756"/>
                  </a:moveTo>
                  <a:cubicBezTo>
                    <a:pt x="253839" y="1304712"/>
                    <a:pt x="634900" y="7652"/>
                    <a:pt x="769469" y="34"/>
                  </a:cubicBezTo>
                  <a:cubicBezTo>
                    <a:pt x="904038" y="-7584"/>
                    <a:pt x="1269197" y="1304712"/>
                    <a:pt x="1523036" y="1678756"/>
                  </a:cubicBezTo>
                  <a:lnTo>
                    <a:pt x="0" y="1678756"/>
                  </a:lnTo>
                  <a:close/>
                </a:path>
              </a:pathLst>
            </a:cu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6" tIns="34283" rIns="68566" bIns="34283"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/>
              <a:endParaRPr lang="en-US" sz="1350" dirty="0">
                <a:solidFill>
                  <a:prstClr val="white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 flipH="1">
            <a:off x="1043793" y="5072084"/>
            <a:ext cx="10174539" cy="612155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powerpoint can be printed out and made into film. The user can perform the presentation on a projector or computer, and the powerpoint can be printed out and made into film.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20239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98114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75991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53868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331745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109623" y="3843174"/>
            <a:ext cx="7232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关键字</a:t>
            </a:r>
          </a:p>
        </p:txBody>
      </p:sp>
      <p:sp>
        <p:nvSpPr>
          <p:cNvPr id="21" name="矩形 20"/>
          <p:cNvSpPr/>
          <p:nvPr/>
        </p:nvSpPr>
        <p:spPr>
          <a:xfrm>
            <a:off x="1069339" y="4548269"/>
            <a:ext cx="9745110" cy="80575"/>
          </a:xfrm>
          <a:prstGeom prst="rect">
            <a:avLst/>
          </a:pr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6320119" y="2253506"/>
            <a:ext cx="4894111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40" name="矩形 39"/>
          <p:cNvSpPr/>
          <p:nvPr/>
        </p:nvSpPr>
        <p:spPr>
          <a:xfrm>
            <a:off x="6320119" y="3857177"/>
            <a:ext cx="48941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41" name="矩形 40"/>
          <p:cNvSpPr/>
          <p:nvPr/>
        </p:nvSpPr>
        <p:spPr>
          <a:xfrm>
            <a:off x="6320119" y="5457958"/>
            <a:ext cx="4894111" cy="617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42" name="矩形: 圆角 41"/>
          <p:cNvSpPr/>
          <p:nvPr/>
        </p:nvSpPr>
        <p:spPr>
          <a:xfrm>
            <a:off x="6342095" y="1750027"/>
            <a:ext cx="2594224" cy="439223"/>
          </a:xfrm>
          <a:prstGeom prst="roundRect">
            <a:avLst>
              <a:gd name="adj" fmla="val 0"/>
            </a:avLst>
          </a:prstGeom>
          <a:solidFill>
            <a:srgbClr val="F9EEF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: 圆角 42"/>
          <p:cNvSpPr/>
          <p:nvPr/>
        </p:nvSpPr>
        <p:spPr>
          <a:xfrm>
            <a:off x="6342095" y="3299766"/>
            <a:ext cx="2594224" cy="439223"/>
          </a:xfrm>
          <a:prstGeom prst="roundRect">
            <a:avLst>
              <a:gd name="adj" fmla="val 0"/>
            </a:avLst>
          </a:prstGeom>
          <a:solidFill>
            <a:srgbClr val="C1E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6342095" y="4963268"/>
            <a:ext cx="2594224" cy="439223"/>
          </a:xfrm>
          <a:prstGeom prst="roundRect">
            <a:avLst>
              <a:gd name="adj" fmla="val 0"/>
            </a:avLst>
          </a:prstGeom>
          <a:solidFill>
            <a:srgbClr val="C1E0FC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390105" y="1688140"/>
            <a:ext cx="174234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46" name="矩形 45"/>
          <p:cNvSpPr/>
          <p:nvPr/>
        </p:nvSpPr>
        <p:spPr>
          <a:xfrm>
            <a:off x="6390105" y="3291811"/>
            <a:ext cx="174234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sp>
        <p:nvSpPr>
          <p:cNvPr id="47" name="矩形 46"/>
          <p:cNvSpPr/>
          <p:nvPr/>
        </p:nvSpPr>
        <p:spPr>
          <a:xfrm>
            <a:off x="6390105" y="4892592"/>
            <a:ext cx="174234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3756921" y="1688069"/>
            <a:ext cx="10146713" cy="5616482"/>
            <a:chOff x="5919537" y="1169470"/>
            <a:chExt cx="11074436" cy="61300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59" t="6888" r="-1"/>
            <a:stretch>
              <a:fillRect/>
            </a:stretch>
          </p:blipFill>
          <p:spPr>
            <a:xfrm>
              <a:off x="5919537" y="1169470"/>
              <a:ext cx="11074436" cy="613000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9799" y="1391518"/>
              <a:ext cx="6549190" cy="42970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8969817" y="2259445"/>
            <a:ext cx="1282401" cy="346763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rmAutofit/>
          </a:bodyPr>
          <a:lstStyle/>
          <a:p>
            <a:r>
              <a:rPr lang="zh-CN" altLang="en-US" sz="173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8969816" y="2695298"/>
            <a:ext cx="27670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3" name="Rectangle 3"/>
          <p:cNvSpPr/>
          <p:nvPr/>
        </p:nvSpPr>
        <p:spPr>
          <a:xfrm>
            <a:off x="8545144" y="4131641"/>
            <a:ext cx="27961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9" name="Rectangle 4"/>
          <p:cNvSpPr/>
          <p:nvPr/>
        </p:nvSpPr>
        <p:spPr>
          <a:xfrm>
            <a:off x="8556792" y="3712932"/>
            <a:ext cx="1282401" cy="346763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rmAutofit/>
          </a:bodyPr>
          <a:lstStyle/>
          <a:p>
            <a:r>
              <a:rPr lang="zh-CN" altLang="en-US" sz="1555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10" name="Rectangle 5"/>
          <p:cNvSpPr/>
          <p:nvPr/>
        </p:nvSpPr>
        <p:spPr>
          <a:xfrm>
            <a:off x="7317689" y="5409116"/>
            <a:ext cx="27961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11" name="Rectangle 6"/>
          <p:cNvSpPr/>
          <p:nvPr/>
        </p:nvSpPr>
        <p:spPr>
          <a:xfrm>
            <a:off x="7329337" y="5003107"/>
            <a:ext cx="1282401" cy="346763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rmAutofit fontScale="97500" lnSpcReduction="10000"/>
          </a:bodyPr>
          <a:lstStyle/>
          <a:p>
            <a:r>
              <a:rPr lang="zh-CN" altLang="en-US" sz="192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12" name="Rectangle 7"/>
          <p:cNvSpPr/>
          <p:nvPr/>
        </p:nvSpPr>
        <p:spPr>
          <a:xfrm>
            <a:off x="2650301" y="5407737"/>
            <a:ext cx="27961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13" name="Rectangle 8"/>
          <p:cNvSpPr/>
          <p:nvPr/>
        </p:nvSpPr>
        <p:spPr>
          <a:xfrm>
            <a:off x="4152383" y="5013650"/>
            <a:ext cx="1282401" cy="297517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Autofit/>
          </a:bodyPr>
          <a:lstStyle/>
          <a:p>
            <a:r>
              <a:rPr lang="zh-CN" altLang="en-US" sz="19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14" name="Rectangle 9"/>
          <p:cNvSpPr/>
          <p:nvPr/>
        </p:nvSpPr>
        <p:spPr>
          <a:xfrm>
            <a:off x="1233586" y="4131641"/>
            <a:ext cx="27961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15" name="Rectangle 10"/>
          <p:cNvSpPr/>
          <p:nvPr/>
        </p:nvSpPr>
        <p:spPr>
          <a:xfrm>
            <a:off x="2735667" y="3738134"/>
            <a:ext cx="1282401" cy="297517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Autofit/>
          </a:bodyPr>
          <a:lstStyle/>
          <a:p>
            <a:r>
              <a:rPr lang="zh-CN" altLang="en-US" sz="21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16" name="Rectangle 11"/>
          <p:cNvSpPr/>
          <p:nvPr/>
        </p:nvSpPr>
        <p:spPr>
          <a:xfrm>
            <a:off x="768993" y="2661710"/>
            <a:ext cx="2796132" cy="436017"/>
          </a:xfrm>
          <a:prstGeom prst="rect">
            <a:avLst/>
          </a:prstGeom>
          <a:ln w="12700">
            <a:miter lim="400000"/>
          </a:ln>
        </p:spPr>
        <p:txBody>
          <a:bodyPr wrap="square" lIns="33867" tIns="33867" rIns="33867" bIns="33867"/>
          <a:lstStyle/>
          <a:p>
            <a:pPr>
              <a:lnSpc>
                <a:spcPct val="150000"/>
              </a:lnSpc>
            </a:pPr>
            <a:r>
              <a:rPr lang="en-US" altLang="zh-CN" sz="94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perform the presentation on a projector or computer, and the powerpoint can be printed out and made into film.</a:t>
            </a:r>
          </a:p>
        </p:txBody>
      </p:sp>
      <p:sp>
        <p:nvSpPr>
          <p:cNvPr id="17" name="Rectangle 12"/>
          <p:cNvSpPr/>
          <p:nvPr/>
        </p:nvSpPr>
        <p:spPr>
          <a:xfrm>
            <a:off x="2271075" y="2271236"/>
            <a:ext cx="1282401" cy="297517"/>
          </a:xfrm>
          <a:prstGeom prst="rect">
            <a:avLst/>
          </a:prstGeom>
          <a:ln w="12700">
            <a:miter lim="400000"/>
          </a:ln>
        </p:spPr>
        <p:txBody>
          <a:bodyPr wrap="none" lIns="33867" tIns="33867" rIns="33867" bIns="33867" anchor="ctr">
            <a:noAutofit/>
          </a:bodyPr>
          <a:lstStyle/>
          <a:p>
            <a:r>
              <a:rPr lang="zh-CN" altLang="en-US" sz="23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grpSp>
        <p:nvGrpSpPr>
          <p:cNvPr id="18" name="Group 31"/>
          <p:cNvGrpSpPr/>
          <p:nvPr/>
        </p:nvGrpSpPr>
        <p:grpSpPr>
          <a:xfrm>
            <a:off x="4526595" y="2206887"/>
            <a:ext cx="3541400" cy="2444620"/>
            <a:chOff x="4433632" y="1877083"/>
            <a:chExt cx="3541400" cy="2444620"/>
          </a:xfrm>
        </p:grpSpPr>
        <p:grpSp>
          <p:nvGrpSpPr>
            <p:cNvPr id="19" name="Group 13"/>
            <p:cNvGrpSpPr/>
            <p:nvPr/>
          </p:nvGrpSpPr>
          <p:grpSpPr>
            <a:xfrm>
              <a:off x="6224312" y="2484553"/>
              <a:ext cx="1750720" cy="740365"/>
              <a:chOff x="73397" y="311387"/>
              <a:chExt cx="3501439" cy="1480728"/>
            </a:xfrm>
            <a:solidFill>
              <a:schemeClr val="accent4"/>
            </a:solidFill>
          </p:grpSpPr>
          <p:sp>
            <p:nvSpPr>
              <p:cNvPr id="33" name="Freeform: Shape 14"/>
              <p:cNvSpPr/>
              <p:nvPr/>
            </p:nvSpPr>
            <p:spPr>
              <a:xfrm rot="1044877">
                <a:off x="1397301" y="942744"/>
                <a:ext cx="2177535" cy="849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745" extrusionOk="0">
                    <a:moveTo>
                      <a:pt x="16670" y="7868"/>
                    </a:moveTo>
                    <a:cubicBezTo>
                      <a:pt x="13000" y="7210"/>
                      <a:pt x="9745" y="4282"/>
                      <a:pt x="7354" y="0"/>
                    </a:cubicBezTo>
                    <a:lnTo>
                      <a:pt x="0" y="10544"/>
                    </a:lnTo>
                    <a:cubicBezTo>
                      <a:pt x="8373" y="21600"/>
                      <a:pt x="21600" y="7336"/>
                      <a:pt x="21600" y="7336"/>
                    </a:cubicBezTo>
                    <a:cubicBezTo>
                      <a:pt x="20026" y="7970"/>
                      <a:pt x="18366" y="8172"/>
                      <a:pt x="16670" y="786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Freeform: Shape 15"/>
              <p:cNvSpPr/>
              <p:nvPr/>
            </p:nvSpPr>
            <p:spPr>
              <a:xfrm rot="1044877">
                <a:off x="73397" y="311387"/>
                <a:ext cx="2207788" cy="828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731" extrusionOk="0">
                    <a:moveTo>
                      <a:pt x="14304" y="14731"/>
                    </a:moveTo>
                    <a:lnTo>
                      <a:pt x="21600" y="3940"/>
                    </a:lnTo>
                    <a:cubicBezTo>
                      <a:pt x="9358" y="-6869"/>
                      <a:pt x="0" y="7992"/>
                      <a:pt x="0" y="7992"/>
                    </a:cubicBezTo>
                    <a:cubicBezTo>
                      <a:pt x="1720" y="7150"/>
                      <a:pt x="3550" y="6846"/>
                      <a:pt x="5419" y="7195"/>
                    </a:cubicBezTo>
                    <a:cubicBezTo>
                      <a:pt x="8900" y="7844"/>
                      <a:pt x="11976" y="10619"/>
                      <a:pt x="14304" y="14731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0" name="Group 16"/>
            <p:cNvGrpSpPr/>
            <p:nvPr/>
          </p:nvGrpSpPr>
          <p:grpSpPr>
            <a:xfrm>
              <a:off x="4433632" y="1877083"/>
              <a:ext cx="1744655" cy="733229"/>
              <a:chOff x="120356" y="385515"/>
              <a:chExt cx="3489309" cy="1466454"/>
            </a:xfrm>
            <a:solidFill>
              <a:schemeClr val="accent1"/>
            </a:solidFill>
          </p:grpSpPr>
          <p:sp>
            <p:nvSpPr>
              <p:cNvPr id="31" name="Freeform: Shape 17"/>
              <p:cNvSpPr/>
              <p:nvPr/>
            </p:nvSpPr>
            <p:spPr>
              <a:xfrm rot="1044877">
                <a:off x="120356" y="385515"/>
                <a:ext cx="2177535" cy="849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744" extrusionOk="0">
                    <a:moveTo>
                      <a:pt x="4930" y="6876"/>
                    </a:moveTo>
                    <a:cubicBezTo>
                      <a:pt x="8600" y="7534"/>
                      <a:pt x="11855" y="10462"/>
                      <a:pt x="14246" y="14744"/>
                    </a:cubicBezTo>
                    <a:lnTo>
                      <a:pt x="21600" y="4201"/>
                    </a:lnTo>
                    <a:cubicBezTo>
                      <a:pt x="13227" y="-6856"/>
                      <a:pt x="0" y="7408"/>
                      <a:pt x="0" y="7408"/>
                    </a:cubicBezTo>
                    <a:cubicBezTo>
                      <a:pt x="1574" y="6775"/>
                      <a:pt x="3234" y="6571"/>
                      <a:pt x="4930" y="687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Freeform: Shape 18"/>
              <p:cNvSpPr/>
              <p:nvPr/>
            </p:nvSpPr>
            <p:spPr>
              <a:xfrm rot="1044877">
                <a:off x="1401877" y="1023321"/>
                <a:ext cx="2207788" cy="828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731" extrusionOk="0">
                    <a:moveTo>
                      <a:pt x="7296" y="0"/>
                    </a:moveTo>
                    <a:lnTo>
                      <a:pt x="0" y="10791"/>
                    </a:lnTo>
                    <a:cubicBezTo>
                      <a:pt x="12242" y="21600"/>
                      <a:pt x="21600" y="6738"/>
                      <a:pt x="21600" y="6738"/>
                    </a:cubicBezTo>
                    <a:cubicBezTo>
                      <a:pt x="19880" y="7581"/>
                      <a:pt x="18050" y="7884"/>
                      <a:pt x="16181" y="7536"/>
                    </a:cubicBezTo>
                    <a:cubicBezTo>
                      <a:pt x="12700" y="6887"/>
                      <a:pt x="9624" y="4113"/>
                      <a:pt x="7296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4627935" y="2463096"/>
              <a:ext cx="1430019" cy="1010888"/>
              <a:chOff x="293860" y="170023"/>
              <a:chExt cx="2860035" cy="2021775"/>
            </a:xfrm>
            <a:solidFill>
              <a:schemeClr val="accent2"/>
            </a:solidFill>
          </p:grpSpPr>
          <p:sp>
            <p:nvSpPr>
              <p:cNvPr id="29" name="Freeform: Shape 20"/>
              <p:cNvSpPr/>
              <p:nvPr/>
            </p:nvSpPr>
            <p:spPr>
              <a:xfrm rot="1044877">
                <a:off x="293860" y="521457"/>
                <a:ext cx="1409055" cy="16703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55" y="16775"/>
                    </a:moveTo>
                    <a:cubicBezTo>
                      <a:pt x="9476" y="13739"/>
                      <a:pt x="14862" y="12281"/>
                      <a:pt x="20148" y="12332"/>
                    </a:cubicBezTo>
                    <a:lnTo>
                      <a:pt x="21600" y="0"/>
                    </a:lnTo>
                    <a:cubicBezTo>
                      <a:pt x="5546" y="1894"/>
                      <a:pt x="0" y="21600"/>
                      <a:pt x="0" y="21600"/>
                    </a:cubicBezTo>
                    <a:cubicBezTo>
                      <a:pt x="1325" y="19815"/>
                      <a:pt x="3010" y="18179"/>
                      <a:pt x="5055" y="16775"/>
                    </a:cubicBezTo>
                    <a:close/>
                  </a:path>
                </a:pathLst>
              </a:custGeom>
              <a:solidFill>
                <a:srgbClr val="C1E0F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: Shape 21"/>
              <p:cNvSpPr/>
              <p:nvPr/>
            </p:nvSpPr>
            <p:spPr>
              <a:xfrm rot="1044877">
                <a:off x="1753912" y="170023"/>
                <a:ext cx="1399983" cy="17223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4" y="9604"/>
                    </a:moveTo>
                    <a:lnTo>
                      <a:pt x="0" y="21600"/>
                    </a:lnTo>
                    <a:cubicBezTo>
                      <a:pt x="20284" y="15896"/>
                      <a:pt x="21600" y="0"/>
                      <a:pt x="21600" y="0"/>
                    </a:cubicBezTo>
                    <a:cubicBezTo>
                      <a:pt x="20199" y="1978"/>
                      <a:pt x="18344" y="3789"/>
                      <a:pt x="16046" y="5310"/>
                    </a:cubicBezTo>
                    <a:cubicBezTo>
                      <a:pt x="11766" y="8141"/>
                      <a:pt x="6634" y="9545"/>
                      <a:pt x="1514" y="9604"/>
                    </a:cubicBezTo>
                    <a:close/>
                  </a:path>
                </a:pathLst>
              </a:custGeom>
              <a:solidFill>
                <a:srgbClr val="C1E0F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516247" y="2575425"/>
              <a:ext cx="738408" cy="1746278"/>
              <a:chOff x="369872" y="73405"/>
              <a:chExt cx="1476813" cy="3492556"/>
            </a:xfrm>
            <a:solidFill>
              <a:schemeClr val="accent2"/>
            </a:solidFill>
          </p:grpSpPr>
          <p:sp>
            <p:nvSpPr>
              <p:cNvPr id="27" name="Freeform: Shape 23"/>
              <p:cNvSpPr/>
              <p:nvPr/>
            </p:nvSpPr>
            <p:spPr>
              <a:xfrm rot="1044877">
                <a:off x="369872" y="1388505"/>
                <a:ext cx="849388" cy="21774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45" h="21600" extrusionOk="0">
                    <a:moveTo>
                      <a:pt x="6877" y="16670"/>
                    </a:moveTo>
                    <a:cubicBezTo>
                      <a:pt x="7535" y="13000"/>
                      <a:pt x="10463" y="9744"/>
                      <a:pt x="14745" y="7353"/>
                    </a:cubicBezTo>
                    <a:lnTo>
                      <a:pt x="4202" y="0"/>
                    </a:lnTo>
                    <a:cubicBezTo>
                      <a:pt x="-6855" y="8373"/>
                      <a:pt x="7409" y="21600"/>
                      <a:pt x="7409" y="21600"/>
                    </a:cubicBezTo>
                    <a:cubicBezTo>
                      <a:pt x="6775" y="20026"/>
                      <a:pt x="6572" y="18367"/>
                      <a:pt x="6877" y="1667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Freeform: Shape 24"/>
              <p:cNvSpPr/>
              <p:nvPr/>
            </p:nvSpPr>
            <p:spPr>
              <a:xfrm rot="1044877">
                <a:off x="1018024" y="73405"/>
                <a:ext cx="828661" cy="2207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31" h="21600" extrusionOk="0">
                    <a:moveTo>
                      <a:pt x="0" y="14304"/>
                    </a:moveTo>
                    <a:lnTo>
                      <a:pt x="10792" y="21600"/>
                    </a:lnTo>
                    <a:cubicBezTo>
                      <a:pt x="21600" y="9359"/>
                      <a:pt x="6739" y="0"/>
                      <a:pt x="6739" y="0"/>
                    </a:cubicBezTo>
                    <a:cubicBezTo>
                      <a:pt x="7581" y="1720"/>
                      <a:pt x="7884" y="3550"/>
                      <a:pt x="7536" y="5419"/>
                    </a:cubicBezTo>
                    <a:cubicBezTo>
                      <a:pt x="6887" y="8900"/>
                      <a:pt x="4112" y="11976"/>
                      <a:pt x="0" y="1430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3" name="Group 25"/>
            <p:cNvGrpSpPr/>
            <p:nvPr/>
          </p:nvGrpSpPr>
          <p:grpSpPr>
            <a:xfrm>
              <a:off x="6104757" y="2704319"/>
              <a:ext cx="1006203" cy="1432654"/>
              <a:chOff x="169999" y="225652"/>
              <a:chExt cx="2012405" cy="2865307"/>
            </a:xfrm>
            <a:solidFill>
              <a:schemeClr val="accent3"/>
            </a:solidFill>
          </p:grpSpPr>
          <p:sp>
            <p:nvSpPr>
              <p:cNvPr id="25" name="Freeform: Shape 26"/>
              <p:cNvSpPr/>
              <p:nvPr/>
            </p:nvSpPr>
            <p:spPr>
              <a:xfrm rot="1044877">
                <a:off x="512049" y="1681917"/>
                <a:ext cx="1670355" cy="1409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75" y="16546"/>
                    </a:moveTo>
                    <a:cubicBezTo>
                      <a:pt x="13739" y="12124"/>
                      <a:pt x="12280" y="6739"/>
                      <a:pt x="12332" y="1452"/>
                    </a:cubicBezTo>
                    <a:lnTo>
                      <a:pt x="0" y="0"/>
                    </a:lnTo>
                    <a:cubicBezTo>
                      <a:pt x="1894" y="16053"/>
                      <a:pt x="21600" y="21600"/>
                      <a:pt x="21600" y="21600"/>
                    </a:cubicBezTo>
                    <a:cubicBezTo>
                      <a:pt x="19815" y="20276"/>
                      <a:pt x="18178" y="18590"/>
                      <a:pt x="16775" y="16546"/>
                    </a:cubicBezTo>
                    <a:close/>
                  </a:path>
                </a:pathLst>
              </a:custGeom>
              <a:solidFill>
                <a:srgbClr val="C1E0F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6" name="Freeform: Shape 27"/>
              <p:cNvSpPr/>
              <p:nvPr/>
            </p:nvSpPr>
            <p:spPr>
              <a:xfrm rot="1044877">
                <a:off x="169999" y="225652"/>
                <a:ext cx="1722338" cy="1399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04" y="20087"/>
                    </a:moveTo>
                    <a:lnTo>
                      <a:pt x="21600" y="21600"/>
                    </a:lnTo>
                    <a:cubicBezTo>
                      <a:pt x="15896" y="1314"/>
                      <a:pt x="0" y="0"/>
                      <a:pt x="0" y="0"/>
                    </a:cubicBezTo>
                    <a:cubicBezTo>
                      <a:pt x="1978" y="1400"/>
                      <a:pt x="3789" y="3256"/>
                      <a:pt x="5310" y="5553"/>
                    </a:cubicBezTo>
                    <a:cubicBezTo>
                      <a:pt x="8141" y="9833"/>
                      <a:pt x="9545" y="14967"/>
                      <a:pt x="9604" y="20087"/>
                    </a:cubicBezTo>
                    <a:close/>
                  </a:path>
                </a:pathLst>
              </a:custGeom>
              <a:solidFill>
                <a:srgbClr val="C1E0F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4" name="Group 28"/>
            <p:cNvGrpSpPr/>
            <p:nvPr/>
          </p:nvGrpSpPr>
          <p:grpSpPr>
            <a:xfrm>
              <a:off x="5595060" y="1925554"/>
              <a:ext cx="1197100" cy="1197100"/>
              <a:chOff x="293384" y="293384"/>
              <a:chExt cx="2394198" cy="2394198"/>
            </a:xfrm>
          </p:grpSpPr>
          <p:sp>
            <p:nvSpPr>
              <p:cNvPr id="35" name="Oval 29"/>
              <p:cNvSpPr/>
              <p:nvPr/>
            </p:nvSpPr>
            <p:spPr>
              <a:xfrm>
                <a:off x="293384" y="293384"/>
                <a:ext cx="2394198" cy="239419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Freeform: Shape 30"/>
              <p:cNvSpPr/>
              <p:nvPr/>
            </p:nvSpPr>
            <p:spPr>
              <a:xfrm>
                <a:off x="896658" y="904974"/>
                <a:ext cx="1189233" cy="1189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5" y="15576"/>
                    </a:moveTo>
                    <a:cubicBezTo>
                      <a:pt x="12143" y="16865"/>
                      <a:pt x="9843" y="18851"/>
                      <a:pt x="8177" y="21277"/>
                    </a:cubicBezTo>
                    <a:cubicBezTo>
                      <a:pt x="9016" y="21487"/>
                      <a:pt x="9894" y="21600"/>
                      <a:pt x="10799" y="21600"/>
                    </a:cubicBezTo>
                    <a:cubicBezTo>
                      <a:pt x="12428" y="21600"/>
                      <a:pt x="13971" y="21237"/>
                      <a:pt x="15356" y="20591"/>
                    </a:cubicBezTo>
                    <a:cubicBezTo>
                      <a:pt x="15579" y="19502"/>
                      <a:pt x="15697" y="18376"/>
                      <a:pt x="15697" y="17223"/>
                    </a:cubicBezTo>
                    <a:cubicBezTo>
                      <a:pt x="15697" y="16807"/>
                      <a:pt x="15678" y="16393"/>
                      <a:pt x="15646" y="15985"/>
                    </a:cubicBezTo>
                    <a:cubicBezTo>
                      <a:pt x="15369" y="15896"/>
                      <a:pt x="15114" y="15759"/>
                      <a:pt x="14895" y="15576"/>
                    </a:cubicBezTo>
                    <a:close/>
                    <a:moveTo>
                      <a:pt x="18049" y="2795"/>
                    </a:moveTo>
                    <a:cubicBezTo>
                      <a:pt x="16317" y="2963"/>
                      <a:pt x="14665" y="3399"/>
                      <a:pt x="13127" y="4049"/>
                    </a:cubicBezTo>
                    <a:cubicBezTo>
                      <a:pt x="13134" y="4126"/>
                      <a:pt x="13139" y="4202"/>
                      <a:pt x="13139" y="4280"/>
                    </a:cubicBezTo>
                    <a:cubicBezTo>
                      <a:pt x="13139" y="4643"/>
                      <a:pt x="13052" y="4984"/>
                      <a:pt x="12903" y="5288"/>
                    </a:cubicBezTo>
                    <a:cubicBezTo>
                      <a:pt x="14442" y="7095"/>
                      <a:pt x="15635" y="9197"/>
                      <a:pt x="16388" y="11500"/>
                    </a:cubicBezTo>
                    <a:cubicBezTo>
                      <a:pt x="17324" y="11518"/>
                      <a:pt x="18122" y="12089"/>
                      <a:pt x="18466" y="12902"/>
                    </a:cubicBezTo>
                    <a:cubicBezTo>
                      <a:pt x="19506" y="12797"/>
                      <a:pt x="20518" y="12597"/>
                      <a:pt x="21492" y="12311"/>
                    </a:cubicBezTo>
                    <a:cubicBezTo>
                      <a:pt x="21563" y="11818"/>
                      <a:pt x="21600" y="11313"/>
                      <a:pt x="21600" y="10800"/>
                    </a:cubicBezTo>
                    <a:cubicBezTo>
                      <a:pt x="21599" y="7626"/>
                      <a:pt x="20230" y="4770"/>
                      <a:pt x="18049" y="2795"/>
                    </a:cubicBezTo>
                    <a:close/>
                    <a:moveTo>
                      <a:pt x="13739" y="14350"/>
                    </a:moveTo>
                    <a:cubicBezTo>
                      <a:pt x="11072" y="13907"/>
                      <a:pt x="8601" y="12889"/>
                      <a:pt x="6449" y="11434"/>
                    </a:cubicBezTo>
                    <a:cubicBezTo>
                      <a:pt x="6099" y="11648"/>
                      <a:pt x="5689" y="11773"/>
                      <a:pt x="5251" y="11773"/>
                    </a:cubicBezTo>
                    <a:cubicBezTo>
                      <a:pt x="5087" y="11773"/>
                      <a:pt x="4931" y="11756"/>
                      <a:pt x="4779" y="11725"/>
                    </a:cubicBezTo>
                    <a:cubicBezTo>
                      <a:pt x="3749" y="13676"/>
                      <a:pt x="3091" y="15853"/>
                      <a:pt x="2902" y="18163"/>
                    </a:cubicBezTo>
                    <a:cubicBezTo>
                      <a:pt x="3930" y="19266"/>
                      <a:pt x="5183" y="20154"/>
                      <a:pt x="6593" y="20751"/>
                    </a:cubicBezTo>
                    <a:cubicBezTo>
                      <a:pt x="8345" y="18059"/>
                      <a:pt x="10791" y="15834"/>
                      <a:pt x="13739" y="14350"/>
                    </a:cubicBezTo>
                    <a:close/>
                    <a:moveTo>
                      <a:pt x="17257" y="15907"/>
                    </a:moveTo>
                    <a:cubicBezTo>
                      <a:pt x="17287" y="16343"/>
                      <a:pt x="17305" y="16781"/>
                      <a:pt x="17305" y="17223"/>
                    </a:cubicBezTo>
                    <a:cubicBezTo>
                      <a:pt x="17305" y="18003"/>
                      <a:pt x="17255" y="18771"/>
                      <a:pt x="17162" y="19525"/>
                    </a:cubicBezTo>
                    <a:cubicBezTo>
                      <a:pt x="18993" y="18189"/>
                      <a:pt x="20388" y="16288"/>
                      <a:pt x="21091" y="14080"/>
                    </a:cubicBezTo>
                    <a:cubicBezTo>
                      <a:pt x="20257" y="14282"/>
                      <a:pt x="19403" y="14426"/>
                      <a:pt x="18530" y="14508"/>
                    </a:cubicBezTo>
                    <a:cubicBezTo>
                      <a:pt x="18327" y="15139"/>
                      <a:pt x="17859" y="15646"/>
                      <a:pt x="17257" y="15907"/>
                    </a:cubicBezTo>
                    <a:close/>
                    <a:moveTo>
                      <a:pt x="14276" y="12805"/>
                    </a:moveTo>
                    <a:cubicBezTo>
                      <a:pt x="14419" y="12507"/>
                      <a:pt x="14622" y="12243"/>
                      <a:pt x="14874" y="12035"/>
                    </a:cubicBezTo>
                    <a:cubicBezTo>
                      <a:pt x="14195" y="9949"/>
                      <a:pt x="13121" y="8039"/>
                      <a:pt x="11737" y="6396"/>
                    </a:cubicBezTo>
                    <a:cubicBezTo>
                      <a:pt x="11463" y="6514"/>
                      <a:pt x="11160" y="6577"/>
                      <a:pt x="10841" y="6577"/>
                    </a:cubicBezTo>
                    <a:cubicBezTo>
                      <a:pt x="10342" y="6577"/>
                      <a:pt x="9882" y="6417"/>
                      <a:pt x="9506" y="6149"/>
                    </a:cubicBezTo>
                    <a:cubicBezTo>
                      <a:pt x="8672" y="6781"/>
                      <a:pt x="7901" y="7491"/>
                      <a:pt x="7200" y="8265"/>
                    </a:cubicBezTo>
                    <a:cubicBezTo>
                      <a:pt x="7421" y="8616"/>
                      <a:pt x="7549" y="9031"/>
                      <a:pt x="7549" y="9475"/>
                    </a:cubicBezTo>
                    <a:cubicBezTo>
                      <a:pt x="7549" y="9714"/>
                      <a:pt x="7512" y="9945"/>
                      <a:pt x="7444" y="10163"/>
                    </a:cubicBezTo>
                    <a:cubicBezTo>
                      <a:pt x="9459" y="11509"/>
                      <a:pt x="11779" y="12434"/>
                      <a:pt x="14276" y="12805"/>
                    </a:cubicBezTo>
                    <a:close/>
                    <a:moveTo>
                      <a:pt x="10842" y="1983"/>
                    </a:moveTo>
                    <a:cubicBezTo>
                      <a:pt x="11448" y="1983"/>
                      <a:pt x="11998" y="2218"/>
                      <a:pt x="12410" y="2604"/>
                    </a:cubicBezTo>
                    <a:cubicBezTo>
                      <a:pt x="13609" y="2088"/>
                      <a:pt x="14870" y="1691"/>
                      <a:pt x="16184" y="1439"/>
                    </a:cubicBezTo>
                    <a:cubicBezTo>
                      <a:pt x="14598" y="525"/>
                      <a:pt x="12760" y="0"/>
                      <a:pt x="10799" y="0"/>
                    </a:cubicBezTo>
                    <a:cubicBezTo>
                      <a:pt x="9463" y="0"/>
                      <a:pt x="8183" y="245"/>
                      <a:pt x="7001" y="690"/>
                    </a:cubicBezTo>
                    <a:cubicBezTo>
                      <a:pt x="7938" y="1154"/>
                      <a:pt x="8833" y="1694"/>
                      <a:pt x="9673" y="2304"/>
                    </a:cubicBezTo>
                    <a:cubicBezTo>
                      <a:pt x="10017" y="2100"/>
                      <a:pt x="10415" y="1983"/>
                      <a:pt x="10842" y="1983"/>
                    </a:cubicBezTo>
                    <a:close/>
                    <a:moveTo>
                      <a:pt x="2953" y="9475"/>
                    </a:moveTo>
                    <a:cubicBezTo>
                      <a:pt x="2953" y="9153"/>
                      <a:pt x="3021" y="8845"/>
                      <a:pt x="3140" y="8568"/>
                    </a:cubicBezTo>
                    <a:cubicBezTo>
                      <a:pt x="2402" y="7756"/>
                      <a:pt x="1735" y="6882"/>
                      <a:pt x="1150" y="5952"/>
                    </a:cubicBezTo>
                    <a:cubicBezTo>
                      <a:pt x="417" y="7409"/>
                      <a:pt x="0" y="9057"/>
                      <a:pt x="0" y="10801"/>
                    </a:cubicBezTo>
                    <a:cubicBezTo>
                      <a:pt x="0" y="12819"/>
                      <a:pt x="556" y="14708"/>
                      <a:pt x="1520" y="16324"/>
                    </a:cubicBezTo>
                    <a:cubicBezTo>
                      <a:pt x="1865" y="14382"/>
                      <a:pt x="2519" y="12546"/>
                      <a:pt x="3421" y="10863"/>
                    </a:cubicBezTo>
                    <a:cubicBezTo>
                      <a:pt x="3128" y="10478"/>
                      <a:pt x="2953" y="9996"/>
                      <a:pt x="2953" y="9475"/>
                    </a:cubicBezTo>
                    <a:close/>
                    <a:moveTo>
                      <a:pt x="5252" y="7178"/>
                    </a:moveTo>
                    <a:cubicBezTo>
                      <a:pt x="5486" y="7178"/>
                      <a:pt x="5714" y="7212"/>
                      <a:pt x="5928" y="7279"/>
                    </a:cubicBezTo>
                    <a:cubicBezTo>
                      <a:pt x="6738" y="6372"/>
                      <a:pt x="7636" y="5546"/>
                      <a:pt x="8608" y="4814"/>
                    </a:cubicBezTo>
                    <a:cubicBezTo>
                      <a:pt x="8567" y="4643"/>
                      <a:pt x="8545" y="4463"/>
                      <a:pt x="8545" y="4280"/>
                    </a:cubicBezTo>
                    <a:cubicBezTo>
                      <a:pt x="8545" y="4025"/>
                      <a:pt x="8587" y="3780"/>
                      <a:pt x="8664" y="3551"/>
                    </a:cubicBezTo>
                    <a:cubicBezTo>
                      <a:pt x="7574" y="2771"/>
                      <a:pt x="6390" y="2115"/>
                      <a:pt x="5130" y="1609"/>
                    </a:cubicBezTo>
                    <a:cubicBezTo>
                      <a:pt x="3950" y="2339"/>
                      <a:pt x="2920" y="3289"/>
                      <a:pt x="2099" y="4404"/>
                    </a:cubicBezTo>
                    <a:cubicBezTo>
                      <a:pt x="2708" y="5484"/>
                      <a:pt x="3432" y="6490"/>
                      <a:pt x="4256" y="7406"/>
                    </a:cubicBezTo>
                    <a:cubicBezTo>
                      <a:pt x="4557" y="7261"/>
                      <a:pt x="4893" y="7178"/>
                      <a:pt x="5252" y="7178"/>
                    </a:cubicBezTo>
                    <a:close/>
                  </a:path>
                </a:pathLst>
              </a:custGeom>
              <a:solidFill>
                <a:srgbClr val="C1E0F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2135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简约立体几何背景.jpg2"/>
          <p:cNvPicPr>
            <a:picLocks noChangeAspect="1"/>
          </p:cNvPicPr>
          <p:nvPr/>
        </p:nvPicPr>
        <p:blipFill>
          <a:blip r:embed="rId2"/>
          <a:srcRect l="72381" t="9777" r="5138" b="6712"/>
          <a:stretch>
            <a:fillRect/>
          </a:stretch>
        </p:blipFill>
        <p:spPr>
          <a:xfrm>
            <a:off x="0" y="635"/>
            <a:ext cx="8255000" cy="6858000"/>
          </a:xfrm>
          <a:prstGeom prst="rect">
            <a:avLst/>
          </a:prstGeom>
        </p:spPr>
      </p:pic>
      <p:pic>
        <p:nvPicPr>
          <p:cNvPr id="11" name="图片 10" descr="简约立体几何背景"/>
          <p:cNvPicPr>
            <a:picLocks noChangeAspect="1"/>
          </p:cNvPicPr>
          <p:nvPr/>
        </p:nvPicPr>
        <p:blipFill>
          <a:blip r:embed="rId3"/>
          <a:srcRect r="65145"/>
          <a:stretch>
            <a:fillRect/>
          </a:stretch>
        </p:blipFill>
        <p:spPr>
          <a:xfrm rot="10800000">
            <a:off x="5636260" y="635"/>
            <a:ext cx="655574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92139" y="2221627"/>
            <a:ext cx="12547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2544" y="3682454"/>
            <a:ext cx="6101896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2544" y="4483372"/>
            <a:ext cx="5221287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We have many PowerPoint templates that has been specifically designed to help anyone </a:t>
            </a:r>
            <a:r>
              <a:rPr kumimoji="0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hatt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2244"/>
          <p:cNvSpPr/>
          <p:nvPr/>
        </p:nvSpPr>
        <p:spPr>
          <a:xfrm>
            <a:off x="1720930" y="2709075"/>
            <a:ext cx="2379919" cy="2379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21512" extrusionOk="0">
                <a:moveTo>
                  <a:pt x="12749" y="1497"/>
                </a:moveTo>
                <a:cubicBezTo>
                  <a:pt x="13642" y="534"/>
                  <a:pt x="14940" y="-11"/>
                  <a:pt x="16351" y="0"/>
                </a:cubicBezTo>
                <a:cubicBezTo>
                  <a:pt x="19190" y="23"/>
                  <a:pt x="21511" y="2294"/>
                  <a:pt x="21443" y="5108"/>
                </a:cubicBezTo>
                <a:cubicBezTo>
                  <a:pt x="21376" y="7854"/>
                  <a:pt x="19065" y="9991"/>
                  <a:pt x="16272" y="10141"/>
                </a:cubicBezTo>
                <a:cubicBezTo>
                  <a:pt x="16004" y="10156"/>
                  <a:pt x="15740" y="10130"/>
                  <a:pt x="15475" y="10144"/>
                </a:cubicBezTo>
                <a:cubicBezTo>
                  <a:pt x="14107" y="10214"/>
                  <a:pt x="12910" y="11031"/>
                  <a:pt x="11988" y="12027"/>
                </a:cubicBezTo>
                <a:cubicBezTo>
                  <a:pt x="11051" y="13038"/>
                  <a:pt x="10337" y="14269"/>
                  <a:pt x="10104" y="15636"/>
                </a:cubicBezTo>
                <a:cubicBezTo>
                  <a:pt x="10068" y="15852"/>
                  <a:pt x="10049" y="16069"/>
                  <a:pt x="10032" y="16287"/>
                </a:cubicBezTo>
                <a:cubicBezTo>
                  <a:pt x="10065" y="19098"/>
                  <a:pt x="7877" y="21434"/>
                  <a:pt x="5094" y="21510"/>
                </a:cubicBezTo>
                <a:cubicBezTo>
                  <a:pt x="2244" y="21589"/>
                  <a:pt x="-89" y="19258"/>
                  <a:pt x="3" y="16402"/>
                </a:cubicBezTo>
                <a:cubicBezTo>
                  <a:pt x="91" y="13654"/>
                  <a:pt x="2387" y="11511"/>
                  <a:pt x="5171" y="11372"/>
                </a:cubicBezTo>
                <a:cubicBezTo>
                  <a:pt x="5446" y="11358"/>
                  <a:pt x="5717" y="11383"/>
                  <a:pt x="5989" y="11368"/>
                </a:cubicBezTo>
                <a:cubicBezTo>
                  <a:pt x="7349" y="11292"/>
                  <a:pt x="8527" y="10463"/>
                  <a:pt x="9472" y="9503"/>
                </a:cubicBezTo>
                <a:cubicBezTo>
                  <a:pt x="10410" y="8551"/>
                  <a:pt x="11218" y="7374"/>
                  <a:pt x="11319" y="6020"/>
                </a:cubicBezTo>
                <a:cubicBezTo>
                  <a:pt x="11339" y="5744"/>
                  <a:pt x="11319" y="5468"/>
                  <a:pt x="11335" y="5188"/>
                </a:cubicBezTo>
                <a:cubicBezTo>
                  <a:pt x="11412" y="3793"/>
                  <a:pt x="11851" y="2466"/>
                  <a:pt x="12749" y="1497"/>
                </a:cubicBezTo>
                <a:close/>
              </a:path>
            </a:pathLst>
          </a:custGeom>
          <a:solidFill>
            <a:srgbClr val="C1E0FC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Shape 32245"/>
          <p:cNvSpPr/>
          <p:nvPr/>
        </p:nvSpPr>
        <p:spPr>
          <a:xfrm>
            <a:off x="1848423" y="4124147"/>
            <a:ext cx="851192" cy="851193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Shape 32249"/>
          <p:cNvSpPr/>
          <p:nvPr/>
        </p:nvSpPr>
        <p:spPr>
          <a:xfrm flipH="1">
            <a:off x="2982396" y="2709075"/>
            <a:ext cx="2379920" cy="2379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21512" extrusionOk="0">
                <a:moveTo>
                  <a:pt x="12749" y="1497"/>
                </a:moveTo>
                <a:cubicBezTo>
                  <a:pt x="13642" y="534"/>
                  <a:pt x="14940" y="-11"/>
                  <a:pt x="16351" y="0"/>
                </a:cubicBezTo>
                <a:cubicBezTo>
                  <a:pt x="19190" y="23"/>
                  <a:pt x="21511" y="2294"/>
                  <a:pt x="21443" y="5108"/>
                </a:cubicBezTo>
                <a:cubicBezTo>
                  <a:pt x="21376" y="7854"/>
                  <a:pt x="19065" y="9991"/>
                  <a:pt x="16272" y="10141"/>
                </a:cubicBezTo>
                <a:cubicBezTo>
                  <a:pt x="16004" y="10156"/>
                  <a:pt x="15740" y="10130"/>
                  <a:pt x="15475" y="10144"/>
                </a:cubicBezTo>
                <a:cubicBezTo>
                  <a:pt x="14107" y="10214"/>
                  <a:pt x="12910" y="11031"/>
                  <a:pt x="11988" y="12027"/>
                </a:cubicBezTo>
                <a:cubicBezTo>
                  <a:pt x="11051" y="13038"/>
                  <a:pt x="10337" y="14269"/>
                  <a:pt x="10104" y="15636"/>
                </a:cubicBezTo>
                <a:cubicBezTo>
                  <a:pt x="10068" y="15852"/>
                  <a:pt x="10049" y="16069"/>
                  <a:pt x="10032" y="16287"/>
                </a:cubicBezTo>
                <a:cubicBezTo>
                  <a:pt x="10065" y="19098"/>
                  <a:pt x="7877" y="21434"/>
                  <a:pt x="5094" y="21510"/>
                </a:cubicBezTo>
                <a:cubicBezTo>
                  <a:pt x="2244" y="21589"/>
                  <a:pt x="-89" y="19258"/>
                  <a:pt x="3" y="16402"/>
                </a:cubicBezTo>
                <a:cubicBezTo>
                  <a:pt x="91" y="13654"/>
                  <a:pt x="2387" y="11511"/>
                  <a:pt x="5171" y="11372"/>
                </a:cubicBezTo>
                <a:cubicBezTo>
                  <a:pt x="5446" y="11358"/>
                  <a:pt x="5717" y="11383"/>
                  <a:pt x="5989" y="11368"/>
                </a:cubicBezTo>
                <a:cubicBezTo>
                  <a:pt x="7349" y="11292"/>
                  <a:pt x="8527" y="10463"/>
                  <a:pt x="9472" y="9503"/>
                </a:cubicBezTo>
                <a:cubicBezTo>
                  <a:pt x="10410" y="8551"/>
                  <a:pt x="11218" y="7374"/>
                  <a:pt x="11319" y="6020"/>
                </a:cubicBezTo>
                <a:cubicBezTo>
                  <a:pt x="11339" y="5744"/>
                  <a:pt x="11319" y="5468"/>
                  <a:pt x="11335" y="5188"/>
                </a:cubicBezTo>
                <a:cubicBezTo>
                  <a:pt x="11412" y="3793"/>
                  <a:pt x="11851" y="2466"/>
                  <a:pt x="12749" y="1497"/>
                </a:cubicBezTo>
                <a:close/>
              </a:path>
            </a:pathLst>
          </a:cu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0" name="Shape 32250"/>
          <p:cNvSpPr/>
          <p:nvPr/>
        </p:nvSpPr>
        <p:spPr>
          <a:xfrm>
            <a:off x="3112472" y="2850760"/>
            <a:ext cx="851193" cy="851193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Shape 32254"/>
          <p:cNvSpPr/>
          <p:nvPr/>
        </p:nvSpPr>
        <p:spPr>
          <a:xfrm flipH="1">
            <a:off x="4257740" y="2717543"/>
            <a:ext cx="2379754" cy="2379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51" extrusionOk="0">
                <a:moveTo>
                  <a:pt x="20007" y="12753"/>
                </a:moveTo>
                <a:cubicBezTo>
                  <a:pt x="20969" y="13646"/>
                  <a:pt x="21514" y="14945"/>
                  <a:pt x="21502" y="16357"/>
                </a:cubicBezTo>
                <a:cubicBezTo>
                  <a:pt x="21479" y="19196"/>
                  <a:pt x="19210" y="21517"/>
                  <a:pt x="16397" y="21450"/>
                </a:cubicBezTo>
                <a:cubicBezTo>
                  <a:pt x="13651" y="21384"/>
                  <a:pt x="11513" y="19072"/>
                  <a:pt x="11366" y="16277"/>
                </a:cubicBezTo>
                <a:cubicBezTo>
                  <a:pt x="11352" y="16010"/>
                  <a:pt x="11378" y="15745"/>
                  <a:pt x="11364" y="15480"/>
                </a:cubicBezTo>
                <a:cubicBezTo>
                  <a:pt x="11289" y="14115"/>
                  <a:pt x="10442" y="12944"/>
                  <a:pt x="9481" y="11992"/>
                </a:cubicBezTo>
                <a:cubicBezTo>
                  <a:pt x="8487" y="11006"/>
                  <a:pt x="7279" y="10159"/>
                  <a:pt x="5873" y="10107"/>
                </a:cubicBezTo>
                <a:cubicBezTo>
                  <a:pt x="5644" y="10099"/>
                  <a:pt x="5415" y="10121"/>
                  <a:pt x="5185" y="10111"/>
                </a:cubicBezTo>
                <a:cubicBezTo>
                  <a:pt x="2388" y="9998"/>
                  <a:pt x="87" y="7843"/>
                  <a:pt x="2" y="5095"/>
                </a:cubicBezTo>
                <a:cubicBezTo>
                  <a:pt x="-86" y="2246"/>
                  <a:pt x="2251" y="-83"/>
                  <a:pt x="5108" y="2"/>
                </a:cubicBezTo>
                <a:cubicBezTo>
                  <a:pt x="7841" y="84"/>
                  <a:pt x="9993" y="2342"/>
                  <a:pt x="10136" y="5105"/>
                </a:cubicBezTo>
                <a:cubicBezTo>
                  <a:pt x="10152" y="5403"/>
                  <a:pt x="10123" y="5696"/>
                  <a:pt x="10140" y="5991"/>
                </a:cubicBezTo>
                <a:cubicBezTo>
                  <a:pt x="10219" y="7351"/>
                  <a:pt x="11045" y="8529"/>
                  <a:pt x="12004" y="9475"/>
                </a:cubicBezTo>
                <a:cubicBezTo>
                  <a:pt x="12956" y="10414"/>
                  <a:pt x="14132" y="11222"/>
                  <a:pt x="15485" y="11322"/>
                </a:cubicBezTo>
                <a:cubicBezTo>
                  <a:pt x="15762" y="11343"/>
                  <a:pt x="16038" y="11323"/>
                  <a:pt x="16317" y="11338"/>
                </a:cubicBezTo>
                <a:cubicBezTo>
                  <a:pt x="17711" y="11416"/>
                  <a:pt x="19038" y="11855"/>
                  <a:pt x="20007" y="12753"/>
                </a:cubicBezTo>
                <a:close/>
              </a:path>
            </a:pathLst>
          </a:custGeom>
          <a:solidFill>
            <a:srgbClr val="C1E0FC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Shape 32255"/>
          <p:cNvSpPr/>
          <p:nvPr/>
        </p:nvSpPr>
        <p:spPr>
          <a:xfrm flipH="1">
            <a:off x="4390476" y="4132615"/>
            <a:ext cx="851192" cy="851192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3" name="Shape 32259"/>
          <p:cNvSpPr/>
          <p:nvPr/>
        </p:nvSpPr>
        <p:spPr>
          <a:xfrm flipH="1">
            <a:off x="5522828" y="2717542"/>
            <a:ext cx="2379919" cy="2379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4" h="21512" extrusionOk="0">
                <a:moveTo>
                  <a:pt x="12749" y="1497"/>
                </a:moveTo>
                <a:cubicBezTo>
                  <a:pt x="13642" y="534"/>
                  <a:pt x="14940" y="-11"/>
                  <a:pt x="16351" y="0"/>
                </a:cubicBezTo>
                <a:cubicBezTo>
                  <a:pt x="19190" y="23"/>
                  <a:pt x="21511" y="2294"/>
                  <a:pt x="21443" y="5108"/>
                </a:cubicBezTo>
                <a:cubicBezTo>
                  <a:pt x="21376" y="7854"/>
                  <a:pt x="19065" y="9991"/>
                  <a:pt x="16272" y="10141"/>
                </a:cubicBezTo>
                <a:cubicBezTo>
                  <a:pt x="16004" y="10156"/>
                  <a:pt x="15740" y="10130"/>
                  <a:pt x="15475" y="10144"/>
                </a:cubicBezTo>
                <a:cubicBezTo>
                  <a:pt x="14107" y="10214"/>
                  <a:pt x="12910" y="11031"/>
                  <a:pt x="11988" y="12027"/>
                </a:cubicBezTo>
                <a:cubicBezTo>
                  <a:pt x="11051" y="13038"/>
                  <a:pt x="10337" y="14269"/>
                  <a:pt x="10104" y="15636"/>
                </a:cubicBezTo>
                <a:cubicBezTo>
                  <a:pt x="10068" y="15852"/>
                  <a:pt x="10049" y="16069"/>
                  <a:pt x="10032" y="16287"/>
                </a:cubicBezTo>
                <a:cubicBezTo>
                  <a:pt x="10065" y="19098"/>
                  <a:pt x="7877" y="21434"/>
                  <a:pt x="5094" y="21510"/>
                </a:cubicBezTo>
                <a:cubicBezTo>
                  <a:pt x="2244" y="21589"/>
                  <a:pt x="-89" y="19258"/>
                  <a:pt x="3" y="16402"/>
                </a:cubicBezTo>
                <a:cubicBezTo>
                  <a:pt x="91" y="13654"/>
                  <a:pt x="2387" y="11511"/>
                  <a:pt x="5171" y="11372"/>
                </a:cubicBezTo>
                <a:cubicBezTo>
                  <a:pt x="5446" y="11358"/>
                  <a:pt x="5717" y="11383"/>
                  <a:pt x="5989" y="11368"/>
                </a:cubicBezTo>
                <a:cubicBezTo>
                  <a:pt x="7349" y="11292"/>
                  <a:pt x="8527" y="10463"/>
                  <a:pt x="9472" y="9503"/>
                </a:cubicBezTo>
                <a:cubicBezTo>
                  <a:pt x="10410" y="8551"/>
                  <a:pt x="11218" y="7374"/>
                  <a:pt x="11319" y="6020"/>
                </a:cubicBezTo>
                <a:cubicBezTo>
                  <a:pt x="11339" y="5744"/>
                  <a:pt x="11319" y="5468"/>
                  <a:pt x="11335" y="5188"/>
                </a:cubicBezTo>
                <a:cubicBezTo>
                  <a:pt x="11412" y="3793"/>
                  <a:pt x="11851" y="2466"/>
                  <a:pt x="12749" y="1497"/>
                </a:cubicBezTo>
                <a:close/>
              </a:path>
            </a:pathLst>
          </a:cu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4" name="Shape 32260"/>
          <p:cNvSpPr/>
          <p:nvPr/>
        </p:nvSpPr>
        <p:spPr>
          <a:xfrm flipH="1">
            <a:off x="5652610" y="2838122"/>
            <a:ext cx="851191" cy="851194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Shape 32264"/>
          <p:cNvSpPr/>
          <p:nvPr/>
        </p:nvSpPr>
        <p:spPr>
          <a:xfrm flipH="1">
            <a:off x="6789705" y="2726010"/>
            <a:ext cx="2379754" cy="2379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51" extrusionOk="0">
                <a:moveTo>
                  <a:pt x="20007" y="12753"/>
                </a:moveTo>
                <a:cubicBezTo>
                  <a:pt x="20969" y="13646"/>
                  <a:pt x="21514" y="14945"/>
                  <a:pt x="21502" y="16357"/>
                </a:cubicBezTo>
                <a:cubicBezTo>
                  <a:pt x="21479" y="19196"/>
                  <a:pt x="19210" y="21517"/>
                  <a:pt x="16397" y="21450"/>
                </a:cubicBezTo>
                <a:cubicBezTo>
                  <a:pt x="13651" y="21384"/>
                  <a:pt x="11513" y="19072"/>
                  <a:pt x="11366" y="16277"/>
                </a:cubicBezTo>
                <a:cubicBezTo>
                  <a:pt x="11352" y="16010"/>
                  <a:pt x="11378" y="15745"/>
                  <a:pt x="11364" y="15480"/>
                </a:cubicBezTo>
                <a:cubicBezTo>
                  <a:pt x="11289" y="14115"/>
                  <a:pt x="10442" y="12944"/>
                  <a:pt x="9481" y="11992"/>
                </a:cubicBezTo>
                <a:cubicBezTo>
                  <a:pt x="8487" y="11006"/>
                  <a:pt x="7279" y="10159"/>
                  <a:pt x="5873" y="10107"/>
                </a:cubicBezTo>
                <a:cubicBezTo>
                  <a:pt x="5644" y="10099"/>
                  <a:pt x="5415" y="10121"/>
                  <a:pt x="5185" y="10111"/>
                </a:cubicBezTo>
                <a:cubicBezTo>
                  <a:pt x="2388" y="9998"/>
                  <a:pt x="87" y="7843"/>
                  <a:pt x="2" y="5095"/>
                </a:cubicBezTo>
                <a:cubicBezTo>
                  <a:pt x="-86" y="2246"/>
                  <a:pt x="2251" y="-83"/>
                  <a:pt x="5108" y="2"/>
                </a:cubicBezTo>
                <a:cubicBezTo>
                  <a:pt x="7841" y="84"/>
                  <a:pt x="9993" y="2342"/>
                  <a:pt x="10136" y="5105"/>
                </a:cubicBezTo>
                <a:cubicBezTo>
                  <a:pt x="10152" y="5403"/>
                  <a:pt x="10123" y="5696"/>
                  <a:pt x="10140" y="5991"/>
                </a:cubicBezTo>
                <a:cubicBezTo>
                  <a:pt x="10219" y="7351"/>
                  <a:pt x="11045" y="8529"/>
                  <a:pt x="12004" y="9475"/>
                </a:cubicBezTo>
                <a:cubicBezTo>
                  <a:pt x="12956" y="10414"/>
                  <a:pt x="14132" y="11222"/>
                  <a:pt x="15485" y="11322"/>
                </a:cubicBezTo>
                <a:cubicBezTo>
                  <a:pt x="15762" y="11343"/>
                  <a:pt x="16038" y="11323"/>
                  <a:pt x="16317" y="11338"/>
                </a:cubicBezTo>
                <a:cubicBezTo>
                  <a:pt x="17711" y="11416"/>
                  <a:pt x="19038" y="11855"/>
                  <a:pt x="20007" y="12753"/>
                </a:cubicBezTo>
                <a:close/>
              </a:path>
            </a:pathLst>
          </a:custGeom>
          <a:solidFill>
            <a:srgbClr val="C1E0FC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6" name="Shape 32265"/>
          <p:cNvSpPr/>
          <p:nvPr/>
        </p:nvSpPr>
        <p:spPr>
          <a:xfrm>
            <a:off x="6913511" y="4141082"/>
            <a:ext cx="851192" cy="85119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7" name="Shape 32269"/>
          <p:cNvSpPr/>
          <p:nvPr/>
        </p:nvSpPr>
        <p:spPr>
          <a:xfrm>
            <a:off x="8065914" y="2726010"/>
            <a:ext cx="2379754" cy="23798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51" extrusionOk="0">
                <a:moveTo>
                  <a:pt x="20007" y="12753"/>
                </a:moveTo>
                <a:cubicBezTo>
                  <a:pt x="20969" y="13646"/>
                  <a:pt x="21514" y="14945"/>
                  <a:pt x="21502" y="16357"/>
                </a:cubicBezTo>
                <a:cubicBezTo>
                  <a:pt x="21479" y="19196"/>
                  <a:pt x="19210" y="21517"/>
                  <a:pt x="16397" y="21450"/>
                </a:cubicBezTo>
                <a:cubicBezTo>
                  <a:pt x="13651" y="21384"/>
                  <a:pt x="11513" y="19072"/>
                  <a:pt x="11366" y="16277"/>
                </a:cubicBezTo>
                <a:cubicBezTo>
                  <a:pt x="11352" y="16010"/>
                  <a:pt x="11378" y="15745"/>
                  <a:pt x="11364" y="15480"/>
                </a:cubicBezTo>
                <a:cubicBezTo>
                  <a:pt x="11289" y="14115"/>
                  <a:pt x="10442" y="12944"/>
                  <a:pt x="9481" y="11992"/>
                </a:cubicBezTo>
                <a:cubicBezTo>
                  <a:pt x="8487" y="11006"/>
                  <a:pt x="7279" y="10159"/>
                  <a:pt x="5873" y="10107"/>
                </a:cubicBezTo>
                <a:cubicBezTo>
                  <a:pt x="5644" y="10099"/>
                  <a:pt x="5415" y="10121"/>
                  <a:pt x="5185" y="10111"/>
                </a:cubicBezTo>
                <a:cubicBezTo>
                  <a:pt x="2388" y="9998"/>
                  <a:pt x="87" y="7843"/>
                  <a:pt x="2" y="5095"/>
                </a:cubicBezTo>
                <a:cubicBezTo>
                  <a:pt x="-86" y="2246"/>
                  <a:pt x="2251" y="-83"/>
                  <a:pt x="5108" y="2"/>
                </a:cubicBezTo>
                <a:cubicBezTo>
                  <a:pt x="7841" y="84"/>
                  <a:pt x="9993" y="2342"/>
                  <a:pt x="10136" y="5105"/>
                </a:cubicBezTo>
                <a:cubicBezTo>
                  <a:pt x="10152" y="5403"/>
                  <a:pt x="10123" y="5696"/>
                  <a:pt x="10140" y="5991"/>
                </a:cubicBezTo>
                <a:cubicBezTo>
                  <a:pt x="10219" y="7351"/>
                  <a:pt x="11045" y="8529"/>
                  <a:pt x="12004" y="9475"/>
                </a:cubicBezTo>
                <a:cubicBezTo>
                  <a:pt x="12956" y="10414"/>
                  <a:pt x="14132" y="11222"/>
                  <a:pt x="15485" y="11322"/>
                </a:cubicBezTo>
                <a:cubicBezTo>
                  <a:pt x="15762" y="11343"/>
                  <a:pt x="16038" y="11323"/>
                  <a:pt x="16317" y="11338"/>
                </a:cubicBezTo>
                <a:cubicBezTo>
                  <a:pt x="17711" y="11416"/>
                  <a:pt x="19038" y="11855"/>
                  <a:pt x="20007" y="12753"/>
                </a:cubicBezTo>
                <a:close/>
              </a:path>
            </a:pathLst>
          </a:cu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18" name="Shape 32270"/>
          <p:cNvSpPr/>
          <p:nvPr/>
        </p:nvSpPr>
        <p:spPr>
          <a:xfrm flipH="1">
            <a:off x="8194834" y="2857143"/>
            <a:ext cx="851193" cy="851194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Shape 32274"/>
          <p:cNvSpPr/>
          <p:nvPr/>
        </p:nvSpPr>
        <p:spPr>
          <a:xfrm>
            <a:off x="9467997" y="4140669"/>
            <a:ext cx="851604" cy="85160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Freeform 70"/>
          <p:cNvSpPr>
            <a:spLocks noEditPoints="1"/>
          </p:cNvSpPr>
          <p:nvPr/>
        </p:nvSpPr>
        <p:spPr bwMode="auto">
          <a:xfrm>
            <a:off x="3313095" y="3010396"/>
            <a:ext cx="456661" cy="453661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FCE5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21" name="Group 75"/>
          <p:cNvGrpSpPr/>
          <p:nvPr/>
        </p:nvGrpSpPr>
        <p:grpSpPr>
          <a:xfrm>
            <a:off x="5835179" y="3032383"/>
            <a:ext cx="474691" cy="462672"/>
            <a:chOff x="4080141" y="798258"/>
            <a:chExt cx="328062" cy="319755"/>
          </a:xfrm>
          <a:solidFill>
            <a:srgbClr val="FCE587"/>
          </a:solidFill>
        </p:grpSpPr>
        <p:sp>
          <p:nvSpPr>
            <p:cNvPr id="22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/>
              <a:endPara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/>
              <a:endPara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Freeform 95"/>
          <p:cNvSpPr>
            <a:spLocks noEditPoints="1"/>
          </p:cNvSpPr>
          <p:nvPr/>
        </p:nvSpPr>
        <p:spPr bwMode="auto">
          <a:xfrm>
            <a:off x="4523336" y="4383179"/>
            <a:ext cx="492715" cy="43563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C1E0FC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Freeform 99"/>
          <p:cNvSpPr>
            <a:spLocks noEditPoints="1"/>
          </p:cNvSpPr>
          <p:nvPr/>
        </p:nvSpPr>
        <p:spPr bwMode="auto">
          <a:xfrm>
            <a:off x="7191893" y="4347175"/>
            <a:ext cx="294427" cy="468683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C1E0FC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106"/>
          <p:cNvSpPr>
            <a:spLocks noEditPoints="1"/>
          </p:cNvSpPr>
          <p:nvPr/>
        </p:nvSpPr>
        <p:spPr bwMode="auto">
          <a:xfrm>
            <a:off x="9635423" y="4408717"/>
            <a:ext cx="516752" cy="384557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C1E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Freeform 110"/>
          <p:cNvSpPr>
            <a:spLocks noEditPoints="1"/>
          </p:cNvSpPr>
          <p:nvPr/>
        </p:nvSpPr>
        <p:spPr bwMode="auto">
          <a:xfrm>
            <a:off x="8365060" y="3029267"/>
            <a:ext cx="510739" cy="501728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FCE587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/>
            <a:endParaRPr 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8" name="Freeform 111"/>
          <p:cNvSpPr>
            <a:spLocks noEditPoints="1"/>
          </p:cNvSpPr>
          <p:nvPr/>
        </p:nvSpPr>
        <p:spPr bwMode="auto">
          <a:xfrm>
            <a:off x="2062630" y="4361239"/>
            <a:ext cx="420611" cy="423619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C1E0FC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64034" y="5280114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378928" y="5280114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666478" y="5280114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222613" y="5280114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730639" y="2072581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145533" y="2072581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433083" y="2072581"/>
            <a:ext cx="19861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02229" y="145552"/>
            <a:ext cx="2387542" cy="584775"/>
            <a:chOff x="4836711" y="340285"/>
            <a:chExt cx="2387542" cy="584775"/>
          </a:xfrm>
        </p:grpSpPr>
        <p:sp>
          <p:nvSpPr>
            <p:cNvPr id="4" name="矩形 3"/>
            <p:cNvSpPr/>
            <p:nvPr/>
          </p:nvSpPr>
          <p:spPr>
            <a:xfrm>
              <a:off x="4836711" y="742760"/>
              <a:ext cx="2387542" cy="1761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700"/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4906631" y="340285"/>
              <a:ext cx="2247702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自我评价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18805" y="1964271"/>
            <a:ext cx="4523874" cy="1982804"/>
          </a:xfrm>
          <a:prstGeom prst="rect">
            <a:avLst/>
          </a:pr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8805" y="3947075"/>
            <a:ext cx="4523874" cy="1982804"/>
          </a:xfrm>
          <a:prstGeom prst="rect">
            <a:avLst/>
          </a:prstGeom>
          <a:solidFill>
            <a:srgbClr val="C1E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22811" y="227462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15899" y="2747566"/>
            <a:ext cx="2508997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Click here to add content of the text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and briefly explain your point of view.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22811" y="425743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815899" y="4730370"/>
            <a:ext cx="2508997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Click here to add content of the text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and briefly explain your point of view.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818140" y="4989428"/>
            <a:ext cx="630096" cy="630096"/>
            <a:chOff x="4007494" y="4473922"/>
            <a:chExt cx="817746" cy="817746"/>
          </a:xfrm>
        </p:grpSpPr>
        <p:sp>
          <p:nvSpPr>
            <p:cNvPr id="15" name="椭圆 14"/>
            <p:cNvSpPr/>
            <p:nvPr/>
          </p:nvSpPr>
          <p:spPr>
            <a:xfrm>
              <a:off x="4007494" y="4473922"/>
              <a:ext cx="817746" cy="817746"/>
            </a:xfrm>
            <a:prstGeom prst="ellipse">
              <a:avLst/>
            </a:pr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6" name="AutoShape 59"/>
            <p:cNvSpPr/>
            <p:nvPr/>
          </p:nvSpPr>
          <p:spPr bwMode="auto">
            <a:xfrm>
              <a:off x="4189570" y="4687701"/>
              <a:ext cx="390854" cy="39018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9600"/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18140" y="2311367"/>
            <a:ext cx="630096" cy="630096"/>
            <a:chOff x="1007173" y="4473923"/>
            <a:chExt cx="817746" cy="817746"/>
          </a:xfrm>
        </p:grpSpPr>
        <p:sp>
          <p:nvSpPr>
            <p:cNvPr id="18" name="椭圆 17"/>
            <p:cNvSpPr/>
            <p:nvPr/>
          </p:nvSpPr>
          <p:spPr>
            <a:xfrm>
              <a:off x="1007173" y="4473923"/>
              <a:ext cx="817746" cy="817746"/>
            </a:xfrm>
            <a:prstGeom prst="ellipse">
              <a:avLst/>
            </a:pr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269573" y="4706417"/>
              <a:ext cx="268128" cy="390850"/>
              <a:chOff x="3483951" y="3689703"/>
              <a:chExt cx="335391" cy="488901"/>
            </a:xfrm>
            <a:solidFill>
              <a:schemeClr val="bg1"/>
            </a:solidFill>
          </p:grpSpPr>
          <p:sp>
            <p:nvSpPr>
              <p:cNvPr id="20" name="AutoShape 113"/>
              <p:cNvSpPr/>
              <p:nvPr/>
            </p:nvSpPr>
            <p:spPr bwMode="auto">
              <a:xfrm>
                <a:off x="3483951" y="3689703"/>
                <a:ext cx="335391" cy="4889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600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1" name="AutoShape 114"/>
              <p:cNvSpPr/>
              <p:nvPr/>
            </p:nvSpPr>
            <p:spPr bwMode="auto">
              <a:xfrm>
                <a:off x="3559873" y="3766460"/>
                <a:ext cx="99281" cy="992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600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7818140" y="3650398"/>
            <a:ext cx="630096" cy="630096"/>
            <a:chOff x="4007495" y="2752263"/>
            <a:chExt cx="817746" cy="817746"/>
          </a:xfrm>
        </p:grpSpPr>
        <p:sp>
          <p:nvSpPr>
            <p:cNvPr id="23" name="椭圆 22"/>
            <p:cNvSpPr/>
            <p:nvPr/>
          </p:nvSpPr>
          <p:spPr>
            <a:xfrm>
              <a:off x="4007495" y="2752263"/>
              <a:ext cx="817746" cy="817746"/>
            </a:xfrm>
            <a:prstGeom prst="ellipse">
              <a:avLst/>
            </a:pr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grpSp>
          <p:nvGrpSpPr>
            <p:cNvPr id="24" name="Group 162"/>
            <p:cNvGrpSpPr/>
            <p:nvPr/>
          </p:nvGrpSpPr>
          <p:grpSpPr>
            <a:xfrm>
              <a:off x="4229650" y="3051106"/>
              <a:ext cx="373432" cy="284343"/>
              <a:chOff x="2070649" y="1631036"/>
              <a:chExt cx="723379" cy="550800"/>
            </a:xfrm>
            <a:solidFill>
              <a:schemeClr val="bg1"/>
            </a:solidFill>
          </p:grpSpPr>
          <p:sp>
            <p:nvSpPr>
              <p:cNvPr id="25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6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7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8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8592148" y="2538367"/>
            <a:ext cx="2575489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613024" y="2181752"/>
            <a:ext cx="19861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592148" y="3893055"/>
            <a:ext cx="2575489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613024" y="3536440"/>
            <a:ext cx="19861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592148" y="5247742"/>
            <a:ext cx="2575489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613024" y="4891127"/>
            <a:ext cx="198613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pic>
        <p:nvPicPr>
          <p:cNvPr id="35" name="图片 34" descr="D:\图图图\商务类图\图片1.png23.png图片1.png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28770" y="1503680"/>
            <a:ext cx="2471420" cy="4745355"/>
          </a:xfrm>
          <a:custGeom>
            <a:avLst/>
            <a:gdLst>
              <a:gd name="connsiteX0" fmla="*/ 325310 w 2471584"/>
              <a:gd name="connsiteY0" fmla="*/ 0 h 5135078"/>
              <a:gd name="connsiteX1" fmla="*/ 2146274 w 2471584"/>
              <a:gd name="connsiteY1" fmla="*/ 0 h 5135078"/>
              <a:gd name="connsiteX2" fmla="*/ 2471584 w 2471584"/>
              <a:gd name="connsiteY2" fmla="*/ 325310 h 5135078"/>
              <a:gd name="connsiteX3" fmla="*/ 2471584 w 2471584"/>
              <a:gd name="connsiteY3" fmla="*/ 4809768 h 5135078"/>
              <a:gd name="connsiteX4" fmla="*/ 2146274 w 2471584"/>
              <a:gd name="connsiteY4" fmla="*/ 5135078 h 5135078"/>
              <a:gd name="connsiteX5" fmla="*/ 325310 w 2471584"/>
              <a:gd name="connsiteY5" fmla="*/ 5135078 h 5135078"/>
              <a:gd name="connsiteX6" fmla="*/ 0 w 2471584"/>
              <a:gd name="connsiteY6" fmla="*/ 4809768 h 5135078"/>
              <a:gd name="connsiteX7" fmla="*/ 0 w 2471584"/>
              <a:gd name="connsiteY7" fmla="*/ 325310 h 5135078"/>
              <a:gd name="connsiteX8" fmla="*/ 325310 w 2471584"/>
              <a:gd name="connsiteY8" fmla="*/ 0 h 513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71584" h="5135078">
                <a:moveTo>
                  <a:pt x="325310" y="0"/>
                </a:moveTo>
                <a:lnTo>
                  <a:pt x="2146274" y="0"/>
                </a:lnTo>
                <a:cubicBezTo>
                  <a:pt x="2325938" y="0"/>
                  <a:pt x="2471584" y="145646"/>
                  <a:pt x="2471584" y="325310"/>
                </a:cubicBezTo>
                <a:lnTo>
                  <a:pt x="2471584" y="4809768"/>
                </a:lnTo>
                <a:cubicBezTo>
                  <a:pt x="2471584" y="4989432"/>
                  <a:pt x="2325938" y="5135078"/>
                  <a:pt x="2146274" y="5135078"/>
                </a:cubicBezTo>
                <a:lnTo>
                  <a:pt x="325310" y="5135078"/>
                </a:lnTo>
                <a:cubicBezTo>
                  <a:pt x="145646" y="5135078"/>
                  <a:pt x="0" y="4989432"/>
                  <a:pt x="0" y="4809768"/>
                </a:cubicBezTo>
                <a:lnTo>
                  <a:pt x="0" y="325310"/>
                </a:lnTo>
                <a:cubicBezTo>
                  <a:pt x="0" y="145646"/>
                  <a:pt x="145646" y="0"/>
                  <a:pt x="325310" y="0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675" y="1183640"/>
            <a:ext cx="3483610" cy="54203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930275" y="1737520"/>
            <a:ext cx="4812794" cy="1827603"/>
            <a:chOff x="1019175" y="1839120"/>
            <a:chExt cx="4812794" cy="1827603"/>
          </a:xfrm>
        </p:grpSpPr>
        <p:sp>
          <p:nvSpPr>
            <p:cNvPr id="2" name="矩形 1"/>
            <p:cNvSpPr/>
            <p:nvPr/>
          </p:nvSpPr>
          <p:spPr>
            <a:xfrm>
              <a:off x="1019175" y="1839120"/>
              <a:ext cx="4812794" cy="1827603"/>
            </a:xfrm>
            <a:prstGeom prst="rect">
              <a:avLst/>
            </a:pr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1286060" y="2276671"/>
              <a:ext cx="952500" cy="952500"/>
              <a:chOff x="5748448" y="1749311"/>
              <a:chExt cx="695104" cy="69510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748448" y="1749311"/>
                <a:ext cx="695104" cy="6951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12"/>
              <p:cNvSpPr/>
              <p:nvPr/>
            </p:nvSpPr>
            <p:spPr>
              <a:xfrm>
                <a:off x="5911775" y="1914244"/>
                <a:ext cx="368450" cy="365235"/>
              </a:xfrm>
              <a:custGeom>
                <a:avLst/>
                <a:gdLst>
                  <a:gd name="connsiteX0" fmla="*/ 364497 w 606415"/>
                  <a:gd name="connsiteY0" fmla="*/ 549391 h 601124"/>
                  <a:gd name="connsiteX1" fmla="*/ 394005 w 606415"/>
                  <a:gd name="connsiteY1" fmla="*/ 567048 h 601124"/>
                  <a:gd name="connsiteX2" fmla="*/ 376222 w 606415"/>
                  <a:gd name="connsiteY2" fmla="*/ 596510 h 601124"/>
                  <a:gd name="connsiteX3" fmla="*/ 358244 w 606415"/>
                  <a:gd name="connsiteY3" fmla="*/ 600509 h 601124"/>
                  <a:gd name="connsiteX4" fmla="*/ 339778 w 606415"/>
                  <a:gd name="connsiteY4" fmla="*/ 596412 h 601124"/>
                  <a:gd name="connsiteX5" fmla="*/ 329812 w 606415"/>
                  <a:gd name="connsiteY5" fmla="*/ 580998 h 601124"/>
                  <a:gd name="connsiteX6" fmla="*/ 349353 w 606415"/>
                  <a:gd name="connsiteY6" fmla="*/ 552610 h 601124"/>
                  <a:gd name="connsiteX7" fmla="*/ 364497 w 606415"/>
                  <a:gd name="connsiteY7" fmla="*/ 549391 h 601124"/>
                  <a:gd name="connsiteX8" fmla="*/ 462054 w 606415"/>
                  <a:gd name="connsiteY8" fmla="*/ 511037 h 601124"/>
                  <a:gd name="connsiteX9" fmla="*/ 477538 w 606415"/>
                  <a:gd name="connsiteY9" fmla="*/ 521449 h 601124"/>
                  <a:gd name="connsiteX10" fmla="*/ 470597 w 606415"/>
                  <a:gd name="connsiteY10" fmla="*/ 555235 h 601124"/>
                  <a:gd name="connsiteX11" fmla="*/ 454857 w 606415"/>
                  <a:gd name="connsiteY11" fmla="*/ 564902 h 601124"/>
                  <a:gd name="connsiteX12" fmla="*/ 428655 w 606415"/>
                  <a:gd name="connsiteY12" fmla="*/ 563730 h 601124"/>
                  <a:gd name="connsiteX13" fmla="*/ 421616 w 606415"/>
                  <a:gd name="connsiteY13" fmla="*/ 556016 h 601124"/>
                  <a:gd name="connsiteX14" fmla="*/ 430513 w 606415"/>
                  <a:gd name="connsiteY14" fmla="*/ 522718 h 601124"/>
                  <a:gd name="connsiteX15" fmla="*/ 443711 w 606415"/>
                  <a:gd name="connsiteY15" fmla="*/ 514613 h 601124"/>
                  <a:gd name="connsiteX16" fmla="*/ 462054 w 606415"/>
                  <a:gd name="connsiteY16" fmla="*/ 511037 h 601124"/>
                  <a:gd name="connsiteX17" fmla="*/ 522736 w 606415"/>
                  <a:gd name="connsiteY17" fmla="*/ 445910 h 601124"/>
                  <a:gd name="connsiteX18" fmla="*/ 540800 w 606415"/>
                  <a:gd name="connsiteY18" fmla="*/ 450582 h 601124"/>
                  <a:gd name="connsiteX19" fmla="*/ 545692 w 606415"/>
                  <a:gd name="connsiteY19" fmla="*/ 484634 h 601124"/>
                  <a:gd name="connsiteX20" fmla="*/ 534146 w 606415"/>
                  <a:gd name="connsiteY20" fmla="*/ 499075 h 601124"/>
                  <a:gd name="connsiteX21" fmla="*/ 501467 w 606415"/>
                  <a:gd name="connsiteY21" fmla="*/ 503173 h 601124"/>
                  <a:gd name="connsiteX22" fmla="*/ 499706 w 606415"/>
                  <a:gd name="connsiteY22" fmla="*/ 501807 h 601124"/>
                  <a:gd name="connsiteX23" fmla="*/ 496966 w 606415"/>
                  <a:gd name="connsiteY23" fmla="*/ 467462 h 601124"/>
                  <a:gd name="connsiteX24" fmla="*/ 506653 w 606415"/>
                  <a:gd name="connsiteY24" fmla="*/ 455363 h 601124"/>
                  <a:gd name="connsiteX25" fmla="*/ 522736 w 606415"/>
                  <a:gd name="connsiteY25" fmla="*/ 445910 h 601124"/>
                  <a:gd name="connsiteX26" fmla="*/ 576635 w 606415"/>
                  <a:gd name="connsiteY26" fmla="*/ 362513 h 601124"/>
                  <a:gd name="connsiteX27" fmla="*/ 592568 w 606415"/>
                  <a:gd name="connsiteY27" fmla="*/ 393069 h 601124"/>
                  <a:gd name="connsiteX28" fmla="*/ 586508 w 606415"/>
                  <a:gd name="connsiteY28" fmla="*/ 410446 h 601124"/>
                  <a:gd name="connsiteX29" fmla="*/ 555032 w 606415"/>
                  <a:gd name="connsiteY29" fmla="*/ 424503 h 601124"/>
                  <a:gd name="connsiteX30" fmla="*/ 549656 w 606415"/>
                  <a:gd name="connsiteY30" fmla="*/ 421672 h 601124"/>
                  <a:gd name="connsiteX31" fmla="*/ 540956 w 606415"/>
                  <a:gd name="connsiteY31" fmla="*/ 393166 h 601124"/>
                  <a:gd name="connsiteX32" fmla="*/ 546039 w 606415"/>
                  <a:gd name="connsiteY32" fmla="*/ 378523 h 601124"/>
                  <a:gd name="connsiteX33" fmla="*/ 576635 w 606415"/>
                  <a:gd name="connsiteY33" fmla="*/ 362513 h 601124"/>
                  <a:gd name="connsiteX34" fmla="*/ 580842 w 606415"/>
                  <a:gd name="connsiteY34" fmla="*/ 267616 h 601124"/>
                  <a:gd name="connsiteX35" fmla="*/ 606162 w 606415"/>
                  <a:gd name="connsiteY35" fmla="*/ 291043 h 601124"/>
                  <a:gd name="connsiteX36" fmla="*/ 606357 w 606415"/>
                  <a:gd name="connsiteY36" fmla="*/ 309491 h 601124"/>
                  <a:gd name="connsiteX37" fmla="*/ 581429 w 606415"/>
                  <a:gd name="connsiteY37" fmla="*/ 333308 h 601124"/>
                  <a:gd name="connsiteX38" fmla="*/ 567938 w 606415"/>
                  <a:gd name="connsiteY38" fmla="*/ 328818 h 601124"/>
                  <a:gd name="connsiteX39" fmla="*/ 557576 w 606415"/>
                  <a:gd name="connsiteY39" fmla="*/ 308417 h 601124"/>
                  <a:gd name="connsiteX40" fmla="*/ 557478 w 606415"/>
                  <a:gd name="connsiteY40" fmla="*/ 292897 h 601124"/>
                  <a:gd name="connsiteX41" fmla="*/ 580842 w 606415"/>
                  <a:gd name="connsiteY41" fmla="*/ 267616 h 601124"/>
                  <a:gd name="connsiteX42" fmla="*/ 552980 w 606415"/>
                  <a:gd name="connsiteY42" fmla="*/ 176841 h 601124"/>
                  <a:gd name="connsiteX43" fmla="*/ 584651 w 606415"/>
                  <a:gd name="connsiteY43" fmla="*/ 190404 h 601124"/>
                  <a:gd name="connsiteX44" fmla="*/ 591005 w 606415"/>
                  <a:gd name="connsiteY44" fmla="*/ 207773 h 601124"/>
                  <a:gd name="connsiteX45" fmla="*/ 575561 w 606415"/>
                  <a:gd name="connsiteY45" fmla="*/ 238510 h 601124"/>
                  <a:gd name="connsiteX46" fmla="*/ 553860 w 606415"/>
                  <a:gd name="connsiteY46" fmla="*/ 235290 h 601124"/>
                  <a:gd name="connsiteX47" fmla="*/ 544769 w 606415"/>
                  <a:gd name="connsiteY47" fmla="*/ 222995 h 601124"/>
                  <a:gd name="connsiteX48" fmla="*/ 539393 w 606415"/>
                  <a:gd name="connsiteY48" fmla="*/ 208456 h 601124"/>
                  <a:gd name="connsiteX49" fmla="*/ 552980 w 606415"/>
                  <a:gd name="connsiteY49" fmla="*/ 176841 h 601124"/>
                  <a:gd name="connsiteX50" fmla="*/ 288264 w 606415"/>
                  <a:gd name="connsiteY50" fmla="*/ 106027 h 601124"/>
                  <a:gd name="connsiteX51" fmla="*/ 308010 w 606415"/>
                  <a:gd name="connsiteY51" fmla="*/ 125750 h 601124"/>
                  <a:gd name="connsiteX52" fmla="*/ 308010 w 606415"/>
                  <a:gd name="connsiteY52" fmla="*/ 297986 h 601124"/>
                  <a:gd name="connsiteX53" fmla="*/ 466371 w 606415"/>
                  <a:gd name="connsiteY53" fmla="*/ 379808 h 601124"/>
                  <a:gd name="connsiteX54" fmla="*/ 474876 w 606415"/>
                  <a:gd name="connsiteY54" fmla="*/ 406366 h 601124"/>
                  <a:gd name="connsiteX55" fmla="*/ 457280 w 606415"/>
                  <a:gd name="connsiteY55" fmla="*/ 417009 h 601124"/>
                  <a:gd name="connsiteX56" fmla="*/ 448287 w 606415"/>
                  <a:gd name="connsiteY56" fmla="*/ 414763 h 601124"/>
                  <a:gd name="connsiteX57" fmla="*/ 268518 w 606415"/>
                  <a:gd name="connsiteY57" fmla="*/ 322006 h 601124"/>
                  <a:gd name="connsiteX58" fmla="*/ 268518 w 606415"/>
                  <a:gd name="connsiteY58" fmla="*/ 125750 h 601124"/>
                  <a:gd name="connsiteX59" fmla="*/ 288264 w 606415"/>
                  <a:gd name="connsiteY59" fmla="*/ 106027 h 601124"/>
                  <a:gd name="connsiteX60" fmla="*/ 309459 w 606415"/>
                  <a:gd name="connsiteY60" fmla="*/ 50 h 601124"/>
                  <a:gd name="connsiteX61" fmla="*/ 472055 w 606415"/>
                  <a:gd name="connsiteY61" fmla="*/ 51406 h 601124"/>
                  <a:gd name="connsiteX62" fmla="*/ 491120 w 606415"/>
                  <a:gd name="connsiteY62" fmla="*/ 23877 h 601124"/>
                  <a:gd name="connsiteX63" fmla="*/ 505297 w 606415"/>
                  <a:gd name="connsiteY63" fmla="*/ 26220 h 601124"/>
                  <a:gd name="connsiteX64" fmla="*/ 527491 w 606415"/>
                  <a:gd name="connsiteY64" fmla="*/ 106171 h 601124"/>
                  <a:gd name="connsiteX65" fmla="*/ 515172 w 606415"/>
                  <a:gd name="connsiteY65" fmla="*/ 123938 h 601124"/>
                  <a:gd name="connsiteX66" fmla="*/ 432458 w 606415"/>
                  <a:gd name="connsiteY66" fmla="*/ 131358 h 601124"/>
                  <a:gd name="connsiteX67" fmla="*/ 425223 w 606415"/>
                  <a:gd name="connsiteY67" fmla="*/ 118960 h 601124"/>
                  <a:gd name="connsiteX68" fmla="*/ 444288 w 606415"/>
                  <a:gd name="connsiteY68" fmla="*/ 91431 h 601124"/>
                  <a:gd name="connsiteX69" fmla="*/ 158700 w 606415"/>
                  <a:gd name="connsiteY69" fmla="*/ 93774 h 601124"/>
                  <a:gd name="connsiteX70" fmla="*/ 157820 w 606415"/>
                  <a:gd name="connsiteY70" fmla="*/ 94359 h 601124"/>
                  <a:gd name="connsiteX71" fmla="*/ 95247 w 606415"/>
                  <a:gd name="connsiteY71" fmla="*/ 156446 h 601124"/>
                  <a:gd name="connsiteX72" fmla="*/ 156744 w 606415"/>
                  <a:gd name="connsiteY72" fmla="*/ 510421 h 601124"/>
                  <a:gd name="connsiteX73" fmla="*/ 180992 w 606415"/>
                  <a:gd name="connsiteY73" fmla="*/ 525552 h 601124"/>
                  <a:gd name="connsiteX74" fmla="*/ 181089 w 606415"/>
                  <a:gd name="connsiteY74" fmla="*/ 525650 h 601124"/>
                  <a:gd name="connsiteX75" fmla="*/ 194875 w 606415"/>
                  <a:gd name="connsiteY75" fmla="*/ 532581 h 601124"/>
                  <a:gd name="connsiteX76" fmla="*/ 195559 w 606415"/>
                  <a:gd name="connsiteY76" fmla="*/ 532971 h 601124"/>
                  <a:gd name="connsiteX77" fmla="*/ 258133 w 606415"/>
                  <a:gd name="connsiteY77" fmla="*/ 552788 h 601124"/>
                  <a:gd name="connsiteX78" fmla="*/ 277785 w 606415"/>
                  <a:gd name="connsiteY78" fmla="*/ 581099 h 601124"/>
                  <a:gd name="connsiteX79" fmla="*/ 249529 w 606415"/>
                  <a:gd name="connsiteY79" fmla="*/ 600721 h 601124"/>
                  <a:gd name="connsiteX80" fmla="*/ 128684 w 606415"/>
                  <a:gd name="connsiteY80" fmla="*/ 550250 h 601124"/>
                  <a:gd name="connsiteX81" fmla="*/ 89772 w 606415"/>
                  <a:gd name="connsiteY81" fmla="*/ 517840 h 601124"/>
                  <a:gd name="connsiteX82" fmla="*/ 89674 w 606415"/>
                  <a:gd name="connsiteY82" fmla="*/ 517742 h 601124"/>
                  <a:gd name="connsiteX83" fmla="*/ 89380 w 606415"/>
                  <a:gd name="connsiteY83" fmla="*/ 517352 h 601124"/>
                  <a:gd name="connsiteX84" fmla="*/ 4515 w 606415"/>
                  <a:gd name="connsiteY84" fmla="*/ 354520 h 601124"/>
                  <a:gd name="connsiteX85" fmla="*/ 1973 w 606415"/>
                  <a:gd name="connsiteY85" fmla="*/ 336069 h 601124"/>
                  <a:gd name="connsiteX86" fmla="*/ 1778 w 606415"/>
                  <a:gd name="connsiteY86" fmla="*/ 334898 h 601124"/>
                  <a:gd name="connsiteX87" fmla="*/ 311 w 606415"/>
                  <a:gd name="connsiteY87" fmla="*/ 316545 h 601124"/>
                  <a:gd name="connsiteX88" fmla="*/ 311 w 606415"/>
                  <a:gd name="connsiteY88" fmla="*/ 315862 h 601124"/>
                  <a:gd name="connsiteX89" fmla="*/ 48415 w 606415"/>
                  <a:gd name="connsiteY89" fmla="*/ 138875 h 601124"/>
                  <a:gd name="connsiteX90" fmla="*/ 49099 w 606415"/>
                  <a:gd name="connsiteY90" fmla="*/ 137703 h 601124"/>
                  <a:gd name="connsiteX91" fmla="*/ 55454 w 606415"/>
                  <a:gd name="connsiteY91" fmla="*/ 128234 h 601124"/>
                  <a:gd name="connsiteX92" fmla="*/ 59560 w 606415"/>
                  <a:gd name="connsiteY92" fmla="*/ 122572 h 601124"/>
                  <a:gd name="connsiteX93" fmla="*/ 60636 w 606415"/>
                  <a:gd name="connsiteY93" fmla="*/ 121303 h 601124"/>
                  <a:gd name="connsiteX94" fmla="*/ 227335 w 606415"/>
                  <a:gd name="connsiteY94" fmla="*/ 9722 h 601124"/>
                  <a:gd name="connsiteX95" fmla="*/ 228215 w 606415"/>
                  <a:gd name="connsiteY95" fmla="*/ 9526 h 601124"/>
                  <a:gd name="connsiteX96" fmla="*/ 228313 w 606415"/>
                  <a:gd name="connsiteY96" fmla="*/ 9429 h 601124"/>
                  <a:gd name="connsiteX97" fmla="*/ 251484 w 606415"/>
                  <a:gd name="connsiteY97" fmla="*/ 4548 h 601124"/>
                  <a:gd name="connsiteX98" fmla="*/ 309459 w 606415"/>
                  <a:gd name="connsiteY98" fmla="*/ 50 h 60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606415" h="601124">
                    <a:moveTo>
                      <a:pt x="364497" y="549391"/>
                    </a:moveTo>
                    <a:cubicBezTo>
                      <a:pt x="377590" y="546074"/>
                      <a:pt x="390780" y="554073"/>
                      <a:pt x="394005" y="567048"/>
                    </a:cubicBezTo>
                    <a:cubicBezTo>
                      <a:pt x="397229" y="580120"/>
                      <a:pt x="389315" y="593290"/>
                      <a:pt x="376222" y="596510"/>
                    </a:cubicBezTo>
                    <a:cubicBezTo>
                      <a:pt x="370262" y="598070"/>
                      <a:pt x="364204" y="599339"/>
                      <a:pt x="358244" y="600509"/>
                    </a:cubicBezTo>
                    <a:cubicBezTo>
                      <a:pt x="351502" y="601680"/>
                      <a:pt x="344956" y="600022"/>
                      <a:pt x="339778" y="596412"/>
                    </a:cubicBezTo>
                    <a:cubicBezTo>
                      <a:pt x="334697" y="592900"/>
                      <a:pt x="330984" y="587437"/>
                      <a:pt x="329812" y="580998"/>
                    </a:cubicBezTo>
                    <a:cubicBezTo>
                      <a:pt x="327369" y="567731"/>
                      <a:pt x="336163" y="555049"/>
                      <a:pt x="349353" y="552610"/>
                    </a:cubicBezTo>
                    <a:cubicBezTo>
                      <a:pt x="354434" y="551732"/>
                      <a:pt x="359514" y="550562"/>
                      <a:pt x="364497" y="549391"/>
                    </a:cubicBezTo>
                    <a:close/>
                    <a:moveTo>
                      <a:pt x="462054" y="511037"/>
                    </a:moveTo>
                    <a:cubicBezTo>
                      <a:pt x="468177" y="512270"/>
                      <a:pt x="473823" y="515834"/>
                      <a:pt x="477538" y="521449"/>
                    </a:cubicBezTo>
                    <a:cubicBezTo>
                      <a:pt x="484871" y="532678"/>
                      <a:pt x="481840" y="547813"/>
                      <a:pt x="470597" y="555235"/>
                    </a:cubicBezTo>
                    <a:cubicBezTo>
                      <a:pt x="465513" y="558555"/>
                      <a:pt x="460234" y="561875"/>
                      <a:pt x="454857" y="564902"/>
                    </a:cubicBezTo>
                    <a:cubicBezTo>
                      <a:pt x="446351" y="569784"/>
                      <a:pt x="436183" y="569003"/>
                      <a:pt x="428655" y="563730"/>
                    </a:cubicBezTo>
                    <a:cubicBezTo>
                      <a:pt x="425820" y="561777"/>
                      <a:pt x="423376" y="559140"/>
                      <a:pt x="421616" y="556016"/>
                    </a:cubicBezTo>
                    <a:cubicBezTo>
                      <a:pt x="414870" y="544298"/>
                      <a:pt x="418878" y="529456"/>
                      <a:pt x="430513" y="522718"/>
                    </a:cubicBezTo>
                    <a:cubicBezTo>
                      <a:pt x="435010" y="520179"/>
                      <a:pt x="439409" y="517445"/>
                      <a:pt x="443711" y="514613"/>
                    </a:cubicBezTo>
                    <a:cubicBezTo>
                      <a:pt x="449332" y="510902"/>
                      <a:pt x="455932" y="509804"/>
                      <a:pt x="462054" y="511037"/>
                    </a:cubicBezTo>
                    <a:close/>
                    <a:moveTo>
                      <a:pt x="522736" y="445910"/>
                    </a:moveTo>
                    <a:cubicBezTo>
                      <a:pt x="528912" y="445044"/>
                      <a:pt x="535418" y="446532"/>
                      <a:pt x="540800" y="450582"/>
                    </a:cubicBezTo>
                    <a:cubicBezTo>
                      <a:pt x="551563" y="458582"/>
                      <a:pt x="553813" y="473804"/>
                      <a:pt x="545692" y="484634"/>
                    </a:cubicBezTo>
                    <a:cubicBezTo>
                      <a:pt x="541974" y="489513"/>
                      <a:pt x="538060" y="494392"/>
                      <a:pt x="534146" y="499075"/>
                    </a:cubicBezTo>
                    <a:cubicBezTo>
                      <a:pt x="525830" y="508735"/>
                      <a:pt x="511740" y="510296"/>
                      <a:pt x="501467" y="503173"/>
                    </a:cubicBezTo>
                    <a:cubicBezTo>
                      <a:pt x="500880" y="502783"/>
                      <a:pt x="500293" y="502295"/>
                      <a:pt x="499706" y="501807"/>
                    </a:cubicBezTo>
                    <a:cubicBezTo>
                      <a:pt x="489432" y="493123"/>
                      <a:pt x="488258" y="477707"/>
                      <a:pt x="496966" y="467462"/>
                    </a:cubicBezTo>
                    <a:cubicBezTo>
                      <a:pt x="500293" y="463559"/>
                      <a:pt x="503522" y="459558"/>
                      <a:pt x="506653" y="455363"/>
                    </a:cubicBezTo>
                    <a:cubicBezTo>
                      <a:pt x="510713" y="449997"/>
                      <a:pt x="516559" y="446777"/>
                      <a:pt x="522736" y="445910"/>
                    </a:cubicBezTo>
                    <a:close/>
                    <a:moveTo>
                      <a:pt x="576635" y="362513"/>
                    </a:moveTo>
                    <a:cubicBezTo>
                      <a:pt x="589440" y="366515"/>
                      <a:pt x="596576" y="380182"/>
                      <a:pt x="592568" y="393069"/>
                    </a:cubicBezTo>
                    <a:cubicBezTo>
                      <a:pt x="590711" y="398828"/>
                      <a:pt x="588658" y="404686"/>
                      <a:pt x="586508" y="410446"/>
                    </a:cubicBezTo>
                    <a:cubicBezTo>
                      <a:pt x="581718" y="423039"/>
                      <a:pt x="567642" y="429287"/>
                      <a:pt x="555032" y="424503"/>
                    </a:cubicBezTo>
                    <a:cubicBezTo>
                      <a:pt x="553077" y="423820"/>
                      <a:pt x="551317" y="422844"/>
                      <a:pt x="549656" y="421672"/>
                    </a:cubicBezTo>
                    <a:cubicBezTo>
                      <a:pt x="540760" y="415424"/>
                      <a:pt x="536948" y="403710"/>
                      <a:pt x="540956" y="393166"/>
                    </a:cubicBezTo>
                    <a:cubicBezTo>
                      <a:pt x="542813" y="388285"/>
                      <a:pt x="544475" y="383404"/>
                      <a:pt x="546039" y="378523"/>
                    </a:cubicBezTo>
                    <a:cubicBezTo>
                      <a:pt x="550047" y="365637"/>
                      <a:pt x="563732" y="358510"/>
                      <a:pt x="576635" y="362513"/>
                    </a:cubicBezTo>
                    <a:close/>
                    <a:moveTo>
                      <a:pt x="580842" y="267616"/>
                    </a:moveTo>
                    <a:cubicBezTo>
                      <a:pt x="594333" y="267128"/>
                      <a:pt x="605673" y="277572"/>
                      <a:pt x="606162" y="291043"/>
                    </a:cubicBezTo>
                    <a:cubicBezTo>
                      <a:pt x="606455" y="297095"/>
                      <a:pt x="606455" y="303342"/>
                      <a:pt x="606357" y="309491"/>
                    </a:cubicBezTo>
                    <a:cubicBezTo>
                      <a:pt x="606064" y="322961"/>
                      <a:pt x="594919" y="333601"/>
                      <a:pt x="581429" y="333308"/>
                    </a:cubicBezTo>
                    <a:cubicBezTo>
                      <a:pt x="576443" y="333113"/>
                      <a:pt x="571751" y="331551"/>
                      <a:pt x="567938" y="328818"/>
                    </a:cubicBezTo>
                    <a:cubicBezTo>
                      <a:pt x="561584" y="324328"/>
                      <a:pt x="557380" y="316812"/>
                      <a:pt x="557576" y="308417"/>
                    </a:cubicBezTo>
                    <a:cubicBezTo>
                      <a:pt x="557771" y="303244"/>
                      <a:pt x="557673" y="298071"/>
                      <a:pt x="557478" y="292897"/>
                    </a:cubicBezTo>
                    <a:cubicBezTo>
                      <a:pt x="556989" y="279525"/>
                      <a:pt x="567449" y="268202"/>
                      <a:pt x="580842" y="267616"/>
                    </a:cubicBezTo>
                    <a:close/>
                    <a:moveTo>
                      <a:pt x="552980" y="176841"/>
                    </a:moveTo>
                    <a:cubicBezTo>
                      <a:pt x="565492" y="171865"/>
                      <a:pt x="579666" y="177915"/>
                      <a:pt x="584651" y="190404"/>
                    </a:cubicBezTo>
                    <a:cubicBezTo>
                      <a:pt x="586997" y="196064"/>
                      <a:pt x="589148" y="201918"/>
                      <a:pt x="591005" y="207773"/>
                    </a:cubicBezTo>
                    <a:cubicBezTo>
                      <a:pt x="595306" y="220458"/>
                      <a:pt x="588366" y="234216"/>
                      <a:pt x="575561" y="238510"/>
                    </a:cubicBezTo>
                    <a:cubicBezTo>
                      <a:pt x="567936" y="240949"/>
                      <a:pt x="559921" y="239583"/>
                      <a:pt x="553860" y="235290"/>
                    </a:cubicBezTo>
                    <a:cubicBezTo>
                      <a:pt x="549755" y="232362"/>
                      <a:pt x="546431" y="228167"/>
                      <a:pt x="544769" y="222995"/>
                    </a:cubicBezTo>
                    <a:cubicBezTo>
                      <a:pt x="543108" y="218116"/>
                      <a:pt x="541348" y="213237"/>
                      <a:pt x="539393" y="208456"/>
                    </a:cubicBezTo>
                    <a:cubicBezTo>
                      <a:pt x="534408" y="195966"/>
                      <a:pt x="540468" y="181818"/>
                      <a:pt x="552980" y="176841"/>
                    </a:cubicBezTo>
                    <a:close/>
                    <a:moveTo>
                      <a:pt x="288264" y="106027"/>
                    </a:moveTo>
                    <a:cubicBezTo>
                      <a:pt x="299213" y="106027"/>
                      <a:pt x="308010" y="114912"/>
                      <a:pt x="308010" y="125750"/>
                    </a:cubicBezTo>
                    <a:lnTo>
                      <a:pt x="308010" y="297986"/>
                    </a:lnTo>
                    <a:lnTo>
                      <a:pt x="466371" y="379808"/>
                    </a:lnTo>
                    <a:cubicBezTo>
                      <a:pt x="476049" y="384788"/>
                      <a:pt x="479861" y="396700"/>
                      <a:pt x="474876" y="406366"/>
                    </a:cubicBezTo>
                    <a:cubicBezTo>
                      <a:pt x="471356" y="413103"/>
                      <a:pt x="464416" y="417009"/>
                      <a:pt x="457280" y="417009"/>
                    </a:cubicBezTo>
                    <a:cubicBezTo>
                      <a:pt x="454250" y="417009"/>
                      <a:pt x="451121" y="416326"/>
                      <a:pt x="448287" y="414763"/>
                    </a:cubicBezTo>
                    <a:lnTo>
                      <a:pt x="268518" y="322006"/>
                    </a:lnTo>
                    <a:lnTo>
                      <a:pt x="268518" y="125750"/>
                    </a:lnTo>
                    <a:cubicBezTo>
                      <a:pt x="268518" y="114912"/>
                      <a:pt x="277414" y="106027"/>
                      <a:pt x="288264" y="106027"/>
                    </a:cubicBezTo>
                    <a:close/>
                    <a:moveTo>
                      <a:pt x="309459" y="50"/>
                    </a:moveTo>
                    <a:cubicBezTo>
                      <a:pt x="367123" y="1107"/>
                      <a:pt x="423219" y="18678"/>
                      <a:pt x="472055" y="51406"/>
                    </a:cubicBezTo>
                    <a:lnTo>
                      <a:pt x="491120" y="23877"/>
                    </a:lnTo>
                    <a:cubicBezTo>
                      <a:pt x="496498" y="16165"/>
                      <a:pt x="502853" y="17238"/>
                      <a:pt x="505297" y="26220"/>
                    </a:cubicBezTo>
                    <a:lnTo>
                      <a:pt x="527491" y="106171"/>
                    </a:lnTo>
                    <a:cubicBezTo>
                      <a:pt x="530033" y="115055"/>
                      <a:pt x="524460" y="123157"/>
                      <a:pt x="515172" y="123938"/>
                    </a:cubicBezTo>
                    <a:lnTo>
                      <a:pt x="432458" y="131358"/>
                    </a:lnTo>
                    <a:cubicBezTo>
                      <a:pt x="423170" y="132139"/>
                      <a:pt x="419943" y="126574"/>
                      <a:pt x="425223" y="118960"/>
                    </a:cubicBezTo>
                    <a:lnTo>
                      <a:pt x="444288" y="91431"/>
                    </a:lnTo>
                    <a:cubicBezTo>
                      <a:pt x="355610" y="32467"/>
                      <a:pt x="242196" y="36275"/>
                      <a:pt x="158700" y="93774"/>
                    </a:cubicBezTo>
                    <a:cubicBezTo>
                      <a:pt x="158407" y="93969"/>
                      <a:pt x="158113" y="94164"/>
                      <a:pt x="157820" y="94359"/>
                    </a:cubicBezTo>
                    <a:cubicBezTo>
                      <a:pt x="134062" y="110857"/>
                      <a:pt x="112845" y="131553"/>
                      <a:pt x="95247" y="156446"/>
                    </a:cubicBezTo>
                    <a:cubicBezTo>
                      <a:pt x="14488" y="270956"/>
                      <a:pt x="42059" y="429786"/>
                      <a:pt x="156744" y="510421"/>
                    </a:cubicBezTo>
                    <a:cubicBezTo>
                      <a:pt x="164566" y="515985"/>
                      <a:pt x="172681" y="520964"/>
                      <a:pt x="180992" y="525552"/>
                    </a:cubicBezTo>
                    <a:cubicBezTo>
                      <a:pt x="180992" y="525552"/>
                      <a:pt x="180992" y="525552"/>
                      <a:pt x="181089" y="525650"/>
                    </a:cubicBezTo>
                    <a:cubicBezTo>
                      <a:pt x="185587" y="528090"/>
                      <a:pt x="190280" y="530433"/>
                      <a:pt x="194875" y="532581"/>
                    </a:cubicBezTo>
                    <a:cubicBezTo>
                      <a:pt x="195168" y="532679"/>
                      <a:pt x="195364" y="532874"/>
                      <a:pt x="195559" y="532971"/>
                    </a:cubicBezTo>
                    <a:cubicBezTo>
                      <a:pt x="215407" y="542245"/>
                      <a:pt x="236330" y="548884"/>
                      <a:pt x="258133" y="552788"/>
                    </a:cubicBezTo>
                    <a:cubicBezTo>
                      <a:pt x="271430" y="555229"/>
                      <a:pt x="280229" y="567822"/>
                      <a:pt x="277785" y="581099"/>
                    </a:cubicBezTo>
                    <a:cubicBezTo>
                      <a:pt x="275438" y="594277"/>
                      <a:pt x="262826" y="603161"/>
                      <a:pt x="249529" y="600721"/>
                    </a:cubicBezTo>
                    <a:cubicBezTo>
                      <a:pt x="205825" y="592911"/>
                      <a:pt x="165153" y="575925"/>
                      <a:pt x="128684" y="550250"/>
                    </a:cubicBezTo>
                    <a:cubicBezTo>
                      <a:pt x="114703" y="540391"/>
                      <a:pt x="101700" y="529555"/>
                      <a:pt x="89772" y="517840"/>
                    </a:cubicBezTo>
                    <a:cubicBezTo>
                      <a:pt x="89772" y="517742"/>
                      <a:pt x="89772" y="517742"/>
                      <a:pt x="89674" y="517742"/>
                    </a:cubicBezTo>
                    <a:cubicBezTo>
                      <a:pt x="89576" y="517645"/>
                      <a:pt x="89478" y="517547"/>
                      <a:pt x="89380" y="517352"/>
                    </a:cubicBezTo>
                    <a:cubicBezTo>
                      <a:pt x="44993" y="473520"/>
                      <a:pt x="15466" y="417193"/>
                      <a:pt x="4515" y="354520"/>
                    </a:cubicBezTo>
                    <a:cubicBezTo>
                      <a:pt x="3440" y="348370"/>
                      <a:pt x="2658" y="342219"/>
                      <a:pt x="1973" y="336069"/>
                    </a:cubicBezTo>
                    <a:cubicBezTo>
                      <a:pt x="1876" y="335679"/>
                      <a:pt x="1778" y="335288"/>
                      <a:pt x="1778" y="334898"/>
                    </a:cubicBezTo>
                    <a:cubicBezTo>
                      <a:pt x="1094" y="328845"/>
                      <a:pt x="605" y="322598"/>
                      <a:pt x="311" y="316545"/>
                    </a:cubicBezTo>
                    <a:cubicBezTo>
                      <a:pt x="311" y="316350"/>
                      <a:pt x="311" y="316155"/>
                      <a:pt x="311" y="315862"/>
                    </a:cubicBezTo>
                    <a:cubicBezTo>
                      <a:pt x="-2524" y="253384"/>
                      <a:pt x="13999" y="191980"/>
                      <a:pt x="48415" y="138875"/>
                    </a:cubicBezTo>
                    <a:cubicBezTo>
                      <a:pt x="48610" y="138484"/>
                      <a:pt x="48806" y="138094"/>
                      <a:pt x="49099" y="137703"/>
                    </a:cubicBezTo>
                    <a:cubicBezTo>
                      <a:pt x="51152" y="134579"/>
                      <a:pt x="53303" y="131358"/>
                      <a:pt x="55454" y="128234"/>
                    </a:cubicBezTo>
                    <a:cubicBezTo>
                      <a:pt x="56823" y="126281"/>
                      <a:pt x="58192" y="124427"/>
                      <a:pt x="59560" y="122572"/>
                    </a:cubicBezTo>
                    <a:cubicBezTo>
                      <a:pt x="59951" y="122084"/>
                      <a:pt x="60245" y="121693"/>
                      <a:pt x="60636" y="121303"/>
                    </a:cubicBezTo>
                    <a:cubicBezTo>
                      <a:pt x="102188" y="65756"/>
                      <a:pt x="160558" y="26903"/>
                      <a:pt x="227335" y="9722"/>
                    </a:cubicBezTo>
                    <a:cubicBezTo>
                      <a:pt x="227628" y="9624"/>
                      <a:pt x="227922" y="9526"/>
                      <a:pt x="228215" y="9526"/>
                    </a:cubicBezTo>
                    <a:cubicBezTo>
                      <a:pt x="228215" y="9429"/>
                      <a:pt x="228313" y="9429"/>
                      <a:pt x="228313" y="9429"/>
                    </a:cubicBezTo>
                    <a:cubicBezTo>
                      <a:pt x="235939" y="7574"/>
                      <a:pt x="243663" y="5914"/>
                      <a:pt x="251484" y="4548"/>
                    </a:cubicBezTo>
                    <a:cubicBezTo>
                      <a:pt x="270843" y="1180"/>
                      <a:pt x="290238" y="-303"/>
                      <a:pt x="309459" y="50"/>
                    </a:cubicBezTo>
                    <a:close/>
                  </a:path>
                </a:pathLst>
              </a:custGeom>
              <a:solidFill>
                <a:srgbClr val="C1E0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687960" y="2259107"/>
              <a:ext cx="2949121" cy="1031127"/>
              <a:chOff x="1934830" y="2352404"/>
              <a:chExt cx="2949121" cy="103112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934831" y="2352404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934830" y="2786027"/>
                <a:ext cx="2949121" cy="59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The user can perform the presentation on a projector or computer, 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930275" y="4071547"/>
            <a:ext cx="4812794" cy="1827603"/>
            <a:chOff x="1019175" y="4173147"/>
            <a:chExt cx="4812794" cy="1827603"/>
          </a:xfrm>
        </p:grpSpPr>
        <p:sp>
          <p:nvSpPr>
            <p:cNvPr id="30" name="矩形 29"/>
            <p:cNvSpPr/>
            <p:nvPr/>
          </p:nvSpPr>
          <p:spPr>
            <a:xfrm>
              <a:off x="1019175" y="4173147"/>
              <a:ext cx="4812794" cy="1827603"/>
            </a:xfrm>
            <a:prstGeom prst="rect">
              <a:avLst/>
            </a:pr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31" name="Group 13"/>
            <p:cNvGrpSpPr/>
            <p:nvPr/>
          </p:nvGrpSpPr>
          <p:grpSpPr>
            <a:xfrm>
              <a:off x="1286060" y="4610698"/>
              <a:ext cx="952500" cy="952500"/>
              <a:chOff x="5748448" y="1749311"/>
              <a:chExt cx="695104" cy="69510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5748448" y="1749311"/>
                <a:ext cx="695104" cy="6951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Oval 15"/>
              <p:cNvSpPr/>
              <p:nvPr/>
            </p:nvSpPr>
            <p:spPr>
              <a:xfrm>
                <a:off x="5911775" y="1912971"/>
                <a:ext cx="368450" cy="367782"/>
              </a:xfrm>
              <a:custGeom>
                <a:avLst/>
                <a:gdLst>
                  <a:gd name="connsiteX0" fmla="*/ 278379 w 607398"/>
                  <a:gd name="connsiteY0" fmla="*/ 277888 h 606298"/>
                  <a:gd name="connsiteX1" fmla="*/ 278381 w 607398"/>
                  <a:gd name="connsiteY1" fmla="*/ 277888 h 606298"/>
                  <a:gd name="connsiteX2" fmla="*/ 278383 w 607398"/>
                  <a:gd name="connsiteY2" fmla="*/ 277888 h 606298"/>
                  <a:gd name="connsiteX3" fmla="*/ 324319 w 607398"/>
                  <a:gd name="connsiteY3" fmla="*/ 287156 h 606298"/>
                  <a:gd name="connsiteX4" fmla="*/ 396437 w 607398"/>
                  <a:gd name="connsiteY4" fmla="*/ 395872 h 606298"/>
                  <a:gd name="connsiteX5" fmla="*/ 160325 w 607398"/>
                  <a:gd name="connsiteY5" fmla="*/ 395872 h 606298"/>
                  <a:gd name="connsiteX6" fmla="*/ 232443 w 607398"/>
                  <a:gd name="connsiteY6" fmla="*/ 287156 h 606298"/>
                  <a:gd name="connsiteX7" fmla="*/ 278381 w 607398"/>
                  <a:gd name="connsiteY7" fmla="*/ 126312 h 606298"/>
                  <a:gd name="connsiteX8" fmla="*/ 354310 w 607398"/>
                  <a:gd name="connsiteY8" fmla="*/ 202100 h 606298"/>
                  <a:gd name="connsiteX9" fmla="*/ 307936 w 607398"/>
                  <a:gd name="connsiteY9" fmla="*/ 271932 h 606298"/>
                  <a:gd name="connsiteX10" fmla="*/ 278383 w 607398"/>
                  <a:gd name="connsiteY10" fmla="*/ 277888 h 606298"/>
                  <a:gd name="connsiteX11" fmla="*/ 278381 w 607398"/>
                  <a:gd name="connsiteY11" fmla="*/ 277887 h 606298"/>
                  <a:gd name="connsiteX12" fmla="*/ 278379 w 607398"/>
                  <a:gd name="connsiteY12" fmla="*/ 277888 h 606298"/>
                  <a:gd name="connsiteX13" fmla="*/ 248826 w 607398"/>
                  <a:gd name="connsiteY13" fmla="*/ 271932 h 606298"/>
                  <a:gd name="connsiteX14" fmla="*/ 202452 w 607398"/>
                  <a:gd name="connsiteY14" fmla="*/ 202100 h 606298"/>
                  <a:gd name="connsiteX15" fmla="*/ 278381 w 607398"/>
                  <a:gd name="connsiteY15" fmla="*/ 126312 h 606298"/>
                  <a:gd name="connsiteX16" fmla="*/ 278376 w 607398"/>
                  <a:gd name="connsiteY16" fmla="*/ 50525 h 606298"/>
                  <a:gd name="connsiteX17" fmla="*/ 50614 w 607398"/>
                  <a:gd name="connsiteY17" fmla="*/ 277887 h 606298"/>
                  <a:gd name="connsiteX18" fmla="*/ 278376 w 607398"/>
                  <a:gd name="connsiteY18" fmla="*/ 505248 h 606298"/>
                  <a:gd name="connsiteX19" fmla="*/ 506139 w 607398"/>
                  <a:gd name="connsiteY19" fmla="*/ 277887 h 606298"/>
                  <a:gd name="connsiteX20" fmla="*/ 278376 w 607398"/>
                  <a:gd name="connsiteY20" fmla="*/ 50525 h 606298"/>
                  <a:gd name="connsiteX21" fmla="*/ 278376 w 607398"/>
                  <a:gd name="connsiteY21" fmla="*/ 0 h 606298"/>
                  <a:gd name="connsiteX22" fmla="*/ 556752 w 607398"/>
                  <a:gd name="connsiteY22" fmla="*/ 277887 h 606298"/>
                  <a:gd name="connsiteX23" fmla="*/ 492220 w 607398"/>
                  <a:gd name="connsiteY23" fmla="*/ 455608 h 606298"/>
                  <a:gd name="connsiteX24" fmla="*/ 599901 w 607398"/>
                  <a:gd name="connsiteY24" fmla="*/ 563099 h 606298"/>
                  <a:gd name="connsiteX25" fmla="*/ 599901 w 607398"/>
                  <a:gd name="connsiteY25" fmla="*/ 598846 h 606298"/>
                  <a:gd name="connsiteX26" fmla="*/ 582059 w 607398"/>
                  <a:gd name="connsiteY26" fmla="*/ 606298 h 606298"/>
                  <a:gd name="connsiteX27" fmla="*/ 564218 w 607398"/>
                  <a:gd name="connsiteY27" fmla="*/ 598846 h 606298"/>
                  <a:gd name="connsiteX28" fmla="*/ 456410 w 607398"/>
                  <a:gd name="connsiteY28" fmla="*/ 491354 h 606298"/>
                  <a:gd name="connsiteX29" fmla="*/ 278376 w 607398"/>
                  <a:gd name="connsiteY29" fmla="*/ 555773 h 606298"/>
                  <a:gd name="connsiteX30" fmla="*/ 0 w 607398"/>
                  <a:gd name="connsiteY30" fmla="*/ 277887 h 606298"/>
                  <a:gd name="connsiteX31" fmla="*/ 278376 w 607398"/>
                  <a:gd name="connsiteY31" fmla="*/ 0 h 60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398" h="606298">
                    <a:moveTo>
                      <a:pt x="278379" y="277888"/>
                    </a:moveTo>
                    <a:lnTo>
                      <a:pt x="278381" y="277888"/>
                    </a:lnTo>
                    <a:lnTo>
                      <a:pt x="278383" y="277888"/>
                    </a:lnTo>
                    <a:lnTo>
                      <a:pt x="324319" y="287156"/>
                    </a:lnTo>
                    <a:cubicBezTo>
                      <a:pt x="366686" y="305062"/>
                      <a:pt x="396437" y="346985"/>
                      <a:pt x="396437" y="395872"/>
                    </a:cubicBezTo>
                    <a:lnTo>
                      <a:pt x="160325" y="395872"/>
                    </a:lnTo>
                    <a:cubicBezTo>
                      <a:pt x="160325" y="346985"/>
                      <a:pt x="190076" y="305062"/>
                      <a:pt x="232443" y="287156"/>
                    </a:cubicBezTo>
                    <a:close/>
                    <a:moveTo>
                      <a:pt x="278381" y="126312"/>
                    </a:moveTo>
                    <a:cubicBezTo>
                      <a:pt x="320315" y="126312"/>
                      <a:pt x="354310" y="160243"/>
                      <a:pt x="354310" y="202100"/>
                    </a:cubicBezTo>
                    <a:cubicBezTo>
                      <a:pt x="354310" y="233493"/>
                      <a:pt x="335188" y="260427"/>
                      <a:pt x="307936" y="271932"/>
                    </a:cubicBezTo>
                    <a:lnTo>
                      <a:pt x="278383" y="277888"/>
                    </a:lnTo>
                    <a:lnTo>
                      <a:pt x="278381" y="277887"/>
                    </a:lnTo>
                    <a:lnTo>
                      <a:pt x="278379" y="277888"/>
                    </a:lnTo>
                    <a:lnTo>
                      <a:pt x="248826" y="271932"/>
                    </a:lnTo>
                    <a:cubicBezTo>
                      <a:pt x="221574" y="260427"/>
                      <a:pt x="202452" y="233493"/>
                      <a:pt x="202452" y="202100"/>
                    </a:cubicBezTo>
                    <a:cubicBezTo>
                      <a:pt x="202452" y="160243"/>
                      <a:pt x="236447" y="126312"/>
                      <a:pt x="278381" y="126312"/>
                    </a:cubicBezTo>
                    <a:close/>
                    <a:moveTo>
                      <a:pt x="278376" y="50525"/>
                    </a:moveTo>
                    <a:cubicBezTo>
                      <a:pt x="152727" y="50525"/>
                      <a:pt x="50614" y="152585"/>
                      <a:pt x="50614" y="277887"/>
                    </a:cubicBezTo>
                    <a:cubicBezTo>
                      <a:pt x="50614" y="403314"/>
                      <a:pt x="152727" y="505248"/>
                      <a:pt x="278376" y="505248"/>
                    </a:cubicBezTo>
                    <a:cubicBezTo>
                      <a:pt x="404025" y="505248"/>
                      <a:pt x="506139" y="403314"/>
                      <a:pt x="506139" y="277887"/>
                    </a:cubicBezTo>
                    <a:cubicBezTo>
                      <a:pt x="506139" y="152585"/>
                      <a:pt x="404025" y="50525"/>
                      <a:pt x="278376" y="50525"/>
                    </a:cubicBezTo>
                    <a:close/>
                    <a:moveTo>
                      <a:pt x="278376" y="0"/>
                    </a:moveTo>
                    <a:cubicBezTo>
                      <a:pt x="431863" y="0"/>
                      <a:pt x="556752" y="124670"/>
                      <a:pt x="556752" y="277887"/>
                    </a:cubicBezTo>
                    <a:cubicBezTo>
                      <a:pt x="556752" y="345464"/>
                      <a:pt x="532458" y="407356"/>
                      <a:pt x="492220" y="455608"/>
                    </a:cubicBezTo>
                    <a:lnTo>
                      <a:pt x="599901" y="563099"/>
                    </a:lnTo>
                    <a:cubicBezTo>
                      <a:pt x="609897" y="573078"/>
                      <a:pt x="609897" y="588993"/>
                      <a:pt x="599901" y="598846"/>
                    </a:cubicBezTo>
                    <a:cubicBezTo>
                      <a:pt x="594966" y="603772"/>
                      <a:pt x="588513" y="606298"/>
                      <a:pt x="582059" y="606298"/>
                    </a:cubicBezTo>
                    <a:cubicBezTo>
                      <a:pt x="575606" y="606298"/>
                      <a:pt x="569153" y="603772"/>
                      <a:pt x="564218" y="598846"/>
                    </a:cubicBezTo>
                    <a:lnTo>
                      <a:pt x="456410" y="491354"/>
                    </a:lnTo>
                    <a:cubicBezTo>
                      <a:pt x="408201" y="531521"/>
                      <a:pt x="346072" y="555773"/>
                      <a:pt x="278376" y="555773"/>
                    </a:cubicBezTo>
                    <a:cubicBezTo>
                      <a:pt x="124890" y="555773"/>
                      <a:pt x="0" y="431103"/>
                      <a:pt x="0" y="277887"/>
                    </a:cubicBezTo>
                    <a:cubicBezTo>
                      <a:pt x="0" y="124670"/>
                      <a:pt x="124890" y="0"/>
                      <a:pt x="278376" y="0"/>
                    </a:cubicBezTo>
                    <a:close/>
                  </a:path>
                </a:pathLst>
              </a:custGeom>
              <a:solidFill>
                <a:srgbClr val="FCE5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687960" y="4593135"/>
              <a:ext cx="2949121" cy="1031127"/>
              <a:chOff x="1934830" y="2352404"/>
              <a:chExt cx="2949121" cy="103112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934831" y="2352404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34830" y="2786027"/>
                <a:ext cx="2949121" cy="59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The user can perform the presentation on a projector or computer, 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271131" y="1737520"/>
            <a:ext cx="4812794" cy="1827603"/>
            <a:chOff x="6360031" y="1839120"/>
            <a:chExt cx="4812794" cy="1827603"/>
          </a:xfrm>
        </p:grpSpPr>
        <p:sp>
          <p:nvSpPr>
            <p:cNvPr id="38" name="矩形 37"/>
            <p:cNvSpPr/>
            <p:nvPr/>
          </p:nvSpPr>
          <p:spPr>
            <a:xfrm>
              <a:off x="6360031" y="1839120"/>
              <a:ext cx="4812794" cy="1827603"/>
            </a:xfrm>
            <a:prstGeom prst="rect">
              <a:avLst/>
            </a:pr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39" name="Group 16"/>
            <p:cNvGrpSpPr/>
            <p:nvPr/>
          </p:nvGrpSpPr>
          <p:grpSpPr>
            <a:xfrm>
              <a:off x="6629912" y="2276671"/>
              <a:ext cx="952500" cy="952500"/>
              <a:chOff x="5748448" y="1749311"/>
              <a:chExt cx="695104" cy="695104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5748448" y="1749311"/>
                <a:ext cx="695104" cy="6951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Oval 18"/>
              <p:cNvSpPr/>
              <p:nvPr/>
            </p:nvSpPr>
            <p:spPr>
              <a:xfrm>
                <a:off x="5911775" y="1929758"/>
                <a:ext cx="368450" cy="334209"/>
              </a:xfrm>
              <a:custGeom>
                <a:avLst/>
                <a:gdLst>
                  <a:gd name="connsiteX0" fmla="*/ 247154 w 599460"/>
                  <a:gd name="connsiteY0" fmla="*/ 445665 h 543751"/>
                  <a:gd name="connsiteX1" fmla="*/ 576993 w 599460"/>
                  <a:gd name="connsiteY1" fmla="*/ 445665 h 543751"/>
                  <a:gd name="connsiteX2" fmla="*/ 599460 w 599460"/>
                  <a:gd name="connsiteY2" fmla="*/ 468070 h 543751"/>
                  <a:gd name="connsiteX3" fmla="*/ 576993 w 599460"/>
                  <a:gd name="connsiteY3" fmla="*/ 490474 h 543751"/>
                  <a:gd name="connsiteX4" fmla="*/ 247154 w 599460"/>
                  <a:gd name="connsiteY4" fmla="*/ 490474 h 543751"/>
                  <a:gd name="connsiteX5" fmla="*/ 224687 w 599460"/>
                  <a:gd name="connsiteY5" fmla="*/ 468070 h 543751"/>
                  <a:gd name="connsiteX6" fmla="*/ 247154 w 599460"/>
                  <a:gd name="connsiteY6" fmla="*/ 445665 h 543751"/>
                  <a:gd name="connsiteX7" fmla="*/ 46399 w 599460"/>
                  <a:gd name="connsiteY7" fmla="*/ 393087 h 543751"/>
                  <a:gd name="connsiteX8" fmla="*/ 97281 w 599460"/>
                  <a:gd name="connsiteY8" fmla="*/ 407918 h 543751"/>
                  <a:gd name="connsiteX9" fmla="*/ 183092 w 599460"/>
                  <a:gd name="connsiteY9" fmla="*/ 432506 h 543751"/>
                  <a:gd name="connsiteX10" fmla="*/ 97281 w 599460"/>
                  <a:gd name="connsiteY10" fmla="*/ 543751 h 543751"/>
                  <a:gd name="connsiteX11" fmla="*/ 11471 w 599460"/>
                  <a:gd name="connsiteY11" fmla="*/ 432506 h 543751"/>
                  <a:gd name="connsiteX12" fmla="*/ 46399 w 599460"/>
                  <a:gd name="connsiteY12" fmla="*/ 393087 h 543751"/>
                  <a:gd name="connsiteX13" fmla="*/ 247154 w 599460"/>
                  <a:gd name="connsiteY13" fmla="*/ 249423 h 543751"/>
                  <a:gd name="connsiteX14" fmla="*/ 576993 w 599460"/>
                  <a:gd name="connsiteY14" fmla="*/ 249423 h 543751"/>
                  <a:gd name="connsiteX15" fmla="*/ 599460 w 599460"/>
                  <a:gd name="connsiteY15" fmla="*/ 271863 h 543751"/>
                  <a:gd name="connsiteX16" fmla="*/ 576993 w 599460"/>
                  <a:gd name="connsiteY16" fmla="*/ 294303 h 543751"/>
                  <a:gd name="connsiteX17" fmla="*/ 247154 w 599460"/>
                  <a:gd name="connsiteY17" fmla="*/ 294303 h 543751"/>
                  <a:gd name="connsiteX18" fmla="*/ 224687 w 599460"/>
                  <a:gd name="connsiteY18" fmla="*/ 271863 h 543751"/>
                  <a:gd name="connsiteX19" fmla="*/ 247154 w 599460"/>
                  <a:gd name="connsiteY19" fmla="*/ 249423 h 543751"/>
                  <a:gd name="connsiteX20" fmla="*/ 198851 w 599460"/>
                  <a:gd name="connsiteY20" fmla="*/ 162727 h 543751"/>
                  <a:gd name="connsiteX21" fmla="*/ 223504 w 599460"/>
                  <a:gd name="connsiteY21" fmla="*/ 170185 h 543751"/>
                  <a:gd name="connsiteX22" fmla="*/ 228286 w 599460"/>
                  <a:gd name="connsiteY22" fmla="*/ 217202 h 543751"/>
                  <a:gd name="connsiteX23" fmla="*/ 123336 w 599460"/>
                  <a:gd name="connsiteY23" fmla="*/ 346318 h 543751"/>
                  <a:gd name="connsiteX24" fmla="*/ 100386 w 599460"/>
                  <a:gd name="connsiteY24" fmla="*/ 358489 h 543751"/>
                  <a:gd name="connsiteX25" fmla="*/ 97278 w 599460"/>
                  <a:gd name="connsiteY25" fmla="*/ 358728 h 543751"/>
                  <a:gd name="connsiteX26" fmla="*/ 75762 w 599460"/>
                  <a:gd name="connsiteY26" fmla="*/ 350852 h 543751"/>
                  <a:gd name="connsiteX27" fmla="*/ 11931 w 599460"/>
                  <a:gd name="connsiteY27" fmla="*/ 297631 h 543751"/>
                  <a:gd name="connsiteX28" fmla="*/ 7867 w 599460"/>
                  <a:gd name="connsiteY28" fmla="*/ 250375 h 543751"/>
                  <a:gd name="connsiteX29" fmla="*/ 55202 w 599460"/>
                  <a:gd name="connsiteY29" fmla="*/ 246080 h 543751"/>
                  <a:gd name="connsiteX30" fmla="*/ 92736 w 599460"/>
                  <a:gd name="connsiteY30" fmla="*/ 277583 h 543751"/>
                  <a:gd name="connsiteX31" fmla="*/ 176169 w 599460"/>
                  <a:gd name="connsiteY31" fmla="*/ 174958 h 543751"/>
                  <a:gd name="connsiteX32" fmla="*/ 198851 w 599460"/>
                  <a:gd name="connsiteY32" fmla="*/ 162727 h 543751"/>
                  <a:gd name="connsiteX33" fmla="*/ 247154 w 599460"/>
                  <a:gd name="connsiteY33" fmla="*/ 53251 h 543751"/>
                  <a:gd name="connsiteX34" fmla="*/ 576993 w 599460"/>
                  <a:gd name="connsiteY34" fmla="*/ 53251 h 543751"/>
                  <a:gd name="connsiteX35" fmla="*/ 599460 w 599460"/>
                  <a:gd name="connsiteY35" fmla="*/ 75691 h 543751"/>
                  <a:gd name="connsiteX36" fmla="*/ 576993 w 599460"/>
                  <a:gd name="connsiteY36" fmla="*/ 98131 h 543751"/>
                  <a:gd name="connsiteX37" fmla="*/ 247154 w 599460"/>
                  <a:gd name="connsiteY37" fmla="*/ 98131 h 543751"/>
                  <a:gd name="connsiteX38" fmla="*/ 224687 w 599460"/>
                  <a:gd name="connsiteY38" fmla="*/ 75691 h 543751"/>
                  <a:gd name="connsiteX39" fmla="*/ 247154 w 599460"/>
                  <a:gd name="connsiteY39" fmla="*/ 53251 h 543751"/>
                  <a:gd name="connsiteX40" fmla="*/ 46399 w 599460"/>
                  <a:gd name="connsiteY40" fmla="*/ 739 h 543751"/>
                  <a:gd name="connsiteX41" fmla="*/ 97281 w 599460"/>
                  <a:gd name="connsiteY41" fmla="*/ 15563 h 543751"/>
                  <a:gd name="connsiteX42" fmla="*/ 183092 w 599460"/>
                  <a:gd name="connsiteY42" fmla="*/ 40141 h 543751"/>
                  <a:gd name="connsiteX43" fmla="*/ 97281 w 599460"/>
                  <a:gd name="connsiteY43" fmla="*/ 151337 h 543751"/>
                  <a:gd name="connsiteX44" fmla="*/ 11471 w 599460"/>
                  <a:gd name="connsiteY44" fmla="*/ 40141 h 543751"/>
                  <a:gd name="connsiteX45" fmla="*/ 46399 w 599460"/>
                  <a:gd name="connsiteY45" fmla="*/ 739 h 543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599460" h="543751">
                    <a:moveTo>
                      <a:pt x="247154" y="445665"/>
                    </a:moveTo>
                    <a:lnTo>
                      <a:pt x="576993" y="445665"/>
                    </a:lnTo>
                    <a:cubicBezTo>
                      <a:pt x="589422" y="445665"/>
                      <a:pt x="599460" y="455676"/>
                      <a:pt x="599460" y="468070"/>
                    </a:cubicBezTo>
                    <a:cubicBezTo>
                      <a:pt x="599460" y="480463"/>
                      <a:pt x="589422" y="490474"/>
                      <a:pt x="576993" y="490474"/>
                    </a:cubicBezTo>
                    <a:lnTo>
                      <a:pt x="247154" y="490474"/>
                    </a:lnTo>
                    <a:cubicBezTo>
                      <a:pt x="234726" y="490474"/>
                      <a:pt x="224687" y="480463"/>
                      <a:pt x="224687" y="468070"/>
                    </a:cubicBezTo>
                    <a:cubicBezTo>
                      <a:pt x="224687" y="455676"/>
                      <a:pt x="234726" y="445665"/>
                      <a:pt x="247154" y="445665"/>
                    </a:cubicBezTo>
                    <a:close/>
                    <a:moveTo>
                      <a:pt x="46399" y="393087"/>
                    </a:moveTo>
                    <a:cubicBezTo>
                      <a:pt x="63937" y="390133"/>
                      <a:pt x="84135" y="396220"/>
                      <a:pt x="97281" y="407918"/>
                    </a:cubicBezTo>
                    <a:cubicBezTo>
                      <a:pt x="123574" y="384523"/>
                      <a:pt x="178073" y="383568"/>
                      <a:pt x="183092" y="432506"/>
                    </a:cubicBezTo>
                    <a:cubicBezTo>
                      <a:pt x="189546" y="495290"/>
                      <a:pt x="97281" y="543751"/>
                      <a:pt x="97281" y="543751"/>
                    </a:cubicBezTo>
                    <a:cubicBezTo>
                      <a:pt x="97281" y="543751"/>
                      <a:pt x="5017" y="495290"/>
                      <a:pt x="11471" y="432506"/>
                    </a:cubicBezTo>
                    <a:cubicBezTo>
                      <a:pt x="13980" y="408037"/>
                      <a:pt x="28860" y="396041"/>
                      <a:pt x="46399" y="393087"/>
                    </a:cubicBezTo>
                    <a:close/>
                    <a:moveTo>
                      <a:pt x="247154" y="249423"/>
                    </a:moveTo>
                    <a:lnTo>
                      <a:pt x="576993" y="249423"/>
                    </a:lnTo>
                    <a:cubicBezTo>
                      <a:pt x="589422" y="249423"/>
                      <a:pt x="599460" y="259449"/>
                      <a:pt x="599460" y="271863"/>
                    </a:cubicBezTo>
                    <a:cubicBezTo>
                      <a:pt x="599460" y="284277"/>
                      <a:pt x="589422" y="294303"/>
                      <a:pt x="576993" y="294303"/>
                    </a:cubicBezTo>
                    <a:lnTo>
                      <a:pt x="247154" y="294303"/>
                    </a:lnTo>
                    <a:cubicBezTo>
                      <a:pt x="234726" y="294303"/>
                      <a:pt x="224687" y="284277"/>
                      <a:pt x="224687" y="271863"/>
                    </a:cubicBezTo>
                    <a:cubicBezTo>
                      <a:pt x="224687" y="259449"/>
                      <a:pt x="234726" y="249423"/>
                      <a:pt x="247154" y="249423"/>
                    </a:cubicBezTo>
                    <a:close/>
                    <a:moveTo>
                      <a:pt x="198851" y="162727"/>
                    </a:moveTo>
                    <a:cubicBezTo>
                      <a:pt x="207427" y="161832"/>
                      <a:pt x="216332" y="164219"/>
                      <a:pt x="223504" y="170185"/>
                    </a:cubicBezTo>
                    <a:cubicBezTo>
                      <a:pt x="237848" y="181641"/>
                      <a:pt x="240000" y="202882"/>
                      <a:pt x="228286" y="217202"/>
                    </a:cubicBezTo>
                    <a:lnTo>
                      <a:pt x="123336" y="346318"/>
                    </a:lnTo>
                    <a:cubicBezTo>
                      <a:pt x="117837" y="353239"/>
                      <a:pt x="109470" y="357773"/>
                      <a:pt x="100386" y="358489"/>
                    </a:cubicBezTo>
                    <a:cubicBezTo>
                      <a:pt x="99429" y="358728"/>
                      <a:pt x="98473" y="358728"/>
                      <a:pt x="97278" y="358728"/>
                    </a:cubicBezTo>
                    <a:cubicBezTo>
                      <a:pt x="89389" y="358728"/>
                      <a:pt x="81738" y="356103"/>
                      <a:pt x="75762" y="350852"/>
                    </a:cubicBezTo>
                    <a:lnTo>
                      <a:pt x="11931" y="297631"/>
                    </a:lnTo>
                    <a:cubicBezTo>
                      <a:pt x="-2174" y="285697"/>
                      <a:pt x="-4086" y="264457"/>
                      <a:pt x="7867" y="250375"/>
                    </a:cubicBezTo>
                    <a:cubicBezTo>
                      <a:pt x="19820" y="236056"/>
                      <a:pt x="40858" y="234146"/>
                      <a:pt x="55202" y="246080"/>
                    </a:cubicBezTo>
                    <a:lnTo>
                      <a:pt x="92736" y="277583"/>
                    </a:lnTo>
                    <a:lnTo>
                      <a:pt x="176169" y="174958"/>
                    </a:lnTo>
                    <a:cubicBezTo>
                      <a:pt x="182027" y="167798"/>
                      <a:pt x="190274" y="163622"/>
                      <a:pt x="198851" y="162727"/>
                    </a:cubicBezTo>
                    <a:close/>
                    <a:moveTo>
                      <a:pt x="247154" y="53251"/>
                    </a:moveTo>
                    <a:lnTo>
                      <a:pt x="576993" y="53251"/>
                    </a:lnTo>
                    <a:cubicBezTo>
                      <a:pt x="589422" y="53251"/>
                      <a:pt x="599460" y="63277"/>
                      <a:pt x="599460" y="75691"/>
                    </a:cubicBezTo>
                    <a:cubicBezTo>
                      <a:pt x="599460" y="88105"/>
                      <a:pt x="589422" y="98131"/>
                      <a:pt x="576993" y="98131"/>
                    </a:cubicBezTo>
                    <a:lnTo>
                      <a:pt x="247154" y="98131"/>
                    </a:lnTo>
                    <a:cubicBezTo>
                      <a:pt x="234726" y="98131"/>
                      <a:pt x="224687" y="88105"/>
                      <a:pt x="224687" y="75691"/>
                    </a:cubicBezTo>
                    <a:cubicBezTo>
                      <a:pt x="224687" y="63277"/>
                      <a:pt x="234726" y="53251"/>
                      <a:pt x="247154" y="53251"/>
                    </a:cubicBezTo>
                    <a:close/>
                    <a:moveTo>
                      <a:pt x="46399" y="739"/>
                    </a:moveTo>
                    <a:cubicBezTo>
                      <a:pt x="63937" y="-2214"/>
                      <a:pt x="84135" y="3871"/>
                      <a:pt x="97281" y="15563"/>
                    </a:cubicBezTo>
                    <a:cubicBezTo>
                      <a:pt x="123574" y="-7822"/>
                      <a:pt x="178073" y="-8776"/>
                      <a:pt x="183092" y="40141"/>
                    </a:cubicBezTo>
                    <a:cubicBezTo>
                      <a:pt x="189546" y="102897"/>
                      <a:pt x="97281" y="151337"/>
                      <a:pt x="97281" y="151337"/>
                    </a:cubicBezTo>
                    <a:cubicBezTo>
                      <a:pt x="97281" y="151337"/>
                      <a:pt x="5017" y="102897"/>
                      <a:pt x="11471" y="40141"/>
                    </a:cubicBezTo>
                    <a:cubicBezTo>
                      <a:pt x="13980" y="15682"/>
                      <a:pt x="28860" y="3692"/>
                      <a:pt x="46399" y="739"/>
                    </a:cubicBezTo>
                    <a:close/>
                  </a:path>
                </a:pathLst>
              </a:custGeom>
              <a:solidFill>
                <a:srgbClr val="FCE5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8019374" y="2259107"/>
              <a:ext cx="2949121" cy="1031127"/>
              <a:chOff x="1934830" y="2352404"/>
              <a:chExt cx="2949121" cy="1031127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934831" y="2352404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934830" y="2786027"/>
                <a:ext cx="2949121" cy="59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The user can perform the presentation on a projector or computer, 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271131" y="4071547"/>
            <a:ext cx="4812794" cy="1827603"/>
            <a:chOff x="6360031" y="4173147"/>
            <a:chExt cx="4812794" cy="1827603"/>
          </a:xfrm>
        </p:grpSpPr>
        <p:sp>
          <p:nvSpPr>
            <p:cNvPr id="48" name="矩形 47"/>
            <p:cNvSpPr/>
            <p:nvPr/>
          </p:nvSpPr>
          <p:spPr>
            <a:xfrm>
              <a:off x="6360031" y="4173147"/>
              <a:ext cx="4812794" cy="1827603"/>
            </a:xfrm>
            <a:prstGeom prst="rect">
              <a:avLst/>
            </a:pr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9" name="Group 19"/>
            <p:cNvGrpSpPr/>
            <p:nvPr/>
          </p:nvGrpSpPr>
          <p:grpSpPr>
            <a:xfrm>
              <a:off x="6629912" y="4610698"/>
              <a:ext cx="952500" cy="952500"/>
              <a:chOff x="5748448" y="1749311"/>
              <a:chExt cx="695104" cy="695104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748448" y="1749311"/>
                <a:ext cx="695104" cy="6951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21"/>
              <p:cNvSpPr/>
              <p:nvPr/>
            </p:nvSpPr>
            <p:spPr>
              <a:xfrm>
                <a:off x="5911817" y="1912638"/>
                <a:ext cx="368365" cy="368450"/>
              </a:xfrm>
              <a:custGeom>
                <a:avLst/>
                <a:gdLst>
                  <a:gd name="connsiteX0" fmla="*/ 180553 w 577502"/>
                  <a:gd name="connsiteY0" fmla="*/ 192679 h 577634"/>
                  <a:gd name="connsiteX1" fmla="*/ 253430 w 577502"/>
                  <a:gd name="connsiteY1" fmla="*/ 218460 h 577634"/>
                  <a:gd name="connsiteX2" fmla="*/ 229445 w 577502"/>
                  <a:gd name="connsiteY2" fmla="*/ 301325 h 577634"/>
                  <a:gd name="connsiteX3" fmla="*/ 242360 w 577502"/>
                  <a:gd name="connsiteY3" fmla="*/ 334471 h 577634"/>
                  <a:gd name="connsiteX4" fmla="*/ 275569 w 577502"/>
                  <a:gd name="connsiteY4" fmla="*/ 347361 h 577634"/>
                  <a:gd name="connsiteX5" fmla="*/ 359516 w 577502"/>
                  <a:gd name="connsiteY5" fmla="*/ 323422 h 577634"/>
                  <a:gd name="connsiteX6" fmla="*/ 374275 w 577502"/>
                  <a:gd name="connsiteY6" fmla="*/ 351044 h 577634"/>
                  <a:gd name="connsiteX7" fmla="*/ 369663 w 577502"/>
                  <a:gd name="connsiteY7" fmla="*/ 437593 h 577634"/>
                  <a:gd name="connsiteX8" fmla="*/ 329073 w 577502"/>
                  <a:gd name="connsiteY8" fmla="*/ 452324 h 577634"/>
                  <a:gd name="connsiteX9" fmla="*/ 197158 w 577502"/>
                  <a:gd name="connsiteY9" fmla="*/ 379587 h 577634"/>
                  <a:gd name="connsiteX10" fmla="*/ 135351 w 577502"/>
                  <a:gd name="connsiteY10" fmla="*/ 293959 h 577634"/>
                  <a:gd name="connsiteX11" fmla="*/ 139964 w 577502"/>
                  <a:gd name="connsiteY11" fmla="*/ 207411 h 577634"/>
                  <a:gd name="connsiteX12" fmla="*/ 180553 w 577502"/>
                  <a:gd name="connsiteY12" fmla="*/ 192679 h 577634"/>
                  <a:gd name="connsiteX13" fmla="*/ 130721 w 577502"/>
                  <a:gd name="connsiteY13" fmla="*/ 88673 h 577634"/>
                  <a:gd name="connsiteX14" fmla="*/ 302303 w 577502"/>
                  <a:gd name="connsiteY14" fmla="*/ 151290 h 577634"/>
                  <a:gd name="connsiteX15" fmla="*/ 299536 w 577502"/>
                  <a:gd name="connsiteY15" fmla="*/ 154973 h 577634"/>
                  <a:gd name="connsiteX16" fmla="*/ 265404 w 577502"/>
                  <a:gd name="connsiteY16" fmla="*/ 197331 h 577634"/>
                  <a:gd name="connsiteX17" fmla="*/ 130721 w 577502"/>
                  <a:gd name="connsiteY17" fmla="*/ 147606 h 577634"/>
                  <a:gd name="connsiteX18" fmla="*/ 77217 w 577502"/>
                  <a:gd name="connsiteY18" fmla="*/ 166023 h 577634"/>
                  <a:gd name="connsiteX19" fmla="*/ 161163 w 577502"/>
                  <a:gd name="connsiteY19" fmla="*/ 416489 h 577634"/>
                  <a:gd name="connsiteX20" fmla="*/ 358575 w 577502"/>
                  <a:gd name="connsiteY20" fmla="*/ 518701 h 577634"/>
                  <a:gd name="connsiteX21" fmla="*/ 411157 w 577502"/>
                  <a:gd name="connsiteY21" fmla="*/ 500284 h 577634"/>
                  <a:gd name="connsiteX22" fmla="*/ 423149 w 577502"/>
                  <a:gd name="connsiteY22" fmla="*/ 399914 h 577634"/>
                  <a:gd name="connsiteX23" fmla="*/ 379792 w 577502"/>
                  <a:gd name="connsiteY23" fmla="*/ 312435 h 577634"/>
                  <a:gd name="connsiteX24" fmla="*/ 423149 w 577502"/>
                  <a:gd name="connsiteY24" fmla="*/ 278364 h 577634"/>
                  <a:gd name="connsiteX25" fmla="*/ 425917 w 577502"/>
                  <a:gd name="connsiteY25" fmla="*/ 274681 h 577634"/>
                  <a:gd name="connsiteX26" fmla="*/ 479421 w 577502"/>
                  <a:gd name="connsiteY26" fmla="*/ 384260 h 577634"/>
                  <a:gd name="connsiteX27" fmla="*/ 453591 w 577502"/>
                  <a:gd name="connsiteY27" fmla="*/ 541722 h 577634"/>
                  <a:gd name="connsiteX28" fmla="*/ 358575 w 577502"/>
                  <a:gd name="connsiteY28" fmla="*/ 577634 h 577634"/>
                  <a:gd name="connsiteX29" fmla="*/ 118729 w 577502"/>
                  <a:gd name="connsiteY29" fmla="*/ 457926 h 577634"/>
                  <a:gd name="connsiteX30" fmla="*/ 35705 w 577502"/>
                  <a:gd name="connsiteY30" fmla="*/ 124586 h 577634"/>
                  <a:gd name="connsiteX31" fmla="*/ 130721 w 577502"/>
                  <a:gd name="connsiteY31" fmla="*/ 88673 h 577634"/>
                  <a:gd name="connsiteX32" fmla="*/ 483094 w 577502"/>
                  <a:gd name="connsiteY32" fmla="*/ 235 h 577634"/>
                  <a:gd name="connsiteX33" fmla="*/ 493240 w 577502"/>
                  <a:gd name="connsiteY33" fmla="*/ 10361 h 577634"/>
                  <a:gd name="connsiteX34" fmla="*/ 510763 w 577502"/>
                  <a:gd name="connsiteY34" fmla="*/ 66518 h 577634"/>
                  <a:gd name="connsiteX35" fmla="*/ 567024 w 577502"/>
                  <a:gd name="connsiteY35" fmla="*/ 84009 h 577634"/>
                  <a:gd name="connsiteX36" fmla="*/ 577170 w 577502"/>
                  <a:gd name="connsiteY36" fmla="*/ 95056 h 577634"/>
                  <a:gd name="connsiteX37" fmla="*/ 573480 w 577502"/>
                  <a:gd name="connsiteY37" fmla="*/ 108865 h 577634"/>
                  <a:gd name="connsiteX38" fmla="*/ 521831 w 577502"/>
                  <a:gd name="connsiteY38" fmla="*/ 160419 h 577634"/>
                  <a:gd name="connsiteX39" fmla="*/ 508919 w 577502"/>
                  <a:gd name="connsiteY39" fmla="*/ 164101 h 577634"/>
                  <a:gd name="connsiteX40" fmla="*/ 476638 w 577502"/>
                  <a:gd name="connsiteY40" fmla="*/ 157657 h 577634"/>
                  <a:gd name="connsiteX41" fmla="*/ 401931 w 577502"/>
                  <a:gd name="connsiteY41" fmla="*/ 257082 h 577634"/>
                  <a:gd name="connsiteX42" fmla="*/ 274652 w 577502"/>
                  <a:gd name="connsiteY42" fmla="*/ 317841 h 577634"/>
                  <a:gd name="connsiteX43" fmla="*/ 263585 w 577502"/>
                  <a:gd name="connsiteY43" fmla="*/ 314159 h 577634"/>
                  <a:gd name="connsiteX44" fmla="*/ 258973 w 577502"/>
                  <a:gd name="connsiteY44" fmla="*/ 303112 h 577634"/>
                  <a:gd name="connsiteX45" fmla="*/ 319845 w 577502"/>
                  <a:gd name="connsiteY45" fmla="*/ 176069 h 577634"/>
                  <a:gd name="connsiteX46" fmla="*/ 420377 w 577502"/>
                  <a:gd name="connsiteY46" fmla="*/ 101501 h 577634"/>
                  <a:gd name="connsiteX47" fmla="*/ 413921 w 577502"/>
                  <a:gd name="connsiteY47" fmla="*/ 69280 h 577634"/>
                  <a:gd name="connsiteX48" fmla="*/ 417610 w 577502"/>
                  <a:gd name="connsiteY48" fmla="*/ 55471 h 577634"/>
                  <a:gd name="connsiteX49" fmla="*/ 469260 w 577502"/>
                  <a:gd name="connsiteY49" fmla="*/ 4838 h 577634"/>
                  <a:gd name="connsiteX50" fmla="*/ 483094 w 577502"/>
                  <a:gd name="connsiteY50" fmla="*/ 235 h 57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577502" h="577634">
                    <a:moveTo>
                      <a:pt x="180553" y="192679"/>
                    </a:moveTo>
                    <a:cubicBezTo>
                      <a:pt x="201770" y="192679"/>
                      <a:pt x="226677" y="201887"/>
                      <a:pt x="253430" y="218460"/>
                    </a:cubicBezTo>
                    <a:cubicBezTo>
                      <a:pt x="231290" y="262654"/>
                      <a:pt x="229445" y="299484"/>
                      <a:pt x="229445" y="301325"/>
                    </a:cubicBezTo>
                    <a:cubicBezTo>
                      <a:pt x="229445" y="314215"/>
                      <a:pt x="234057" y="326185"/>
                      <a:pt x="242360" y="334471"/>
                    </a:cubicBezTo>
                    <a:cubicBezTo>
                      <a:pt x="251585" y="343678"/>
                      <a:pt x="263577" y="348282"/>
                      <a:pt x="275569" y="347361"/>
                    </a:cubicBezTo>
                    <a:cubicBezTo>
                      <a:pt x="278337" y="347361"/>
                      <a:pt x="315236" y="345520"/>
                      <a:pt x="359516" y="323422"/>
                    </a:cubicBezTo>
                    <a:cubicBezTo>
                      <a:pt x="365050" y="332630"/>
                      <a:pt x="370585" y="341837"/>
                      <a:pt x="374275" y="351044"/>
                    </a:cubicBezTo>
                    <a:cubicBezTo>
                      <a:pt x="396415" y="400764"/>
                      <a:pt x="380733" y="426544"/>
                      <a:pt x="369663" y="437593"/>
                    </a:cubicBezTo>
                    <a:cubicBezTo>
                      <a:pt x="362283" y="444038"/>
                      <a:pt x="350291" y="452324"/>
                      <a:pt x="329073" y="452324"/>
                    </a:cubicBezTo>
                    <a:cubicBezTo>
                      <a:pt x="293096" y="452324"/>
                      <a:pt x="242360" y="424702"/>
                      <a:pt x="197158" y="379587"/>
                    </a:cubicBezTo>
                    <a:cubicBezTo>
                      <a:pt x="169483" y="351965"/>
                      <a:pt x="147344" y="321581"/>
                      <a:pt x="135351" y="293959"/>
                    </a:cubicBezTo>
                    <a:cubicBezTo>
                      <a:pt x="114134" y="244240"/>
                      <a:pt x="128894" y="218460"/>
                      <a:pt x="139964" y="207411"/>
                    </a:cubicBezTo>
                    <a:cubicBezTo>
                      <a:pt x="147344" y="200966"/>
                      <a:pt x="160258" y="192679"/>
                      <a:pt x="180553" y="192679"/>
                    </a:cubicBezTo>
                    <a:close/>
                    <a:moveTo>
                      <a:pt x="130721" y="88673"/>
                    </a:moveTo>
                    <a:cubicBezTo>
                      <a:pt x="184225" y="88673"/>
                      <a:pt x="245109" y="111694"/>
                      <a:pt x="302303" y="151290"/>
                    </a:cubicBezTo>
                    <a:cubicBezTo>
                      <a:pt x="301381" y="153131"/>
                      <a:pt x="300458" y="154052"/>
                      <a:pt x="299536" y="154973"/>
                    </a:cubicBezTo>
                    <a:cubicBezTo>
                      <a:pt x="284776" y="168786"/>
                      <a:pt x="274629" y="183519"/>
                      <a:pt x="265404" y="197331"/>
                    </a:cubicBezTo>
                    <a:cubicBezTo>
                      <a:pt x="218357" y="166023"/>
                      <a:pt x="170388" y="147606"/>
                      <a:pt x="130721" y="147606"/>
                    </a:cubicBezTo>
                    <a:cubicBezTo>
                      <a:pt x="107659" y="147606"/>
                      <a:pt x="89209" y="154052"/>
                      <a:pt x="77217" y="166023"/>
                    </a:cubicBezTo>
                    <a:cubicBezTo>
                      <a:pt x="37550" y="205619"/>
                      <a:pt x="62457" y="317960"/>
                      <a:pt x="161163" y="416489"/>
                    </a:cubicBezTo>
                    <a:cubicBezTo>
                      <a:pt x="223892" y="479105"/>
                      <a:pt x="299536" y="518701"/>
                      <a:pt x="358575" y="518701"/>
                    </a:cubicBezTo>
                    <a:cubicBezTo>
                      <a:pt x="381637" y="518701"/>
                      <a:pt x="399165" y="512255"/>
                      <a:pt x="411157" y="500284"/>
                    </a:cubicBezTo>
                    <a:cubicBezTo>
                      <a:pt x="431451" y="480026"/>
                      <a:pt x="435141" y="444114"/>
                      <a:pt x="423149" y="399914"/>
                    </a:cubicBezTo>
                    <a:cubicBezTo>
                      <a:pt x="414847" y="371368"/>
                      <a:pt x="400087" y="340981"/>
                      <a:pt x="379792" y="312435"/>
                    </a:cubicBezTo>
                    <a:cubicBezTo>
                      <a:pt x="394552" y="303227"/>
                      <a:pt x="408389" y="292177"/>
                      <a:pt x="423149" y="278364"/>
                    </a:cubicBezTo>
                    <a:cubicBezTo>
                      <a:pt x="424072" y="277443"/>
                      <a:pt x="424994" y="276523"/>
                      <a:pt x="425917" y="274681"/>
                    </a:cubicBezTo>
                    <a:cubicBezTo>
                      <a:pt x="450824" y="310593"/>
                      <a:pt x="469273" y="347427"/>
                      <a:pt x="479421" y="384260"/>
                    </a:cubicBezTo>
                    <a:cubicBezTo>
                      <a:pt x="498793" y="449639"/>
                      <a:pt x="489568" y="505809"/>
                      <a:pt x="453591" y="541722"/>
                    </a:cubicBezTo>
                    <a:cubicBezTo>
                      <a:pt x="429607" y="564743"/>
                      <a:pt x="397320" y="577634"/>
                      <a:pt x="358575" y="577634"/>
                    </a:cubicBezTo>
                    <a:cubicBezTo>
                      <a:pt x="282931" y="577634"/>
                      <a:pt x="193450" y="532514"/>
                      <a:pt x="118729" y="457926"/>
                    </a:cubicBezTo>
                    <a:cubicBezTo>
                      <a:pt x="1573" y="340981"/>
                      <a:pt x="-34404" y="194569"/>
                      <a:pt x="35705" y="124586"/>
                    </a:cubicBezTo>
                    <a:cubicBezTo>
                      <a:pt x="58767" y="101565"/>
                      <a:pt x="91977" y="88673"/>
                      <a:pt x="130721" y="88673"/>
                    </a:cubicBezTo>
                    <a:close/>
                    <a:moveTo>
                      <a:pt x="483094" y="235"/>
                    </a:moveTo>
                    <a:cubicBezTo>
                      <a:pt x="487706" y="2076"/>
                      <a:pt x="492317" y="5758"/>
                      <a:pt x="493240" y="10361"/>
                    </a:cubicBezTo>
                    <a:lnTo>
                      <a:pt x="510763" y="66518"/>
                    </a:lnTo>
                    <a:lnTo>
                      <a:pt x="567024" y="84009"/>
                    </a:lnTo>
                    <a:cubicBezTo>
                      <a:pt x="572558" y="85850"/>
                      <a:pt x="576247" y="89533"/>
                      <a:pt x="577170" y="95056"/>
                    </a:cubicBezTo>
                    <a:cubicBezTo>
                      <a:pt x="578092" y="99659"/>
                      <a:pt x="577170" y="105183"/>
                      <a:pt x="573480" y="108865"/>
                    </a:cubicBezTo>
                    <a:lnTo>
                      <a:pt x="521831" y="160419"/>
                    </a:lnTo>
                    <a:cubicBezTo>
                      <a:pt x="519064" y="163181"/>
                      <a:pt x="513530" y="165022"/>
                      <a:pt x="508919" y="164101"/>
                    </a:cubicBezTo>
                    <a:lnTo>
                      <a:pt x="476638" y="157657"/>
                    </a:lnTo>
                    <a:cubicBezTo>
                      <a:pt x="461881" y="187116"/>
                      <a:pt x="434212" y="224861"/>
                      <a:pt x="401931" y="257082"/>
                    </a:cubicBezTo>
                    <a:cubicBezTo>
                      <a:pt x="344748" y="314159"/>
                      <a:pt x="277419" y="317841"/>
                      <a:pt x="274652" y="317841"/>
                    </a:cubicBezTo>
                    <a:cubicBezTo>
                      <a:pt x="270041" y="317841"/>
                      <a:pt x="266351" y="316921"/>
                      <a:pt x="263585" y="314159"/>
                    </a:cubicBezTo>
                    <a:cubicBezTo>
                      <a:pt x="260818" y="310476"/>
                      <a:pt x="258973" y="306794"/>
                      <a:pt x="258973" y="303112"/>
                    </a:cubicBezTo>
                    <a:cubicBezTo>
                      <a:pt x="258973" y="300350"/>
                      <a:pt x="262662" y="233146"/>
                      <a:pt x="319845" y="176069"/>
                    </a:cubicBezTo>
                    <a:cubicBezTo>
                      <a:pt x="352126" y="143848"/>
                      <a:pt x="389941" y="115310"/>
                      <a:pt x="420377" y="101501"/>
                    </a:cubicBezTo>
                    <a:lnTo>
                      <a:pt x="413921" y="69280"/>
                    </a:lnTo>
                    <a:cubicBezTo>
                      <a:pt x="412999" y="63756"/>
                      <a:pt x="413921" y="59153"/>
                      <a:pt x="417610" y="55471"/>
                    </a:cubicBezTo>
                    <a:lnTo>
                      <a:pt x="469260" y="4838"/>
                    </a:lnTo>
                    <a:cubicBezTo>
                      <a:pt x="472949" y="1155"/>
                      <a:pt x="477560" y="-686"/>
                      <a:pt x="483094" y="235"/>
                    </a:cubicBezTo>
                    <a:close/>
                  </a:path>
                </a:pathLst>
              </a:custGeom>
              <a:solidFill>
                <a:srgbClr val="C1E0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8019374" y="4593135"/>
              <a:ext cx="2949121" cy="1031127"/>
              <a:chOff x="1934830" y="2352404"/>
              <a:chExt cx="2949121" cy="1031127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934831" y="2352404"/>
                <a:ext cx="1507301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934830" y="2786027"/>
                <a:ext cx="2949121" cy="59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+mn-ea"/>
                  </a:rPr>
                  <a:t>The user can perform the presentation on a projector or computer, </a:t>
                </a:r>
                <a:endPara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简约立体几何背景.jpg2"/>
          <p:cNvPicPr>
            <a:picLocks noChangeAspect="1"/>
          </p:cNvPicPr>
          <p:nvPr/>
        </p:nvPicPr>
        <p:blipFill>
          <a:blip r:embed="rId3"/>
          <a:srcRect l="72381" t="9777" r="5138" b="6712"/>
          <a:stretch>
            <a:fillRect/>
          </a:stretch>
        </p:blipFill>
        <p:spPr>
          <a:xfrm>
            <a:off x="0" y="635"/>
            <a:ext cx="8255000" cy="6858000"/>
          </a:xfrm>
          <a:prstGeom prst="rect">
            <a:avLst/>
          </a:prstGeom>
        </p:spPr>
      </p:pic>
      <p:pic>
        <p:nvPicPr>
          <p:cNvPr id="11" name="图片 10" descr="简约立体几何背景"/>
          <p:cNvPicPr>
            <a:picLocks noChangeAspect="1"/>
          </p:cNvPicPr>
          <p:nvPr/>
        </p:nvPicPr>
        <p:blipFill>
          <a:blip r:embed="rId4"/>
          <a:srcRect r="65145"/>
          <a:stretch>
            <a:fillRect/>
          </a:stretch>
        </p:blipFill>
        <p:spPr>
          <a:xfrm rot="10800000">
            <a:off x="5636260" y="635"/>
            <a:ext cx="6555740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92139" y="2221627"/>
            <a:ext cx="12547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r">
              <a:defRPr sz="36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2544" y="3682454"/>
            <a:ext cx="6101896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2544" y="4483372"/>
            <a:ext cx="5221287" cy="7017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We have many PowerPoint templates that has been specifically designed to help anyone </a:t>
            </a:r>
            <a:r>
              <a:rPr kumimoji="0" lang="en-US" altLang="zh-CN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hatt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+mn-ea"/>
                <a:sym typeface="+mn-lt"/>
              </a:rPr>
              <a:t> is stepping into the world of PowerPoint for the very first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934782" y="5489629"/>
            <a:ext cx="934718" cy="84143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94121" y="1668211"/>
            <a:ext cx="2373200" cy="4903806"/>
          </a:xfrm>
          <a:prstGeom prst="rect">
            <a:avLst/>
          </a:prstGeom>
          <a:solidFill>
            <a:srgbClr val="FCE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pic>
        <p:nvPicPr>
          <p:cNvPr id="9" name="图片 8" descr="D:\图图图\商务类图\d6e53d5d39a2fd98fa5074af1916fe731880558e305cf-KTdbEJ_fw658.jpgd6e53d5d39a2fd98fa5074af1916fe731880558e305cf-KTdbEJ_fw65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75620" y="2752188"/>
            <a:ext cx="3640648" cy="25781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737467" y="2177822"/>
            <a:ext cx="1705752" cy="323016"/>
            <a:chOff x="6853187" y="1963553"/>
            <a:chExt cx="2897203" cy="548640"/>
          </a:xfrm>
        </p:grpSpPr>
        <p:sp>
          <p:nvSpPr>
            <p:cNvPr id="11" name="任意多边形: 形状 10"/>
            <p:cNvSpPr/>
            <p:nvPr/>
          </p:nvSpPr>
          <p:spPr>
            <a:xfrm>
              <a:off x="6853187" y="1963553"/>
              <a:ext cx="656925" cy="548640"/>
            </a:xfrm>
            <a:custGeom>
              <a:avLst/>
              <a:gdLst>
                <a:gd name="connsiteX0" fmla="*/ 274320 w 656925"/>
                <a:gd name="connsiteY0" fmla="*/ 0 h 548640"/>
                <a:gd name="connsiteX1" fmla="*/ 656925 w 656925"/>
                <a:gd name="connsiteY1" fmla="*/ 0 h 548640"/>
                <a:gd name="connsiteX2" fmla="*/ 656925 w 656925"/>
                <a:gd name="connsiteY2" fmla="*/ 548640 h 548640"/>
                <a:gd name="connsiteX3" fmla="*/ 274320 w 656925"/>
                <a:gd name="connsiteY3" fmla="*/ 548640 h 548640"/>
                <a:gd name="connsiteX4" fmla="*/ 0 w 656925"/>
                <a:gd name="connsiteY4" fmla="*/ 274320 h 548640"/>
                <a:gd name="connsiteX5" fmla="*/ 274320 w 656925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925" h="548640">
                  <a:moveTo>
                    <a:pt x="274320" y="0"/>
                  </a:moveTo>
                  <a:lnTo>
                    <a:pt x="656925" y="0"/>
                  </a:lnTo>
                  <a:lnTo>
                    <a:pt x="656925" y="548640"/>
                  </a:lnTo>
                  <a:lnTo>
                    <a:pt x="274320" y="548640"/>
                  </a:lnTo>
                  <a:cubicBezTo>
                    <a:pt x="122817" y="548640"/>
                    <a:pt x="0" y="425823"/>
                    <a:pt x="0" y="274320"/>
                  </a:cubicBezTo>
                  <a:cubicBezTo>
                    <a:pt x="0" y="122817"/>
                    <a:pt x="122817" y="0"/>
                    <a:pt x="274320" y="0"/>
                  </a:cubicBez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7555830" y="1963553"/>
              <a:ext cx="2194560" cy="548640"/>
            </a:xfrm>
            <a:custGeom>
              <a:avLst/>
              <a:gdLst>
                <a:gd name="connsiteX0" fmla="*/ 0 w 2194560"/>
                <a:gd name="connsiteY0" fmla="*/ 0 h 548640"/>
                <a:gd name="connsiteX1" fmla="*/ 1920240 w 2194560"/>
                <a:gd name="connsiteY1" fmla="*/ 0 h 548640"/>
                <a:gd name="connsiteX2" fmla="*/ 2194560 w 2194560"/>
                <a:gd name="connsiteY2" fmla="*/ 274320 h 548640"/>
                <a:gd name="connsiteX3" fmla="*/ 1920240 w 2194560"/>
                <a:gd name="connsiteY3" fmla="*/ 548640 h 548640"/>
                <a:gd name="connsiteX4" fmla="*/ 0 w 2194560"/>
                <a:gd name="connsiteY4" fmla="*/ 548640 h 548640"/>
                <a:gd name="connsiteX5" fmla="*/ 0 w 2194560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4560" h="548640">
                  <a:moveTo>
                    <a:pt x="0" y="0"/>
                  </a:moveTo>
                  <a:lnTo>
                    <a:pt x="1920240" y="0"/>
                  </a:lnTo>
                  <a:cubicBezTo>
                    <a:pt x="2071743" y="0"/>
                    <a:pt x="2194560" y="122817"/>
                    <a:pt x="2194560" y="274320"/>
                  </a:cubicBezTo>
                  <a:cubicBezTo>
                    <a:pt x="2194560" y="425823"/>
                    <a:pt x="2071743" y="548640"/>
                    <a:pt x="1920240" y="548640"/>
                  </a:cubicBez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737466" y="2559764"/>
            <a:ext cx="5694348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</a:t>
            </a:r>
            <a:r>
              <a:rPr lang="en-US" altLang="zh-CN" sz="1100" dirty="0" err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powerpoint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can be printed out and made into film. </a:t>
            </a:r>
            <a:endParaRPr lang="zh-CN" altLang="en-US" sz="1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31631" y="2173416"/>
            <a:ext cx="10243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737467" y="3592330"/>
            <a:ext cx="1705752" cy="323016"/>
            <a:chOff x="6853187" y="1963553"/>
            <a:chExt cx="2897203" cy="54864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6" name="任意多边形: 形状 15"/>
            <p:cNvSpPr/>
            <p:nvPr/>
          </p:nvSpPr>
          <p:spPr>
            <a:xfrm>
              <a:off x="6853187" y="1963553"/>
              <a:ext cx="656925" cy="548640"/>
            </a:xfrm>
            <a:custGeom>
              <a:avLst/>
              <a:gdLst>
                <a:gd name="connsiteX0" fmla="*/ 274320 w 656925"/>
                <a:gd name="connsiteY0" fmla="*/ 0 h 548640"/>
                <a:gd name="connsiteX1" fmla="*/ 656925 w 656925"/>
                <a:gd name="connsiteY1" fmla="*/ 0 h 548640"/>
                <a:gd name="connsiteX2" fmla="*/ 656925 w 656925"/>
                <a:gd name="connsiteY2" fmla="*/ 548640 h 548640"/>
                <a:gd name="connsiteX3" fmla="*/ 274320 w 656925"/>
                <a:gd name="connsiteY3" fmla="*/ 548640 h 548640"/>
                <a:gd name="connsiteX4" fmla="*/ 0 w 656925"/>
                <a:gd name="connsiteY4" fmla="*/ 274320 h 548640"/>
                <a:gd name="connsiteX5" fmla="*/ 274320 w 656925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925" h="548640">
                  <a:moveTo>
                    <a:pt x="274320" y="0"/>
                  </a:moveTo>
                  <a:lnTo>
                    <a:pt x="656925" y="0"/>
                  </a:lnTo>
                  <a:lnTo>
                    <a:pt x="656925" y="548640"/>
                  </a:lnTo>
                  <a:lnTo>
                    <a:pt x="274320" y="548640"/>
                  </a:lnTo>
                  <a:cubicBezTo>
                    <a:pt x="122817" y="548640"/>
                    <a:pt x="0" y="425823"/>
                    <a:pt x="0" y="274320"/>
                  </a:cubicBezTo>
                  <a:cubicBezTo>
                    <a:pt x="0" y="122817"/>
                    <a:pt x="122817" y="0"/>
                    <a:pt x="274320" y="0"/>
                  </a:cubicBezTo>
                  <a:close/>
                </a:path>
              </a:pathLst>
            </a:cu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7555830" y="1963553"/>
              <a:ext cx="2194560" cy="548640"/>
            </a:xfrm>
            <a:custGeom>
              <a:avLst/>
              <a:gdLst>
                <a:gd name="connsiteX0" fmla="*/ 0 w 2194560"/>
                <a:gd name="connsiteY0" fmla="*/ 0 h 548640"/>
                <a:gd name="connsiteX1" fmla="*/ 1920240 w 2194560"/>
                <a:gd name="connsiteY1" fmla="*/ 0 h 548640"/>
                <a:gd name="connsiteX2" fmla="*/ 2194560 w 2194560"/>
                <a:gd name="connsiteY2" fmla="*/ 274320 h 548640"/>
                <a:gd name="connsiteX3" fmla="*/ 1920240 w 2194560"/>
                <a:gd name="connsiteY3" fmla="*/ 548640 h 548640"/>
                <a:gd name="connsiteX4" fmla="*/ 0 w 2194560"/>
                <a:gd name="connsiteY4" fmla="*/ 548640 h 548640"/>
                <a:gd name="connsiteX5" fmla="*/ 0 w 2194560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4560" h="548640">
                  <a:moveTo>
                    <a:pt x="0" y="0"/>
                  </a:moveTo>
                  <a:lnTo>
                    <a:pt x="1920240" y="0"/>
                  </a:lnTo>
                  <a:cubicBezTo>
                    <a:pt x="2071743" y="0"/>
                    <a:pt x="2194560" y="122817"/>
                    <a:pt x="2194560" y="274320"/>
                  </a:cubicBezTo>
                  <a:cubicBezTo>
                    <a:pt x="2194560" y="425823"/>
                    <a:pt x="2071743" y="548640"/>
                    <a:pt x="1920240" y="548640"/>
                  </a:cubicBez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737466" y="3974272"/>
            <a:ext cx="5694348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</a:t>
            </a:r>
            <a:r>
              <a:rPr lang="en-US" altLang="zh-CN" sz="1100" dirty="0" err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powerpoint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can be printed out and made into film. </a:t>
            </a:r>
            <a:endParaRPr lang="zh-CN" altLang="en-US" sz="1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31631" y="3587925"/>
            <a:ext cx="10243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37467" y="5006838"/>
            <a:ext cx="1705752" cy="323016"/>
            <a:chOff x="6853187" y="1963553"/>
            <a:chExt cx="2897203" cy="548640"/>
          </a:xfrm>
        </p:grpSpPr>
        <p:sp>
          <p:nvSpPr>
            <p:cNvPr id="21" name="任意多边形: 形状 20"/>
            <p:cNvSpPr/>
            <p:nvPr/>
          </p:nvSpPr>
          <p:spPr>
            <a:xfrm>
              <a:off x="6853187" y="1963553"/>
              <a:ext cx="656925" cy="548640"/>
            </a:xfrm>
            <a:custGeom>
              <a:avLst/>
              <a:gdLst>
                <a:gd name="connsiteX0" fmla="*/ 274320 w 656925"/>
                <a:gd name="connsiteY0" fmla="*/ 0 h 548640"/>
                <a:gd name="connsiteX1" fmla="*/ 656925 w 656925"/>
                <a:gd name="connsiteY1" fmla="*/ 0 h 548640"/>
                <a:gd name="connsiteX2" fmla="*/ 656925 w 656925"/>
                <a:gd name="connsiteY2" fmla="*/ 548640 h 548640"/>
                <a:gd name="connsiteX3" fmla="*/ 274320 w 656925"/>
                <a:gd name="connsiteY3" fmla="*/ 548640 h 548640"/>
                <a:gd name="connsiteX4" fmla="*/ 0 w 656925"/>
                <a:gd name="connsiteY4" fmla="*/ 274320 h 548640"/>
                <a:gd name="connsiteX5" fmla="*/ 274320 w 656925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6925" h="548640">
                  <a:moveTo>
                    <a:pt x="274320" y="0"/>
                  </a:moveTo>
                  <a:lnTo>
                    <a:pt x="656925" y="0"/>
                  </a:lnTo>
                  <a:lnTo>
                    <a:pt x="656925" y="548640"/>
                  </a:lnTo>
                  <a:lnTo>
                    <a:pt x="274320" y="548640"/>
                  </a:lnTo>
                  <a:cubicBezTo>
                    <a:pt x="122817" y="548640"/>
                    <a:pt x="0" y="425823"/>
                    <a:pt x="0" y="274320"/>
                  </a:cubicBezTo>
                  <a:cubicBezTo>
                    <a:pt x="0" y="122817"/>
                    <a:pt x="122817" y="0"/>
                    <a:pt x="274320" y="0"/>
                  </a:cubicBez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7555830" y="1963553"/>
              <a:ext cx="2194560" cy="548640"/>
            </a:xfrm>
            <a:custGeom>
              <a:avLst/>
              <a:gdLst>
                <a:gd name="connsiteX0" fmla="*/ 0 w 2194560"/>
                <a:gd name="connsiteY0" fmla="*/ 0 h 548640"/>
                <a:gd name="connsiteX1" fmla="*/ 1920240 w 2194560"/>
                <a:gd name="connsiteY1" fmla="*/ 0 h 548640"/>
                <a:gd name="connsiteX2" fmla="*/ 2194560 w 2194560"/>
                <a:gd name="connsiteY2" fmla="*/ 274320 h 548640"/>
                <a:gd name="connsiteX3" fmla="*/ 1920240 w 2194560"/>
                <a:gd name="connsiteY3" fmla="*/ 548640 h 548640"/>
                <a:gd name="connsiteX4" fmla="*/ 0 w 2194560"/>
                <a:gd name="connsiteY4" fmla="*/ 548640 h 548640"/>
                <a:gd name="connsiteX5" fmla="*/ 0 w 2194560"/>
                <a:gd name="connsiteY5" fmla="*/ 0 h 54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4560" h="548640">
                  <a:moveTo>
                    <a:pt x="0" y="0"/>
                  </a:moveTo>
                  <a:lnTo>
                    <a:pt x="1920240" y="0"/>
                  </a:lnTo>
                  <a:cubicBezTo>
                    <a:pt x="2071743" y="0"/>
                    <a:pt x="2194560" y="122817"/>
                    <a:pt x="2194560" y="274320"/>
                  </a:cubicBezTo>
                  <a:cubicBezTo>
                    <a:pt x="2194560" y="425823"/>
                    <a:pt x="2071743" y="548640"/>
                    <a:pt x="1920240" y="548640"/>
                  </a:cubicBez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E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737466" y="5388780"/>
            <a:ext cx="5694348" cy="5688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The user can perform the presentation on a projector or computer, and the </a:t>
            </a:r>
            <a:r>
              <a:rPr lang="en-US" altLang="zh-CN" sz="1100" dirty="0" err="1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powerpoint</a:t>
            </a:r>
            <a:r>
              <a:rPr lang="en-US" altLang="zh-CN" sz="11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can be printed out and made into film. </a:t>
            </a:r>
            <a:endParaRPr lang="zh-CN" altLang="en-US" sz="11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31631" y="5002433"/>
            <a:ext cx="102430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输入标题</a:t>
            </a:r>
          </a:p>
        </p:txBody>
      </p:sp>
      <p:sp>
        <p:nvSpPr>
          <p:cNvPr id="25" name="AutoShape 59"/>
          <p:cNvSpPr/>
          <p:nvPr/>
        </p:nvSpPr>
        <p:spPr bwMode="auto">
          <a:xfrm>
            <a:off x="5831206" y="3651683"/>
            <a:ext cx="209642" cy="2092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9600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" name="AutoShape 83"/>
          <p:cNvSpPr/>
          <p:nvPr/>
        </p:nvSpPr>
        <p:spPr bwMode="auto">
          <a:xfrm>
            <a:off x="5835062" y="2270641"/>
            <a:ext cx="209285" cy="1373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9600"/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7" name="Group 162"/>
          <p:cNvGrpSpPr/>
          <p:nvPr/>
        </p:nvGrpSpPr>
        <p:grpSpPr>
          <a:xfrm>
            <a:off x="5845696" y="5092089"/>
            <a:ext cx="200301" cy="152514"/>
            <a:chOff x="2070649" y="1631036"/>
            <a:chExt cx="723379" cy="550800"/>
          </a:xfrm>
          <a:solidFill>
            <a:schemeClr val="bg1"/>
          </a:solidFill>
        </p:grpSpPr>
        <p:sp>
          <p:nvSpPr>
            <p:cNvPr id="28" name="Oval 35"/>
            <p:cNvSpPr>
              <a:spLocks noChangeArrowheads="1"/>
            </p:cNvSpPr>
            <p:nvPr/>
          </p:nvSpPr>
          <p:spPr bwMode="auto">
            <a:xfrm>
              <a:off x="2344840" y="2015709"/>
              <a:ext cx="165321" cy="1661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29" name="Freeform 36"/>
            <p:cNvSpPr/>
            <p:nvPr/>
          </p:nvSpPr>
          <p:spPr bwMode="auto">
            <a:xfrm>
              <a:off x="2228712" y="1861679"/>
              <a:ext cx="405641" cy="169353"/>
            </a:xfrm>
            <a:custGeom>
              <a:avLst/>
              <a:gdLst>
                <a:gd name="T0" fmla="*/ 105 w 213"/>
                <a:gd name="T1" fmla="*/ 31 h 89"/>
                <a:gd name="T2" fmla="*/ 191 w 213"/>
                <a:gd name="T3" fmla="*/ 89 h 89"/>
                <a:gd name="T4" fmla="*/ 213 w 213"/>
                <a:gd name="T5" fmla="*/ 64 h 89"/>
                <a:gd name="T6" fmla="*/ 105 w 213"/>
                <a:gd name="T7" fmla="*/ 0 h 89"/>
                <a:gd name="T8" fmla="*/ 0 w 213"/>
                <a:gd name="T9" fmla="*/ 58 h 89"/>
                <a:gd name="T10" fmla="*/ 21 w 213"/>
                <a:gd name="T11" fmla="*/ 82 h 89"/>
                <a:gd name="T12" fmla="*/ 105 w 213"/>
                <a:gd name="T13" fmla="*/ 3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89">
                  <a:moveTo>
                    <a:pt x="105" y="31"/>
                  </a:moveTo>
                  <a:cubicBezTo>
                    <a:pt x="144" y="31"/>
                    <a:pt x="177" y="54"/>
                    <a:pt x="191" y="89"/>
                  </a:cubicBezTo>
                  <a:cubicBezTo>
                    <a:pt x="213" y="64"/>
                    <a:pt x="213" y="64"/>
                    <a:pt x="213" y="64"/>
                  </a:cubicBezTo>
                  <a:cubicBezTo>
                    <a:pt x="192" y="26"/>
                    <a:pt x="152" y="0"/>
                    <a:pt x="105" y="0"/>
                  </a:cubicBezTo>
                  <a:cubicBezTo>
                    <a:pt x="61" y="0"/>
                    <a:pt x="22" y="23"/>
                    <a:pt x="0" y="5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37" y="51"/>
                    <a:pt x="68" y="31"/>
                    <a:pt x="10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0" name="Freeform 37"/>
            <p:cNvSpPr/>
            <p:nvPr/>
          </p:nvSpPr>
          <p:spPr bwMode="auto">
            <a:xfrm>
              <a:off x="2157745" y="1749583"/>
              <a:ext cx="549187" cy="195966"/>
            </a:xfrm>
            <a:custGeom>
              <a:avLst/>
              <a:gdLst>
                <a:gd name="T0" fmla="*/ 142 w 288"/>
                <a:gd name="T1" fmla="*/ 34 h 103"/>
                <a:gd name="T2" fmla="*/ 264 w 288"/>
                <a:gd name="T3" fmla="*/ 103 h 103"/>
                <a:gd name="T4" fmla="*/ 288 w 288"/>
                <a:gd name="T5" fmla="*/ 76 h 103"/>
                <a:gd name="T6" fmla="*/ 142 w 288"/>
                <a:gd name="T7" fmla="*/ 0 h 103"/>
                <a:gd name="T8" fmla="*/ 0 w 288"/>
                <a:gd name="T9" fmla="*/ 71 h 103"/>
                <a:gd name="T10" fmla="*/ 23 w 288"/>
                <a:gd name="T11" fmla="*/ 97 h 103"/>
                <a:gd name="T12" fmla="*/ 142 w 288"/>
                <a:gd name="T13" fmla="*/ 3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03">
                  <a:moveTo>
                    <a:pt x="142" y="34"/>
                  </a:moveTo>
                  <a:cubicBezTo>
                    <a:pt x="194" y="34"/>
                    <a:pt x="239" y="62"/>
                    <a:pt x="264" y="103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56" y="30"/>
                    <a:pt x="202" y="0"/>
                    <a:pt x="142" y="0"/>
                  </a:cubicBezTo>
                  <a:cubicBezTo>
                    <a:pt x="84" y="0"/>
                    <a:pt x="32" y="28"/>
                    <a:pt x="0" y="7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49" y="59"/>
                    <a:pt x="93" y="34"/>
                    <a:pt x="14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31" name="Freeform 38"/>
            <p:cNvSpPr/>
            <p:nvPr/>
          </p:nvSpPr>
          <p:spPr bwMode="auto">
            <a:xfrm>
              <a:off x="2070649" y="1631036"/>
              <a:ext cx="723379" cy="229030"/>
            </a:xfrm>
            <a:custGeom>
              <a:avLst/>
              <a:gdLst>
                <a:gd name="T0" fmla="*/ 188 w 380"/>
                <a:gd name="T1" fmla="*/ 36 h 120"/>
                <a:gd name="T2" fmla="*/ 355 w 380"/>
                <a:gd name="T3" fmla="*/ 120 h 120"/>
                <a:gd name="T4" fmla="*/ 380 w 380"/>
                <a:gd name="T5" fmla="*/ 93 h 120"/>
                <a:gd name="T6" fmla="*/ 188 w 380"/>
                <a:gd name="T7" fmla="*/ 0 h 120"/>
                <a:gd name="T8" fmla="*/ 0 w 380"/>
                <a:gd name="T9" fmla="*/ 88 h 120"/>
                <a:gd name="T10" fmla="*/ 25 w 380"/>
                <a:gd name="T11" fmla="*/ 115 h 120"/>
                <a:gd name="T12" fmla="*/ 188 w 380"/>
                <a:gd name="T13" fmla="*/ 3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0" h="120">
                  <a:moveTo>
                    <a:pt x="188" y="36"/>
                  </a:moveTo>
                  <a:cubicBezTo>
                    <a:pt x="256" y="36"/>
                    <a:pt x="317" y="69"/>
                    <a:pt x="355" y="120"/>
                  </a:cubicBezTo>
                  <a:cubicBezTo>
                    <a:pt x="380" y="93"/>
                    <a:pt x="380" y="93"/>
                    <a:pt x="380" y="93"/>
                  </a:cubicBezTo>
                  <a:cubicBezTo>
                    <a:pt x="335" y="36"/>
                    <a:pt x="266" y="0"/>
                    <a:pt x="188" y="0"/>
                  </a:cubicBezTo>
                  <a:cubicBezTo>
                    <a:pt x="113" y="0"/>
                    <a:pt x="45" y="34"/>
                    <a:pt x="0" y="88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63" y="67"/>
                    <a:pt x="122" y="36"/>
                    <a:pt x="18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87613" y="2634808"/>
            <a:ext cx="8469473" cy="1826821"/>
            <a:chOff x="1277634" y="2004681"/>
            <a:chExt cx="6352105" cy="1370116"/>
          </a:xfrm>
        </p:grpSpPr>
        <p:sp>
          <p:nvSpPr>
            <p:cNvPr id="2" name="Freeform: Shape 2"/>
            <p:cNvSpPr/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rgbClr val="C1E0FC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Freeform: Shape 3"/>
            <p:cNvSpPr/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Freeform: Shape 4"/>
            <p:cNvSpPr/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rgbClr val="C1E0FC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: Shape 5"/>
            <p:cNvSpPr/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rgbClr val="FCE587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Freeform: Shape 6"/>
            <p:cNvSpPr/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C1E0FC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sz="1865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9" name="Straight Arrow Connector 8"/>
          <p:cNvCxnSpPr/>
          <p:nvPr/>
        </p:nvCxnSpPr>
        <p:spPr>
          <a:xfrm flipV="1">
            <a:off x="3979431" y="1858943"/>
            <a:ext cx="0" cy="1197275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3"/>
          <p:cNvCxnSpPr/>
          <p:nvPr/>
        </p:nvCxnSpPr>
        <p:spPr>
          <a:xfrm>
            <a:off x="2373631" y="3302048"/>
            <a:ext cx="0" cy="1643581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18"/>
          <p:cNvCxnSpPr/>
          <p:nvPr/>
        </p:nvCxnSpPr>
        <p:spPr>
          <a:xfrm flipV="1">
            <a:off x="6752340" y="1858941"/>
            <a:ext cx="0" cy="1197275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3"/>
          <p:cNvCxnSpPr/>
          <p:nvPr/>
        </p:nvCxnSpPr>
        <p:spPr>
          <a:xfrm>
            <a:off x="5337211" y="3984782"/>
            <a:ext cx="0" cy="960849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8"/>
          <p:cNvCxnSpPr/>
          <p:nvPr/>
        </p:nvCxnSpPr>
        <p:spPr>
          <a:xfrm>
            <a:off x="8409528" y="4327005"/>
            <a:ext cx="0" cy="618625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2"/>
          <p:cNvGrpSpPr/>
          <p:nvPr/>
        </p:nvGrpSpPr>
        <p:grpSpPr>
          <a:xfrm>
            <a:off x="6752341" y="1602975"/>
            <a:ext cx="2512136" cy="1006991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92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92000" tIns="0" rIns="0" bIns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</a:t>
              </a: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3979431" y="1602975"/>
            <a:ext cx="2512136" cy="1006991"/>
            <a:chOff x="1197898" y="2503545"/>
            <a:chExt cx="2198693" cy="1006991"/>
          </a:xfrm>
        </p:grpSpPr>
        <p:sp>
          <p:nvSpPr>
            <p:cNvPr id="26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92000" tIns="0" rIns="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0" name="TextBox 3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92000" tIns="0" rIns="0" bIns="0" anchor="ctr" anchorCtr="0"/>
            <a:lstStyle/>
            <a:p>
              <a:pPr>
                <a:lnSpc>
                  <a:spcPct val="150000"/>
                </a:lnSpc>
              </a:pPr>
              <a:r>
                <a:rPr lang="en-US" altLang="zh-CN" sz="85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</a:t>
              </a:r>
            </a:p>
          </p:txBody>
        </p:sp>
      </p:grpSp>
      <p:grpSp>
        <p:nvGrpSpPr>
          <p:cNvPr id="31" name="Group 33"/>
          <p:cNvGrpSpPr/>
          <p:nvPr/>
        </p:nvGrpSpPr>
        <p:grpSpPr>
          <a:xfrm>
            <a:off x="8409528" y="4652162"/>
            <a:ext cx="2512136" cy="1006991"/>
            <a:chOff x="1197898" y="2503545"/>
            <a:chExt cx="2198693" cy="1006991"/>
          </a:xfrm>
        </p:grpSpPr>
        <p:sp>
          <p:nvSpPr>
            <p:cNvPr id="32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92000" tIns="0" rIns="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3" name="TextBox 3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92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</a:p>
          </p:txBody>
        </p:sp>
      </p:grpSp>
      <p:grpSp>
        <p:nvGrpSpPr>
          <p:cNvPr id="34" name="Group 37"/>
          <p:cNvGrpSpPr/>
          <p:nvPr/>
        </p:nvGrpSpPr>
        <p:grpSpPr>
          <a:xfrm>
            <a:off x="5337471" y="4652162"/>
            <a:ext cx="2512136" cy="1006991"/>
            <a:chOff x="1197898" y="2503545"/>
            <a:chExt cx="2198693" cy="1006991"/>
          </a:xfrm>
        </p:grpSpPr>
        <p:sp>
          <p:nvSpPr>
            <p:cNvPr id="35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92000" tIns="0" rIns="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6" name="TextBox 4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92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</a:p>
          </p:txBody>
        </p:sp>
      </p:grpSp>
      <p:grpSp>
        <p:nvGrpSpPr>
          <p:cNvPr id="37" name="Group 48"/>
          <p:cNvGrpSpPr/>
          <p:nvPr/>
        </p:nvGrpSpPr>
        <p:grpSpPr>
          <a:xfrm>
            <a:off x="2376823" y="4652162"/>
            <a:ext cx="2512136" cy="1006991"/>
            <a:chOff x="1197898" y="2503545"/>
            <a:chExt cx="2198693" cy="1006991"/>
          </a:xfrm>
        </p:grpSpPr>
        <p:sp>
          <p:nvSpPr>
            <p:cNvPr id="38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92000" tIns="0" rIns="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9" name="TextBox 5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92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2b0676d-feee-4c24-97a0-d7f3952809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883239" y="2044700"/>
            <a:ext cx="4425522" cy="3489326"/>
            <a:chOff x="3501875" y="1598757"/>
            <a:chExt cx="5154384" cy="4064000"/>
          </a:xfrm>
        </p:grpSpPr>
        <p:sp>
          <p:nvSpPr>
            <p:cNvPr id="2" name="íşḻîde"/>
            <p:cNvSpPr/>
            <p:nvPr/>
          </p:nvSpPr>
          <p:spPr>
            <a:xfrm>
              <a:off x="5195150" y="2729908"/>
              <a:ext cx="1801701" cy="1801700"/>
            </a:xfrm>
            <a:prstGeom prst="ellipse">
              <a:avLst/>
            </a:prstGeom>
            <a:solidFill>
              <a:srgbClr val="FCE58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sp>
          <p:nvSpPr>
            <p:cNvPr id="49" name="íṧľïḋè"/>
            <p:cNvSpPr/>
            <p:nvPr/>
          </p:nvSpPr>
          <p:spPr>
            <a:xfrm>
              <a:off x="4207933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C1E0FC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sp>
          <p:nvSpPr>
            <p:cNvPr id="50" name="îsľíḑê"/>
            <p:cNvSpPr/>
            <p:nvPr/>
          </p:nvSpPr>
          <p:spPr>
            <a:xfrm flipH="1">
              <a:off x="7451880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C1E0FC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sp>
          <p:nvSpPr>
            <p:cNvPr id="51" name="íšļîdé"/>
            <p:cNvSpPr/>
            <p:nvPr/>
          </p:nvSpPr>
          <p:spPr>
            <a:xfrm>
              <a:off x="3501875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C1E0FC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sp>
          <p:nvSpPr>
            <p:cNvPr id="52" name="íṡļiḍe"/>
            <p:cNvSpPr/>
            <p:nvPr/>
          </p:nvSpPr>
          <p:spPr>
            <a:xfrm flipH="1">
              <a:off x="8124072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rgbClr val="C1E0FC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grpSp>
          <p:nvGrpSpPr>
            <p:cNvPr id="53" name="îṩḷiḍè"/>
            <p:cNvGrpSpPr/>
            <p:nvPr/>
          </p:nvGrpSpPr>
          <p:grpSpPr>
            <a:xfrm>
              <a:off x="5757334" y="3292091"/>
              <a:ext cx="677333" cy="677333"/>
              <a:chOff x="990600" y="1936122"/>
              <a:chExt cx="508000" cy="508000"/>
            </a:xfrm>
            <a:solidFill>
              <a:schemeClr val="accent1"/>
            </a:solidFill>
          </p:grpSpPr>
          <p:sp>
            <p:nvSpPr>
              <p:cNvPr id="54" name="ïṥḷîḑê"/>
              <p:cNvSpPr/>
              <p:nvPr/>
            </p:nvSpPr>
            <p:spPr>
              <a:xfrm>
                <a:off x="990600" y="1936122"/>
                <a:ext cx="508000" cy="508000"/>
              </a:xfrm>
              <a:prstGeom prst="ellipse">
                <a:avLst/>
              </a:prstGeom>
              <a:solidFill>
                <a:srgbClr val="FCE587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endParaRPr>
              </a:p>
            </p:txBody>
          </p:sp>
          <p:sp>
            <p:nvSpPr>
              <p:cNvPr id="55" name="ïŝľíḓè"/>
              <p:cNvSpPr/>
              <p:nvPr/>
            </p:nvSpPr>
            <p:spPr bwMode="auto">
              <a:xfrm>
                <a:off x="1117600" y="2087704"/>
                <a:ext cx="254000" cy="204838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>
                  <a:lnSpc>
                    <a:spcPct val="130000"/>
                  </a:lnSpc>
                </a:pPr>
                <a:endPara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endParaRPr>
              </a:p>
            </p:txBody>
          </p:sp>
        </p:grpSp>
        <p:sp>
          <p:nvSpPr>
            <p:cNvPr id="56" name="ïṩľide"/>
            <p:cNvSpPr/>
            <p:nvPr/>
          </p:nvSpPr>
          <p:spPr>
            <a:xfrm>
              <a:off x="4064000" y="1598757"/>
              <a:ext cx="4064000" cy="4064000"/>
            </a:xfrm>
            <a:prstGeom prst="ellipse">
              <a:avLst/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  <p:sp>
          <p:nvSpPr>
            <p:cNvPr id="57" name="iṣlíḋé"/>
            <p:cNvSpPr/>
            <p:nvPr/>
          </p:nvSpPr>
          <p:spPr>
            <a:xfrm>
              <a:off x="4775200" y="2309957"/>
              <a:ext cx="2641600" cy="2641600"/>
            </a:xfrm>
            <a:prstGeom prst="ellipse">
              <a:avLst/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478533" y="2044700"/>
            <a:ext cx="2784999" cy="1388844"/>
            <a:chOff x="1541719" y="2349127"/>
            <a:chExt cx="2784999" cy="1388844"/>
          </a:xfrm>
        </p:grpSpPr>
        <p:sp>
          <p:nvSpPr>
            <p:cNvPr id="59" name="文本框 58"/>
            <p:cNvSpPr txBox="1"/>
            <p:nvPr/>
          </p:nvSpPr>
          <p:spPr>
            <a:xfrm>
              <a:off x="1541720" y="2349127"/>
              <a:ext cx="213378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41719" y="2687681"/>
              <a:ext cx="2784999" cy="10502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478533" y="4457700"/>
            <a:ext cx="2784999" cy="1388844"/>
            <a:chOff x="1541719" y="2349127"/>
            <a:chExt cx="2784999" cy="1388844"/>
          </a:xfrm>
        </p:grpSpPr>
        <p:sp>
          <p:nvSpPr>
            <p:cNvPr id="62" name="文本框 61"/>
            <p:cNvSpPr txBox="1"/>
            <p:nvPr/>
          </p:nvSpPr>
          <p:spPr>
            <a:xfrm>
              <a:off x="1541720" y="2349127"/>
              <a:ext cx="213378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541719" y="2687681"/>
              <a:ext cx="2784999" cy="10502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52632" y="2044700"/>
            <a:ext cx="2784999" cy="1093569"/>
            <a:chOff x="1541719" y="2349127"/>
            <a:chExt cx="2784999" cy="1093569"/>
          </a:xfrm>
        </p:grpSpPr>
        <p:sp>
          <p:nvSpPr>
            <p:cNvPr id="65" name="文本框 64"/>
            <p:cNvSpPr txBox="1"/>
            <p:nvPr/>
          </p:nvSpPr>
          <p:spPr>
            <a:xfrm>
              <a:off x="2192937" y="2349127"/>
              <a:ext cx="213378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41719" y="2687681"/>
              <a:ext cx="2784999" cy="7550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52632" y="4457700"/>
            <a:ext cx="2784999" cy="1093569"/>
            <a:chOff x="1541719" y="2349127"/>
            <a:chExt cx="2784999" cy="1093569"/>
          </a:xfrm>
        </p:grpSpPr>
        <p:sp>
          <p:nvSpPr>
            <p:cNvPr id="68" name="文本框 67"/>
            <p:cNvSpPr txBox="1"/>
            <p:nvPr/>
          </p:nvSpPr>
          <p:spPr>
            <a:xfrm>
              <a:off x="2192937" y="2349127"/>
              <a:ext cx="2133781" cy="41819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35号-经典雅黑" panose="00000500000000000000" pitchFamily="2" charset="-122"/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41719" y="2687681"/>
              <a:ext cx="2784999" cy="75501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+mn-ea"/>
                </a:rPr>
                <a:t>The user can perform the presentation on a projector or computer,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35号-经典雅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简约立体几何背景.jpg2"/>
          <p:cNvPicPr>
            <a:picLocks noChangeAspect="1"/>
          </p:cNvPicPr>
          <p:nvPr/>
        </p:nvPicPr>
        <p:blipFill>
          <a:blip r:embed="rId3"/>
          <a:srcRect l="2329" r="32709"/>
          <a:stretch>
            <a:fillRect/>
          </a:stretch>
        </p:blipFill>
        <p:spPr>
          <a:xfrm>
            <a:off x="0" y="-635"/>
            <a:ext cx="12220575" cy="685863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flipH="1">
            <a:off x="5929488" y="4854063"/>
            <a:ext cx="5694086" cy="584968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en-US" altLang="zh-CN" sz="700" b="0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There's no explanation for a tough life</a:t>
            </a:r>
            <a:r>
              <a:rPr lang="en-US" altLang="zh-CN" sz="700" b="1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700" b="0" i="0" dirty="0">
                <a:solidFill>
                  <a:srgbClr val="353C57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There's no explanation for a tough life. There's no explanation for a tough life. There's no e no explanation for a tough life. There's no explanation for a tough life. There's no explanation for a tough life.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5929488" y="5710409"/>
            <a:ext cx="3077021" cy="308008"/>
            <a:chOff x="5402981" y="4830635"/>
            <a:chExt cx="3077021" cy="308008"/>
          </a:xfrm>
          <a:solidFill>
            <a:srgbClr val="174C81"/>
          </a:solidFill>
        </p:grpSpPr>
        <p:sp>
          <p:nvSpPr>
            <p:cNvPr id="25" name="矩形: 圆角 24"/>
            <p:cNvSpPr/>
            <p:nvPr/>
          </p:nvSpPr>
          <p:spPr>
            <a:xfrm>
              <a:off x="5402981" y="4830635"/>
              <a:ext cx="1386038" cy="308008"/>
            </a:xfrm>
            <a:prstGeom prst="roundRect">
              <a:avLst>
                <a:gd name="adj" fmla="val 50000"/>
              </a:avLst>
            </a:prstGeom>
            <a:solidFill>
              <a:srgbClr val="8DB4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姓名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：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轻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松办公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7093964" y="4830635"/>
              <a:ext cx="1386038" cy="308008"/>
            </a:xfrm>
            <a:prstGeom prst="roundRect">
              <a:avLst>
                <a:gd name="adj" fmla="val 50000"/>
              </a:avLst>
            </a:prstGeom>
            <a:solidFill>
              <a:srgbClr val="8DB4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部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门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：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轻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松素材</a:t>
              </a:r>
              <a:endPara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</p:grpSp>
      <p:grpSp>
        <p:nvGrpSpPr>
          <p:cNvPr id="16" name="xiongmao44b2a92bfc-0"/>
          <p:cNvGrpSpPr/>
          <p:nvPr/>
        </p:nvGrpSpPr>
        <p:grpSpPr>
          <a:xfrm>
            <a:off x="5929488" y="2977439"/>
            <a:ext cx="2382543" cy="619621"/>
            <a:chOff x="-53" y="-51"/>
            <a:chExt cx="1022403" cy="265893"/>
          </a:xfrm>
          <a:solidFill>
            <a:srgbClr val="8DB5E9"/>
          </a:solidFill>
        </p:grpSpPr>
        <p:sp>
          <p:nvSpPr>
            <p:cNvPr id="19" name="PA_ImportSvg_636808962097655719"/>
            <p:cNvSpPr/>
            <p:nvPr/>
          </p:nvSpPr>
          <p:spPr>
            <a:xfrm>
              <a:off x="721584" y="-51"/>
              <a:ext cx="265841" cy="265893"/>
            </a:xfrm>
            <a:custGeom>
              <a:avLst/>
              <a:gdLst/>
              <a:ahLst/>
              <a:cxnLst/>
              <a:rect l="l" t="t" r="r" b="b"/>
              <a:pathLst>
                <a:path w="265841" h="265893">
                  <a:moveTo>
                    <a:pt x="138079" y="50"/>
                  </a:moveTo>
                  <a:cubicBezTo>
                    <a:pt x="86341" y="-1"/>
                    <a:pt x="39669" y="31125"/>
                    <a:pt x="19834" y="78910"/>
                  </a:cubicBezTo>
                  <a:cubicBezTo>
                    <a:pt x="0" y="126695"/>
                    <a:pt x="10910" y="181723"/>
                    <a:pt x="47476" y="218325"/>
                  </a:cubicBezTo>
                  <a:cubicBezTo>
                    <a:pt x="84042" y="254928"/>
                    <a:pt x="139059" y="265892"/>
                    <a:pt x="186864" y="246105"/>
                  </a:cubicBezTo>
                  <a:cubicBezTo>
                    <a:pt x="234668" y="226318"/>
                    <a:pt x="265841" y="179677"/>
                    <a:pt x="265841" y="127939"/>
                  </a:cubicBezTo>
                  <a:cubicBezTo>
                    <a:pt x="265841" y="57357"/>
                    <a:pt x="208661" y="120"/>
                    <a:pt x="138079" y="50"/>
                  </a:cubicBezTo>
                  <a:close/>
                  <a:moveTo>
                    <a:pt x="226217" y="86537"/>
                  </a:moveTo>
                  <a:cubicBezTo>
                    <a:pt x="226235" y="86833"/>
                    <a:pt x="226235" y="87130"/>
                    <a:pt x="226217" y="87426"/>
                  </a:cubicBezTo>
                  <a:lnTo>
                    <a:pt x="226217" y="88188"/>
                  </a:lnTo>
                  <a:lnTo>
                    <a:pt x="226217" y="88950"/>
                  </a:lnTo>
                  <a:lnTo>
                    <a:pt x="226217" y="89712"/>
                  </a:lnTo>
                  <a:lnTo>
                    <a:pt x="226217" y="89712"/>
                  </a:lnTo>
                  <a:lnTo>
                    <a:pt x="173766" y="194233"/>
                  </a:lnTo>
                  <a:cubicBezTo>
                    <a:pt x="173024" y="196104"/>
                    <a:pt x="171624" y="197640"/>
                    <a:pt x="169829" y="198551"/>
                  </a:cubicBezTo>
                  <a:lnTo>
                    <a:pt x="168813" y="198551"/>
                  </a:lnTo>
                  <a:lnTo>
                    <a:pt x="168813" y="198551"/>
                  </a:lnTo>
                  <a:lnTo>
                    <a:pt x="167670" y="198551"/>
                  </a:lnTo>
                  <a:lnTo>
                    <a:pt x="163606" y="198551"/>
                  </a:lnTo>
                  <a:lnTo>
                    <a:pt x="162336" y="198551"/>
                  </a:lnTo>
                  <a:lnTo>
                    <a:pt x="162336" y="198551"/>
                  </a:lnTo>
                  <a:lnTo>
                    <a:pt x="161193" y="198551"/>
                  </a:lnTo>
                  <a:cubicBezTo>
                    <a:pt x="159327" y="197634"/>
                    <a:pt x="157876" y="196047"/>
                    <a:pt x="157129" y="194106"/>
                  </a:cubicBezTo>
                  <a:lnTo>
                    <a:pt x="140492" y="161340"/>
                  </a:lnTo>
                  <a:lnTo>
                    <a:pt x="149890" y="142544"/>
                  </a:lnTo>
                  <a:lnTo>
                    <a:pt x="163479" y="169722"/>
                  </a:lnTo>
                  <a:cubicBezTo>
                    <a:pt x="163479" y="169722"/>
                    <a:pt x="165003" y="172770"/>
                    <a:pt x="166527" y="169722"/>
                  </a:cubicBezTo>
                  <a:lnTo>
                    <a:pt x="202595" y="97840"/>
                  </a:lnTo>
                  <a:cubicBezTo>
                    <a:pt x="202595" y="97840"/>
                    <a:pt x="204119" y="94792"/>
                    <a:pt x="200690" y="94792"/>
                  </a:cubicBezTo>
                  <a:lnTo>
                    <a:pt x="172496" y="94792"/>
                  </a:lnTo>
                  <a:cubicBezTo>
                    <a:pt x="170436" y="94904"/>
                    <a:pt x="168572" y="96051"/>
                    <a:pt x="167543" y="97840"/>
                  </a:cubicBezTo>
                  <a:lnTo>
                    <a:pt x="153700" y="125399"/>
                  </a:lnTo>
                  <a:lnTo>
                    <a:pt x="153700" y="125399"/>
                  </a:lnTo>
                  <a:lnTo>
                    <a:pt x="138079" y="156641"/>
                  </a:lnTo>
                  <a:lnTo>
                    <a:pt x="138079" y="156641"/>
                  </a:lnTo>
                  <a:lnTo>
                    <a:pt x="118902" y="194741"/>
                  </a:lnTo>
                  <a:cubicBezTo>
                    <a:pt x="118160" y="196612"/>
                    <a:pt x="116760" y="198148"/>
                    <a:pt x="114965" y="199059"/>
                  </a:cubicBezTo>
                  <a:lnTo>
                    <a:pt x="113949" y="199059"/>
                  </a:lnTo>
                  <a:lnTo>
                    <a:pt x="113949" y="199059"/>
                  </a:lnTo>
                  <a:lnTo>
                    <a:pt x="112933" y="199059"/>
                  </a:lnTo>
                  <a:lnTo>
                    <a:pt x="110139" y="199059"/>
                  </a:lnTo>
                  <a:lnTo>
                    <a:pt x="108869" y="199059"/>
                  </a:lnTo>
                  <a:lnTo>
                    <a:pt x="108869" y="199059"/>
                  </a:lnTo>
                  <a:lnTo>
                    <a:pt x="107726" y="199059"/>
                  </a:lnTo>
                  <a:cubicBezTo>
                    <a:pt x="105915" y="198107"/>
                    <a:pt x="104515" y="196526"/>
                    <a:pt x="103789" y="194614"/>
                  </a:cubicBezTo>
                  <a:lnTo>
                    <a:pt x="50830" y="90093"/>
                  </a:lnTo>
                  <a:lnTo>
                    <a:pt x="50830" y="90093"/>
                  </a:lnTo>
                  <a:lnTo>
                    <a:pt x="50830" y="90093"/>
                  </a:lnTo>
                  <a:lnTo>
                    <a:pt x="50830" y="89331"/>
                  </a:lnTo>
                  <a:lnTo>
                    <a:pt x="50830" y="88569"/>
                  </a:lnTo>
                  <a:lnTo>
                    <a:pt x="50830" y="87426"/>
                  </a:lnTo>
                  <a:cubicBezTo>
                    <a:pt x="50811" y="87130"/>
                    <a:pt x="50811" y="86833"/>
                    <a:pt x="50830" y="86537"/>
                  </a:cubicBezTo>
                  <a:lnTo>
                    <a:pt x="50830" y="86537"/>
                  </a:lnTo>
                  <a:cubicBezTo>
                    <a:pt x="50830" y="86537"/>
                    <a:pt x="50830" y="86537"/>
                    <a:pt x="50830" y="86537"/>
                  </a:cubicBezTo>
                  <a:cubicBezTo>
                    <a:pt x="50814" y="86241"/>
                    <a:pt x="50814" y="85944"/>
                    <a:pt x="50830" y="85648"/>
                  </a:cubicBezTo>
                  <a:lnTo>
                    <a:pt x="50830" y="84124"/>
                  </a:lnTo>
                  <a:lnTo>
                    <a:pt x="50830" y="83362"/>
                  </a:lnTo>
                  <a:lnTo>
                    <a:pt x="50830" y="82600"/>
                  </a:lnTo>
                  <a:lnTo>
                    <a:pt x="50830" y="81965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0830" y="81330"/>
                  </a:lnTo>
                  <a:lnTo>
                    <a:pt x="51719" y="81330"/>
                  </a:lnTo>
                  <a:lnTo>
                    <a:pt x="51719" y="81330"/>
                  </a:lnTo>
                  <a:lnTo>
                    <a:pt x="51719" y="81330"/>
                  </a:lnTo>
                  <a:lnTo>
                    <a:pt x="52735" y="81330"/>
                  </a:lnTo>
                  <a:lnTo>
                    <a:pt x="53370" y="81330"/>
                  </a:lnTo>
                  <a:lnTo>
                    <a:pt x="111282" y="81330"/>
                  </a:lnTo>
                  <a:lnTo>
                    <a:pt x="112171" y="81330"/>
                  </a:lnTo>
                  <a:lnTo>
                    <a:pt x="112171" y="81330"/>
                  </a:lnTo>
                  <a:lnTo>
                    <a:pt x="113060" y="81330"/>
                  </a:lnTo>
                  <a:lnTo>
                    <a:pt x="113060" y="81330"/>
                  </a:lnTo>
                  <a:lnTo>
                    <a:pt x="113949" y="82092"/>
                  </a:lnTo>
                  <a:lnTo>
                    <a:pt x="113949" y="82092"/>
                  </a:lnTo>
                  <a:lnTo>
                    <a:pt x="114711" y="82981"/>
                  </a:lnTo>
                  <a:lnTo>
                    <a:pt x="114711" y="82981"/>
                  </a:lnTo>
                  <a:lnTo>
                    <a:pt x="114711" y="83616"/>
                  </a:lnTo>
                  <a:lnTo>
                    <a:pt x="114711" y="83616"/>
                  </a:lnTo>
                  <a:lnTo>
                    <a:pt x="135666" y="114350"/>
                  </a:lnTo>
                  <a:lnTo>
                    <a:pt x="126268" y="133019"/>
                  </a:lnTo>
                  <a:lnTo>
                    <a:pt x="108488" y="97713"/>
                  </a:lnTo>
                  <a:cubicBezTo>
                    <a:pt x="107550" y="96014"/>
                    <a:pt x="105845" y="94877"/>
                    <a:pt x="103916" y="94665"/>
                  </a:cubicBezTo>
                  <a:lnTo>
                    <a:pt x="75341" y="94665"/>
                  </a:lnTo>
                  <a:cubicBezTo>
                    <a:pt x="71912" y="94665"/>
                    <a:pt x="73436" y="97713"/>
                    <a:pt x="73436" y="97713"/>
                  </a:cubicBezTo>
                  <a:lnTo>
                    <a:pt x="109504" y="169595"/>
                  </a:lnTo>
                  <a:cubicBezTo>
                    <a:pt x="109504" y="169595"/>
                    <a:pt x="111028" y="172643"/>
                    <a:pt x="112552" y="169595"/>
                  </a:cubicBezTo>
                  <a:lnTo>
                    <a:pt x="127157" y="140512"/>
                  </a:lnTo>
                  <a:lnTo>
                    <a:pt x="142016" y="110032"/>
                  </a:lnTo>
                  <a:lnTo>
                    <a:pt x="155859" y="82600"/>
                  </a:lnTo>
                  <a:lnTo>
                    <a:pt x="155859" y="82600"/>
                  </a:lnTo>
                  <a:lnTo>
                    <a:pt x="155859" y="81965"/>
                  </a:lnTo>
                  <a:lnTo>
                    <a:pt x="155859" y="81965"/>
                  </a:lnTo>
                  <a:lnTo>
                    <a:pt x="156621" y="81076"/>
                  </a:lnTo>
                  <a:lnTo>
                    <a:pt x="156621" y="81076"/>
                  </a:lnTo>
                  <a:lnTo>
                    <a:pt x="157383" y="80441"/>
                  </a:lnTo>
                  <a:lnTo>
                    <a:pt x="157383" y="80441"/>
                  </a:lnTo>
                  <a:lnTo>
                    <a:pt x="158145" y="80441"/>
                  </a:lnTo>
                  <a:lnTo>
                    <a:pt x="158780" y="80441"/>
                  </a:lnTo>
                  <a:lnTo>
                    <a:pt x="159542" y="80441"/>
                  </a:lnTo>
                  <a:lnTo>
                    <a:pt x="218089" y="80441"/>
                  </a:lnTo>
                  <a:lnTo>
                    <a:pt x="219105" y="80441"/>
                  </a:lnTo>
                  <a:lnTo>
                    <a:pt x="219105" y="80441"/>
                  </a:lnTo>
                  <a:lnTo>
                    <a:pt x="219105" y="80441"/>
                  </a:lnTo>
                  <a:lnTo>
                    <a:pt x="219994" y="80441"/>
                  </a:lnTo>
                  <a:lnTo>
                    <a:pt x="219994" y="80441"/>
                  </a:lnTo>
                  <a:lnTo>
                    <a:pt x="220756" y="81076"/>
                  </a:lnTo>
                  <a:lnTo>
                    <a:pt x="220756" y="81076"/>
                  </a:lnTo>
                  <a:lnTo>
                    <a:pt x="220756" y="81838"/>
                  </a:lnTo>
                  <a:lnTo>
                    <a:pt x="220756" y="81838"/>
                  </a:lnTo>
                  <a:lnTo>
                    <a:pt x="220756" y="82727"/>
                  </a:lnTo>
                  <a:lnTo>
                    <a:pt x="220756" y="83362"/>
                  </a:lnTo>
                  <a:lnTo>
                    <a:pt x="220756" y="84251"/>
                  </a:lnTo>
                  <a:cubicBezTo>
                    <a:pt x="220756" y="84251"/>
                    <a:pt x="220756" y="84251"/>
                    <a:pt x="220756" y="85140"/>
                  </a:cubicBezTo>
                  <a:cubicBezTo>
                    <a:pt x="220756" y="86029"/>
                    <a:pt x="220756" y="85140"/>
                    <a:pt x="220756" y="85140"/>
                  </a:cubicBez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PA-椭圆 134"/>
            <p:cNvSpPr/>
            <p:nvPr/>
          </p:nvSpPr>
          <p:spPr>
            <a:xfrm>
              <a:off x="988822" y="223520"/>
              <a:ext cx="33528" cy="335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-53" y="31607"/>
              <a:ext cx="694871" cy="195625"/>
              <a:chOff x="-53" y="31607"/>
              <a:chExt cx="694871" cy="195625"/>
            </a:xfrm>
            <a:grpFill/>
          </p:grpSpPr>
          <p:sp>
            <p:nvSpPr>
              <p:cNvPr id="22" name="PA-任意多边形 135"/>
              <p:cNvSpPr/>
              <p:nvPr/>
            </p:nvSpPr>
            <p:spPr>
              <a:xfrm>
                <a:off x="490300" y="32512"/>
                <a:ext cx="204518" cy="193631"/>
              </a:xfrm>
              <a:custGeom>
                <a:avLst/>
                <a:gdLst/>
                <a:ahLst/>
                <a:cxnLst/>
                <a:rect l="0" t="0" r="0" b="0"/>
                <a:pathLst>
                  <a:path w="204518" h="193631">
                    <a:moveTo>
                      <a:pt x="204517" y="139192"/>
                    </a:moveTo>
                    <a:cubicBezTo>
                      <a:pt x="204517" y="124843"/>
                      <a:pt x="198817" y="111082"/>
                      <a:pt x="188671" y="100936"/>
                    </a:cubicBezTo>
                    <a:cubicBezTo>
                      <a:pt x="178525" y="90790"/>
                      <a:pt x="164764" y="85090"/>
                      <a:pt x="150415" y="85090"/>
                    </a:cubicBezTo>
                    <a:lnTo>
                      <a:pt x="51482" y="85090"/>
                    </a:lnTo>
                    <a:cubicBezTo>
                      <a:pt x="39914" y="85830"/>
                      <a:pt x="28894" y="80079"/>
                      <a:pt x="22886" y="70166"/>
                    </a:cubicBezTo>
                    <a:cubicBezTo>
                      <a:pt x="16878" y="60254"/>
                      <a:pt x="16878" y="47823"/>
                      <a:pt x="22886" y="37911"/>
                    </a:cubicBezTo>
                    <a:cubicBezTo>
                      <a:pt x="28894" y="27998"/>
                      <a:pt x="39914" y="22247"/>
                      <a:pt x="51482" y="22987"/>
                    </a:cubicBezTo>
                    <a:lnTo>
                      <a:pt x="186102" y="22987"/>
                    </a:lnTo>
                    <a:cubicBezTo>
                      <a:pt x="191984" y="22368"/>
                      <a:pt x="196449" y="17408"/>
                      <a:pt x="196449" y="11494"/>
                    </a:cubicBezTo>
                    <a:cubicBezTo>
                      <a:pt x="196449" y="5579"/>
                      <a:pt x="191984" y="619"/>
                      <a:pt x="186102" y="0"/>
                    </a:cubicBezTo>
                    <a:lnTo>
                      <a:pt x="51482" y="0"/>
                    </a:lnTo>
                    <a:cubicBezTo>
                      <a:pt x="22655" y="1398"/>
                      <a:pt x="0" y="25178"/>
                      <a:pt x="0" y="54039"/>
                    </a:cubicBezTo>
                    <a:cubicBezTo>
                      <a:pt x="0" y="82900"/>
                      <a:pt x="22655" y="106679"/>
                      <a:pt x="51482" y="108077"/>
                    </a:cubicBezTo>
                    <a:lnTo>
                      <a:pt x="150415" y="108077"/>
                    </a:lnTo>
                    <a:cubicBezTo>
                      <a:pt x="166794" y="109125"/>
                      <a:pt x="179543" y="122716"/>
                      <a:pt x="179543" y="139129"/>
                    </a:cubicBezTo>
                    <a:cubicBezTo>
                      <a:pt x="179543" y="155541"/>
                      <a:pt x="166794" y="169132"/>
                      <a:pt x="150415" y="170180"/>
                    </a:cubicBezTo>
                    <a:lnTo>
                      <a:pt x="15922" y="170180"/>
                    </a:lnTo>
                    <a:cubicBezTo>
                      <a:pt x="11527" y="169717"/>
                      <a:pt x="7253" y="171801"/>
                      <a:pt x="4912" y="175549"/>
                    </a:cubicBezTo>
                    <a:cubicBezTo>
                      <a:pt x="2570" y="179296"/>
                      <a:pt x="2570" y="184051"/>
                      <a:pt x="4912" y="187798"/>
                    </a:cubicBezTo>
                    <a:cubicBezTo>
                      <a:pt x="7253" y="191546"/>
                      <a:pt x="11527" y="193630"/>
                      <a:pt x="15922" y="193167"/>
                    </a:cubicBezTo>
                    <a:lnTo>
                      <a:pt x="150542" y="193167"/>
                    </a:lnTo>
                    <a:cubicBezTo>
                      <a:pt x="180323" y="193097"/>
                      <a:pt x="204447" y="168973"/>
                      <a:pt x="204517" y="1391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PA-任意多边形 136"/>
              <p:cNvSpPr/>
              <p:nvPr/>
            </p:nvSpPr>
            <p:spPr>
              <a:xfrm>
                <a:off x="269240" y="32512"/>
                <a:ext cx="202439" cy="192339"/>
              </a:xfrm>
              <a:custGeom>
                <a:avLst/>
                <a:gdLst/>
                <a:ahLst/>
                <a:cxnLst/>
                <a:rect l="0" t="0" r="0" b="0"/>
                <a:pathLst>
                  <a:path w="202439" h="192339">
                    <a:moveTo>
                      <a:pt x="202438" y="54102"/>
                    </a:moveTo>
                    <a:cubicBezTo>
                      <a:pt x="202438" y="39753"/>
                      <a:pt x="196738" y="25992"/>
                      <a:pt x="186592" y="15846"/>
                    </a:cubicBezTo>
                    <a:cubicBezTo>
                      <a:pt x="176446" y="5700"/>
                      <a:pt x="162685" y="0"/>
                      <a:pt x="148336" y="0"/>
                    </a:cubicBezTo>
                    <a:lnTo>
                      <a:pt x="11430" y="0"/>
                    </a:lnTo>
                    <a:cubicBezTo>
                      <a:pt x="5548" y="619"/>
                      <a:pt x="1083" y="5579"/>
                      <a:pt x="1083" y="11493"/>
                    </a:cubicBezTo>
                    <a:cubicBezTo>
                      <a:pt x="1083" y="17408"/>
                      <a:pt x="5548" y="22368"/>
                      <a:pt x="11430" y="22987"/>
                    </a:cubicBezTo>
                    <a:lnTo>
                      <a:pt x="148336" y="22987"/>
                    </a:lnTo>
                    <a:cubicBezTo>
                      <a:pt x="164715" y="24035"/>
                      <a:pt x="177464" y="37626"/>
                      <a:pt x="177464" y="54039"/>
                    </a:cubicBezTo>
                    <a:cubicBezTo>
                      <a:pt x="177464" y="70451"/>
                      <a:pt x="164715" y="84042"/>
                      <a:pt x="148336" y="85090"/>
                    </a:cubicBezTo>
                    <a:lnTo>
                      <a:pt x="33274" y="85090"/>
                    </a:lnTo>
                    <a:cubicBezTo>
                      <a:pt x="14877" y="85160"/>
                      <a:pt x="0" y="100094"/>
                      <a:pt x="0" y="118491"/>
                    </a:cubicBezTo>
                    <a:lnTo>
                      <a:pt x="0" y="118491"/>
                    </a:lnTo>
                    <a:lnTo>
                      <a:pt x="0" y="181991"/>
                    </a:lnTo>
                    <a:cubicBezTo>
                      <a:pt x="619" y="187873"/>
                      <a:pt x="5579" y="192338"/>
                      <a:pt x="11493" y="192338"/>
                    </a:cubicBezTo>
                    <a:cubicBezTo>
                      <a:pt x="17408" y="192338"/>
                      <a:pt x="22368" y="187873"/>
                      <a:pt x="22987" y="181991"/>
                    </a:cubicBezTo>
                    <a:lnTo>
                      <a:pt x="22987" y="150241"/>
                    </a:lnTo>
                    <a:lnTo>
                      <a:pt x="22987" y="150241"/>
                    </a:lnTo>
                    <a:lnTo>
                      <a:pt x="22987" y="118491"/>
                    </a:lnTo>
                    <a:cubicBezTo>
                      <a:pt x="22987" y="112810"/>
                      <a:pt x="27593" y="108204"/>
                      <a:pt x="33274" y="108204"/>
                    </a:cubicBezTo>
                    <a:lnTo>
                      <a:pt x="148336" y="108204"/>
                    </a:lnTo>
                    <a:cubicBezTo>
                      <a:pt x="178216" y="108204"/>
                      <a:pt x="202438" y="83982"/>
                      <a:pt x="202438" y="54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PA-任意多边形 137"/>
              <p:cNvSpPr/>
              <p:nvPr/>
            </p:nvSpPr>
            <p:spPr>
              <a:xfrm>
                <a:off x="-53" y="31607"/>
                <a:ext cx="232511" cy="195625"/>
              </a:xfrm>
              <a:custGeom>
                <a:avLst/>
                <a:gdLst/>
                <a:ahLst/>
                <a:cxnLst/>
                <a:rect l="0" t="0" r="0" b="0"/>
                <a:pathLst>
                  <a:path w="232511" h="195625">
                    <a:moveTo>
                      <a:pt x="232336" y="12589"/>
                    </a:moveTo>
                    <a:cubicBezTo>
                      <a:pt x="232510" y="8064"/>
                      <a:pt x="229967" y="3872"/>
                      <a:pt x="225874" y="1936"/>
                    </a:cubicBezTo>
                    <a:cubicBezTo>
                      <a:pt x="221781" y="0"/>
                      <a:pt x="216927" y="694"/>
                      <a:pt x="213540" y="3699"/>
                    </a:cubicBezTo>
                    <a:lnTo>
                      <a:pt x="130228" y="71390"/>
                    </a:lnTo>
                    <a:lnTo>
                      <a:pt x="148516" y="86249"/>
                    </a:lnTo>
                    <a:lnTo>
                      <a:pt x="209476" y="36719"/>
                    </a:lnTo>
                    <a:lnTo>
                      <a:pt x="209476" y="158893"/>
                    </a:lnTo>
                    <a:lnTo>
                      <a:pt x="183060" y="137430"/>
                    </a:lnTo>
                    <a:cubicBezTo>
                      <a:pt x="182600" y="137243"/>
                      <a:pt x="182172" y="136986"/>
                      <a:pt x="181790" y="136668"/>
                    </a:cubicBezTo>
                    <a:lnTo>
                      <a:pt x="116004" y="82693"/>
                    </a:lnTo>
                    <a:lnTo>
                      <a:pt x="97970" y="97552"/>
                    </a:lnTo>
                    <a:lnTo>
                      <a:pt x="97970" y="97552"/>
                    </a:lnTo>
                    <a:lnTo>
                      <a:pt x="78158" y="113681"/>
                    </a:lnTo>
                    <a:lnTo>
                      <a:pt x="50853" y="135779"/>
                    </a:lnTo>
                    <a:lnTo>
                      <a:pt x="50853" y="135779"/>
                    </a:lnTo>
                    <a:lnTo>
                      <a:pt x="23040" y="158893"/>
                    </a:lnTo>
                    <a:lnTo>
                      <a:pt x="23040" y="36719"/>
                    </a:lnTo>
                    <a:lnTo>
                      <a:pt x="83873" y="86122"/>
                    </a:lnTo>
                    <a:lnTo>
                      <a:pt x="101653" y="71263"/>
                    </a:lnTo>
                    <a:lnTo>
                      <a:pt x="19992" y="4588"/>
                    </a:lnTo>
                    <a:lnTo>
                      <a:pt x="19992" y="4588"/>
                    </a:lnTo>
                    <a:lnTo>
                      <a:pt x="18976" y="3699"/>
                    </a:lnTo>
                    <a:cubicBezTo>
                      <a:pt x="16638" y="1756"/>
                      <a:pt x="13622" y="824"/>
                      <a:pt x="10595" y="1110"/>
                    </a:cubicBezTo>
                    <a:cubicBezTo>
                      <a:pt x="7568" y="1396"/>
                      <a:pt x="4780" y="2876"/>
                      <a:pt x="2847" y="5223"/>
                    </a:cubicBezTo>
                    <a:cubicBezTo>
                      <a:pt x="1154" y="7300"/>
                      <a:pt x="254" y="9910"/>
                      <a:pt x="307" y="12589"/>
                    </a:cubicBezTo>
                    <a:lnTo>
                      <a:pt x="53" y="12589"/>
                    </a:lnTo>
                    <a:lnTo>
                      <a:pt x="53" y="182769"/>
                    </a:lnTo>
                    <a:lnTo>
                      <a:pt x="53" y="182769"/>
                    </a:lnTo>
                    <a:cubicBezTo>
                      <a:pt x="0" y="185448"/>
                      <a:pt x="900" y="188058"/>
                      <a:pt x="2593" y="190135"/>
                    </a:cubicBezTo>
                    <a:cubicBezTo>
                      <a:pt x="6702" y="194999"/>
                      <a:pt x="13971" y="195624"/>
                      <a:pt x="18849" y="191532"/>
                    </a:cubicBezTo>
                    <a:lnTo>
                      <a:pt x="116131" y="112411"/>
                    </a:lnTo>
                    <a:lnTo>
                      <a:pt x="213413" y="191532"/>
                    </a:lnTo>
                    <a:cubicBezTo>
                      <a:pt x="218291" y="195624"/>
                      <a:pt x="225560" y="194999"/>
                      <a:pt x="229669" y="190135"/>
                    </a:cubicBezTo>
                    <a:cubicBezTo>
                      <a:pt x="231352" y="188053"/>
                      <a:pt x="232251" y="185446"/>
                      <a:pt x="232209" y="182769"/>
                    </a:cubicBezTo>
                    <a:lnTo>
                      <a:pt x="232209" y="182769"/>
                    </a:lnTo>
                    <a:lnTo>
                      <a:pt x="232209" y="12462"/>
                    </a:lnTo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7" name="矩形 16"/>
          <p:cNvSpPr/>
          <p:nvPr/>
        </p:nvSpPr>
        <p:spPr>
          <a:xfrm>
            <a:off x="5929488" y="4421871"/>
            <a:ext cx="5694086" cy="352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文本框 6"/>
          <p:cNvSpPr txBox="1"/>
          <p:nvPr/>
        </p:nvSpPr>
        <p:spPr>
          <a:xfrm>
            <a:off x="5836733" y="3767491"/>
            <a:ext cx="6339551" cy="922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感谢您的聆听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864.0267716535436,&quot;width&quot;:3583.773228346456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734.0377952755907,&quot;width&quot;:3583.773228346456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2b0676d-feee-4c24-97a0-d7f3952809e8"/>
</p:tagLst>
</file>

<file path=ppt/theme/theme1.xml><?xml version="1.0" encoding="utf-8"?>
<a:theme xmlns:a="http://schemas.openxmlformats.org/drawingml/2006/main" name="Office 主题​​">
  <a:themeElements>
    <a:clrScheme name="温暖橙系">
      <a:dk1>
        <a:srgbClr val="000000"/>
      </a:dk1>
      <a:lt1>
        <a:srgbClr val="FFFFFF"/>
      </a:lt1>
      <a:dk2>
        <a:srgbClr val="FEF5BE"/>
      </a:dk2>
      <a:lt2>
        <a:srgbClr val="FFFBA9"/>
      </a:lt2>
      <a:accent1>
        <a:srgbClr val="FFE585"/>
      </a:accent1>
      <a:accent2>
        <a:srgbClr val="FCD049"/>
      </a:accent2>
      <a:accent3>
        <a:srgbClr val="FFB11A"/>
      </a:accent3>
      <a:accent4>
        <a:srgbClr val="F98F10"/>
      </a:accent4>
      <a:accent5>
        <a:srgbClr val="F06E00"/>
      </a:accent5>
      <a:accent6>
        <a:srgbClr val="B34723"/>
      </a:accent6>
      <a:hlink>
        <a:srgbClr val="F46B1C"/>
      </a:hlink>
      <a:folHlink>
        <a:srgbClr val="C2361E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1673</Words>
  <Application>Microsoft Office PowerPoint</Application>
  <PresentationFormat>宽屏</PresentationFormat>
  <Paragraphs>140</Paragraphs>
  <Slides>19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Clear Sans</vt:lpstr>
      <vt:lpstr>Gill Sans</vt:lpstr>
      <vt:lpstr>Helvetica Light</vt:lpstr>
      <vt:lpstr>Lato</vt:lpstr>
      <vt:lpstr>Sinkin Sans 400 Regular</vt:lpstr>
      <vt:lpstr>阿里巴巴普惠体 R</vt:lpstr>
      <vt:lpstr>等线</vt:lpstr>
      <vt:lpstr>等线 Light</vt:lpstr>
      <vt:lpstr>微软雅黑</vt:lpstr>
      <vt:lpstr>字魂35号-经典雅黑</vt:lpstr>
      <vt:lpstr>字魂58号-创中黑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 strator</dc:creator>
  <cp:lastModifiedBy>vian</cp:lastModifiedBy>
  <cp:revision>9</cp:revision>
  <dcterms:created xsi:type="dcterms:W3CDTF">2020-06-08T14:46:00Z</dcterms:created>
  <dcterms:modified xsi:type="dcterms:W3CDTF">2022-12-14T10:07:13Z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